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8.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19.xml" ContentType="application/inkml+xml"/>
  <Override PartName="/ppt/ink/ink20.xml" ContentType="application/inkml+xml"/>
  <Override PartName="/ppt/ink/ink21.xml" ContentType="application/inkml+xml"/>
  <Override PartName="/ppt/notesSlides/notesSlide21.xml" ContentType="application/vnd.openxmlformats-officedocument.presentationml.notesSlide+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CD2C29-6869-4EB9-A262-397E95AA9D5D}">
          <p14:sldIdLst>
            <p14:sldId id="256"/>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F12651-E492-4749-A948-8FB040B70964}" v="10997" dt="2024-07-11T23:31:06.5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9" autoAdjust="0"/>
    <p:restoredTop sz="92264"/>
  </p:normalViewPr>
  <p:slideViewPr>
    <p:cSldViewPr snapToGrid="0">
      <p:cViewPr varScale="1">
        <p:scale>
          <a:sx n="114" d="100"/>
          <a:sy n="114" d="100"/>
        </p:scale>
        <p:origin x="69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h Vinh Mai" userId="b8e4a559-41e0-4141-8dc1-330451d69615" providerId="ADAL" clId="{9AF12651-E492-4749-A948-8FB040B70964}"/>
    <pc:docChg chg="undo custSel addSld delSld modSld sldOrd addSection delSection modSection">
      <pc:chgData name="Dinh Vinh Mai" userId="b8e4a559-41e0-4141-8dc1-330451d69615" providerId="ADAL" clId="{9AF12651-E492-4749-A948-8FB040B70964}" dt="2024-07-11T23:31:06.508" v="15304" actId="20577"/>
      <pc:docMkLst>
        <pc:docMk/>
      </pc:docMkLst>
      <pc:sldChg chg="del">
        <pc:chgData name="Dinh Vinh Mai" userId="b8e4a559-41e0-4141-8dc1-330451d69615" providerId="ADAL" clId="{9AF12651-E492-4749-A948-8FB040B70964}" dt="2024-07-11T01:41:42.792" v="0" actId="47"/>
        <pc:sldMkLst>
          <pc:docMk/>
          <pc:sldMk cId="217268900" sldId="256"/>
        </pc:sldMkLst>
      </pc:sldChg>
      <pc:sldChg chg="modSp new mod">
        <pc:chgData name="Dinh Vinh Mai" userId="b8e4a559-41e0-4141-8dc1-330451d69615" providerId="ADAL" clId="{9AF12651-E492-4749-A948-8FB040B70964}" dt="2024-07-11T01:42:31.374" v="77" actId="20577"/>
        <pc:sldMkLst>
          <pc:docMk/>
          <pc:sldMk cId="2437323191" sldId="256"/>
        </pc:sldMkLst>
        <pc:spChg chg="mod">
          <ac:chgData name="Dinh Vinh Mai" userId="b8e4a559-41e0-4141-8dc1-330451d69615" providerId="ADAL" clId="{9AF12651-E492-4749-A948-8FB040B70964}" dt="2024-07-11T01:41:58.931" v="44" actId="20577"/>
          <ac:spMkLst>
            <pc:docMk/>
            <pc:sldMk cId="2437323191" sldId="256"/>
            <ac:spMk id="2" creationId="{5F432DBD-CB83-55BD-128C-2C66E47798F8}"/>
          </ac:spMkLst>
        </pc:spChg>
        <pc:spChg chg="mod">
          <ac:chgData name="Dinh Vinh Mai" userId="b8e4a559-41e0-4141-8dc1-330451d69615" providerId="ADAL" clId="{9AF12651-E492-4749-A948-8FB040B70964}" dt="2024-07-11T01:42:31.374" v="77" actId="20577"/>
          <ac:spMkLst>
            <pc:docMk/>
            <pc:sldMk cId="2437323191" sldId="256"/>
            <ac:spMk id="3" creationId="{96DD8BC4-D539-661E-8A88-53AF6C208F93}"/>
          </ac:spMkLst>
        </pc:spChg>
      </pc:sldChg>
      <pc:sldChg chg="addSp delSp modSp add del mod">
        <pc:chgData name="Dinh Vinh Mai" userId="b8e4a559-41e0-4141-8dc1-330451d69615" providerId="ADAL" clId="{9AF12651-E492-4749-A948-8FB040B70964}" dt="2024-07-11T01:48:04.827" v="216" actId="47"/>
        <pc:sldMkLst>
          <pc:docMk/>
          <pc:sldMk cId="1145363845" sldId="257"/>
        </pc:sldMkLst>
        <pc:spChg chg="del mod">
          <ac:chgData name="Dinh Vinh Mai" userId="b8e4a559-41e0-4141-8dc1-330451d69615" providerId="ADAL" clId="{9AF12651-E492-4749-A948-8FB040B70964}" dt="2024-07-11T01:44:11.394" v="80" actId="478"/>
          <ac:spMkLst>
            <pc:docMk/>
            <pc:sldMk cId="1145363845" sldId="257"/>
            <ac:spMk id="2" creationId="{5F432DBD-CB83-55BD-128C-2C66E47798F8}"/>
          </ac:spMkLst>
        </pc:spChg>
        <pc:spChg chg="mod">
          <ac:chgData name="Dinh Vinh Mai" userId="b8e4a559-41e0-4141-8dc1-330451d69615" providerId="ADAL" clId="{9AF12651-E492-4749-A948-8FB040B70964}" dt="2024-07-11T01:46:05.600" v="116" actId="1076"/>
          <ac:spMkLst>
            <pc:docMk/>
            <pc:sldMk cId="1145363845" sldId="257"/>
            <ac:spMk id="3" creationId="{96DD8BC4-D539-661E-8A88-53AF6C208F93}"/>
          </ac:spMkLst>
        </pc:spChg>
        <pc:spChg chg="add del mod">
          <ac:chgData name="Dinh Vinh Mai" userId="b8e4a559-41e0-4141-8dc1-330451d69615" providerId="ADAL" clId="{9AF12651-E492-4749-A948-8FB040B70964}" dt="2024-07-11T01:47:56.554" v="215" actId="478"/>
          <ac:spMkLst>
            <pc:docMk/>
            <pc:sldMk cId="1145363845" sldId="257"/>
            <ac:spMk id="4" creationId="{BBA13038-CAB8-FCA0-CDE8-65E40C2F10A3}"/>
          </ac:spMkLst>
        </pc:spChg>
      </pc:sldChg>
      <pc:sldChg chg="del">
        <pc:chgData name="Dinh Vinh Mai" userId="b8e4a559-41e0-4141-8dc1-330451d69615" providerId="ADAL" clId="{9AF12651-E492-4749-A948-8FB040B70964}" dt="2024-07-11T01:41:42.792" v="0" actId="47"/>
        <pc:sldMkLst>
          <pc:docMk/>
          <pc:sldMk cId="3564134708" sldId="257"/>
        </pc:sldMkLst>
      </pc:sldChg>
      <pc:sldChg chg="modSp add mod modAnim">
        <pc:chgData name="Dinh Vinh Mai" userId="b8e4a559-41e0-4141-8dc1-330451d69615" providerId="ADAL" clId="{9AF12651-E492-4749-A948-8FB040B70964}" dt="2024-07-11T02:13:51.984" v="3027"/>
        <pc:sldMkLst>
          <pc:docMk/>
          <pc:sldMk cId="715447292" sldId="258"/>
        </pc:sldMkLst>
        <pc:spChg chg="mod">
          <ac:chgData name="Dinh Vinh Mai" userId="b8e4a559-41e0-4141-8dc1-330451d69615" providerId="ADAL" clId="{9AF12651-E492-4749-A948-8FB040B70964}" dt="2024-07-11T02:13:26.874" v="3021" actId="20577"/>
          <ac:spMkLst>
            <pc:docMk/>
            <pc:sldMk cId="715447292" sldId="258"/>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315607852" sldId="258"/>
        </pc:sldMkLst>
      </pc:sldChg>
      <pc:sldChg chg="del">
        <pc:chgData name="Dinh Vinh Mai" userId="b8e4a559-41e0-4141-8dc1-330451d69615" providerId="ADAL" clId="{9AF12651-E492-4749-A948-8FB040B70964}" dt="2024-07-11T01:41:42.792" v="0" actId="47"/>
        <pc:sldMkLst>
          <pc:docMk/>
          <pc:sldMk cId="1400435694" sldId="259"/>
        </pc:sldMkLst>
      </pc:sldChg>
      <pc:sldChg chg="modSp add modAnim">
        <pc:chgData name="Dinh Vinh Mai" userId="b8e4a559-41e0-4141-8dc1-330451d69615" providerId="ADAL" clId="{9AF12651-E492-4749-A948-8FB040B70964}" dt="2024-07-11T08:30:39.020" v="5812"/>
        <pc:sldMkLst>
          <pc:docMk/>
          <pc:sldMk cId="2078495021" sldId="259"/>
        </pc:sldMkLst>
        <pc:spChg chg="mod">
          <ac:chgData name="Dinh Vinh Mai" userId="b8e4a559-41e0-4141-8dc1-330451d69615" providerId="ADAL" clId="{9AF12651-E492-4749-A948-8FB040B70964}" dt="2024-07-11T08:30:19.371" v="5808" actId="20577"/>
          <ac:spMkLst>
            <pc:docMk/>
            <pc:sldMk cId="2078495021" sldId="259"/>
            <ac:spMk id="4" creationId="{BBA13038-CAB8-FCA0-CDE8-65E40C2F10A3}"/>
          </ac:spMkLst>
        </pc:spChg>
      </pc:sldChg>
      <pc:sldChg chg="addSp modSp add mod modAnim">
        <pc:chgData name="Dinh Vinh Mai" userId="b8e4a559-41e0-4141-8dc1-330451d69615" providerId="ADAL" clId="{9AF12651-E492-4749-A948-8FB040B70964}" dt="2024-07-11T08:44:30.109" v="6044" actId="14100"/>
        <pc:sldMkLst>
          <pc:docMk/>
          <pc:sldMk cId="114777668" sldId="260"/>
        </pc:sldMkLst>
        <pc:spChg chg="mod">
          <ac:chgData name="Dinh Vinh Mai" userId="b8e4a559-41e0-4141-8dc1-330451d69615" providerId="ADAL" clId="{9AF12651-E492-4749-A948-8FB040B70964}" dt="2024-07-11T08:33:51.742" v="5824" actId="1076"/>
          <ac:spMkLst>
            <pc:docMk/>
            <pc:sldMk cId="114777668" sldId="260"/>
            <ac:spMk id="3" creationId="{96DD8BC4-D539-661E-8A88-53AF6C208F93}"/>
          </ac:spMkLst>
        </pc:spChg>
        <pc:spChg chg="mod">
          <ac:chgData name="Dinh Vinh Mai" userId="b8e4a559-41e0-4141-8dc1-330451d69615" providerId="ADAL" clId="{9AF12651-E492-4749-A948-8FB040B70964}" dt="2024-07-11T08:32:24.252" v="5814" actId="20577"/>
          <ac:spMkLst>
            <pc:docMk/>
            <pc:sldMk cId="114777668" sldId="260"/>
            <ac:spMk id="4" creationId="{BBA13038-CAB8-FCA0-CDE8-65E40C2F10A3}"/>
          </ac:spMkLst>
        </pc:spChg>
        <pc:spChg chg="add mod">
          <ac:chgData name="Dinh Vinh Mai" userId="b8e4a559-41e0-4141-8dc1-330451d69615" providerId="ADAL" clId="{9AF12651-E492-4749-A948-8FB040B70964}" dt="2024-07-11T08:44:24.609" v="6040" actId="14100"/>
          <ac:spMkLst>
            <pc:docMk/>
            <pc:sldMk cId="114777668" sldId="260"/>
            <ac:spMk id="6" creationId="{4914E028-BBB3-509D-27BD-0D7E14D586F4}"/>
          </ac:spMkLst>
        </pc:spChg>
        <pc:picChg chg="add mod">
          <ac:chgData name="Dinh Vinh Mai" userId="b8e4a559-41e0-4141-8dc1-330451d69615" providerId="ADAL" clId="{9AF12651-E492-4749-A948-8FB040B70964}" dt="2024-07-11T08:44:30.109" v="6044" actId="14100"/>
          <ac:picMkLst>
            <pc:docMk/>
            <pc:sldMk cId="114777668" sldId="260"/>
            <ac:picMk id="5" creationId="{85C0B44A-39CB-36E8-9FE5-05418ECC25C9}"/>
          </ac:picMkLst>
        </pc:picChg>
      </pc:sldChg>
      <pc:sldChg chg="del">
        <pc:chgData name="Dinh Vinh Mai" userId="b8e4a559-41e0-4141-8dc1-330451d69615" providerId="ADAL" clId="{9AF12651-E492-4749-A948-8FB040B70964}" dt="2024-07-11T01:41:42.792" v="0" actId="47"/>
        <pc:sldMkLst>
          <pc:docMk/>
          <pc:sldMk cId="1028437802" sldId="260"/>
        </pc:sldMkLst>
      </pc:sldChg>
      <pc:sldChg chg="del">
        <pc:chgData name="Dinh Vinh Mai" userId="b8e4a559-41e0-4141-8dc1-330451d69615" providerId="ADAL" clId="{9AF12651-E492-4749-A948-8FB040B70964}" dt="2024-07-11T01:41:42.792" v="0" actId="47"/>
        <pc:sldMkLst>
          <pc:docMk/>
          <pc:sldMk cId="315264614" sldId="261"/>
        </pc:sldMkLst>
      </pc:sldChg>
      <pc:sldChg chg="addSp delSp modSp add mod">
        <pc:chgData name="Dinh Vinh Mai" userId="b8e4a559-41e0-4141-8dc1-330451d69615" providerId="ADAL" clId="{9AF12651-E492-4749-A948-8FB040B70964}" dt="2024-07-11T08:56:12.775" v="7015" actId="5793"/>
        <pc:sldMkLst>
          <pc:docMk/>
          <pc:sldMk cId="646613574" sldId="261"/>
        </pc:sldMkLst>
        <pc:spChg chg="mod">
          <ac:chgData name="Dinh Vinh Mai" userId="b8e4a559-41e0-4141-8dc1-330451d69615" providerId="ADAL" clId="{9AF12651-E492-4749-A948-8FB040B70964}" dt="2024-07-11T08:56:12.775" v="7015" actId="5793"/>
          <ac:spMkLst>
            <pc:docMk/>
            <pc:sldMk cId="646613574" sldId="261"/>
            <ac:spMk id="6" creationId="{4914E028-BBB3-509D-27BD-0D7E14D586F4}"/>
          </ac:spMkLst>
        </pc:spChg>
        <pc:picChg chg="del">
          <ac:chgData name="Dinh Vinh Mai" userId="b8e4a559-41e0-4141-8dc1-330451d69615" providerId="ADAL" clId="{9AF12651-E492-4749-A948-8FB040B70964}" dt="2024-07-11T08:44:57.780" v="6049" actId="478"/>
          <ac:picMkLst>
            <pc:docMk/>
            <pc:sldMk cId="646613574" sldId="261"/>
            <ac:picMk id="5" creationId="{85C0B44A-39CB-36E8-9FE5-05418ECC25C9}"/>
          </ac:picMkLst>
        </pc:picChg>
        <pc:picChg chg="add mod">
          <ac:chgData name="Dinh Vinh Mai" userId="b8e4a559-41e0-4141-8dc1-330451d69615" providerId="ADAL" clId="{9AF12651-E492-4749-A948-8FB040B70964}" dt="2024-07-11T08:45:06.295" v="6054" actId="1076"/>
          <ac:picMkLst>
            <pc:docMk/>
            <pc:sldMk cId="646613574" sldId="261"/>
            <ac:picMk id="7" creationId="{DEB481D6-5356-0DD2-3F6F-3A03A44D641A}"/>
          </ac:picMkLst>
        </pc:picChg>
      </pc:sldChg>
      <pc:sldChg chg="del">
        <pc:chgData name="Dinh Vinh Mai" userId="b8e4a559-41e0-4141-8dc1-330451d69615" providerId="ADAL" clId="{9AF12651-E492-4749-A948-8FB040B70964}" dt="2024-07-11T01:41:42.792" v="0" actId="47"/>
        <pc:sldMkLst>
          <pc:docMk/>
          <pc:sldMk cId="2377540471" sldId="262"/>
        </pc:sldMkLst>
      </pc:sldChg>
      <pc:sldChg chg="addSp modSp add mod ord modAnim">
        <pc:chgData name="Dinh Vinh Mai" userId="b8e4a559-41e0-4141-8dc1-330451d69615" providerId="ADAL" clId="{9AF12651-E492-4749-A948-8FB040B70964}" dt="2024-07-11T22:49:23.115" v="11711" actId="20577"/>
        <pc:sldMkLst>
          <pc:docMk/>
          <pc:sldMk cId="2729605296" sldId="262"/>
        </pc:sldMkLst>
        <pc:spChg chg="add mod">
          <ac:chgData name="Dinh Vinh Mai" userId="b8e4a559-41e0-4141-8dc1-330451d69615" providerId="ADAL" clId="{9AF12651-E492-4749-A948-8FB040B70964}" dt="2024-07-11T22:49:23.115" v="11711" actId="20577"/>
          <ac:spMkLst>
            <pc:docMk/>
            <pc:sldMk cId="2729605296" sldId="262"/>
            <ac:spMk id="2" creationId="{98D47709-0A78-AACC-5CCE-FD59A7D17E27}"/>
          </ac:spMkLst>
        </pc:spChg>
        <pc:spChg chg="mod">
          <ac:chgData name="Dinh Vinh Mai" userId="b8e4a559-41e0-4141-8dc1-330451d69615" providerId="ADAL" clId="{9AF12651-E492-4749-A948-8FB040B70964}" dt="2024-07-11T09:05:22.824" v="7310" actId="20577"/>
          <ac:spMkLst>
            <pc:docMk/>
            <pc:sldMk cId="2729605296" sldId="262"/>
            <ac:spMk id="3" creationId="{96DD8BC4-D539-661E-8A88-53AF6C208F93}"/>
          </ac:spMkLst>
        </pc:spChg>
        <pc:spChg chg="mod">
          <ac:chgData name="Dinh Vinh Mai" userId="b8e4a559-41e0-4141-8dc1-330451d69615" providerId="ADAL" clId="{9AF12651-E492-4749-A948-8FB040B70964}" dt="2024-07-11T09:05:04.583" v="7283" actId="20577"/>
          <ac:spMkLst>
            <pc:docMk/>
            <pc:sldMk cId="2729605296" sldId="262"/>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501040282" sldId="263"/>
        </pc:sldMkLst>
      </pc:sldChg>
      <pc:sldChg chg="add ord">
        <pc:chgData name="Dinh Vinh Mai" userId="b8e4a559-41e0-4141-8dc1-330451d69615" providerId="ADAL" clId="{9AF12651-E492-4749-A948-8FB040B70964}" dt="2024-07-11T22:49:33.159" v="11713"/>
        <pc:sldMkLst>
          <pc:docMk/>
          <pc:sldMk cId="2236708295" sldId="263"/>
        </pc:sldMkLst>
      </pc:sldChg>
      <pc:sldChg chg="add del ord">
        <pc:chgData name="Dinh Vinh Mai" userId="b8e4a559-41e0-4141-8dc1-330451d69615" providerId="ADAL" clId="{9AF12651-E492-4749-A948-8FB040B70964}" dt="2024-07-11T09:05:35.894" v="7314" actId="47"/>
        <pc:sldMkLst>
          <pc:docMk/>
          <pc:sldMk cId="2960663922" sldId="263"/>
        </pc:sldMkLst>
      </pc:sldChg>
      <pc:sldChg chg="modSp add modAnim">
        <pc:chgData name="Dinh Vinh Mai" userId="b8e4a559-41e0-4141-8dc1-330451d69615" providerId="ADAL" clId="{9AF12651-E492-4749-A948-8FB040B70964}" dt="2024-07-11T23:16:27.961" v="14529" actId="207"/>
        <pc:sldMkLst>
          <pc:docMk/>
          <pc:sldMk cId="193709571" sldId="264"/>
        </pc:sldMkLst>
        <pc:spChg chg="mod">
          <ac:chgData name="Dinh Vinh Mai" userId="b8e4a559-41e0-4141-8dc1-330451d69615" providerId="ADAL" clId="{9AF12651-E492-4749-A948-8FB040B70964}" dt="2024-07-11T23:16:27.961" v="14529" actId="207"/>
          <ac:spMkLst>
            <pc:docMk/>
            <pc:sldMk cId="193709571" sldId="264"/>
            <ac:spMk id="2" creationId="{98D47709-0A78-AACC-5CCE-FD59A7D17E27}"/>
          </ac:spMkLst>
        </pc:spChg>
      </pc:sldChg>
      <pc:sldChg chg="del">
        <pc:chgData name="Dinh Vinh Mai" userId="b8e4a559-41e0-4141-8dc1-330451d69615" providerId="ADAL" clId="{9AF12651-E492-4749-A948-8FB040B70964}" dt="2024-07-11T01:41:42.792" v="0" actId="47"/>
        <pc:sldMkLst>
          <pc:docMk/>
          <pc:sldMk cId="364621379" sldId="264"/>
        </pc:sldMkLst>
      </pc:sldChg>
      <pc:sldChg chg="modSp add mod modAnim">
        <pc:chgData name="Dinh Vinh Mai" userId="b8e4a559-41e0-4141-8dc1-330451d69615" providerId="ADAL" clId="{9AF12651-E492-4749-A948-8FB040B70964}" dt="2024-07-11T23:31:06.508" v="15304" actId="20577"/>
        <pc:sldMkLst>
          <pc:docMk/>
          <pc:sldMk cId="3978505155" sldId="265"/>
        </pc:sldMkLst>
        <pc:spChg chg="mod">
          <ac:chgData name="Dinh Vinh Mai" userId="b8e4a559-41e0-4141-8dc1-330451d69615" providerId="ADAL" clId="{9AF12651-E492-4749-A948-8FB040B70964}" dt="2024-07-11T23:31:06.508" v="15304" actId="20577"/>
          <ac:spMkLst>
            <pc:docMk/>
            <pc:sldMk cId="3978505155" sldId="265"/>
            <ac:spMk id="2" creationId="{98D47709-0A78-AACC-5CCE-FD59A7D17E27}"/>
          </ac:spMkLst>
        </pc:spChg>
        <pc:spChg chg="mod">
          <ac:chgData name="Dinh Vinh Mai" userId="b8e4a559-41e0-4141-8dc1-330451d69615" providerId="ADAL" clId="{9AF12651-E492-4749-A948-8FB040B70964}" dt="2024-07-11T23:21:20.391" v="14574" actId="20577"/>
          <ac:spMkLst>
            <pc:docMk/>
            <pc:sldMk cId="3978505155" sldId="265"/>
            <ac:spMk id="3" creationId="{96DD8BC4-D539-661E-8A88-53AF6C208F93}"/>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00.557"/>
    </inkml:context>
    <inkml:brush xml:id="br0">
      <inkml:brushProperty name="width" value="0.35" units="cm"/>
      <inkml:brushProperty name="height" value="0.35" units="cm"/>
      <inkml:brushProperty name="color" value="#E71225"/>
    </inkml:brush>
  </inkml:definitions>
  <inkml:trace contextRef="#ctx0" brushRef="#br0">0 0 24575,'68'10'0,"0"-1"0,-7-6 0,3-1 0,34 7 0,3 0 0,-17-7 0,-5-4 0,-18-1 0,-4-1 0,43-3 0,-36-2 0,-28 3 0,1 6 0,-14 0 0,-4 0 0,-2 0 0,-10-3 0,0 2 0,1-2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10.197"/>
    </inkml:context>
    <inkml:brush xml:id="br0">
      <inkml:brushProperty name="width" value="0.35" units="cm"/>
      <inkml:brushProperty name="height" value="0.35" units="cm"/>
      <inkml:brushProperty name="color" value="#E71225"/>
    </inkml:brush>
  </inkml:definitions>
  <inkml:trace contextRef="#ctx0" brushRef="#br0">1 0 24575,'40'22'0,"1"-2"0,-25-15 0,22-1 0,-19-1 0,63-2 0,-49 2 0,25 1 0,0 0 0,-25-2 0,28 6 0,-53-8 0,-5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11.098"/>
    </inkml:context>
    <inkml:brush xml:id="br0">
      <inkml:brushProperty name="width" value="0.35" units="cm"/>
      <inkml:brushProperty name="height" value="0.35" units="cm"/>
      <inkml:brushProperty name="color" value="#E71225"/>
    </inkml:brush>
  </inkml:definitions>
  <inkml:trace contextRef="#ctx0" brushRef="#br0">1 0 24575,'39'29'0,"22"-12"0,8-5 0,-17-3 0,4-2 0,8-2 0,8-2 0,-4 0 0,10 2 0,-2-2-492,12-2 0,1-2 0,-1 1 0,0 0 461,-5 0 1,0 0 30,-1 0 0,-2 0 0,-8 0 0,-3 0 284,-5 0 1,-1 0-285,-5 0 0,-3 0 355,25 0-355,-25 0 0,-3 0 0,-2 5 0,23-4 983,-23 3-928,27 4 12,17 1-67,-43-3 0,0-2 0,6 1 0,-3-2 0,7-3 0,5 0 0,-49 0 0,-9 3 0,-5 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12.067"/>
    </inkml:context>
    <inkml:brush xml:id="br0">
      <inkml:brushProperty name="width" value="0.35" units="cm"/>
      <inkml:brushProperty name="height" value="0.35" units="cm"/>
      <inkml:brushProperty name="color" value="#E71225"/>
    </inkml:brush>
  </inkml:definitions>
  <inkml:trace contextRef="#ctx0" brushRef="#br0">1 1 24575,'66'10'0,"-1"1"0,4-2 0,4-2 0,24-5 0,0-4-492,-24 2 0,2 0 164,-4 1 0,5-1 0,-7-1-164,-2-3 0,-8 0 246,15 2 0,-17-6 0,-53 8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13.246"/>
    </inkml:context>
    <inkml:brush xml:id="br0">
      <inkml:brushProperty name="width" value="0.35" units="cm"/>
      <inkml:brushProperty name="height" value="0.35" units="cm"/>
      <inkml:brushProperty name="color" value="#E71225"/>
    </inkml:brush>
  </inkml:definitions>
  <inkml:trace contextRef="#ctx0" brushRef="#br0">0 40 24575,'52'-10'0,"0"5"0,45-9 0,-33 12 0,-10-3 0,-1 1 0,3 4 0,19 0 0,-40 0 0,4 0 0,-32 0 0,0 0 0,1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13.799"/>
    </inkml:context>
    <inkml:brush xml:id="br0">
      <inkml:brushProperty name="width" value="0.35" units="cm"/>
      <inkml:brushProperty name="height" value="0.35" units="cm"/>
      <inkml:brushProperty name="color" value="#E71225"/>
    </inkml:brush>
  </inkml:definitions>
  <inkml:trace contextRef="#ctx0" brushRef="#br0">1 0 24575,'65'38'0,"7"-1"0,-17-22 0,3-3 0,-4 1 0,-3-1 0,29-2 0,14-3 0,-47-7 0,8 0 0,-28 0 0,-22 3 0,-2-2 0,-3 3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14.799"/>
    </inkml:context>
    <inkml:brush xml:id="br0">
      <inkml:brushProperty name="width" value="0.35" units="cm"/>
      <inkml:brushProperty name="height" value="0.35" units="cm"/>
      <inkml:brushProperty name="color" value="#E71225"/>
    </inkml:brush>
  </inkml:definitions>
  <inkml:trace contextRef="#ctx0" brushRef="#br0">0 0 24365,'59'20'0,"14"8"0,18-10 0,-26-6 0,10 1 0,-3-1-492,8-1 0,3-1 164,3-2 0,7 0 0,4-3 82,-17-3 0,3-3 0,0 0 0,-4 0-82,11 1 0,-3-1 0,4-1 82,-7-1 0,4-3 0,1 1 0,0 0 84,5 1 0,1 1 0,-1 1 0,-7-1 162,-1-1 0,-7 0 0,5 0 0,-6-1 0,5 1 0,0-1 0,-5 0 0,8 1 0,-5 1 0,-7-1 378,-6-2 0,-1 1-378,26-5 0,1 3 0,-19 5 0,-3 2 0,-6-4 0,5 0-328,13 3 0,9 2 0,-7-1 229,-5 0 1,-3 0 98,-11 0 0,3 0 0,-2 0 459,19 0 0,-6 0-459,-28 0 0,-1 0 491,17 0 1,-6 0 491,-10 0 0,-3 0-633,-28 0 633,6-3-383,10 2-197,-2-2-403,27 3 0,1 0 0,-4-1 0,2 2 0,29 5 0,-33-5 0,-5 0 0,-3 6 0,11 0 0,-30-5 0,22 6 0,-41-8 0,19 0 0,-19 0 0,16 3 0,-21-2 0,-3 2 0,0-3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15.465"/>
    </inkml:context>
    <inkml:brush xml:id="br0">
      <inkml:brushProperty name="width" value="0.35" units="cm"/>
      <inkml:brushProperty name="height" value="0.35" units="cm"/>
      <inkml:brushProperty name="color" value="#E71225"/>
    </inkml:brush>
  </inkml:definitions>
  <inkml:trace contextRef="#ctx0" brushRef="#br0">1 0 24575,'53'20'0,"0"0"0,17 3 0,0-8 0,3-1 0,-21-6 0,-2-2 0,44-4 0,-16 6 0,-38-8 0,-26 4 0,-11-3 0,-3 2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17.219"/>
    </inkml:context>
    <inkml:brush xml:id="br0">
      <inkml:brushProperty name="width" value="0.35" units="cm"/>
      <inkml:brushProperty name="height" value="0.35" units="cm"/>
      <inkml:brushProperty name="color" value="#E71225"/>
    </inkml:brush>
  </inkml:definitions>
  <inkml:trace contextRef="#ctx0" brushRef="#br0">1 47 24575,'47'37'0,"-16"-15"0,41 0 0,-9-13 0,7-4 0,-4-4 0,8 0-246,-2 1 0,11 0 0,3 1 0,-7-1-82,2 1 0,-5 1 0,5-2 82,-4-1 0,5 0 0,2-1 0,1 1 0,11 1 0,3 1 0,-2-1 0,-5 0-82,-3-2 0,-4 0 0,3 0 82,-4 0 0,4-1 0,0 1 0,-3 1-82,11 2 0,-3 1 0,-6-1 256,7-2 0,-1 0 72,-8 4 0,4 2 0,-1 0 0,-5-3 0,-1-1 0,-4 2-350,15 4 0,-1 1 350,-17-3 0,3-1 0,-2 1 0,24 3 0,-7 0 0,-32-1 0,-3-1 491,10-3 1,-4 1-229,8 8 720,17-4 0,-3-1-492,-37-2 1,1 0 491,47-6 0,-36 5 0,14-6-395,-36 0-588,0 0 0,-17 0 0,6 0 0,-21 0 0,-3-6 0,0-15 0,-25-25 0,-19-5 0,-9-1 0,12 18 0,-2 1 0,-20-12 0,2 6 0,4 20 0,20 12 0,6 3 0,4 8 0,1-3 0,-5 3 0,-7 2 0,-30 11 0,6-8 0,-3 3 0,-8 0 0,-10-5 0,-8-2-328,6 1 0,-7 2 0,3-2 248,14-1 0,1-2 0,-4 1-166,-2 1 0,-6 0 0,1 0 0,5-1-82,5 0 0,5 0 0,-4 0 232,-24 3 0,-5 0 1,8 0-238,3-1 0,5 0 333,-19-1 0,5-1 0,38-4 0,5 0 0,-3 0 0,3 0 0,-16 0 983,56 0-928,-6 0 928,12 0 0,-3 0 0,-6 0-825,4 0-158,-8 0 0,9 0 0,1 0 0,4 0 0,-4 0 0,-39 0 0,-3-7 0,-27 2 0,-5-1 0,-12-10 0,1 10 0,4 1 0,28-2 0,-19 3 0,64 3 0,5-4 0,11 5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9:52:51.452"/>
    </inkml:context>
    <inkml:brush xml:id="br0">
      <inkml:brushProperty name="width" value="0.05" units="cm"/>
      <inkml:brushProperty name="height" value="0.05" units="cm"/>
      <inkml:brushProperty name="color" value="#E71225"/>
    </inkml:brush>
  </inkml:definitions>
  <inkml:trace contextRef="#ctx0" brushRef="#br0">1 19 24575,'27'0'0,"0"0"0,10 0 0,45 0 0,-11 0 0,-19 0 0,1 0 0,21 0 0,-1 0 0,-20 0 0,-1 0 0,19 0 0,11-4 0,-50 3 0,-12-3 0,-6 4 0,26 0 0,-13 0 0,31 0 0,-18 0 0,0-4 0,8 3 0,-19-3 0,3 4 0,24 0 0,-16 0 0,21 0 0,-3 0 0,-16 0 0,19 0 0,-11 0 0,1 6 0,-1-5 0,-10 5 0,8-1 0,2-3 0,3 3 0,28-5 0,-36 0 0,14 4 0,-22 3 0,3 4 0,31 3 0,16 1 0,-38-7 0,1 0 0,47 1 0,-13-1 0,-20-8 0,-4 0 0,-20 0 0,-2 0 0,-17 0 0,-1 3 0,-9-3 0,2 4 0,-2-4 0,3 0 0,-3 0 0,3 0 0,-3 0 0,3 0 0,0 0 0,0-4 0,0 4 0,6-4 0,1 4 0,17 0 0,10 0 0,7 0 0,42 0 0,-22 0 0,2 0 0,-16 0 0,-1 0 0,1 0 0,-2 0 0,41 0 0,-47 0 0,-1 0 0,34 0 0,-33 0 0,2 0 0,9 0 0,3 0 0,1 0 0,0 0 0,5 0 0,-1 0 0,-11 0 0,-2 0 0,38 0 0,-23 0 0,-13 0 0,-11 0 0,0 0 0,11 0 0,2 0 0,11 0 0,0 0 0,-11 0 0,-2 0 0,-11 0 0,-10 0 0,18 0 0,-5 7 0,21-5 0,10 4 0,-8-6 0,8 0 0,-21 6 0,8-5 0,-18 5 0,18-6 0,-18 0 0,19 0 0,-20 0 0,30 0 0,-6 0 0,21 0 0,0 0 0,-10 0 0,-14 0 0,-23 0 0,-2 0 0,-18 0 0,7 0 0,-16 0 0,15 0 0,-12 0 0,24 0 0,-18 0 0,7 0 0,-10 0 0,10 0 0,14 0 0,12 0 0,0 0 0,8 0 0,-7 0 0,9 0 0,-9-6 0,17 5 0,-15-5 0,18 6 0,-21 0 0,8 0 0,-7 0 0,30 0 0,-5-7 0,-30 6 0,0 0 0,-4-6 0,1-1 0,3 7 0,2 0 0,0-3 0,-1 0 0,-5 4 0,0 0 0,-1 0 0,-1 0 0,34 0 0,-13 0 0,-14-5 0,-20 3 0,-2-3 0,-1 5 0,3 0 0,21 0 0,23 0 0,16 0 0,-45 0 0,0 0 0,42 0 0,-24-6 0,-22 5 0,-14-5 0,1 6 0,1 0 0,22 0 0,-4 1 0,2-2 0,28-5 0,-23 5 0,-2 0 0,1-6 0,8 7 0,-8 0 0,11 0 0,10 0 0,3 0 0,-1 0 0,-12 0 0,-3 0 0,-18 0 0,8 0 0,-1 0 0,14 0 0,23 0 0,-42 4 0,0 0 0,1-3 0,-2 0 0,33 6 0,-32-7 0,-19 0 0,-20 0 0,3 0 0,1 0 0,12 0 0,8 0 0,10 0 0,11 0 0,13 0 0,12 0 0,-28 0 0,2 0 0,6 0 0,2 0 0,9 0 0,3 0-584,9 0 1,1 0 583,-5 0 0,0 0 0,5 0 0,-2 0 0,-8 0 0,-2 0 0,-10 0 0,-3 0 0,-9 0 0,-4 0 0,22 0 0,-14 0 0,-20 0 0,8 0 0,2 0 1167,14 0-1167,-1 0 0,29 0 0,-44 0 0,20 0 0,-41 0 0,0 0 0,21 0 0,5 0 0,21 0 0,-1 0 0,-20 0 0,5 0 0,-28 0 0,18 0 0,-19 0 0,3 0 0,-15 0 0,-4 0 0,-5 0 0,5 0 0,-2 0 0,0 0 0,3 0 0,-3 0 0,3 0 0,0 0 0,6 0 0,11 0 0,9 0 0,0 0 0,8 0 0,-8 0 0,10 0 0,-10 0 0,8 0 0,-8 0 0,10 0 0,1 0 0,-11 0 0,-9 0 0,-11 0 0,-9 0 0,2-3 0,-5 3 0,2-4 0,-3 4 0,0 0 0,1 0 0,-1 0 0,3 0 0,-6 0 0,3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7T05:59:58.514"/>
    </inkml:context>
    <inkml:brush xml:id="br0">
      <inkml:brushProperty name="width" value="0.35" units="cm"/>
      <inkml:brushProperty name="height" value="0.35" units="cm"/>
      <inkml:brushProperty name="color" value="#E71225"/>
    </inkml:brush>
  </inkml:definitions>
  <inkml:trace contextRef="#ctx0" brushRef="#br0">393 249 24575,'65'15'0,"0"-1"0,27-1 0,11-2 0,-29-2 0,6 2 0,3-1 0,0-2-246,2-3 0,0-2 0,2 0 0,2 0 49,-9 1 0,3 0 1,0 0-1,0 0 0,-2-1-49,13 0 0,-2 0 0,0-1 0,0-1 0,4 0 0,0 0 0,0-1 0,-3 1 0,-9 1 0,0 1 0,-3-1 0,-2 0-82,13-1 0,-3-2 0,-8 1 336,3 0 1,-13 0-9,5 0 0,-49 0 0,-16 0 983,-1 0 0,17 0 0,18 0 0,7 0 0,20 0-11,-19 0-972,-3 1 0,2-2 0,19-5 0,-18 5 0,-1 0 0,22-6 0,10 7 0,2 0 0,11 0 0,-10 0 0,-3-6 0,0 4 0,3-4 0,-1 6 0,-28 0 0,-12-4 0,-25 3 0,1-7 0,34 8 0,-2-2 0,5 0 0,4 2 0,5 0-354,25 4 1,0 1 353,-23-4 0,-3 0 0,1 3 0,-5 0 0,7-4 0,-22 0 0,-29 0 0,10 0 0,0 4 0,40-3 707,-35 7-707,24-7 0,-39 3 0,-3-4 0,-9 0 0,0 0 0,3-3 0,37-12 0,3-5 0,6-1 0,4 0 0,21-11 0,1 9 0,4 1 0,-19 4 0,-3 2 0,2 4 0,-5 2 0,16-10 0,-65 16 0,-12-3 0,-17-14 0,-43-18 0,7 14 0,-15-10 0,-10 34 0,-16 14 0,43-8 0,-4 1 0,-31 11 0,-6 2-492,5-9 0,0-1 368,0 6 0,-4-2 124,9-8 0,-5-2 0,9-1 0,15 3 0,0-2-136,-7-2 1,-6-1 0,9-1 135,-30 1 0,3-3 0,-1-3 0,46 2 0,-2-1 0,-19-4 0,-11-1 0,9 1 0,14 3 0,1 0 0,-10-3 0,-5-1 0,9 3 0,-22 4 0,2-5 0,53 8 0,19 0 0,-3 3 983,-6-2-761,-12 2 211,-8-3-433,-21 0 0,-23 0 0,30 0 0,-2 0 0,1 1 0,-3-2-399,-26-3 0,-3-1 399,17 4 0,-1 0 0,-19-3 0,1 0 0,17 3 0,0 2 0,-10-1 0,1 0 0,16 0 0,1 0 0,-12-1 0,0 2 0,15 2 0,1 1 0,0-3 0,0 0 0,-2 3 0,3 0 0,-20-4 0,-11 6 0,37-4 0,-42 4 0,16-12 0,4 1 0,-7-1-492,0-2 0,1-1 311,4 0 0,-1 0 181,-14 3 0,5 2 371,34 0 0,4 1-371,-35 3 0,-14 0 0,68 0 0,-59 0 0,54 0 491,-14 4 1,-2 0-73,4-2-419,-25 5 0,21-3 0,2 1 0,-4 2 0,-14 2 0,0 0 0,19-2 0,-15 4 0,43-10 0,9 5 0,1-5 0,-1 5 0,4-2 0,-4 0 0,4 5 0,0-7 0,3 10 0,7-1 0,2 1 0,5-2 0,-6-4 0,2-2 0,14 26 0,0 2 0,15 33 0,-12-23 0,0 6 0,-10-27 0,2-1 0,-7-6 0,18 27 0,2 0 0,0 4 0,-5-14 0,-13-24 0,1-7 0,3-4 0,48-15 0,-16-1 0,2 0 0,47-9 0,-21-2 0,-4 3 0,-9 11 0,12-9 0,-50 17 0,-20 8 0,-3-2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01.517"/>
    </inkml:context>
    <inkml:brush xml:id="br0">
      <inkml:brushProperty name="width" value="0.35" units="cm"/>
      <inkml:brushProperty name="height" value="0.35" units="cm"/>
      <inkml:brushProperty name="color" value="#E71225"/>
    </inkml:brush>
  </inkml:definitions>
  <inkml:trace contextRef="#ctx0" brushRef="#br0">1 134 24575,'49'0'0,"5"0"0,7 0 0,-5 0 0,3 0-328,5 0 0,5 1 0,0-2-164,27-2 0,1-3 313,-24 1 0,2-2 0,-3-1 179,16-6 0,-5-3 0,-3-1 0,-8 0 799,11-2-799,-44 3 0,-45 22 0,-7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7T06:00:01.993"/>
    </inkml:context>
    <inkml:brush xml:id="br0">
      <inkml:brushProperty name="width" value="0.35" units="cm"/>
      <inkml:brushProperty name="height" value="0.35" units="cm"/>
      <inkml:brushProperty name="color" value="#E71225"/>
    </inkml:brush>
  </inkml:definitions>
  <inkml:trace contextRef="#ctx0" brushRef="#br0">417 380 24575,'73'21'0,"0"0"0,3-1 0,-1-6 0,-19-12 0,0-4-492,18-1 0,2-3 272,-2-3 0,-1-1 220,-13 4 0,-2 0 463,36-15-463,-86 6 118,-43-14 0,-18-1-118,-27-4 0,27 4 0,2 6 0,-16 16 725,22 8-725,-29 7 0,-23-5 0,46 5 0,2 1 0,-22-7 0,27 10 0,34-11 0,3 4 0,-1-8 0,-6 4 0,-2-4 0,3 4 0,-3-3 0,6-1 0,2-3 0,-6 0 0,3 0 0,3 0 0,-1 0 0,-4-5 0,-29-22 0,9 14 0,-18-18 0,29 32 0,9-5 0,6 20 0,14 8 0,-8 7 0,-22 27 0,-10 7 0,-16 19 0,4-13 0,1-2 0,5-3 0,19-28 0,20-18 0,3-5 0,8-1 0,-4-4 0,86-20 0,-46 4 0,5-3 0,31-10 0,1-3 0,-20 2 0,-4 1 0,-6 3 0,-3 2 0,23 0 0,-1 15 0,22 21 0,-26 3 0,4 2-492,2 0 0,2 1 423,7 7 1,0-2 68,-17-11 0,-3-2 0,33 4 0,-40-7 0,-26-6 0,-31 6 0,-11 1 0,-14 14 0,-5 11 0,5-9 983,4 3-845,21-29-138,47-37 0,-16 6 0,8-8 0,1-3 0,1-1 0,11-31 0,-27 41 0,-1-5 0,-17 27 0,-3 2 0,-5-11 0,-36-17 0,-22-24 0,14 29 0,-1 2 0,-33-26 0,8 25 0,36 14 0,-1 10 0,15-2 0,-17 7 0,14-3 0,-6 4 0,-21 0 0,1-6 0,-44 4 0,7-4 0,32 5 0,2 2 0,-6-1 0,1 0 0,44 0 0,-34 7 0,-37 2 0,4 6 0,17-6 0,4-1 0,18 0 0,-16-1 0,38-7 0,11 0 0,-10-3 0,-19-17 0,-9 5 0,-16-17 0,18 19 0,14 1 0,24 6 0,-3 5 0,6-2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7T06:00:04.306"/>
    </inkml:context>
    <inkml:brush xml:id="br0">
      <inkml:brushProperty name="width" value="0.35" units="cm"/>
      <inkml:brushProperty name="height" value="0.35" units="cm"/>
      <inkml:brushProperty name="color" value="#E71225"/>
    </inkml:brush>
  </inkml:definitions>
  <inkml:trace contextRef="#ctx0" brushRef="#br0">1257 929 24575,'56'-32'0,"0"0"0,0 0 0,-2 3 0,32-11 0,-40 19 0,2 3 0,5 4 0,2 3-492,15-6 0,4 0 168,12 6 1,-1 1-169,-15 1 0,-1-1 0,11 1 0,-3 2 0,-25 2 0,-1 0 0,10 0 0,-2 0-492,12-3 194,6 8 790,-29-6 557,-1 4-557,10-10 983,8 3 0,14 1-492,-11 0 1,3 0-1,-18 7 1,-1 0-1,8-3 1,-2 0 491,26 4-97,-31 0-886,-5 0 0,-11 5 0,34 4 0,-18-1 0,4 0 0,20 1 0,4 0-263,5 1 0,-2-1 263,-13-3 0,-5-1 0,20 3 0,-53-11 0,-68-44 0,-4 5 0,-11-2-492,-28-6 0,-9 1 307,26 15 0,-2 0 0,-4 6-143,-15 6 0,-4 7 0,-1 3 0,7 3 0,0 3 0,-4 1 279,8 2 0,-3 1 1,-2 0-1,-1 0-197,-5 2 0,-2 0 0,-1 1 0,-1-2 0,-3 0 0,-1-2 0,0 1 0,4-1 91,11 1 0,3-1 1,1 1-1,1-2 51,-18-2 0,1-1 0,15 0 104,-20-3 983,28 11-851,94 28-132,20-7 0,22 12 983,7-25-512,-24-6 1,5 0-472,19-2 0,7-2 327,-14 1 1,4 0 0,-2 0 163,32 0 1,-2 0-389,-6 4 0,-10-1 332,-5-1-435,-50 5 0,-60-15 0,-50-14 0,-29-5 0,-9-1 0,14 7-164,24 9 0,1 4 0,-1 1 0,-2 0 0,-3 0 0,-4-3 41,4-2 0,-4-2 0,-4-1 0,-2-1 0,0 1 0,1 1 0,3 4 0,3 3-41,-11 5 0,1 3 0,2 4 0,3 1 0,6 1 0,6 0-164,-23 3 0,10 1 0,9 5 183,-9 15 0,19-2 145,21-11 983,119-15-900,15-3 1,17-2-84,-27 0 0,7-1 0,4 1 0,0 0-246,14 3 0,3 2 0,1 0 0,1 0 0,2 0 0,1 0 0,-1 0 0,-5 0 0,-14-1 0,-3 1 0,-2 0 0,-4 0 573,8 1 1,-5 0 0,-9-2 163,-9-2 1,-9 0 491,13 5-833,-27-3-150,-4 6 0,-16-7 983,27 15 0,17 2 0,-9-1 0,2 0-507,-20-16-476,34 2 0,-18 5 0,6 0 0,31-2 0,8 1-492,5 7 0,3-1 300,1-6 0,-6-3 192,-26 1 0,-9-1 0,9-4 0,-59 0 0,-3 0 0,3 0 0,7-4 0,4-1 983,16-6-598,-7 2-385,2 2 0,-16 3 0,-6 4 0,1-3 0,5 2 0,6-6 0,-1 6 0,-1-3 0,-9 4 0,-1 0 0,37 0 0,0 0 0,37 0 0,-32 0 0,-13 3 0,-26-2 0,-10 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7T06:02:41.238"/>
    </inkml:context>
    <inkml:brush xml:id="br0">
      <inkml:brushProperty name="width" value="0.35" units="cm"/>
      <inkml:brushProperty name="height" value="0.35" units="cm"/>
      <inkml:brushProperty name="color" value="#E71225"/>
    </inkml:brush>
  </inkml:definitions>
  <inkml:trace contextRef="#ctx0" brushRef="#br0">262 584 24575,'68'7'0,"-1"1"0,-1 1 0,6 0 0,5 0 0,-2-3 0,5 0 0,4-1 0,2 0-197,-4 0 0,2-1 1,2 1-1,2-1 0,0-1 0,7 2 0,2-1 1,0 0-1,2-1 0,2 1 33,-9-2 0,2 0 0,2 0 0,-1 0 0,-1 0 0,-2 0-33,7 1 0,-2-1 1,-1 1-1,-1-1 0,1 1 0,-2-1 0,1 1 1,-1-1-1,-3 0 0,-4-1-49,-1 0 0,-4-1 0,-4-1 0,-4 1-82,0 0 0,-4 0 0,-4 0 255,19 0 1,-10 0 72,-1 0 0,-24 4 0,-2-3 0,23 11 0,29-10 0,-40 1 0,3 1 491,8-3 1,0-2-1,-5 1 1,2 0-1,14 1 1,1-2-1,-14-2 1,1-1-390,19-1 1,-5-1-103,11-9 491,-41 5 1,-6-1 491,-14-1-476,2-8-507,-20 9 0,10-7 0,-5 1 423,6-1-423,14-11 0,0 4 0,13-8 0,-23 15 0,-32 6 0,-68 6 0,-34 9-492,20 0 0,-7 3 346,16 0 0,-8 1 0,-3 1 0,3 0-182,-14 3 0,1 0 0,0 1 0,2 5 0,0 0 0,-2-1 117,18-6 0,-3-2 0,1-1 1,0 0 210,4 1 0,0 0 0,1-1 0,-1 0 0,-1-1 0,-1-1 0,2 0 0,1-1-328,-13 1 0,3-2 0,0 1 163,1-1 1,1 1 0,6-2 82,-3-2 0,6 0 82,4 0 0,6 0 983,-8 0-768,33 0 768,-10 0 0,6 0-492,-7 0 1,-5 0-1,0-4 1,-5-1-163,-36 0 1,-10-1-658,21 3 0,-5 0 0,0-1 0,3-2 0,0 0 0,-5 0 225,1 3 0,-8 0 0,1 1 1,7-2 102,1-2 0,6-1 0,-5 0 0,1 3 0,-7 1 0,3 1 0,8-1 0,-18-2 0,8 2-82,-5 2 1,12 2 81,18-1 0,37 0 0,67 3 0,31 1 0,15-3 0,14 0-246,-20 1 0,8 0 0,4 0 0,0 0 0,4-2 0,1 1 0,1-1 0,3-1 49,-12 0 0,2 0 1,2-1-1,-1 0 0,-2-2 0,-2-1 0,-1-1 1,-1-1-1,-1 1 0,-1-1-49,10 1 0,-2 1 0,-1-1 0,0-2 0,0-4 0,2-1 0,-3-1 0,-4 4-82,3 4 0,-3 2 0,-3 0 203,-3-2 1,-3-1 0,-4 2 124,9 4 0,-3 2-214,-2-2 0,1 2 214,9 7 0,4 2 0,10-4 0,6 1 327,-11 2 1,6 1 0,-2 0-93,-11-2 0,-2-2 0,-2 0-235,-4-1 0,-2-2 0,-4 0 491,16 0 1,-14-2 491,-18-3 0,-31-10-290,-44-9-693,-37-11 0,-21-2 0,9 9 0,-8 2 0,-4 0-246,5 1 0,-3-1 0,-3 2 0,0 4 0,-5 2 0,-2 4 0,-1 2 0,1 1 233,0 2 1,1 0 0,-1 3 0,1 0 12,0 1 0,1 3 0,0-1 0,-1 1 0,0-1 0,0 1 0,-1-1 0,-3-1 0,7-2 0,-3 0 0,-1-1 0,0 0 0,2-2-9,6 1 1,2-2-1,1 0 1,-2 0 0,-2 0 8,-12-1 0,-3-1 0,-1 0 0,1-1 0,3 0 0,10 0 0,2 0 0,1-1 0,0 0 0,2 1 0,-16-1 0,0 0 0,2 1 0,5 0-236,-6-1 1,4 0 0,7 1 235,-12-1 0,13 2 0,6 1 0,59 14 0,46 27 0,25 7 0,-11-16 0,7 0 312,16 7 0,11 4 0,1-7-312,-7-11 0,2-6 0,3-1 212,-1 1 1,4-1 0,2 0 0,2-2-213,9-3 0,2-2 0,3-1 0,1 1 0,-12 3 0,2 0 0,1 1 0,1-1 0,0-2-197,7-2 0,2-2 1,0 0-1,-1 0 0,-2 0 0,-12 2 0,-1 0 1,-2 0-1,1 0 0,3 0 167,10-1 0,3-1 0,1-1 0,-4 1 0,-5 0 30,-5 0 0,-6 0 0,-1 0 0,1 0 0,8 0 0,3 0 0,-4 0 0,-11 0 0,12 2 0,-22-4 0,-34-10 0,-76 0 0,-53 1 0,-2 2-246,28 3 0,-2 1 0,-2 1 0,-6-1 217,-6-1 1,-7-1 0,-3 1 0,-2 0-1,0 2-135,12 2 0,-1 1 0,-1 1 0,-2 1 0,0 0 0,-3 0 23,5 0 1,-3 1-1,-1-1 1,-2 1-1,1 0 1,1 0-1,1 0 126,5 0 1,0-1 0,1 1-1,0 0 1,0-1 0,0 1-1,0 1 15,-5 0 0,-2 0 0,0 1 0,0 0 0,3-1 0,4 1 0,7-1 245,-16 0 1,8 0 0,4 0 0,5 0-222,-6 0 1,4 1 0,13-2-25,-23-2 0,84 0 0,77 20 0,49 8 0,-55-17 0,0-2 0,10 1-197,-1 1 0,9 0 1,5 1-1,1-2 0,-1-2 35,-1-1 1,-1-3-1,1-1 1,3 0-1,3-1 199,-10-1 0,2 0 0,3-1 0,1-1 0,0 1 0,1-1 0,-2 1-37,0 0 0,-1 0 0,1 0 0,-1 0 0,2 0 0,1 0 0,1 0-123,-2 0 0,3 0 0,1 0 0,1 0 0,0 0 0,-1 0 0,-1 0 0,-1 0-18,3 0 1,0 0-1,-2 0 1,0 0-1,0 0 1,-1 0-1,0 0 115,-2 0 1,1 0-1,-1-1 1,0 1-1,-1 0 1,-2 0-1,-2 1 26,19 0 0,-1 1 0,-3 1 0,-3-1 0,-3-1-127,3 0 1,-3-1 0,-5 0 0,-7 1 126,24 4 0,-16 0 983,9-5 0,-51 5 0,9-3 0,21 3 0,0-5 0,6 0 0,-48 0 0,-4-6-492,-59-26 1,-28-8-1,-9 5 1,-10 1-820,-4-3 0,-8-2 0,0 5 0,6 10 0,-1 4 0,1 3 296,8 5 0,2 2 1,3 3 31,-11 0 0,8 5 0,-15 8 0,16 1 0,37 3 0,3-1 0,20-5 983,4 2 0,4 1 0,14 20 0,9 2 0,1 4 0,4-9-97,-24-13-886,-44 7 0,-26-2 0,-12-1 0,-11-1-328,6 1 0,-8 3 0,-4-2 82,9-4 0,-5-1 0,0-1 0,1-1 0,6 0 0,2-1 0,-1 0 0,-3-1 134,7 0 0,-4 0 0,0-1 0,0 0 0,3-1 112,-10 1 0,3 0 0,0-1 0,1-1 0,1 0 0,0-1 0,1-1 0,6 1 0,-4 1 0,4 0 0,3-3 0,4-3 0,3-1 0,8 0 0,-29 1 0,33-9 0,8 0 0,16 3 0,-23-7 0,10 4 983,5 9 0,-28-4 0,18 6-420,2 4-563,20-3 0,14 6 0,3-3 0,-3 4 0,5-1 0,-34 4 0,-8 8 0,-12-3 0,10-1 0,-1 2 0,-14 5 0,-5-2 0,39-7 0,27-13 0,2 0 0,-5 3 0,-35 5-984,19 1 0,-61 20 0,55-15 0,-11 11 738,31-20 0,14-2 0,-2-3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7T06:02:46.745"/>
    </inkml:context>
    <inkml:brush xml:id="br0">
      <inkml:brushProperty name="width" value="0.35" units="cm"/>
      <inkml:brushProperty name="height" value="0.35" units="cm"/>
      <inkml:brushProperty name="color" value="#E71225"/>
    </inkml:brush>
  </inkml:definitions>
  <inkml:trace contextRef="#ctx0" brushRef="#br0">0 394 24575,'85'0'0,"-1"0"0,-18 0 0,3 0 0,2 0 0,17 0 0,3 0 0,1 0-328,-1 1 0,1-1 0,3-1 82,-10 0 0,3-1 0,1 0 0,-2-2 0,-8 0 0,-2-1 0,0-1 0,0 0 0,-1 1 0,-1-1 0,1 1 0,-1-2-82,26-2 0,-1-2 0,-5 1 174,-22 3 0,-4 1 0,-1 0 154,34 1 0,-10 0 491,-38 0 1,-5 2-279,45 3-213,-22-7 0,1 6 0,-21-9 0,4-3 0,9 3 0,4-1 491,8-6 1,3-2-93,4-5 0,0 2-399,-6 6 0,1 1 0,6-8 0,-5 2 0,15 9 491,-24-1 1,0 2-311,10 9-181,-16-6 0,1 0 0,24 6 0,-27-2 0,-3 0 0,1 4 0,4 0 0,4 0 0,-17 4 0,-2 0 0,1-1 0,1 2 0,17 7 0,-5 1 0,-3 2 446,6 2 1,0 0-447,-6-2 174,-13-4 0,6 2-174,23 7 0,5 0 0,-3-4 0,2 0 0,13 6 0,-3-1 0,-21-7 0,-3-2 0,-3-3 0,-2-1 0,35 7 0,-34-6 0,3-1 0,-1 1 0,-4-1 0,12 6 0,14-4 0,-31-4 0,13-6 0,-12 3 0,6 2 0,21 0 0,0 1 0,-18-1 0,-1 0 0,26 1 0,-3-3 0,6-10 0,4 5 0,-20-12 0,-35 7 0,2-1 0,-15-1 0,-19 8 0,2-2 0,4-1 0,-2 3 0,5-6 0,11 0 0,-16 0 0,14-3 0,-24 3 0,-2-4 0,-7 4 0,-23-6 0,7 4 0,-39 2 0,5 8 0,-8 3 0,-5 1 0,-7 1-328,1 0 0,-6 1 0,-3-1 0,-9 2 0,-3-1 0,-5-1 82,6-3 0,-4 0 0,-3-1 0,-1 1 49,17-1 0,0 1 1,-2-1-1,0-1 0,-2 0 0,-9-1 0,-2-2 1,-2 0-1,2-1 0,1 1 0,8-1 0,0 1 1,2 0-1,0-1 0,0 1 0,3-1 0,-1 1 1,1-1-1,3 1 0,3 0-49,-1-1 0,4 0 0,2 0 0,-1 2 0,-3 2 0,-2 2 0,4 0 0,6-1-246,-17-1 0,3 0 164,-1 4 0,-7 2 0,9-1 314,8-1 1,3 0 13,-26 4 0,2 1 0,27-1 0,4 0 0,-2 0 0,0-1 0,1-3 0,1 0 0,0 3 0,-1 0 0,-15-2 0,-4-1 0,19-2 0,-2 0 0,-3 1 0,-10 2 0,-4 0 0,-1-1 0,-3-3 0,-1-2 0,4 1 0,-15 3 0,3 1 0,25-5 0,0 0 0,6 0 0,1 0 0,3 0 0,-10 0 0,2 0 983,-16 0 0,19-6 0,47 5-485,-6-5-498,68 11 0,33 2 0,-12-5 0,7-2 0,6 1-246,4 2 0,6 0 0,3 1 0,4-2 73,-6-1 0,4-1 0,2 0 0,2-1 0,1 1 173,-7 0 0,2 0 0,2 1 0,0-1 0,-1 0 0,-1-1 0,10 0 0,-2-2 0,-1 1 0,3 0 0,4 0-141,-14 2 1,5-1-1,2 1 1,1 0-1,-1 0 1,-4 0-1,-4-1-56,5-1 0,-3 0 1,-4 0-1,-1 0 0,2 1 67,2 0 1,2 1 0,-1 0 0,-5 0 0,-10 1 129,1-1 0,-8 0 0,-10 0 0,30 0 0,-73 0 983,33 7 0,49 3-492,-26-5 1,3-1-1,1-3 1,-2-1-325,-7-3 0,-3-3 816,31-10 0,-32 8 0,8-5 0,-18 11-492,2-1 1,3 0 491,26 3-492,-25 0 1,0 0 228,25 0-720,-21 0 0,-12 0 0,-20 0 0,16 0 0,0 0 0,16 0 0,-18 0 0,-15 0 0,-10 0 0,-4 0 0,19 0 0,20 7 0,22-5 0,-18 5 0,0 1 0,6-6 0,7 6 0,-61-8 0,-1 0 0,16 0 0,16 0 0,11 0 0,-3 0 0,-18 0 0,-16 0 0,17 0 0,20 0 0,5 0 0,3 0 0,-29 0 0,-16 0 0,-6 0 0,-85 8 0,15 1 0,-1 2 0,-1 1 0,-1 2 0,-6 13 0,37-11 0,-16 3 0,21-10 0,0-1 0,0-7 0,8 3 0,-16 1 0,4 2 0,-3 0 0,-23 12 0,9-3 0,-5 4 0,-36 2 0,41-10 0,-13-3 0,-1-1 0,1-1 0,-32 1 0,41-4 0,2 1 0,-14 2 0,-22 3 0,-4-1 0,1-2 0,21-2 0,-3-1 0,-5 1 0,5-1 0,-19-2 0,16 2 0,1 0 0,-3-4 0,3 1 0,-1-2 0,-16-5 0,22 5 0,0 0 0,-17-5 0,17 1 0,-3 1 0,16 3 0,0 0 0,-16-4 0,3 1 0,-16 4 0,20 0 0,3 0 0,-1 0 0,-5 0 0,9 1 0,3-2 0,15-3 0,3 3 0,10-3 0,5 4 0,-4 0 0,5 0 0,-6-4 0,-31 3 0,13-3 0,-22-2 0,-18-1 0,8 1-244,22 4 1,-1-1 243,-34-2 0,-14-2 0,12 0-492,31 3 0,2 1 392,-11 2 1,-6 1-1,6-1 100,9-3 0,-1 0 0,-11 3 0,-7 2 0,10-1 0,18 0 0,1 0 0,-39 0 0,2 0 0,6 0 0,-2 0 0,36-4 0,21 3 0,0-3 456,-11-2-456,14 5 983,-22-5-652,1 6-331,2 0 0,1 0 0,6 0 0,-9 0 0,3 0 0,-48 0 0,42 0 0,-18 0 0,-2 0 0,5 0 0,-6 0 0,4 0 0,23 0 0,-36 0 0,60-3 0,-13 2 0,1-7 0,-4 0 0,-48-6 0,24 6 0,-34-6 0,29 9 0,-1 0 0,15-3 0,-2 0 0,-23 2 0,-1 1 0,18-3 0,6 1 0,-17 5 0,8-5 0,44 0 0,12 2 0,14-34 0,1 15 0,21-29 0,20-19 0,-8 24 0,-11 0 0,-2 3 0,-7 17 0,3-12 0,-19 32 0,5-2 0,-5 0 0,2 2 0,-3 0 0,-3 2 0,17 1 0,-4 1 0,37 0 0,-1 4 0,31 0 0,-29 0 0,45 8 0,-51-4 0,2 2 0,11 2 0,2 1 0,4 0 0,-5 0 0,8 0 0,-15-2 0,-24-7 0,-11 0 0,35 7 0,9 2 0,-10-1 0,10 1 0,6-3 0,8 1 0,-8-1 0,-8-1 0,-3 0 0,29 1 0,-14-3 0,-49-3 0,12 0 0,23 0 0,36 8 0,-26-6 0,-11 3 0,1-2 0,7-3 0,-15 0 0,2 0 0,21 0 0,-26 0 0,2 0 0,-2 4 0,0 0 0,42-2 0,-18 3 0,-4-2 0,-6-3 0,14 0 0,-2 0 0,-23 0 0,9 0 0,-3 0 0,-24 0 0,18 0 0,4 0 0,4 7 0,25-2 0,6 0 0,-41 0 0,1-1-249,43 1 1,1-1 248,-36-4 0,-5 0-27,1 0 1,-1 0 26,-3 0 0,-2 0 0,37 0 0,-8 0 0,-12 0 0,-1 0 0,-2 0 0,8 0 0,0 0 495,-11 0-495,1 0 0,-1 0 0,-13-4 55,41-4-55,6-14 0,-11 5 0,0 0 0,0-2 0,3-4 0,-25 9 0,2 1 0,-10-4 0,-3 3 0,20 3 0,5-8 0,-40 14 0,6-6 0,-15 6 0,13-5 0,-20 5 0,12-5 0,-8 2 0,12-3 0,-15 7 0,0-3 0,5 2 0,-11 1 0,11 0 0,-14 4 0,4 3 0,-9-2 0,0 2 0,3-3 0,48 15 0,-38-11 0,34 11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7T06:02:48.534"/>
    </inkml:context>
    <inkml:brush xml:id="br0">
      <inkml:brushProperty name="width" value="0.35" units="cm"/>
      <inkml:brushProperty name="height" value="0.35" units="cm"/>
      <inkml:brushProperty name="color" value="#E71225"/>
    </inkml:brush>
  </inkml:definitions>
  <inkml:trace contextRef="#ctx0" brushRef="#br0">304 1 24575,'65'14'0,"0"1"0,-10-4 0,1-1 0,17-1 0,4 0-492,5-1 0,4 0 164,-13-4 0,5 0 0,-1-1 0,-2 1 0,-1 0 0,0-1 139,1 1 1,-1-1 0,0-1 166,-2-1 1,-1-2-1,-4 1 22,6 0 0,-2 0 389,12-3 0,-6-1-389,10 2 0,-24-5 0,-15 3 983,-21-1-220,10 0 220,-7 1-971,28 4 51,-5 0-63,10 0 0,-18 0 0,-18 0 0,-30 9 0,-36 18 0,-18 2 0,6-9 0,-7-1-328,-7 5 0,-9 3 0,2-4 124,-20-2 1,0-4 203,22-1 0,-2 0 0,1 0 0,3 0 0,0 0 0,0 2 0,-1 1 0,1 1 0,0-1 0,0-2 0,0 0 0,2-2 0,-19 6 0,-1-4 0,14-8 0,-2-3 0,2-2 0,-11-3 0,-2-2 0,6-2 0,-6-1 0,8 0 0,2-2 0,5 1 0,-4 0 0,9 1 0,10 4 0,31-3 0,36-9 0,35-8 0,1 1 0,8-2 0,24-7 0,8 0-183,-21 7 1,2 1 0,2 1 182,7-2 0,2 1 0,1 1 0,5-2 0,1 2 0,0 0 0,-1 4 0,0 2 0,-4-1 0,-12 1 0,-4-1 0,-2 2 0,17-2 0,-12 3 0,-21 2 0,-25 3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7T06:02:53.937"/>
    </inkml:context>
    <inkml:brush xml:id="br0">
      <inkml:brushProperty name="width" value="0.35" units="cm"/>
      <inkml:brushProperty name="height" value="0.35" units="cm"/>
      <inkml:brushProperty name="color" value="#E71225"/>
    </inkml:brush>
  </inkml:definitions>
  <inkml:trace contextRef="#ctx0" brushRef="#br0">0 307 24575,'66'0'0,"6"-6"0,-54 5 0,29-11 0,18 3 0,24-6 0,-21 6 0,6 0-492,8-1 0,4 1 169,-17 5 1,3 1-1,2 0 323,8-1 0,2 1 0,2 1 0,10 4 0,1 2 0,-4-1-328,-20-2 0,-4 0 0,4 0 0,25 2 0,5 0 0,-4 0 259,-25-3 0,-4 0 0,3 0 69,18 0 0,3 0 0,-3 0-257,-12 0 1,-3 0 0,-5 0 256,-2-1 0,-2 2 0,17 3 0,-2 0 0,-23-3 0,0 0 0,8 7 0,2-1-117,18-5 1,-6-2 116,-4 7 0,11-6 0,0-2 0,-22-5 0,11 1 0,0 0 0,-16-2 491,10-2 1,2 1 142,1 6-634,9-3 0,2 2 0,2 9 0,-21-5 0,4 0 0,1 2 0,-3 1 0,32-4 0,-32 0 0,1 0 0,-10 0 0,-3 0 983,28 0-492,-23 0 1,4 0-347,15 0 1,0 0-146,-18 0 0,2 0 110,9 0 0,7 0 1,-7 0-111,-6 0 0,-3 0 0,8-4 0,-2 1 0,24 1 50,-37-2 1,2 2-51,1 5 0,6 2 0,6 1 0,8 0 0,-1 2-328,-11 2 0,-1 0 0,2 1 261,15-1 0,3 1 1,0-1 66,-3 0 0,-1 0 0,-4-1 0,13-3 0,-3-1 0,6 0 0,-6-1 0,-33-4 0,-5 0 0,46 0 0,0 7 0,0-5 584,-21 5-584,-15-7 189,-29 0-189,-9 0 983,8 0-732,48 8-251,-23-7 0,1 0 0,38 7 0,-31-8 0,-8 0 0,-27 0 0,19-3 0,-38-1 0,0-4 0,-2 4 0,2-5 0,-3 7 0,0-7 0,0 5 0,0-3 0,4-4 0,-7 3 0,6 1 0,-3-2 0,1 4 0,5-8 0,-2 1 0,-3 1 0,1 1 0,-8 3 0,-40-20 0,-25 11-492,6 2 0,-4 3 0,1 5 0,-2 4 0,-8 5 0,1 2 0,11-1 0,5 1-492,-33 5 492,36-2 0,2-1-388,-20-5 880,15 5 0,1 1 0,-13-7 0,17 6 983,29-3 0,3-1 0,-67 10 0,9-8-492,12-1 1,-2 0 491,-22-4-97,24 0-886,15 4 0,21-3 0,-11 9 0,-12-9 0,-35 5 0,27-2 0,-4 0-304,-16-2 0,-2-2 304,-6 0 0,1 0 0,21 0 0,2-2 0,3-6 0,5 1 0,-9 5 0,-11-11 0,0 5 0,13 4 0,-4 0 0,7-4 0,-2 1 0,-35 5 0,-7 2-328,31-2 0,-1-2 0,-1 2 10,-3 1 1,-2 2 0,-1-1 317,-8 0 0,-1-1 0,3 2 0,14 2 0,2 0 0,1-1 0,-28-1 0,3 0-174,19 4 1,4-1 173,9-4 0,1 0 0,7 0 0,-1 0 0,-4 1 0,-2-2 0,-9-7 0,-7-1-328,-1 6 0,-7 3 0,1-2 121,6-3 0,1-2 0,-2 2 207,-12 4 0,-2 2 0,4-1 0,14 0 0,4 0 0,1 0 0,-28 0 0,2 0 0,-1 1 0,1-2 491,3-3 1,2 0-441,6 3 1,0 0-52,5-3 0,4 0 0,23 3 0,1 2 0,-16-1 0,0 0 0,12-4 0,-3-1 0,-30 0 0,-3-1 0,21 1 0,-1 0 0,4 1 0,-3 1 0,5 1 0,-2 2 0,2 0 0,-13 0 0,2 0 0,20 0 0,4 0 869,-32 7-869,20 0 0,-7 7 0,18-1 983,-18 2-163,7 5-82,-9 3-738,20-3 0,-6 5 0,30-10 0,0-2 0,16 2 0,4 8 0,8-4 0,-5 17 0,6-24 0,0 4 0,3-9 0,1 3 0,3-2 0,0-1 0,20 2 0,4-2 0,50 7 0,-12-6 0,7-3 0,5-3-310,-21-5 0,1-2 310,31 1 0,2-2 0,-14-2 0,-2-3 0,-4-1 0,-2-1-46,-9 4 0,-5-1 46,26-18 0,-13 12 0,-18-8 0,-8 14 0,12-14 0,11 13 0,-9 0 0,3-1 617,32-4-617,-21 4 0,-2-2 0,11-2 95,5-6-95,-31 16 0,-2 3 0,7-1 0,25 4 0,6 0-492,-42 0 0,3 0 387,23 0 0,12 0 0,-8 0 105,-16 0 0,0 0 0,22 3 0,10 1 0,-10-2 0,-21 0 0,-2-1 0,11 2 0,6 0 0,-11 0 0,29-3-187,-32 0 1,4 0 186,6 0 0,-2 0 0,-23 0 0,0 0 0,22 0 0,1 0 0,-13 0 0,-6 0 0,8 0 0,37 0 0,-50 0 983,-13 0-692,9 0 107,-24 0-398,5 0 0,20 0 0,27 7 0,5-5 0,-11 6 0,-21-8 0,-16 6 0,-7-5 0,22 10 0,-1-3 0,-2-1 0,11-3 0,2-1 0,-3-3 0,27 0 0,5 0-612,2 0 612,7-1 0,4 2 0,-44 2 0,2 1 0,16-3 0,8-1 0,-9 1 0,23 6 0,-17-7 0,-9 0 0,-34 0 0,-4 0 0,-16 3 0,-3-2 0,-77-6 0,18 0 0,-5-1 0,-19 0 0,-4 2 0,-2 2 0,3 3 0,20 6 0,0 2 0,-8 4 0,-2 2 46,-1 2 1,-2 1-47,-20-3 0,-3-2-492,11-2 0,-2-3 407,11-4 0,-4-2 0,3 1 85,-18 1 0,4 0 0,-1-3 0,3 0 0,17 7 0,5-1 0,-22-5 0,31 8 0,-5-3 487,28 2-487,-7 2 983,10-2-695,-11 2-288,-12 0 0,-24 4 0,27-4 0,-3 1 0,-6-2 0,2-1 0,-36 8 0,38-9 0,2-1 0,-27 2 0,11 0 0,13-5 0,-4-1 0,1-2 0,-1-2 0,0-2 0,-4-1 0,-36 4 0,4-1 0,4-12 0,4 7 0,2 2 0,12-5 0,2 1 0,4 0 0,14 2 0,-14 2 0,-1-1 0,15-5 0,-41 9 0,58-5 0,3 6 0,11-4 0,-11 3 0,-20-3 0,-33-3 0,35 2 0,-2 0 0,-13 0 0,-3 0 0,-1 1 0,2 1 0,15 2 0,-1 2 0,-24-1 0,-3 0 0,20-4 0,0-1 0,-11 4 0,3 0 0,-22-7 0,52 8 0,26-3 0,4 2 0,-9-10 0,-10-18 0,6 8 0,-12-29 0,23 35 0,-3-11 0,9 15 0,3 0 0,0-9 0,0 5 0,4-11 0,0 10 0,5-9 0,1 9 0,-1-4 0,4 9 0,-5 0 0,11-1 0,-6 4 0,12-5 0,-4 5 0,1 0 0,3-1 0,17 5 0,-9-4 0,66 7 0,-7-11 0,-41 10 0,1 1 0,12-3 0,-5 0 0,-1 4 0,8 0 0,-9 0 0,-31 4 0,25 4 0,8 2 0,36 14 0,-15-9 0,5-1 0,-1 0 0,0-1 0,-4-3 0,0-2 0,5-2 0,-5-2 0,-22 1 0,-3-2 0,4-2 0,-2-2 0,19 1 0,-24 0 0,1 0 0,26 0 0,15 0 0,-20 0 0,0-6 0,10 4 0,13-12 0,-34 13 0,5 0-311,9-6 0,3-2 311,9-1 0,3 1-328,-25 2 0,2 0 0,-3-1 228,23-6 0,-5 1 100,-14 4 0,-5 1 0,-11 3 0,-6 1 0,-5-2 0,-1 6 0,4 0 585,11 0-585,20 7 0,-11-3 0,4 2 0,-17 2 0,2 0 0,10-3 0,8-2 0,-7 0 0,-4 1 0,0-1 0,4-2 0,7-1 0,-10-1 983,23 1-864,-25 1 0,2-2-119,-9-3 0,-3 0 0,23 2 0,4-6 0,-1-1 0,-14 1 0,-12 4 0,1-1 0,19-8 0,-26 7 0,7-2 0,-6-3 0,-9 10 0,24-6 0,-11 7 0,1 0 0,1 0 0,1 0 0,31 0 0,-64 0 0,31 0 0,19 0 0,7 0 0,9 0-403,1 4 1,2 1 402,2-1 0,1 2 0,4-1 0,-8 0 0,7 3 0,-12-8 0,-57 0 0,-19 0 0,0 0 0,19 0 0,5 0 805,9 0-805,-11 3 0,-13-2 0,-12 2 0,-1-3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7T06:02:56.692"/>
    </inkml:context>
    <inkml:brush xml:id="br0">
      <inkml:brushProperty name="width" value="0.35" units="cm"/>
      <inkml:brushProperty name="height" value="0.35" units="cm"/>
      <inkml:brushProperty name="color" value="#E71225"/>
    </inkml:brush>
  </inkml:definitions>
  <inkml:trace contextRef="#ctx0" brushRef="#br0">18 557 24575,'60'-2'0,"0"0"0,8 0 0,4 0 0,10 2 0,4 0-328,-13 0 0,3 0 0,1 0 0,-3 1 0,0-1 0,1-1 0,7-1 0,2-1 0,-4 0 172,15-2 0,-6-1 156,-13-2 0,-8-1 763,11-1-763,-38 1 0,-34 5 0,-4-12 983,-31-17-61,1-2-326,-10-2-596,2 2 0,12 20 0,0-6 0,-12 5 0,23 10 0,-34-11 0,-16 8 0,14 2 0,-15-1 0,37 8 0,14 0 0,-13 0 0,-24 7 0,-17 2 0,-31 7 0,0 0 0,0 8 0,0-7 0,10 13 0,-8-6 0,9 7 0,25-10 0,5-1 0,24-5 0,-8-3 0,9 1 0,4-8 0,30-5 0,38 0 0,30 0 0,-18-2 0,4-3 0,-8-2 0,1-1 0,18-1 0,1-2 0,-11-4 0,-1-1 0,10 5 0,0 3 0,-11-2 0,-4 2 0,11-4 0,-24 11 0,-14-3 0,-13 4 0,34 0 0,-9 0 0,8 0 0,-21-3 0,-18-1 0,-71-64 0,23 29-492,-23-9 0,-6 2-492,-4 7 492,22 20 0,1 4-492,-1 0 0,5 9 0,27 6 104,-26 0 880,10 0 983,-55 0 0,34 0-492,3 3 1,-3 1 491,-21-2-492,24 6 1,3-1 491,-9-5-97,17 8-886,34-9 0,9 5 0,2 13 0,20 15 0,-6-3 0,32 16 0,-28-29 0,21 11 0,-19-17 0,6 1 0,42-8 0,-32-1 0,42-4 0,14 0 0,-20 0 0,13-7 0,7-3 0,-22 4 0,0-1 0,3-5 0,1-2 0,9 0 0,-10 2 0,-19 1 0,17-8 0,-61 18 0,-1-2 0,0 3 0,38 0 0,22 0 0,20 0 0,-36 0 0,-3 0 0,-2-3 0,-7-5 0,-63-23 0,-53-6 0,19 8 0,-7 1-450,-19 6 1,-6 5 449,2 2 0,0 3 0,4 10 0,4 4 0,19 0 0,6 3 0,-20 8 0,41-3 0,14-6 0,6 0 0,7-1 0,1 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02.267"/>
    </inkml:context>
    <inkml:brush xml:id="br0">
      <inkml:brushProperty name="width" value="0.35" units="cm"/>
      <inkml:brushProperty name="height" value="0.35" units="cm"/>
      <inkml:brushProperty name="color" value="#E71225"/>
    </inkml:brush>
  </inkml:definitions>
  <inkml:trace contextRef="#ctx0" brushRef="#br0">1 1 24575,'96'21'0,"2"-4"0,-42-16 0,1-2 0,-4 1 0,-2 0 0,41 0 0,-18 0 0,-38 0 0,-7 0 0,-22 0 0,-4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03.572"/>
    </inkml:context>
    <inkml:brush xml:id="br0">
      <inkml:brushProperty name="width" value="0.35" units="cm"/>
      <inkml:brushProperty name="height" value="0.35" units="cm"/>
      <inkml:brushProperty name="color" value="#E71225"/>
    </inkml:brush>
  </inkml:definitions>
  <inkml:trace contextRef="#ctx0" brushRef="#br0">1 0 24575,'58'9'0,"1"0"0,-6 3 0,2 0 0,17-5 0,2-2 0,-14 7 0,1-1-410,13-9 1,1-2 409,-6 9 0,0-1 0,2-7 0,-2 0 0,-13 3 0,-4 0 67,34-4 0,-59 0 1,-15 0-1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04.100"/>
    </inkml:context>
    <inkml:brush xml:id="br0">
      <inkml:brushProperty name="width" value="0.35" units="cm"/>
      <inkml:brushProperty name="height" value="0.35" units="cm"/>
      <inkml:brushProperty name="color" value="#E71225"/>
    </inkml:brush>
  </inkml:definitions>
  <inkml:trace contextRef="#ctx0" brushRef="#br0">0 1 24575,'77'5'0,"-1"0"0,20 0 0,0-1 0,-16-4 0,0 0-492,15 0 0,-2 0 222,-27 0 1,-3 0 269,5-4 0,-3-1 495,18 3-495,-15-6 63,-36 8 0,-30 0 0,-5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05.157"/>
    </inkml:context>
    <inkml:brush xml:id="br0">
      <inkml:brushProperty name="width" value="0.35" units="cm"/>
      <inkml:brushProperty name="height" value="0.35" units="cm"/>
      <inkml:brushProperty name="color" value="#E71225"/>
    </inkml:brush>
  </inkml:definitions>
  <inkml:trace contextRef="#ctx0" brushRef="#br0">1 1 24575,'74'0'0,"1"0"0,3 0 0,-1 0 0,-12 0 0,0 0 0,9 0 0,1 0 0,-15 0 0,-2 0 0,-5 3 0,-4 0 0,26-2 0,-22 11 0,-17-7 0,-11 2 0,-18-4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05.700"/>
    </inkml:context>
    <inkml:brush xml:id="br0">
      <inkml:brushProperty name="width" value="0.35" units="cm"/>
      <inkml:brushProperty name="height" value="0.35" units="cm"/>
      <inkml:brushProperty name="color" value="#E71225"/>
    </inkml:brush>
  </inkml:definitions>
  <inkml:trace contextRef="#ctx0" brushRef="#br0">0 0 24575,'41'29'0,"45"9"0,-38-25 0,3-2 0,13 4 0,4-1 0,8 1 0,-3-3 0,21-2 0,-19-2 0,-45-8 0,-17 4 0,-10 0 0,-3 3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07.163"/>
    </inkml:context>
    <inkml:brush xml:id="br0">
      <inkml:brushProperty name="width" value="0.35" units="cm"/>
      <inkml:brushProperty name="height" value="0.35" units="cm"/>
      <inkml:brushProperty name="color" value="#E71225"/>
    </inkml:brush>
  </inkml:definitions>
  <inkml:trace contextRef="#ctx0" brushRef="#br0">1 0 24575,'3'24'0,"21"5"0,-2-18 0,28 7 0,47 5 0,-8-12 0,-18 1 0,4 1-234,-17-7 1,0-2 233,15 1 0,2 0 0,-7 4 0,-3-2 0,-7-5 0,0-2 0,-2 4 0,-5 0 0,8-4 0,15 0 0,-32 0 0,-8 0 467,3 0-467,10 0 0,-2 0 0,38 0 0,-47 0 0,47 0 0,-55 0 0,21 0 0,-33 0 0,22 0 0,-22 0 0,32 0 0,-36 0 0,19-3 0,-23 2 0,6-2 0,15 3 0,-4 0 0,8 0 0,16 0 0,-31 0 0,21 0 0,-28 0 0,-3 0 0,6 0 0,-3-4 0,4 4 0,-3-4 0,-5 4 0,-4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2T17:28:09.153"/>
    </inkml:context>
    <inkml:brush xml:id="br0">
      <inkml:brushProperty name="width" value="0.35" units="cm"/>
      <inkml:brushProperty name="height" value="0.35" units="cm"/>
      <inkml:brushProperty name="color" value="#E71225"/>
    </inkml:brush>
  </inkml:definitions>
  <inkml:trace contextRef="#ctx0" brushRef="#br0">1 34 24575,'72'-7'0,"12"-2"0,-24 4 0,4 1-492,6 0 0,3 0 93,19 3 1,4 2 70,-24 1 0,3 1 0,1 2 196,7 1 0,1 1 0,3 1-114,-11 0 0,3 0 0,1 1 0,-3 0 21,15 2 1,-3 1-1,3-2 225,-11-4 0,3 0 0,-1-1 0,-5-1 0,-4 0 0,-5-1 0,3 0-287,17-3 0,4 0 0,-10 0 287,-12 0 0,-4 0 344,9 0 1,-9 0-345,-11 0 983,-6 0-672,-22 0 672,-5 0 0,-2 0 0,-6 0-235,6 0-748,12 0 0,-2 0 0,30 0 0,-5 0 0,32-8 0,-36 3 0,1 0 0,-2 1 0,-18 1 0,61-4 0,-17-3 0,-15 1 0,-8 1 0,-4 1 0,-13 5 0,35-12 0,-50 13 0,5-5 0,-19 6 0,2-3 0,2 2 0,3-3 0,0 4 0,0 0 0,5 0 0,3 0 0,5 0 0,1-4 0,21 3 0,-16-3 0,27 4 0,-40 0 0,10 0 0,-19 0 0,-1 0 0,0 0 0,-3 0 0,6 0 0,-2 0 0,12 0 0,-8 0 0,2 0 0,-7 0 0,-4 0 0,4 0 0,-3 0 0,3 0 0,-1 0 0,30 0 0,-13 0 0,34 0 0,-35 0 0,2 0 0,-17 0 0,-4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CA2D73-2532-A640-A667-27AB4D0D333F}" type="datetimeFigureOut">
              <a:t>27/11/24</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6FF3D1-0F45-2240-9B47-75654C02E24A}" type="slidenum">
              <a:t>‹#›</a:t>
            </a:fld>
            <a:endParaRPr lang="en-VN"/>
          </a:p>
        </p:txBody>
      </p:sp>
    </p:spTree>
    <p:extLst>
      <p:ext uri="{BB962C8B-B14F-4D97-AF65-F5344CB8AC3E}">
        <p14:creationId xmlns:p14="http://schemas.microsoft.com/office/powerpoint/2010/main" val="197142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a:t>Note 1: </a:t>
            </a:r>
            <a:r>
              <a:rPr lang="en-US"/>
              <a:t>https://docs.oracle.com/javase/specs/jls/se8/html/jls-4.html#jls-4.3.3:~:text=The%20string%20concatenation%20operator%20%2B%20(%C2%A715.18.1)%20implicitly%20creates%20a%20new%20String%20object%20when%20the%20result%20is%20not%20a%20constant%20expression%20(%C2%A715.28).</a:t>
            </a:r>
            <a:br>
              <a:rPr lang="en-US"/>
            </a:br>
            <a:endParaRPr lang="en-US"/>
          </a:p>
          <a:p>
            <a:r>
              <a:rPr lang="en-US"/>
              <a:t>Note 2: https://docs.oracle.com/javase/specs/jls/se8/html/jls-15.html#jls-15.18.1:~:text=The%20String%20object%20is%20newly%20created%20(%C2%A712.5)%20unless%20the%20expression%20is%20a%20constant%20expression%20(%C2%A715.28).</a:t>
            </a:r>
          </a:p>
          <a:p>
            <a:endParaRPr lang="en-US"/>
          </a:p>
          <a:p>
            <a:r>
              <a:rPr lang="en-US"/>
              <a:t>Note 3: https://docs.oracle.com/javase/specs/jls/se8/html/jls-15.html#jls-15.28:~:text=serializable%20%22by%20default%22.-,15.28.%C2%A0Constant%20Expressions,-ConstantExpression%3A</a:t>
            </a:r>
          </a:p>
          <a:p>
            <a:endParaRPr lang="en-US"/>
          </a:p>
          <a:p>
            <a:r>
              <a:rPr lang="en-US"/>
              <a:t>Note 4: https://docs.oracle.com/javase/specs/jls/se8/html/jls-8.html#jls-8.3.2:~:text=Test%20is%20created.-,8.3.3.%C2%A0Forward%20References%20During%20Field%20Initialization,-Use%20of%20class</a:t>
            </a:r>
          </a:p>
          <a:p>
            <a:endParaRPr lang="en-US"/>
          </a:p>
          <a:p>
            <a:endParaRPr lang="en-VN"/>
          </a:p>
        </p:txBody>
      </p:sp>
      <p:sp>
        <p:nvSpPr>
          <p:cNvPr id="4" name="Slide Number Placeholder 3"/>
          <p:cNvSpPr>
            <a:spLocks noGrp="1"/>
          </p:cNvSpPr>
          <p:nvPr>
            <p:ph type="sldNum" sz="quarter" idx="5"/>
          </p:nvPr>
        </p:nvSpPr>
        <p:spPr/>
        <p:txBody>
          <a:bodyPr/>
          <a:lstStyle/>
          <a:p>
            <a:fld id="{576FF3D1-0F45-2240-9B47-75654C02E24A}" type="slidenum">
              <a:t>2</a:t>
            </a:fld>
            <a:endParaRPr lang="en-VN"/>
          </a:p>
        </p:txBody>
      </p:sp>
    </p:spTree>
    <p:extLst>
      <p:ext uri="{BB962C8B-B14F-4D97-AF65-F5344CB8AC3E}">
        <p14:creationId xmlns:p14="http://schemas.microsoft.com/office/powerpoint/2010/main" val="2823081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A2A85-B746-0999-A5B7-FAEC7B8182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39D075-69A8-2D55-C2C7-750FB6A1D3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7FDBFF-2096-D05D-15A3-2BD7B33EF54B}"/>
              </a:ext>
            </a:extLst>
          </p:cNvPr>
          <p:cNvSpPr>
            <a:spLocks noGrp="1"/>
          </p:cNvSpPr>
          <p:nvPr>
            <p:ph type="body" idx="1"/>
          </p:nvPr>
        </p:nvSpPr>
        <p:spPr/>
        <p:txBody>
          <a:bodyPr/>
          <a:lstStyle/>
          <a:p>
            <a:r>
              <a:rPr lang="en-VN"/>
              <a:t>Note 6: </a:t>
            </a:r>
            <a:r>
              <a:rPr lang="en-US"/>
              <a:t>https://docs.oracle.com/javase/specs/jls/se8/html/jls-8.html#jls-8.7:~:text=%C2%A711.2.3.-,8.7.%C2%A0Static%20Initializers,-A%20static%20initializer</a:t>
            </a:r>
          </a:p>
          <a:p>
            <a:endParaRPr lang="en-US"/>
          </a:p>
          <a:p>
            <a:r>
              <a:rPr lang="en-US"/>
              <a:t>Note 7: https://docs.oracle.com/javase/specs/jls/se8/html/jls-8.html#jls-8.3.2:~:text=discussion%20and%20examples.-,8.3.2.%C2%A0Field%20Initialization,-If%20a%20declarator</a:t>
            </a:r>
            <a:endParaRPr lang="en-VN"/>
          </a:p>
        </p:txBody>
      </p:sp>
      <p:sp>
        <p:nvSpPr>
          <p:cNvPr id="4" name="Slide Number Placeholder 3">
            <a:extLst>
              <a:ext uri="{FF2B5EF4-FFF2-40B4-BE49-F238E27FC236}">
                <a16:creationId xmlns:a16="http://schemas.microsoft.com/office/drawing/2014/main" id="{D93027B5-E1FD-AB33-1666-D4C7ACF19E69}"/>
              </a:ext>
            </a:extLst>
          </p:cNvPr>
          <p:cNvSpPr>
            <a:spLocks noGrp="1"/>
          </p:cNvSpPr>
          <p:nvPr>
            <p:ph type="sldNum" sz="quarter" idx="5"/>
          </p:nvPr>
        </p:nvSpPr>
        <p:spPr/>
        <p:txBody>
          <a:bodyPr/>
          <a:lstStyle/>
          <a:p>
            <a:fld id="{576FF3D1-0F45-2240-9B47-75654C02E24A}" type="slidenum">
              <a:t>11</a:t>
            </a:fld>
            <a:endParaRPr lang="en-VN"/>
          </a:p>
        </p:txBody>
      </p:sp>
    </p:spTree>
    <p:extLst>
      <p:ext uri="{BB962C8B-B14F-4D97-AF65-F5344CB8AC3E}">
        <p14:creationId xmlns:p14="http://schemas.microsoft.com/office/powerpoint/2010/main" val="966282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ACC113-7162-0918-1C49-A192E68C19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871077-023A-F944-2662-1899D81881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2EB7D3-0378-0BE4-ABDF-2BF03AE3BCA8}"/>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D6D8FC1B-66CB-0017-0046-02134400D703}"/>
              </a:ext>
            </a:extLst>
          </p:cNvPr>
          <p:cNvSpPr>
            <a:spLocks noGrp="1"/>
          </p:cNvSpPr>
          <p:nvPr>
            <p:ph type="sldNum" sz="quarter" idx="5"/>
          </p:nvPr>
        </p:nvSpPr>
        <p:spPr/>
        <p:txBody>
          <a:bodyPr/>
          <a:lstStyle/>
          <a:p>
            <a:fld id="{576FF3D1-0F45-2240-9B47-75654C02E24A}" type="slidenum">
              <a:t>12</a:t>
            </a:fld>
            <a:endParaRPr lang="en-VN"/>
          </a:p>
        </p:txBody>
      </p:sp>
    </p:spTree>
    <p:extLst>
      <p:ext uri="{BB962C8B-B14F-4D97-AF65-F5344CB8AC3E}">
        <p14:creationId xmlns:p14="http://schemas.microsoft.com/office/powerpoint/2010/main" val="2560464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7EE53-4F58-2A58-1C51-7251105EA1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73F776-FCEE-340E-1F3A-382B685434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DE6B02-F78D-482F-1BAA-647AFC9D6CAE}"/>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08891C0C-0580-A168-6C41-9C6F8E77B21C}"/>
              </a:ext>
            </a:extLst>
          </p:cNvPr>
          <p:cNvSpPr>
            <a:spLocks noGrp="1"/>
          </p:cNvSpPr>
          <p:nvPr>
            <p:ph type="sldNum" sz="quarter" idx="5"/>
          </p:nvPr>
        </p:nvSpPr>
        <p:spPr/>
        <p:txBody>
          <a:bodyPr/>
          <a:lstStyle/>
          <a:p>
            <a:fld id="{576FF3D1-0F45-2240-9B47-75654C02E24A}" type="slidenum">
              <a:t>13</a:t>
            </a:fld>
            <a:endParaRPr lang="en-VN"/>
          </a:p>
        </p:txBody>
      </p:sp>
    </p:spTree>
    <p:extLst>
      <p:ext uri="{BB962C8B-B14F-4D97-AF65-F5344CB8AC3E}">
        <p14:creationId xmlns:p14="http://schemas.microsoft.com/office/powerpoint/2010/main" val="3489637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7DEBCA-9452-6645-00CE-D7047FF6B2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3EA588-C31C-5C0F-837D-A47A83F14A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7FA035-AE5E-83D2-D1DD-EEE8CB2736FD}"/>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43BC267F-CC5F-834B-D8FE-52EB6972B708}"/>
              </a:ext>
            </a:extLst>
          </p:cNvPr>
          <p:cNvSpPr>
            <a:spLocks noGrp="1"/>
          </p:cNvSpPr>
          <p:nvPr>
            <p:ph type="sldNum" sz="quarter" idx="5"/>
          </p:nvPr>
        </p:nvSpPr>
        <p:spPr/>
        <p:txBody>
          <a:bodyPr/>
          <a:lstStyle/>
          <a:p>
            <a:fld id="{576FF3D1-0F45-2240-9B47-75654C02E24A}" type="slidenum">
              <a:t>14</a:t>
            </a:fld>
            <a:endParaRPr lang="en-VN"/>
          </a:p>
        </p:txBody>
      </p:sp>
    </p:spTree>
    <p:extLst>
      <p:ext uri="{BB962C8B-B14F-4D97-AF65-F5344CB8AC3E}">
        <p14:creationId xmlns:p14="http://schemas.microsoft.com/office/powerpoint/2010/main" val="3954284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211D66-AF48-102F-0B05-BEC5A2501B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3C921C-E4FF-A77C-92DA-ED00DE807A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CBEE5D-406E-9735-91B2-651A4C037284}"/>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C81734D7-A46F-D204-28A3-280213257C2F}"/>
              </a:ext>
            </a:extLst>
          </p:cNvPr>
          <p:cNvSpPr>
            <a:spLocks noGrp="1"/>
          </p:cNvSpPr>
          <p:nvPr>
            <p:ph type="sldNum" sz="quarter" idx="5"/>
          </p:nvPr>
        </p:nvSpPr>
        <p:spPr/>
        <p:txBody>
          <a:bodyPr/>
          <a:lstStyle/>
          <a:p>
            <a:fld id="{576FF3D1-0F45-2240-9B47-75654C02E24A}" type="slidenum">
              <a:t>15</a:t>
            </a:fld>
            <a:endParaRPr lang="en-VN"/>
          </a:p>
        </p:txBody>
      </p:sp>
    </p:spTree>
    <p:extLst>
      <p:ext uri="{BB962C8B-B14F-4D97-AF65-F5344CB8AC3E}">
        <p14:creationId xmlns:p14="http://schemas.microsoft.com/office/powerpoint/2010/main" val="3334009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2D1C47-BCE8-0E07-3E5A-4BDBAD1163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DB38D0-33D0-F3BA-72DB-C5D6B02267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60ACC3-84B1-0EE8-6ADF-20AE7A4AA23C}"/>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167B77EE-D820-F453-4586-FF2429B9D6A3}"/>
              </a:ext>
            </a:extLst>
          </p:cNvPr>
          <p:cNvSpPr>
            <a:spLocks noGrp="1"/>
          </p:cNvSpPr>
          <p:nvPr>
            <p:ph type="sldNum" sz="quarter" idx="5"/>
          </p:nvPr>
        </p:nvSpPr>
        <p:spPr/>
        <p:txBody>
          <a:bodyPr/>
          <a:lstStyle/>
          <a:p>
            <a:fld id="{576FF3D1-0F45-2240-9B47-75654C02E24A}" type="slidenum">
              <a:t>16</a:t>
            </a:fld>
            <a:endParaRPr lang="en-VN"/>
          </a:p>
        </p:txBody>
      </p:sp>
    </p:spTree>
    <p:extLst>
      <p:ext uri="{BB962C8B-B14F-4D97-AF65-F5344CB8AC3E}">
        <p14:creationId xmlns:p14="http://schemas.microsoft.com/office/powerpoint/2010/main" val="30730664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79AA3-5C5E-1345-2321-6B6099C6EC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863859-115F-9CD9-E52D-78520F4EC2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AD1423-8FC1-11E1-488F-2199838DA358}"/>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35B448D4-93E5-8C4E-D5ED-83F9A0C8089D}"/>
              </a:ext>
            </a:extLst>
          </p:cNvPr>
          <p:cNvSpPr>
            <a:spLocks noGrp="1"/>
          </p:cNvSpPr>
          <p:nvPr>
            <p:ph type="sldNum" sz="quarter" idx="5"/>
          </p:nvPr>
        </p:nvSpPr>
        <p:spPr/>
        <p:txBody>
          <a:bodyPr/>
          <a:lstStyle/>
          <a:p>
            <a:fld id="{576FF3D1-0F45-2240-9B47-75654C02E24A}" type="slidenum">
              <a:t>17</a:t>
            </a:fld>
            <a:endParaRPr lang="en-VN"/>
          </a:p>
        </p:txBody>
      </p:sp>
    </p:spTree>
    <p:extLst>
      <p:ext uri="{BB962C8B-B14F-4D97-AF65-F5344CB8AC3E}">
        <p14:creationId xmlns:p14="http://schemas.microsoft.com/office/powerpoint/2010/main" val="3649856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CB7AC3-11FC-80CF-663B-9DFC3F6142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693C0D-CDC4-8F4D-7382-D43B5DA8BB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FF7CFE-8967-9ADF-94A6-20CA8A452F04}"/>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BAEABBAF-072C-B9E7-4C37-5A8A5DC6866B}"/>
              </a:ext>
            </a:extLst>
          </p:cNvPr>
          <p:cNvSpPr>
            <a:spLocks noGrp="1"/>
          </p:cNvSpPr>
          <p:nvPr>
            <p:ph type="sldNum" sz="quarter" idx="5"/>
          </p:nvPr>
        </p:nvSpPr>
        <p:spPr/>
        <p:txBody>
          <a:bodyPr/>
          <a:lstStyle/>
          <a:p>
            <a:fld id="{576FF3D1-0F45-2240-9B47-75654C02E24A}" type="slidenum">
              <a:t>18</a:t>
            </a:fld>
            <a:endParaRPr lang="en-VN"/>
          </a:p>
        </p:txBody>
      </p:sp>
    </p:spTree>
    <p:extLst>
      <p:ext uri="{BB962C8B-B14F-4D97-AF65-F5344CB8AC3E}">
        <p14:creationId xmlns:p14="http://schemas.microsoft.com/office/powerpoint/2010/main" val="21550634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C7A7F4-8AB5-8AA7-E5AD-11AAD41A71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619711-FA2C-FB50-B3E1-38B3EB772E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46DFFF-131C-2E37-D5FD-541AB0193D8B}"/>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D8622E2F-0984-527D-B0E0-0C0F33BB7D24}"/>
              </a:ext>
            </a:extLst>
          </p:cNvPr>
          <p:cNvSpPr>
            <a:spLocks noGrp="1"/>
          </p:cNvSpPr>
          <p:nvPr>
            <p:ph type="sldNum" sz="quarter" idx="5"/>
          </p:nvPr>
        </p:nvSpPr>
        <p:spPr/>
        <p:txBody>
          <a:bodyPr/>
          <a:lstStyle/>
          <a:p>
            <a:fld id="{576FF3D1-0F45-2240-9B47-75654C02E24A}" type="slidenum">
              <a:t>19</a:t>
            </a:fld>
            <a:endParaRPr lang="en-VN"/>
          </a:p>
        </p:txBody>
      </p:sp>
    </p:spTree>
    <p:extLst>
      <p:ext uri="{BB962C8B-B14F-4D97-AF65-F5344CB8AC3E}">
        <p14:creationId xmlns:p14="http://schemas.microsoft.com/office/powerpoint/2010/main" val="17256725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EB3D75-4767-51D2-37DF-42421EA27E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5B4973-D49B-AB42-284C-C6933AD66E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2D275C-0A3F-6466-BB08-188FD102BA71}"/>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3C1969EB-0FF2-3618-ADDE-1F3A037CBFF0}"/>
              </a:ext>
            </a:extLst>
          </p:cNvPr>
          <p:cNvSpPr>
            <a:spLocks noGrp="1"/>
          </p:cNvSpPr>
          <p:nvPr>
            <p:ph type="sldNum" sz="quarter" idx="5"/>
          </p:nvPr>
        </p:nvSpPr>
        <p:spPr/>
        <p:txBody>
          <a:bodyPr/>
          <a:lstStyle/>
          <a:p>
            <a:fld id="{576FF3D1-0F45-2240-9B47-75654C02E24A}" type="slidenum">
              <a:t>20</a:t>
            </a:fld>
            <a:endParaRPr lang="en-VN"/>
          </a:p>
        </p:txBody>
      </p:sp>
    </p:spTree>
    <p:extLst>
      <p:ext uri="{BB962C8B-B14F-4D97-AF65-F5344CB8AC3E}">
        <p14:creationId xmlns:p14="http://schemas.microsoft.com/office/powerpoint/2010/main" val="2672220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F77DE7-7DF5-CB66-0C90-FF15EDF806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296F5F-0FDA-E37D-4E48-D2FE50B34D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EC7157-C0F4-1044-B0C2-54ED3284485A}"/>
              </a:ext>
            </a:extLst>
          </p:cNvPr>
          <p:cNvSpPr>
            <a:spLocks noGrp="1"/>
          </p:cNvSpPr>
          <p:nvPr>
            <p:ph type="body" idx="1"/>
          </p:nvPr>
        </p:nvSpPr>
        <p:spPr/>
        <p:txBody>
          <a:bodyPr/>
          <a:lstStyle/>
          <a:p>
            <a:r>
              <a:rPr lang="en-VN"/>
              <a:t>Note 5: </a:t>
            </a:r>
            <a:r>
              <a:rPr lang="en-US"/>
              <a:t>https://www.digitalocean.com/community/tutorials/java-heap-space-vs-stack-memory#difference-between-java-heap-space-and-stack-memory</a:t>
            </a:r>
            <a:endParaRPr lang="en-VN"/>
          </a:p>
        </p:txBody>
      </p:sp>
      <p:sp>
        <p:nvSpPr>
          <p:cNvPr id="4" name="Slide Number Placeholder 3">
            <a:extLst>
              <a:ext uri="{FF2B5EF4-FFF2-40B4-BE49-F238E27FC236}">
                <a16:creationId xmlns:a16="http://schemas.microsoft.com/office/drawing/2014/main" id="{39C3381C-5049-393A-9005-72D91D00E109}"/>
              </a:ext>
            </a:extLst>
          </p:cNvPr>
          <p:cNvSpPr>
            <a:spLocks noGrp="1"/>
          </p:cNvSpPr>
          <p:nvPr>
            <p:ph type="sldNum" sz="quarter" idx="5"/>
          </p:nvPr>
        </p:nvSpPr>
        <p:spPr/>
        <p:txBody>
          <a:bodyPr/>
          <a:lstStyle/>
          <a:p>
            <a:fld id="{576FF3D1-0F45-2240-9B47-75654C02E24A}" type="slidenum">
              <a:t>3</a:t>
            </a:fld>
            <a:endParaRPr lang="en-VN"/>
          </a:p>
        </p:txBody>
      </p:sp>
    </p:spTree>
    <p:extLst>
      <p:ext uri="{BB962C8B-B14F-4D97-AF65-F5344CB8AC3E}">
        <p14:creationId xmlns:p14="http://schemas.microsoft.com/office/powerpoint/2010/main" val="5618556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F665C4-4AA2-12C0-6308-02C5830308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C019FF-F826-0DE5-8395-B3A9175E60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7935FD-95FA-BC55-FA34-3CE9B1BAD8A5}"/>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E085CD79-94C9-FB9C-38AE-446DC0EFE65A}"/>
              </a:ext>
            </a:extLst>
          </p:cNvPr>
          <p:cNvSpPr>
            <a:spLocks noGrp="1"/>
          </p:cNvSpPr>
          <p:nvPr>
            <p:ph type="sldNum" sz="quarter" idx="5"/>
          </p:nvPr>
        </p:nvSpPr>
        <p:spPr/>
        <p:txBody>
          <a:bodyPr/>
          <a:lstStyle/>
          <a:p>
            <a:fld id="{576FF3D1-0F45-2240-9B47-75654C02E24A}" type="slidenum">
              <a:t>21</a:t>
            </a:fld>
            <a:endParaRPr lang="en-VN"/>
          </a:p>
        </p:txBody>
      </p:sp>
    </p:spTree>
    <p:extLst>
      <p:ext uri="{BB962C8B-B14F-4D97-AF65-F5344CB8AC3E}">
        <p14:creationId xmlns:p14="http://schemas.microsoft.com/office/powerpoint/2010/main" val="40616805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B60EF2-D2C1-1C10-AE0B-86F9A36CB9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7657F3-3CE9-2C5E-2B79-21528C11EC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BD51F-BCF8-6060-5418-3D0C5BBFDF2A}"/>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6F80BCD0-CC6C-0897-165D-48A73ED977A1}"/>
              </a:ext>
            </a:extLst>
          </p:cNvPr>
          <p:cNvSpPr>
            <a:spLocks noGrp="1"/>
          </p:cNvSpPr>
          <p:nvPr>
            <p:ph type="sldNum" sz="quarter" idx="5"/>
          </p:nvPr>
        </p:nvSpPr>
        <p:spPr/>
        <p:txBody>
          <a:bodyPr/>
          <a:lstStyle/>
          <a:p>
            <a:fld id="{576FF3D1-0F45-2240-9B47-75654C02E24A}" type="slidenum">
              <a:t>22</a:t>
            </a:fld>
            <a:endParaRPr lang="en-VN"/>
          </a:p>
        </p:txBody>
      </p:sp>
    </p:spTree>
    <p:extLst>
      <p:ext uri="{BB962C8B-B14F-4D97-AF65-F5344CB8AC3E}">
        <p14:creationId xmlns:p14="http://schemas.microsoft.com/office/powerpoint/2010/main" val="12034827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E98A8C-3E32-1735-B464-8129C922B2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265A26-1429-5FDB-B88A-3B1D8F1327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04D8A0-9382-A925-018E-57ED1B4F4F21}"/>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2AABF540-5BA4-AF14-BF7E-07517507A430}"/>
              </a:ext>
            </a:extLst>
          </p:cNvPr>
          <p:cNvSpPr>
            <a:spLocks noGrp="1"/>
          </p:cNvSpPr>
          <p:nvPr>
            <p:ph type="sldNum" sz="quarter" idx="5"/>
          </p:nvPr>
        </p:nvSpPr>
        <p:spPr/>
        <p:txBody>
          <a:bodyPr/>
          <a:lstStyle/>
          <a:p>
            <a:fld id="{576FF3D1-0F45-2240-9B47-75654C02E24A}" type="slidenum">
              <a:t>23</a:t>
            </a:fld>
            <a:endParaRPr lang="en-VN"/>
          </a:p>
        </p:txBody>
      </p:sp>
    </p:spTree>
    <p:extLst>
      <p:ext uri="{BB962C8B-B14F-4D97-AF65-F5344CB8AC3E}">
        <p14:creationId xmlns:p14="http://schemas.microsoft.com/office/powerpoint/2010/main" val="5852385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48036-190E-7655-A4C8-559A91EE9A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D48A3B-0C39-D6E3-E451-560E0DC427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668203-C4AC-EAFE-08CC-BB56FCFB5298}"/>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1B65D3DF-07DA-D72A-BDDE-B4EF46C1841F}"/>
              </a:ext>
            </a:extLst>
          </p:cNvPr>
          <p:cNvSpPr>
            <a:spLocks noGrp="1"/>
          </p:cNvSpPr>
          <p:nvPr>
            <p:ph type="sldNum" sz="quarter" idx="5"/>
          </p:nvPr>
        </p:nvSpPr>
        <p:spPr/>
        <p:txBody>
          <a:bodyPr/>
          <a:lstStyle/>
          <a:p>
            <a:fld id="{576FF3D1-0F45-2240-9B47-75654C02E24A}" type="slidenum">
              <a:t>24</a:t>
            </a:fld>
            <a:endParaRPr lang="en-VN"/>
          </a:p>
        </p:txBody>
      </p:sp>
    </p:spTree>
    <p:extLst>
      <p:ext uri="{BB962C8B-B14F-4D97-AF65-F5344CB8AC3E}">
        <p14:creationId xmlns:p14="http://schemas.microsoft.com/office/powerpoint/2010/main" val="10558320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3644A-6004-CD94-31BC-5AC2DB96D6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7D63AB-558D-9D83-A815-CA800C4C5E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B0C0BA-2C3B-02C4-A2A7-9981A73F9FC9}"/>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3FC6B220-CD97-92A6-6CFB-6B4404838C91}"/>
              </a:ext>
            </a:extLst>
          </p:cNvPr>
          <p:cNvSpPr>
            <a:spLocks noGrp="1"/>
          </p:cNvSpPr>
          <p:nvPr>
            <p:ph type="sldNum" sz="quarter" idx="5"/>
          </p:nvPr>
        </p:nvSpPr>
        <p:spPr/>
        <p:txBody>
          <a:bodyPr/>
          <a:lstStyle/>
          <a:p>
            <a:fld id="{576FF3D1-0F45-2240-9B47-75654C02E24A}" type="slidenum">
              <a:t>25</a:t>
            </a:fld>
            <a:endParaRPr lang="en-VN"/>
          </a:p>
        </p:txBody>
      </p:sp>
    </p:spTree>
    <p:extLst>
      <p:ext uri="{BB962C8B-B14F-4D97-AF65-F5344CB8AC3E}">
        <p14:creationId xmlns:p14="http://schemas.microsoft.com/office/powerpoint/2010/main" val="12063119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DF252D-8476-DC1A-EF7C-B494899A64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D18C40-5245-AA10-DD9C-1690307F9C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C226C5-20FA-6AD6-122E-ED42F567E70C}"/>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7FA7972B-5555-3EEA-DCAD-BFDF190A3A87}"/>
              </a:ext>
            </a:extLst>
          </p:cNvPr>
          <p:cNvSpPr>
            <a:spLocks noGrp="1"/>
          </p:cNvSpPr>
          <p:nvPr>
            <p:ph type="sldNum" sz="quarter" idx="5"/>
          </p:nvPr>
        </p:nvSpPr>
        <p:spPr/>
        <p:txBody>
          <a:bodyPr/>
          <a:lstStyle/>
          <a:p>
            <a:fld id="{576FF3D1-0F45-2240-9B47-75654C02E24A}" type="slidenum">
              <a:t>26</a:t>
            </a:fld>
            <a:endParaRPr lang="en-VN"/>
          </a:p>
        </p:txBody>
      </p:sp>
    </p:spTree>
    <p:extLst>
      <p:ext uri="{BB962C8B-B14F-4D97-AF65-F5344CB8AC3E}">
        <p14:creationId xmlns:p14="http://schemas.microsoft.com/office/powerpoint/2010/main" val="8007016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6A801C-B9D9-3E90-DDDA-5B751D0821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E88891-6E21-2FCC-5DA5-5ABDD5AAD1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0A794D-46DB-CBFE-1C16-BD3EE1A49948}"/>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92C92C4C-E223-802C-B242-AC8EF7FF4A93}"/>
              </a:ext>
            </a:extLst>
          </p:cNvPr>
          <p:cNvSpPr>
            <a:spLocks noGrp="1"/>
          </p:cNvSpPr>
          <p:nvPr>
            <p:ph type="sldNum" sz="quarter" idx="5"/>
          </p:nvPr>
        </p:nvSpPr>
        <p:spPr/>
        <p:txBody>
          <a:bodyPr/>
          <a:lstStyle/>
          <a:p>
            <a:fld id="{576FF3D1-0F45-2240-9B47-75654C02E24A}" type="slidenum">
              <a:t>27</a:t>
            </a:fld>
            <a:endParaRPr lang="en-VN"/>
          </a:p>
        </p:txBody>
      </p:sp>
    </p:spTree>
    <p:extLst>
      <p:ext uri="{BB962C8B-B14F-4D97-AF65-F5344CB8AC3E}">
        <p14:creationId xmlns:p14="http://schemas.microsoft.com/office/powerpoint/2010/main" val="36723613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19953C-2C90-BE68-BE4B-E05D008AEE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C1AAC1-EE3C-B955-65F7-7842844E37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458312-63C6-6D27-950B-4EBEEA5996B2}"/>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D2CA742A-6868-11FD-A1C7-1655D8A4BE0F}"/>
              </a:ext>
            </a:extLst>
          </p:cNvPr>
          <p:cNvSpPr>
            <a:spLocks noGrp="1"/>
          </p:cNvSpPr>
          <p:nvPr>
            <p:ph type="sldNum" sz="quarter" idx="5"/>
          </p:nvPr>
        </p:nvSpPr>
        <p:spPr/>
        <p:txBody>
          <a:bodyPr/>
          <a:lstStyle/>
          <a:p>
            <a:fld id="{576FF3D1-0F45-2240-9B47-75654C02E24A}" type="slidenum">
              <a:t>28</a:t>
            </a:fld>
            <a:endParaRPr lang="en-VN"/>
          </a:p>
        </p:txBody>
      </p:sp>
    </p:spTree>
    <p:extLst>
      <p:ext uri="{BB962C8B-B14F-4D97-AF65-F5344CB8AC3E}">
        <p14:creationId xmlns:p14="http://schemas.microsoft.com/office/powerpoint/2010/main" val="4102561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B36EFF-9F85-0A90-F7D2-D1CF3280E2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6F4600-620F-08AE-BCC3-03D3B88C19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188368-45EB-15F0-9ACE-DD7A800B214A}"/>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C8D0DEFD-CE78-9951-22CF-6146F3A0A9F3}"/>
              </a:ext>
            </a:extLst>
          </p:cNvPr>
          <p:cNvSpPr>
            <a:spLocks noGrp="1"/>
          </p:cNvSpPr>
          <p:nvPr>
            <p:ph type="sldNum" sz="quarter" idx="5"/>
          </p:nvPr>
        </p:nvSpPr>
        <p:spPr/>
        <p:txBody>
          <a:bodyPr/>
          <a:lstStyle/>
          <a:p>
            <a:fld id="{576FF3D1-0F45-2240-9B47-75654C02E24A}" type="slidenum">
              <a:t>4</a:t>
            </a:fld>
            <a:endParaRPr lang="en-VN"/>
          </a:p>
        </p:txBody>
      </p:sp>
    </p:spTree>
    <p:extLst>
      <p:ext uri="{BB962C8B-B14F-4D97-AF65-F5344CB8AC3E}">
        <p14:creationId xmlns:p14="http://schemas.microsoft.com/office/powerpoint/2010/main" val="2637729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9342A-36D6-23C8-7589-4E112FD665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746F12-24CE-7E1A-BA3A-272D27C946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FEEBC5-DC0F-C3DE-635B-071444A3F121}"/>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C812B993-C788-4290-C2FF-BB37B0B1A986}"/>
              </a:ext>
            </a:extLst>
          </p:cNvPr>
          <p:cNvSpPr>
            <a:spLocks noGrp="1"/>
          </p:cNvSpPr>
          <p:nvPr>
            <p:ph type="sldNum" sz="quarter" idx="5"/>
          </p:nvPr>
        </p:nvSpPr>
        <p:spPr/>
        <p:txBody>
          <a:bodyPr/>
          <a:lstStyle/>
          <a:p>
            <a:fld id="{576FF3D1-0F45-2240-9B47-75654C02E24A}" type="slidenum">
              <a:t>5</a:t>
            </a:fld>
            <a:endParaRPr lang="en-VN"/>
          </a:p>
        </p:txBody>
      </p:sp>
    </p:spTree>
    <p:extLst>
      <p:ext uri="{BB962C8B-B14F-4D97-AF65-F5344CB8AC3E}">
        <p14:creationId xmlns:p14="http://schemas.microsoft.com/office/powerpoint/2010/main" val="3778674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2A7786-F109-6EBC-7313-DF56EB9CD2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C3A263-BB0A-B31E-C0B0-5655FAC7D4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8D75F7-5AC8-46E9-2F76-694CBB5B554F}"/>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6C0C044A-9E0D-E0B1-27FE-76E2EB8A834C}"/>
              </a:ext>
            </a:extLst>
          </p:cNvPr>
          <p:cNvSpPr>
            <a:spLocks noGrp="1"/>
          </p:cNvSpPr>
          <p:nvPr>
            <p:ph type="sldNum" sz="quarter" idx="5"/>
          </p:nvPr>
        </p:nvSpPr>
        <p:spPr/>
        <p:txBody>
          <a:bodyPr/>
          <a:lstStyle/>
          <a:p>
            <a:fld id="{576FF3D1-0F45-2240-9B47-75654C02E24A}" type="slidenum">
              <a:t>6</a:t>
            </a:fld>
            <a:endParaRPr lang="en-VN"/>
          </a:p>
        </p:txBody>
      </p:sp>
    </p:spTree>
    <p:extLst>
      <p:ext uri="{BB962C8B-B14F-4D97-AF65-F5344CB8AC3E}">
        <p14:creationId xmlns:p14="http://schemas.microsoft.com/office/powerpoint/2010/main" val="1649118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EC8C4A-B3B7-707F-ECA0-F5B1199F67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AAFE26-2734-A2BD-C6B3-DDC876568F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16F13D-8F44-3625-1CD6-DE3E3DCB11F2}"/>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58FBC8B5-2D22-3A0E-A0CF-275E27BDE4D5}"/>
              </a:ext>
            </a:extLst>
          </p:cNvPr>
          <p:cNvSpPr>
            <a:spLocks noGrp="1"/>
          </p:cNvSpPr>
          <p:nvPr>
            <p:ph type="sldNum" sz="quarter" idx="5"/>
          </p:nvPr>
        </p:nvSpPr>
        <p:spPr/>
        <p:txBody>
          <a:bodyPr/>
          <a:lstStyle/>
          <a:p>
            <a:fld id="{576FF3D1-0F45-2240-9B47-75654C02E24A}" type="slidenum">
              <a:t>7</a:t>
            </a:fld>
            <a:endParaRPr lang="en-VN"/>
          </a:p>
        </p:txBody>
      </p:sp>
    </p:spTree>
    <p:extLst>
      <p:ext uri="{BB962C8B-B14F-4D97-AF65-F5344CB8AC3E}">
        <p14:creationId xmlns:p14="http://schemas.microsoft.com/office/powerpoint/2010/main" val="1548195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9425B1-2B72-A652-A9C0-F376ABD00F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50A47F-B4CE-758D-6473-68A71AC030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439CFC-71FC-B5B8-90B7-F51F55D92035}"/>
              </a:ext>
            </a:extLst>
          </p:cNvPr>
          <p:cNvSpPr>
            <a:spLocks noGrp="1"/>
          </p:cNvSpPr>
          <p:nvPr>
            <p:ph type="body" idx="1"/>
          </p:nvPr>
        </p:nvSpPr>
        <p:spPr/>
        <p:txBody>
          <a:bodyPr/>
          <a:lstStyle/>
          <a:p>
            <a:r>
              <a:rPr lang="en-VN"/>
              <a:t>Note 6: </a:t>
            </a:r>
            <a:r>
              <a:rPr lang="en-US"/>
              <a:t>https://docs.oracle.com/javase/specs/jls/se8/html/jls-8.html#jls-8.7:~:text=%C2%A711.2.3.-,8.7.%C2%A0Static%20Initializers,-A%20static%20initializer</a:t>
            </a:r>
          </a:p>
          <a:p>
            <a:endParaRPr lang="en-US"/>
          </a:p>
          <a:p>
            <a:r>
              <a:rPr lang="en-US"/>
              <a:t>Note 7: https://docs.oracle.com/javase/specs/jls/se8/html/jls-8.html#jls-8.3.2:~:text=discussion%20and%20examples.-,8.3.2.%C2%A0Field%20Initialization,-If%20a%20declarator</a:t>
            </a:r>
            <a:endParaRPr lang="en-VN"/>
          </a:p>
        </p:txBody>
      </p:sp>
      <p:sp>
        <p:nvSpPr>
          <p:cNvPr id="4" name="Slide Number Placeholder 3">
            <a:extLst>
              <a:ext uri="{FF2B5EF4-FFF2-40B4-BE49-F238E27FC236}">
                <a16:creationId xmlns:a16="http://schemas.microsoft.com/office/drawing/2014/main" id="{0E2406BE-CE2B-320E-1F53-42A8E62161A5}"/>
              </a:ext>
            </a:extLst>
          </p:cNvPr>
          <p:cNvSpPr>
            <a:spLocks noGrp="1"/>
          </p:cNvSpPr>
          <p:nvPr>
            <p:ph type="sldNum" sz="quarter" idx="5"/>
          </p:nvPr>
        </p:nvSpPr>
        <p:spPr/>
        <p:txBody>
          <a:bodyPr/>
          <a:lstStyle/>
          <a:p>
            <a:fld id="{576FF3D1-0F45-2240-9B47-75654C02E24A}" type="slidenum">
              <a:t>8</a:t>
            </a:fld>
            <a:endParaRPr lang="en-VN"/>
          </a:p>
        </p:txBody>
      </p:sp>
    </p:spTree>
    <p:extLst>
      <p:ext uri="{BB962C8B-B14F-4D97-AF65-F5344CB8AC3E}">
        <p14:creationId xmlns:p14="http://schemas.microsoft.com/office/powerpoint/2010/main" val="4053414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9F3FA3-C3DA-6EE8-4BF5-064884F765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893D52-3556-BBA6-694F-730EA378A1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4AC3F9-E9BC-37DD-73E1-F872F7344718}"/>
              </a:ext>
            </a:extLst>
          </p:cNvPr>
          <p:cNvSpPr>
            <a:spLocks noGrp="1"/>
          </p:cNvSpPr>
          <p:nvPr>
            <p:ph type="body" idx="1"/>
          </p:nvPr>
        </p:nvSpPr>
        <p:spPr/>
        <p:txBody>
          <a:bodyPr/>
          <a:lstStyle/>
          <a:p>
            <a:r>
              <a:rPr lang="en-VN"/>
              <a:t>Note 6: </a:t>
            </a:r>
            <a:r>
              <a:rPr lang="en-US"/>
              <a:t>https://docs.oracle.com/javase/specs/jls/se8/html/jls-8.html#jls-8.7:~:text=%C2%A711.2.3.-,8.7.%C2%A0Static%20Initializers,-A%20static%20initializer</a:t>
            </a:r>
          </a:p>
          <a:p>
            <a:endParaRPr lang="en-US"/>
          </a:p>
          <a:p>
            <a:r>
              <a:rPr lang="en-US"/>
              <a:t>Note 7: https://docs.oracle.com/javase/specs/jls/se8/html/jls-8.html#jls-8.3.2:~:text=discussion%20and%20examples.-,8.3.2.%C2%A0Field%20Initialization,-If%20a%20declarator</a:t>
            </a:r>
            <a:endParaRPr lang="en-VN"/>
          </a:p>
        </p:txBody>
      </p:sp>
      <p:sp>
        <p:nvSpPr>
          <p:cNvPr id="4" name="Slide Number Placeholder 3">
            <a:extLst>
              <a:ext uri="{FF2B5EF4-FFF2-40B4-BE49-F238E27FC236}">
                <a16:creationId xmlns:a16="http://schemas.microsoft.com/office/drawing/2014/main" id="{913C5CDD-36A9-F77A-51C6-27347CA66B0E}"/>
              </a:ext>
            </a:extLst>
          </p:cNvPr>
          <p:cNvSpPr>
            <a:spLocks noGrp="1"/>
          </p:cNvSpPr>
          <p:nvPr>
            <p:ph type="sldNum" sz="quarter" idx="5"/>
          </p:nvPr>
        </p:nvSpPr>
        <p:spPr/>
        <p:txBody>
          <a:bodyPr/>
          <a:lstStyle/>
          <a:p>
            <a:fld id="{576FF3D1-0F45-2240-9B47-75654C02E24A}" type="slidenum">
              <a:t>9</a:t>
            </a:fld>
            <a:endParaRPr lang="en-VN"/>
          </a:p>
        </p:txBody>
      </p:sp>
    </p:spTree>
    <p:extLst>
      <p:ext uri="{BB962C8B-B14F-4D97-AF65-F5344CB8AC3E}">
        <p14:creationId xmlns:p14="http://schemas.microsoft.com/office/powerpoint/2010/main" val="83178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9531DD-C643-BF9C-450B-78007472AB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65F9C8-D7CD-7F31-2158-231732A5E4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F31110-75E6-798A-552B-A3E76CD11136}"/>
              </a:ext>
            </a:extLst>
          </p:cNvPr>
          <p:cNvSpPr>
            <a:spLocks noGrp="1"/>
          </p:cNvSpPr>
          <p:nvPr>
            <p:ph type="body" idx="1"/>
          </p:nvPr>
        </p:nvSpPr>
        <p:spPr/>
        <p:txBody>
          <a:bodyPr/>
          <a:lstStyle/>
          <a:p>
            <a:r>
              <a:rPr lang="en-VN"/>
              <a:t>Note 6: </a:t>
            </a:r>
            <a:r>
              <a:rPr lang="en-US"/>
              <a:t>https://docs.oracle.com/javase/specs/jls/se8/html/jls-8.html#jls-8.7:~:text=%C2%A711.2.3.-,8.7.%C2%A0Static%20Initializers,-A%20static%20initializer</a:t>
            </a:r>
          </a:p>
          <a:p>
            <a:endParaRPr lang="en-US"/>
          </a:p>
          <a:p>
            <a:r>
              <a:rPr lang="en-US"/>
              <a:t>Note 7: https://docs.oracle.com/javase/specs/jls/se8/html/jls-8.html#jls-8.3.2:~:text=discussion%20and%20examples.-,8.3.2.%C2%A0Field%20Initialization,-If%20a%20declarator</a:t>
            </a:r>
            <a:endParaRPr lang="en-VN"/>
          </a:p>
        </p:txBody>
      </p:sp>
      <p:sp>
        <p:nvSpPr>
          <p:cNvPr id="4" name="Slide Number Placeholder 3">
            <a:extLst>
              <a:ext uri="{FF2B5EF4-FFF2-40B4-BE49-F238E27FC236}">
                <a16:creationId xmlns:a16="http://schemas.microsoft.com/office/drawing/2014/main" id="{F24DA0A3-3B8A-7050-6645-B2880AE8F8F1}"/>
              </a:ext>
            </a:extLst>
          </p:cNvPr>
          <p:cNvSpPr>
            <a:spLocks noGrp="1"/>
          </p:cNvSpPr>
          <p:nvPr>
            <p:ph type="sldNum" sz="quarter" idx="5"/>
          </p:nvPr>
        </p:nvSpPr>
        <p:spPr/>
        <p:txBody>
          <a:bodyPr/>
          <a:lstStyle/>
          <a:p>
            <a:fld id="{576FF3D1-0F45-2240-9B47-75654C02E24A}" type="slidenum">
              <a:t>10</a:t>
            </a:fld>
            <a:endParaRPr lang="en-VN"/>
          </a:p>
        </p:txBody>
      </p:sp>
    </p:spTree>
    <p:extLst>
      <p:ext uri="{BB962C8B-B14F-4D97-AF65-F5344CB8AC3E}">
        <p14:creationId xmlns:p14="http://schemas.microsoft.com/office/powerpoint/2010/main" val="1482048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249E1-0E79-E426-382D-1B1213C504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742DB0-874D-573A-FAF5-E1E1B504C8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97BD1B-AB8B-B662-20BA-8EFCDD6613B2}"/>
              </a:ext>
            </a:extLst>
          </p:cNvPr>
          <p:cNvSpPr>
            <a:spLocks noGrp="1"/>
          </p:cNvSpPr>
          <p:nvPr>
            <p:ph type="dt" sz="half" idx="10"/>
          </p:nvPr>
        </p:nvSpPr>
        <p:spPr/>
        <p:txBody>
          <a:bodyPr/>
          <a:lstStyle/>
          <a:p>
            <a:fld id="{BAA8DE05-51EE-4692-B197-877FA1DAAAED}" type="datetimeFigureOut">
              <a:rPr lang="en-US" smtClean="0"/>
              <a:t>11/27/24</a:t>
            </a:fld>
            <a:endParaRPr lang="en-US"/>
          </a:p>
        </p:txBody>
      </p:sp>
      <p:sp>
        <p:nvSpPr>
          <p:cNvPr id="5" name="Footer Placeholder 4">
            <a:extLst>
              <a:ext uri="{FF2B5EF4-FFF2-40B4-BE49-F238E27FC236}">
                <a16:creationId xmlns:a16="http://schemas.microsoft.com/office/drawing/2014/main" id="{162332DA-B328-C938-C5CC-150A884B9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092F4-C033-8786-943E-2AE1C3273771}"/>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00899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605A-C9D9-3FEE-4AD7-93E29ECE6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640FCE-C444-FED9-4D9B-911BEFE9A1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A9C4A-29FB-8709-12DA-C4B70DE854EC}"/>
              </a:ext>
            </a:extLst>
          </p:cNvPr>
          <p:cNvSpPr>
            <a:spLocks noGrp="1"/>
          </p:cNvSpPr>
          <p:nvPr>
            <p:ph type="dt" sz="half" idx="10"/>
          </p:nvPr>
        </p:nvSpPr>
        <p:spPr/>
        <p:txBody>
          <a:bodyPr/>
          <a:lstStyle/>
          <a:p>
            <a:fld id="{BAA8DE05-51EE-4692-B197-877FA1DAAAED}" type="datetimeFigureOut">
              <a:rPr lang="en-US" smtClean="0"/>
              <a:t>11/27/24</a:t>
            </a:fld>
            <a:endParaRPr lang="en-US"/>
          </a:p>
        </p:txBody>
      </p:sp>
      <p:sp>
        <p:nvSpPr>
          <p:cNvPr id="5" name="Footer Placeholder 4">
            <a:extLst>
              <a:ext uri="{FF2B5EF4-FFF2-40B4-BE49-F238E27FC236}">
                <a16:creationId xmlns:a16="http://schemas.microsoft.com/office/drawing/2014/main" id="{FDDD6E77-31D8-44C9-8C00-C85B1FBD5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131BB-31B3-265D-7085-74DC5991AAE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775320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7958B-44E0-1781-BCCB-A1EADD44A0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CEE1AC-BA82-4227-EF6E-CD4C945281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4FCB6-CEB8-F8B1-0ACF-D57EE7B35017}"/>
              </a:ext>
            </a:extLst>
          </p:cNvPr>
          <p:cNvSpPr>
            <a:spLocks noGrp="1"/>
          </p:cNvSpPr>
          <p:nvPr>
            <p:ph type="dt" sz="half" idx="10"/>
          </p:nvPr>
        </p:nvSpPr>
        <p:spPr/>
        <p:txBody>
          <a:bodyPr/>
          <a:lstStyle/>
          <a:p>
            <a:fld id="{BAA8DE05-51EE-4692-B197-877FA1DAAAED}" type="datetimeFigureOut">
              <a:rPr lang="en-US" smtClean="0"/>
              <a:t>11/27/24</a:t>
            </a:fld>
            <a:endParaRPr lang="en-US"/>
          </a:p>
        </p:txBody>
      </p:sp>
      <p:sp>
        <p:nvSpPr>
          <p:cNvPr id="5" name="Footer Placeholder 4">
            <a:extLst>
              <a:ext uri="{FF2B5EF4-FFF2-40B4-BE49-F238E27FC236}">
                <a16:creationId xmlns:a16="http://schemas.microsoft.com/office/drawing/2014/main" id="{EC264267-9C54-4B02-8EEA-5CA891411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CB251-E39D-B765-D0D9-DD43E8D38D4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98694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7693-B66D-3FF6-66FB-B2B66B9B59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D8C97-B2D4-9D9C-F7A8-115F22C5AB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C4265-6111-645E-966E-B831FDA6AFE9}"/>
              </a:ext>
            </a:extLst>
          </p:cNvPr>
          <p:cNvSpPr>
            <a:spLocks noGrp="1"/>
          </p:cNvSpPr>
          <p:nvPr>
            <p:ph type="dt" sz="half" idx="10"/>
          </p:nvPr>
        </p:nvSpPr>
        <p:spPr/>
        <p:txBody>
          <a:bodyPr/>
          <a:lstStyle/>
          <a:p>
            <a:fld id="{BAA8DE05-51EE-4692-B197-877FA1DAAAED}" type="datetimeFigureOut">
              <a:rPr lang="en-US" smtClean="0"/>
              <a:t>11/27/24</a:t>
            </a:fld>
            <a:endParaRPr lang="en-US"/>
          </a:p>
        </p:txBody>
      </p:sp>
      <p:sp>
        <p:nvSpPr>
          <p:cNvPr id="5" name="Footer Placeholder 4">
            <a:extLst>
              <a:ext uri="{FF2B5EF4-FFF2-40B4-BE49-F238E27FC236}">
                <a16:creationId xmlns:a16="http://schemas.microsoft.com/office/drawing/2014/main" id="{F7DE0A0A-A8A5-760E-E5D5-68A445A84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C847C-376C-028A-DCDA-F438CA4C2E0A}"/>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121948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1A4A-1448-BFB4-783B-B383569CF6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4B3B29-C6AF-4859-0D81-048A8D8E7F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48660D-702B-4436-92F0-7E362647F91F}"/>
              </a:ext>
            </a:extLst>
          </p:cNvPr>
          <p:cNvSpPr>
            <a:spLocks noGrp="1"/>
          </p:cNvSpPr>
          <p:nvPr>
            <p:ph type="dt" sz="half" idx="10"/>
          </p:nvPr>
        </p:nvSpPr>
        <p:spPr/>
        <p:txBody>
          <a:bodyPr/>
          <a:lstStyle/>
          <a:p>
            <a:fld id="{BAA8DE05-51EE-4692-B197-877FA1DAAAED}" type="datetimeFigureOut">
              <a:rPr lang="en-US" smtClean="0"/>
              <a:t>11/27/24</a:t>
            </a:fld>
            <a:endParaRPr lang="en-US"/>
          </a:p>
        </p:txBody>
      </p:sp>
      <p:sp>
        <p:nvSpPr>
          <p:cNvPr id="5" name="Footer Placeholder 4">
            <a:extLst>
              <a:ext uri="{FF2B5EF4-FFF2-40B4-BE49-F238E27FC236}">
                <a16:creationId xmlns:a16="http://schemas.microsoft.com/office/drawing/2014/main" id="{F121AB1F-50DC-799D-662D-6ABE6F9CF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C0759-C06B-BD43-A867-64E4943CB97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6885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286-E109-DF56-3354-9EBB9B5AD3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FBA1BC-FD2E-EC48-7F3D-EAE382EF6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81FB9B-4CC0-59F3-79CE-50BDB1CF57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B6D12A-6B6F-D96F-E37E-60E80B018217}"/>
              </a:ext>
            </a:extLst>
          </p:cNvPr>
          <p:cNvSpPr>
            <a:spLocks noGrp="1"/>
          </p:cNvSpPr>
          <p:nvPr>
            <p:ph type="dt" sz="half" idx="10"/>
          </p:nvPr>
        </p:nvSpPr>
        <p:spPr/>
        <p:txBody>
          <a:bodyPr/>
          <a:lstStyle/>
          <a:p>
            <a:fld id="{BAA8DE05-51EE-4692-B197-877FA1DAAAED}" type="datetimeFigureOut">
              <a:rPr lang="en-US" smtClean="0"/>
              <a:t>11/27/24</a:t>
            </a:fld>
            <a:endParaRPr lang="en-US"/>
          </a:p>
        </p:txBody>
      </p:sp>
      <p:sp>
        <p:nvSpPr>
          <p:cNvPr id="6" name="Footer Placeholder 5">
            <a:extLst>
              <a:ext uri="{FF2B5EF4-FFF2-40B4-BE49-F238E27FC236}">
                <a16:creationId xmlns:a16="http://schemas.microsoft.com/office/drawing/2014/main" id="{6EAB1D1D-9984-1BE0-A9AE-482E21A1F4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9D570-A79C-057C-6355-694323D92B8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12225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2E31-2F30-2FBC-B963-E9A07AEB33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ECD35A-8B39-BC77-3C19-54035D8903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408F13-7339-18A8-8571-F9F2D86771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A57706-1749-9278-F728-58B990AE4E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34423B-8211-534A-22EC-BE8E0E770E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59B804-1DE5-9C35-6F81-3A293D1A90F7}"/>
              </a:ext>
            </a:extLst>
          </p:cNvPr>
          <p:cNvSpPr>
            <a:spLocks noGrp="1"/>
          </p:cNvSpPr>
          <p:nvPr>
            <p:ph type="dt" sz="half" idx="10"/>
          </p:nvPr>
        </p:nvSpPr>
        <p:spPr/>
        <p:txBody>
          <a:bodyPr/>
          <a:lstStyle/>
          <a:p>
            <a:fld id="{BAA8DE05-51EE-4692-B197-877FA1DAAAED}" type="datetimeFigureOut">
              <a:rPr lang="en-US" smtClean="0"/>
              <a:t>11/27/24</a:t>
            </a:fld>
            <a:endParaRPr lang="en-US"/>
          </a:p>
        </p:txBody>
      </p:sp>
      <p:sp>
        <p:nvSpPr>
          <p:cNvPr id="8" name="Footer Placeholder 7">
            <a:extLst>
              <a:ext uri="{FF2B5EF4-FFF2-40B4-BE49-F238E27FC236}">
                <a16:creationId xmlns:a16="http://schemas.microsoft.com/office/drawing/2014/main" id="{171D4FF6-84CE-0494-D968-CE07AA6D33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568B0D-5839-7A38-CE68-9BEFDA69F38E}"/>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3705768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FDC7-1509-15E3-FC6B-805EA76BD5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E55E65-38EA-9E43-0C6D-EB82CBCB3444}"/>
              </a:ext>
            </a:extLst>
          </p:cNvPr>
          <p:cNvSpPr>
            <a:spLocks noGrp="1"/>
          </p:cNvSpPr>
          <p:nvPr>
            <p:ph type="dt" sz="half" idx="10"/>
          </p:nvPr>
        </p:nvSpPr>
        <p:spPr/>
        <p:txBody>
          <a:bodyPr/>
          <a:lstStyle/>
          <a:p>
            <a:fld id="{BAA8DE05-51EE-4692-B197-877FA1DAAAED}" type="datetimeFigureOut">
              <a:rPr lang="en-US" smtClean="0"/>
              <a:t>11/27/24</a:t>
            </a:fld>
            <a:endParaRPr lang="en-US"/>
          </a:p>
        </p:txBody>
      </p:sp>
      <p:sp>
        <p:nvSpPr>
          <p:cNvPr id="4" name="Footer Placeholder 3">
            <a:extLst>
              <a:ext uri="{FF2B5EF4-FFF2-40B4-BE49-F238E27FC236}">
                <a16:creationId xmlns:a16="http://schemas.microsoft.com/office/drawing/2014/main" id="{01EC6B55-0201-1312-335A-069E8331FA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DA86EF-5BE7-951E-E1F1-DB496365FBE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29192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377714-1AE4-D06D-041E-70C6F3BE0678}"/>
              </a:ext>
            </a:extLst>
          </p:cNvPr>
          <p:cNvSpPr>
            <a:spLocks noGrp="1"/>
          </p:cNvSpPr>
          <p:nvPr>
            <p:ph type="dt" sz="half" idx="10"/>
          </p:nvPr>
        </p:nvSpPr>
        <p:spPr/>
        <p:txBody>
          <a:bodyPr/>
          <a:lstStyle/>
          <a:p>
            <a:fld id="{BAA8DE05-51EE-4692-B197-877FA1DAAAED}" type="datetimeFigureOut">
              <a:rPr lang="en-US" smtClean="0"/>
              <a:t>11/27/24</a:t>
            </a:fld>
            <a:endParaRPr lang="en-US"/>
          </a:p>
        </p:txBody>
      </p:sp>
      <p:sp>
        <p:nvSpPr>
          <p:cNvPr id="3" name="Footer Placeholder 2">
            <a:extLst>
              <a:ext uri="{FF2B5EF4-FFF2-40B4-BE49-F238E27FC236}">
                <a16:creationId xmlns:a16="http://schemas.microsoft.com/office/drawing/2014/main" id="{964B493B-9D46-0485-1C7C-EC89D1B99D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C5D092-CD68-93A5-D410-D8D9F0F32E3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84488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8FCC-59F7-002F-887A-3AE9E3CA3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5E3BF3-66ED-D5F7-4D10-42A1711BC2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1EEA8-D320-6867-9BA6-758966E3F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F5B38-62A1-CE82-8A74-5434C0A4131B}"/>
              </a:ext>
            </a:extLst>
          </p:cNvPr>
          <p:cNvSpPr>
            <a:spLocks noGrp="1"/>
          </p:cNvSpPr>
          <p:nvPr>
            <p:ph type="dt" sz="half" idx="10"/>
          </p:nvPr>
        </p:nvSpPr>
        <p:spPr/>
        <p:txBody>
          <a:bodyPr/>
          <a:lstStyle/>
          <a:p>
            <a:fld id="{BAA8DE05-51EE-4692-B197-877FA1DAAAED}" type="datetimeFigureOut">
              <a:rPr lang="en-US" smtClean="0"/>
              <a:t>11/27/24</a:t>
            </a:fld>
            <a:endParaRPr lang="en-US"/>
          </a:p>
        </p:txBody>
      </p:sp>
      <p:sp>
        <p:nvSpPr>
          <p:cNvPr id="6" name="Footer Placeholder 5">
            <a:extLst>
              <a:ext uri="{FF2B5EF4-FFF2-40B4-BE49-F238E27FC236}">
                <a16:creationId xmlns:a16="http://schemas.microsoft.com/office/drawing/2014/main" id="{B65B5D93-06AF-21CA-460C-74E6E8B24F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5CCB2-2362-5C44-3188-75821D5703E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24750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F888-87D6-FE2D-6CB5-C363685D34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4AE296-04DC-6316-72BF-93486EDBC0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5E4AC3-BDF1-C463-09B8-B7AACAA77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8EDC2-B5DC-02FD-C84A-A77A922DA504}"/>
              </a:ext>
            </a:extLst>
          </p:cNvPr>
          <p:cNvSpPr>
            <a:spLocks noGrp="1"/>
          </p:cNvSpPr>
          <p:nvPr>
            <p:ph type="dt" sz="half" idx="10"/>
          </p:nvPr>
        </p:nvSpPr>
        <p:spPr/>
        <p:txBody>
          <a:bodyPr/>
          <a:lstStyle/>
          <a:p>
            <a:fld id="{BAA8DE05-51EE-4692-B197-877FA1DAAAED}" type="datetimeFigureOut">
              <a:rPr lang="en-US" smtClean="0"/>
              <a:t>11/27/24</a:t>
            </a:fld>
            <a:endParaRPr lang="en-US"/>
          </a:p>
        </p:txBody>
      </p:sp>
      <p:sp>
        <p:nvSpPr>
          <p:cNvPr id="6" name="Footer Placeholder 5">
            <a:extLst>
              <a:ext uri="{FF2B5EF4-FFF2-40B4-BE49-F238E27FC236}">
                <a16:creationId xmlns:a16="http://schemas.microsoft.com/office/drawing/2014/main" id="{3193FCE8-2ECF-C3F9-9FBA-7159C1FE7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2C1A29-C80D-1CF9-8B56-52DE889EC456}"/>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7712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C09D87-B60C-2F4C-DA19-BB04307F5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B374F2-0FF1-114D-5529-1A4E23665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6FAB11-252C-AF3A-1868-D64F46A93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A8DE05-51EE-4692-B197-877FA1DAAAED}" type="datetimeFigureOut">
              <a:rPr lang="en-US" smtClean="0"/>
              <a:t>11/27/24</a:t>
            </a:fld>
            <a:endParaRPr lang="en-US"/>
          </a:p>
        </p:txBody>
      </p:sp>
      <p:sp>
        <p:nvSpPr>
          <p:cNvPr id="5" name="Footer Placeholder 4">
            <a:extLst>
              <a:ext uri="{FF2B5EF4-FFF2-40B4-BE49-F238E27FC236}">
                <a16:creationId xmlns:a16="http://schemas.microsoft.com/office/drawing/2014/main" id="{E54987AE-9E20-DF1B-0ECB-89583BCE6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B754B6-F244-E0B6-9D65-0E3B11C545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72391D-08EA-4D13-AA34-90E6B0650B1C}" type="slidenum">
              <a:rPr lang="en-US" smtClean="0"/>
              <a:t>‹#›</a:t>
            </a:fld>
            <a:endParaRPr lang="en-US"/>
          </a:p>
        </p:txBody>
      </p:sp>
    </p:spTree>
    <p:extLst>
      <p:ext uri="{BB962C8B-B14F-4D97-AF65-F5344CB8AC3E}">
        <p14:creationId xmlns:p14="http://schemas.microsoft.com/office/powerpoint/2010/main" val="704804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customXml" Target="../ink/ink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customXml" Target="../ink/ink21.xml"/><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customXml" Target="../ink/ink20.xml"/><Relationship Id="rId5" Type="http://schemas.openxmlformats.org/officeDocument/2006/relationships/image" Target="../media/image23.png"/><Relationship Id="rId4" Type="http://schemas.openxmlformats.org/officeDocument/2006/relationships/customXml" Target="../ink/ink19.xml"/><Relationship Id="rId9" Type="http://schemas.openxmlformats.org/officeDocument/2006/relationships/image" Target="../media/image25.png"/></Relationships>
</file>

<file path=ppt/slides/_rels/slide22.xml.rels><?xml version="1.0" encoding="UTF-8" standalone="yes"?>
<Relationships xmlns="http://schemas.openxmlformats.org/package/2006/relationships"><Relationship Id="rId8" Type="http://schemas.openxmlformats.org/officeDocument/2006/relationships/customXml" Target="../ink/ink24.xml"/><Relationship Id="rId13"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28.png"/><Relationship Id="rId12" Type="http://schemas.openxmlformats.org/officeDocument/2006/relationships/customXml" Target="../ink/ink26.xm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customXml" Target="../ink/ink23.xml"/><Relationship Id="rId11" Type="http://schemas.openxmlformats.org/officeDocument/2006/relationships/image" Target="../media/image30.png"/><Relationship Id="rId5" Type="http://schemas.openxmlformats.org/officeDocument/2006/relationships/image" Target="../media/image27.png"/><Relationship Id="rId10" Type="http://schemas.openxmlformats.org/officeDocument/2006/relationships/customXml" Target="../ink/ink25.xml"/><Relationship Id="rId4" Type="http://schemas.openxmlformats.org/officeDocument/2006/relationships/customXml" Target="../ink/ink22.xml"/><Relationship Id="rId9"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customXml" Target="../ink/ink8.xml"/><Relationship Id="rId26" Type="http://schemas.openxmlformats.org/officeDocument/2006/relationships/customXml" Target="../ink/ink12.xml"/><Relationship Id="rId21" Type="http://schemas.openxmlformats.org/officeDocument/2006/relationships/image" Target="../media/image10.png"/><Relationship Id="rId34" Type="http://schemas.openxmlformats.org/officeDocument/2006/relationships/customXml" Target="../ink/ink16.xml"/><Relationship Id="rId7" Type="http://schemas.openxmlformats.org/officeDocument/2006/relationships/image" Target="../media/image3.png"/><Relationship Id="rId12" Type="http://schemas.openxmlformats.org/officeDocument/2006/relationships/customXml" Target="../ink/ink5.xml"/><Relationship Id="rId17" Type="http://schemas.openxmlformats.org/officeDocument/2006/relationships/image" Target="../media/image8.png"/><Relationship Id="rId25" Type="http://schemas.openxmlformats.org/officeDocument/2006/relationships/image" Target="../media/image12.png"/><Relationship Id="rId33" Type="http://schemas.openxmlformats.org/officeDocument/2006/relationships/image" Target="../media/image16.png"/><Relationship Id="rId2" Type="http://schemas.openxmlformats.org/officeDocument/2006/relationships/notesSlide" Target="../notesSlides/notesSlide3.xml"/><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customXml" Target="../ink/ink2.xml"/><Relationship Id="rId11" Type="http://schemas.openxmlformats.org/officeDocument/2006/relationships/image" Target="../media/image5.png"/><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18.png"/><Relationship Id="rId5" Type="http://schemas.openxmlformats.org/officeDocument/2006/relationships/image" Target="../media/image2.png"/><Relationship Id="rId15" Type="http://schemas.openxmlformats.org/officeDocument/2006/relationships/image" Target="../media/image7.png"/><Relationship Id="rId23" Type="http://schemas.openxmlformats.org/officeDocument/2006/relationships/image" Target="../media/image11.png"/><Relationship Id="rId28" Type="http://schemas.openxmlformats.org/officeDocument/2006/relationships/customXml" Target="../ink/ink13.xml"/><Relationship Id="rId36" Type="http://schemas.openxmlformats.org/officeDocument/2006/relationships/customXml" Target="../ink/ink17.xml"/><Relationship Id="rId10" Type="http://schemas.openxmlformats.org/officeDocument/2006/relationships/customXml" Target="../ink/ink4.xml"/><Relationship Id="rId19" Type="http://schemas.openxmlformats.org/officeDocument/2006/relationships/image" Target="../media/image9.png"/><Relationship Id="rId31" Type="http://schemas.openxmlformats.org/officeDocument/2006/relationships/image" Target="../media/image15.png"/><Relationship Id="rId4" Type="http://schemas.openxmlformats.org/officeDocument/2006/relationships/customXml" Target="../ink/ink1.xml"/><Relationship Id="rId9" Type="http://schemas.openxmlformats.org/officeDocument/2006/relationships/image" Target="../media/image4.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3.png"/><Relationship Id="rId30" Type="http://schemas.openxmlformats.org/officeDocument/2006/relationships/customXml" Target="../ink/ink14.xml"/><Relationship Id="rId35" Type="http://schemas.openxmlformats.org/officeDocument/2006/relationships/image" Target="../media/image17.png"/><Relationship Id="rId8" Type="http://schemas.openxmlformats.org/officeDocument/2006/relationships/customXml" Target="../ink/ink3.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2DBD-CB83-55BD-128C-2C66E47798F8}"/>
              </a:ext>
            </a:extLst>
          </p:cNvPr>
          <p:cNvSpPr>
            <a:spLocks noGrp="1"/>
          </p:cNvSpPr>
          <p:nvPr>
            <p:ph type="ctrTitle"/>
          </p:nvPr>
        </p:nvSpPr>
        <p:spPr/>
        <p:txBody>
          <a:bodyPr/>
          <a:lstStyle/>
          <a:p>
            <a:r>
              <a:rPr lang="en-GB"/>
              <a:t>Java 8 – SE 1 Presentation</a:t>
            </a:r>
            <a:endParaRPr lang="en-US"/>
          </a:p>
        </p:txBody>
      </p:sp>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p:txBody>
          <a:bodyPr/>
          <a:lstStyle/>
          <a:p>
            <a:r>
              <a:rPr lang="en-US"/>
              <a:t>Chapter 4 – Methods and Encapsulation</a:t>
            </a:r>
          </a:p>
        </p:txBody>
      </p:sp>
    </p:spTree>
    <p:extLst>
      <p:ext uri="{BB962C8B-B14F-4D97-AF65-F5344CB8AC3E}">
        <p14:creationId xmlns:p14="http://schemas.microsoft.com/office/powerpoint/2010/main" val="2437323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D44768-4A20-25DC-17B5-33E0EA7A0A5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F124C64-E6AD-EE6D-1E61-3E72BDB04647}"/>
              </a:ext>
            </a:extLst>
          </p:cNvPr>
          <p:cNvSpPr>
            <a:spLocks noGrp="1"/>
          </p:cNvSpPr>
          <p:nvPr>
            <p:ph type="subTitle" idx="1"/>
          </p:nvPr>
        </p:nvSpPr>
        <p:spPr>
          <a:xfrm>
            <a:off x="152399" y="217488"/>
            <a:ext cx="11223171" cy="303212"/>
          </a:xfrm>
        </p:spPr>
        <p:txBody>
          <a:bodyPr>
            <a:normAutofit fontScale="92500" lnSpcReduction="20000"/>
          </a:bodyPr>
          <a:lstStyle/>
          <a:p>
            <a:endParaRPr lang="en-US" sz="1800" b="1"/>
          </a:p>
        </p:txBody>
      </p:sp>
      <p:sp>
        <p:nvSpPr>
          <p:cNvPr id="4" name="Subtitle 2">
            <a:extLst>
              <a:ext uri="{FF2B5EF4-FFF2-40B4-BE49-F238E27FC236}">
                <a16:creationId xmlns:a16="http://schemas.microsoft.com/office/drawing/2014/main" id="{C87962E1-E5CA-3A60-6D44-60CA242C8A5D}"/>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Explain about pass by value and pass by reference</a:t>
            </a:r>
          </a:p>
          <a:p>
            <a:pPr algn="l"/>
            <a:r>
              <a:rPr lang="en-US" sz="1800">
                <a:sym typeface="Wingdings" pitchFamily="2" charset="2"/>
              </a:rPr>
              <a:t>(code illustration snippet 13 – 14 – 15) </a:t>
            </a:r>
          </a:p>
          <a:p>
            <a:pPr algn="l"/>
            <a:r>
              <a:rPr lang="en-US" sz="1800">
                <a:sym typeface="Wingdings" pitchFamily="2" charset="2"/>
              </a:rPr>
              <a:t>- Explain what is method overloading ? </a:t>
            </a:r>
          </a:p>
          <a:p>
            <a:pPr algn="l"/>
            <a:r>
              <a:rPr lang="en-US" sz="1800">
                <a:sym typeface="Wingdings" pitchFamily="2" charset="2"/>
              </a:rPr>
              <a:t>(code illustration snippet 16 – 17 – 18) </a:t>
            </a:r>
          </a:p>
          <a:p>
            <a:pPr algn="l"/>
            <a:r>
              <a:rPr lang="en-US" sz="1800">
                <a:sym typeface="Wingdings" pitchFamily="2" charset="2"/>
              </a:rPr>
              <a:t>- When ...ing a method, Java will prioritize ... more than ... (unless there are no options left)</a:t>
            </a:r>
          </a:p>
          <a:p>
            <a:pPr algn="l"/>
            <a:r>
              <a:rPr lang="en-US" sz="1800">
                <a:sym typeface="Wingdings" pitchFamily="2" charset="2"/>
              </a:rPr>
              <a:t>(code illustration snippet 19)</a:t>
            </a:r>
          </a:p>
          <a:p>
            <a:pPr algn="l"/>
            <a:r>
              <a:rPr lang="en-US" sz="1800">
                <a:sym typeface="Wingdings" pitchFamily="2" charset="2"/>
              </a:rPr>
              <a:t>(Note: Only ... are allowed in method, ... are not allowed in method =&gt; Also answered the previous question about Wrapper constructor: "Why we can't pass ...")</a:t>
            </a:r>
          </a:p>
          <a:p>
            <a:pPr algn="l"/>
            <a:r>
              <a:rPr lang="en-US" sz="1800">
                <a:sym typeface="Wingdings" pitchFamily="2" charset="2"/>
              </a:rPr>
              <a:t>(code illustration snippet 20 – 21)</a:t>
            </a:r>
          </a:p>
          <a:p>
            <a:pPr algn="l"/>
            <a:r>
              <a:rPr lang="en-US" sz="1800">
                <a:sym typeface="Wingdings" pitchFamily="2" charset="2"/>
              </a:rPr>
              <a:t>- The reason why we have this order in this table below is ... was born ...</a:t>
            </a:r>
          </a:p>
          <a:p>
            <a:pPr algn="l"/>
            <a:endParaRPr lang="en-US" sz="1800">
              <a:sym typeface="Wingdings" pitchFamily="2" charset="2"/>
            </a:endParaRPr>
          </a:p>
        </p:txBody>
      </p:sp>
      <p:pic>
        <p:nvPicPr>
          <p:cNvPr id="2" name="Picture 1">
            <a:extLst>
              <a:ext uri="{FF2B5EF4-FFF2-40B4-BE49-F238E27FC236}">
                <a16:creationId xmlns:a16="http://schemas.microsoft.com/office/drawing/2014/main" id="{210CE192-A4A5-EF10-C77C-E01AB323325F}"/>
              </a:ext>
            </a:extLst>
          </p:cNvPr>
          <p:cNvPicPr>
            <a:picLocks noChangeAspect="1"/>
          </p:cNvPicPr>
          <p:nvPr/>
        </p:nvPicPr>
        <p:blipFill>
          <a:blip r:embed="rId3"/>
          <a:stretch>
            <a:fillRect/>
          </a:stretch>
        </p:blipFill>
        <p:spPr>
          <a:xfrm>
            <a:off x="2481306" y="4334843"/>
            <a:ext cx="7229388" cy="2305669"/>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FD7130F-F9C7-FFEC-FB93-FE22EAF8419A}"/>
                  </a:ext>
                </a:extLst>
              </p14:cNvPr>
              <p14:cNvContentPartPr/>
              <p14:nvPr/>
            </p14:nvContentPartPr>
            <p14:xfrm>
              <a:off x="2534804" y="6296224"/>
              <a:ext cx="5551200" cy="49320"/>
            </p14:xfrm>
          </p:contentPart>
        </mc:Choice>
        <mc:Fallback xmlns="">
          <p:pic>
            <p:nvPicPr>
              <p:cNvPr id="6" name="Ink 5">
                <a:extLst>
                  <a:ext uri="{FF2B5EF4-FFF2-40B4-BE49-F238E27FC236}">
                    <a16:creationId xmlns:a16="http://schemas.microsoft.com/office/drawing/2014/main" id="{BFD7130F-F9C7-FFEC-FB93-FE22EAF8419A}"/>
                  </a:ext>
                </a:extLst>
              </p:cNvPr>
              <p:cNvPicPr/>
              <p:nvPr/>
            </p:nvPicPr>
            <p:blipFill>
              <a:blip r:embed="rId5"/>
              <a:stretch>
                <a:fillRect/>
              </a:stretch>
            </p:blipFill>
            <p:spPr>
              <a:xfrm>
                <a:off x="2526164" y="6287584"/>
                <a:ext cx="5568840" cy="66960"/>
              </a:xfrm>
              <a:prstGeom prst="rect">
                <a:avLst/>
              </a:prstGeom>
            </p:spPr>
          </p:pic>
        </mc:Fallback>
      </mc:AlternateContent>
    </p:spTree>
    <p:extLst>
      <p:ext uri="{BB962C8B-B14F-4D97-AF65-F5344CB8AC3E}">
        <p14:creationId xmlns:p14="http://schemas.microsoft.com/office/powerpoint/2010/main" val="187697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A0AED-DD0B-40EF-3E81-CF85EFA1470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183DFB1-9825-0F38-D83F-B975E28B8F09}"/>
              </a:ext>
            </a:extLst>
          </p:cNvPr>
          <p:cNvSpPr>
            <a:spLocks noGrp="1"/>
          </p:cNvSpPr>
          <p:nvPr>
            <p:ph type="subTitle" idx="1"/>
          </p:nvPr>
        </p:nvSpPr>
        <p:spPr>
          <a:xfrm>
            <a:off x="152399" y="217488"/>
            <a:ext cx="11223171" cy="303212"/>
          </a:xfrm>
        </p:spPr>
        <p:txBody>
          <a:bodyPr>
            <a:normAutofit fontScale="92500" lnSpcReduction="20000"/>
          </a:bodyPr>
          <a:lstStyle/>
          <a:p>
            <a:endParaRPr lang="en-US" sz="1800" b="1"/>
          </a:p>
        </p:txBody>
      </p:sp>
      <p:sp>
        <p:nvSpPr>
          <p:cNvPr id="4" name="Subtitle 2">
            <a:extLst>
              <a:ext uri="{FF2B5EF4-FFF2-40B4-BE49-F238E27FC236}">
                <a16:creationId xmlns:a16="http://schemas.microsoft.com/office/drawing/2014/main" id="{580569BA-81A6-1270-163B-1DFC152E0869}"/>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(code illustration snippet 22) (ask question Q3)</a:t>
            </a:r>
          </a:p>
        </p:txBody>
      </p:sp>
    </p:spTree>
    <p:extLst>
      <p:ext uri="{BB962C8B-B14F-4D97-AF65-F5344CB8AC3E}">
        <p14:creationId xmlns:p14="http://schemas.microsoft.com/office/powerpoint/2010/main" val="814651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AC98DD-6581-8050-CC85-073978E9FEB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3FC0386-4912-5D0C-1E80-A75CB26BE177}"/>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Chapter 4 – Continued</a:t>
            </a:r>
          </a:p>
        </p:txBody>
      </p:sp>
      <p:sp>
        <p:nvSpPr>
          <p:cNvPr id="4" name="Subtitle 2">
            <a:extLst>
              <a:ext uri="{FF2B5EF4-FFF2-40B4-BE49-F238E27FC236}">
                <a16:creationId xmlns:a16="http://schemas.microsoft.com/office/drawing/2014/main" id="{3A2D6BC2-CE15-63DD-37CB-B233AF637ABA}"/>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Question from previous lession: Why can't we use implicit widening in boxing primitive type ?</a:t>
            </a:r>
          </a:p>
          <a:p>
            <a:pPr algn="l"/>
            <a:r>
              <a:rPr lang="en-US" sz="1800">
                <a:sym typeface="Wingdings" pitchFamily="2" charset="2"/>
              </a:rPr>
              <a:t>Answer: According to Java Specification, boxing primitive is considered as "Boxing ..." and it defines Boxing ... as: </a:t>
            </a:r>
          </a:p>
          <a:p>
            <a:pPr algn="l"/>
            <a:r>
              <a:rPr lang="en-US" sz="1800">
                <a:sym typeface="Wingdings" pitchFamily="2" charset="2"/>
              </a:rPr>
              <a:t>...-&gt; ...</a:t>
            </a:r>
          </a:p>
          <a:p>
            <a:pPr algn="l"/>
            <a:r>
              <a:rPr lang="en-US" sz="1800">
                <a:sym typeface="Wingdings" pitchFamily="2" charset="2"/>
              </a:rPr>
              <a:t>...-&gt; ...</a:t>
            </a:r>
          </a:p>
          <a:p>
            <a:pPr algn="l"/>
            <a:r>
              <a:rPr lang="en-US" sz="1800">
                <a:sym typeface="Wingdings" pitchFamily="2" charset="2"/>
              </a:rPr>
              <a:t>...-&gt; ...</a:t>
            </a:r>
          </a:p>
          <a:p>
            <a:pPr algn="l"/>
            <a:r>
              <a:rPr lang="en-US" sz="1800">
                <a:sym typeface="Wingdings" pitchFamily="2" charset="2"/>
              </a:rPr>
              <a:t>...-&gt; ...</a:t>
            </a:r>
          </a:p>
          <a:p>
            <a:pPr algn="l"/>
            <a:r>
              <a:rPr lang="en-US" sz="1800">
                <a:sym typeface="Wingdings" pitchFamily="2" charset="2"/>
              </a:rPr>
              <a:t>...-&gt; ...</a:t>
            </a:r>
          </a:p>
          <a:p>
            <a:pPr algn="l"/>
            <a:r>
              <a:rPr lang="en-US" sz="1800">
                <a:sym typeface="Wingdings" pitchFamily="2" charset="2"/>
              </a:rPr>
              <a:t>...-&gt; ...</a:t>
            </a:r>
          </a:p>
          <a:p>
            <a:pPr algn="l"/>
            <a:r>
              <a:rPr lang="en-US" sz="1800">
                <a:sym typeface="Wingdings" pitchFamily="2" charset="2"/>
              </a:rPr>
              <a:t>... -&gt; ...</a:t>
            </a:r>
          </a:p>
          <a:p>
            <a:pPr algn="l"/>
            <a:r>
              <a:rPr lang="en-US" sz="1800">
                <a:sym typeface="Wingdings" pitchFamily="2" charset="2"/>
              </a:rPr>
              <a:t>...-&gt; ...</a:t>
            </a:r>
          </a:p>
          <a:p>
            <a:pPr algn="l"/>
            <a:r>
              <a:rPr lang="en-US" sz="1800">
                <a:sym typeface="Wingdings" pitchFamily="2" charset="2"/>
              </a:rPr>
              <a:t>null -&gt; null (ask question about this, Q6)</a:t>
            </a:r>
          </a:p>
          <a:p>
            <a:pPr algn="l"/>
            <a:r>
              <a:rPr lang="en-US" sz="1800">
                <a:sym typeface="Wingdings" pitchFamily="2" charset="2"/>
              </a:rPr>
              <a:t>=&gt; Therefore, we can't pass ... but we must ...</a:t>
            </a:r>
          </a:p>
          <a:p>
            <a:pPr algn="l"/>
            <a:endParaRPr lang="en-US" sz="1800">
              <a:sym typeface="Wingdings" pitchFamily="2" charset="2"/>
            </a:endParaRPr>
          </a:p>
        </p:txBody>
      </p:sp>
    </p:spTree>
    <p:extLst>
      <p:ext uri="{BB962C8B-B14F-4D97-AF65-F5344CB8AC3E}">
        <p14:creationId xmlns:p14="http://schemas.microsoft.com/office/powerpoint/2010/main" val="740686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57705D-DAD2-A882-0A80-6037A5CB93D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B5EC92C-E6F9-3D3D-5B8D-18895E995570}"/>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Creating Constructor</a:t>
            </a:r>
          </a:p>
        </p:txBody>
      </p:sp>
      <p:sp>
        <p:nvSpPr>
          <p:cNvPr id="4" name="Subtitle 2">
            <a:extLst>
              <a:ext uri="{FF2B5EF4-FFF2-40B4-BE49-F238E27FC236}">
                <a16:creationId xmlns:a16="http://schemas.microsoft.com/office/drawing/2014/main" id="{D27145FF-C1CF-B707-FBC2-491C1A8480D0}"/>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Explain how to create a constructor ?</a:t>
            </a:r>
          </a:p>
          <a:p>
            <a:pPr algn="l"/>
            <a:r>
              <a:rPr lang="en-US" sz="1800">
                <a:sym typeface="Wingdings" pitchFamily="2" charset="2"/>
              </a:rPr>
              <a:t>– When Java detect the "new" keyword, its ...</a:t>
            </a:r>
          </a:p>
          <a:p>
            <a:pPr algn="l"/>
            <a:r>
              <a:rPr lang="en-US" sz="1800">
                <a:sym typeface="Wingdings" pitchFamily="2" charset="2"/>
              </a:rPr>
              <a:t>– The "this" variable is .... However, in some cases, there will be ... =&gt; If we don't specify ... using "this" =&gt; Java will refer to ... =&gt; ... </a:t>
            </a:r>
          </a:p>
          <a:p>
            <a:pPr algn="l"/>
            <a:r>
              <a:rPr lang="en-US" sz="1800">
                <a:sym typeface="Wingdings" pitchFamily="2" charset="2"/>
              </a:rPr>
              <a:t>(code illustration snippet 23) </a:t>
            </a:r>
          </a:p>
          <a:p>
            <a:pPr algn="l"/>
            <a:r>
              <a:rPr lang="en-US" sz="1800">
                <a:sym typeface="Wingdings" pitchFamily="2" charset="2"/>
              </a:rPr>
              <a:t>(code illustration snippet 24)</a:t>
            </a:r>
          </a:p>
          <a:p>
            <a:pPr algn="l"/>
            <a:r>
              <a:rPr lang="en-US" sz="1800">
                <a:sym typeface="Wingdings" pitchFamily="2" charset="2"/>
              </a:rPr>
              <a:t>– Explain what is "default constructor" ?</a:t>
            </a:r>
          </a:p>
          <a:p>
            <a:pPr algn="l"/>
            <a:r>
              <a:rPr lang="en-US" sz="1800">
                <a:sym typeface="Wingdings" pitchFamily="2" charset="2"/>
              </a:rPr>
              <a:t>(code illustration snippet 25 – 26)</a:t>
            </a:r>
          </a:p>
          <a:p>
            <a:pPr algn="l"/>
            <a:r>
              <a:rPr lang="en-US" sz="1800">
                <a:sym typeface="Wingdings" pitchFamily="2" charset="2"/>
              </a:rPr>
              <a:t>-Explain what is Constructor overloading ? and how to do it ?</a:t>
            </a:r>
          </a:p>
          <a:p>
            <a:pPr algn="l"/>
            <a:r>
              <a:rPr lang="en-US" sz="1800">
                <a:sym typeface="Wingdings" pitchFamily="2" charset="2"/>
              </a:rPr>
              <a:t>(code illustrations snippet 27)</a:t>
            </a:r>
          </a:p>
          <a:p>
            <a:pPr algn="l"/>
            <a:r>
              <a:rPr lang="en-US" sz="1800">
                <a:sym typeface="Wingdings" pitchFamily="2" charset="2"/>
              </a:rPr>
              <a:t>- Explain what is Constructor chaining ? (also mention about a special rule when using Constructor chaining ?)</a:t>
            </a:r>
          </a:p>
          <a:p>
            <a:pPr algn="l"/>
            <a:r>
              <a:rPr lang="en-US" sz="1800">
                <a:sym typeface="Wingdings" pitchFamily="2" charset="2"/>
              </a:rPr>
              <a:t>(code illustrations snippet 28 – 29)</a:t>
            </a:r>
          </a:p>
          <a:p>
            <a:pPr algn="l"/>
            <a:r>
              <a:rPr lang="en-US" sz="1800">
                <a:sym typeface="Wingdings" pitchFamily="2" charset="2"/>
              </a:rPr>
              <a:t>- Explain what is "final field" ?</a:t>
            </a:r>
          </a:p>
          <a:p>
            <a:pPr algn="l"/>
            <a:r>
              <a:rPr lang="en-US" sz="1800">
                <a:sym typeface="Wingdings" pitchFamily="2" charset="2"/>
              </a:rPr>
              <a:t>(code illustration snippet 30) </a:t>
            </a:r>
          </a:p>
          <a:p>
            <a:pPr algn="l"/>
            <a:endParaRPr lang="en-US" sz="1800">
              <a:sym typeface="Wingdings" pitchFamily="2" charset="2"/>
            </a:endParaRPr>
          </a:p>
          <a:p>
            <a:pPr algn="l"/>
            <a:r>
              <a:rPr lang="en-US" sz="1800">
                <a:sym typeface="Wingdings" pitchFamily="2" charset="2"/>
              </a:rPr>
              <a:t> </a:t>
            </a:r>
          </a:p>
        </p:txBody>
      </p:sp>
    </p:spTree>
    <p:extLst>
      <p:ext uri="{BB962C8B-B14F-4D97-AF65-F5344CB8AC3E}">
        <p14:creationId xmlns:p14="http://schemas.microsoft.com/office/powerpoint/2010/main" val="1838613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9BE968-DB2A-FAB6-CB99-4F7C01A07D5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076DCD9-FAED-8608-13E9-C16AD85E5340}"/>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Creating Constructor</a:t>
            </a:r>
          </a:p>
        </p:txBody>
      </p:sp>
      <p:sp>
        <p:nvSpPr>
          <p:cNvPr id="4" name="Subtitle 2">
            <a:extLst>
              <a:ext uri="{FF2B5EF4-FFF2-40B4-BE49-F238E27FC236}">
                <a16:creationId xmlns:a16="http://schemas.microsoft.com/office/drawing/2014/main" id="{C1124FDA-2AC6-9DED-8D59-CFE0FAD85B6B}"/>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Remember, the order of initialization of each member in the class is: </a:t>
            </a:r>
          </a:p>
          <a:p>
            <a:pPr algn="l"/>
            <a:r>
              <a:rPr lang="en-US" sz="1800">
                <a:sym typeface="Wingdings" pitchFamily="2" charset="2"/>
              </a:rPr>
              <a:t>... -&gt; ... -&gt; ...</a:t>
            </a:r>
          </a:p>
          <a:p>
            <a:pPr algn="l"/>
            <a:r>
              <a:rPr lang="en-US" sz="1800">
                <a:sym typeface="Wingdings" pitchFamily="2" charset="2"/>
              </a:rPr>
              <a:t>(code illustration snippet 31 – 32 - 33)  </a:t>
            </a:r>
          </a:p>
        </p:txBody>
      </p:sp>
    </p:spTree>
    <p:extLst>
      <p:ext uri="{BB962C8B-B14F-4D97-AF65-F5344CB8AC3E}">
        <p14:creationId xmlns:p14="http://schemas.microsoft.com/office/powerpoint/2010/main" val="423912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43C30-90C0-5497-36F6-7CD2D9065FD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A35761D-89E0-429C-70C9-67784BBEFA0C}"/>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Encapsulating Data</a:t>
            </a:r>
          </a:p>
        </p:txBody>
      </p:sp>
      <p:sp>
        <p:nvSpPr>
          <p:cNvPr id="4" name="Subtitle 2">
            <a:extLst>
              <a:ext uri="{FF2B5EF4-FFF2-40B4-BE49-F238E27FC236}">
                <a16:creationId xmlns:a16="http://schemas.microsoft.com/office/drawing/2014/main" id="{D72BB67E-B4E4-6CCE-2EAF-8453A1588895}"/>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Explain about data encapsulation ? (what should we do ?, what is the purposes of doing encapsulation ?)</a:t>
            </a:r>
          </a:p>
          <a:p>
            <a:pPr algn="l"/>
            <a:r>
              <a:rPr lang="en-US" sz="1800">
                <a:sym typeface="Wingdings" pitchFamily="2" charset="2"/>
              </a:rPr>
              <a:t>- When using data encapsulation, the ... convention for ...er and ...er must follow a speical type of convention called ...</a:t>
            </a:r>
          </a:p>
          <a:p>
            <a:pPr algn="l"/>
            <a:r>
              <a:rPr lang="en-US" sz="1800">
                <a:sym typeface="Wingdings" pitchFamily="2" charset="2"/>
              </a:rPr>
              <a:t>(code illustration snippet 34 – 35) </a:t>
            </a:r>
          </a:p>
        </p:txBody>
      </p:sp>
    </p:spTree>
    <p:extLst>
      <p:ext uri="{BB962C8B-B14F-4D97-AF65-F5344CB8AC3E}">
        <p14:creationId xmlns:p14="http://schemas.microsoft.com/office/powerpoint/2010/main" val="596768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0E64ED-05D1-053E-FC6C-2BC46964A1C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0062D60-26EB-4D1B-1D9D-589FB48F7893}"/>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Encapsulating Data</a:t>
            </a:r>
          </a:p>
        </p:txBody>
      </p:sp>
      <p:sp>
        <p:nvSpPr>
          <p:cNvPr id="4" name="Subtitle 2">
            <a:extLst>
              <a:ext uri="{FF2B5EF4-FFF2-40B4-BE49-F238E27FC236}">
                <a16:creationId xmlns:a16="http://schemas.microsoft.com/office/drawing/2014/main" id="{0FA0FC30-EF80-7F6D-5424-7291C7390248}"/>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a:sym typeface="Wingdings" pitchFamily="2" charset="2"/>
            </a:endParaRPr>
          </a:p>
        </p:txBody>
      </p:sp>
      <p:pic>
        <p:nvPicPr>
          <p:cNvPr id="2" name="Picture 1">
            <a:extLst>
              <a:ext uri="{FF2B5EF4-FFF2-40B4-BE49-F238E27FC236}">
                <a16:creationId xmlns:a16="http://schemas.microsoft.com/office/drawing/2014/main" id="{B6FD2D6C-342A-EAA1-C3A5-81063F5C1665}"/>
              </a:ext>
            </a:extLst>
          </p:cNvPr>
          <p:cNvPicPr>
            <a:picLocks noChangeAspect="1"/>
          </p:cNvPicPr>
          <p:nvPr/>
        </p:nvPicPr>
        <p:blipFill>
          <a:blip r:embed="rId3"/>
          <a:stretch>
            <a:fillRect/>
          </a:stretch>
        </p:blipFill>
        <p:spPr>
          <a:xfrm>
            <a:off x="2034154" y="820738"/>
            <a:ext cx="8123692" cy="5444239"/>
          </a:xfrm>
          <a:prstGeom prst="rect">
            <a:avLst/>
          </a:prstGeom>
        </p:spPr>
      </p:pic>
    </p:spTree>
    <p:extLst>
      <p:ext uri="{BB962C8B-B14F-4D97-AF65-F5344CB8AC3E}">
        <p14:creationId xmlns:p14="http://schemas.microsoft.com/office/powerpoint/2010/main" val="172078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279388-55F0-5540-E4DC-72F57DFB7EB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BCF1247-AA2F-C302-6980-3CF7477A534B}"/>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Encapsulating Data</a:t>
            </a:r>
          </a:p>
        </p:txBody>
      </p:sp>
      <p:sp>
        <p:nvSpPr>
          <p:cNvPr id="4" name="Subtitle 2">
            <a:extLst>
              <a:ext uri="{FF2B5EF4-FFF2-40B4-BE49-F238E27FC236}">
                <a16:creationId xmlns:a16="http://schemas.microsoft.com/office/drawing/2014/main" id="{48B7CC6E-53E2-5BBB-D344-346A7914772B}"/>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(code illustration snippet 36)</a:t>
            </a:r>
          </a:p>
          <a:p>
            <a:pPr algn="l"/>
            <a:r>
              <a:rPr lang="en-US" sz="1800">
                <a:sym typeface="Wingdings" pitchFamily="2" charset="2"/>
              </a:rPr>
              <a:t>- If we want to create an immutable class, we could set the field to ... and remove ...er</a:t>
            </a:r>
          </a:p>
          <a:p>
            <a:pPr algn="l"/>
            <a:r>
              <a:rPr lang="en-US" sz="1800">
                <a:sym typeface="Wingdings" pitchFamily="2" charset="2"/>
              </a:rPr>
              <a:t>(code illustration snippet 37)</a:t>
            </a:r>
          </a:p>
          <a:p>
            <a:pPr algn="l"/>
            <a:r>
              <a:rPr lang="en-US" sz="1800">
                <a:sym typeface="Wingdings" pitchFamily="2" charset="2"/>
              </a:rPr>
              <a:t>- However, there are some cases where the class looks like "immutable" but turns out, it is not</a:t>
            </a:r>
          </a:p>
          <a:p>
            <a:pPr algn="l"/>
            <a:r>
              <a:rPr lang="en-US" sz="1800">
                <a:sym typeface="Wingdings" pitchFamily="2" charset="2"/>
              </a:rPr>
              <a:t>(code illustration snippet 38) </a:t>
            </a:r>
          </a:p>
          <a:p>
            <a:pPr algn="l"/>
            <a:r>
              <a:rPr lang="en-US" sz="1800">
                <a:sym typeface="Wingdings" pitchFamily="2" charset="2"/>
              </a:rPr>
              <a:t>- As we have seen, the class is not totally immutable. To make it immutable, we have 2 options:</a:t>
            </a:r>
          </a:p>
          <a:p>
            <a:pPr algn="l"/>
            <a:r>
              <a:rPr lang="en-US" sz="1800">
                <a:sym typeface="Wingdings" pitchFamily="2" charset="2"/>
              </a:rPr>
              <a:t>+) We could return a new ... when user try to ... the method getBuilder() =&gt; this is called a "..."</a:t>
            </a:r>
          </a:p>
          <a:p>
            <a:pPr algn="l"/>
            <a:r>
              <a:rPr lang="en-US" sz="1800">
                <a:sym typeface="Wingdings" pitchFamily="2" charset="2"/>
              </a:rPr>
              <a:t>+) return an ... object </a:t>
            </a:r>
          </a:p>
          <a:p>
            <a:pPr algn="l"/>
            <a:endParaRPr lang="en-US" sz="1800">
              <a:sym typeface="Wingdings" pitchFamily="2" charset="2"/>
            </a:endParaRPr>
          </a:p>
        </p:txBody>
      </p:sp>
    </p:spTree>
    <p:extLst>
      <p:ext uri="{BB962C8B-B14F-4D97-AF65-F5344CB8AC3E}">
        <p14:creationId xmlns:p14="http://schemas.microsoft.com/office/powerpoint/2010/main" val="1753565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89313E-02A5-9175-88CF-B8797F49EC7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3CE2F46-8847-887D-8C27-8794C7B6EFC0}"/>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Writing simple lambda</a:t>
            </a:r>
          </a:p>
        </p:txBody>
      </p:sp>
      <p:sp>
        <p:nvSpPr>
          <p:cNvPr id="4" name="Subtitle 2">
            <a:extLst>
              <a:ext uri="{FF2B5EF4-FFF2-40B4-BE49-F238E27FC236}">
                <a16:creationId xmlns:a16="http://schemas.microsoft.com/office/drawing/2014/main" id="{49020E37-F758-E39C-BFC8-6AB305DF12C2}"/>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The core of Java is .... However, Java 8 has also developed a new ... of ... called ...</a:t>
            </a:r>
          </a:p>
          <a:p>
            <a:pPr algn="l"/>
            <a:r>
              <a:rPr lang="en-US" sz="1800">
                <a:sym typeface="Wingdings" pitchFamily="2" charset="2"/>
              </a:rPr>
              <a:t>- </a:t>
            </a:r>
            <a:r>
              <a:rPr lang="en-US" sz="1800" b="1">
                <a:sym typeface="Wingdings" pitchFamily="2" charset="2"/>
              </a:rPr>
              <a:t>Functional programming </a:t>
            </a:r>
            <a:r>
              <a:rPr lang="en-US" sz="1800">
                <a:sym typeface="Wingdings" pitchFamily="2" charset="2"/>
              </a:rPr>
              <a:t>is a ... style of ..., it belongs to a larger group called ...</a:t>
            </a:r>
          </a:p>
          <a:p>
            <a:pPr algn="l"/>
            <a:r>
              <a:rPr lang="en-US" sz="1800">
                <a:sym typeface="Wingdings" pitchFamily="2" charset="2"/>
              </a:rPr>
              <a:t>- </a:t>
            </a:r>
            <a:r>
              <a:rPr lang="en-US" sz="1800" b="1">
                <a:sym typeface="Wingdings" pitchFamily="2" charset="2"/>
              </a:rPr>
              <a:t>Declarative programming </a:t>
            </a:r>
            <a:r>
              <a:rPr lang="en-US" sz="1800">
                <a:sym typeface="Wingdings" pitchFamily="2" charset="2"/>
              </a:rPr>
              <a:t>is a style of ... where we focusing on ... without specifying ... </a:t>
            </a:r>
          </a:p>
          <a:p>
            <a:pPr algn="l"/>
            <a:r>
              <a:rPr lang="en-US" sz="1800">
                <a:sym typeface="Wingdings" pitchFamily="2" charset="2"/>
              </a:rPr>
              <a:t>- </a:t>
            </a:r>
            <a:r>
              <a:rPr lang="en-US" sz="1800" b="1">
                <a:sym typeface="Wingdings" pitchFamily="2" charset="2"/>
              </a:rPr>
              <a:t>Functional programming </a:t>
            </a:r>
            <a:r>
              <a:rPr lang="en-US" sz="1800">
                <a:sym typeface="Wingdings" pitchFamily="2" charset="2"/>
              </a:rPr>
              <a:t>is targeted on applying more ... rather than using ...</a:t>
            </a:r>
          </a:p>
          <a:p>
            <a:pPr algn="l"/>
            <a:r>
              <a:rPr lang="en-US" sz="1800">
                <a:sym typeface="Wingdings" pitchFamily="2" charset="2"/>
              </a:rPr>
              <a:t>- </a:t>
            </a:r>
            <a:r>
              <a:rPr lang="en-US" sz="1800" b="1">
                <a:sym typeface="Wingdings" pitchFamily="2" charset="2"/>
              </a:rPr>
              <a:t>Functional programming </a:t>
            </a:r>
            <a:r>
              <a:rPr lang="en-US" sz="1800">
                <a:sym typeface="Wingdings" pitchFamily="2" charset="2"/>
              </a:rPr>
              <a:t>use something called ... to write .... </a:t>
            </a:r>
          </a:p>
          <a:p>
            <a:pPr algn="l"/>
            <a:r>
              <a:rPr lang="en-US" sz="1800">
                <a:sym typeface="Wingdings" pitchFamily="2" charset="2"/>
              </a:rPr>
              <a:t>- Basically, lambda is like a ... of codes that can be ... around. We can imagine lambda is like an ... method (it has ..., ... but not ...) =&gt; we could say that lambda is like a ... that can ... around. </a:t>
            </a:r>
          </a:p>
          <a:p>
            <a:pPr algn="l"/>
            <a:r>
              <a:rPr lang="en-US" sz="1800">
                <a:sym typeface="Wingdings" pitchFamily="2" charset="2"/>
              </a:rPr>
              <a:t>- For example, there are many ways to ... ages of a ... and a .... If we want to create a method that accept a ... (such as age()) as a ... =&gt; We must create 2 ... and create 2 ... methods for each of the .... However with lambda, we just need the ... to ... the ages to be passed in as a ....</a:t>
            </a:r>
            <a:r>
              <a:rPr lang="en-US" sz="1800" b="1" i="1">
                <a:sym typeface="Wingdings" pitchFamily="2" charset="2"/>
              </a:rPr>
              <a:t> (require verification on this explanation, Q1)</a:t>
            </a:r>
          </a:p>
          <a:p>
            <a:pPr algn="l"/>
            <a:r>
              <a:rPr lang="en-US" sz="1800">
                <a:sym typeface="Wingdings" pitchFamily="2" charset="2"/>
              </a:rPr>
              <a:t>(code illustration snippet 39) - this code will print out the list of Animals (based on some criterias) </a:t>
            </a:r>
          </a:p>
          <a:p>
            <a:pPr algn="l"/>
            <a:r>
              <a:rPr lang="en-US" sz="1800">
                <a:sym typeface="Wingdings" pitchFamily="2" charset="2"/>
              </a:rPr>
              <a:t>- Although we will mention about interface later, but now we will assume that interface is ... </a:t>
            </a:r>
          </a:p>
          <a:p>
            <a:pPr algn="l"/>
            <a:r>
              <a:rPr lang="en-US" sz="1800">
                <a:sym typeface="Wingdings" pitchFamily="2" charset="2"/>
              </a:rPr>
              <a:t>- The method print() is ... =&gt; ... design because it doesn't care about which type of ... we are ... right now. However, if we want to check if the ... can ..., we have to create another ... and another ... =&gt; ... design</a:t>
            </a:r>
          </a:p>
          <a:p>
            <a:pPr algn="l"/>
            <a:r>
              <a:rPr lang="en-US" sz="1800">
                <a:sym typeface="Wingdings" pitchFamily="2" charset="2"/>
              </a:rPr>
              <a:t>– Instead, why can't we just specify the ... =&gt; We can do it using lambda</a:t>
            </a:r>
          </a:p>
          <a:p>
            <a:pPr algn="l"/>
            <a:r>
              <a:rPr lang="en-US" sz="1800">
                <a:sym typeface="Wingdings" pitchFamily="2" charset="2"/>
              </a:rPr>
              <a:t>(code illustration snippet 40)</a:t>
            </a:r>
          </a:p>
          <a:p>
            <a:pPr algn="l"/>
            <a:r>
              <a:rPr lang="en-US" sz="1800">
                <a:sym typeface="Wingdings" pitchFamily="2" charset="2"/>
              </a:rPr>
              <a:t>- If we can do this with ..., why can't we do with others ? (code illustration snippet 41) </a:t>
            </a:r>
          </a:p>
        </p:txBody>
      </p:sp>
    </p:spTree>
    <p:extLst>
      <p:ext uri="{BB962C8B-B14F-4D97-AF65-F5344CB8AC3E}">
        <p14:creationId xmlns:p14="http://schemas.microsoft.com/office/powerpoint/2010/main" val="2248185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63270F-EC1F-3EB2-7B33-E645CAA4EB7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51C9AAA-C498-A792-8208-1E43AC7476BB}"/>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Writing simple lambda</a:t>
            </a:r>
          </a:p>
        </p:txBody>
      </p:sp>
      <p:sp>
        <p:nvSpPr>
          <p:cNvPr id="4" name="Subtitle 2">
            <a:extLst>
              <a:ext uri="{FF2B5EF4-FFF2-40B4-BE49-F238E27FC236}">
                <a16:creationId xmlns:a16="http://schemas.microsoft.com/office/drawing/2014/main" id="{0CF8833F-7219-85EE-86E0-63A7F6AEA81C}"/>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Lambda use a special concept called .... It means that when Java detect a ... call inside another ... call =&gt; it will call the ... one. However, with ..., the ... one won't be called unless the ... one get called</a:t>
            </a:r>
          </a:p>
          <a:p>
            <a:pPr algn="l"/>
            <a:r>
              <a:rPr lang="en-US" sz="1800">
                <a:sym typeface="Wingdings" pitchFamily="2" charset="2"/>
              </a:rPr>
              <a:t>=&gt; The order of lambda execution is: </a:t>
            </a:r>
          </a:p>
          <a:p>
            <a:pPr algn="l"/>
            <a:r>
              <a:rPr lang="en-US" sz="1800">
                <a:sym typeface="Wingdings" pitchFamily="2" charset="2"/>
              </a:rPr>
              <a:t>... get called -&gt; the ... method inside the ... get called =&gt; it will refer to the ... passed in as ... (ask teacher to verify this) </a:t>
            </a:r>
          </a:p>
          <a:p>
            <a:pPr algn="l"/>
            <a:endParaRPr lang="en-US" sz="1800">
              <a:sym typeface="Wingdings" pitchFamily="2" charset="2"/>
            </a:endParaRPr>
          </a:p>
        </p:txBody>
      </p:sp>
    </p:spTree>
    <p:extLst>
      <p:ext uri="{BB962C8B-B14F-4D97-AF65-F5344CB8AC3E}">
        <p14:creationId xmlns:p14="http://schemas.microsoft.com/office/powerpoint/2010/main" val="119991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Previous questions leftover</a:t>
            </a:r>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Question 1: (code illustration snippet 1)</a:t>
            </a:r>
          </a:p>
          <a:p>
            <a:pPr algn="l"/>
            <a:r>
              <a:rPr lang="en-US" sz="1800"/>
              <a:t>Answer:</a:t>
            </a:r>
          </a:p>
          <a:p>
            <a:pPr algn="l"/>
            <a:r>
              <a:rPr lang="en-US" sz="1800"/>
              <a:t>(Rewind: Last time we mention that String pool is in Stack space, however, String pool is a ...) </a:t>
            </a:r>
          </a:p>
          <a:p>
            <a:pPr algn="l"/>
            <a:r>
              <a:rPr lang="en-US" sz="1800"/>
              <a:t>The reason why first part print "false" is because with the class "String", Java has a special rule is that the String ... operator will </a:t>
            </a:r>
            <a:r>
              <a:rPr lang="en-US" sz="1800" b="1"/>
              <a:t>implicitly </a:t>
            </a:r>
            <a:r>
              <a:rPr lang="en-US" sz="1800"/>
              <a:t>create ... (if the result is not ...) (link note 1). </a:t>
            </a:r>
          </a:p>
          <a:p>
            <a:pPr algn="l"/>
            <a:r>
              <a:rPr lang="en-US" sz="1800"/>
              <a:t>It defines that a String object will ... unless the expression is ... (link note 2)</a:t>
            </a:r>
          </a:p>
          <a:p>
            <a:pPr algn="l"/>
            <a:r>
              <a:rPr lang="en-US" sz="1800"/>
              <a:t>Java defines </a:t>
            </a:r>
            <a:r>
              <a:rPr lang="en-US" sz="1800" b="1"/>
              <a:t>constant expression as </a:t>
            </a:r>
            <a:r>
              <a:rPr lang="en-US" sz="1800"/>
              <a:t>... (link note 3)</a:t>
            </a:r>
          </a:p>
          <a:p>
            <a:pPr algn="l"/>
            <a:r>
              <a:rPr lang="en-US" sz="1800"/>
              <a:t>=&gt; If our expression contains ... =&gt; It will automatically create ..... Otherwise, the result will automatically ... to the String pool</a:t>
            </a:r>
          </a:p>
          <a:p>
            <a:pPr algn="l"/>
            <a:endParaRPr lang="en-US" sz="1800"/>
          </a:p>
          <a:p>
            <a:pPr algn="l"/>
            <a:r>
              <a:rPr lang="en-US" sz="1800"/>
              <a:t>- Question 2: (code illustration snippet 2)</a:t>
            </a:r>
          </a:p>
          <a:p>
            <a:pPr algn="l"/>
            <a:r>
              <a:rPr lang="en-US" sz="1800"/>
              <a:t>Answer: About the relationship between static ... and static ... that we disclosed previously, we can assume that this works because ... of element. But the truth behind it is because of a Java characteristic called "..." (link note 4) </a:t>
            </a:r>
          </a:p>
          <a:p>
            <a:pPr algn="l"/>
            <a:r>
              <a:rPr lang="en-US" sz="1800"/>
              <a:t>There are ... rules required for this example to encounter ... However, in our example, only ... rules are satisfied </a:t>
            </a:r>
          </a:p>
          <a:p>
            <a:pPr algn="l"/>
            <a:r>
              <a:rPr lang="en-US" sz="1800"/>
              <a:t>(link illustration) </a:t>
            </a:r>
            <a:endParaRPr lang="en-US" sz="1800">
              <a:sym typeface="Wingdings" pitchFamily="2" charset="2"/>
            </a:endParaRPr>
          </a:p>
          <a:p>
            <a:pPr algn="l"/>
            <a:r>
              <a:rPr lang="en-US" sz="1800">
                <a:sym typeface="Wingdings" pitchFamily="2" charset="2"/>
              </a:rPr>
              <a:t>=&gt; Therefore, our code is worked (luckily) </a:t>
            </a:r>
          </a:p>
        </p:txBody>
      </p:sp>
    </p:spTree>
    <p:extLst>
      <p:ext uri="{BB962C8B-B14F-4D97-AF65-F5344CB8AC3E}">
        <p14:creationId xmlns:p14="http://schemas.microsoft.com/office/powerpoint/2010/main" val="71544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992D3-3D01-0160-128F-A34DFF4C44B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0A14F03-1A4B-BB65-4792-87662F73B594}"/>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Lambda syntax </a:t>
            </a:r>
          </a:p>
        </p:txBody>
      </p:sp>
      <p:sp>
        <p:nvSpPr>
          <p:cNvPr id="4" name="Subtitle 2">
            <a:extLst>
              <a:ext uri="{FF2B5EF4-FFF2-40B4-BE49-F238E27FC236}">
                <a16:creationId xmlns:a16="http://schemas.microsoft.com/office/drawing/2014/main" id="{99C0A46A-387D-1422-60C5-8896B73F1E15}"/>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One of the ... lambda that we can write is ...</a:t>
            </a:r>
          </a:p>
          <a:p>
            <a:pPr algn="l"/>
            <a:r>
              <a:rPr lang="en-US" sz="1800">
                <a:sym typeface="Wingdings" pitchFamily="2" charset="2"/>
              </a:rPr>
              <a:t>- The lambda that we just illustrated is equilvalent to ... Java that we should invoke a ... on a ... reference, which will ... a ... value (as a result of invoking ...) but how can Java understand this ?</a:t>
            </a:r>
          </a:p>
          <a:p>
            <a:pPr algn="l"/>
            <a:r>
              <a:rPr lang="en-US" sz="1800">
                <a:sym typeface="Wingdings" pitchFamily="2" charset="2"/>
              </a:rPr>
              <a:t>- Java will base on the ... when passing ... to the ...</a:t>
            </a:r>
          </a:p>
          <a:p>
            <a:pPr algn="l"/>
            <a:r>
              <a:rPr lang="en-US" sz="1800">
                <a:sym typeface="Wingdings" pitchFamily="2" charset="2"/>
              </a:rPr>
              <a:t>- Java will ... our lambda with the ... of the interface ... in the .... Then after that, it will ... our lambda to the ... in the interface</a:t>
            </a:r>
          </a:p>
          <a:p>
            <a:pPr algn="l"/>
            <a:r>
              <a:rPr lang="en-US" sz="1800">
                <a:sym typeface="Wingdings" pitchFamily="2" charset="2"/>
              </a:rPr>
              <a:t>– It will compare our ... with ... in the interface (If that ... accept an ... as a parameter =&gt; our ... must also ..., if the method ... =&gt; our ... must also ...)</a:t>
            </a:r>
          </a:p>
          <a:p>
            <a:pPr algn="l"/>
            <a:endParaRPr lang="en-US" sz="1800">
              <a:sym typeface="Wingdings" pitchFamily="2" charset="2"/>
            </a:endParaRPr>
          </a:p>
        </p:txBody>
      </p:sp>
    </p:spTree>
    <p:extLst>
      <p:ext uri="{BB962C8B-B14F-4D97-AF65-F5344CB8AC3E}">
        <p14:creationId xmlns:p14="http://schemas.microsoft.com/office/powerpoint/2010/main" val="654458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AA1FAF-6108-50F9-E5C9-8B576D88383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E16FACE-8DA0-6C2C-F3E1-84EA6ACAC040}"/>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Lambda syntax </a:t>
            </a:r>
          </a:p>
        </p:txBody>
      </p:sp>
      <p:sp>
        <p:nvSpPr>
          <p:cNvPr id="4" name="Subtitle 2">
            <a:extLst>
              <a:ext uri="{FF2B5EF4-FFF2-40B4-BE49-F238E27FC236}">
                <a16:creationId xmlns:a16="http://schemas.microsoft.com/office/drawing/2014/main" id="{59DFFAD9-0C24-35EA-5400-867B288442C2}"/>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This picture below is the structure of a ... (... version)</a:t>
            </a:r>
          </a:p>
          <a:p>
            <a:pPr algn="l"/>
            <a:endParaRPr lang="en-US" sz="1800">
              <a:sym typeface="Wingdings" pitchFamily="2" charset="2"/>
            </a:endParaRPr>
          </a:p>
        </p:txBody>
      </p:sp>
      <p:pic>
        <p:nvPicPr>
          <p:cNvPr id="2" name="Picture 1">
            <a:extLst>
              <a:ext uri="{FF2B5EF4-FFF2-40B4-BE49-F238E27FC236}">
                <a16:creationId xmlns:a16="http://schemas.microsoft.com/office/drawing/2014/main" id="{53A23C3F-E3F2-1A5B-664E-0FEE8F7FEF73}"/>
              </a:ext>
            </a:extLst>
          </p:cNvPr>
          <p:cNvPicPr>
            <a:picLocks noChangeAspect="1"/>
          </p:cNvPicPr>
          <p:nvPr/>
        </p:nvPicPr>
        <p:blipFill>
          <a:blip r:embed="rId3"/>
          <a:stretch>
            <a:fillRect/>
          </a:stretch>
        </p:blipFill>
        <p:spPr>
          <a:xfrm>
            <a:off x="2810918" y="1891384"/>
            <a:ext cx="6570163" cy="4145878"/>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D9CEFAB-D631-A683-E64D-0CF5BFCFB05F}"/>
                  </a:ext>
                </a:extLst>
              </p14:cNvPr>
              <p14:cNvContentPartPr/>
              <p14:nvPr/>
            </p14:nvContentPartPr>
            <p14:xfrm>
              <a:off x="3187124" y="2399944"/>
              <a:ext cx="2460960" cy="214200"/>
            </p14:xfrm>
          </p:contentPart>
        </mc:Choice>
        <mc:Fallback xmlns="">
          <p:pic>
            <p:nvPicPr>
              <p:cNvPr id="6" name="Ink 5">
                <a:extLst>
                  <a:ext uri="{FF2B5EF4-FFF2-40B4-BE49-F238E27FC236}">
                    <a16:creationId xmlns:a16="http://schemas.microsoft.com/office/drawing/2014/main" id="{BD9CEFAB-D631-A683-E64D-0CF5BFCFB05F}"/>
                  </a:ext>
                </a:extLst>
              </p:cNvPr>
              <p:cNvPicPr/>
              <p:nvPr/>
            </p:nvPicPr>
            <p:blipFill>
              <a:blip r:embed="rId5"/>
              <a:stretch>
                <a:fillRect/>
              </a:stretch>
            </p:blipFill>
            <p:spPr>
              <a:xfrm>
                <a:off x="3124124" y="2336944"/>
                <a:ext cx="2586600" cy="339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3BCEC04E-4862-A54E-1A37-5B9BEDDF7BB5}"/>
                  </a:ext>
                </a:extLst>
              </p14:cNvPr>
              <p14:cNvContentPartPr/>
              <p14:nvPr/>
            </p14:nvContentPartPr>
            <p14:xfrm>
              <a:off x="8039924" y="2240464"/>
              <a:ext cx="658080" cy="251640"/>
            </p14:xfrm>
          </p:contentPart>
        </mc:Choice>
        <mc:Fallback xmlns="">
          <p:pic>
            <p:nvPicPr>
              <p:cNvPr id="7" name="Ink 6">
                <a:extLst>
                  <a:ext uri="{FF2B5EF4-FFF2-40B4-BE49-F238E27FC236}">
                    <a16:creationId xmlns:a16="http://schemas.microsoft.com/office/drawing/2014/main" id="{3BCEC04E-4862-A54E-1A37-5B9BEDDF7BB5}"/>
                  </a:ext>
                </a:extLst>
              </p:cNvPr>
              <p:cNvPicPr/>
              <p:nvPr/>
            </p:nvPicPr>
            <p:blipFill>
              <a:blip r:embed="rId7"/>
              <a:stretch>
                <a:fillRect/>
              </a:stretch>
            </p:blipFill>
            <p:spPr>
              <a:xfrm>
                <a:off x="7977284" y="2177824"/>
                <a:ext cx="783720" cy="377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7EA53410-93B9-13D3-A028-9FA490920580}"/>
                  </a:ext>
                </a:extLst>
              </p14:cNvPr>
              <p14:cNvContentPartPr/>
              <p14:nvPr/>
            </p14:nvContentPartPr>
            <p14:xfrm>
              <a:off x="3933404" y="5086264"/>
              <a:ext cx="1582200" cy="334440"/>
            </p14:xfrm>
          </p:contentPart>
        </mc:Choice>
        <mc:Fallback xmlns="">
          <p:pic>
            <p:nvPicPr>
              <p:cNvPr id="8" name="Ink 7">
                <a:extLst>
                  <a:ext uri="{FF2B5EF4-FFF2-40B4-BE49-F238E27FC236}">
                    <a16:creationId xmlns:a16="http://schemas.microsoft.com/office/drawing/2014/main" id="{7EA53410-93B9-13D3-A028-9FA490920580}"/>
                  </a:ext>
                </a:extLst>
              </p:cNvPr>
              <p:cNvPicPr/>
              <p:nvPr/>
            </p:nvPicPr>
            <p:blipFill>
              <a:blip r:embed="rId9"/>
              <a:stretch>
                <a:fillRect/>
              </a:stretch>
            </p:blipFill>
            <p:spPr>
              <a:xfrm>
                <a:off x="3870764" y="5023624"/>
                <a:ext cx="1707840" cy="460080"/>
              </a:xfrm>
              <a:prstGeom prst="rect">
                <a:avLst/>
              </a:prstGeom>
            </p:spPr>
          </p:pic>
        </mc:Fallback>
      </mc:AlternateContent>
    </p:spTree>
    <p:extLst>
      <p:ext uri="{BB962C8B-B14F-4D97-AF65-F5344CB8AC3E}">
        <p14:creationId xmlns:p14="http://schemas.microsoft.com/office/powerpoint/2010/main" val="2656481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F0AA2-AA08-E8E3-BD52-02CD98EB246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7BDAAB4-561B-83F5-3C16-CB25BB814865}"/>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Lambda syntax </a:t>
            </a:r>
          </a:p>
        </p:txBody>
      </p:sp>
      <p:sp>
        <p:nvSpPr>
          <p:cNvPr id="4" name="Subtitle 2">
            <a:extLst>
              <a:ext uri="{FF2B5EF4-FFF2-40B4-BE49-F238E27FC236}">
                <a16:creationId xmlns:a16="http://schemas.microsoft.com/office/drawing/2014/main" id="{E00FD1DF-9C73-967D-0508-4C51058ADDA6}"/>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This picture below is the structure of a ... (... version)</a:t>
            </a:r>
          </a:p>
          <a:p>
            <a:pPr algn="l"/>
            <a:endParaRPr lang="en-US" sz="1800">
              <a:sym typeface="Wingdings" pitchFamily="2" charset="2"/>
            </a:endParaRPr>
          </a:p>
        </p:txBody>
      </p:sp>
      <p:pic>
        <p:nvPicPr>
          <p:cNvPr id="5" name="Picture 4">
            <a:extLst>
              <a:ext uri="{FF2B5EF4-FFF2-40B4-BE49-F238E27FC236}">
                <a16:creationId xmlns:a16="http://schemas.microsoft.com/office/drawing/2014/main" id="{E4BD4833-3FC8-EC41-16A1-15ED80D91449}"/>
              </a:ext>
            </a:extLst>
          </p:cNvPr>
          <p:cNvPicPr>
            <a:picLocks noChangeAspect="1"/>
          </p:cNvPicPr>
          <p:nvPr/>
        </p:nvPicPr>
        <p:blipFill>
          <a:blip r:embed="rId3"/>
          <a:stretch>
            <a:fillRect/>
          </a:stretch>
        </p:blipFill>
        <p:spPr>
          <a:xfrm>
            <a:off x="1095958" y="1828483"/>
            <a:ext cx="10000083" cy="4021772"/>
          </a:xfrm>
          <a:prstGeom prst="rect">
            <a:avLst/>
          </a:prstGeom>
        </p:spPr>
      </p:pic>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85F5E78D-3A4A-E9D4-8A75-442D6313099F}"/>
                  </a:ext>
                </a:extLst>
              </p14:cNvPr>
              <p14:cNvContentPartPr/>
              <p14:nvPr/>
            </p14:nvContentPartPr>
            <p14:xfrm>
              <a:off x="2937644" y="2209504"/>
              <a:ext cx="2149920" cy="278640"/>
            </p14:xfrm>
          </p:contentPart>
        </mc:Choice>
        <mc:Fallback xmlns="">
          <p:pic>
            <p:nvPicPr>
              <p:cNvPr id="9" name="Ink 8">
                <a:extLst>
                  <a:ext uri="{FF2B5EF4-FFF2-40B4-BE49-F238E27FC236}">
                    <a16:creationId xmlns:a16="http://schemas.microsoft.com/office/drawing/2014/main" id="{85F5E78D-3A4A-E9D4-8A75-442D6313099F}"/>
                  </a:ext>
                </a:extLst>
              </p:cNvPr>
              <p:cNvPicPr/>
              <p:nvPr/>
            </p:nvPicPr>
            <p:blipFill>
              <a:blip r:embed="rId5"/>
              <a:stretch>
                <a:fillRect/>
              </a:stretch>
            </p:blipFill>
            <p:spPr>
              <a:xfrm>
                <a:off x="2875004" y="2146864"/>
                <a:ext cx="2275560" cy="404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507B3ABA-CB51-6913-845C-4C4E64D30D76}"/>
                  </a:ext>
                </a:extLst>
              </p14:cNvPr>
              <p14:cNvContentPartPr/>
              <p14:nvPr/>
            </p14:nvContentPartPr>
            <p14:xfrm>
              <a:off x="1502684" y="4549504"/>
              <a:ext cx="2850840" cy="293760"/>
            </p14:xfrm>
          </p:contentPart>
        </mc:Choice>
        <mc:Fallback xmlns="">
          <p:pic>
            <p:nvPicPr>
              <p:cNvPr id="10" name="Ink 9">
                <a:extLst>
                  <a:ext uri="{FF2B5EF4-FFF2-40B4-BE49-F238E27FC236}">
                    <a16:creationId xmlns:a16="http://schemas.microsoft.com/office/drawing/2014/main" id="{507B3ABA-CB51-6913-845C-4C4E64D30D76}"/>
                  </a:ext>
                </a:extLst>
              </p:cNvPr>
              <p:cNvPicPr/>
              <p:nvPr/>
            </p:nvPicPr>
            <p:blipFill>
              <a:blip r:embed="rId7"/>
              <a:stretch>
                <a:fillRect/>
              </a:stretch>
            </p:blipFill>
            <p:spPr>
              <a:xfrm>
                <a:off x="1439684" y="4486864"/>
                <a:ext cx="2976480" cy="419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A4C084AA-63C4-BA26-CDA8-34248BC8E941}"/>
                  </a:ext>
                </a:extLst>
              </p14:cNvPr>
              <p14:cNvContentPartPr/>
              <p14:nvPr/>
            </p14:nvContentPartPr>
            <p14:xfrm>
              <a:off x="4298084" y="5157904"/>
              <a:ext cx="932040" cy="202320"/>
            </p14:xfrm>
          </p:contentPart>
        </mc:Choice>
        <mc:Fallback xmlns="">
          <p:pic>
            <p:nvPicPr>
              <p:cNvPr id="11" name="Ink 10">
                <a:extLst>
                  <a:ext uri="{FF2B5EF4-FFF2-40B4-BE49-F238E27FC236}">
                    <a16:creationId xmlns:a16="http://schemas.microsoft.com/office/drawing/2014/main" id="{A4C084AA-63C4-BA26-CDA8-34248BC8E941}"/>
                  </a:ext>
                </a:extLst>
              </p:cNvPr>
              <p:cNvPicPr/>
              <p:nvPr/>
            </p:nvPicPr>
            <p:blipFill>
              <a:blip r:embed="rId9"/>
              <a:stretch>
                <a:fillRect/>
              </a:stretch>
            </p:blipFill>
            <p:spPr>
              <a:xfrm>
                <a:off x="4235444" y="5095264"/>
                <a:ext cx="105768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EC51F457-D6E0-4B8B-98FD-27D9CBD057D1}"/>
                  </a:ext>
                </a:extLst>
              </p14:cNvPr>
              <p14:cNvContentPartPr/>
              <p14:nvPr/>
            </p14:nvContentPartPr>
            <p14:xfrm>
              <a:off x="6497684" y="5162944"/>
              <a:ext cx="3204360" cy="225000"/>
            </p14:xfrm>
          </p:contentPart>
        </mc:Choice>
        <mc:Fallback xmlns="">
          <p:pic>
            <p:nvPicPr>
              <p:cNvPr id="12" name="Ink 11">
                <a:extLst>
                  <a:ext uri="{FF2B5EF4-FFF2-40B4-BE49-F238E27FC236}">
                    <a16:creationId xmlns:a16="http://schemas.microsoft.com/office/drawing/2014/main" id="{EC51F457-D6E0-4B8B-98FD-27D9CBD057D1}"/>
                  </a:ext>
                </a:extLst>
              </p:cNvPr>
              <p:cNvPicPr/>
              <p:nvPr/>
            </p:nvPicPr>
            <p:blipFill>
              <a:blip r:embed="rId11"/>
              <a:stretch>
                <a:fillRect/>
              </a:stretch>
            </p:blipFill>
            <p:spPr>
              <a:xfrm>
                <a:off x="6434684" y="5100304"/>
                <a:ext cx="3330000" cy="350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3A933F9D-BB7F-78A5-A729-7F8C51CF9048}"/>
                  </a:ext>
                </a:extLst>
              </p14:cNvPr>
              <p14:cNvContentPartPr/>
              <p14:nvPr/>
            </p14:nvContentPartPr>
            <p14:xfrm>
              <a:off x="9610964" y="2172064"/>
              <a:ext cx="623880" cy="200520"/>
            </p14:xfrm>
          </p:contentPart>
        </mc:Choice>
        <mc:Fallback xmlns="">
          <p:pic>
            <p:nvPicPr>
              <p:cNvPr id="13" name="Ink 12">
                <a:extLst>
                  <a:ext uri="{FF2B5EF4-FFF2-40B4-BE49-F238E27FC236}">
                    <a16:creationId xmlns:a16="http://schemas.microsoft.com/office/drawing/2014/main" id="{3A933F9D-BB7F-78A5-A729-7F8C51CF9048}"/>
                  </a:ext>
                </a:extLst>
              </p:cNvPr>
              <p:cNvPicPr/>
              <p:nvPr/>
            </p:nvPicPr>
            <p:blipFill>
              <a:blip r:embed="rId13"/>
              <a:stretch>
                <a:fillRect/>
              </a:stretch>
            </p:blipFill>
            <p:spPr>
              <a:xfrm>
                <a:off x="9547964" y="2109424"/>
                <a:ext cx="749520" cy="326160"/>
              </a:xfrm>
              <a:prstGeom prst="rect">
                <a:avLst/>
              </a:prstGeom>
            </p:spPr>
          </p:pic>
        </mc:Fallback>
      </mc:AlternateContent>
    </p:spTree>
    <p:extLst>
      <p:ext uri="{BB962C8B-B14F-4D97-AF65-F5344CB8AC3E}">
        <p14:creationId xmlns:p14="http://schemas.microsoft.com/office/powerpoint/2010/main" val="75844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47727-D5F6-B051-5369-8593CE37E0E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D908162-051C-12EC-EBD3-4DB6B0A4A3FD}"/>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Lambda syntax </a:t>
            </a:r>
          </a:p>
        </p:txBody>
      </p:sp>
      <p:sp>
        <p:nvSpPr>
          <p:cNvPr id="4" name="Subtitle 2">
            <a:extLst>
              <a:ext uri="{FF2B5EF4-FFF2-40B4-BE49-F238E27FC236}">
                <a16:creationId xmlns:a16="http://schemas.microsoft.com/office/drawing/2014/main" id="{D335FF9E-445F-7E5B-0C7C-5C683CD6483C}"/>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The ... for the parameter can be ... but with ... special rules:</a:t>
            </a:r>
          </a:p>
          <a:p>
            <a:pPr algn="l"/>
            <a:r>
              <a:rPr lang="en-US" sz="1800">
                <a:sym typeface="Wingdings" pitchFamily="2" charset="2"/>
              </a:rPr>
              <a:t>+) There is only ...</a:t>
            </a:r>
          </a:p>
          <a:p>
            <a:pPr algn="l"/>
            <a:r>
              <a:rPr lang="en-US" sz="1800">
                <a:sym typeface="Wingdings" pitchFamily="2" charset="2"/>
              </a:rPr>
              <a:t>+) There is no ...</a:t>
            </a:r>
          </a:p>
          <a:p>
            <a:pPr algn="l"/>
            <a:r>
              <a:rPr lang="en-US" sz="1800">
                <a:sym typeface="Wingdings" pitchFamily="2" charset="2"/>
              </a:rPr>
              <a:t>- We can also ... the curly bracket, but with ... rules:</a:t>
            </a:r>
          </a:p>
          <a:p>
            <a:pPr algn="l"/>
            <a:r>
              <a:rPr lang="en-US" sz="1800">
                <a:sym typeface="Wingdings" pitchFamily="2" charset="2"/>
              </a:rPr>
              <a:t>+) The bracket can be ... if there is only ...</a:t>
            </a:r>
          </a:p>
          <a:p>
            <a:pPr algn="l"/>
            <a:r>
              <a:rPr lang="en-US" sz="1800">
                <a:sym typeface="Wingdings" pitchFamily="2" charset="2"/>
              </a:rPr>
              <a:t>+)If the bracket is ..., the ... keyword must be ... and the ... sign must also be ...</a:t>
            </a:r>
          </a:p>
          <a:p>
            <a:pPr algn="l"/>
            <a:r>
              <a:rPr lang="en-US" sz="1800">
                <a:sym typeface="Wingdings" pitchFamily="2" charset="2"/>
              </a:rPr>
              <a:t>+)If the bracket isn't ..., the ... must be maintained</a:t>
            </a:r>
          </a:p>
          <a:p>
            <a:pPr algn="l"/>
            <a:r>
              <a:rPr lang="en-US" sz="1800">
                <a:sym typeface="Wingdings" pitchFamily="2" charset="2"/>
              </a:rPr>
              <a:t>+) Look at these lambda example, check if there any problem</a:t>
            </a:r>
          </a:p>
          <a:p>
            <a:pPr algn="l"/>
            <a:endParaRPr lang="en-US" sz="1800">
              <a:sym typeface="Wingdings" pitchFamily="2" charset="2"/>
            </a:endParaRPr>
          </a:p>
        </p:txBody>
      </p:sp>
      <p:pic>
        <p:nvPicPr>
          <p:cNvPr id="2" name="Picture 1">
            <a:extLst>
              <a:ext uri="{FF2B5EF4-FFF2-40B4-BE49-F238E27FC236}">
                <a16:creationId xmlns:a16="http://schemas.microsoft.com/office/drawing/2014/main" id="{43A19C94-D531-5848-7006-54CDB3C20F8C}"/>
              </a:ext>
            </a:extLst>
          </p:cNvPr>
          <p:cNvPicPr>
            <a:picLocks noChangeAspect="1"/>
          </p:cNvPicPr>
          <p:nvPr/>
        </p:nvPicPr>
        <p:blipFill>
          <a:blip r:embed="rId3"/>
          <a:stretch>
            <a:fillRect/>
          </a:stretch>
        </p:blipFill>
        <p:spPr>
          <a:xfrm>
            <a:off x="2209800" y="4162754"/>
            <a:ext cx="7772400" cy="2054285"/>
          </a:xfrm>
          <a:prstGeom prst="rect">
            <a:avLst/>
          </a:prstGeom>
        </p:spPr>
      </p:pic>
    </p:spTree>
    <p:extLst>
      <p:ext uri="{BB962C8B-B14F-4D97-AF65-F5344CB8AC3E}">
        <p14:creationId xmlns:p14="http://schemas.microsoft.com/office/powerpoint/2010/main" val="322531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38FA6-C99B-B91C-DA01-0A41C1F5698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9E58155-7EC4-A85F-16DF-2946A7C05D1A}"/>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Lambda syntax </a:t>
            </a:r>
          </a:p>
        </p:txBody>
      </p:sp>
      <p:sp>
        <p:nvSpPr>
          <p:cNvPr id="4" name="Subtitle 2">
            <a:extLst>
              <a:ext uri="{FF2B5EF4-FFF2-40B4-BE49-F238E27FC236}">
                <a16:creationId xmlns:a16="http://schemas.microsoft.com/office/drawing/2014/main" id="{717FD3EE-819A-E38D-823F-62A9B33EBED9}"/>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Note: On line 6 and 7, we can see that there are ... but there is only ... is used. Java ... this and therefore we can ... many of them and use how many as we want</a:t>
            </a:r>
          </a:p>
          <a:p>
            <a:pPr algn="l"/>
            <a:endParaRPr lang="en-US" sz="1800">
              <a:sym typeface="Wingdings" pitchFamily="2" charset="2"/>
            </a:endParaRPr>
          </a:p>
          <a:p>
            <a:pPr algn="l"/>
            <a:r>
              <a:rPr lang="en-US" sz="1800">
                <a:sym typeface="Wingdings" pitchFamily="2" charset="2"/>
              </a:rPr>
              <a:t>- What is the problem of each of these lambda down here ?</a:t>
            </a: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endParaRPr lang="en-US" sz="1800">
              <a:sym typeface="Wingdings" pitchFamily="2" charset="2"/>
            </a:endParaRPr>
          </a:p>
          <a:p>
            <a:pPr algn="l"/>
            <a:r>
              <a:rPr lang="en-US" sz="1800">
                <a:sym typeface="Wingdings" pitchFamily="2" charset="2"/>
              </a:rPr>
              <a:t>(ask question about the real world scenario section – Q2) </a:t>
            </a:r>
          </a:p>
        </p:txBody>
      </p:sp>
      <p:pic>
        <p:nvPicPr>
          <p:cNvPr id="5" name="Picture 4">
            <a:extLst>
              <a:ext uri="{FF2B5EF4-FFF2-40B4-BE49-F238E27FC236}">
                <a16:creationId xmlns:a16="http://schemas.microsoft.com/office/drawing/2014/main" id="{5C402846-3C6D-E418-97BE-DE8DABA04CA8}"/>
              </a:ext>
            </a:extLst>
          </p:cNvPr>
          <p:cNvPicPr>
            <a:picLocks noChangeAspect="1"/>
          </p:cNvPicPr>
          <p:nvPr/>
        </p:nvPicPr>
        <p:blipFill>
          <a:blip r:embed="rId3"/>
          <a:stretch>
            <a:fillRect/>
          </a:stretch>
        </p:blipFill>
        <p:spPr>
          <a:xfrm>
            <a:off x="2478390" y="2662508"/>
            <a:ext cx="7235220" cy="1532983"/>
          </a:xfrm>
          <a:prstGeom prst="rect">
            <a:avLst/>
          </a:prstGeom>
        </p:spPr>
      </p:pic>
    </p:spTree>
    <p:extLst>
      <p:ext uri="{BB962C8B-B14F-4D97-AF65-F5344CB8AC3E}">
        <p14:creationId xmlns:p14="http://schemas.microsoft.com/office/powerpoint/2010/main" val="1977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C3FAC-1953-D48D-EC89-24B1999FBA9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D39F68A-10C4-E4F9-727D-C0A0017E8FA0}"/>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Lambda syntax </a:t>
            </a:r>
          </a:p>
        </p:txBody>
      </p:sp>
      <p:sp>
        <p:nvSpPr>
          <p:cNvPr id="4" name="Subtitle 2">
            <a:extLst>
              <a:ext uri="{FF2B5EF4-FFF2-40B4-BE49-F238E27FC236}">
                <a16:creationId xmlns:a16="http://schemas.microsoft.com/office/drawing/2014/main" id="{2FC1ABB8-68CA-069F-B671-FF9E04C39F96}"/>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The ... of lambda is considered as ... =&gt; Any other variable ... that has the ... name with lambda ... will be prohibited =&gt; if trying to do that =&gt; ...</a:t>
            </a:r>
          </a:p>
          <a:p>
            <a:pPr algn="l"/>
            <a:endParaRPr lang="en-US" sz="1800">
              <a:sym typeface="Wingdings" pitchFamily="2" charset="2"/>
            </a:endParaRPr>
          </a:p>
        </p:txBody>
      </p:sp>
      <p:pic>
        <p:nvPicPr>
          <p:cNvPr id="2" name="Picture 1">
            <a:extLst>
              <a:ext uri="{FF2B5EF4-FFF2-40B4-BE49-F238E27FC236}">
                <a16:creationId xmlns:a16="http://schemas.microsoft.com/office/drawing/2014/main" id="{32EFBCBE-6CDC-C03B-1472-DC2AE9F1F15F}"/>
              </a:ext>
            </a:extLst>
          </p:cNvPr>
          <p:cNvPicPr>
            <a:picLocks noChangeAspect="1"/>
          </p:cNvPicPr>
          <p:nvPr/>
        </p:nvPicPr>
        <p:blipFill>
          <a:blip r:embed="rId3"/>
          <a:stretch>
            <a:fillRect/>
          </a:stretch>
        </p:blipFill>
        <p:spPr>
          <a:xfrm>
            <a:off x="2123237" y="2644078"/>
            <a:ext cx="7945526" cy="857557"/>
          </a:xfrm>
          <a:prstGeom prst="rect">
            <a:avLst/>
          </a:prstGeom>
        </p:spPr>
      </p:pic>
      <p:pic>
        <p:nvPicPr>
          <p:cNvPr id="6" name="Picture 5">
            <a:extLst>
              <a:ext uri="{FF2B5EF4-FFF2-40B4-BE49-F238E27FC236}">
                <a16:creationId xmlns:a16="http://schemas.microsoft.com/office/drawing/2014/main" id="{214FCC2A-9D6B-FBF7-3F19-8071CBD7C6E9}"/>
              </a:ext>
            </a:extLst>
          </p:cNvPr>
          <p:cNvPicPr>
            <a:picLocks noChangeAspect="1"/>
          </p:cNvPicPr>
          <p:nvPr/>
        </p:nvPicPr>
        <p:blipFill>
          <a:blip r:embed="rId4"/>
          <a:stretch>
            <a:fillRect/>
          </a:stretch>
        </p:blipFill>
        <p:spPr>
          <a:xfrm>
            <a:off x="2352434" y="4016765"/>
            <a:ext cx="7487132" cy="857557"/>
          </a:xfrm>
          <a:prstGeom prst="rect">
            <a:avLst/>
          </a:prstGeom>
        </p:spPr>
      </p:pic>
    </p:spTree>
    <p:extLst>
      <p:ext uri="{BB962C8B-B14F-4D97-AF65-F5344CB8AC3E}">
        <p14:creationId xmlns:p14="http://schemas.microsoft.com/office/powerpoint/2010/main" val="85978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D1C4CC-DF15-3593-13C9-DB3D4C2CF95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39B30DB-8E43-D0EE-8FA7-766EDDBC6BB7}"/>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Lambda Predicate </a:t>
            </a:r>
          </a:p>
        </p:txBody>
      </p:sp>
      <p:sp>
        <p:nvSpPr>
          <p:cNvPr id="4" name="Subtitle 2">
            <a:extLst>
              <a:ext uri="{FF2B5EF4-FFF2-40B4-BE49-F238E27FC236}">
                <a16:creationId xmlns:a16="http://schemas.microsoft.com/office/drawing/2014/main" id="{F66D9A58-06EE-84FF-0CDF-BBFB438501AD}"/>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We have seen lambda is ... when doing ...</a:t>
            </a:r>
          </a:p>
          <a:p>
            <a:pPr algn="l"/>
            <a:r>
              <a:rPr lang="en-US" sz="1800">
                <a:sym typeface="Wingdings" pitchFamily="2" charset="2"/>
              </a:rPr>
              <a:t>– However, what happen if we want to test on more ... ?</a:t>
            </a:r>
          </a:p>
          <a:p>
            <a:pPr algn="l"/>
            <a:r>
              <a:rPr lang="en-US" sz="1800">
                <a:sym typeface="Wingdings" pitchFamily="2" charset="2"/>
              </a:rPr>
              <a:t>- Luckily, Java understand this problem =&gt; create Predicate ...</a:t>
            </a:r>
          </a:p>
          <a:p>
            <a:pPr algn="l"/>
            <a:r>
              <a:rPr lang="en-US" sz="1800">
                <a:sym typeface="Wingdings" pitchFamily="2" charset="2"/>
              </a:rPr>
              <a:t>(Java API illustration), also explain what is the "T" appears in the API</a:t>
            </a:r>
          </a:p>
          <a:p>
            <a:pPr algn="l"/>
            <a:r>
              <a:rPr lang="en-US" sz="1800">
                <a:sym typeface="Wingdings" pitchFamily="2" charset="2"/>
              </a:rPr>
              <a:t>(ask question - Q3)</a:t>
            </a:r>
          </a:p>
          <a:p>
            <a:pPr algn="l"/>
            <a:r>
              <a:rPr lang="en-US" sz="1800">
                <a:sym typeface="Wingdings" pitchFamily="2" charset="2"/>
              </a:rPr>
              <a:t>(code illustration snippet 42)</a:t>
            </a:r>
          </a:p>
          <a:p>
            <a:pPr algn="l"/>
            <a:r>
              <a:rPr lang="en-US" sz="1800">
                <a:sym typeface="Wingdings" pitchFamily="2" charset="2"/>
              </a:rPr>
              <a:t>- Java also ... to some other ... in their API </a:t>
            </a:r>
          </a:p>
          <a:p>
            <a:pPr algn="l"/>
            <a:r>
              <a:rPr lang="en-US" sz="1800">
                <a:sym typeface="Wingdings" pitchFamily="2" charset="2"/>
              </a:rPr>
              <a:t>(Java API illustration + code illustration snippet 43)</a:t>
            </a:r>
          </a:p>
          <a:p>
            <a:pPr algn="l"/>
            <a:endParaRPr lang="en-US" sz="1800">
              <a:sym typeface="Wingdings" pitchFamily="2" charset="2"/>
            </a:endParaRPr>
          </a:p>
        </p:txBody>
      </p:sp>
    </p:spTree>
    <p:extLst>
      <p:ext uri="{BB962C8B-B14F-4D97-AF65-F5344CB8AC3E}">
        <p14:creationId xmlns:p14="http://schemas.microsoft.com/office/powerpoint/2010/main" val="3102402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F7780-B459-907E-600A-EC1C0226478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01C027B-A0D8-EFEC-0480-1A19187F4D9C}"/>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Q&amp;A section</a:t>
            </a:r>
          </a:p>
        </p:txBody>
      </p:sp>
      <p:sp>
        <p:nvSpPr>
          <p:cNvPr id="4" name="Subtitle 2">
            <a:extLst>
              <a:ext uri="{FF2B5EF4-FFF2-40B4-BE49-F238E27FC236}">
                <a16:creationId xmlns:a16="http://schemas.microsoft.com/office/drawing/2014/main" id="{440DB768-B7ED-6DA3-8C6A-32E7CA21BC7C}"/>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Question 1, from review question</a:t>
            </a:r>
          </a:p>
          <a:p>
            <a:pPr algn="l"/>
            <a:r>
              <a:rPr lang="en-US" sz="1800">
                <a:sym typeface="Wingdings" pitchFamily="2" charset="2"/>
              </a:rPr>
              <a:t>(check my package in directory, the question is on the comment)</a:t>
            </a:r>
          </a:p>
          <a:p>
            <a:pPr algn="l"/>
            <a:endParaRPr lang="en-US" sz="1800">
              <a:sym typeface="Wingdings" pitchFamily="2" charset="2"/>
            </a:endParaRPr>
          </a:p>
          <a:p>
            <a:pPr algn="l"/>
            <a:r>
              <a:rPr lang="en-US" sz="1800">
                <a:sym typeface="Wingdings" pitchFamily="2" charset="2"/>
              </a:rPr>
              <a:t>- Question 2, from review question</a:t>
            </a:r>
          </a:p>
          <a:p>
            <a:pPr algn="l"/>
            <a:r>
              <a:rPr lang="en-US" sz="1800">
                <a:sym typeface="Wingdings" pitchFamily="2" charset="2"/>
              </a:rPr>
              <a:t>why does option C is considered as valid answer ?</a:t>
            </a:r>
          </a:p>
          <a:p>
            <a:pPr algn="l"/>
            <a:endParaRPr lang="en-US" sz="1800">
              <a:sym typeface="Wingdings" pitchFamily="2" charset="2"/>
            </a:endParaRPr>
          </a:p>
          <a:p>
            <a:pPr algn="l"/>
            <a:r>
              <a:rPr lang="en-US" sz="1800">
                <a:sym typeface="Wingdings" pitchFamily="2" charset="2"/>
              </a:rPr>
              <a:t> </a:t>
            </a:r>
          </a:p>
          <a:p>
            <a:pPr algn="l"/>
            <a:endParaRPr lang="en-US" sz="1800">
              <a:sym typeface="Wingdings" pitchFamily="2" charset="2"/>
            </a:endParaRPr>
          </a:p>
        </p:txBody>
      </p:sp>
      <p:pic>
        <p:nvPicPr>
          <p:cNvPr id="2" name="Picture 1">
            <a:extLst>
              <a:ext uri="{FF2B5EF4-FFF2-40B4-BE49-F238E27FC236}">
                <a16:creationId xmlns:a16="http://schemas.microsoft.com/office/drawing/2014/main" id="{95536F20-F51E-7949-3DEB-F71D87489C7D}"/>
              </a:ext>
            </a:extLst>
          </p:cNvPr>
          <p:cNvPicPr>
            <a:picLocks noChangeAspect="1"/>
          </p:cNvPicPr>
          <p:nvPr/>
        </p:nvPicPr>
        <p:blipFill>
          <a:blip r:embed="rId3"/>
          <a:stretch>
            <a:fillRect/>
          </a:stretch>
        </p:blipFill>
        <p:spPr>
          <a:xfrm>
            <a:off x="2595561" y="3311912"/>
            <a:ext cx="7000878" cy="1910828"/>
          </a:xfrm>
          <a:prstGeom prst="rect">
            <a:avLst/>
          </a:prstGeom>
        </p:spPr>
      </p:pic>
    </p:spTree>
    <p:extLst>
      <p:ext uri="{BB962C8B-B14F-4D97-AF65-F5344CB8AC3E}">
        <p14:creationId xmlns:p14="http://schemas.microsoft.com/office/powerpoint/2010/main" val="41373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00C5B-CC21-F5FF-E27A-67BF786234B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2E54647-A66F-7D02-0F8C-CBBE83B7FE71}"/>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Q&amp;A section</a:t>
            </a:r>
          </a:p>
        </p:txBody>
      </p:sp>
      <p:sp>
        <p:nvSpPr>
          <p:cNvPr id="4" name="Subtitle 2">
            <a:extLst>
              <a:ext uri="{FF2B5EF4-FFF2-40B4-BE49-F238E27FC236}">
                <a16:creationId xmlns:a16="http://schemas.microsoft.com/office/drawing/2014/main" id="{89FCC934-F6EA-FEA3-8550-2FD4E141CAA7}"/>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Question 3 (check Q3 class in directory, the question is in the note)</a:t>
            </a:r>
          </a:p>
          <a:p>
            <a:pPr algn="l"/>
            <a:r>
              <a:rPr lang="en-US" sz="1800">
                <a:sym typeface="Wingdings" pitchFamily="2" charset="2"/>
              </a:rPr>
              <a:t> </a:t>
            </a:r>
          </a:p>
          <a:p>
            <a:pPr algn="l"/>
            <a:endParaRPr lang="en-US" sz="1800">
              <a:sym typeface="Wingdings" pitchFamily="2" charset="2"/>
            </a:endParaRPr>
          </a:p>
        </p:txBody>
      </p:sp>
    </p:spTree>
    <p:extLst>
      <p:ext uri="{BB962C8B-B14F-4D97-AF65-F5344CB8AC3E}">
        <p14:creationId xmlns:p14="http://schemas.microsoft.com/office/powerpoint/2010/main" val="1694198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0A9B7E-4416-70A7-6571-44CDA6FCF52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FA6D700-5B57-FEEC-21EB-67D61ED568ED}"/>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Previous questions leftover</a:t>
            </a:r>
          </a:p>
        </p:txBody>
      </p:sp>
      <p:sp>
        <p:nvSpPr>
          <p:cNvPr id="4" name="Subtitle 2">
            <a:extLst>
              <a:ext uri="{FF2B5EF4-FFF2-40B4-BE49-F238E27FC236}">
                <a16:creationId xmlns:a16="http://schemas.microsoft.com/office/drawing/2014/main" id="{5743BFD9-5B7D-CA45-6A5B-D87FF387F5CA}"/>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Question 3: Stack VS Heap, which one will be prioritized for Garbage collection ?</a:t>
            </a:r>
          </a:p>
          <a:p>
            <a:pPr algn="l"/>
            <a:r>
              <a:rPr lang="en-US" sz="1800">
                <a:sym typeface="Wingdings" pitchFamily="2" charset="2"/>
              </a:rPr>
              <a:t>Answer (according to DigitalOcean): </a:t>
            </a:r>
          </a:p>
          <a:p>
            <a:pPr algn="l"/>
            <a:r>
              <a:rPr lang="en-US" sz="1800">
                <a:sym typeface="Wingdings" pitchFamily="2" charset="2"/>
              </a:rPr>
              <a:t>- Heap space is a ... used by ... while Stack space is a ... used by only ...</a:t>
            </a:r>
          </a:p>
          <a:p>
            <a:pPr algn="l"/>
            <a:r>
              <a:rPr lang="en-US" sz="1800">
                <a:sym typeface="Wingdings" pitchFamily="2" charset="2"/>
              </a:rPr>
              <a:t>– Heap space is accessible from ... while Stack space is only accessible from ...</a:t>
            </a:r>
          </a:p>
          <a:p>
            <a:pPr algn="l"/>
            <a:r>
              <a:rPr lang="en-US" sz="1800">
                <a:sym typeface="Wingdings" pitchFamily="2" charset="2"/>
              </a:rPr>
              <a:t>– Stack space is managed in ... manner</a:t>
            </a:r>
          </a:p>
          <a:p>
            <a:pPr algn="l"/>
            <a:r>
              <a:rPr lang="en-US" sz="1800">
                <a:sym typeface="Wingdings" pitchFamily="2" charset="2"/>
              </a:rPr>
              <a:t>– Heap space is much more ... when ...</a:t>
            </a:r>
          </a:p>
          <a:p>
            <a:pPr algn="l"/>
            <a:r>
              <a:rPr lang="en-US" sz="1800">
                <a:sym typeface="Wingdings" pitchFamily="2" charset="2"/>
              </a:rPr>
              <a:t>- Stack space lifetime is ... while Heap space lifetime is ...</a:t>
            </a:r>
          </a:p>
          <a:p>
            <a:pPr algn="l"/>
            <a:r>
              <a:rPr lang="en-US" sz="1800">
                <a:sym typeface="Wingdings" pitchFamily="2" charset="2"/>
              </a:rPr>
              <a:t>=&gt; Assume that ... is prioritized than ...</a:t>
            </a:r>
            <a:endParaRPr lang="en-US" sz="1800"/>
          </a:p>
          <a:p>
            <a:pPr algn="l"/>
            <a:endParaRPr lang="en-US" sz="1800">
              <a:sym typeface="Wingdings" pitchFamily="2" charset="2"/>
            </a:endParaRPr>
          </a:p>
        </p:txBody>
      </p:sp>
    </p:spTree>
    <p:extLst>
      <p:ext uri="{BB962C8B-B14F-4D97-AF65-F5344CB8AC3E}">
        <p14:creationId xmlns:p14="http://schemas.microsoft.com/office/powerpoint/2010/main" val="395771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9AB96-118C-815D-984F-C80C9A2B550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ED3C894-F3C8-4848-8E2B-18C8A721E374}"/>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Designing method</a:t>
            </a:r>
          </a:p>
        </p:txBody>
      </p:sp>
      <p:sp>
        <p:nvSpPr>
          <p:cNvPr id="4" name="Subtitle 2">
            <a:extLst>
              <a:ext uri="{FF2B5EF4-FFF2-40B4-BE49-F238E27FC236}">
                <a16:creationId xmlns:a16="http://schemas.microsoft.com/office/drawing/2014/main" id="{6540CAE6-7449-2D38-DC85-3EAFA3CFA359}"/>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Explain each components in a method declaration (code illustration snippet </a:t>
            </a:r>
          </a:p>
          <a:p>
            <a:pPr algn="l"/>
            <a:r>
              <a:rPr lang="en-US" sz="1800">
                <a:sym typeface="Wingdings" pitchFamily="2" charset="2"/>
              </a:rPr>
              <a:t>- </a:t>
            </a:r>
            <a:r>
              <a:rPr lang="en-US" sz="1800" b="1">
                <a:sym typeface="Wingdings" pitchFamily="2" charset="2"/>
              </a:rPr>
              <a:t>Optional specifiers </a:t>
            </a:r>
            <a:r>
              <a:rPr lang="en-US" sz="1800">
                <a:sym typeface="Wingdings" pitchFamily="2" charset="2"/>
              </a:rPr>
              <a:t>is the word used for keyword ... and ...</a:t>
            </a:r>
          </a:p>
          <a:p>
            <a:pPr algn="l"/>
            <a:endParaRPr lang="en-US" sz="1800">
              <a:sym typeface="Wingdings" pitchFamily="2" charset="2"/>
            </a:endParaRPr>
          </a:p>
        </p:txBody>
      </p:sp>
      <p:pic>
        <p:nvPicPr>
          <p:cNvPr id="2" name="Picture 1">
            <a:extLst>
              <a:ext uri="{FF2B5EF4-FFF2-40B4-BE49-F238E27FC236}">
                <a16:creationId xmlns:a16="http://schemas.microsoft.com/office/drawing/2014/main" id="{74C8F338-38BE-94C7-C602-D2EC0CD09642}"/>
              </a:ext>
            </a:extLst>
          </p:cNvPr>
          <p:cNvPicPr>
            <a:picLocks noChangeAspect="1"/>
          </p:cNvPicPr>
          <p:nvPr/>
        </p:nvPicPr>
        <p:blipFill>
          <a:blip r:embed="rId3"/>
          <a:stretch>
            <a:fillRect/>
          </a:stretch>
        </p:blipFill>
        <p:spPr>
          <a:xfrm>
            <a:off x="3143632" y="1589770"/>
            <a:ext cx="5240703" cy="5050742"/>
          </a:xfrm>
          <a:prstGeom prst="rect">
            <a:avLst/>
          </a:prstGeom>
        </p:spPr>
      </p:pic>
      <p:grpSp>
        <p:nvGrpSpPr>
          <p:cNvPr id="9" name="Group 8">
            <a:extLst>
              <a:ext uri="{FF2B5EF4-FFF2-40B4-BE49-F238E27FC236}">
                <a16:creationId xmlns:a16="http://schemas.microsoft.com/office/drawing/2014/main" id="{F25EADC6-5CC2-2741-8C0A-1B3480C417CD}"/>
              </a:ext>
            </a:extLst>
          </p:cNvPr>
          <p:cNvGrpSpPr/>
          <p:nvPr/>
        </p:nvGrpSpPr>
        <p:grpSpPr>
          <a:xfrm>
            <a:off x="4525652" y="2268212"/>
            <a:ext cx="485640" cy="48600"/>
            <a:chOff x="4525652" y="2268212"/>
            <a:chExt cx="485640" cy="4860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67C6AEA-A44C-ABD3-178F-F4CD85A0BA07}"/>
                    </a:ext>
                  </a:extLst>
                </p14:cNvPr>
                <p14:cNvContentPartPr/>
                <p14:nvPr/>
              </p14:nvContentPartPr>
              <p14:xfrm>
                <a:off x="4525652" y="2300972"/>
                <a:ext cx="381240" cy="15840"/>
              </p14:xfrm>
            </p:contentPart>
          </mc:Choice>
          <mc:Fallback xmlns="">
            <p:pic>
              <p:nvPicPr>
                <p:cNvPr id="5" name="Ink 4">
                  <a:extLst>
                    <a:ext uri="{FF2B5EF4-FFF2-40B4-BE49-F238E27FC236}">
                      <a16:creationId xmlns:a16="http://schemas.microsoft.com/office/drawing/2014/main" id="{667C6AEA-A44C-ABD3-178F-F4CD85A0BA07}"/>
                    </a:ext>
                  </a:extLst>
                </p:cNvPr>
                <p:cNvPicPr/>
                <p:nvPr/>
              </p:nvPicPr>
              <p:blipFill>
                <a:blip r:embed="rId5"/>
                <a:stretch>
                  <a:fillRect/>
                </a:stretch>
              </p:blipFill>
              <p:spPr>
                <a:xfrm>
                  <a:off x="4462652" y="2237972"/>
                  <a:ext cx="50688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9E5B54AA-FD09-2074-2F37-16EC906E88BC}"/>
                    </a:ext>
                  </a:extLst>
                </p14:cNvPr>
                <p14:cNvContentPartPr/>
                <p14:nvPr/>
              </p14:nvContentPartPr>
              <p14:xfrm>
                <a:off x="4528532" y="2268212"/>
                <a:ext cx="482760" cy="48600"/>
              </p14:xfrm>
            </p:contentPart>
          </mc:Choice>
          <mc:Fallback xmlns="">
            <p:pic>
              <p:nvPicPr>
                <p:cNvPr id="6" name="Ink 5">
                  <a:extLst>
                    <a:ext uri="{FF2B5EF4-FFF2-40B4-BE49-F238E27FC236}">
                      <a16:creationId xmlns:a16="http://schemas.microsoft.com/office/drawing/2014/main" id="{9E5B54AA-FD09-2074-2F37-16EC906E88BC}"/>
                    </a:ext>
                  </a:extLst>
                </p:cNvPr>
                <p:cNvPicPr/>
                <p:nvPr/>
              </p:nvPicPr>
              <p:blipFill>
                <a:blip r:embed="rId7"/>
                <a:stretch>
                  <a:fillRect/>
                </a:stretch>
              </p:blipFill>
              <p:spPr>
                <a:xfrm>
                  <a:off x="4465892" y="2205572"/>
                  <a:ext cx="608400" cy="174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FB3D8819-1986-0F37-57AA-756848C6846E}"/>
                  </a:ext>
                </a:extLst>
              </p14:cNvPr>
              <p14:cNvContentPartPr/>
              <p14:nvPr/>
            </p14:nvContentPartPr>
            <p14:xfrm>
              <a:off x="4549772" y="2559812"/>
              <a:ext cx="235440" cy="14400"/>
            </p14:xfrm>
          </p:contentPart>
        </mc:Choice>
        <mc:Fallback xmlns="">
          <p:pic>
            <p:nvPicPr>
              <p:cNvPr id="7" name="Ink 6">
                <a:extLst>
                  <a:ext uri="{FF2B5EF4-FFF2-40B4-BE49-F238E27FC236}">
                    <a16:creationId xmlns:a16="http://schemas.microsoft.com/office/drawing/2014/main" id="{FB3D8819-1986-0F37-57AA-756848C6846E}"/>
                  </a:ext>
                </a:extLst>
              </p:cNvPr>
              <p:cNvPicPr/>
              <p:nvPr/>
            </p:nvPicPr>
            <p:blipFill>
              <a:blip r:embed="rId9"/>
              <a:stretch>
                <a:fillRect/>
              </a:stretch>
            </p:blipFill>
            <p:spPr>
              <a:xfrm>
                <a:off x="4487132" y="2497172"/>
                <a:ext cx="36108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EA0680AD-6D2B-8B71-8410-1C055B91937E}"/>
                  </a:ext>
                </a:extLst>
              </p14:cNvPr>
              <p14:cNvContentPartPr/>
              <p14:nvPr/>
            </p14:nvContentPartPr>
            <p14:xfrm>
              <a:off x="6235652" y="2221772"/>
              <a:ext cx="415440" cy="38520"/>
            </p14:xfrm>
          </p:contentPart>
        </mc:Choice>
        <mc:Fallback xmlns="">
          <p:pic>
            <p:nvPicPr>
              <p:cNvPr id="10" name="Ink 9">
                <a:extLst>
                  <a:ext uri="{FF2B5EF4-FFF2-40B4-BE49-F238E27FC236}">
                    <a16:creationId xmlns:a16="http://schemas.microsoft.com/office/drawing/2014/main" id="{EA0680AD-6D2B-8B71-8410-1C055B91937E}"/>
                  </a:ext>
                </a:extLst>
              </p:cNvPr>
              <p:cNvPicPr/>
              <p:nvPr/>
            </p:nvPicPr>
            <p:blipFill>
              <a:blip r:embed="rId11"/>
              <a:stretch>
                <a:fillRect/>
              </a:stretch>
            </p:blipFill>
            <p:spPr>
              <a:xfrm>
                <a:off x="6173012" y="2158772"/>
                <a:ext cx="54108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AA10A59B-4031-24BA-F9B4-323F3528A4D3}"/>
                  </a:ext>
                </a:extLst>
              </p14:cNvPr>
              <p14:cNvContentPartPr/>
              <p14:nvPr/>
            </p14:nvContentPartPr>
            <p14:xfrm>
              <a:off x="6366692" y="2554412"/>
              <a:ext cx="410760" cy="7200"/>
            </p14:xfrm>
          </p:contentPart>
        </mc:Choice>
        <mc:Fallback xmlns="">
          <p:pic>
            <p:nvPicPr>
              <p:cNvPr id="11" name="Ink 10">
                <a:extLst>
                  <a:ext uri="{FF2B5EF4-FFF2-40B4-BE49-F238E27FC236}">
                    <a16:creationId xmlns:a16="http://schemas.microsoft.com/office/drawing/2014/main" id="{AA10A59B-4031-24BA-F9B4-323F3528A4D3}"/>
                  </a:ext>
                </a:extLst>
              </p:cNvPr>
              <p:cNvPicPr/>
              <p:nvPr/>
            </p:nvPicPr>
            <p:blipFill>
              <a:blip r:embed="rId13"/>
              <a:stretch>
                <a:fillRect/>
              </a:stretch>
            </p:blipFill>
            <p:spPr>
              <a:xfrm>
                <a:off x="6303692" y="2491772"/>
                <a:ext cx="536400" cy="132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264C629C-C82B-FB0B-5CA1-48225313419B}"/>
                  </a:ext>
                </a:extLst>
              </p14:cNvPr>
              <p14:cNvContentPartPr/>
              <p14:nvPr/>
            </p14:nvContentPartPr>
            <p14:xfrm>
              <a:off x="4558052" y="4866332"/>
              <a:ext cx="360000" cy="12600"/>
            </p14:xfrm>
          </p:contentPart>
        </mc:Choice>
        <mc:Fallback xmlns="">
          <p:pic>
            <p:nvPicPr>
              <p:cNvPr id="12" name="Ink 11">
                <a:extLst>
                  <a:ext uri="{FF2B5EF4-FFF2-40B4-BE49-F238E27FC236}">
                    <a16:creationId xmlns:a16="http://schemas.microsoft.com/office/drawing/2014/main" id="{264C629C-C82B-FB0B-5CA1-48225313419B}"/>
                  </a:ext>
                </a:extLst>
              </p:cNvPr>
              <p:cNvPicPr/>
              <p:nvPr/>
            </p:nvPicPr>
            <p:blipFill>
              <a:blip r:embed="rId15"/>
              <a:stretch>
                <a:fillRect/>
              </a:stretch>
            </p:blipFill>
            <p:spPr>
              <a:xfrm>
                <a:off x="4495412" y="4803692"/>
                <a:ext cx="48564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B22887DC-8514-EF7C-8BC5-89C7F06AD501}"/>
                  </a:ext>
                </a:extLst>
              </p14:cNvPr>
              <p14:cNvContentPartPr/>
              <p14:nvPr/>
            </p14:nvContentPartPr>
            <p14:xfrm>
              <a:off x="4528892" y="5178092"/>
              <a:ext cx="260280" cy="65160"/>
            </p14:xfrm>
          </p:contentPart>
        </mc:Choice>
        <mc:Fallback xmlns="">
          <p:pic>
            <p:nvPicPr>
              <p:cNvPr id="13" name="Ink 12">
                <a:extLst>
                  <a:ext uri="{FF2B5EF4-FFF2-40B4-BE49-F238E27FC236}">
                    <a16:creationId xmlns:a16="http://schemas.microsoft.com/office/drawing/2014/main" id="{B22887DC-8514-EF7C-8BC5-89C7F06AD501}"/>
                  </a:ext>
                </a:extLst>
              </p:cNvPr>
              <p:cNvPicPr/>
              <p:nvPr/>
            </p:nvPicPr>
            <p:blipFill>
              <a:blip r:embed="rId17"/>
              <a:stretch>
                <a:fillRect/>
              </a:stretch>
            </p:blipFill>
            <p:spPr>
              <a:xfrm>
                <a:off x="4465892" y="5115092"/>
                <a:ext cx="38592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D5B0FB03-6107-5924-D727-01AD105D4CF7}"/>
                  </a:ext>
                </a:extLst>
              </p14:cNvPr>
              <p14:cNvContentPartPr/>
              <p14:nvPr/>
            </p14:nvContentPartPr>
            <p14:xfrm>
              <a:off x="4533572" y="5427212"/>
              <a:ext cx="765720" cy="67680"/>
            </p14:xfrm>
          </p:contentPart>
        </mc:Choice>
        <mc:Fallback xmlns="">
          <p:pic>
            <p:nvPicPr>
              <p:cNvPr id="14" name="Ink 13">
                <a:extLst>
                  <a:ext uri="{FF2B5EF4-FFF2-40B4-BE49-F238E27FC236}">
                    <a16:creationId xmlns:a16="http://schemas.microsoft.com/office/drawing/2014/main" id="{D5B0FB03-6107-5924-D727-01AD105D4CF7}"/>
                  </a:ext>
                </a:extLst>
              </p:cNvPr>
              <p:cNvPicPr/>
              <p:nvPr/>
            </p:nvPicPr>
            <p:blipFill>
              <a:blip r:embed="rId19"/>
              <a:stretch>
                <a:fillRect/>
              </a:stretch>
            </p:blipFill>
            <p:spPr>
              <a:xfrm>
                <a:off x="4470932" y="5364212"/>
                <a:ext cx="89136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06979AEE-F9A0-4205-2502-5FD74DBAB573}"/>
                  </a:ext>
                </a:extLst>
              </p14:cNvPr>
              <p14:cNvContentPartPr/>
              <p14:nvPr/>
            </p14:nvContentPartPr>
            <p14:xfrm>
              <a:off x="4514132" y="5754812"/>
              <a:ext cx="1689120" cy="47160"/>
            </p14:xfrm>
          </p:contentPart>
        </mc:Choice>
        <mc:Fallback xmlns="">
          <p:pic>
            <p:nvPicPr>
              <p:cNvPr id="15" name="Ink 14">
                <a:extLst>
                  <a:ext uri="{FF2B5EF4-FFF2-40B4-BE49-F238E27FC236}">
                    <a16:creationId xmlns:a16="http://schemas.microsoft.com/office/drawing/2014/main" id="{06979AEE-F9A0-4205-2502-5FD74DBAB573}"/>
                  </a:ext>
                </a:extLst>
              </p:cNvPr>
              <p:cNvPicPr/>
              <p:nvPr/>
            </p:nvPicPr>
            <p:blipFill>
              <a:blip r:embed="rId21"/>
              <a:stretch>
                <a:fillRect/>
              </a:stretch>
            </p:blipFill>
            <p:spPr>
              <a:xfrm>
                <a:off x="4451492" y="5691812"/>
                <a:ext cx="181476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B6F7ECC4-EE27-596E-029C-07E2813DF0C2}"/>
                  </a:ext>
                </a:extLst>
              </p14:cNvPr>
              <p14:cNvContentPartPr/>
              <p14:nvPr/>
            </p14:nvContentPartPr>
            <p14:xfrm>
              <a:off x="4546532" y="6187892"/>
              <a:ext cx="176760" cy="27720"/>
            </p14:xfrm>
          </p:contentPart>
        </mc:Choice>
        <mc:Fallback xmlns="">
          <p:pic>
            <p:nvPicPr>
              <p:cNvPr id="16" name="Ink 15">
                <a:extLst>
                  <a:ext uri="{FF2B5EF4-FFF2-40B4-BE49-F238E27FC236}">
                    <a16:creationId xmlns:a16="http://schemas.microsoft.com/office/drawing/2014/main" id="{B6F7ECC4-EE27-596E-029C-07E2813DF0C2}"/>
                  </a:ext>
                </a:extLst>
              </p:cNvPr>
              <p:cNvPicPr/>
              <p:nvPr/>
            </p:nvPicPr>
            <p:blipFill>
              <a:blip r:embed="rId23"/>
              <a:stretch>
                <a:fillRect/>
              </a:stretch>
            </p:blipFill>
            <p:spPr>
              <a:xfrm>
                <a:off x="4483892" y="6124892"/>
                <a:ext cx="30240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AD1D82D0-12EB-E8CE-0EF0-A3429436C773}"/>
                  </a:ext>
                </a:extLst>
              </p14:cNvPr>
              <p14:cNvContentPartPr/>
              <p14:nvPr/>
            </p14:nvContentPartPr>
            <p14:xfrm>
              <a:off x="4619972" y="6325772"/>
              <a:ext cx="934920" cy="52560"/>
            </p14:xfrm>
          </p:contentPart>
        </mc:Choice>
        <mc:Fallback xmlns="">
          <p:pic>
            <p:nvPicPr>
              <p:cNvPr id="17" name="Ink 16">
                <a:extLst>
                  <a:ext uri="{FF2B5EF4-FFF2-40B4-BE49-F238E27FC236}">
                    <a16:creationId xmlns:a16="http://schemas.microsoft.com/office/drawing/2014/main" id="{AD1D82D0-12EB-E8CE-0EF0-A3429436C773}"/>
                  </a:ext>
                </a:extLst>
              </p:cNvPr>
              <p:cNvPicPr/>
              <p:nvPr/>
            </p:nvPicPr>
            <p:blipFill>
              <a:blip r:embed="rId25"/>
              <a:stretch>
                <a:fillRect/>
              </a:stretch>
            </p:blipFill>
            <p:spPr>
              <a:xfrm>
                <a:off x="4557332" y="6262772"/>
                <a:ext cx="106056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8BDC0ECE-531E-8502-0BE2-0955E861876A}"/>
                  </a:ext>
                </a:extLst>
              </p14:cNvPr>
              <p14:cNvContentPartPr/>
              <p14:nvPr/>
            </p14:nvContentPartPr>
            <p14:xfrm>
              <a:off x="4493612" y="6520532"/>
              <a:ext cx="393480" cy="14400"/>
            </p14:xfrm>
          </p:contentPart>
        </mc:Choice>
        <mc:Fallback xmlns="">
          <p:pic>
            <p:nvPicPr>
              <p:cNvPr id="18" name="Ink 17">
                <a:extLst>
                  <a:ext uri="{FF2B5EF4-FFF2-40B4-BE49-F238E27FC236}">
                    <a16:creationId xmlns:a16="http://schemas.microsoft.com/office/drawing/2014/main" id="{8BDC0ECE-531E-8502-0BE2-0955E861876A}"/>
                  </a:ext>
                </a:extLst>
              </p:cNvPr>
              <p:cNvPicPr/>
              <p:nvPr/>
            </p:nvPicPr>
            <p:blipFill>
              <a:blip r:embed="rId27"/>
              <a:stretch>
                <a:fillRect/>
              </a:stretch>
            </p:blipFill>
            <p:spPr>
              <a:xfrm>
                <a:off x="4430972" y="6457892"/>
                <a:ext cx="51912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E743C13D-D73A-12F6-F98A-E0BBA8387769}"/>
                  </a:ext>
                </a:extLst>
              </p14:cNvPr>
              <p14:cNvContentPartPr/>
              <p14:nvPr/>
            </p14:nvContentPartPr>
            <p14:xfrm>
              <a:off x="6394052" y="4860932"/>
              <a:ext cx="215640" cy="14760"/>
            </p14:xfrm>
          </p:contentPart>
        </mc:Choice>
        <mc:Fallback xmlns="">
          <p:pic>
            <p:nvPicPr>
              <p:cNvPr id="19" name="Ink 18">
                <a:extLst>
                  <a:ext uri="{FF2B5EF4-FFF2-40B4-BE49-F238E27FC236}">
                    <a16:creationId xmlns:a16="http://schemas.microsoft.com/office/drawing/2014/main" id="{E743C13D-D73A-12F6-F98A-E0BBA8387769}"/>
                  </a:ext>
                </a:extLst>
              </p:cNvPr>
              <p:cNvPicPr/>
              <p:nvPr/>
            </p:nvPicPr>
            <p:blipFill>
              <a:blip r:embed="rId29"/>
              <a:stretch>
                <a:fillRect/>
              </a:stretch>
            </p:blipFill>
            <p:spPr>
              <a:xfrm>
                <a:off x="6331052" y="4797932"/>
                <a:ext cx="34128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BA82960D-0351-CE65-8E88-9F084B2F66EE}"/>
                  </a:ext>
                </a:extLst>
              </p14:cNvPr>
              <p14:cNvContentPartPr/>
              <p14:nvPr/>
            </p14:nvContentPartPr>
            <p14:xfrm>
              <a:off x="6463892" y="5139212"/>
              <a:ext cx="240120" cy="54720"/>
            </p14:xfrm>
          </p:contentPart>
        </mc:Choice>
        <mc:Fallback xmlns="">
          <p:pic>
            <p:nvPicPr>
              <p:cNvPr id="20" name="Ink 19">
                <a:extLst>
                  <a:ext uri="{FF2B5EF4-FFF2-40B4-BE49-F238E27FC236}">
                    <a16:creationId xmlns:a16="http://schemas.microsoft.com/office/drawing/2014/main" id="{BA82960D-0351-CE65-8E88-9F084B2F66EE}"/>
                  </a:ext>
                </a:extLst>
              </p:cNvPr>
              <p:cNvPicPr/>
              <p:nvPr/>
            </p:nvPicPr>
            <p:blipFill>
              <a:blip r:embed="rId31"/>
              <a:stretch>
                <a:fillRect/>
              </a:stretch>
            </p:blipFill>
            <p:spPr>
              <a:xfrm>
                <a:off x="6401252" y="5076212"/>
                <a:ext cx="36576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778669B6-E62C-5C87-36AF-0350EB81BBD1}"/>
                  </a:ext>
                </a:extLst>
              </p14:cNvPr>
              <p14:cNvContentPartPr/>
              <p14:nvPr/>
            </p14:nvContentPartPr>
            <p14:xfrm>
              <a:off x="6377852" y="5437652"/>
              <a:ext cx="2018880" cy="53280"/>
            </p14:xfrm>
          </p:contentPart>
        </mc:Choice>
        <mc:Fallback xmlns="">
          <p:pic>
            <p:nvPicPr>
              <p:cNvPr id="21" name="Ink 20">
                <a:extLst>
                  <a:ext uri="{FF2B5EF4-FFF2-40B4-BE49-F238E27FC236}">
                    <a16:creationId xmlns:a16="http://schemas.microsoft.com/office/drawing/2014/main" id="{778669B6-E62C-5C87-36AF-0350EB81BBD1}"/>
                  </a:ext>
                </a:extLst>
              </p:cNvPr>
              <p:cNvPicPr/>
              <p:nvPr/>
            </p:nvPicPr>
            <p:blipFill>
              <a:blip r:embed="rId33"/>
              <a:stretch>
                <a:fillRect/>
              </a:stretch>
            </p:blipFill>
            <p:spPr>
              <a:xfrm>
                <a:off x="6314852" y="5374652"/>
                <a:ext cx="214452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2" name="Ink 21">
                <a:extLst>
                  <a:ext uri="{FF2B5EF4-FFF2-40B4-BE49-F238E27FC236}">
                    <a16:creationId xmlns:a16="http://schemas.microsoft.com/office/drawing/2014/main" id="{44CB067C-A231-D58F-E04B-35D839A7982C}"/>
                  </a:ext>
                </a:extLst>
              </p14:cNvPr>
              <p14:cNvContentPartPr/>
              <p14:nvPr/>
            </p14:nvContentPartPr>
            <p14:xfrm>
              <a:off x="6387212" y="5738252"/>
              <a:ext cx="234720" cy="45000"/>
            </p14:xfrm>
          </p:contentPart>
        </mc:Choice>
        <mc:Fallback xmlns="">
          <p:pic>
            <p:nvPicPr>
              <p:cNvPr id="22" name="Ink 21">
                <a:extLst>
                  <a:ext uri="{FF2B5EF4-FFF2-40B4-BE49-F238E27FC236}">
                    <a16:creationId xmlns:a16="http://schemas.microsoft.com/office/drawing/2014/main" id="{44CB067C-A231-D58F-E04B-35D839A7982C}"/>
                  </a:ext>
                </a:extLst>
              </p:cNvPr>
              <p:cNvPicPr/>
              <p:nvPr/>
            </p:nvPicPr>
            <p:blipFill>
              <a:blip r:embed="rId35"/>
              <a:stretch>
                <a:fillRect/>
              </a:stretch>
            </p:blipFill>
            <p:spPr>
              <a:xfrm>
                <a:off x="6324572" y="5675252"/>
                <a:ext cx="36036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3" name="Ink 22">
                <a:extLst>
                  <a:ext uri="{FF2B5EF4-FFF2-40B4-BE49-F238E27FC236}">
                    <a16:creationId xmlns:a16="http://schemas.microsoft.com/office/drawing/2014/main" id="{93494568-999C-D502-5869-64242DD19452}"/>
                  </a:ext>
                </a:extLst>
              </p14:cNvPr>
              <p14:cNvContentPartPr/>
              <p14:nvPr/>
            </p14:nvContentPartPr>
            <p14:xfrm>
              <a:off x="6377852" y="6155132"/>
              <a:ext cx="1745640" cy="129240"/>
            </p14:xfrm>
          </p:contentPart>
        </mc:Choice>
        <mc:Fallback xmlns="">
          <p:pic>
            <p:nvPicPr>
              <p:cNvPr id="23" name="Ink 22">
                <a:extLst>
                  <a:ext uri="{FF2B5EF4-FFF2-40B4-BE49-F238E27FC236}">
                    <a16:creationId xmlns:a16="http://schemas.microsoft.com/office/drawing/2014/main" id="{93494568-999C-D502-5869-64242DD19452}"/>
                  </a:ext>
                </a:extLst>
              </p:cNvPr>
              <p:cNvPicPr/>
              <p:nvPr/>
            </p:nvPicPr>
            <p:blipFill>
              <a:blip r:embed="rId37"/>
              <a:stretch>
                <a:fillRect/>
              </a:stretch>
            </p:blipFill>
            <p:spPr>
              <a:xfrm>
                <a:off x="6315212" y="6092492"/>
                <a:ext cx="1871280" cy="254880"/>
              </a:xfrm>
              <a:prstGeom prst="rect">
                <a:avLst/>
              </a:prstGeom>
            </p:spPr>
          </p:pic>
        </mc:Fallback>
      </mc:AlternateContent>
    </p:spTree>
    <p:extLst>
      <p:ext uri="{BB962C8B-B14F-4D97-AF65-F5344CB8AC3E}">
        <p14:creationId xmlns:p14="http://schemas.microsoft.com/office/powerpoint/2010/main" val="21405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122D26-DC61-66E1-9A74-4D5BD7A310B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60FBE59-124A-C8DF-19F9-0F14DF84705F}"/>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Designing method</a:t>
            </a:r>
          </a:p>
        </p:txBody>
      </p:sp>
      <p:sp>
        <p:nvSpPr>
          <p:cNvPr id="4" name="Subtitle 2">
            <a:extLst>
              <a:ext uri="{FF2B5EF4-FFF2-40B4-BE49-F238E27FC236}">
                <a16:creationId xmlns:a16="http://schemas.microsoft.com/office/drawing/2014/main" id="{34810587-1F86-2AF3-D306-5BC01D5C4CAE}"/>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Explain all types of access modifiers</a:t>
            </a:r>
          </a:p>
          <a:p>
            <a:pPr algn="l"/>
            <a:r>
              <a:rPr lang="en-US" sz="1800" b="1">
                <a:sym typeface="Wingdings" pitchFamily="2" charset="2"/>
              </a:rPr>
              <a:t>(Note: ... keyword is used in Interface) – ask question (Q7) </a:t>
            </a:r>
          </a:p>
          <a:p>
            <a:pPr algn="l"/>
            <a:r>
              <a:rPr lang="en-US" sz="1800">
                <a:sym typeface="Wingdings" pitchFamily="2" charset="2"/>
              </a:rPr>
              <a:t>(code illustration snippet 4)</a:t>
            </a:r>
          </a:p>
          <a:p>
            <a:pPr algn="l"/>
            <a:r>
              <a:rPr lang="en-US" sz="1800">
                <a:sym typeface="Wingdings" pitchFamily="2" charset="2"/>
              </a:rPr>
              <a:t>- There are 6 types of optional ... in Java, and only ... of them we are using: ..., ... and .... The other 3 are "synchronized", "native", "strictfp"</a:t>
            </a:r>
          </a:p>
          <a:p>
            <a:pPr algn="l"/>
            <a:r>
              <a:rPr lang="en-US" sz="1800">
                <a:sym typeface="Wingdings" pitchFamily="2" charset="2"/>
              </a:rPr>
              <a:t>(code illustration snippet 5) </a:t>
            </a:r>
          </a:p>
          <a:p>
            <a:pPr algn="l"/>
            <a:r>
              <a:rPr lang="en-US" sz="1800">
                <a:sym typeface="Wingdings" pitchFamily="2" charset="2"/>
              </a:rPr>
              <a:t>- Explain about return type of method</a:t>
            </a:r>
          </a:p>
          <a:p>
            <a:pPr algn="l"/>
            <a:r>
              <a:rPr lang="en-US" sz="1800">
                <a:sym typeface="Wingdings" pitchFamily="2" charset="2"/>
              </a:rPr>
              <a:t>(code illustration snippet 6)</a:t>
            </a:r>
          </a:p>
          <a:p>
            <a:pPr algn="l"/>
            <a:r>
              <a:rPr lang="en-US" sz="1800">
                <a:sym typeface="Wingdings" pitchFamily="2" charset="2"/>
              </a:rPr>
              <a:t>- Explain about the rule of return value VS return type of the object ? (all cases: primitive, wrapper and reference types)</a:t>
            </a:r>
          </a:p>
          <a:p>
            <a:pPr algn="l"/>
            <a:r>
              <a:rPr lang="en-US" sz="1800">
                <a:sym typeface="Wingdings" pitchFamily="2" charset="2"/>
              </a:rPr>
              <a:t>(code illustration snippet 7)</a:t>
            </a:r>
          </a:p>
          <a:p>
            <a:pPr algn="l"/>
            <a:r>
              <a:rPr lang="en-US" sz="1800">
                <a:sym typeface="Wingdings" pitchFamily="2" charset="2"/>
              </a:rPr>
              <a:t>- Explain about method name </a:t>
            </a:r>
          </a:p>
          <a:p>
            <a:pPr algn="l"/>
            <a:r>
              <a:rPr lang="en-US" sz="1800">
                <a:sym typeface="Wingdings" pitchFamily="2" charset="2"/>
              </a:rPr>
              <a:t>- Explain about parameter list</a:t>
            </a:r>
          </a:p>
          <a:p>
            <a:pPr algn="l"/>
            <a:r>
              <a:rPr lang="en-US" sz="1800">
                <a:sym typeface="Wingdings" pitchFamily="2" charset="2"/>
              </a:rPr>
              <a:t>- What is optional Exception list ?</a:t>
            </a:r>
          </a:p>
          <a:p>
            <a:pPr algn="l"/>
            <a:r>
              <a:rPr lang="en-US" sz="1800">
                <a:sym typeface="Wingdings" pitchFamily="2" charset="2"/>
              </a:rPr>
              <a:t>– What is method body ?</a:t>
            </a:r>
          </a:p>
        </p:txBody>
      </p:sp>
    </p:spTree>
    <p:extLst>
      <p:ext uri="{BB962C8B-B14F-4D97-AF65-F5344CB8AC3E}">
        <p14:creationId xmlns:p14="http://schemas.microsoft.com/office/powerpoint/2010/main" val="904022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6D7949-F95E-BDC3-BBF3-D685E86E719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7591425-3D29-6B81-DB4A-1AEF1DD4E4C7}"/>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Applying Access modifier</a:t>
            </a:r>
          </a:p>
        </p:txBody>
      </p:sp>
      <p:sp>
        <p:nvSpPr>
          <p:cNvPr id="4" name="Subtitle 2">
            <a:extLst>
              <a:ext uri="{FF2B5EF4-FFF2-40B4-BE49-F238E27FC236}">
                <a16:creationId xmlns:a16="http://schemas.microsoft.com/office/drawing/2014/main" id="{1DAC9F8F-7F48-332D-6419-1A1C3153D836}"/>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What is "Private" ?</a:t>
            </a:r>
          </a:p>
          <a:p>
            <a:pPr algn="l"/>
            <a:r>
              <a:rPr lang="en-US" sz="1800">
                <a:sym typeface="Wingdings" pitchFamily="2" charset="2"/>
              </a:rPr>
              <a:t>– What is "Default" ?</a:t>
            </a:r>
          </a:p>
          <a:p>
            <a:pPr algn="l"/>
            <a:r>
              <a:rPr lang="en-US" sz="1800">
                <a:sym typeface="Wingdings" pitchFamily="2" charset="2"/>
              </a:rPr>
              <a:t>– What is "Protected" ?</a:t>
            </a:r>
          </a:p>
          <a:p>
            <a:pPr algn="l"/>
            <a:r>
              <a:rPr lang="en-US" sz="1800">
                <a:sym typeface="Wingdings" pitchFamily="2" charset="2"/>
              </a:rPr>
              <a:t>Note: Accessing protected member has 2 rules</a:t>
            </a:r>
          </a:p>
          <a:p>
            <a:pPr algn="l"/>
            <a:r>
              <a:rPr lang="en-US" sz="1800">
                <a:sym typeface="Wingdings" pitchFamily="2" charset="2"/>
              </a:rPr>
              <a:t>	+) Must be on the same ...</a:t>
            </a:r>
          </a:p>
          <a:p>
            <a:pPr algn="l"/>
            <a:r>
              <a:rPr lang="en-US" sz="1800">
                <a:sym typeface="Wingdings" pitchFamily="2" charset="2"/>
              </a:rPr>
              <a:t>	+) If different in ..., they must be in a ... relationship</a:t>
            </a:r>
          </a:p>
          <a:p>
            <a:pPr algn="l"/>
            <a:r>
              <a:rPr lang="en-US" sz="1800">
                <a:sym typeface="Wingdings" pitchFamily="2" charset="2"/>
              </a:rPr>
              <a:t>However, the 2</a:t>
            </a:r>
            <a:r>
              <a:rPr lang="en-US" sz="1800" baseline="30000">
                <a:sym typeface="Wingdings" pitchFamily="2" charset="2"/>
              </a:rPr>
              <a:t>nd</a:t>
            </a:r>
            <a:r>
              <a:rPr lang="en-US" sz="1800">
                <a:sym typeface="Wingdings" pitchFamily="2" charset="2"/>
              </a:rPr>
              <a:t> rule has a special condition: Only ... variable and its ... variable can access. Otherwise, reference variable from ... or even other classes that ... are prohibited to ...</a:t>
            </a:r>
          </a:p>
          <a:p>
            <a:pPr algn="l"/>
            <a:r>
              <a:rPr lang="en-US" sz="1800">
                <a:sym typeface="Wingdings" pitchFamily="2" charset="2"/>
              </a:rPr>
              <a:t>This happen because if Java allows these variable to have ... to each other ... =&gt; Break ...</a:t>
            </a:r>
          </a:p>
          <a:p>
            <a:pPr algn="l"/>
            <a:r>
              <a:rPr lang="en-US" sz="1800">
                <a:sym typeface="Wingdings" pitchFamily="2" charset="2"/>
              </a:rPr>
              <a:t>(Claude AI code illustration)</a:t>
            </a:r>
          </a:p>
          <a:p>
            <a:pPr algn="l"/>
            <a:r>
              <a:rPr lang="en-US" sz="1800">
                <a:sym typeface="Wingdings" pitchFamily="2" charset="2"/>
              </a:rPr>
              <a:t>- What is "Public" ?</a:t>
            </a:r>
          </a:p>
        </p:txBody>
      </p:sp>
    </p:spTree>
    <p:extLst>
      <p:ext uri="{BB962C8B-B14F-4D97-AF65-F5344CB8AC3E}">
        <p14:creationId xmlns:p14="http://schemas.microsoft.com/office/powerpoint/2010/main" val="3468113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8CD269-B351-BD75-873D-29C9C984FFA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9323D15-4117-1E73-5C29-547544135686}"/>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Designing Static methods and Fields</a:t>
            </a:r>
          </a:p>
        </p:txBody>
      </p:sp>
      <p:sp>
        <p:nvSpPr>
          <p:cNvPr id="4" name="Subtitle 2">
            <a:extLst>
              <a:ext uri="{FF2B5EF4-FFF2-40B4-BE49-F238E27FC236}">
                <a16:creationId xmlns:a16="http://schemas.microsoft.com/office/drawing/2014/main" id="{5A642E68-9FEC-CE2C-02AA-FA1A04E7D57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Book question: Does each class have its own copy of the code ?</a:t>
            </a:r>
          </a:p>
          <a:p>
            <a:pPr algn="l"/>
            <a:r>
              <a:rPr lang="en-US" sz="1800">
                <a:sym typeface="Wingdings" pitchFamily="2" charset="2"/>
              </a:rPr>
              <a:t>Answer: Each class only has the copy of ..., ...</a:t>
            </a:r>
          </a:p>
          <a:p>
            <a:pPr algn="l"/>
            <a:r>
              <a:rPr lang="en-US" sz="1800">
                <a:sym typeface="Wingdings" pitchFamily="2" charset="2"/>
              </a:rPr>
              <a:t>However, many copies of ... methods ... can be created =&gt; have many space on ... memory. The same thing also apply to the ... method</a:t>
            </a:r>
          </a:p>
          <a:p>
            <a:pPr algn="l"/>
            <a:r>
              <a:rPr lang="en-US" sz="1800">
                <a:sym typeface="Wingdings" pitchFamily="2" charset="2"/>
              </a:rPr>
              <a:t>- We have already seen a static method before, the "..." method =&gt; We could call it from ... using ... </a:t>
            </a:r>
          </a:p>
          <a:p>
            <a:pPr algn="l"/>
            <a:r>
              <a:rPr lang="en-US" sz="1800">
                <a:sym typeface="Wingdings" pitchFamily="2" charset="2"/>
              </a:rPr>
              <a:t>(code illustration snippet 8) (ask question – Q2)</a:t>
            </a:r>
          </a:p>
          <a:p>
            <a:pPr algn="l"/>
            <a:r>
              <a:rPr lang="en-US" sz="1800">
                <a:sym typeface="Wingdings" pitchFamily="2" charset="2"/>
              </a:rPr>
              <a:t>– What is the purposes of static method ?</a:t>
            </a:r>
          </a:p>
          <a:p>
            <a:pPr algn="l"/>
            <a:r>
              <a:rPr lang="en-US" sz="1800">
                <a:sym typeface="Wingdings" pitchFamily="2" charset="2"/>
              </a:rPr>
              <a:t>– How to calling a static method or static field ?</a:t>
            </a:r>
          </a:p>
          <a:p>
            <a:pPr algn="l"/>
            <a:r>
              <a:rPr lang="en-US" sz="1800">
                <a:sym typeface="Wingdings" pitchFamily="2" charset="2"/>
              </a:rPr>
              <a:t>- What is the difference between static and instance ?</a:t>
            </a:r>
          </a:p>
          <a:p>
            <a:pPr algn="l"/>
            <a:r>
              <a:rPr lang="en-US" sz="1800">
                <a:sym typeface="Wingdings" pitchFamily="2" charset="2"/>
              </a:rPr>
              <a:t>- Static variable has 2 main purposes:</a:t>
            </a:r>
          </a:p>
          <a:p>
            <a:pPr algn="l"/>
            <a:r>
              <a:rPr lang="en-US" sz="1800">
                <a:sym typeface="Wingdings" pitchFamily="2" charset="2"/>
              </a:rPr>
              <a:t>	+) 1: Serve as a ... variable for all ... in a class =&gt; Usually ...</a:t>
            </a:r>
          </a:p>
          <a:p>
            <a:pPr algn="l"/>
            <a:r>
              <a:rPr lang="en-US" sz="1800">
                <a:sym typeface="Wingdings" pitchFamily="2" charset="2"/>
              </a:rPr>
              <a:t>	+) 2: Serve as a ... =&gt; Always ... =&gt; New naming convention: ?</a:t>
            </a:r>
          </a:p>
          <a:p>
            <a:pPr algn="l"/>
            <a:r>
              <a:rPr lang="en-US" sz="1800">
                <a:sym typeface="Wingdings" pitchFamily="2" charset="2"/>
              </a:rPr>
              <a:t>(code illustration snippet 9) </a:t>
            </a:r>
          </a:p>
          <a:p>
            <a:pPr algn="l"/>
            <a:r>
              <a:rPr lang="en-US" sz="1800">
                <a:sym typeface="Wingdings" pitchFamily="2" charset="2"/>
              </a:rPr>
              <a:t>(code illustration snippet 10)</a:t>
            </a:r>
          </a:p>
          <a:p>
            <a:pPr algn="l"/>
            <a:endParaRPr lang="en-US" sz="1800">
              <a:sym typeface="Wingdings" pitchFamily="2" charset="2"/>
            </a:endParaRPr>
          </a:p>
        </p:txBody>
      </p:sp>
    </p:spTree>
    <p:extLst>
      <p:ext uri="{BB962C8B-B14F-4D97-AF65-F5344CB8AC3E}">
        <p14:creationId xmlns:p14="http://schemas.microsoft.com/office/powerpoint/2010/main" val="311178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A4632A-E82D-C179-E51A-50440CF3692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352CF85-9A90-A5C6-189C-DCDD2614BA33}"/>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Static initializer</a:t>
            </a:r>
          </a:p>
        </p:txBody>
      </p:sp>
      <p:sp>
        <p:nvSpPr>
          <p:cNvPr id="4" name="Subtitle 2">
            <a:extLst>
              <a:ext uri="{FF2B5EF4-FFF2-40B4-BE49-F238E27FC236}">
                <a16:creationId xmlns:a16="http://schemas.microsoft.com/office/drawing/2014/main" id="{0A31A71F-8E0C-7FFD-8FB0-E85E06BA1FAC}"/>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Explain what is static initializer ?</a:t>
            </a:r>
          </a:p>
          <a:p>
            <a:pPr algn="l"/>
            <a:r>
              <a:rPr lang="en-US" sz="1800">
                <a:sym typeface="Wingdings" pitchFamily="2" charset="2"/>
              </a:rPr>
              <a:t>- Note: According to Java specification, Static initializer will be ... (link note 6) </a:t>
            </a:r>
          </a:p>
          <a:p>
            <a:pPr algn="l"/>
            <a:r>
              <a:rPr lang="en-US" sz="1800">
                <a:sym typeface="Wingdings" pitchFamily="2" charset="2"/>
              </a:rPr>
              <a:t>Rewind: The static initializer before the field declaration example, we have seen an example where we directly assign ... =&gt; Java will automatically ... the field with the value ... (link note 7 – this one need verification) (ask question, 4 – 5 – 6)</a:t>
            </a:r>
          </a:p>
          <a:p>
            <a:pPr algn="l"/>
            <a:r>
              <a:rPr lang="en-US" sz="1800">
                <a:sym typeface="Wingdings" pitchFamily="2" charset="2"/>
              </a:rPr>
              <a:t>- Instance initializer is ... =&gt; We should ... and use ... instead</a:t>
            </a:r>
          </a:p>
          <a:p>
            <a:pPr algn="l"/>
            <a:r>
              <a:rPr lang="en-US" sz="1800">
                <a:sym typeface="Wingdings" pitchFamily="2" charset="2"/>
              </a:rPr>
              <a:t>- Static initializer however have some .... For example, when we need to initalize an ...</a:t>
            </a:r>
          </a:p>
          <a:p>
            <a:pPr algn="l"/>
            <a:endParaRPr lang="en-US" sz="1800">
              <a:sym typeface="Wingdings" pitchFamily="2" charset="2"/>
            </a:endParaRPr>
          </a:p>
        </p:txBody>
      </p:sp>
    </p:spTree>
    <p:extLst>
      <p:ext uri="{BB962C8B-B14F-4D97-AF65-F5344CB8AC3E}">
        <p14:creationId xmlns:p14="http://schemas.microsoft.com/office/powerpoint/2010/main" val="95414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3CA2EB-DC8B-004A-A9A9-2EE10EFB908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D3D652A-EC17-D78E-E98D-9B9E92C19E78}"/>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Static import</a:t>
            </a:r>
          </a:p>
        </p:txBody>
      </p:sp>
      <p:sp>
        <p:nvSpPr>
          <p:cNvPr id="4" name="Subtitle 2">
            <a:extLst>
              <a:ext uri="{FF2B5EF4-FFF2-40B4-BE49-F238E27FC236}">
                <a16:creationId xmlns:a16="http://schemas.microsoft.com/office/drawing/2014/main" id="{CE530BA7-3D6B-1097-7543-30F9209A7BFF}"/>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sym typeface="Wingdings" pitchFamily="2" charset="2"/>
              </a:rPr>
              <a:t>- Just like normal import, we can also do static import</a:t>
            </a:r>
          </a:p>
          <a:p>
            <a:pPr algn="l"/>
            <a:r>
              <a:rPr lang="en-US" sz="1800">
                <a:sym typeface="Wingdings" pitchFamily="2" charset="2"/>
              </a:rPr>
              <a:t>– There are some ... of static import, for example when we need to ... from another class</a:t>
            </a:r>
          </a:p>
          <a:p>
            <a:pPr algn="l"/>
            <a:r>
              <a:rPr lang="en-US" sz="1800">
                <a:sym typeface="Wingdings" pitchFamily="2" charset="2"/>
              </a:rPr>
              <a:t>(Note: Static import could be ... =&gt; In large program, if we use ... =&gt; we can't know where does they come from</a:t>
            </a:r>
          </a:p>
          <a:p>
            <a:pPr algn="l"/>
            <a:r>
              <a:rPr lang="en-US" sz="1800">
                <a:sym typeface="Wingdings" pitchFamily="2" charset="2"/>
              </a:rPr>
              <a:t>- Static import isn't limiting to import ..., it can also import ... </a:t>
            </a:r>
          </a:p>
          <a:p>
            <a:pPr algn="l"/>
            <a:r>
              <a:rPr lang="en-US" sz="1800">
                <a:sym typeface="Wingdings" pitchFamily="2" charset="2"/>
              </a:rPr>
              <a:t>(code illustration snippet 11)</a:t>
            </a:r>
          </a:p>
          <a:p>
            <a:pPr algn="l"/>
            <a:r>
              <a:rPr lang="en-US" sz="1800">
                <a:sym typeface="Wingdings" pitchFamily="2" charset="2"/>
              </a:rPr>
              <a:t>- If we add ... that has a name that matches with ... =&gt; Java will prioritize the ... than the ...</a:t>
            </a:r>
          </a:p>
          <a:p>
            <a:pPr algn="l"/>
            <a:r>
              <a:rPr lang="en-US" sz="1800">
                <a:sym typeface="Wingdings" pitchFamily="2" charset="2"/>
              </a:rPr>
              <a:t>(code illustration snippet 12) </a:t>
            </a:r>
          </a:p>
        </p:txBody>
      </p:sp>
    </p:spTree>
    <p:extLst>
      <p:ext uri="{BB962C8B-B14F-4D97-AF65-F5344CB8AC3E}">
        <p14:creationId xmlns:p14="http://schemas.microsoft.com/office/powerpoint/2010/main" val="8712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6654</TotalTime>
  <Words>3196</Words>
  <Application>Microsoft Macintosh PowerPoint</Application>
  <PresentationFormat>Widescreen</PresentationFormat>
  <Paragraphs>255</Paragraphs>
  <Slides>28</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Aptos</vt:lpstr>
      <vt:lpstr>Aptos Display</vt:lpstr>
      <vt:lpstr>Arial</vt:lpstr>
      <vt:lpstr>Wingdings</vt:lpstr>
      <vt:lpstr>Office Theme</vt:lpstr>
      <vt:lpstr>Java 8 – SE 1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Dinh Vinh Mai</dc:creator>
  <cp:lastModifiedBy>Dinh Vinh Mai</cp:lastModifiedBy>
  <cp:revision>12</cp:revision>
  <dcterms:created xsi:type="dcterms:W3CDTF">2024-07-05T03:43:45Z</dcterms:created>
  <dcterms:modified xsi:type="dcterms:W3CDTF">2024-11-27T14:53:33Z</dcterms:modified>
</cp:coreProperties>
</file>