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notesSlides/notesSlide21.xml" ContentType="application/vnd.openxmlformats-officedocument.presentationml.notesSlide+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F12651-E492-4749-A948-8FB040B70964}" v="10997" dt="2024-07-11T23:31:06.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62" autoAdjust="0"/>
    <p:restoredTop sz="92233"/>
  </p:normalViewPr>
  <p:slideViewPr>
    <p:cSldViewPr snapToGrid="0">
      <p:cViewPr varScale="1">
        <p:scale>
          <a:sx n="115" d="100"/>
          <a:sy n="115" d="100"/>
        </p:scale>
        <p:origin x="64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3:02.844"/>
    </inkml:context>
    <inkml:brush xml:id="br0">
      <inkml:brushProperty name="width" value="0.35" units="cm"/>
      <inkml:brushProperty name="height" value="0.35" units="cm"/>
      <inkml:brushProperty name="color" value="#E71225"/>
    </inkml:brush>
  </inkml:definitions>
  <inkml:trace contextRef="#ctx0" brushRef="#br0">1 0 24575,'34'4'0,"44"4"0,-36-3 0,50 9 0,-50-12 0,37 4 0,-34-6 0,37-6 0,-9 4-704,14-4 704,10 6-492,-39 0 0,2 0 183,2 0 0,-1 0 309,-10-1 0,0 2-445,16 2 1,0 2 444,-15-5 0,-1 2-192,0 2 0,0 0 192,8-4 0,-5 0 0,-9 0 0,24 5 602,-49-3-602,26 3 983,-34-5-423,33 0 420,-30 0-980,12 0 454,-8 4-454,-6-3 0,3 3 0,-5-4 0,-4 0 0,3 0 0,-2 0 0,2 0 0,3 0 0,-4 0 0,7 0 0,-5 0 0,0 0 0,2 0 0,-5 0 0,6 0 0,-3 0 0,3 0 0,6 0 0,1 0 0,16 6 0,-7-5 0,7 5 0,-10-6 0,-6 0 0,-4 0 0,-7 0 0,0 0 0,-2 0 0,6 0 0,2 0 0,0 0 0,20 0 0,-18 0 0,28 0 0,-31-3 0,21 2 0,-27-2 0,10-1 0,-11 4 0,2-4 0,3 4 0,-4 0 0,7 0 0,-5 0 0,19 0 0,-6 0 0,14 0 0,-11 0 0,10 0 0,-7 0 0,28 0 0,-26-4 0,10 3 0,-22-3 0,-6 4 0,6 0 0,1 0 0,16 0 0,3 0 0,-9 0 0,-1 0 0,-22 0 0,5-3 0,-5-1 0,2 0 0,0 1 0,-2 3 0,2-3 0,0 2 0,-2-2 0,2 3 0,0 0 0,7 0 0,4 0 0,6 0 0,0 0 0,52 8 0,-7 1 0,9 1 0,-30-3 0,-40-7 0,-1 0 0,-3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07.078"/>
    </inkml:context>
    <inkml:brush xml:id="br0">
      <inkml:brushProperty name="width" value="0.35" units="cm"/>
      <inkml:brushProperty name="height" value="0.35" units="cm"/>
      <inkml:brushProperty name="color" value="#E71225"/>
    </inkml:brush>
  </inkml:definitions>
  <inkml:trace contextRef="#ctx0" brushRef="#br0">1 225 24575,'58'-14'0,"-2"1"0,16-2 0,14 8-492,-27-1 0,3 1 0,9 6 0,2 0 0,5-7 0,1-1 0,10 8 0,1 0 0,0-7 0,1-1 319,-23 5 1,1 1 0,-4-1 172,6-1 0,0 0 37,-4-1 0,3-1 1,-8 2-38,27 3 0,-26-3 0,8-1 0,-5 0 0,1 0 0,-3 1 0,5 0 0,-1-1-269,-16-1 0,-2 0 269,42 6 0,-31-10 0,1 9 0,-1 2 983,-2-5-403,22 5-580,1 0 983,-34 0 0,30 0-706,-6 0-277,-14 0 983,23 5-636,-20-3-347,-8 3-9,7 0 0,4-1 9,22-2 0,-21 2 0,-1 0 0,20-4 0,-10 0 0,-11 0 0,-2 0 0,-11-5 0,42-5-404,-21 3 404,-18 2 0,-1 2 0,22 3 0,10 0 0,3 0-492,-34 0 0,1 0 368,46 0 124,-42 0 0,2 0 0,-5-1 0,0 2 0,-1 2 0,2 1 0,3-3 0,0-1 0,-5 4 0,2 0 0,9 0 0,1 0 0,0-4 0,2 2-492,8 6 0,2 0 340,1-7 0,0 0 152,4 7 0,2 1-492,3-8 0,2 0 0,0 3 0,1 0 409,4-4 1,1 0 82,1 0 0,-2 0 0,-3 0 0,-3 0-395,-9 0 0,-3 0 395,-4 0 0,-4 0 0,-13 0 0,-2 0 0,5 0 0,0 0 0,41 0 0,-37 0 0,2 0 0,-9-1 0,1 2 0,13 3 0,1 0 61,-9-3 0,0 0-61,3 3 0,1 0 0,-6-4 0,0 0 0,1 0 0,-1 0 0,-4 0 0,-2 0 0,0 0 0,0 0 0,43-7 0,-44 6 0,1 0 0,46-6 0,-47 6 0,1 2 0,0-1 0,0 0 0,45 0 0,-39 0 0,-2 0 0,31 0 0,-35 0 0,-3 0 0,15-6 983,5 5-318,-31-9 318,8 3 0,-24 2 0,12-1-241,-15 2 241,16 3-959,14-3-24,2 4 0,-2 0 0,0 0 0,-1 0 0,40 0 0,-19-8 0,-23 3 0,20-4 0,-41 5 0,11-2 0,11 5 0,4 1-734,24-6 734,-12 5 0,6 2-492,11 3 0,-4 1 263,-25-4 1,-1 0 228,34 4 0,-4-1-844,-5-4 844,-10 0 0,2 0 0,18 0 0,-30 0 0,1 0 0,-4 0 0,-5 0 0,12 0 0,31 0 0,-52 0 649,7 0-649,-7 0 0,13 0 0,8 0-492,5 4 0,7 1 344,-2 0 1,7 2 0,-2 1 147,-5 1 0,-2 2 0,1-1 0,5 1 0,1-1 0,-4 0 0,20 0 0,-3-1-385,2 0 0,-3-1 385,-18-7 0,-4 0 0,-4 0 0,-6-1 0,7-1 0,-24-9 0,-20 6 983,-8 0 0,0 1 0,0 0 0,-1 2-772,-2-2 0,2 3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08.224"/>
    </inkml:context>
    <inkml:brush xml:id="br0">
      <inkml:brushProperty name="width" value="0.35" units="cm"/>
      <inkml:brushProperty name="height" value="0.35" units="cm"/>
      <inkml:brushProperty name="color" value="#E71225"/>
    </inkml:brush>
  </inkml:definitions>
  <inkml:trace contextRef="#ctx0" brushRef="#br0">0 34 24575,'22'15'0,"-4"-2"0,-5-9 0,-2-1 0,9 1 0,22-3 0,32 11 0,-11-7 0,5 0-492,-6 0 0,4 0 164,6-1 0,7-1 0,-4-1-164,10-2 0,1 0 164,-5 0 0,7 0 0,-3 0 0,-8 0 0,-2 0 0,2 0 0,9 0 0,2 0 0,0 0 0,3 0 0,1 0 0,1 0 0,6-3 0,2-1 0,-5 1 0,-19 2 0,-4 1 0,3-1 0,20-2 0,3-1 0,-2 2 0,-17 1 0,-2 2 0,0-1 0,-3 0 0,-1 0 0,2 0 0,13 0 0,3 0 0,-5 0-164,15 0 0,-4 0 331,-9 0 1,0 0 160,-17 0 0,2 0 0,-10 0 0,23 0 491,-2 0 1,-2 0 103,-9 0-104,-19 0 1,2 0-11,38 0 502,-24 0 0,11 0 0,-14 0 0,-22 0 0,14 0 0,-12 0 0,13-7 0,-16 5 0,7-9 0,-26 7 0,-11-4-741,42-4-242,-28 3 0,23 1 0,-35 1 0,-4 6 0,-5-5 0,6 5 0,-4-2 0,1 3 0,3-3 0,-6 2 0,5-2 0,-2 3 0,3 0 0,-3 0 0,-1-4 0,-3 4 0,33-4 0,-16 4 0,18 0 0,-23 0 0,-14 0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09.840"/>
    </inkml:context>
    <inkml:brush xml:id="br0">
      <inkml:brushProperty name="width" value="0.35" units="cm"/>
      <inkml:brushProperty name="height" value="0.35" units="cm"/>
      <inkml:brushProperty name="color" value="#E71225"/>
    </inkml:brush>
  </inkml:definitions>
  <inkml:trace contextRef="#ctx0" brushRef="#br0">2758 588 24575,'-53'-8'0,"0"0"0,-14 2 0,-6-1-328,2-4 0,-6-3 0,-1 2 0,2 4 0,0 2 0,-6-2 82,0-3 0,-6-3 0,-1 1 0,4 2-82,-8 1 0,2 2 0,-6 1 131,19 0 0,-7 0 1,-1 1-1,2 0 0,5 1-131,-18 0 0,5 3 0,0 0 82,15 1 0,-1 1 0,1 0 0,7 1-246,-25-2 0,9 2 0,16 2 0,8 0 327,-11-1 165,37 7 983,27-5 0,75 4-604,7-4 112,-5-1 1,7-2-1,6 0 1,4-2-479,-16-1 1,3-1 0,2-1-14,1 1 0,2 0 0,4-2-246,1-1 0,5-2 0,2 0 0,-3 0 0,-7 0 0,-3 0 0,2-1 0,2 1 0,14 0 0,4 0 0,1 0 0,-2-1 0,-6 0 0,-3-2 0,1 1 0,0 1 110,3 2 0,0 2 1,1 0-1,-2-2 136,-3-2 0,-1-2 0,0 1 0,0 1 0,2 2 0,1 2 0,-1 0 0,-3-2-328,15-5 0,-4-2 0,-3 2 58,-11 3 0,-2 3 0,-6-1 51,2-3 0,-10 0 219,9-1 983,-55 10-258,-19-2-725,-71 10 0,-15 3 491,23-3 1,-3 2-1,1 3 1,-2 1-1,-20 2 1,-4-1-1,2 0 1,-4 0-820,12-1 0,-5 1 0,0-3 280,5-3 0,0-1 0,-2 0-280,-8 3 0,-3 1 0,0-3 0,-2-3 0,0-2 0,4 0 0,17 1 0,4-1 0,-2 0 44,-8 0 0,-2 0 0,8-1 284,5-1 0,4 0 0,-11 7 0,6 0 983,0-7-637,43 6-346,84-7 0,24-1 0,15 2-322,-25 1 1,4 1-1,6 1 322,-8-1 0,6 2 0,3-1 0,2 1 0,-2-1-151,-1 1 0,0 0 1,0 0-1,0-1 1,2 1 150,4-1 0,0 1 0,2-1 0,0 0 0,0 0-197,7 1 0,1-1 1,1 0-1,-1 0 0,-1-1 0,-7-2 0,-1 0 1,0-2-1,0 1 0,0 1 104,4 1 0,2 0 0,0 0 0,-3 0 0,-2 0 93,5-2 0,-3 0 0,-2 0 0,-2 0-226,-6 0 1,1 0 0,-5 0-1,-9 0 226,14 0 0,-13 0 983,8 0 0,-67 0 0,-89 15 0,26 2 0,-22 5-54,-5 14-929,23-14 491,-5-1 1,-4 0 491,-29 3-492,24-10 1,0-2-1,20-6 1,1-3-1,-5 1 1,0 0-356,-32 2 847,28-4 0,23 1-434,35-3-549,24-15 0,-5 9 0,48-27 0,-38 20 0,20-6 0,1 0 0,-12 7 0,30-8 0,1 7 983,-37 4-980,29 0-3,-59 0 0,-1 7 0,-83-29-984,-14 8 831,16 2 1,-8-3-176,16 4 0,-3 0 0,1 2-164,-22 1 0,1 0 164,23 1 0,0-1 0,3 4-164,-13 6 0,9 3 373,-11-4 119,29 14 0,71 7 0,64 21 0,-21-20 0,8-2-328,0 1 0,6 0 0,0-3 124,-4-5 0,0-2 0,3-1 204,15 3 0,3-1 0,1-4-126,-4-4 1,1-3 0,2 0 125,-12 2 0,4 0 0,-1-1 0,-2-1 0,13-5 0,-3-2 0,3-1 0,-12 3 0,4 0 0,-3-1 0,-6 0 0,-6-3 0,-5-1 0,-3 1 26,28-5 1,-12 0-27,-7-8 0,-65 8 0,-30-5 0,-23-4 0,2 13 0,-6 3-31,-7 5 0,-6 3 31,-26 0 0,-7 4 0,0 8 0,-1 5 491,6 2 1,3 2-199,11 1 0,5 5-611,17 7 1,4 1 317,4-7 0,0 0 0,-7 11 0,-1 2 0,2-8 0,-1-2 0,-6 6 0,1-1-282,9-8 0,4-2 282,-20 12 983,31-14 0,29-8 0,8-6 0,30-9 0,-8-2 0,22-6 0,3 1-909,-14 2-74,14 3 0,1-4 0,-25 9 0,17-4 0,-35 9 0,4-2 0,-2 14 0,4-8 0,20 17 0,3-12 0,16 6 0,-22-11 0,-5-2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11.494"/>
    </inkml:context>
    <inkml:brush xml:id="br0">
      <inkml:brushProperty name="width" value="0.35" units="cm"/>
      <inkml:brushProperty name="height" value="0.35" units="cm"/>
      <inkml:brushProperty name="color" value="#E71225"/>
    </inkml:brush>
  </inkml:definitions>
  <inkml:trace contextRef="#ctx0" brushRef="#br0">1 15 24575,'22'-4'0,"-5"-2"0,-8 5 0,18-2 0,-2 3 0,15 0 0,-13 0 0,11 0 0,-14 0 0,32 0 0,-19 5 0,34 3 0,-7 0 0,9 5 0,-26-12 0,-9 6 0,-28-7 0,-6-3 0,-1-1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15.027"/>
    </inkml:context>
    <inkml:brush xml:id="br0">
      <inkml:brushProperty name="width" value="0.35" units="cm"/>
      <inkml:brushProperty name="height" value="0.35" units="cm"/>
      <inkml:brushProperty name="color" value="#E71225"/>
    </inkml:brush>
  </inkml:definitions>
  <inkml:trace contextRef="#ctx0" brushRef="#br0">478 183 8191,'-67'-32'0,"0"-1"0,8 6 0,3 2 983,-25-6 0,24 12 0,41 11 0,-20 4 0,21 0 0,-8 8 0,48 17 0,15 7 0,40 19-492,-24-21 1,6-2-1,15 0 1,4-3-1,4-1 1,3-2-1,0-3 1,2-3-820,-18-4 0,3-2 0,-4-1 219,9 1 1,0-1 108,-12-1 0,4 0 0,-5-3-492,8-8 0,-6-2 430,-5 4 0,-4-2 62,21-14 0,-14 2 983,-43 5-278,13-3 278,-19 8 0,1 1 0,-8 8 0,0-4-689,8 4-294,-9 0 0,5 0 0,-4 0 0,-4 0 0,7 0 0,-6 0 0,-57-20 0,5 8 0,-6-3 0,-7 0 0,-4 10 0,3 2 0,-17-4 0,-10 7 0,68 0 0,4 3 0,8-2 0,-1 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14.120"/>
    </inkml:context>
    <inkml:brush xml:id="br0">
      <inkml:brushProperty name="width" value="0.35" units="cm"/>
      <inkml:brushProperty name="height" value="0.35" units="cm"/>
      <inkml:brushProperty name="color" value="#E71225"/>
    </inkml:brush>
  </inkml:definitions>
  <inkml:trace contextRef="#ctx0" brushRef="#br0">1 134 24575,'83'18'0,"-8"-7"0,19-4-984,3 0 492,-38-5 0,3-2 26,9 4 0,2 0 466,5-3 0,2-2 0,8 1 0,2 0-492,0 0 0,1 0 164,-25 0 0,2 1 0,0-2 256,1-1 1,1-2-1,-4 1 72,10 2 0,0 0 0,26-3 0,-5-1 0,3 5 0,-34 2 0,9 2 0,-3-1 0,12 2 0,-3 1 0,0 2 0,1 2-87,17-1 1,-9 0 86,-14 6-218,-20-10 1,1-1 217,25 10 0,-24-7 0,23 2 0,-29-1 0,-1-2 0,12-4 0,29 6 0,-13-8 0,-31 0 983,23 0-793,-33 0 793,-11 0 0,31 0 0,-23 0 0,33-5-397,-44 3-586,6-3 0,-16 2 0,0 2 0,1-6 0,15 1 0,-6 1 0,13 0 0,0-1 0,-7 5 0,28-5 0,-15 6 0,28 0 0,2 0 0,14-7-492,-34 6 0,2 0-375,44-6 867,-44 3 0,-2 1 0,23 1 0,-5-11 0,-40 8 0,-8-4 0,-17 2 0,-5 0 983,-1-7-115,-1 2-868,-2-2 0,0 0 0,-1 6 0,-12 1 0,7 1 0,-27 5 0,5-2 0,-40 3 0,26 0 0,-55 0-984,42 0 795,-14 4 1,-4 1 188,-10-3 0,20 0 0,-9 2 0,6-2-492,7-2 0,-3 0 164,-22 1 0,-13-1 0,6-1-164,2-3 0,-2 0 443,14 1 0,-9 1 0,0-1 0,8-1 49,-14-5 0,-1-1-246,12 6 0,-11 2 0,1 0 0,12-1-246,-4-6 0,2 2 246,9 5 0,-8 2 0,0 0 0,11-1-246,-5-3 0,4 0 138,-23 4 1,-2 0 353,9 1 0,5-2 0,27-2 0,1 0 0,-18 2 0,1 0 295,18-2 1,4 0-296,-20 3 0,-21 0 0,52 0 983,-18-7 0,31 5 0,-19-4 0,24 6 0,-5 0 0,0 0 0,-31-7 0,13 5-286,-16-5-697,13 7 0,24 0 0,-12 0 0,20 0 0,-4 0 0,9 3 0,-8-2 0,13 5 0,-9-5 0,14 8 0,-2 5 0,6-2 0,-3 7 0,4-8 0,-4 3 0,-6 16 0,1-12 0,-7 29 0,0-23 0,-2 23 0,-3-17 0,1 7 0,-11-5 0,7-4 0,-5-2 0,3-4 0,0-6 0,-5 2 0,0 0 0,-10-2 0,13 0 0,-12-1 0,20-4 0,-4 4 0,9-7 0,1-1 0,6-1 0,-3 4 0,3-4 0,0 10 0,1-8 0,6 3 0,1 2 0,3-5 0,3 2 0,-2-3 0,11-3 0,31-1 0,-16-3 0,35 0 0,-18 0 0,0 0 0,26 0 0,-14 1 0,0-2-984,21-6 983,-20-2 0,1-1 1,32-8 0,-43 6 0,-3 1 0,7-2 0,-28 3 0,28-9 0,-32 11 0,21-5 0,-26 13 983,6 0-980,21 0-3,-6 6 0,29 2 0,24 7 0,-34-7 0,12 0 0,-56-8 0,-10-3 0,-42 17 0,19-14 0,-36 18 0,-11-9 0,3 2 0,-3 1 0,13-4 0,0 1 0,-11 1 0,7 2 0,17 2 0,10-4 0,5 3 0,2-6 0,9-3 0,7-1 0,5-3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15.897"/>
    </inkml:context>
    <inkml:brush xml:id="br0">
      <inkml:brushProperty name="width" value="0.35" units="cm"/>
      <inkml:brushProperty name="height" value="0.35" units="cm"/>
      <inkml:brushProperty name="color" value="#E71225"/>
    </inkml:brush>
  </inkml:definitions>
  <inkml:trace contextRef="#ctx0" brushRef="#br0">1 15 24575,'61'61'0,"1"-10"0,-13-12 0,-17-23 0,-2 4 0,-20-23 0,-2-1 0,5-6 0,-5 5 0,2-5 0,1 6 0,0-3 0,3 0 0,-3 3 0,-1 1 0,-3 3 0,3-3 0,-2-1 0,2-3 0,0-1 0,28-2 0,-12 1 0,32 1 0,-18-1 0,0 7 0,18-10 0,-34 7 0,12-2 0,-29 1 0,-3 2 0,-1-10 0,-3 6 0,0-6 0,-3 7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16.992"/>
    </inkml:context>
    <inkml:brush xml:id="br0">
      <inkml:brushProperty name="width" value="0.35" units="cm"/>
      <inkml:brushProperty name="height" value="0.35" units="cm"/>
      <inkml:brushProperty name="color" value="#E71225"/>
    </inkml:brush>
  </inkml:definitions>
  <inkml:trace contextRef="#ctx0" brushRef="#br0">1525 177 24575,'-32'-13'0,"-8"-1"0,-21-6 0,-36 3-492,42 1 0,-3 0 0,-18 6 0,0 0 0,18-2 0,0-1 71,-16 3 1,-1 2 420,14 3 0,-2 1 0,-35-2 0,-1 4-492,30 9 0,2 0 176,-11-6 0,6 2 316,1 17 0,36-16 0,5 3 983,19-4-799,4 0 0,4 1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17.705"/>
    </inkml:context>
    <inkml:brush xml:id="br0">
      <inkml:brushProperty name="width" value="0.35" units="cm"/>
      <inkml:brushProperty name="height" value="0.35" units="cm"/>
      <inkml:brushProperty name="color" value="#E71225"/>
    </inkml:brush>
  </inkml:definitions>
  <inkml:trace contextRef="#ctx0" brushRef="#br0">0 103 24575,'30'-4'0,"3"0"0,-12 4 0,6 0 0,52 0 0,-18 0 0,-11-3 0,5 0-492,14 3 0,-2-2-44,23-11 536,-20 9 0,-4 0 0,-2-10 369,17-1-369,-41 4 0,10 0 0,-39 7 0,0 1 0,-4 0 0,0-1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18.334"/>
    </inkml:context>
    <inkml:brush xml:id="br0">
      <inkml:brushProperty name="width" value="0.35" units="cm"/>
      <inkml:brushProperty name="height" value="0.35" units="cm"/>
      <inkml:brushProperty name="color" value="#E71225"/>
    </inkml:brush>
  </inkml:definitions>
  <inkml:trace contextRef="#ctx0" brushRef="#br0">1 103 24575,'31'-4'0,"10"1"0,-1-3 0,11 5 0,-1-10 0,11 3 0,-19-4 0,16-6 0,-40 8 0,4-6 0,-22 9 0,0 3 0,0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3:05.476"/>
    </inkml:context>
    <inkml:brush xml:id="br0">
      <inkml:brushProperty name="width" value="0.35" units="cm"/>
      <inkml:brushProperty name="height" value="0.35" units="cm"/>
      <inkml:brushProperty name="color" value="#E71225"/>
    </inkml:brush>
  </inkml:definitions>
  <inkml:trace contextRef="#ctx0" brushRef="#br0">231 81 24575,'56'3'0,"-7"1"0,5-1 0,5 2-492,-2 0 0,2 0 0,24 1 0,2-1 0,-22-1 0,0 0 245,21-3 0,-1-2 247,-23-3 0,-1 0 0,7 0 0,2-1 0,5 0 0,0 1 0,-5 0 0,1 1 0,15 2 0,2 2 0,0-1 0,-4 0 0,-12 0 0,-6 0 0,23 0 983,-19-6-887,-38 5 469,-2-8-565,-9 8 0,-11-2 0,11 3 983,-9 0-164,14 0-819,-11 0 0,3 0 0,14 6 0,-18-5 0,14 5 0,-19-6 0,0 0 0,9 0 0,-4 0 0,8 0 0,-6 3 0,0-2 0,1 2 0,-4-3 0,-1 0 0,-3 0 0,3 0 0,1 0 0,3 0 0,6 4 0,12 2 0,-3 0 0,19 5 0,-24-10 0,3 5 0,-17-6 0,0 0 0,-2 0 0,5 0 0,-2 0 0,0 0 0,0 0 0,-4 0 0,-3-13 0,-1 7 0,-3-11 0,12 13 0,-6 1 0,13 3 0,-3 0 0,6-4 0,-4 0 0,-2-4 0,-9 1 0,0-1 0,-3 1 0,-1-3 0,-10 2 0,-23-2 0,5 2 0,-71 4 0,45 0 0,0 3 0,0 2 0,-3-1 0,4 3 0,-2 2 0,-9 2 0,-31 8 0,52-8 0,-50 7 0,29-6 0,10-3 0,-3 0 0,-30 1-492,-9-5 0,-6-2 0,26 1 0,2 0 422,-18 0 0,7 0-252,4 0 322,63 0 0,-2 0 0,-2 0 0,6 0 0,-7 0 983,-10 0 0,6 0-519,-14 0-464,-41 0 0,29 0-354,-10 0 1,-4 0 353,-15 0 0,3 0 0,-3 0 0,47 0 0,-47 0 0,44 0 0,-23 0 0,-22 0 0,40 0 0,-20 0 0,-1 0 0,24 0 707,-32 0-707,48 0 0,-15 0 0,21 0 0,-12 0 0,20 0 0,3-3 0,-9 2 0,-1-6 0,-2 6 0,0-3 0,9 4 0,0 0 0,0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19.594"/>
    </inkml:context>
    <inkml:brush xml:id="br0">
      <inkml:brushProperty name="width" value="0.35" units="cm"/>
      <inkml:brushProperty name="height" value="0.35" units="cm"/>
      <inkml:brushProperty name="color" value="#E71225"/>
    </inkml:brush>
  </inkml:definitions>
  <inkml:trace contextRef="#ctx0" brushRef="#br0">1356 212 8191,'70'23'0,"1"-1"0,5 5 983,-1-7 0,-75-19 0,-4 2 0,-29-3 0,0 5 0,-7-3 0,4 7 0,20-5 0,-1 4 0,10-1 0,1-3 0,-5-4 0,-37-22 0,-37-11-1475,-2 3 0,-12-4 463,27 8 0,-2-1 1,-3 2 28,-13 1 0,-4 3 0,2 0 0,6 0 0,1 0 0,4 4 0,-15 5 0,8 4 0,25 5 0,8 1 0,2 3 0,40 7 0,6-5 0,37 24 0,31 5 0,-15-10 0,4 0-388,8 0 0,5-2 388,22-1 0,3-2 491,-11-2 1,1-2-137,13-1 0,-4-4-355,7 0 0,-16-13 0,-63 3 0,8-6 0,-17 4 858,-5-3-858,-9-16 983,5 12-49,-11-11-934,6 15 0,-41-18 0,9 5 0,-33-10 0,33 18 0,11 6 0,16 3 0,13-1 0,31 26 0,-15-12 0,41 37 0,2 3 0,-9-13 0,25 23 0,-53-47 0,4 6 0,-22-19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27:23.187"/>
    </inkml:context>
    <inkml:brush xml:id="br0">
      <inkml:brushProperty name="width" value="0.35" units="cm"/>
      <inkml:brushProperty name="height" value="0.35" units="cm"/>
      <inkml:brushProperty name="color" value="#E71225"/>
    </inkml:brush>
  </inkml:definitions>
  <inkml:trace contextRef="#ctx0" brushRef="#br0">4 29 24575,'11'23'0,"0"-4"0,3-12 0,16-3 0,25-1 0,21-3-492,-18 0 0,2 0 224,-10 0 1,2 0-225,32 0 0,3 0 336,-22 4 1,1 0 155,20-2 0,4-2 0,8 4 0,0 0-492,-14 1 0,0-1 164,-14-4 0,2 0 0,-4 2 64,13 6 1,-5 0-60,-1-7 1,-5 0 322,19 7 664,1-1-664,-38-6 983,1 6-536,6-2-447,-9-3 983,-13 6 0,19-7 0,-37 2-339,37 4-377,-35-6-267,67 14 0,-46-13 0,40 11 0,10-4 0,-32-1 0,22 0 0,-53-5 0,-10-2 0,-11 2 0,2-3 0,0 0 0,-2 0 0,-44 0 0,-25 0 0,-38 0-492,34 3 0,-9 2 470,-6 1 1,-9 0 0,5 1-471,-9 3 0,-1 1 164,3 1 0,-6 1 0,3-2 0,18-3 0,3-2 0,2 1 254,-25 8 0,-2-2-254,14-8 0,-3-3 0,3 2 0,14 2 0,2 0 0,1-1-143,-32-4 0,4 0 15,25 4 0,3-1 456,-3-4 0,6 0 674,6 0-674,-13 0 983,42 0 0,13 0 0,6 0 0,2 0 0,-6 3 0,3-2 0,-9 6-568,-1-6-415,-37 10 0,23-5 0,-23 2 0,20 1 0,20-4 0,-7 1 0,24 1 0,13 5 0,-2-3 0,39 9 0,-21-13 0,40 1 0,-35-6 0,25 0 0,24 0 0,-11 0 0,-19 0 0,1 0-984,31 0 643,-2 4 0,7 1-151,-7 0 0,6 1 246,-18 0 0,7 2 0,1 0 0,-4 0-82,4-1 0,-4 0 0,3 1 0,15 2 0,3 0 0,-4-1 0,-17-1 0,-2-2 0,0 0 0,0-2 0,0 0 0,-1-1-84,26 2 0,-3-2 412,-14-2 0,-2-2-386,-6 1 1,-3 0 385,-12 0 0,-4 0 845,24 0-845,12 0 0,-23 0 983,0 0 0,12 0 0,-51 0 0,30 0 0,-42 0 0,20-4 0,-26 3 0,7-3-527,-9 4-456,3-3 0,1 2 0,0-2 0,-1 3 0,-3 0 0,9-4 0,-3 3 0,6-3 0,-4 1 0,4 2 0,13-13 0,-8 8 0,3-6 0,-17 5 0,-3 7 0,0-7 0,-3-3 0,-4-2 0,-18-16 0,-15-2 0,-13-3 0,0 13 0,-4 1-600,-32-10 600,20 14 0,-4 2-492,1 0 0,-1 2 0,-6 1 0,-3 2 0,-14 2 0,-1 1 0,3 0 0,4 2 0,14 2 0,1 2 218,-6-1 1,1 0 273,16 0 0,1 0 0,-17 0 0,2 0-188,18 0 0,3 0 188,-9 0 0,5 0 0,9 0 424,-24 0-424,48 0 983,-5-3 0,28 2 0,42-2 0,37 11-492,-21-7 1,5 0-984,6 3 0,2 0 459,15-4 0,0 0 33,-18 0 0,2 0 0,26-4 0,-2-1 0,-40 1 0,-5-1 0,5 1 0,-6-2 0,-8-4 0,-26 10 0,-5-3 0,-4 3 0,3 0 983,-2 0 0,2-4-795,31-2-188,-16-3 0,48-4 0,22-1-492,-31 9 0,8 1 164,-4 1 0,5 0 0,-1 1-64,22 2 0,0 0 392,7 0 0,-2 0 0,-19 1 0,-5-2-440,-12-2 1,-3-1 439,-5 3 0,-3 0 0,22-6 0,-13 7 0,-1 0 0,-17 0 983,15 0 0,-28 0 0,7 0-301,-16 0-682,-4 0 0,-10-3 0,2 2 0,2-5 0,1 5 0,31-9 0,-9 8 0,16-8 0,-2 9 0,-8-3 0,41-4 0,-33 6 0,31-6 0,-39 8 0,10 0 0,15-4 0,5 0-984,22 1 759,-8-1 0,2-1 225,14 5 0,-3-6 0,-13 4 0,-37-4 0,-10 6 0,-26 0 0,-4 0 0,3 0 983,-2 0-532,11 0-451,-1 0 0,30 0 0,-16 0 0,36 0 0,-15 0 0,-6 0 0,20-7 0,-46 6 0,46-6 0,-40 7 0,52-7 0,-50 5 0,22-5 0,-21 7 0,-12 0 0,12-3 0,0 2 0,-6-2 0,14 3 0,-1 0 0,34 0 0,-13 0 0,14 0 0,-25 0 0,-7 0 0,11 0 0,3 0 0,5 0-876,27 0 876,-16 0 0,-1 0 0,18 0 0,-3 0 0,-10 0 0,-21 0 0,5 0 0,-38 0 0,10-4 0,-22 4 876,5-4-876,4 0 0,-2 3 0,11-3 0,-10 4 0,19 0 0,-11 0 0,8 0 0,-15 0 0,2 0 0,-7 0 0,5 0 0,2 0 0,-1 0 0,19 0 0,22 4 0,6 1-984,17 4 864,14 0 0,-3 1 120,-36-2 0,23 1 0,-70-9 0,-3 0 0,3 0 0,-2 0 983,5 0-742,-5 0-241,2 0 0,0 0 0,7 0 0,-1 0 0,20 0 0,-18 0 0,9 0 0,-8 0 0,-10 0 0,7 0 0,-9 0 0,3-4 0,1 4 0,9-4 0,-4 4 0,9-4 0,7 3 0,18-9 0,-13 5 0,4-2 0,-30 3 0,-1 4 0,-3-3 0,-41-5 0,5 3 0,-20-2 0,13 15 0,-19 9 0,-11 9-492,10-13 0,-8 0 2,-16 4 1,-5 0 489,19-9 0,-3-2 0,-4 1-328,-18 5 0,-4 2 0,-2-1 82,22-5 0,0 0 0,-1 0 0,0 0 0,-5 0 0,-1 0 0,0 0 0,4 0-82,-9 2 0,3 0 0,-2-1 207,9-3 0,-3-1 0,-1 0 1,3-1 120,-14 3 0,2 0 0,-1-1 0,2-1 0,-1-1 0,-4-1 0,8 0 0,-5 0 0,1-1 0,11-1 0,-12 0 0,1-2 0,11 1 0,-10 0 0,1 0 0,10 0 0,-6 0 0,3 0 0,-7 0 0,-6 0 0,5 0-492,-2 0 0,6 0 272,9 0 1,2 0 112,3 0 1,8 0 106,18 0 983,-7 0-644,26 4 644,5-3 0,-17 3 0,-2-4 0,-31 0 0,-16 0-543,32 0 0,0 0-440,-35 0 0,38 0 0,2 0 0,-6 0 0,1 0 0,9 0 0,31 0 0,-21 0 0,24-3 901,-5 2-901,7-2 0,-1 0 0,-26-4 0,10-2 0,-31-4 0,-24-1 0,11 6 0,-24-5 0,34 11 0,-20-11 0,33 11 0,-15-6 0,43 8 0,9 0 0,0 0 0,7 10 0,19-4 0,2 4 0,39-14 0,18-13-492,-21 4 0,6-2 0,20-3 0,7-1 164,-21 6 0,3 0 0,4 1 0,17-2 0,6 0 0,4 1 82,-10 4 0,3 1 0,2 1 0,-1-1 0,-6 0 0,-1 0 0,1 0 0,2 2 0,9-1 0,3 2 0,-1 0 0,-5 0-82,5 1 0,-5 1 0,1-1 0,3-2 0,0-1 0,-3 2 0,-10 0 0,-2 2 0,-2-1 0,-5 1 0,-1-1 0,-1 0 0,-2 1 0,0 0 0,-6 0 142,3 3 1,-1 0 185,29 4 0,3 1 0,-12 0 0,-2 1 0,1 3 0,3 1 0,-13-4 0,5 0 0,0 1 0,-3 2 0,0 0 0,2-1 0,16-2 0,3-3 0,-3 1 0,-12 2 0,-3 0 0,-4-1 0,20-4 0,-7-2 0,-13 1 0,-8 0 0,8 0 491,-20 0 1,-7 0 491,-31 0 0,-1 0 0,10 0 0,-6 0 0,34 0 0,-16 0 0,19-6 0,-11 5 0,-10-5 0,-2 6 0,-1 0-600,-13 0-383,33 0 0,11 0 0,11 0-492,-4 0 0,7 0 0,-6 0 0,0 0 286,0 0 0,1 0 206,16 0 0,-8 0-550,-11 0 550,-16 0 0,-3 0 0,-13 0 0,-3 0 0,-20 0 0,-11 0 983,2 0 0,0-6-19,-5 1-964,-11-18 0,-1 9 0,-18-11 0,15 13 0,-14 0 0,14 7 0,-6 1 0,9 4 0,-9-4 0,3 3 0,-3-3 0,2 4 0,6 0 0,-5 0 0,5 0 0,-2 3 0,-1-2 0,0 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27:25.847"/>
    </inkml:context>
    <inkml:brush xml:id="br0">
      <inkml:brushProperty name="width" value="0.35" units="cm"/>
      <inkml:brushProperty name="height" value="0.35" units="cm"/>
      <inkml:brushProperty name="color" value="#E71225"/>
    </inkml:brush>
  </inkml:definitions>
  <inkml:trace contextRef="#ctx0" brushRef="#br0">0 264 24575,'29'-7'0,"-3"0"0,-11 3 0,25 1 0,-3 3 0,20-1 0,10 2-492,-10 3 0,4 0 0,35 1 0,7 1 164,-33 0 0,2 1 0,1-1 0,13 1 0,2 0 0,1-1 0,3 1 0,0 0 0,2 0 0,6 0 0,2 0 0,-7-1 0,-26-2 0,-4-1 0,3 1 0,13 2 0,3 1 0,-5-2-164,11-3 0,-4-2 0,-5 4 0,3 1 231,-9-2 0,4 0 0,-2 0 261,23 3 0,0 0 0,-31-3 0,2 1 0,4 0-328,22 2 0,5 1 0,-10-2-45,-11-4 1,1 0 372,-11 3 0,8 2 0,1-1 0,-8-1 0,12-3 0,-3 0 327,-11 2 1,4 1 0,0-2-187,-1-1 1,0-1 0,-4-1 349,2 2 1,-1-2-1,27-2 1,1-1-481,-16-1 1,-4 0-12,-23 0 0,0 0 0,17-3 0,5 0 300,10 7 0,-3 0-300,-28-2 0,3-1 0,19 3 0,9 2 0,-8-1 0,-16 0 0,0 0 197,21 0 1,12 0 0,-8 0-198,-12 1 0,0-2 0,11-4 0,10-2 0,-11 1 0,-16 5 0,-4-2 0,19-9 0,1-1 0,-9 3 0,-5 0 491,-17 1 1,0 0-383,22-6 0,6 3-109,15 6 0,-2 3-369,-20-2 1,1 2 368,-5 2 0,6 2 0,0-1-328,-2 0 0,0 0 0,3 0 183,9 0 0,4-1 0,-2 2 145,-2 1 0,0 2 0,-1-2 0,-3-1 0,1-1 0,-3 1 0,-3 2 0,-1 1 0,-4-2-209,12-5 1,1-3 208,3 1 0,5-2 0,-9-1-82,-16-1 1,-4-1 81,20-3 0,-1-1 0,-20 1 0,-2 0 0,5-1 0,0 0 0,-4 3 0,-2 1 491,-6 1 1,-6 2-32,0 3 523,-18 3 0,-7-3 0,-4 4 0,17 0 0,-9 0 0,29 0 0,-25 4-10,25-3-973,-18 8 0,10-7 0,0 9 0,-15-10 0,-11 2 0,-25-7 0,-50-25 0,0 13 0,-2-2 0,-5 2-492,7 11 0,-9 1 295,-15-1 0,-21-3 1,-10 1-1,2 0 0,13 2-131,-1 2 0,7 2 0,-9-2 164,14 0 0,-10-2 0,-5 0 0,0 0 0,3 1 0,9 1-82,-4 2 0,5 1 0,5 1 0,0-1-82,-14 0 0,3 0 0,-4 0 82,10 0 0,-5-1 0,2 1 0,3 1-82,-5 2 0,4 0 0,1 0 0,0-2 0,1-2 0,5 3-164,-7 6 0,3 0 0,-7-8 0,6 1 230,-11 13 262,32-13 0,2 0 983,-2 9 0,-7-4 0,43-1 0,-45 8 0,-18-12 0,6 6 0,-12-7-492,31 0 1,1 0 491,-18 0-1311,10 0 0,-14 0 0,4 0-164,-13 0 0,2 0 164,22 0 0,-2 0 0,-2 0 0,-15 0 0,-2 0 0,8 0-164,12 0 0,-1 0 308,-19 0 0,-10 0 1,8 0-309,16 0 0,-2 0 246,7 0 0,-11 0 0,1 0 0,9 0 59,-6 0 1,-1 0-82,-16 0 0,-9 0 1,12 0 267,25 0 0,3 0 0,-8 0 0,-5 0 0,10 0 0,-18 0 0,13 0 0,-2 0 491,15 0 1,3 0-1,-2 1 1,-2-2-312,-30-2 1,-1-2 85,25 0 1,-1-1-267,-27-3 0,-3-1 0,7 4 0,0 2 0,-3-1 0,3 1 0,18 4 0,2 0 0,-11 0 0,3 0 491,19 0 1,3 0-1,4 0 1,-1 0-457,-12 0 1,5 0 947,11 0 0,-52 0 0,71 0-956,-28 0 956,41 3-42,-4-2 42,0 2-942,5 0-8,-5-2-33,-21 2 0,20-3 0,-25 0 0,3 7 0,11-5 0,-16 4 0,21-6 0,6 3 0,-26 4 0,26-2 0,-25 2 0,30-4 0,-9-2 0,9 2 0,-4 0 0,6-2 0,-1 5 0,4-5 0,1 5 0,0-2 0,2 0 0,-3-1 0,1 0 0,-1-2 0,-9 2 0,-1 1 0,-6-3 0,-11 3 0,8-4 0,-17 0 0,17 4 0,-8 1 0,11 4 0,-10 7 0,19-9 0,-4 4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27:27.611"/>
    </inkml:context>
    <inkml:brush xml:id="br0">
      <inkml:brushProperty name="width" value="0.35" units="cm"/>
      <inkml:brushProperty name="height" value="0.35" units="cm"/>
      <inkml:brushProperty name="color" value="#E71225"/>
    </inkml:brush>
  </inkml:definitions>
  <inkml:trace contextRef="#ctx0" brushRef="#br0">0 76 24575,'32'4'0,"-1"0"0,17 1 0,-5-2 0,8-3 0,-4 0 0,-7 0 0,31 0 0,-3 0 0,4 0-492,-12 1 0,3-2 219,28-3 0,1 0-219,-24 3 0,-2 0 89,9-3 0,5 0 75,1 3 0,6 1 0,-3 1-164,11 3 0,1 0 164,-9-1 0,4 0 0,-6 2 225,4 4 0,0 1 103,0-6 0,7-2 0,-5 2 0,-22 2 0,-3 0 0,3-1-328,22-3 0,4-3 0,-8 2-79,0 3 1,-6 0 406,-1-3 0,-3-2 0,-4 1 0,-1 0 0,-3 1 0,3-2 0,27-3 0,-1-1 0,-28 4 0,-1 0-34,28-4 1,-2 1 33,-39 3 0,-2 2 0,11-1 0,1 0 0,0 0 0,2 0 0,8-1 0,2 2 0,1 3 0,0 0-169,4-3 1,2 0 168,4 3 0,0 0 0,-4-3 0,0-2 0,-1 1 0,0 0 0,-1 0 0,-1 0 0,2 0 0,0 0 0,6 0 0,1 0 0,5 4 0,0 1 0,-1-4 0,1 0 0,-28 2 0,-1 0 0,0-1 283,30-1 0,1-2-283,-28 2 0,2-2 0,-2 1 0,23 0 0,-2 0 0,0 1 0,-4-2 491,-18 1 1,-4 0-445,-9 1 1,-5-2 935,23 1-903,18 0-80,-44 0 0,31 0 983,-39 0 0,20 0-981,-8 1 1,2-2-3,30 1 0,-31 0 0,-1 0 983,19 0 0,-28 0 0,15 0-75,-18 0-908,10-5 0,0 3 0,0 0 0,3-1-415,31 3 415,-25 0 0,0 0 0,35 0 0,3 0 0,3 0 0,-46-1 0,0 2 0,42 6 0,-9-5 0,-13 5 0,-3-7 0,-8 0 0,21 0 0,3 0 0,-34 0 0,1 0-492,0 0 0,2 0 165,31 0 0,-1 0 327,-28 0 0,-3 0-460,17 0 1,-7 0 459,-15 0 0,-12 0 0,-17 0 487,-1 0-487,-6 0 983,0-3-367,0 2 367,0-2-936,1 3-47,-1 0 0,0 0 0,0 0 0,-3 0 0,-1 0 0,-26-20 0,-19 1 0,-36-18 0,19 19 0,-4 3 0,-5 1 0,-1 1 0,-5 3 0,0 2-492,8 3 0,-3 2 0,-22 3 0,-2 0 436,14 0 1,-1 0 55,6 0 0,-5 0 0,1 0 0,-25 0 0,1 0 0,-4 4 0,3 1 0,16-5 0,0 2 0,-11 6 0,1 1 0,16-9 0,-2 2 0,-20 11 0,1-1 0,25-10 0,1 1 0,-23 14 0,5 0 0,0-13 0,-1 8 0,-2 1 0,29-7 0,3-1 0,-10 0 0,2 0-372,-29 3 372,38-7 0,1-2 0,-7 1-492,-19 0 0,-2 0 250,8 0 242,19 0 0,-2 0 0,1 0 0,3 0-169,-19 0 169,21 0 0,1 0 0,-19 0 0,-24 0 0,13 0 0,29 0 0,1 0 0,-22 0 0,-10-7-6,-13 5 6,11-10 0,-1-1 0,29 10 0,0 1 35,-24-7 0,6 0-35,13 9 983,2 0-747,21 0-55,8 0-181,7 0 983,9 0 0,-4 0-567,6 0-416,2 0 0,2 0 0,3 0 0,-40 0 0,21 0 0,-20 0 0,34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27:28.901"/>
    </inkml:context>
    <inkml:brush xml:id="br0">
      <inkml:brushProperty name="width" value="0.35" units="cm"/>
      <inkml:brushProperty name="height" value="0.35" units="cm"/>
      <inkml:brushProperty name="color" value="#E71225"/>
    </inkml:brush>
  </inkml:definitions>
  <inkml:trace contextRef="#ctx0" brushRef="#br0">1 75 24575,'76'-7'0,"21"6"0,-37-7 0,1 1-492,-10 6 0,3 0 0,37-7 0,7-1 0,-10 3 0,0 0 0,4 1 0,4-1 164,-10 2 0,4 1 0,-8 1-164,-8 2 0,1 0 164,18 0 0,10 0 0,-7 0 261,-9 0 1,1 0 66,-13 0 0,8 0 0,0 0 0,-9 0 0,15 0 0,-2 0 0,6 0 0,7 0 0,-12 0 0,-23 0 0,-4 0-353,30 0 0,-4 0 353,3 0 849,-14 0-849,3 0 983,-47 0 0,36 0 0,-35 0 0,56 0 0,-41 0-324,44 0-149,2 0-510,-23 0 0,-21 0 0,3 0 0,0 0 0,-1 0 0,32 0 0,-30 0 0,-3 0 0,10 0 0,31 0 0,-31 0 0,21 0 234,-35 0-234,-17 0 0,7 0 0,1 0 0,-18 0 0,7 0 560,-20 0-560,0 0 0,3 0 0,-2 0 0,2 0 0,0 0 0,-2 0 0,2 0 0,-54 41 0,36-31 0,-39 31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27:29.900"/>
    </inkml:context>
    <inkml:brush xml:id="br0">
      <inkml:brushProperty name="width" value="0.35" units="cm"/>
      <inkml:brushProperty name="height" value="0.35" units="cm"/>
      <inkml:brushProperty name="color" value="#E71225"/>
    </inkml:brush>
  </inkml:definitions>
  <inkml:trace contextRef="#ctx0" brushRef="#br0">1 53 24575,'77'-8'0,"21"1"0,-39 6 0,3 2 0,10-1 0,3 0-492,-2-4 0,1 0 0,-4 4 0,1-2 0,15-6 0,1 0 0,-10 6 0,1 2 164,-10-3 0,4-1 0,-2 2 107,26 1 0,0 2 221,-25-1 0,3 0 0,-4 0 0,12 0 0,1 0 0,-10 0 0,4 0 0,-4 0 0,10 0 0,-1 0 0,-8 0 0,4 0 0,-4 0 0,8 0 0,-1 0 0,17 0 0,-5 0-95,4 0 95,-13 0 0,0 0 0,-30 0 0,-3 0 0,49 0-69,-31 0 69,-1 0 0,-20 0 0,14-1 0,-1 2 0,-10 3 0,38-3 0,-18 10 0,-23-9 983,21 6-533,-48-8 533,25 0 0,-25 0 0,25 0 0,-24 0-822,5 0-161,62 0 0,-25 6-235,-7-5 1,1 0 234,16 5 0,0 1 0,-11-5 0,-22 4 0,-14-6 0,-23 0 0,-1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27:36.033"/>
    </inkml:context>
    <inkml:brush xml:id="br0">
      <inkml:brushProperty name="width" value="0.35" units="cm"/>
      <inkml:brushProperty name="height" value="0.35" units="cm"/>
      <inkml:brushProperty name="color" value="#E71225"/>
    </inkml:brush>
  </inkml:definitions>
  <inkml:trace contextRef="#ctx0" brushRef="#br0">240 195 24575,'72'12'0,"21"-6"0,-29 2 0,6 0-492,16-3 0,4 0 0,5 4 0,4 1 164,-22-3 0,3 0 0,2-1 0,7 1 0,2 0 0,1-1 0,5-2 0,1 0 0,-4 0 0,-15 1 0,-2 2 0,3-2 82,-4-4 0,4-1 0,0 0 0,-3 1-62,9 1 1,-3 1 0,0 0 307,-1-3 0,0-1 0,3 2-328,15 1 0,2 2 0,-5-1 0,-22-2 0,-5-1 0,1 1 0,0 2 0,1 1 0,-3-2-164,24-2 0,-5 0 408,-15 4 0,-7 1 781,21-3-697,-13 2 0,-4 0 0,-12 2 0,7-2 0,4 2 0,-16 1 0,-1 1 491,9 0 1,2 1-157,10 4 1,0 0-336,-9-3 0,-2-1 0,-5 1 0,2-1 0,21 1 0,-5-4 0,-12-3 491,10 5 1,-2 0 491,-10-6-492,-3 2 1,-3 0 491,-10-4 0,55 0 0,-63 0 0,42 0-406,3 0 269,-11 0-846,-20 0 0,3 0 0,5-4 0,-2 0 0,27 1 0,-26 0 0,-1-2 0,27-2-224,-20 2 1,1 0 223,32-5 0,-33 2 0,-2 1-424,12 5 424,10-11 0,-8 11 0,8-12 0,-20 9 0,-2 0 0,15-4 0,-19 5 0,-3 0 0,-5-2 510,0 5-510,1-5 983,9 6-809,4 0-174,3 0 0,2 0 0,21 0 0,-1 0 0,11 0-328,-31 0 0,3 0 0,-1 0 0,3 0 0,-1 0 0,1 0 0,-2-2 0,1 0 0,-3-1-164,26-1 0,-14-2-492,-18-2 76,25-5 908,-41 6 0,-21 1 0,19 0 983,-30 6 0,3 0 0,-4-4 0,15 4 0,-6-4 0,13 0-590,-10 3-393,42-3 0,-22-1 0,45 3 0,-18-3-492,-6 4 0,3 2 0,-17-1 0,2 0 294,13 0 0,7 0 0,-8 0-281,-16 0 0,-2 0 479,37 0 0,-6 0 0,-28 0 0,5 0 0,-48 0 0,-3 0 983,0-10 0,-6 1 0,-32-21-412,-26-12-571,-30 0-492,28 15 0,-3 4 210,-4 8 1,-2 3-211,-9-3 0,-4 3 0,-12 6 0,-3 2 164,29 1 0,0 0 0,-3 1 0,-12 1 0,-3 1 0,2 1 0,12-1 0,2 0 0,-3 0 89,-23 0 0,-4 0 0,-2 0-7,24 0 0,-2 0 0,1 0 0,0 0-82,-20 0 0,0 0 0,0 0 82,20-2 0,-2-1 0,2 1 0,4 0-82,0 2 0,5 0 0,-1-2 254,2-3 1,0-2 0,0 2 73,-4 3 0,0 3 0,0-3 0,-1-3 0,0-2 0,4 2 293,-8 4 0,2 0-293,-15-4 0,1 1 0,25 3 0,2 2 0,0 2 0,-2 1 0,-16-4 0,3 1 0,-18 6 0,10-3 0,-1 0 0,33-3 0,-1 0 0,-11 5 0,-8 1 0,9-2 0,13-4 0,-1 0 0,-16 2 0,-8 0 0,10 0 0,-23-3 0,21-1 0,-1 2 0,14 3 0,5 0 0,-22-2 983,-20 6 0,21-8 0,26 4 0,-13-3 0,20 3 0,8-4 0,-59 0 0,38 0 0,-41 0 0,42 5-499,-11-3-44,8 3-440,-18 2 0,-24 2-832,24 6 832,3-7 0,2 1 0,5 4 0,11-5 0,-3 0 0,0 4 0,1 0 0,-32 5 0,32-5 0,-2 0 0,1 0 0,4 0 0,-12 3-177,-31 2 177,31-5 0,9-6 0,-1-2 0,-32 5 0,28-4 0,-1-2 0,-26-3-984,-14 0 539,-1 0-47,9 0 0,-1 0 0,28 0 0,0 0 0,-30 4 0,2 0 232,29-3 0,3 0 260,-2 2 0,1 1 0,5 0 0,0 0 0,1-4 0,0 1 0,-6 7 0,2 0 132,-13-6-132,-8 10 983,58-11-802,-5 6 802,10-6 0,-1 7 0,7-8 0,3 3-301,-3 1-682,-1 0 0,-4 3 0,-25 3 0,-44 12 0,-7 3 0,12-5 0,-12 2 0,17-1 0,64-15 0,3-5 0,-3 2 0,2-3 0,-11 4 0,9-3 0,-15 7 0,13-7 0,-24 8 0,17-4 0,-48 9 0,38-6 0,-60 8 0,54-11 0,-54 10 0,60-13 0,-28 5 0,41-4 0,-1-2 0,13 2 0,38-3 0,20 0 0,11 0 0,1 0 0,5 0-328,-1-1 0,6 1 0,0 1 0,-2 1 0,1 2 0,1-1 0,10-2 0,2-1 0,3 1 82,-12 3 0,3 1 0,0 1 0,-4-3-82,7-1 0,-4-2 0,5 1 82,-5 0 0,5 2 0,0-1 0,-3 1-82,7 0 0,-4 1 0,0-2 171,-3-1 1,0 0-1,0 0 157,12 2 0,1 1 0,-8-2 0,-8-6 0,-3-1-440,20 5 1,-5-2 439,-34-2 0,-6 0 0,30-2 0,-48 5 983,2-5 0,-20 6 0,20 0 0,-13 0 0,25 0 0,-8 0 0,11 0 0,9 0-610,4 0-373,20 0 0,-35 0 0,39 0 0,-28 0 0,6 0 0,34 0 0,-52 0 0,7 0 0,2 0 0,1 0-317,9 0 0,0 0 317,-3 0 0,-14 0 0,2 0 0,40 0 0,-31 0 0,21 0 0,7 0 0,-49 0 0,39 0 0,0-16 0,-28 12 0,-1-4 0,2 0 0,12 8 0,20-7-492,-6 2 0,4-1 132,-25 2 1,1-1 359,23-3 0,-2 0 0,16-1 0,-40 1 0,13-5 0,-44 12 580,7-5-580,-1 0 0,-12 5 0,39-11 983,-37 10-209,27-4-774,-5 6 0,-10 0 0,10-4 0,-16 4 0,16-10 0,-16 8 0,31-10 0,-42 11 0,8-8 0,-20 2 0,-3-1 0,-20-26 0,-11 5 0,-28-9 0,-8 10 0,20 20 0,-31 2 0,7-2 0,3 6-434,13-2 0,-1 0 434,-33 4 0,38 0 0,-1 0 0,0 0 0,-1 0 0,-10 0 0,0 0-984,-34 0 692,33 0 1,-8 0 0,5 0-201,6 0 0,-1 0 164,-11 0 0,-8 0 0,9 0 159,15 0 0,1 0-102,-24 0 0,3 0 271,0 0 0,19 0 0,1 0 0,-14 0 0,-22 0 558,43 0-558,-21 0 983,31 0-347,-11 0 347,46 0 0,3 0 0,28 0-669,36 0-314,0-2 0,14-1 0,3 0 0,7 2 0,3 1 0,4-1-246,-11-1 0,3 0 0,1-1 0,1 2 0,-1 0 0,-1 1 0,4 0 0,8 1 105,-16-1 1,7 0-1,5 0 1,1 0-1,1 0 1,-3 0-1,-4 0-56,15-2 0,-6 0 1,0 0-1,2-1 0,4 2 56,-11 0 1,6 1-1,2 0 1,1 0-1,-3 0 1,-5-1-1,-7 0-105,16-1 0,-8 0 0,-5-1 0,-1 1 0,-8 0 0,-2-1 0,-2 1 0,-5 0-82,1-2 0,-5 1 0,-2 0-164,28-2 0,-12-2-492,-16-3 0,-38 9 1967,-16-2 0,-11-1 0,-33-9 0,-12 0-492,-33-3 1,-17 1-165,27 7 1,-2 2 0,-5 0-354,4 1 1,-5 0-1,-1 1 1,-2 0 25,-7 1 0,-1 0 0,-2 1 0,-1 1-246,-3 0 0,-1 1 0,-2 1 0,-2-1 49,10 0 0,-2-1 1,-1 1-1,-1 0 0,2 1 0,2 0 0,0 1 1,0 0-1,1 1 0,-1-2 0,-1 0 0,-1-1 1,0 0-1,0 1 0,3 0 0,5 0 0,2 1 1,1 0-1,-1 0 0,-1 0 0,-8 0 0,-2 0 1,-1 0-1,3-1 0,3 2-49,-1-1 0,5 1 0,0 0 0,0 0 0,-7-1 0,-3 1 0,5 0 0,13 0-246,5 4 0,9-1 1475,-34-5-139,77 3-844,10-1 0,4 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27:30.966"/>
    </inkml:context>
    <inkml:brush xml:id="br0">
      <inkml:brushProperty name="width" value="0.35" units="cm"/>
      <inkml:brushProperty name="height" value="0.35" units="cm"/>
      <inkml:brushProperty name="color" value="#E71225"/>
    </inkml:brush>
  </inkml:definitions>
  <inkml:trace contextRef="#ctx0" brushRef="#br0">0 1 24575,'49'0'0,"42"0"0,-19 0-492,-16 0 0,3 0-439,38 0 439,-15-1 0,9 2 164,-19 1 0,2 2 0,1-1 0,-4-3 0,0 0 0,2 2 42,5 3 1,1 2 0,3-1 285,9-2 0,3 0 0,-4-1 0,-15 1 0,-2-1 0,7 1-197,-1 0 0,9 0 1,3 1-1,-2-2 0,-10 0-131,3-2 0,-9-1 0,5 2 156,-1 1 0,4 3 0,0-1 0,-2-1 172,13-3 0,-2-1 0,-7 1-492,7 3 0,-1 0 237,-3-3 0,5-1 1,-11-1 128,-25 1 1,-3 0 125,30 0 0,-6 0 983,-15 0-492,1 0 1,-4 0-455,-20 0 946,30 0 0,-30 0 0,-14 0 0,3 0 0,-8 0 0,-7 0 0,8 0 0,-6 0-472,6 0-511,-4 0 0,9 0 0,-4 0 0,17 0 0,33 8 0,-23-6 0,15 5 0,-47-7 0,-5 0 0,-4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27:32.074"/>
    </inkml:context>
    <inkml:brush xml:id="br0">
      <inkml:brushProperty name="width" value="0.35" units="cm"/>
      <inkml:brushProperty name="height" value="0.35" units="cm"/>
      <inkml:brushProperty name="color" value="#E71225"/>
    </inkml:brush>
  </inkml:definitions>
  <inkml:trace contextRef="#ctx0" brushRef="#br0">1 122 24575,'77'-4'0,"-15"-2"0,6 0 0,4 5 0,5 0-328,-9-1 0,5-2 0,2 1 0,10 0 0,3 0 0,-2 0 0,-10 2 0,-2 1 0,2-1 0,16-4 0,3-2 0,-6 1-164,7 1 0,-3-1 164,-26 0 0,1 0 0,-4-1-164,10-2 0,-4 0 0,-3 3 0,-3 2 245,-8-1 0,-2 2 1230,43 3-138,-23 0 138,-29 0 0,-15 0 0,-19 0 0,2 0 0,-5 0 0,6 0-343,-4 0-640,5 0 0,-4 0 0,-1 3 0,-3 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27:39.162"/>
    </inkml:context>
    <inkml:brush xml:id="br0">
      <inkml:brushProperty name="width" value="0.35" units="cm"/>
      <inkml:brushProperty name="height" value="0.35" units="cm"/>
      <inkml:brushProperty name="color" value="#E71225"/>
    </inkml:brush>
  </inkml:definitions>
  <inkml:trace contextRef="#ctx0" brushRef="#br0">0 171 24575,'42'-15'0,"-19"7"0,7 2 0,-22 6 0,2 0 0,3-3 0,25-5 0,-8 4 0,28-9 0,-18 6 0,10 0 0,1-4 0,-11 5 0,8-6 0,-9 7 0,54-17 0,-22 18 0,23-12 0,-23 9 0,-7 6 0,9-6 0,1 7 0,0 0 0,-1 0 0,-9 0 0,-14 0 0,-13 0 0,-10 0 0,0-4 0,0 3 0,11-3 0,12 4 0,9 0 0,8 0-492,4 0 0,0 0 352,-1 0 0,-1 0 140,7 0 0,-7 0 0,-1 0 0,0 0 0,-30 0 0,-28 0 0,-3 0 0,3 0 0,1 0 983,0 3-702,-1-2-281,-3 2 0,3 0 0,1 1 0,20 11 0,-13-6 0,12 10 0,-22-12 0,-2 4 0,-12-1 0,1-3 0,-5 0 0,-6 1 0,3-4 0,-4 0 0,10 3 0,1-7 0,-1 10 0,-1-9 0,-11 14 0,9-13 0,-9 9 0,11-10 0,-5 2 0,2 0 0,-4-2 0,1 2 0,-6 1 0,-12-3 0,3 7 0,-19-2 0,-24 15 0,14-6 0,-24 7-328,31-6 0,0 0 328,-23 2 0,10 0 0,2-2 0,6-4 0,4-1 0,26-6 0,10 1 0,-9-1 0,12-1 0,-3 0 0,9-4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3:07.215"/>
    </inkml:context>
    <inkml:brush xml:id="br0">
      <inkml:brushProperty name="width" value="0.35" units="cm"/>
      <inkml:brushProperty name="height" value="0.35" units="cm"/>
      <inkml:brushProperty name="color" value="#E71225"/>
    </inkml:brush>
  </inkml:definitions>
  <inkml:trace contextRef="#ctx0" brushRef="#br0">1 1 24575,'56'3'0,"0"1"0,33-2 0,3 5 0,-26-7 0,18 0 0,-10 0 0,20 0-984,6 0 927,-36 0 0,3 0-435,-1 0 0,2 0 368,5 0 1,-2 0 123,-15-1 0,1 2 0,15 3 0,3 0 0,-6-3 0,-2 0 0,-3 6 0,1 1 0,17-7 0,-7 0-146,-14 5 146,39-6 0,-74 0 0,21 0 759,-35 0-759,23 6 983,-20-5-416,21 9-401,17-9-166,-8 8 0,36-7 0,-28 0 0,-1 1 0,22-3 0,-22 3 0,-1 0 0,9-2 0,-26 5 0,12-6 0,-34 0 0,5 0 0,2 0 0,-10 0 0,10 0 0,-8 0 0,0 0 0,18 0 0,-14 0 0,21 4 0,17-3 0,-8 3 0,26-4 0,-10 0 0,-10 4 0,3 0 0,40-2 0,-34 2 0,-2 0-759,26-4 759,-20 0 0,17-7 0,-36 5 0,4-8 0,-33 9 0,-6-2 0,-2 3 0,6 0 759,-7 0-759,4 0 0,5 0 0,-7 0 0,16 0 0,-16 0 0,7 0 0,-9 0 0,0 0 0,6 0 0,15 0 0,20 0 0,25 0 0,24 0-492,-38 3 0,3 2 166,4 0 1,2 0 325,0 0 0,-3 0 0,-12 0 0,-6-2 0,16-6 0,-34 2 0,-18-5 0,0 5 0,-4-5 0,2 5 0,-1-2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27:40.099"/>
    </inkml:context>
    <inkml:brush xml:id="br0">
      <inkml:brushProperty name="width" value="0.35" units="cm"/>
      <inkml:brushProperty name="height" value="0.35" units="cm"/>
      <inkml:brushProperty name="color" value="#E71225"/>
    </inkml:brush>
  </inkml:definitions>
  <inkml:trace contextRef="#ctx0" brushRef="#br0">0 136 24575,'19'-19'0,"-3"5"0,-9 8 0,36 2 0,13-7 0,6 2 0,-8 0 0,2 2-799,26 1 799,-27-2 0,0 1 0,29 0 0,-39-4 0,-15 4 0,-19 4 0,-4 0 0,-4-1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31.625"/>
    </inkml:context>
    <inkml:brush xml:id="br0">
      <inkml:brushProperty name="width" value="0.35" units="cm"/>
      <inkml:brushProperty name="height" value="0.35" units="cm"/>
      <inkml:brushProperty name="color" value="#E71225"/>
    </inkml:brush>
  </inkml:definitions>
  <inkml:trace contextRef="#ctx0" brushRef="#br0">1 0 24575,'48'22'0,"6"-1"0,17-8 0,-3 1 0,-1-5 0,3-1-984,24 1 917,-29-1 1,-1-1 66,22-5 0,9 5 0,2-7-984,2 0 928,-40 0 0,0 0 56,-3 0 0,-2 0 0,36 0-54,-33 4 0,-1 0 54,22-2 0,9 6 0,5-1 0,-53-5 0,49 5 0,-59-7 516,40 0-516,-40 0 983,0 0-856,-5 0 568,-11 0-695,4 0 0,2 0 0,-10 0 0,10 0 0,-11 0 0,11 0 0,-10-4 0,10 4 0,-11-3 0,5-1 0,-2 4 0,30-17 0,-20 14 0,25-14 0,-30 16 0,9-7 0,-4 7 0,6-7 0,-5 3 0,3 1 0,-9-3 0,9 7 0,-3-8 0,5 7 0,10-8 0,-7 7 0,17-3 0,-17 1 0,18 3 0,-19-8 0,9 8 0,-11-7 0,-6 7 0,-1-6 0,-9 6 0,2-2 0,-5 0 0,2 2 0,3-2 0,-1 3 0,21 6 0,-9-1 0,8 2 0,-12-3 0,-6-4 0,6 0 0,-5 0 0,5 0 0,0 0 0,1 4 0,6-3 0,11 3 0,-18-4 0,4 0 0,-21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33.071"/>
    </inkml:context>
    <inkml:brush xml:id="br0">
      <inkml:brushProperty name="width" value="0.35" units="cm"/>
      <inkml:brushProperty name="height" value="0.35" units="cm"/>
      <inkml:brushProperty name="color" value="#E71225"/>
    </inkml:brush>
  </inkml:definitions>
  <inkml:trace contextRef="#ctx0" brushRef="#br0">0 5 24575,'30'7'0,"-3"-4"0,-13 1 0,16-4 0,-6 0 0,14 0 0,-11 0 0,41 0 0,-20 0 0,34 0 0,-22 0 0,4 0 0,9 6-492,-10-5 0,0 0 284,24 5 208,-24-5 0,0-2 0,21 1-530,3 0 530,10 0 0,0 0 0,0 0 0,-1 0 0,1 0 0,-10-6 0,7 4 0,-7-5 0,-34 3 0,1 1 0,46 1 0,-41-2 0,0 0-984,40 4 492,-45 0 0,0 0-492,43 0 449,-11 0 535,-2 0 0,-10 0 431,0 0-431,-1 0 0,12 0 0,1 0 0,-33 0 0,2 0-492,-1 0 0,2 0 485,4 0 0,0 0 7,1 4 0,-1 0 0,-3-3 0,-4 0 983,23 6 0,3-7 0,-52-3 0,13 2-441,-29-2-542,3 3 983,-7-3-664,7 2-319,-3-2 0,0 3 0,2 0 0,-5 0 0,2 0 0,3 0 0,-4 0 0,8 0 0,-6 0 0,3 0 0,0 0 0,6 0 0,-5 0 0,5 0 0,0 0 0,1 0 0,6 0 0,-5 0 0,-3 0 0,-4 0 0,-1 0 0,0 0 0,0 3 0,0-2 0,-3 2 0,3 0 0,-3-2 0,0 2 0,-1-3 0,-29 13 0,17-10 0,-20 9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34.183"/>
    </inkml:context>
    <inkml:brush xml:id="br0">
      <inkml:brushProperty name="width" value="0.35" units="cm"/>
      <inkml:brushProperty name="height" value="0.35" units="cm"/>
      <inkml:brushProperty name="color" value="#E71225"/>
    </inkml:brush>
  </inkml:definitions>
  <inkml:trace contextRef="#ctx0" brushRef="#br0">1 18 24575,'11'23'0,"-1"0"0,0-16 0,1 4 0,9-4 0,64 14 0,0-13-426,-30 1 0,2-1 426,7-7 0,-2-2-984,10 1 947,6 0 0,3 0 37,17 0 0,-33-2 0,9-1 0,-8-1 0,-9 0 0,1-1-328,18-1 0,9-1 0,-9 0-164,-17-2 0,-1 1 0,26 3 0,4-1 0,-5-2 0,-4 0 0,-10 3 0,-2 0 323,2-2 0,-2-1 169,-6 4 0,-10-1 909,-21-2-909,38 6 983,-48-5 0,17 5 0,-24-2 0,23 3 0,-23 0 0,44 0-622,-39 0-361,61 7 0,-39-5 0,32 10 0,-36-10 0,21 3 0,-19 1 0,34-5 0,-34 5 0,20-6 0,-33 0 0,23 0 0,-23 0 0,23 0 0,-32 0 0,14 0 0,-21 0 0,11 0 0,-7 0 0,8 0 0,0 0 0,1 0 0,1 0 0,-3 0 0,1 0 0,-7 0 0,3 0 0,-6 3 0,-2-2 0,5 2 0,-2 0 0,9 2 0,1 3 0,6 1 0,-9-4 0,-5 2 0,-13-3 0,-4 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35.720"/>
    </inkml:context>
    <inkml:brush xml:id="br0">
      <inkml:brushProperty name="width" value="0.35" units="cm"/>
      <inkml:brushProperty name="height" value="0.35" units="cm"/>
      <inkml:brushProperty name="color" value="#E71225"/>
    </inkml:brush>
  </inkml:definitions>
  <inkml:trace contextRef="#ctx0" brushRef="#br0">1 0 24575,'33'14'0,"12"-6"0,20 3 0,-16-6 0,2 0 0,-1 0 0,3 0 0,34 0 0,4-2-492,-13-3 0,-1 0 0,9 0 0,1 0 0,-6 0 0,-2 0 0,-1 0 0,-4 0 475,-20 0 1,3 0-71,44 0 0,-3 0 87,-9 0 0,-21 0 0,1 0 0,-14 0 0,-5 0 0,21 0 950,5 0-950,-40 0 0,-24 0 0,4 0 983,-9 0-1,4 0 1,-4 0-738,12 0-245,20 0 0,4 5 0,38 4 0,-28 2 0,2 2-256,-3-4 1,1 0 255,8 1 0,-4-1 0,6 2 0,-15-10 0,-27 3 0,-1-4 0,-9 0 0,-1-3 511,-3 2-511,7-2 0,-9-1 0,11 4 0,-12-4 0,10 1 0,-6 2 0,5-2 0,4-1 0,-5 3 0,4-6 0,0 2 0,-4 1 0,8 0 0,-9 1 0,18 2 0,-14-5 0,16 5 0,-17-2 0,0 0 0,16-4 0,-12 3 0,13-5 0,-17 8 0,6-2 0,-5 0 0,11 2 0,26-2 0,-17 3 0,54 0 0,-54 0 0,54 0 0,-13 0 0,3 0 0,3 0 0,-1 0 0,-33 0 0,31 0 0,-55 0 0,3-4 0,-17 4 0,-3-4 0,3 4 0,-2 0 0,2 0 0,4 0 0,-6 0 0,6 0 0,-7 0 0,3-3 0,6 3 0,-3-4 0,12 4 0,-13-3 0,13 2 0,-9-2 0,10 3 0,5 0 0,-10-3 0,5 2 0,-19-2 0,0 3 0,3-3 0,1-1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36.581"/>
    </inkml:context>
    <inkml:brush xml:id="br0">
      <inkml:brushProperty name="width" value="0.35" units="cm"/>
      <inkml:brushProperty name="height" value="0.35" units="cm"/>
      <inkml:brushProperty name="color" value="#E71225"/>
    </inkml:brush>
  </inkml:definitions>
  <inkml:trace contextRef="#ctx0" brushRef="#br0">0 75 24575,'28'20'0,"62"1"0,-26-15 0,-3-1 0,3-1-984,34-4 802,-44 3 1,2 1 181,5-3 0,-2 0 0,20 7 0,21-15 0,-34-2 0,0 0 0,23-6 439,-34 7-439,9-1 223,-22 2-223,-23 7 0,-4-3 0,-4 2 685,-1-2-685,-3 3 0,6-3 0,-4 2 0,4-2 0,-3 3 0,-2 0 0,2 0 0,-32-23 0,6 9 0,-13-10 0,17 16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37.311"/>
    </inkml:context>
    <inkml:brush xml:id="br0">
      <inkml:brushProperty name="width" value="0.35" units="cm"/>
      <inkml:brushProperty name="height" value="0.35" units="cm"/>
      <inkml:brushProperty name="color" value="#E71225"/>
    </inkml:brush>
  </inkml:definitions>
  <inkml:trace contextRef="#ctx0" brushRef="#br0">0 193 24575,'52'-15'0,"7"4"0,-24 8 0,25 3 0,14 0 0,-8 0-492,-16 0 0,2 0 58,48 0 434,-28-4 0,0 0 0,-14 3 0,0-1 0,17-5 0,-3-2 0,9 0 0,-17 1 0,-2-1 0,-4 1 0,-1 0 0,-4 0 345,-15 2-345,51-9 0,-62 9 0,13 0 0,-9 0 0,-13 5 983,9-5-893,-14 6-90,-5 0 0,2 0 0,-51-11 0,-10 2 0,-5-4 0,13 6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38.323"/>
    </inkml:context>
    <inkml:brush xml:id="br0">
      <inkml:brushProperty name="width" value="0.35" units="cm"/>
      <inkml:brushProperty name="height" value="0.35" units="cm"/>
      <inkml:brushProperty name="color" value="#E71225"/>
    </inkml:brush>
  </inkml:definitions>
  <inkml:trace contextRef="#ctx0" brushRef="#br0">224 0 24575,'56'1'0,"3"6"0,-6-5 0,25 5 0,9-7-798,-5 5 798,-30-5 0,-2 2 0,3 9 196,-3-6-196,-21 2 0,-16 0 0,-13-3 0,-40 35 0,-37 5-492,37-15 0,-2 4 192,-28 16 0,1-1 300,0 6 0,-7 4 0,0-1 0,14-7 35,-3-3 1,3-1-36,22-11 0,-17 17 0,35-29 0,12-5 0,2-2 0,11-9 983,-2 0-376,14 1-82,0 0-525,43 11 0,-3-11 0,40 6-984,2-14 774,-33 0 0,3 0 210,5 0 0,3 0 0,7 1 0,3-2-492,5-7 0,-1-1 105,-8 4 1,-2-2 386,-11-6 0,-2 0 0,-1 4 0,-4 1 0,7-6-66,24 5 66,-39 3 0,-12 6 0,-14 0 983,-20 0-696,3 0 696,1 0-87,73 14-1880,-16-4 710,-3 2 1,0-1 273,0-2 0,-15-2 0,-38-7 0,-9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40.611"/>
    </inkml:context>
    <inkml:brush xml:id="br0">
      <inkml:brushProperty name="width" value="0.35" units="cm"/>
      <inkml:brushProperty name="height" value="0.35" units="cm"/>
      <inkml:brushProperty name="color" value="#E71225"/>
    </inkml:brush>
  </inkml:definitions>
  <inkml:trace contextRef="#ctx0" brushRef="#br0">0 128 24575,'29'1'0,"-2"0"0,-13-1 0,0 0 0,-3 0 0,2 0 0,14-6 0,-3 1 0,8-2 0,4 3 0,19-3 0,21 5-316,-22-2 0,-1 1 316,26 3 0,-21 0 0,-3 0 0,3 0 0,-2 0 0,1 0 0,22 0 0,8 0 0,4 0 0,-46 0 0,14 0 0,9 0 0,-20 0 0,34 0 0,-31 0 0,0 0 0,23 0 0,-18 0 0,3 0-492,1-4 0,-4-1-442,18-2 934,18-3 0,-44-1 0,-25 9 571,34-10-571,-30 6 0,15-1 0,-22 3 983,-6 1 0,37 2-970,-28-2-13,44 3 0,-12-8 0,-10 7 0,44-7 0,-44 8 0,6 0 0,1 0 0,6 0 0,3 0 0,1 0-984,9 0 487,24 0 497,-33 0 0,-1 0-453,16 0 453,-19 0 0,-1 0 0,4 0 0,21 0 0,-24 0 0,23 0 0,-20 0 0,-5 0 0,4 0-509,37 0 509,-32 0 0,-1 0 983,20 0-560,-21 0-423,-2 0 475,-21 0-475,18 0 0,-35 0 0,17 0 562,-29 0-562,3 0 0,0 0 0,6 0 0,-4 0 0,9 0 0,-9 0 0,4 0 0,-1 0 0,-3 0 0,4 0 0,0 0 0,11 0 0,9 6 0,11-5 0,41 13 0,-21-6 0,-19-3 0,1 0 0,21 8 0,20-4 0,-36 0 0,2-2 0,-44-7 0,-9 0 0,3 0 0,-2 0 0,11 0 0,-7 4 0,24-4 0,-1 3 0,5 1 0,28-3 0,-39 3 0,22-4 0,-21 0 0,-15 0 0,15 0 0,-19 0 0,3 0 0,16 0 0,-6 0 0,24 0 0,-8 0 0,0 0 0,-3 0 0,-16 0 0,26 0 0,-27-3 0,21 2 0,-27-2 0,-3 3 0,3 0 0,-7-3 0,7 2 0,-7-2 0,4 3 0,-1 0 0,-2 0 0,2 0 0,0 0 0,4 0 0,1 0 0,-1 0 0,-7-3 0,3 2 0,3-2 0,-1 3 0,7 0 0,-2 0 0,4 0 0,17 0 0,-14 0 0,12 0 0,-15 0 0,0 0 0,-4 0 0,-7 0 0,-3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42.892"/>
    </inkml:context>
    <inkml:brush xml:id="br0">
      <inkml:brushProperty name="width" value="0.35" units="cm"/>
      <inkml:brushProperty name="height" value="0.35" units="cm"/>
      <inkml:brushProperty name="color" value="#E71225"/>
    </inkml:brush>
  </inkml:definitions>
  <inkml:trace contextRef="#ctx0" brushRef="#br0">0 105 24575,'22'-12'0,"-1"0"0,19 11 0,-13-2-984,62 3 0,-41 0 492,21 0 0,6 0-492,12 0 656,-24 0 0,10 1 0,-7-2-164,-9-3 0,-1 1 0,17 2 0,3 0 0,0-7 0,-5 0-199,18-1 691,-26 4 0,1 0 0,-10-3 0,-6 1 0,3 5 0,22-6 0,-48 8 983,-9-3 0,4 2 0,-9-2-656,-4 6 1,-4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3:09.151"/>
    </inkml:context>
    <inkml:brush xml:id="br0">
      <inkml:brushProperty name="width" value="0.35" units="cm"/>
      <inkml:brushProperty name="height" value="0.35" units="cm"/>
      <inkml:brushProperty name="color" value="#E71225"/>
    </inkml:brush>
  </inkml:definitions>
  <inkml:trace contextRef="#ctx0" brushRef="#br0">0 1 24575,'72'17'0,"25"3"0,-47-18 0,13 5 0,16-14 0,-44 5 0,44-12 0,-47 13 0,16-6 0,41 7 0,-26 0-492,24 0 0,5 0 81,8 0 411,-20 0 0,0 0 0,19 0 0,-18 0 0,-2 0 0,11 0 0,-21 0 0,-5 0-172,-21 0 172,46 0 0,-51 0 0,25 0 0,-38 0 0,7 0 0,-3 0 0,19 0 0,-8 0 0,52 0 0,-41 0 0,38 6 983,-59-5-585,28 5-398,5 1 0,24 2-545,-1 6 545,9-6 0,-9 5 0,11-13 0,-10 7 0,-3-8 0,-11 0 0,-25 0 0,-8 0 0,-26 0 0,-3 0 0,0 0 731,4 0-731,-5 0 0,9 3 0,-3-2 0,26 8 0,1-7 0,7 4 0,-18-3 0,-6-2 0,-5 2 0,6-3 0,31 0 0,-23 0 0,17 0 0,-32 0 0,-9 0 0,-1 0 0,-3 0 0,3 0 0,-2 0 0,5 0 0,-2 0 0,0 0 0,8 0 0,-6 0 0,3 0 0,24 0 0,-16 0 0,18 0 0,4 0 0,-25 0 0,25 0 0,-34 0 0,4 0 0,0 0 0,-3 0 0,6 0 0,-4 0 0,4 0 0,3 0 0,5 0 0,10 0 0,3 0 0,10 0 0,1 0 0,-20 0 0,-2 0 0,-18-3 0,0 2 0,-1-2 0,-3 3 0,4-3 0,5-2 0,-3 1 0,2 0 0,-7 4 0,11-7 0,-6 5 0,7-5 0,-10 7 0,-6-3 0,-1-1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42.129"/>
    </inkml:context>
    <inkml:brush xml:id="br0">
      <inkml:brushProperty name="width" value="0.35" units="cm"/>
      <inkml:brushProperty name="height" value="0.35" units="cm"/>
      <inkml:brushProperty name="color" value="#E71225"/>
    </inkml:brush>
  </inkml:definitions>
  <inkml:trace contextRef="#ctx0" brushRef="#br0">1 12 24575,'75'42'0,"-5"-6"0,12-29-492,-28-4 0,2 0 0,0 0 0,3 1 0,33-3 0,-3 0 342,11 6 150,0-10 0,-1-3 0,-9-3 0,0-4 0,-2-1 0,-14 4 83,-18-2 0,1 0-83,38 3 584,-24 0-584,21-5 0,-40 13 0,-2 1 0,14-6 0,-12 6 0,-2 0 0,1 0 0,30 0 0,-23 6 0,14-5 0,-25 5 983,-7-6-415,31 7 111,-31-5-679,11 5 122,-37-7-122,0 0 0,0 0 0,0 0 0,17 0 0,-8 4 0,25 3 0,-8-2 0,10 6 0,-10-9 0,-8 3 0,-15-5 0,-4 0 0,-5 0 0,2 0 0,0 0 0,1 0 0,3 0 0,17 0 0,3 6 0,16 1 0,11 0 0,-18 2 0,4-8 0,-25 3 0,-6-4 0,-2 0 0,-7 0 0,7 0 0,-6 0 0,2 0 0,0 0 0,1 0 0,0 0 0,-1 0 0,0 0 0,-2 0 0,2 0 0,0 0 0,-2 0 0,2 0 0,1 0 0,0-3 0,-1 2 0,4-2 0,-6 3 0,5 0 0,-5-3 0,2 2 0,0-5 0,-2 5 0,2-2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44.848"/>
    </inkml:context>
    <inkml:brush xml:id="br0">
      <inkml:brushProperty name="width" value="0.35" units="cm"/>
      <inkml:brushProperty name="height" value="0.35" units="cm"/>
      <inkml:brushProperty name="color" value="#E71225"/>
    </inkml:brush>
  </inkml:definitions>
  <inkml:trace contextRef="#ctx0" brushRef="#br0">1 25 24575,'33'0'0,"22"0"0,-28 0 0,21 0 0,-21 0 0,31-7 0,-24 5 0,24-5 0,-31 7 0,0 0 0,32 0 0,-14 0 0,15 0 0,-12 0 0,-8 0 0,0-4 0,8 3 0,-19-3 0,9 4 0,-11 0 0,0 0 0,0 0 0,0 0 0,0 0 0,0 0 0,0 0 0,0 0 0,-6 0 0,4 0 0,-9 0 0,4 0 0,-6 0 0,0 0 0,6 0 0,1 4 0,17-3 0,-9 7 0,9-7 0,-11 7 0,20-7 0,-15 3 0,7-4 0,-23 0 0,-6 0 0,1 0 0,4 0 0,-1 0 0,-3 0 0,18 0 0,-14 0 0,21 0 0,-24 0 0,8 0 0,-9 0 0,-1 0 0,4 0 0,13 0 0,-9 0 0,12 0 0,-10 0 0,-4 0 0,9 0 0,-9 0 0,9 0 0,-9 0 0,10 0 0,-11 0 0,5-3 0,-6 2 0,6-2 0,1 3 0,17 0 0,2 0 0,10 0 0,11 0 0,-8 0 0,18 0 0,-18 0 0,-3 0 0,-18 0 0,-16 0 0,-5 0 0,-4 0 0,8 0 0,4 0 0,60 8 0,-8 1-492,-9 0 0,4-1 395,-10-3 1,-2-1 96,3 1 0,-4-2 0,24-3 0,-9 0 0,-28 0 0,-9 0 0,4 0 0,-22-3 983,7-1-789,-6 0-194,-3 1 0,2 3 0,-5 0 0,2 0 0,0 0 0,1 0 0,4 0 0,25-7 0,-13 6 0,15-6 0,-6 7 0,-13 0 0,56 0 0,-31 0 0,34 0 0,-32 0 0,-10 0 0,-3 0 0,-10 0 0,11 0 0,-14 0 0,6 0 0,-10 0 0,1 0 0,6 0 0,-6 3 0,-1-2 0,-6 2 0,-3-3 0,0 0 0,-4 0 0,3-3 0,1 2 0,0-2 0,-1 3 0,-3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46.978"/>
    </inkml:context>
    <inkml:brush xml:id="br0">
      <inkml:brushProperty name="width" value="0.35" units="cm"/>
      <inkml:brushProperty name="height" value="0.35" units="cm"/>
      <inkml:brushProperty name="color" value="#E71225"/>
    </inkml:brush>
  </inkml:definitions>
  <inkml:trace contextRef="#ctx0" brushRef="#br0">1 37 24575,'35'0'0,"-1"0"0,3 0 0,14 0 0,12 0 0,21 0-984,13 0 546,3 0 438,-3 0 0,-13 0 0,-10 0 0,-11 0 327,-2 0-327,-21 0 0,7 0 0,-7 0 0,0 0 0,8 0 983,-18 0-891,1 0-72,-11 0-20,-6 0 0,-3 0 0,3 0 0,-3 0 0,8 0 0,3 0 0,5 0 0,0 0 0,0 0 0,-6 0 0,-1 0 0,-9 0 0,-1 0 0,-3 0 0,22 0 0,-13 0 0,17 0 0,-18 0 0,-4 0 0,-1 0 0,-3 0 0,3-3 0,-2 2 0,5-2 0,-2 3 0,19 0 0,-6 0 0,14 0 0,-17 0 0,4 0 0,-12 0 0,6-3 0,-8 2 0,0-2 0,2 3 0,4-4 0,-2 3 0,11-4 0,-10 5 0,3 0 0,22 0 0,-14 0 0,20 0 0,-9-5 0,-15 3 0,5-3 0,-18 5 0,-3 0 0,3 0 0,-2 0 0,2 0 0,0 0 0,1 0 0,3 0 0,0 0 0,-3 0 0,19 0 0,-15 0 0,21 0 0,-15 0 0,27 6 0,-6 2 0,40 7 0,-16-2 0,28-4 0,-28 3 0,-5-10 0,-3 3 0,-32-5 0,15 0 0,-27 0 0,16 6 0,-6-5 0,8 5 0,-12-6 0,20 0 0,-19 0 0,25 0 0,-30 3 0,9-2 0,-9 2 0,30-3 0,-25 0 0,20 0 0,-27 0 0,-3 3 0,-1-2 0,0 2 0,-2-3 0,5 0 0,-2 0 0,4 0 0,25 0 0,-3 6 0,8-5 0,-15 5 0,-16-6 0,-3 0 0,-1 0 0,-3 0 0,3 0 0,-2 0 0,2 0 0,0 0 0,-2 0 0,2 0 0,9-4 0,0 0 0,11-1 0,-3 1 0,0 0 0,0 3 0,0-3 0,0 0 0,0 3 0,-5-6 0,-3 6 0,-4-2 0,4 3 0,3 0 0,-4-3 0,-2 2 0,-9-2 0,0 3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48.643"/>
    </inkml:context>
    <inkml:brush xml:id="br0">
      <inkml:brushProperty name="width" value="0.35" units="cm"/>
      <inkml:brushProperty name="height" value="0.35" units="cm"/>
      <inkml:brushProperty name="color" value="#E71225"/>
    </inkml:brush>
  </inkml:definitions>
  <inkml:trace contextRef="#ctx0" brushRef="#br0">0 120 24575,'26'12'0,"14"8"0,-22-17 0,18 12 0,-15-10 0,6 0 0,0 3 0,11-7 0,2 3 0,10-4 0,0 0 0,3 0 0,20 0 0,-15 3 0,0 1 0,16-3 0,-11 6 0,-13-7 0,8 0 0,-15 5 0,18-3 0,-21 3 0,-3-5 0,-10 0 0,-6 0 0,-1 0 0,-6 0 0,-3 0 0,-1 0 0,1 0 0,-4 0 0,7 0 0,-3 0 0,3 0 0,-3 0 0,-1 0 0,-3 0 0,6 0 0,-1 0 0,5 0 0,-2 0 0,-4-3 0,-1 3 0,-3-4 0,6-2 0,-1 4 0,5-7 0,-3 5 0,0 0 0,1-2 0,-4 5 0,-1-2 0,-6-7 0,-1 5 0,-3-9 0,0 4 0,-3 2 0,-5-6 0,-16-17 0,-6 4 0,3-6 0,1 18 0,15 8 0,-3 7 0,3-3 0,-3 3 0,3 0 0,-9 0 0,8 0 0,-1 3 0,10 1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50.317"/>
    </inkml:context>
    <inkml:brush xml:id="br0">
      <inkml:brushProperty name="width" value="0.35" units="cm"/>
      <inkml:brushProperty name="height" value="0.35" units="cm"/>
      <inkml:brushProperty name="color" value="#E71225"/>
    </inkml:brush>
  </inkml:definitions>
  <inkml:trace contextRef="#ctx0" brushRef="#br0">0 91 24575,'75'6'0,"6"2"0,-18-1 0,-10-1 0,26-6 0,7-8-492,-19 8 0,0-2 0,-15-4 0,1-2 130,29 3 1,2 0 361,-14-3 0,-1 0 0,0 2 0,4 1 0,25 0 0,-7 2 0,-15 3 0,8 0 0,-3 0 0,-17-6 510,28 5-510,-34-12 523,-26 12-523,26-12 0,-34 12 0,6-8 983,-19 8-593,3-2-105,-3 3-285,0 0 0,2 0 0,14 0 0,-9 0 0,13 0 0,-17 0 0,0 0 0,-3 0 0,2 0 0,-2 0 0,37 0 0,8 0 0,-14 4 0,20-3 0,-3-1 0,-30 4 0,9-4 0,-17 0 0,-4 0 0,-4 0 0,-2 0 0,9 4 0,22 4 0,-16-3 0,31 7 0,-42-10 0,20 3 0,-25-1 0,5-4 0,-4 3 0,-4-3 0,4 0 0,5 0 0,-7 0 0,10 4 0,-8-4 0,40 11 0,-22-6 0,29 3 0,-21 2 0,3-9 0,31 12 0,-35-11 0,15 5 0,-44-7 0,4 0 0,-1 0 0,-2 0 0,5 3 0,-2-2 0,29 2 0,-13-3 0,12 0 0,-20 0 0,-8 0 0,3 0 0,-3 0 0,-1 0 0,-3 0 0,3 0 0,1 0 0,3 0 0,-6 0 0,-1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51.552"/>
    </inkml:context>
    <inkml:brush xml:id="br0">
      <inkml:brushProperty name="width" value="0.35" units="cm"/>
      <inkml:brushProperty name="height" value="0.35" units="cm"/>
      <inkml:brushProperty name="color" value="#E71225"/>
    </inkml:brush>
  </inkml:definitions>
  <inkml:trace contextRef="#ctx0" brushRef="#br0">0 1 24575,'46'14'0,"9"-5"0,0-1 0,-8 2-492,34-5 0,5-1 336,-10 8 156,-15-10 0,4-2 0,0 4 0,-4-1 0,16-3 0,-19 0 0,-3 0 308,-5 0-308,32 0 0,-24 0 0,13 0 205,-33 0-205,-11 0 0,0 0 0,10 5 576,24-3-576,-6 3 51,6-5-51,-3 7 0,-16-6 0,30 12 0,-9-11 0,0 4 0,-2-6 0,-21 0 0,-3 0 0,-10 0 0,0 0 0,-6 0 0,15 0 0,-1 0 0,15 0 0,0 0 0,1 0 0,-17 0 0,2 0 0,-21 0 0,5 0 0,0 0 0,-4 0 0,9 0 0,-3 0 0,-1-3 0,-1 3 0,-9-4 0,-4 1 0,2 2 0,-1-5 0,3 5 0,2-5 0,-2 5 0,0-2 0,0 0 0,-4 2 0,3-5 0,17 5 0,-9-2 0,18 3 0,16 0 0,-17-4 0,44 3 0,-56-3 0,14 0 0,-33 4 0,-1-4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52.588"/>
    </inkml:context>
    <inkml:brush xml:id="br0">
      <inkml:brushProperty name="width" value="0.35" units="cm"/>
      <inkml:brushProperty name="height" value="0.35" units="cm"/>
      <inkml:brushProperty name="color" value="#E71225"/>
    </inkml:brush>
  </inkml:definitions>
  <inkml:trace contextRef="#ctx0" brushRef="#br0">1 110 24575,'63'0'0,"-12"0"0,-2 0 0,-7 0 0,28 0 0,5 0 0,1 0-492,-11 0 0,6 0 0,5-4 0,-2-1 0,-13 0 0,1 0 0,20 0 0,-1-1 65,-27-1 1,-1-1 426,22 3 0,0 0 0,-25 0 0,0 0 354,13-2 0,0 0-354,18-2 0,-25 2 0,-1-3 0,-9 9 983,-31-2 0,30 3 0,-33 0-306,34 0-222,-31 0-455,21 0 0,27 7 0,-16 1 0,25 1 0,17 4 0,-39-5 0,-1-4 0,5 1 0,4 2 0,0 0 0,28 2 0,-27-4 0,-2 0 0,4 2 0,-27-7 0,-4-3 0,-19 2 0,-4-6 0,3 7 0,-3-4 0,8 8 0,-5-4 0,1 3 0,-4 1 0,0-1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53.639"/>
    </inkml:context>
    <inkml:brush xml:id="br0">
      <inkml:brushProperty name="width" value="0.35" units="cm"/>
      <inkml:brushProperty name="height" value="0.35" units="cm"/>
      <inkml:brushProperty name="color" value="#E71225"/>
    </inkml:brush>
  </inkml:definitions>
  <inkml:trace contextRef="#ctx0" brushRef="#br0">0 25 24575,'42'21'0,"1"-4"0,7 1 0,11-5 0,13 2 0,23-7-492,-37-4 0,0-1 410,32-3-410,-16 1 0,3-2 102,-14-3 0,-1 0 390,4 0 0,3-1-492,20-3 0,-4-3 287,-31-1 1,-4 0 204,5 4 0,-3 0 0,14-13 0,-41 12 665,-5 4-665,3-3 983,-9 7-25,0-3 25,24 4-349,-17 0-634,36 0 0,33 8-492,-40-3 0,1 1 469,2 1 1,3 1 22,17 1 0,-6 0 0,-16 3 0,5-7 0,-6-1 0,-28 0 0,12-4 0,-29 0 0,0 0 0,4 0 983,-4 0-937,4 0-46,2 0 0,-5 0 0,3 0 0,-8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57"/>
    </inkml:context>
    <inkml:brush xml:id="br0">
      <inkml:brushProperty name="width" value="0.35" units="cm"/>
      <inkml:brushProperty name="height" value="0.35" units="cm"/>
      <inkml:brushProperty name="color" value="#E71225"/>
    </inkml:brush>
  </inkml:definitions>
  <inkml:trace contextRef="#ctx0" brushRef="#br0">0 56 24575,'70'4'0,"-26"-1"0,35-3 0,-36 0 0,16 1 0,5-2-984,12-5 740,-8 5 1,1 0 243,17-5-492,3 5 0,3 2 92,-33-5 1,0 0 399,38 3 0,-2 0 135,5-6-135,-46 7 0,-1 0 0,34 0 0,-28-4 0,-3 0 0,5 2 0,-9-2 0,-4 0 0,-16 4 659,16 0-659,10 0 0,-24 0 0,35 0 0,2 8 983,-23-6-220,15 5-49,-38-7-714,17 0 0,-15 0 0,19-4 0,-30 3 0,3-3 0,-4 4 0,25-6 0,-19 4 0,25-5 0,-24 7 0,5 0 0,-6 0 0,-1-3 0,-9 3 0,-1-4 0,-3 4 0,6 0 0,-1 0 0,2 0 0,-4 0 0,-3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54.928"/>
    </inkml:context>
    <inkml:brush xml:id="br0">
      <inkml:brushProperty name="width" value="0.35" units="cm"/>
      <inkml:brushProperty name="height" value="0.35" units="cm"/>
      <inkml:brushProperty name="color" value="#E71225"/>
    </inkml:brush>
  </inkml:definitions>
  <inkml:trace contextRef="#ctx0" brushRef="#br0">0 2 24575,'30'9'0,"12"9"0,13-8 0,-10 7 0,5-8 0,0-2 0,-13-1 0,17 2 0,2-1 0,-8-5 0,23 5 0,29-7-984,-47-5 709,24 0 0,1 0 275,-15-3 186,-10 1 0,-3 0-186,-10 2 0,49-10 0,-38 3 0,41 3 0,-52-1 0,39 9 0,-42-7 0,26 7 983,-37-3-804,-11 4-179,11 0 0,-5 0 0,16 0 0,45 0 0,-11 0-395,-14 0 0,2 0 395,27 0 0,11 7 0,-43-6 0,0 0 0,45 6 0,-45-6 0,0-2 0,32 1 0,-12 0 0,-3 0 0,-18 0 0,7 0 0,-20 0 0,-8 0 0,-12 0 0,-6 0 0,0 0 790,6 0-790,12 0 0,8 0 0,20 0 0,4 0 0,-1 0 0,8 7 0,-8 1 0,-15 0 0,-14-2 0,-28-6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01.565"/>
    </inkml:context>
    <inkml:brush xml:id="br0">
      <inkml:brushProperty name="width" value="0.35" units="cm"/>
      <inkml:brushProperty name="height" value="0.35" units="cm"/>
      <inkml:brushProperty name="color" value="#E71225"/>
    </inkml:brush>
  </inkml:definitions>
  <inkml:trace contextRef="#ctx0" brushRef="#br0">1 0 20680,'46'7'0,"-1"3"983,-24-9-121,1 3-203,-6-4-659,-6 0 339,-3 0-339,4 6 983,-4-5-914,0 9-69,3-6 0,-2 3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55.999"/>
    </inkml:context>
    <inkml:brush xml:id="br0">
      <inkml:brushProperty name="width" value="0.35" units="cm"/>
      <inkml:brushProperty name="height" value="0.35" units="cm"/>
      <inkml:brushProperty name="color" value="#E71225"/>
    </inkml:brush>
  </inkml:definitions>
  <inkml:trace contextRef="#ctx0" brushRef="#br0">1 35 24575,'62'11'0,"-13"-6"0,33 9-984,-19-13 0,11 6 492,7-7 0,6 0 0,-30 0 0,4 0 164,18 0 0,12 0 0,-4 0-164,15 0 0,-4 0 0,-5 0 0,2 0 164,-12 0 0,3 0 0,-11 0-164,-21 0 0,-3 0 0,50 0 0,-2 0-492,-5-8 1967,4 7 0,-30-12 0,-44 11 0,6-6 0,-16 7 0,-3-2 0,0 3 0,-4 0 0,3-4 0,-2 4 0,11-4-972,-7 4-11,24 0 0,-12 0 0,44 8 0,-33-7 0,23 7 0,-10-2 0,-22-4 0,15 4 0,-21-6 0,-8 0 0,7 0 0,8-5 0,-8 3 0,8-3 0,-17 1 0,0 4 0,7-8 0,-2 7 0,11-3 0,5 4 0,9 0 0,-5 0 0,11 0 0,-12 0 0,37 0 0,-15 0 0,36 0 0,-47 0 0,7 0 0,-32 0 0,-9-3 0,2 2 0,4-6 0,4 6 0,0-6 0,-4 6 0,-3-2 0,-3 3 0,-1-3 0,1 2 0,-4-2 0,0 3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57.920"/>
    </inkml:context>
    <inkml:brush xml:id="br0">
      <inkml:brushProperty name="width" value="0.35" units="cm"/>
      <inkml:brushProperty name="height" value="0.35" units="cm"/>
      <inkml:brushProperty name="color" value="#E71225"/>
    </inkml:brush>
  </inkml:definitions>
  <inkml:trace contextRef="#ctx0" brushRef="#br0">1 1 24575,'76'16'0,"-1"1"-492,-22-12 0,1-1 476,33 3 16,-3-7 0,-26 0 0,-1 0 0,28 0 0,-23 0 0,1 0 0,24 0 0,0-6 0,-3 4 0,-37-5 0,20 1 0,-10 4 0,41-4 0,-30 10 0,-6-1 0,-3 3 0,-9 5 0,11-2 0,1-1 0,-3 0 328,22 5-328,-47-12 166,-7 5-166,-16-6 0,-1 0 0,-2 0 506,5 0-506,-5 0 0,2 0 0,-3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7:54.003"/>
    </inkml:context>
    <inkml:brush xml:id="br0">
      <inkml:brushProperty name="width" value="0.35" units="cm"/>
      <inkml:brushProperty name="height" value="0.35" units="cm"/>
      <inkml:brushProperty name="color" value="#E71225"/>
    </inkml:brush>
  </inkml:definitions>
  <inkml:trace contextRef="#ctx0" brushRef="#br0">0 8 24575,'49'-4'0,"-15"1"0,12 3 0,-2 0 0,-7 0 0,30 0 0,-30 0 0,5 0 0,-7 0 0,-23 0 0,5 0 0,-7 0 0,-3 0 0,0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7:55.105"/>
    </inkml:context>
    <inkml:brush xml:id="br0">
      <inkml:brushProperty name="width" value="0.35" units="cm"/>
      <inkml:brushProperty name="height" value="0.35" units="cm"/>
      <inkml:brushProperty name="color" value="#E71225"/>
    </inkml:brush>
  </inkml:definitions>
  <inkml:trace contextRef="#ctx0" brushRef="#br0">25 43 24575,'-12'-23'0,"0"6"0,14 14 0,24 3 0,-3 0 0,20 0 0,-16 0 0,-5 0 0,-3 0 0,-4 0 0,-4 0 0,-1 0 0,-3 0 0,3 0 0,1 0 0,9 0 0,-5 0 0,5 0 0,10 0 0,-11 0 0,37 7 0,-8-6 0,-1 6 0,9-7 0,-37 3 0,11-2 0,-19 2 0,-1-3 0,-3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7:56.185"/>
    </inkml:context>
    <inkml:brush xml:id="br0">
      <inkml:brushProperty name="width" value="0.35" units="cm"/>
      <inkml:brushProperty name="height" value="0.35" units="cm"/>
      <inkml:brushProperty name="color" value="#E71225"/>
    </inkml:brush>
  </inkml:definitions>
  <inkml:trace contextRef="#ctx0" brushRef="#br0">0 1 24575,'46'9'0,"21"10"0,9 5 0,10 0 0,-22-8 0,-22-9 0,-17-7 0,-12 0 0,3 0 0,-9 0 0,0 0 0,6 0 0,-4 0 0,4 0 0,-6 0 0,0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7:57.258"/>
    </inkml:context>
    <inkml:brush xml:id="br0">
      <inkml:brushProperty name="width" value="0.35" units="cm"/>
      <inkml:brushProperty name="height" value="0.35" units="cm"/>
      <inkml:brushProperty name="color" value="#E71225"/>
    </inkml:brush>
  </inkml:definitions>
  <inkml:trace contextRef="#ctx0" brushRef="#br0">0 1 24575,'23'0'0,"-3"0"0,-5 0 0,-2 0 0,7 0 0,-6 0 0,0 0 0,0 0 0,6 0 0,1 0 0,17 0 0,2 0 0,10 0 0,0 0 0,1 0 0,-1 0 0,0 5 0,-10-3 0,-2 3 0,-20-5 0,-2 0 0,0 0 0,-1 3 0,3-2 0,-5 2 0,-6-3 0,0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7:58.172"/>
    </inkml:context>
    <inkml:brush xml:id="br0">
      <inkml:brushProperty name="width" value="0.35" units="cm"/>
      <inkml:brushProperty name="height" value="0.35" units="cm"/>
      <inkml:brushProperty name="color" value="#E71225"/>
    </inkml:brush>
  </inkml:definitions>
  <inkml:trace contextRef="#ctx0" brushRef="#br0">0 0 24575,'52'0'0,"5"0"0,-33 0 0,33 0 0,-31 0 0,32 0 0,-8 0 0,14 0 0,9 0 0,-9 0 0,-4 0 0,-20 0 0,-11 0 0,-4 0 0,-13 0 0,5 0 0,-7 0 0,-3 3 0,3-2 0,1 2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7:58.997"/>
    </inkml:context>
    <inkml:brush xml:id="br0">
      <inkml:brushProperty name="width" value="0.35" units="cm"/>
      <inkml:brushProperty name="height" value="0.35" units="cm"/>
      <inkml:brushProperty name="color" value="#E71225"/>
    </inkml:brush>
  </inkml:definitions>
  <inkml:trace contextRef="#ctx0" brushRef="#br0">0 2 24575,'46'0'0,"-11"4"0,34-3 0,-14 9 0,7-8 0,2-2 0,10 7 0,-19-7 0,3 0 0,1 0 0,-2 0 0,19 0 0,-7-3 0,-4-2 0,-20 0 0,4-4 0,-33 5 0,-9 4 0,0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00.220"/>
    </inkml:context>
    <inkml:brush xml:id="br0">
      <inkml:brushProperty name="width" value="0.35" units="cm"/>
      <inkml:brushProperty name="height" value="0.35" units="cm"/>
      <inkml:brushProperty name="color" value="#E71225"/>
    </inkml:brush>
  </inkml:definitions>
  <inkml:trace contextRef="#ctx0" brushRef="#br0">1 1 24575,'22'4'0,"-2"-1"0,-10-3 0,-2 0 0,5-4 0,-5 4 0,2-4 0,0 4 0,-2 0 0,2 0 0,0 0 0,-2 0 0,2 0 0,1 0 0,-4 0 0,12 0 0,-1 4 0,20-3 0,22 11 0,6-4 0,-4 0 0,2 1-712,31 7 712,-35-11 0,-2 0 0,15 2 0,-22-7 0,-23 0 0,-18 0 0,-8 0 0,-5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01.082"/>
    </inkml:context>
    <inkml:brush xml:id="br0">
      <inkml:brushProperty name="width" value="0.35" units="cm"/>
      <inkml:brushProperty name="height" value="0.35" units="cm"/>
      <inkml:brushProperty name="color" value="#E71225"/>
    </inkml:brush>
  </inkml:definitions>
  <inkml:trace contextRef="#ctx0" brushRef="#br0">0 1 24575,'50'0'0,"-11"0"0,-29 0 0,-3 0 0,3 0 0,-2 0 0,5 0 0,-5 3 0,5-2 0,4 2 0,4-3 0,6 4 0,21-3 0,36 11 0,-13-10-492,1 6 0,1 0 382,0-6 110,-20 3 0,0-1-5,28-4 5,-36-5 0,4 4 0,-33-3 0,-9 4 0,0 0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03.146"/>
    </inkml:context>
    <inkml:brush xml:id="br0">
      <inkml:brushProperty name="width" value="0.35" units="cm"/>
      <inkml:brushProperty name="height" value="0.35" units="cm"/>
      <inkml:brushProperty name="color" value="#E71225"/>
    </inkml:brush>
  </inkml:definitions>
  <inkml:trace contextRef="#ctx0" brushRef="#br0">1 180 24575,'48'21'0,"0"0"0,43 7 0,-38-8 0,2-1 0,8-4 0,2-2-492,-8-4 0,1 0 0,17 4 0,2-1 0,0-6 0,1-2 0,7 1 0,1 0 328,-7 0 1,2-1 163,12-3 0,-3-2 0,-24-3 0,-3 0 149,4 0 0,-3 0-149,31-6-21,-22-3 21,-9 6 928,-3-1-928,-11 2 0,-16 6 983,2 0 0,-15 0 0,-3 0-900,7 0-57,-7 0-26,4 0 0,3 0 0,-9 0 0,4 0 0,-1 0 0,-3 0 0,10 0 0,-14-3 0,7 2 0,-11-5 0,11-3 0,-7 4 0,5-6 0,-4 4 0,14-4 0,-12 0 0,15 2 0,-22 1 0,2 1 0,0 3 0,7-3 0,-2 6 0,5-3 0,-9 1 0,3 2 0,-10-5 0,-31 5 0,-46-10 0,-5 2 0,-11 0-328,24 0 0,-1-2 0,-3 1 0,-12 1 0,-4-1 0,0 0 0,1-2 0,0-2 0,3 2 36,-14 1 1,1 1-37,16 0 0,-3 0 0,4 1-164,-17 4 0,1 0 330,21 0 0,-3-2 0,4 2 162,-11 4 0,4 0-299,1-4 1,7 1 298,1 4 0,-2 0 0,39 0 983,15 0 0,13 0 0,32 15 0,36 5 0,13 5-736,-4-7 1,1-2-248,13 1 0,-21-7 0,4-1 0,1-1 0,-3-1 0,32-5 0,-13 3 0,-6-1 0,-26-7 0,33-4 0,-70-1 0,18-2 0,-15 2 0,0 3 0,5-3 983,-10 7-790,0-3-193,-2 4 0,-7 0 0,4 0 0,60 16 0,-17-3 0,7 4-492,24 6 0,7 2 164,-21-6 0,4 1 0,2 0 0,13 2 0,3 1 0,-5-2 282,-19-6 0,-3-1 0,-1 0 46,32 6 0,-15-4 0,-30-9 0,-53-7 0,-3 0 0,-3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01.955"/>
    </inkml:context>
    <inkml:brush xml:id="br0">
      <inkml:brushProperty name="width" value="0.35" units="cm"/>
      <inkml:brushProperty name="height" value="0.35" units="cm"/>
      <inkml:brushProperty name="color" value="#E71225"/>
    </inkml:brush>
  </inkml:definitions>
  <inkml:trace contextRef="#ctx0" brushRef="#br0">0 0 24575,'69'7'0,"11"6"0,-17-8 0,2 0-492,-7 3 0,2 1 0,37 1 0,1-1 0,-32 0 0,-1 0 0,7-4 0,-3 0-492,26 3 0,-32-8 0,-18 0 584,-15 0 400,-19 0 0,-1 0 0,-3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02.959"/>
    </inkml:context>
    <inkml:brush xml:id="br0">
      <inkml:brushProperty name="width" value="0.35" units="cm"/>
      <inkml:brushProperty name="height" value="0.35" units="cm"/>
      <inkml:brushProperty name="color" value="#E71225"/>
    </inkml:brush>
  </inkml:definitions>
  <inkml:trace contextRef="#ctx0" brushRef="#br0">0 0 24575,'37'14'0,"12"0"0,-25-3 0,13 0 0,0-1 0,13-3 0,3 0-671,24 8 671,-17-10 0,6 0-492,3-1 0,-2-2 468,33-2 24,-31 0 0,1 0 0,-9 0 0,-7 0 0,1 0 0,23 0 0,-57 0 0,-2 0 0,-4 0 0,-8 0 0,0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03.874"/>
    </inkml:context>
    <inkml:brush xml:id="br0">
      <inkml:brushProperty name="width" value="0.35" units="cm"/>
      <inkml:brushProperty name="height" value="0.35" units="cm"/>
      <inkml:brushProperty name="color" value="#E71225"/>
    </inkml:brush>
  </inkml:definitions>
  <inkml:trace contextRef="#ctx0" brushRef="#br0">1 0 24575,'90'8'0,"-40"-6"0,39 12 0,-59-13 0,18 5 0,-24-6 0,22 0 0,-1 6 0,39 4 0,-16-2 0,-17-1 0,1 1 0,13 0 0,30 8 0,-29-8 0,-11-1 0,-19-3 0,-24-3 0,7 3 0,-11-1 0,-1-2 0,-4 2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04.869"/>
    </inkml:context>
    <inkml:brush xml:id="br0">
      <inkml:brushProperty name="width" value="0.35" units="cm"/>
      <inkml:brushProperty name="height" value="0.35" units="cm"/>
      <inkml:brushProperty name="color" value="#E71225"/>
    </inkml:brush>
  </inkml:definitions>
  <inkml:trace contextRef="#ctx0" brushRef="#br0">1 14 24575,'42'0'0,"29"0"0,-42 0 0,28 0 0,-15 0 0,-10 0 0,16 0 0,10 0 0,-13-6 0,26 5 0,-21-5 0,1 6 0,1 0 0,11 0 0,-10 0 0,-3 0 0,-10 0 0,7 0 0,-26 0 0,-1 0 0,-18 0 0,-5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05.980"/>
    </inkml:context>
    <inkml:brush xml:id="br0">
      <inkml:brushProperty name="width" value="0.35" units="cm"/>
      <inkml:brushProperty name="height" value="0.35" units="cm"/>
      <inkml:brushProperty name="color" value="#E71225"/>
    </inkml:brush>
  </inkml:definitions>
  <inkml:trace contextRef="#ctx0" brushRef="#br0">1 0 24575,'23'0'0,"-4"0"0,28 7 0,0-5-562,47 5 562,3-7-492,-33 4 0,3 1 35,5-5 1,3 2-36,18 6 0,3 1 0,2-8 0,-2 0 164,-15 3 1,1 0-165,15-3 0,-3-2 255,-28 1 1,-3 0-27,-6 0 1,-1 0 262,44 0 245,-68 0 1,3 0 0,-23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06.754"/>
    </inkml:context>
    <inkml:brush xml:id="br0">
      <inkml:brushProperty name="width" value="0.35" units="cm"/>
      <inkml:brushProperty name="height" value="0.35" units="cm"/>
      <inkml:brushProperty name="color" value="#E71225"/>
    </inkml:brush>
  </inkml:definitions>
  <inkml:trace contextRef="#ctx0" brushRef="#br0">1 95 24575,'52'-11'0,"-6"1"0,25 2 0,3-5 0,-8 5 0,26-7 0,-26 1 0,18 5 0,-11 2 0,1 7 0,-11 0 0,-12 0 0,-20 0 0,-14 0 0,-7 0 0,-3 0 0,3 0 0,-2 0 0,6 0 0,-7 0 0,7 0 0,-6 0 0,2 0 0,0 0 0,-2 0 0,2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07.679"/>
    </inkml:context>
    <inkml:brush xml:id="br0">
      <inkml:brushProperty name="width" value="0.35" units="cm"/>
      <inkml:brushProperty name="height" value="0.35" units="cm"/>
      <inkml:brushProperty name="color" value="#E71225"/>
    </inkml:brush>
  </inkml:definitions>
  <inkml:trace contextRef="#ctx0" brushRef="#br0">0 51 24575,'48'-22'0,"-10"7"0,-2 11 0,-12 0 0,34 3 0,-26-3 0,16 4 0,10 0 0,-29 0 0,28 0 0,-5 0 0,-7 5 0,26-3 0,-21 3 0,6-1 0,2 1-586,18 3 586,-13-3 0,0 0 0,11 8 0,-11-11 0,-13 5 0,-2-7 0,-30 0 0,4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08.653"/>
    </inkml:context>
    <inkml:brush xml:id="br0">
      <inkml:brushProperty name="width" value="0.35" units="cm"/>
      <inkml:brushProperty name="height" value="0.35" units="cm"/>
      <inkml:brushProperty name="color" value="#E71225"/>
    </inkml:brush>
  </inkml:definitions>
  <inkml:trace contextRef="#ctx0" brushRef="#br0">1 1 24575,'38'0'0,"-1"0"0,21 0-984,18 7 0,14 2 0,4 0 492,-41-5 0,-1-2-492,30-2 492,-23 0 0,-3 0-492,-6 0 284,1-3 700,-40 2 0,-1-2 0,-3 3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09.475"/>
    </inkml:context>
    <inkml:brush xml:id="br0">
      <inkml:brushProperty name="width" value="0.35" units="cm"/>
      <inkml:brushProperty name="height" value="0.35" units="cm"/>
      <inkml:brushProperty name="color" value="#E71225"/>
    </inkml:brush>
  </inkml:definitions>
  <inkml:trace contextRef="#ctx0" brushRef="#br0">1 1 24575,'37'19'0,"-7"2"0,17-8 0,35 4 0,-21-3 0,31-5 0,-42-3 0,-10-6 0,-11 0 0,-10 0 0,-11 0 0,-1-3 0,-4-1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10.705"/>
    </inkml:context>
    <inkml:brush xml:id="br0">
      <inkml:brushProperty name="width" value="0.35" units="cm"/>
      <inkml:brushProperty name="height" value="0.35" units="cm"/>
      <inkml:brushProperty name="color" value="#E71225"/>
    </inkml:brush>
  </inkml:definitions>
  <inkml:trace contextRef="#ctx0" brushRef="#br0">0 1 24575,'35'0'0,"-7"0"0,8 0 0,-18 0 0,18 0 0,-5 0 0,9 0 0,21 0 0,2 0 0,-15 0 0,8 0 0,-32 0 0,8 0 0,-15 0 0,-7 0 0,-3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04.055"/>
    </inkml:context>
    <inkml:brush xml:id="br0">
      <inkml:brushProperty name="width" value="0.35" units="cm"/>
      <inkml:brushProperty name="height" value="0.35" units="cm"/>
      <inkml:brushProperty name="color" value="#E71225"/>
    </inkml:brush>
  </inkml:definitions>
  <inkml:trace contextRef="#ctx0" brushRef="#br0">1 0 24575,'26'3'0,"-1"-2"0,23 2 0,12 5-492,16-7 0,8-1 0,-17 4 0,0-1 0,20-2 0,2-2 0,-7 1 0,-2 0 0,-5 0 0,0 0 0,11 0 0,-4 0 0,-29 0 0,-4 0-492,30 0 532,-61-3 452,-2 2 983,-9-2 0,0 3-656,3-3 1,1-1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11.688"/>
    </inkml:context>
    <inkml:brush xml:id="br0">
      <inkml:brushProperty name="width" value="0.35" units="cm"/>
      <inkml:brushProperty name="height" value="0.35" units="cm"/>
      <inkml:brushProperty name="color" value="#E71225"/>
    </inkml:brush>
  </inkml:definitions>
  <inkml:trace contextRef="#ctx0" brushRef="#br0">0 0 24575,'77'15'0,"9"-3"0,-33-11 0,1-2-861,38 1 861,-28 0 0,-2 0 283,7 0-283,2-4 143,-39 0-143,-16-1 0,-6 2 0,-3 3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12.605"/>
    </inkml:context>
    <inkml:brush xml:id="br0">
      <inkml:brushProperty name="width" value="0.35" units="cm"/>
      <inkml:brushProperty name="height" value="0.35" units="cm"/>
      <inkml:brushProperty name="color" value="#E71225"/>
    </inkml:brush>
  </inkml:definitions>
  <inkml:trace contextRef="#ctx0" brushRef="#br0">1 120 24575,'41'-10'0,"12"4"0,21-7 0,2 5-984,18-8 903,-17 1 81,7 0 0,-21 7 348,-2-5-348,-21 12 177,-3-9-177,-16 9 0,-1-3 0,-6 4 540,-3 0-540,8 0 0,0 0 0,-1 0 0,1 0 0,-11 3 0,2-2 0,0 2 0,1-3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13.600"/>
    </inkml:context>
    <inkml:brush xml:id="br0">
      <inkml:brushProperty name="width" value="0.35" units="cm"/>
      <inkml:brushProperty name="height" value="0.35" units="cm"/>
      <inkml:brushProperty name="color" value="#E71225"/>
    </inkml:brush>
  </inkml:definitions>
  <inkml:trace contextRef="#ctx0" brushRef="#br0">1 98 24575,'51'4'0,"7"-3"0,13 3 0,-13-4 0,23 0 0,-29 0 0,-1 0 0,23-7 0,-16 4 0,-1-2-688,17-10 688,-21 3 0,-1 0 0,9-3 78,18-6-78,-58 16 0,-4-2 0,-7 6 0,-3-2 0,3 3 515,-2 3-515,5-2 0,-2 2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14.674"/>
    </inkml:context>
    <inkml:brush xml:id="br0">
      <inkml:brushProperty name="width" value="0.35" units="cm"/>
      <inkml:brushProperty name="height" value="0.35" units="cm"/>
      <inkml:brushProperty name="color" value="#E71225"/>
    </inkml:brush>
  </inkml:definitions>
  <inkml:trace contextRef="#ctx0" brushRef="#br0">0 1 24575,'30'11'0,"13"2"0,-9-3 0,6 1 0,-3-5 0,-15-2 0,-2-4 0,-9 0 0,-1 0 0,-3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15.812"/>
    </inkml:context>
    <inkml:brush xml:id="br0">
      <inkml:brushProperty name="width" value="0.35" units="cm"/>
      <inkml:brushProperty name="height" value="0.35" units="cm"/>
      <inkml:brushProperty name="color" value="#E71225"/>
    </inkml:brush>
  </inkml:definitions>
  <inkml:trace contextRef="#ctx0" brushRef="#br0">1 0 24575,'77'42'0,"-11"-11"0,-15-12 0,7-6 0,-26-4 0,36-1 0,-25-4 0,18-4 0,-1 0 0,-7 0 0,-2 0 0,-14 0 0,-19 0 0,-2 0 0,-12 0 0,-1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16.668"/>
    </inkml:context>
    <inkml:brush xml:id="br0">
      <inkml:brushProperty name="width" value="0.35" units="cm"/>
      <inkml:brushProperty name="height" value="0.35" units="cm"/>
      <inkml:brushProperty name="color" value="#E71225"/>
    </inkml:brush>
  </inkml:definitions>
  <inkml:trace contextRef="#ctx0" brushRef="#br0">1 1 24575,'83'36'0,"-32"-17"0,4-1 0,11 0 0,2-1-492,0-2 0,0-2 0,-2 1 0,-1-2 0,-1-7 0,1-1 441,7 0 1,0-1 50,-12-3 0,-2 0 297,8 0 0,-6 0-297,4 0 586,-23 0-586,-11 0 0,-26-3 0,6 2 0,-6-2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02:45.304"/>
    </inkml:context>
    <inkml:brush xml:id="br0">
      <inkml:brushProperty name="width" value="0.35" units="cm"/>
      <inkml:brushProperty name="height" value="0.35" units="cm"/>
      <inkml:brushProperty name="color" value="#E71225"/>
    </inkml:brush>
  </inkml:definitions>
  <inkml:trace contextRef="#ctx0" brushRef="#br0">1 24 24575,'26'0'0,"-3"0"0,7 0 0,-11 0 0,11 0 0,-16 0 0,6 0 0,-5 0 0,5 0 0,-9 0 0,3 0 0,-7 0 0,4 0 0,-1 0 0,-2 0 0,5 0 0,-2 0 0,3 0 0,0 0 0,16 0 0,-15 0 0,31 0 0,-34 0 0,14 0 0,-10 0 0,-7 0 0,7 0 0,-6 0 0,17 0 0,-8 0 0,16 0 0,-13 0 0,5 0 0,31 0 0,-29 0 0,28-4 0,-42 3 0,2-3 0,-4 0 0,-5 4 0,11-4 0,-10 4 0,7 0 0,-6 0 0,-2 0 0,2-3 0,4 2 0,-6-2 0,9 3 0,-9 0 0,2 0 0,0 0 0,-2 0 0,5 0 0,-5 0 0,2 0 0,9 0 0,-6 0 0,7 0 0,-7 0 0,-5 0 0,2 0 0,1 0 0,-4 0 0,4 3 0,-1-2 0,4 5 0,-2-5 0,1 5 0,-6-5 0,0 2 0,3 0 0,1-2 0,0 5 0,-1-5 0,-3 2 0,0-3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02:46.819"/>
    </inkml:context>
    <inkml:brush xml:id="br0">
      <inkml:brushProperty name="width" value="0.35" units="cm"/>
      <inkml:brushProperty name="height" value="0.35" units="cm"/>
      <inkml:brushProperty name="color" value="#E71225"/>
    </inkml:brush>
  </inkml:definitions>
  <inkml:trace contextRef="#ctx0" brushRef="#br0">1 71 24575,'52'8'0,"-22"1"0,27-8 0,-12 2 0,-8-3 0,40 0 0,-17 0 0,0 0 0,28 0 0,-65 0 0,55 0 0,-57 0 0,56 0 0,-48 0 0,29 0 0,0 0 0,-23 0 0,33 0 0,-38 0 0,49 0 0,-42 0 0,26 0 0,-37 0 0,16 0 0,-16 0 0,15 0 0,-21 0 0,-5 0 0,5 0 0,-6 0 0,17 0 0,-13 0 0,12 0 0,-10 0 0,-5 0 0,5 0 0,0 0 0,-4 0 0,9 0 0,-3 0 0,5 0 0,-6 0 0,4 0 0,7 0 0,-2 0 0,17 0 0,-7 0 0,11 0 0,-1-11 0,-19 8 0,4-12 0,-26 14 0,11-6 0,-10 6 0,1-2 0,3 3 0,-6-3 0,2 2 0,9-2 0,-6 3 0,7 0 0,-10 0 0,-3-4 0,3 4 0,-2-7 0,5 7 0,-5-4 0,6 1 0,-3 2 0,3-2 0,0 0 0,-3 2 0,-1-5 0,-3 5 0,3-2 0,-2 3 0,5-3 0,-2-1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02:48.472"/>
    </inkml:context>
    <inkml:brush xml:id="br0">
      <inkml:brushProperty name="width" value="0.35" units="cm"/>
      <inkml:brushProperty name="height" value="0.35" units="cm"/>
      <inkml:brushProperty name="color" value="#E71225"/>
    </inkml:brush>
  </inkml:definitions>
  <inkml:trace contextRef="#ctx0" brushRef="#br0">1 1 24575,'45'5'0,"-9"-3"0,32 3 0,-22 1 0,45 2 0,-35 0 0,15-1 0,-10-7 0,-9 0 0,20 6 0,-20-4 0,-1 5 0,-14-7 0,1 0 0,-9 0 0,19 0 0,-19 0 0,19 0 0,-24 0 0,12 0 0,-20 3 0,9-3 0,-4 4 0,1-4 0,14 0 0,-18 0 0,9 0 0,13 6 0,-17-4 0,45 4 0,-41-6 0,19 0 0,-4 0 0,-10 0 0,11 0 0,-18 0 0,-4 0 0,27 0 0,-16 0 0,16 0 0,-21 4 0,0-3 0,0 3 0,31 3 0,-29-5 0,22 5 0,-37-7 0,-3 0 0,3 0 0,-3 0 0,3 0 0,-3 0 0,2 0 0,-2 0 0,3 0 0,0 0 0,0 0 0,6 0 0,-4 0 0,1 0 0,-7 0 0,-3 0 0,3 0 0,-2-3 0,2 2 0,0-2 0,1 3 0,0-3 0,2 2 0,-5-2 0,-1-3 0,-4-2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02:50.240"/>
    </inkml:context>
    <inkml:brush xml:id="br0">
      <inkml:brushProperty name="width" value="0.35" units="cm"/>
      <inkml:brushProperty name="height" value="0.35" units="cm"/>
      <inkml:brushProperty name="color" value="#E71225"/>
    </inkml:brush>
  </inkml:definitions>
  <inkml:trace contextRef="#ctx0" brushRef="#br0">196 91 24575,'38'-6'0,"9"-3"0,3 7 0,24-3 0,13-2 0,-1-2 0,-2 0 0,11-5 0,-27 6 0,24-1 0,-39 4 0,18 5 0,-18 0 0,-8-3 0,1 2 0,-22-2 0,13 3 0,-19 0 0,7 0 0,-16 0 0,11 0 0,-13 0 0,7 0 0,-3 3 0,9-2 0,-5 5 0,2-5 0,2 2 0,-7 0 0,5-2 0,-7 2 0,-3-3 0,3 0 0,-2 0 0,2 0 0,-3 9 0,-3-4 0,-4 9 0,-22-10 0,-9 4 0,-8-6 0,-9 15 0,8-15 0,0 13 0,-29 1 0,24-3 0,-26 3 0,36-8 0,-11-7 0,1 2 0,-18-3 0,10 0 0,-37-7-984,0-3 737,25-3 0,-3 0 247,6 7 0,0 0 0,-3-7 0,2 2-184,-27 9 184,-4-6 0,41 8 0,14 0 0,23 0 0,15 4 0,24 8 0,-2-3 0,72 12 0,-1-7-329,-23-5 0,6 0 329,8 0 0,-1 0 0,-13-3 0,1-2 0,28 1 0,-1-1 0,-32-4 0,1 0-492,27 0 0,-3 0 389,-35 0 1,-5 0 102,5 0 0,-4 0 0,-1-4 0,-13 3 0,-15-3 0,-6 4 983,-6 0 0,-3 0 0,4 0-423,-4 0-560,3 0 0,-2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05.246"/>
    </inkml:context>
    <inkml:brush xml:id="br0">
      <inkml:brushProperty name="width" value="0.35" units="cm"/>
      <inkml:brushProperty name="height" value="0.35" units="cm"/>
      <inkml:brushProperty name="color" value="#E71225"/>
    </inkml:brush>
  </inkml:definitions>
  <inkml:trace contextRef="#ctx0" brushRef="#br0">1 1 24575,'64'12'0,"4"-3"0,-18-2 0,-7-5 0,46 12 0,-31-6 0,37 1 0,-11-2-984,2-7 932,11 7 52,-43-6 0,0 0 0,2 3 0,-2-1 0,25-3-32,-23 0 1,-2 0 31,4 0 0,16 0 0,-16 0 0,-34 0 0,12 0 0,-20-3 769,3 2-769,-8-2 330,3 3-330,-6 0 0,2 0 0,3-3 0,-4 2 0,4-5 0,-3 5 0,17-2 0,-12 3 0,15-4 0,-19 4 0,0-7 0,-1 3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02:51.829"/>
    </inkml:context>
    <inkml:brush xml:id="br0">
      <inkml:brushProperty name="width" value="0.35" units="cm"/>
      <inkml:brushProperty name="height" value="0.35" units="cm"/>
      <inkml:brushProperty name="color" value="#E71225"/>
    </inkml:brush>
  </inkml:definitions>
  <inkml:trace contextRef="#ctx0" brushRef="#br0">0 22 24575,'42'-12'0,"-17"2"0,41 10 0,-40 0 0,52 0 0,-51 0 0,19 0 0,-24 0 0,5 0 0,-6 0 0,4 0 0,7 0 0,-2 0 0,17 0 0,-23 0 0,12 0 0,-4 0 0,-8 0 0,22 6 0,-31-5 0,20 5 0,-22-6 0,12 0 0,-12 0 0,2 0 0,12 0 0,-15 0 0,17 0 0,-12 4 0,-2-3 0,2 3 0,-4-4 0,-2 0 0,0 3 0,-1-2 0,-3 2 0,4-3 0,-4 0 0,7 0 0,-6 0 0,2 0 0,0 3 0,1-2 0,3 5 0,6-5 0,-5 5 0,11-5 0,-10 2 0,0 0 0,-2-2 0,-7 2 0,4-3 0,-1 0 0,1 0 0,3 0 0,0 0 0,-3 0 0,-1 0 0,-3 3 0,3-2 0,-2 2 0,2-3 0,0 0 0,-2 0 0,2 0 0,1 0 0,-4 0 0,7 0 0,-3 0 0,9 0 0,-5 0 0,2 0 0,-7 0 0,-3 0 0,0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29:00.157"/>
    </inkml:context>
    <inkml:brush xml:id="br0">
      <inkml:brushProperty name="width" value="0.35" units="cm"/>
      <inkml:brushProperty name="height" value="0.35" units="cm"/>
      <inkml:brushProperty name="color" value="#E71225"/>
    </inkml:brush>
  </inkml:definitions>
  <inkml:trace contextRef="#ctx0" brushRef="#br0">104 1 24575,'48'19'0,"6"1"0,-4-12 0,13 6 0,21 8-984,14-4 518,-20 4 466,-22-14 0,1 1 0,-6 3 0,-2-1 0,33 1 0,-25 0 0,-4-1 0,-8-9 471,7 5-471,-26-7 240,-16 0-240,-2 0 0,-32 0 0,13 0 739,-28 0-739,19 0 0,4 0 0,-9 0 0,3 0 0,-5 0 0,0 0 0,6 0 0,1 0 0,5 0 0,4 0 0,1 0 0,3 0 0,-3 0 0,-7 0 0,-15 0 0,8 0 0,-43 0 0,38 0 0,-18 3 0,-6 2 0,-26 4 0,-11 6-226,32-6 1,3-1 225,7-1 0,-20 5 0,10-11 0,28 3 0,-18-4 0,38 0 0,6 0 0,1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29:01.569"/>
    </inkml:context>
    <inkml:brush xml:id="br0">
      <inkml:brushProperty name="width" value="0.35" units="cm"/>
      <inkml:brushProperty name="height" value="0.35" units="cm"/>
      <inkml:brushProperty name="color" value="#E71225"/>
    </inkml:brush>
  </inkml:definitions>
  <inkml:trace contextRef="#ctx0" brushRef="#br0">0 76 24575,'23'-4'0,"-4"0"0,-12 4 0,0 0 0,4 0 0,-4-3 0,7 3 0,3-8 0,-2 7 0,5-3 0,-6 1 0,-3 2 0,2-5 0,-5 5 0,2-2 0,1 0 0,-4 2 0,4-5 0,-1 5 0,-3-2 0,4 3 0,-1 0 0,-2-3 0,2 2 0,0-2 0,-2 3 0,2-4 0,3 4 0,-1-4 0,11 4 0,-2-4 0,-3 3 0,-2-3 0,-9 4 0,0 0 0,3 0 0,-2 0 0,2 0 0,0 0 0,-2 0 0,2 0 0,4 3 0,-6-2 0,6 6 0,-7-7 0,0 7 0,3-7 0,-2 3 0,2-3 0,0 0 0,-2 4 0,5-4 0,-2 7 0,3-4 0,6 5 0,12 8 0,-8-10 0,3 6 0,-17-12 0,-3 0 0,0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29:02.445"/>
    </inkml:context>
    <inkml:brush xml:id="br0">
      <inkml:brushProperty name="width" value="0.35" units="cm"/>
      <inkml:brushProperty name="height" value="0.35" units="cm"/>
      <inkml:brushProperty name="color" value="#E71225"/>
    </inkml:brush>
  </inkml:definitions>
  <inkml:trace contextRef="#ctx0" brushRef="#br0">1 5 24575,'22'-4'0,"7"5"0,-17 0 0,8 3 0,27 2 0,-25-4 0,31 4 0,-38-6 0,5 0 0,-6 0 0,27 0 0,-15 0 0,17 0 0,-24 0 0,-8 0 0,8 0 0,-9 0 0,6 0 0,-9 0 0,0 0 0,3 0 0,-2 3 0,2-2 0,0 5 0,-2-5 0,2 2 0,-3-3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29:03.967"/>
    </inkml:context>
    <inkml:brush xml:id="br0">
      <inkml:brushProperty name="width" value="0.35" units="cm"/>
      <inkml:brushProperty name="height" value="0.35" units="cm"/>
      <inkml:brushProperty name="color" value="#E71225"/>
    </inkml:brush>
  </inkml:definitions>
  <inkml:trace contextRef="#ctx0" brushRef="#br0">0 1 24575,'27'0'0,"-1"3"0,-15-2 0,3 2 0,0 0 0,6-2 0,1 2 0,6 1 0,11-3 0,-9 7 0,19-7 0,-24 3 0,22 1 0,-22-3 0,13 7 0,1-2 0,-9-2 0,9 5 0,-11-9 0,-9 3 0,1-4 0,-11 0 0,2 0 0,-3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29:05.130"/>
    </inkml:context>
    <inkml:brush xml:id="br0">
      <inkml:brushProperty name="width" value="0.35" units="cm"/>
      <inkml:brushProperty name="height" value="0.35" units="cm"/>
      <inkml:brushProperty name="color" value="#E71225"/>
    </inkml:brush>
  </inkml:definitions>
  <inkml:trace contextRef="#ctx0" brushRef="#br0">1 72 24575,'22'0'0,"-2"0"0,-13 0 0,0 0 0,6-4 0,-1 0 0,11-4 0,19-9 0,-10 10 0,16-10 0,-21 12 0,-6 0 0,-1 1 0,-9 4 0,-1 0 0,-3 0 0,3 0 0,1 0 0,0 0 0,3 0 0,-7 0 0,12 0 0,-9 0 0,6 0 0,-6 0 0,-6 0 0,3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29:06.046"/>
    </inkml:context>
    <inkml:brush xml:id="br0">
      <inkml:brushProperty name="width" value="0.35" units="cm"/>
      <inkml:brushProperty name="height" value="0.35" units="cm"/>
      <inkml:brushProperty name="color" value="#E71225"/>
    </inkml:brush>
  </inkml:definitions>
  <inkml:trace contextRef="#ctx0" brushRef="#br0">1 1 24575,'68'16'0,"-7"1"0,-14-9 0,-14 1 0,37 8 0,-43-10 0,20 2 0,-31-6 0,1-2 0,-4 2 0,-2 0 0,3-2 0,-3 2 0,3 0 0,13 9 0,-12-3 0,30 9 0,-30-10 0,32 4 0,-32-8 0,14 2 0,-21-6 0,5 0 0,-5 0 0,2 0 0,0 0 0,-2 0 0,5 0 0,-8-7 0,-2-7 0,-4 1 0,-2 0 0,3 10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29:08.048"/>
    </inkml:context>
    <inkml:brush xml:id="br0">
      <inkml:brushProperty name="width" value="0.35" units="cm"/>
      <inkml:brushProperty name="height" value="0.35" units="cm"/>
      <inkml:brushProperty name="color" value="#E71225"/>
    </inkml:brush>
  </inkml:definitions>
  <inkml:trace contextRef="#ctx0" brushRef="#br0">0 8 24575,'26'-4'0,"-3"1"0,-9 3 0,27 6-984,-14-4 0,15 5 0,-23-7 0,-4 0 0,25 0 0,-19 0 104,36 5 880,-23-4 983,16 5 0,1 0 0,-1-5 0,11 11-492,-9-7 1,1 0 491,10 8-540,-11-8 0,-4-1-443,-18 0 0,7 0 0,-16-3 0,-4 3 0,-7-4 0,-3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29:07.036"/>
    </inkml:context>
    <inkml:brush xml:id="br0">
      <inkml:brushProperty name="width" value="0.35" units="cm"/>
      <inkml:brushProperty name="height" value="0.35" units="cm"/>
      <inkml:brushProperty name="color" value="#E71225"/>
    </inkml:brush>
  </inkml:definitions>
  <inkml:trace contextRef="#ctx0" brushRef="#br0">0 0 24575,'23'0'0,"-3"0"0,-13 0 0,8 0 0,4 0 0,2 0 0,15 0 0,40 0 0,-15 0 0,-10 0 0,0 0 0,2 0 0,18 0 0,24 0 0,-35 0 0,14 0 0,-54 0 0,-9 0 0,2 3 0,-5-2 0,5 5 0,-2-2 0,3 6 0,6-1 0,1 2 0,1-3 0,-6-3 0,-8 1 0,-5-2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29:08.663"/>
    </inkml:context>
    <inkml:brush xml:id="br0">
      <inkml:brushProperty name="width" value="0.35" units="cm"/>
      <inkml:brushProperty name="height" value="0.35" units="cm"/>
      <inkml:brushProperty name="color" value="#E71225"/>
    </inkml:brush>
  </inkml:definitions>
  <inkml:trace contextRef="#ctx0" brushRef="#br0">1 1 24575,'42'13'0,"-2"-5"0,-3 1 0,3-7 0,11 3 0,9-5 0,-7 0 0,8 0 0,-21 0 0,-3 0 0,-15 0 0,-6 0 0,-9 0 0,-4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10.872"/>
    </inkml:context>
    <inkml:brush xml:id="br0">
      <inkml:brushProperty name="width" value="0.35" units="cm"/>
      <inkml:brushProperty name="height" value="0.35" units="cm"/>
      <inkml:brushProperty name="color" value="#E71225"/>
    </inkml:brush>
  </inkml:definitions>
  <inkml:trace contextRef="#ctx0" brushRef="#br0">1 166 24575,'59'5'0,"-7"-1"0,-3 0 0,5 0 0,-3-3 0,0 0 0,5 3 0,1 0-419,13-3 1,-3-2 418,4-5 0,-4 2 0,0-1 0,-7-9 0,12 5 0,1 1 0,-10-6 0,9 8 0,0 2 0,-1-1 0,24-1 0,-37 6 0,-3-1 0,8-11 0,-11 11 0,-1 1-18,-1-6 18,42-2 0,-21 6 0,24-11 0,-34 11 0,-5-1 0,1 1 0,19 2 0,-11 0 0,-4 0 0,-8 0 0,5 0 0,-34 0 0,7 0 0,-20 0 624,-1 0-624,-3 0 231,3 0-231,1 0 0,3 0 0,0 0 0,6 0 0,12 0 0,8 0 0,10 0 0,-10-5 0,-8 4 0,-16-3 0,-9 1 0,0 2 0,-23-22 0,15 18 0,-16-15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A2D73-2532-A640-A667-27AB4D0D333F}" type="datetimeFigureOut">
              <a:t>2/8/25</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FF3D1-0F45-2240-9B47-75654C02E24A}" type="slidenum">
              <a:t>‹#›</a:t>
            </a:fld>
            <a:endParaRPr lang="en-VN"/>
          </a:p>
        </p:txBody>
      </p:sp>
    </p:spTree>
    <p:extLst>
      <p:ext uri="{BB962C8B-B14F-4D97-AF65-F5344CB8AC3E}">
        <p14:creationId xmlns:p14="http://schemas.microsoft.com/office/powerpoint/2010/main" val="197142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576FF3D1-0F45-2240-9B47-75654C02E24A}" type="slidenum">
              <a:t>2</a:t>
            </a:fld>
            <a:endParaRPr lang="en-VN"/>
          </a:p>
        </p:txBody>
      </p:sp>
    </p:spTree>
    <p:extLst>
      <p:ext uri="{BB962C8B-B14F-4D97-AF65-F5344CB8AC3E}">
        <p14:creationId xmlns:p14="http://schemas.microsoft.com/office/powerpoint/2010/main" val="2823081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4756D-AD33-558E-DF3C-352BD77336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F48A9A-ED25-C8D1-CD62-BAF93C7E3F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D41F95-DDB0-A402-26A5-946E344B32BD}"/>
              </a:ext>
            </a:extLst>
          </p:cNvPr>
          <p:cNvSpPr>
            <a:spLocks noGrp="1"/>
          </p:cNvSpPr>
          <p:nvPr>
            <p:ph type="body" idx="1"/>
          </p:nvPr>
        </p:nvSpPr>
        <p:spPr/>
        <p:txBody>
          <a:bodyPr/>
          <a:lstStyle/>
          <a:p>
            <a:r>
              <a:rPr lang="en-US"/>
              <a:t>NOTE 1: https://docs.oracle.com/javase/specs/jls/se17/html/jls-6.html#jls-6.3.2:~:text=a%20when%20false.-,6.3.2.%C2%A0Scope%20for%20Pattern%20Variables%20in%20Statements,-Only%20a%20few</a:t>
            </a:r>
            <a:endParaRPr lang="en-VN"/>
          </a:p>
        </p:txBody>
      </p:sp>
      <p:sp>
        <p:nvSpPr>
          <p:cNvPr id="4" name="Slide Number Placeholder 3">
            <a:extLst>
              <a:ext uri="{FF2B5EF4-FFF2-40B4-BE49-F238E27FC236}">
                <a16:creationId xmlns:a16="http://schemas.microsoft.com/office/drawing/2014/main" id="{F0CAF5B1-4B35-3480-ECC0-882CB584535A}"/>
              </a:ext>
            </a:extLst>
          </p:cNvPr>
          <p:cNvSpPr>
            <a:spLocks noGrp="1"/>
          </p:cNvSpPr>
          <p:nvPr>
            <p:ph type="sldNum" sz="quarter" idx="5"/>
          </p:nvPr>
        </p:nvSpPr>
        <p:spPr/>
        <p:txBody>
          <a:bodyPr/>
          <a:lstStyle/>
          <a:p>
            <a:fld id="{576FF3D1-0F45-2240-9B47-75654C02E24A}" type="slidenum">
              <a:t>11</a:t>
            </a:fld>
            <a:endParaRPr lang="en-VN"/>
          </a:p>
        </p:txBody>
      </p:sp>
    </p:spTree>
    <p:extLst>
      <p:ext uri="{BB962C8B-B14F-4D97-AF65-F5344CB8AC3E}">
        <p14:creationId xmlns:p14="http://schemas.microsoft.com/office/powerpoint/2010/main" val="2428311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2F6D3-47F7-2FC8-FD8B-4E5279F349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A039C7-0A68-01DD-7DD0-C0ADEA3BB1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09879D-D82C-3800-C3A0-05770FD594EE}"/>
              </a:ext>
            </a:extLst>
          </p:cNvPr>
          <p:cNvSpPr>
            <a:spLocks noGrp="1"/>
          </p:cNvSpPr>
          <p:nvPr>
            <p:ph type="body" idx="1"/>
          </p:nvPr>
        </p:nvSpPr>
        <p:spPr/>
        <p:txBody>
          <a:bodyPr/>
          <a:lstStyle/>
          <a:p>
            <a:r>
              <a:rPr lang="en-US"/>
              <a:t>NOTE 1: https://docs.oracle.com/javase/specs/jls/se17/html/jls-6.html#jls-6.3.2:~:text=a%20when%20false.-,6.3.2.%C2%A0Scope%20for%20Pattern%20Variables%20in%20Statements,-Only%20a%20few</a:t>
            </a:r>
            <a:endParaRPr lang="en-VN"/>
          </a:p>
        </p:txBody>
      </p:sp>
      <p:sp>
        <p:nvSpPr>
          <p:cNvPr id="4" name="Slide Number Placeholder 3">
            <a:extLst>
              <a:ext uri="{FF2B5EF4-FFF2-40B4-BE49-F238E27FC236}">
                <a16:creationId xmlns:a16="http://schemas.microsoft.com/office/drawing/2014/main" id="{E1F2EC07-80C9-78DE-F974-2EE25F39986B}"/>
              </a:ext>
            </a:extLst>
          </p:cNvPr>
          <p:cNvSpPr>
            <a:spLocks noGrp="1"/>
          </p:cNvSpPr>
          <p:nvPr>
            <p:ph type="sldNum" sz="quarter" idx="5"/>
          </p:nvPr>
        </p:nvSpPr>
        <p:spPr/>
        <p:txBody>
          <a:bodyPr/>
          <a:lstStyle/>
          <a:p>
            <a:fld id="{576FF3D1-0F45-2240-9B47-75654C02E24A}" type="slidenum">
              <a:t>12</a:t>
            </a:fld>
            <a:endParaRPr lang="en-VN"/>
          </a:p>
        </p:txBody>
      </p:sp>
    </p:spTree>
    <p:extLst>
      <p:ext uri="{BB962C8B-B14F-4D97-AF65-F5344CB8AC3E}">
        <p14:creationId xmlns:p14="http://schemas.microsoft.com/office/powerpoint/2010/main" val="2479921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5F840-D808-3CE4-3A72-5AE9D5EEB9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25029C-456E-A016-30A7-A04CF5854E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1A7ED5-E6EF-42BB-AD56-F2822815151A}"/>
              </a:ext>
            </a:extLst>
          </p:cNvPr>
          <p:cNvSpPr>
            <a:spLocks noGrp="1"/>
          </p:cNvSpPr>
          <p:nvPr>
            <p:ph type="body" idx="1"/>
          </p:nvPr>
        </p:nvSpPr>
        <p:spPr/>
        <p:txBody>
          <a:bodyPr/>
          <a:lstStyle/>
          <a:p>
            <a:r>
              <a:rPr lang="en-US"/>
              <a:t>NOTE 1: https://docs.oracle.com/javase/specs/jls/se17/html/jls-6.html#jls-6.3.2:~:text=a%20when%20false.-,6.3.2.%C2%A0Scope%20for%20Pattern%20Variables%20in%20Statements,-Only%20a%20few</a:t>
            </a:r>
            <a:endParaRPr lang="en-VN"/>
          </a:p>
        </p:txBody>
      </p:sp>
      <p:sp>
        <p:nvSpPr>
          <p:cNvPr id="4" name="Slide Number Placeholder 3">
            <a:extLst>
              <a:ext uri="{FF2B5EF4-FFF2-40B4-BE49-F238E27FC236}">
                <a16:creationId xmlns:a16="http://schemas.microsoft.com/office/drawing/2014/main" id="{496B529F-D75E-03E3-E94C-B4A9E721C3F9}"/>
              </a:ext>
            </a:extLst>
          </p:cNvPr>
          <p:cNvSpPr>
            <a:spLocks noGrp="1"/>
          </p:cNvSpPr>
          <p:nvPr>
            <p:ph type="sldNum" sz="quarter" idx="5"/>
          </p:nvPr>
        </p:nvSpPr>
        <p:spPr/>
        <p:txBody>
          <a:bodyPr/>
          <a:lstStyle/>
          <a:p>
            <a:fld id="{576FF3D1-0F45-2240-9B47-75654C02E24A}" type="slidenum">
              <a:t>13</a:t>
            </a:fld>
            <a:endParaRPr lang="en-VN"/>
          </a:p>
        </p:txBody>
      </p:sp>
    </p:spTree>
    <p:extLst>
      <p:ext uri="{BB962C8B-B14F-4D97-AF65-F5344CB8AC3E}">
        <p14:creationId xmlns:p14="http://schemas.microsoft.com/office/powerpoint/2010/main" val="2769385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4663A-7C5C-9B3C-EBAC-6B2EA5351F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625052-D9A4-7980-7FFD-0CAA6AD4DD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6C1DFE-1D2F-6FE8-E2AC-17916655DB39}"/>
              </a:ext>
            </a:extLst>
          </p:cNvPr>
          <p:cNvSpPr>
            <a:spLocks noGrp="1"/>
          </p:cNvSpPr>
          <p:nvPr>
            <p:ph type="body" idx="1"/>
          </p:nvPr>
        </p:nvSpPr>
        <p:spPr/>
        <p:txBody>
          <a:bodyPr/>
          <a:lstStyle/>
          <a:p>
            <a:r>
              <a:rPr lang="en-US"/>
              <a:t>NOTE 1: https://docs.oracle.com/javase/specs/jls/se17/html/jls-6.html#jls-6.3.2:~:text=a%20when%20false.-,6.3.2.%C2%A0Scope%20for%20Pattern%20Variables%20in%20Statements,-Only%20a%20few</a:t>
            </a:r>
            <a:endParaRPr lang="en-VN"/>
          </a:p>
        </p:txBody>
      </p:sp>
      <p:sp>
        <p:nvSpPr>
          <p:cNvPr id="4" name="Slide Number Placeholder 3">
            <a:extLst>
              <a:ext uri="{FF2B5EF4-FFF2-40B4-BE49-F238E27FC236}">
                <a16:creationId xmlns:a16="http://schemas.microsoft.com/office/drawing/2014/main" id="{1194872A-4ADC-5166-B49D-E1E2B7CA8FDD}"/>
              </a:ext>
            </a:extLst>
          </p:cNvPr>
          <p:cNvSpPr>
            <a:spLocks noGrp="1"/>
          </p:cNvSpPr>
          <p:nvPr>
            <p:ph type="sldNum" sz="quarter" idx="5"/>
          </p:nvPr>
        </p:nvSpPr>
        <p:spPr/>
        <p:txBody>
          <a:bodyPr/>
          <a:lstStyle/>
          <a:p>
            <a:fld id="{576FF3D1-0F45-2240-9B47-75654C02E24A}" type="slidenum">
              <a:t>14</a:t>
            </a:fld>
            <a:endParaRPr lang="en-VN"/>
          </a:p>
        </p:txBody>
      </p:sp>
    </p:spTree>
    <p:extLst>
      <p:ext uri="{BB962C8B-B14F-4D97-AF65-F5344CB8AC3E}">
        <p14:creationId xmlns:p14="http://schemas.microsoft.com/office/powerpoint/2010/main" val="3058776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2DBF0-F7E1-6AF5-F3A1-F100762F69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E19835-74EF-E48C-0FE0-5365454851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848EF6-4A4E-1AB0-8394-8C747637C492}"/>
              </a:ext>
            </a:extLst>
          </p:cNvPr>
          <p:cNvSpPr>
            <a:spLocks noGrp="1"/>
          </p:cNvSpPr>
          <p:nvPr>
            <p:ph type="body" idx="1"/>
          </p:nvPr>
        </p:nvSpPr>
        <p:spPr/>
        <p:txBody>
          <a:bodyPr/>
          <a:lstStyle/>
          <a:p>
            <a:r>
              <a:rPr lang="en-US"/>
              <a:t>NOTE 1: https://docs.oracle.com/javase/specs/jls/se17/html/jls-6.html#jls-6.3.2:~:text=a%20when%20false.-,6.3.2.%C2%A0Scope%20for%20Pattern%20Variables%20in%20Statements,-Only%20a%20few</a:t>
            </a:r>
            <a:endParaRPr lang="en-VN"/>
          </a:p>
        </p:txBody>
      </p:sp>
      <p:sp>
        <p:nvSpPr>
          <p:cNvPr id="4" name="Slide Number Placeholder 3">
            <a:extLst>
              <a:ext uri="{FF2B5EF4-FFF2-40B4-BE49-F238E27FC236}">
                <a16:creationId xmlns:a16="http://schemas.microsoft.com/office/drawing/2014/main" id="{62BFA170-8F65-9BE4-BC72-F61C256A5598}"/>
              </a:ext>
            </a:extLst>
          </p:cNvPr>
          <p:cNvSpPr>
            <a:spLocks noGrp="1"/>
          </p:cNvSpPr>
          <p:nvPr>
            <p:ph type="sldNum" sz="quarter" idx="5"/>
          </p:nvPr>
        </p:nvSpPr>
        <p:spPr/>
        <p:txBody>
          <a:bodyPr/>
          <a:lstStyle/>
          <a:p>
            <a:fld id="{576FF3D1-0F45-2240-9B47-75654C02E24A}" type="slidenum">
              <a:t>15</a:t>
            </a:fld>
            <a:endParaRPr lang="en-VN"/>
          </a:p>
        </p:txBody>
      </p:sp>
    </p:spTree>
    <p:extLst>
      <p:ext uri="{BB962C8B-B14F-4D97-AF65-F5344CB8AC3E}">
        <p14:creationId xmlns:p14="http://schemas.microsoft.com/office/powerpoint/2010/main" val="1061295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04E087-1B61-5DBD-D22C-42FD9DAED1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8DF9AA-A249-E0F5-8A80-CC47FB16C9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A36596-F572-8893-72B3-1B3BF58DF6D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E08C700-67C0-23A6-1F96-E2219BD3F747}"/>
              </a:ext>
            </a:extLst>
          </p:cNvPr>
          <p:cNvSpPr>
            <a:spLocks noGrp="1"/>
          </p:cNvSpPr>
          <p:nvPr>
            <p:ph type="sldNum" sz="quarter" idx="5"/>
          </p:nvPr>
        </p:nvSpPr>
        <p:spPr/>
        <p:txBody>
          <a:bodyPr/>
          <a:lstStyle/>
          <a:p>
            <a:fld id="{576FF3D1-0F45-2240-9B47-75654C02E24A}" type="slidenum">
              <a:t>16</a:t>
            </a:fld>
            <a:endParaRPr lang="en-VN"/>
          </a:p>
        </p:txBody>
      </p:sp>
    </p:spTree>
    <p:extLst>
      <p:ext uri="{BB962C8B-B14F-4D97-AF65-F5344CB8AC3E}">
        <p14:creationId xmlns:p14="http://schemas.microsoft.com/office/powerpoint/2010/main" val="2792122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5C5AB-64C1-2D27-48CD-C93CC2586A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F73284-10E7-6F62-7FE1-92DA4ED66C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B251CC-3873-C671-54FE-4F5609FDB1FD}"/>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0F5892F3-27EB-0E11-105B-30E8812056FE}"/>
              </a:ext>
            </a:extLst>
          </p:cNvPr>
          <p:cNvSpPr>
            <a:spLocks noGrp="1"/>
          </p:cNvSpPr>
          <p:nvPr>
            <p:ph type="sldNum" sz="quarter" idx="5"/>
          </p:nvPr>
        </p:nvSpPr>
        <p:spPr/>
        <p:txBody>
          <a:bodyPr/>
          <a:lstStyle/>
          <a:p>
            <a:fld id="{576FF3D1-0F45-2240-9B47-75654C02E24A}" type="slidenum">
              <a:t>17</a:t>
            </a:fld>
            <a:endParaRPr lang="en-VN"/>
          </a:p>
        </p:txBody>
      </p:sp>
    </p:spTree>
    <p:extLst>
      <p:ext uri="{BB962C8B-B14F-4D97-AF65-F5344CB8AC3E}">
        <p14:creationId xmlns:p14="http://schemas.microsoft.com/office/powerpoint/2010/main" val="2955961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38359-2169-C25A-6D99-23824DFD15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921A10-76CF-D6BC-9990-E6AD4BC07B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8DB484-4CF7-87E0-1CD0-01364962936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30FD5B9-8EE9-3342-F010-05A8D60A72D9}"/>
              </a:ext>
            </a:extLst>
          </p:cNvPr>
          <p:cNvSpPr>
            <a:spLocks noGrp="1"/>
          </p:cNvSpPr>
          <p:nvPr>
            <p:ph type="sldNum" sz="quarter" idx="5"/>
          </p:nvPr>
        </p:nvSpPr>
        <p:spPr/>
        <p:txBody>
          <a:bodyPr/>
          <a:lstStyle/>
          <a:p>
            <a:fld id="{576FF3D1-0F45-2240-9B47-75654C02E24A}" type="slidenum">
              <a:t>18</a:t>
            </a:fld>
            <a:endParaRPr lang="en-VN"/>
          </a:p>
        </p:txBody>
      </p:sp>
    </p:spTree>
    <p:extLst>
      <p:ext uri="{BB962C8B-B14F-4D97-AF65-F5344CB8AC3E}">
        <p14:creationId xmlns:p14="http://schemas.microsoft.com/office/powerpoint/2010/main" val="106548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4F47F-17E3-6F7B-D42A-B5E27654E5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B32370-E5DD-4AFB-41AB-EC66B145D2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9A7E67-8E88-0A02-27CD-49902614CDC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B8FDCF6-A7A9-7639-32EE-AD6E39B7D003}"/>
              </a:ext>
            </a:extLst>
          </p:cNvPr>
          <p:cNvSpPr>
            <a:spLocks noGrp="1"/>
          </p:cNvSpPr>
          <p:nvPr>
            <p:ph type="sldNum" sz="quarter" idx="5"/>
          </p:nvPr>
        </p:nvSpPr>
        <p:spPr/>
        <p:txBody>
          <a:bodyPr/>
          <a:lstStyle/>
          <a:p>
            <a:fld id="{576FF3D1-0F45-2240-9B47-75654C02E24A}" type="slidenum">
              <a:t>19</a:t>
            </a:fld>
            <a:endParaRPr lang="en-VN"/>
          </a:p>
        </p:txBody>
      </p:sp>
    </p:spTree>
    <p:extLst>
      <p:ext uri="{BB962C8B-B14F-4D97-AF65-F5344CB8AC3E}">
        <p14:creationId xmlns:p14="http://schemas.microsoft.com/office/powerpoint/2010/main" val="1540916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486BF-C75A-F131-D707-F35C3B7364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695022-F170-AA5E-3AAF-3D6327BA14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2AA6C6-1CF0-F4AE-8633-9089241F591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FB1533D0-3670-5064-2453-531B6035F811}"/>
              </a:ext>
            </a:extLst>
          </p:cNvPr>
          <p:cNvSpPr>
            <a:spLocks noGrp="1"/>
          </p:cNvSpPr>
          <p:nvPr>
            <p:ph type="sldNum" sz="quarter" idx="5"/>
          </p:nvPr>
        </p:nvSpPr>
        <p:spPr/>
        <p:txBody>
          <a:bodyPr/>
          <a:lstStyle/>
          <a:p>
            <a:fld id="{576FF3D1-0F45-2240-9B47-75654C02E24A}" type="slidenum">
              <a:t>20</a:t>
            </a:fld>
            <a:endParaRPr lang="en-VN"/>
          </a:p>
        </p:txBody>
      </p:sp>
    </p:spTree>
    <p:extLst>
      <p:ext uri="{BB962C8B-B14F-4D97-AF65-F5344CB8AC3E}">
        <p14:creationId xmlns:p14="http://schemas.microsoft.com/office/powerpoint/2010/main" val="876124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D73E6-8C8A-342C-2A53-9AC6FFF74A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DD80B3-433A-89BA-6736-78A28D8196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C0FF4E-6E61-1130-3060-00D4AE66A5C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BBAD615-BD09-BE0F-044E-2587A1B3F9D1}"/>
              </a:ext>
            </a:extLst>
          </p:cNvPr>
          <p:cNvSpPr>
            <a:spLocks noGrp="1"/>
          </p:cNvSpPr>
          <p:nvPr>
            <p:ph type="sldNum" sz="quarter" idx="5"/>
          </p:nvPr>
        </p:nvSpPr>
        <p:spPr/>
        <p:txBody>
          <a:bodyPr/>
          <a:lstStyle/>
          <a:p>
            <a:fld id="{576FF3D1-0F45-2240-9B47-75654C02E24A}" type="slidenum">
              <a:t>3</a:t>
            </a:fld>
            <a:endParaRPr lang="en-VN"/>
          </a:p>
        </p:txBody>
      </p:sp>
    </p:spTree>
    <p:extLst>
      <p:ext uri="{BB962C8B-B14F-4D97-AF65-F5344CB8AC3E}">
        <p14:creationId xmlns:p14="http://schemas.microsoft.com/office/powerpoint/2010/main" val="373318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6C856-402F-CD76-DC39-A508E6E37F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5E4381-2B74-78D4-E10B-6234DA882E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339669-9FC7-55B5-13E0-B31AECAFD0F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9B822E0-67B9-BE6A-8CA4-F1CD5F29AB83}"/>
              </a:ext>
            </a:extLst>
          </p:cNvPr>
          <p:cNvSpPr>
            <a:spLocks noGrp="1"/>
          </p:cNvSpPr>
          <p:nvPr>
            <p:ph type="sldNum" sz="quarter" idx="5"/>
          </p:nvPr>
        </p:nvSpPr>
        <p:spPr/>
        <p:txBody>
          <a:bodyPr/>
          <a:lstStyle/>
          <a:p>
            <a:fld id="{576FF3D1-0F45-2240-9B47-75654C02E24A}" type="slidenum">
              <a:t>21</a:t>
            </a:fld>
            <a:endParaRPr lang="en-VN"/>
          </a:p>
        </p:txBody>
      </p:sp>
    </p:spTree>
    <p:extLst>
      <p:ext uri="{BB962C8B-B14F-4D97-AF65-F5344CB8AC3E}">
        <p14:creationId xmlns:p14="http://schemas.microsoft.com/office/powerpoint/2010/main" val="282104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DFC4F-53FE-780E-DD0F-7F176733DC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BBF4FD-4BC9-B929-66AB-A8D4C2B504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862B2A-2763-7A29-65FF-1550EFEB92DD}"/>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DB71F12-599D-01D6-1C03-3D59B8960B3A}"/>
              </a:ext>
            </a:extLst>
          </p:cNvPr>
          <p:cNvSpPr>
            <a:spLocks noGrp="1"/>
          </p:cNvSpPr>
          <p:nvPr>
            <p:ph type="sldNum" sz="quarter" idx="5"/>
          </p:nvPr>
        </p:nvSpPr>
        <p:spPr/>
        <p:txBody>
          <a:bodyPr/>
          <a:lstStyle/>
          <a:p>
            <a:fld id="{576FF3D1-0F45-2240-9B47-75654C02E24A}" type="slidenum">
              <a:t>22</a:t>
            </a:fld>
            <a:endParaRPr lang="en-VN"/>
          </a:p>
        </p:txBody>
      </p:sp>
    </p:spTree>
    <p:extLst>
      <p:ext uri="{BB962C8B-B14F-4D97-AF65-F5344CB8AC3E}">
        <p14:creationId xmlns:p14="http://schemas.microsoft.com/office/powerpoint/2010/main" val="2885273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4353D-65F4-15FB-B084-A52F4ECCB9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638287-8F69-3B7A-A013-F246E93034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A221E4-8905-D047-BD9D-EAF5AFFFA44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E74C9C0-3D63-D65B-2930-143B36B10459}"/>
              </a:ext>
            </a:extLst>
          </p:cNvPr>
          <p:cNvSpPr>
            <a:spLocks noGrp="1"/>
          </p:cNvSpPr>
          <p:nvPr>
            <p:ph type="sldNum" sz="quarter" idx="5"/>
          </p:nvPr>
        </p:nvSpPr>
        <p:spPr/>
        <p:txBody>
          <a:bodyPr/>
          <a:lstStyle/>
          <a:p>
            <a:fld id="{576FF3D1-0F45-2240-9B47-75654C02E24A}" type="slidenum">
              <a:t>23</a:t>
            </a:fld>
            <a:endParaRPr lang="en-VN"/>
          </a:p>
        </p:txBody>
      </p:sp>
    </p:spTree>
    <p:extLst>
      <p:ext uri="{BB962C8B-B14F-4D97-AF65-F5344CB8AC3E}">
        <p14:creationId xmlns:p14="http://schemas.microsoft.com/office/powerpoint/2010/main" val="1348623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4E21C-B075-2B5D-2851-5A0DCB2F6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873B09-EF50-2A5B-D603-1D73A017BC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A993B8-940F-94CB-743E-4751EE8AE9F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15DFCDC-470E-BD8D-AF68-5352E73D1DD8}"/>
              </a:ext>
            </a:extLst>
          </p:cNvPr>
          <p:cNvSpPr>
            <a:spLocks noGrp="1"/>
          </p:cNvSpPr>
          <p:nvPr>
            <p:ph type="sldNum" sz="quarter" idx="5"/>
          </p:nvPr>
        </p:nvSpPr>
        <p:spPr/>
        <p:txBody>
          <a:bodyPr/>
          <a:lstStyle/>
          <a:p>
            <a:fld id="{576FF3D1-0F45-2240-9B47-75654C02E24A}" type="slidenum">
              <a:t>24</a:t>
            </a:fld>
            <a:endParaRPr lang="en-VN"/>
          </a:p>
        </p:txBody>
      </p:sp>
    </p:spTree>
    <p:extLst>
      <p:ext uri="{BB962C8B-B14F-4D97-AF65-F5344CB8AC3E}">
        <p14:creationId xmlns:p14="http://schemas.microsoft.com/office/powerpoint/2010/main" val="37194758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6AD16-B9A3-8840-8641-B19172F601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219D20-4E73-239D-F508-68B0E8C938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AFA11C-BD61-5F52-CAE2-8A73C19223C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6582DE54-9FC7-3D86-5F30-38B1F55B85F8}"/>
              </a:ext>
            </a:extLst>
          </p:cNvPr>
          <p:cNvSpPr>
            <a:spLocks noGrp="1"/>
          </p:cNvSpPr>
          <p:nvPr>
            <p:ph type="sldNum" sz="quarter" idx="5"/>
          </p:nvPr>
        </p:nvSpPr>
        <p:spPr/>
        <p:txBody>
          <a:bodyPr/>
          <a:lstStyle/>
          <a:p>
            <a:fld id="{576FF3D1-0F45-2240-9B47-75654C02E24A}" type="slidenum">
              <a:t>25</a:t>
            </a:fld>
            <a:endParaRPr lang="en-VN"/>
          </a:p>
        </p:txBody>
      </p:sp>
    </p:spTree>
    <p:extLst>
      <p:ext uri="{BB962C8B-B14F-4D97-AF65-F5344CB8AC3E}">
        <p14:creationId xmlns:p14="http://schemas.microsoft.com/office/powerpoint/2010/main" val="3570679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C32CC-B5E0-CD70-C338-9C709F1802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BF8FB-9A00-D7EC-7CCC-A67776B350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FCF8FE-30A8-2BE1-3FB0-9905E171F8C4}"/>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A93C0C9E-325C-E115-A011-F45D31DD251E}"/>
              </a:ext>
            </a:extLst>
          </p:cNvPr>
          <p:cNvSpPr>
            <a:spLocks noGrp="1"/>
          </p:cNvSpPr>
          <p:nvPr>
            <p:ph type="sldNum" sz="quarter" idx="5"/>
          </p:nvPr>
        </p:nvSpPr>
        <p:spPr/>
        <p:txBody>
          <a:bodyPr/>
          <a:lstStyle/>
          <a:p>
            <a:fld id="{576FF3D1-0F45-2240-9B47-75654C02E24A}" type="slidenum">
              <a:t>26</a:t>
            </a:fld>
            <a:endParaRPr lang="en-VN"/>
          </a:p>
        </p:txBody>
      </p:sp>
    </p:spTree>
    <p:extLst>
      <p:ext uri="{BB962C8B-B14F-4D97-AF65-F5344CB8AC3E}">
        <p14:creationId xmlns:p14="http://schemas.microsoft.com/office/powerpoint/2010/main" val="1762621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CC3B4-103B-44C0-EE93-A31ECB2A63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D7B8B1-9106-E5CC-E31A-8F543F12E1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FC6EE3-1739-FA41-CFB4-4A09970B404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AC421ED-58E8-2462-4393-1001AF2FE7CC}"/>
              </a:ext>
            </a:extLst>
          </p:cNvPr>
          <p:cNvSpPr>
            <a:spLocks noGrp="1"/>
          </p:cNvSpPr>
          <p:nvPr>
            <p:ph type="sldNum" sz="quarter" idx="5"/>
          </p:nvPr>
        </p:nvSpPr>
        <p:spPr/>
        <p:txBody>
          <a:bodyPr/>
          <a:lstStyle/>
          <a:p>
            <a:fld id="{576FF3D1-0F45-2240-9B47-75654C02E24A}" type="slidenum">
              <a:t>27</a:t>
            </a:fld>
            <a:endParaRPr lang="en-VN"/>
          </a:p>
        </p:txBody>
      </p:sp>
    </p:spTree>
    <p:extLst>
      <p:ext uri="{BB962C8B-B14F-4D97-AF65-F5344CB8AC3E}">
        <p14:creationId xmlns:p14="http://schemas.microsoft.com/office/powerpoint/2010/main" val="33140433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56843-8D26-28C3-C1E3-9D200BEADD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B210FC-A4D1-4386-FBE2-E428094B9E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84112A-8D8B-B71B-6A19-DD1146FFCC4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52F05FB0-AD5B-2D6E-AD13-90010317F3FD}"/>
              </a:ext>
            </a:extLst>
          </p:cNvPr>
          <p:cNvSpPr>
            <a:spLocks noGrp="1"/>
          </p:cNvSpPr>
          <p:nvPr>
            <p:ph type="sldNum" sz="quarter" idx="5"/>
          </p:nvPr>
        </p:nvSpPr>
        <p:spPr/>
        <p:txBody>
          <a:bodyPr/>
          <a:lstStyle/>
          <a:p>
            <a:fld id="{576FF3D1-0F45-2240-9B47-75654C02E24A}" type="slidenum">
              <a:t>28</a:t>
            </a:fld>
            <a:endParaRPr lang="en-VN"/>
          </a:p>
        </p:txBody>
      </p:sp>
    </p:spTree>
    <p:extLst>
      <p:ext uri="{BB962C8B-B14F-4D97-AF65-F5344CB8AC3E}">
        <p14:creationId xmlns:p14="http://schemas.microsoft.com/office/powerpoint/2010/main" val="1591535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733CF-EFF5-FB2D-95D5-B4F211A691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95094E-4EAC-AC03-16DA-FE8E4666E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7CAEC0-C809-3262-D3C9-CA3E9C3E680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3035AAA-FD76-D162-9A32-0FA434F0E87B}"/>
              </a:ext>
            </a:extLst>
          </p:cNvPr>
          <p:cNvSpPr>
            <a:spLocks noGrp="1"/>
          </p:cNvSpPr>
          <p:nvPr>
            <p:ph type="sldNum" sz="quarter" idx="5"/>
          </p:nvPr>
        </p:nvSpPr>
        <p:spPr/>
        <p:txBody>
          <a:bodyPr/>
          <a:lstStyle/>
          <a:p>
            <a:fld id="{576FF3D1-0F45-2240-9B47-75654C02E24A}" type="slidenum">
              <a:t>29</a:t>
            </a:fld>
            <a:endParaRPr lang="en-VN"/>
          </a:p>
        </p:txBody>
      </p:sp>
    </p:spTree>
    <p:extLst>
      <p:ext uri="{BB962C8B-B14F-4D97-AF65-F5344CB8AC3E}">
        <p14:creationId xmlns:p14="http://schemas.microsoft.com/office/powerpoint/2010/main" val="19841883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293D2-3BD3-F250-3578-BADFE32B5E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7F398F-5BA1-963A-9601-5D94B363B4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8C2C2B-D20C-1D97-3F9C-16F99789471F}"/>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F3F143AD-6F63-FF88-01C3-0E8DDEF683EF}"/>
              </a:ext>
            </a:extLst>
          </p:cNvPr>
          <p:cNvSpPr>
            <a:spLocks noGrp="1"/>
          </p:cNvSpPr>
          <p:nvPr>
            <p:ph type="sldNum" sz="quarter" idx="5"/>
          </p:nvPr>
        </p:nvSpPr>
        <p:spPr/>
        <p:txBody>
          <a:bodyPr/>
          <a:lstStyle/>
          <a:p>
            <a:fld id="{576FF3D1-0F45-2240-9B47-75654C02E24A}" type="slidenum">
              <a:t>30</a:t>
            </a:fld>
            <a:endParaRPr lang="en-VN"/>
          </a:p>
        </p:txBody>
      </p:sp>
    </p:spTree>
    <p:extLst>
      <p:ext uri="{BB962C8B-B14F-4D97-AF65-F5344CB8AC3E}">
        <p14:creationId xmlns:p14="http://schemas.microsoft.com/office/powerpoint/2010/main" val="2384740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5AE8B-50DC-62FF-C78A-183C02123D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905A47-97E2-5C57-4491-A99DB4772D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C56102-8E06-C60F-A903-24764FF93DE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8F09367D-7FC2-DA28-4D09-C4D461ED44EE}"/>
              </a:ext>
            </a:extLst>
          </p:cNvPr>
          <p:cNvSpPr>
            <a:spLocks noGrp="1"/>
          </p:cNvSpPr>
          <p:nvPr>
            <p:ph type="sldNum" sz="quarter" idx="5"/>
          </p:nvPr>
        </p:nvSpPr>
        <p:spPr/>
        <p:txBody>
          <a:bodyPr/>
          <a:lstStyle/>
          <a:p>
            <a:fld id="{576FF3D1-0F45-2240-9B47-75654C02E24A}" type="slidenum">
              <a:t>4</a:t>
            </a:fld>
            <a:endParaRPr lang="en-VN"/>
          </a:p>
        </p:txBody>
      </p:sp>
    </p:spTree>
    <p:extLst>
      <p:ext uri="{BB962C8B-B14F-4D97-AF65-F5344CB8AC3E}">
        <p14:creationId xmlns:p14="http://schemas.microsoft.com/office/powerpoint/2010/main" val="3556819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63530-FF03-96D9-9838-D3020B4314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090156-ED5F-B4E4-C1C9-D7A67D79B4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9F24F7-6204-FCCF-16E7-00EDB25371A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CDD94EF-C94B-C00E-2D0F-996A4822C4BB}"/>
              </a:ext>
            </a:extLst>
          </p:cNvPr>
          <p:cNvSpPr>
            <a:spLocks noGrp="1"/>
          </p:cNvSpPr>
          <p:nvPr>
            <p:ph type="sldNum" sz="quarter" idx="5"/>
          </p:nvPr>
        </p:nvSpPr>
        <p:spPr/>
        <p:txBody>
          <a:bodyPr/>
          <a:lstStyle/>
          <a:p>
            <a:fld id="{576FF3D1-0F45-2240-9B47-75654C02E24A}" type="slidenum">
              <a:t>5</a:t>
            </a:fld>
            <a:endParaRPr lang="en-VN"/>
          </a:p>
        </p:txBody>
      </p:sp>
    </p:spTree>
    <p:extLst>
      <p:ext uri="{BB962C8B-B14F-4D97-AF65-F5344CB8AC3E}">
        <p14:creationId xmlns:p14="http://schemas.microsoft.com/office/powerpoint/2010/main" val="212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E14D7-3492-078F-EBA7-3CF48E7F8F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51C61B-557C-7103-EE06-5899E526CA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341B17-F786-3337-D931-00B98AA36D3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F9033CBE-3FE6-01FF-474B-8D0CBCCE625C}"/>
              </a:ext>
            </a:extLst>
          </p:cNvPr>
          <p:cNvSpPr>
            <a:spLocks noGrp="1"/>
          </p:cNvSpPr>
          <p:nvPr>
            <p:ph type="sldNum" sz="quarter" idx="5"/>
          </p:nvPr>
        </p:nvSpPr>
        <p:spPr/>
        <p:txBody>
          <a:bodyPr/>
          <a:lstStyle/>
          <a:p>
            <a:fld id="{576FF3D1-0F45-2240-9B47-75654C02E24A}" type="slidenum">
              <a:t>6</a:t>
            </a:fld>
            <a:endParaRPr lang="en-VN"/>
          </a:p>
        </p:txBody>
      </p:sp>
    </p:spTree>
    <p:extLst>
      <p:ext uri="{BB962C8B-B14F-4D97-AF65-F5344CB8AC3E}">
        <p14:creationId xmlns:p14="http://schemas.microsoft.com/office/powerpoint/2010/main" val="3131047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19664-FDA9-11D0-BB70-1DD069E503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492C51-8D69-3BA0-17DF-2038FDD69B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FBF865-ABAC-AC85-0505-9D3DA2FC1130}"/>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C2F02F5-896E-7C35-0B60-C34EDEC5FA32}"/>
              </a:ext>
            </a:extLst>
          </p:cNvPr>
          <p:cNvSpPr>
            <a:spLocks noGrp="1"/>
          </p:cNvSpPr>
          <p:nvPr>
            <p:ph type="sldNum" sz="quarter" idx="5"/>
          </p:nvPr>
        </p:nvSpPr>
        <p:spPr/>
        <p:txBody>
          <a:bodyPr/>
          <a:lstStyle/>
          <a:p>
            <a:fld id="{576FF3D1-0F45-2240-9B47-75654C02E24A}" type="slidenum">
              <a:t>7</a:t>
            </a:fld>
            <a:endParaRPr lang="en-VN"/>
          </a:p>
        </p:txBody>
      </p:sp>
    </p:spTree>
    <p:extLst>
      <p:ext uri="{BB962C8B-B14F-4D97-AF65-F5344CB8AC3E}">
        <p14:creationId xmlns:p14="http://schemas.microsoft.com/office/powerpoint/2010/main" val="708271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77E40-9532-F42C-61AA-316A25F55E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6C6C0B-A402-3FDA-E7D6-4E87133232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3FCE9A-F3B5-14FF-0510-858ABAC663B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106DE1C-7D52-9BF5-BA47-936660577BB9}"/>
              </a:ext>
            </a:extLst>
          </p:cNvPr>
          <p:cNvSpPr>
            <a:spLocks noGrp="1"/>
          </p:cNvSpPr>
          <p:nvPr>
            <p:ph type="sldNum" sz="quarter" idx="5"/>
          </p:nvPr>
        </p:nvSpPr>
        <p:spPr/>
        <p:txBody>
          <a:bodyPr/>
          <a:lstStyle/>
          <a:p>
            <a:fld id="{576FF3D1-0F45-2240-9B47-75654C02E24A}" type="slidenum">
              <a:t>8</a:t>
            </a:fld>
            <a:endParaRPr lang="en-VN"/>
          </a:p>
        </p:txBody>
      </p:sp>
    </p:spTree>
    <p:extLst>
      <p:ext uri="{BB962C8B-B14F-4D97-AF65-F5344CB8AC3E}">
        <p14:creationId xmlns:p14="http://schemas.microsoft.com/office/powerpoint/2010/main" val="1113246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28EFB-62BC-2C47-FC29-9F7C130B0B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43768B-9A80-A645-EFA9-ADEE2992DF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A7948F-01B1-B34B-F902-FB066A90FF5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7208B2A-3380-0AB0-C236-86E72F0765FA}"/>
              </a:ext>
            </a:extLst>
          </p:cNvPr>
          <p:cNvSpPr>
            <a:spLocks noGrp="1"/>
          </p:cNvSpPr>
          <p:nvPr>
            <p:ph type="sldNum" sz="quarter" idx="5"/>
          </p:nvPr>
        </p:nvSpPr>
        <p:spPr/>
        <p:txBody>
          <a:bodyPr/>
          <a:lstStyle/>
          <a:p>
            <a:fld id="{576FF3D1-0F45-2240-9B47-75654C02E24A}" type="slidenum">
              <a:t>9</a:t>
            </a:fld>
            <a:endParaRPr lang="en-VN"/>
          </a:p>
        </p:txBody>
      </p:sp>
    </p:spTree>
    <p:extLst>
      <p:ext uri="{BB962C8B-B14F-4D97-AF65-F5344CB8AC3E}">
        <p14:creationId xmlns:p14="http://schemas.microsoft.com/office/powerpoint/2010/main" val="3209015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D7614-6B82-3F2D-645A-418CEA2CA4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2E71A4-6F0F-DFDF-D752-761725183F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873457-B415-094A-41E1-B558AF2CDF44}"/>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1712234-A839-B9A2-BDBC-E56629A04475}"/>
              </a:ext>
            </a:extLst>
          </p:cNvPr>
          <p:cNvSpPr>
            <a:spLocks noGrp="1"/>
          </p:cNvSpPr>
          <p:nvPr>
            <p:ph type="sldNum" sz="quarter" idx="5"/>
          </p:nvPr>
        </p:nvSpPr>
        <p:spPr/>
        <p:txBody>
          <a:bodyPr/>
          <a:lstStyle/>
          <a:p>
            <a:fld id="{576FF3D1-0F45-2240-9B47-75654C02E24A}" type="slidenum">
              <a:t>10</a:t>
            </a:fld>
            <a:endParaRPr lang="en-VN"/>
          </a:p>
        </p:txBody>
      </p:sp>
    </p:spTree>
    <p:extLst>
      <p:ext uri="{BB962C8B-B14F-4D97-AF65-F5344CB8AC3E}">
        <p14:creationId xmlns:p14="http://schemas.microsoft.com/office/powerpoint/2010/main" val="2833827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8/2/25</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8/2/25</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8/2/25</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8/2/25</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8/2/25</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8/2/25</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8/2/25</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8/2/25</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8/2/25</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8/2/25</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8/2/25</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8/2/25</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customXml" Target="../ink/ink23.xml"/><Relationship Id="rId13" Type="http://schemas.openxmlformats.org/officeDocument/2006/relationships/image" Target="../media/image31.png"/><Relationship Id="rId18" Type="http://schemas.openxmlformats.org/officeDocument/2006/relationships/customXml" Target="../ink/ink28.xml"/><Relationship Id="rId3" Type="http://schemas.openxmlformats.org/officeDocument/2006/relationships/image" Target="../media/image26.png"/><Relationship Id="rId21" Type="http://schemas.openxmlformats.org/officeDocument/2006/relationships/image" Target="../media/image35.png"/><Relationship Id="rId7" Type="http://schemas.openxmlformats.org/officeDocument/2006/relationships/image" Target="../media/image28.png"/><Relationship Id="rId12" Type="http://schemas.openxmlformats.org/officeDocument/2006/relationships/customXml" Target="../ink/ink25.xml"/><Relationship Id="rId17" Type="http://schemas.openxmlformats.org/officeDocument/2006/relationships/image" Target="../media/image33.png"/><Relationship Id="rId2" Type="http://schemas.openxmlformats.org/officeDocument/2006/relationships/notesSlide" Target="../notesSlides/notesSlide12.xml"/><Relationship Id="rId16" Type="http://schemas.openxmlformats.org/officeDocument/2006/relationships/customXml" Target="../ink/ink27.xml"/><Relationship Id="rId20" Type="http://schemas.openxmlformats.org/officeDocument/2006/relationships/customXml" Target="../ink/ink29.xml"/><Relationship Id="rId1" Type="http://schemas.openxmlformats.org/officeDocument/2006/relationships/slideLayout" Target="../slideLayouts/slideLayout1.xml"/><Relationship Id="rId6" Type="http://schemas.openxmlformats.org/officeDocument/2006/relationships/customXml" Target="../ink/ink22.xml"/><Relationship Id="rId11" Type="http://schemas.openxmlformats.org/officeDocument/2006/relationships/image" Target="../media/image30.png"/><Relationship Id="rId5" Type="http://schemas.openxmlformats.org/officeDocument/2006/relationships/image" Target="../media/image27.png"/><Relationship Id="rId15" Type="http://schemas.openxmlformats.org/officeDocument/2006/relationships/image" Target="../media/image32.png"/><Relationship Id="rId23" Type="http://schemas.openxmlformats.org/officeDocument/2006/relationships/image" Target="../media/image36.png"/><Relationship Id="rId10" Type="http://schemas.openxmlformats.org/officeDocument/2006/relationships/customXml" Target="../ink/ink24.xml"/><Relationship Id="rId19" Type="http://schemas.openxmlformats.org/officeDocument/2006/relationships/image" Target="../media/image34.png"/><Relationship Id="rId4" Type="http://schemas.openxmlformats.org/officeDocument/2006/relationships/customXml" Target="../ink/ink21.xml"/><Relationship Id="rId9" Type="http://schemas.openxmlformats.org/officeDocument/2006/relationships/image" Target="../media/image29.png"/><Relationship Id="rId14" Type="http://schemas.openxmlformats.org/officeDocument/2006/relationships/customXml" Target="../ink/ink26.xml"/><Relationship Id="rId22" Type="http://schemas.openxmlformats.org/officeDocument/2006/relationships/customXml" Target="../ink/ink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3" Type="http://schemas.openxmlformats.org/officeDocument/2006/relationships/image" Target="../media/image42.png"/><Relationship Id="rId18" Type="http://schemas.openxmlformats.org/officeDocument/2006/relationships/customXml" Target="../ink/ink38.xml"/><Relationship Id="rId26" Type="http://schemas.openxmlformats.org/officeDocument/2006/relationships/customXml" Target="../ink/ink42.xml"/><Relationship Id="rId39" Type="http://schemas.openxmlformats.org/officeDocument/2006/relationships/image" Target="../media/image55.png"/><Relationship Id="rId21" Type="http://schemas.openxmlformats.org/officeDocument/2006/relationships/image" Target="../media/image46.png"/><Relationship Id="rId34" Type="http://schemas.openxmlformats.org/officeDocument/2006/relationships/customXml" Target="../ink/ink46.xml"/><Relationship Id="rId42" Type="http://schemas.openxmlformats.org/officeDocument/2006/relationships/customXml" Target="../ink/ink50.xml"/><Relationship Id="rId7" Type="http://schemas.openxmlformats.org/officeDocument/2006/relationships/image" Target="../media/image39.png"/><Relationship Id="rId2" Type="http://schemas.openxmlformats.org/officeDocument/2006/relationships/notesSlide" Target="../notesSlides/notesSlide16.xml"/><Relationship Id="rId16" Type="http://schemas.openxmlformats.org/officeDocument/2006/relationships/customXml" Target="../ink/ink37.xml"/><Relationship Id="rId29"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customXml" Target="../ink/ink32.xml"/><Relationship Id="rId11" Type="http://schemas.openxmlformats.org/officeDocument/2006/relationships/image" Target="../media/image41.png"/><Relationship Id="rId24" Type="http://schemas.openxmlformats.org/officeDocument/2006/relationships/customXml" Target="../ink/ink41.xml"/><Relationship Id="rId32" Type="http://schemas.openxmlformats.org/officeDocument/2006/relationships/customXml" Target="../ink/ink45.xml"/><Relationship Id="rId37" Type="http://schemas.openxmlformats.org/officeDocument/2006/relationships/image" Target="../media/image54.png"/><Relationship Id="rId40" Type="http://schemas.openxmlformats.org/officeDocument/2006/relationships/customXml" Target="../ink/ink49.xml"/><Relationship Id="rId45" Type="http://schemas.openxmlformats.org/officeDocument/2006/relationships/image" Target="../media/image58.png"/><Relationship Id="rId5" Type="http://schemas.openxmlformats.org/officeDocument/2006/relationships/image" Target="../media/image38.png"/><Relationship Id="rId15" Type="http://schemas.openxmlformats.org/officeDocument/2006/relationships/image" Target="../media/image43.png"/><Relationship Id="rId23" Type="http://schemas.openxmlformats.org/officeDocument/2006/relationships/image" Target="../media/image47.png"/><Relationship Id="rId28" Type="http://schemas.openxmlformats.org/officeDocument/2006/relationships/customXml" Target="../ink/ink43.xml"/><Relationship Id="rId36" Type="http://schemas.openxmlformats.org/officeDocument/2006/relationships/customXml" Target="../ink/ink47.xml"/><Relationship Id="rId10" Type="http://schemas.openxmlformats.org/officeDocument/2006/relationships/customXml" Target="../ink/ink34.xml"/><Relationship Id="rId19" Type="http://schemas.openxmlformats.org/officeDocument/2006/relationships/image" Target="../media/image45.png"/><Relationship Id="rId31" Type="http://schemas.openxmlformats.org/officeDocument/2006/relationships/image" Target="../media/image51.png"/><Relationship Id="rId44" Type="http://schemas.openxmlformats.org/officeDocument/2006/relationships/customXml" Target="../ink/ink51.xml"/><Relationship Id="rId4" Type="http://schemas.openxmlformats.org/officeDocument/2006/relationships/customXml" Target="../ink/ink31.xml"/><Relationship Id="rId9" Type="http://schemas.openxmlformats.org/officeDocument/2006/relationships/image" Target="../media/image40.png"/><Relationship Id="rId14" Type="http://schemas.openxmlformats.org/officeDocument/2006/relationships/customXml" Target="../ink/ink36.xml"/><Relationship Id="rId22" Type="http://schemas.openxmlformats.org/officeDocument/2006/relationships/customXml" Target="../ink/ink40.xml"/><Relationship Id="rId27" Type="http://schemas.openxmlformats.org/officeDocument/2006/relationships/image" Target="../media/image49.png"/><Relationship Id="rId30" Type="http://schemas.openxmlformats.org/officeDocument/2006/relationships/customXml" Target="../ink/ink44.xml"/><Relationship Id="rId35" Type="http://schemas.openxmlformats.org/officeDocument/2006/relationships/image" Target="../media/image53.png"/><Relationship Id="rId43" Type="http://schemas.openxmlformats.org/officeDocument/2006/relationships/image" Target="../media/image57.png"/><Relationship Id="rId8" Type="http://schemas.openxmlformats.org/officeDocument/2006/relationships/customXml" Target="../ink/ink33.xml"/><Relationship Id="rId3" Type="http://schemas.openxmlformats.org/officeDocument/2006/relationships/image" Target="../media/image37.png"/><Relationship Id="rId12" Type="http://schemas.openxmlformats.org/officeDocument/2006/relationships/customXml" Target="../ink/ink35.xml"/><Relationship Id="rId17" Type="http://schemas.openxmlformats.org/officeDocument/2006/relationships/image" Target="../media/image44.png"/><Relationship Id="rId25" Type="http://schemas.openxmlformats.org/officeDocument/2006/relationships/image" Target="../media/image48.png"/><Relationship Id="rId33" Type="http://schemas.openxmlformats.org/officeDocument/2006/relationships/image" Target="../media/image52.png"/><Relationship Id="rId38" Type="http://schemas.openxmlformats.org/officeDocument/2006/relationships/customXml" Target="../ink/ink48.xml"/><Relationship Id="rId20" Type="http://schemas.openxmlformats.org/officeDocument/2006/relationships/customXml" Target="../ink/ink39.xml"/><Relationship Id="rId41" Type="http://schemas.openxmlformats.org/officeDocument/2006/relationships/image" Target="../media/image5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3" Type="http://schemas.openxmlformats.org/officeDocument/2006/relationships/image" Target="../media/image64.png"/><Relationship Id="rId18" Type="http://schemas.openxmlformats.org/officeDocument/2006/relationships/customXml" Target="../ink/ink59.xml"/><Relationship Id="rId26" Type="http://schemas.openxmlformats.org/officeDocument/2006/relationships/customXml" Target="../ink/ink63.xml"/><Relationship Id="rId39" Type="http://schemas.openxmlformats.org/officeDocument/2006/relationships/image" Target="../media/image77.png"/><Relationship Id="rId21" Type="http://schemas.openxmlformats.org/officeDocument/2006/relationships/image" Target="../media/image68.png"/><Relationship Id="rId34" Type="http://schemas.openxmlformats.org/officeDocument/2006/relationships/customXml" Target="../ink/ink67.xml"/><Relationship Id="rId42" Type="http://schemas.openxmlformats.org/officeDocument/2006/relationships/customXml" Target="../ink/ink71.xml"/><Relationship Id="rId47" Type="http://schemas.openxmlformats.org/officeDocument/2006/relationships/image" Target="../media/image81.png"/><Relationship Id="rId50" Type="http://schemas.openxmlformats.org/officeDocument/2006/relationships/customXml" Target="../ink/ink75.xml"/><Relationship Id="rId7" Type="http://schemas.openxmlformats.org/officeDocument/2006/relationships/image" Target="../media/image61.png"/><Relationship Id="rId2" Type="http://schemas.openxmlformats.org/officeDocument/2006/relationships/notesSlide" Target="../notesSlides/notesSlide20.xml"/><Relationship Id="rId16" Type="http://schemas.openxmlformats.org/officeDocument/2006/relationships/customXml" Target="../ink/ink58.xml"/><Relationship Id="rId29" Type="http://schemas.openxmlformats.org/officeDocument/2006/relationships/image" Target="../media/image72.png"/><Relationship Id="rId11" Type="http://schemas.openxmlformats.org/officeDocument/2006/relationships/image" Target="../media/image63.png"/><Relationship Id="rId24" Type="http://schemas.openxmlformats.org/officeDocument/2006/relationships/customXml" Target="../ink/ink62.xml"/><Relationship Id="rId32" Type="http://schemas.openxmlformats.org/officeDocument/2006/relationships/customXml" Target="../ink/ink66.xml"/><Relationship Id="rId37" Type="http://schemas.openxmlformats.org/officeDocument/2006/relationships/image" Target="../media/image76.png"/><Relationship Id="rId40" Type="http://schemas.openxmlformats.org/officeDocument/2006/relationships/customXml" Target="../ink/ink70.xml"/><Relationship Id="rId45" Type="http://schemas.openxmlformats.org/officeDocument/2006/relationships/image" Target="../media/image80.png"/><Relationship Id="rId5" Type="http://schemas.openxmlformats.org/officeDocument/2006/relationships/image" Target="../media/image60.png"/><Relationship Id="rId15" Type="http://schemas.openxmlformats.org/officeDocument/2006/relationships/image" Target="../media/image65.png"/><Relationship Id="rId23" Type="http://schemas.openxmlformats.org/officeDocument/2006/relationships/image" Target="../media/image69.png"/><Relationship Id="rId28" Type="http://schemas.openxmlformats.org/officeDocument/2006/relationships/customXml" Target="../ink/ink64.xml"/><Relationship Id="rId36" Type="http://schemas.openxmlformats.org/officeDocument/2006/relationships/customXml" Target="../ink/ink68.xml"/><Relationship Id="rId49" Type="http://schemas.openxmlformats.org/officeDocument/2006/relationships/image" Target="../media/image82.png"/><Relationship Id="rId10" Type="http://schemas.openxmlformats.org/officeDocument/2006/relationships/customXml" Target="../ink/ink55.xml"/><Relationship Id="rId19" Type="http://schemas.openxmlformats.org/officeDocument/2006/relationships/image" Target="../media/image67.png"/><Relationship Id="rId31" Type="http://schemas.openxmlformats.org/officeDocument/2006/relationships/image" Target="../media/image73.png"/><Relationship Id="rId44" Type="http://schemas.openxmlformats.org/officeDocument/2006/relationships/customXml" Target="../ink/ink72.xml"/><Relationship Id="rId4" Type="http://schemas.openxmlformats.org/officeDocument/2006/relationships/customXml" Target="../ink/ink52.xml"/><Relationship Id="rId9" Type="http://schemas.openxmlformats.org/officeDocument/2006/relationships/image" Target="../media/image62.png"/><Relationship Id="rId14" Type="http://schemas.openxmlformats.org/officeDocument/2006/relationships/customXml" Target="../ink/ink57.xml"/><Relationship Id="rId22" Type="http://schemas.openxmlformats.org/officeDocument/2006/relationships/customXml" Target="../ink/ink61.xml"/><Relationship Id="rId27" Type="http://schemas.openxmlformats.org/officeDocument/2006/relationships/image" Target="../media/image71.png"/><Relationship Id="rId30" Type="http://schemas.openxmlformats.org/officeDocument/2006/relationships/customXml" Target="../ink/ink65.xml"/><Relationship Id="rId35" Type="http://schemas.openxmlformats.org/officeDocument/2006/relationships/image" Target="../media/image75.png"/><Relationship Id="rId43" Type="http://schemas.openxmlformats.org/officeDocument/2006/relationships/image" Target="../media/image79.png"/><Relationship Id="rId48" Type="http://schemas.openxmlformats.org/officeDocument/2006/relationships/customXml" Target="../ink/ink74.xml"/><Relationship Id="rId8" Type="http://schemas.openxmlformats.org/officeDocument/2006/relationships/customXml" Target="../ink/ink54.xml"/><Relationship Id="rId51" Type="http://schemas.openxmlformats.org/officeDocument/2006/relationships/image" Target="../media/image83.png"/><Relationship Id="rId3" Type="http://schemas.openxmlformats.org/officeDocument/2006/relationships/image" Target="../media/image59.png"/><Relationship Id="rId12" Type="http://schemas.openxmlformats.org/officeDocument/2006/relationships/customXml" Target="../ink/ink56.xml"/><Relationship Id="rId17" Type="http://schemas.openxmlformats.org/officeDocument/2006/relationships/image" Target="../media/image66.png"/><Relationship Id="rId25" Type="http://schemas.openxmlformats.org/officeDocument/2006/relationships/image" Target="../media/image70.png"/><Relationship Id="rId33" Type="http://schemas.openxmlformats.org/officeDocument/2006/relationships/image" Target="../media/image74.png"/><Relationship Id="rId38" Type="http://schemas.openxmlformats.org/officeDocument/2006/relationships/customXml" Target="../ink/ink69.xml"/><Relationship Id="rId46" Type="http://schemas.openxmlformats.org/officeDocument/2006/relationships/customXml" Target="../ink/ink73.xml"/><Relationship Id="rId20" Type="http://schemas.openxmlformats.org/officeDocument/2006/relationships/customXml" Target="../ink/ink60.xml"/><Relationship Id="rId41" Type="http://schemas.openxmlformats.org/officeDocument/2006/relationships/image" Target="../media/image78.png"/><Relationship Id="rId1" Type="http://schemas.openxmlformats.org/officeDocument/2006/relationships/slideLayout" Target="../slideLayouts/slideLayout1.xml"/><Relationship Id="rId6" Type="http://schemas.openxmlformats.org/officeDocument/2006/relationships/customXml" Target="../ink/ink53.xml"/></Relationships>
</file>

<file path=ppt/slides/_rels/slide22.xml.rels><?xml version="1.0" encoding="UTF-8" standalone="yes"?>
<Relationships xmlns="http://schemas.openxmlformats.org/package/2006/relationships"><Relationship Id="rId8" Type="http://schemas.openxmlformats.org/officeDocument/2006/relationships/customXml" Target="../ink/ink78.xml"/><Relationship Id="rId13"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6.png"/><Relationship Id="rId12" Type="http://schemas.openxmlformats.org/officeDocument/2006/relationships/customXml" Target="../ink/ink80.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customXml" Target="../ink/ink77.xml"/><Relationship Id="rId11" Type="http://schemas.openxmlformats.org/officeDocument/2006/relationships/image" Target="../media/image88.png"/><Relationship Id="rId5" Type="http://schemas.openxmlformats.org/officeDocument/2006/relationships/image" Target="../media/image85.png"/><Relationship Id="rId10" Type="http://schemas.openxmlformats.org/officeDocument/2006/relationships/customXml" Target="../ink/ink79.xml"/><Relationship Id="rId4" Type="http://schemas.openxmlformats.org/officeDocument/2006/relationships/customXml" Target="../ink/ink76.xml"/><Relationship Id="rId9" Type="http://schemas.openxmlformats.org/officeDocument/2006/relationships/image" Target="../media/image8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customXml" Target="../ink/ink83.xml"/><Relationship Id="rId13" Type="http://schemas.openxmlformats.org/officeDocument/2006/relationships/image" Target="../media/image95.png"/><Relationship Id="rId18" Type="http://schemas.openxmlformats.org/officeDocument/2006/relationships/customXml" Target="../ink/ink88.xml"/><Relationship Id="rId3" Type="http://schemas.openxmlformats.org/officeDocument/2006/relationships/image" Target="../media/image90.png"/><Relationship Id="rId21" Type="http://schemas.openxmlformats.org/officeDocument/2006/relationships/image" Target="../media/image99.png"/><Relationship Id="rId7" Type="http://schemas.openxmlformats.org/officeDocument/2006/relationships/image" Target="../media/image92.png"/><Relationship Id="rId12" Type="http://schemas.openxmlformats.org/officeDocument/2006/relationships/customXml" Target="../ink/ink85.xml"/><Relationship Id="rId17" Type="http://schemas.openxmlformats.org/officeDocument/2006/relationships/image" Target="../media/image97.png"/><Relationship Id="rId2" Type="http://schemas.openxmlformats.org/officeDocument/2006/relationships/notesSlide" Target="../notesSlides/notesSlide24.xml"/><Relationship Id="rId16" Type="http://schemas.openxmlformats.org/officeDocument/2006/relationships/customXml" Target="../ink/ink87.xml"/><Relationship Id="rId20" Type="http://schemas.openxmlformats.org/officeDocument/2006/relationships/customXml" Target="../ink/ink89.xml"/><Relationship Id="rId1" Type="http://schemas.openxmlformats.org/officeDocument/2006/relationships/slideLayout" Target="../slideLayouts/slideLayout1.xml"/><Relationship Id="rId6" Type="http://schemas.openxmlformats.org/officeDocument/2006/relationships/customXml" Target="../ink/ink82.xml"/><Relationship Id="rId11" Type="http://schemas.openxmlformats.org/officeDocument/2006/relationships/image" Target="../media/image94.png"/><Relationship Id="rId5" Type="http://schemas.openxmlformats.org/officeDocument/2006/relationships/image" Target="../media/image91.png"/><Relationship Id="rId15" Type="http://schemas.openxmlformats.org/officeDocument/2006/relationships/image" Target="../media/image96.png"/><Relationship Id="rId10" Type="http://schemas.openxmlformats.org/officeDocument/2006/relationships/customXml" Target="../ink/ink84.xml"/><Relationship Id="rId19" Type="http://schemas.openxmlformats.org/officeDocument/2006/relationships/image" Target="../media/image98.png"/><Relationship Id="rId4" Type="http://schemas.openxmlformats.org/officeDocument/2006/relationships/customXml" Target="../ink/ink81.xml"/><Relationship Id="rId9" Type="http://schemas.openxmlformats.org/officeDocument/2006/relationships/image" Target="../media/image93.png"/><Relationship Id="rId14" Type="http://schemas.openxmlformats.org/officeDocument/2006/relationships/customXml" Target="../ink/ink8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customXml" Target="../ink/ink12.xml"/><Relationship Id="rId26" Type="http://schemas.openxmlformats.org/officeDocument/2006/relationships/customXml" Target="../ink/ink16.xml"/><Relationship Id="rId3" Type="http://schemas.openxmlformats.org/officeDocument/2006/relationships/image" Target="../media/image7.png"/><Relationship Id="rId21" Type="http://schemas.openxmlformats.org/officeDocument/2006/relationships/image" Target="../media/image16.png"/><Relationship Id="rId34" Type="http://schemas.openxmlformats.org/officeDocument/2006/relationships/customXml" Target="../ink/ink20.xml"/><Relationship Id="rId7" Type="http://schemas.openxmlformats.org/officeDocument/2006/relationships/image" Target="../media/image9.png"/><Relationship Id="rId12" Type="http://schemas.openxmlformats.org/officeDocument/2006/relationships/customXml" Target="../ink/ink9.xml"/><Relationship Id="rId17" Type="http://schemas.openxmlformats.org/officeDocument/2006/relationships/image" Target="../media/image14.png"/><Relationship Id="rId25" Type="http://schemas.openxmlformats.org/officeDocument/2006/relationships/image" Target="../media/image18.png"/><Relationship Id="rId33" Type="http://schemas.openxmlformats.org/officeDocument/2006/relationships/image" Target="../media/image22.png"/><Relationship Id="rId2" Type="http://schemas.openxmlformats.org/officeDocument/2006/relationships/notesSlide" Target="../notesSlides/notesSlide3.xml"/><Relationship Id="rId16" Type="http://schemas.openxmlformats.org/officeDocument/2006/relationships/customXml" Target="../ink/ink11.xml"/><Relationship Id="rId20" Type="http://schemas.openxmlformats.org/officeDocument/2006/relationships/customXml" Target="../ink/ink13.xml"/><Relationship Id="rId29"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customXml" Target="../ink/ink6.xml"/><Relationship Id="rId11" Type="http://schemas.openxmlformats.org/officeDocument/2006/relationships/image" Target="../media/image11.png"/><Relationship Id="rId24" Type="http://schemas.openxmlformats.org/officeDocument/2006/relationships/customXml" Target="../ink/ink15.xml"/><Relationship Id="rId32" Type="http://schemas.openxmlformats.org/officeDocument/2006/relationships/customXml" Target="../ink/ink19.xml"/><Relationship Id="rId5" Type="http://schemas.openxmlformats.org/officeDocument/2006/relationships/image" Target="../media/image8.png"/><Relationship Id="rId15" Type="http://schemas.openxmlformats.org/officeDocument/2006/relationships/image" Target="../media/image13.png"/><Relationship Id="rId23" Type="http://schemas.openxmlformats.org/officeDocument/2006/relationships/image" Target="../media/image17.png"/><Relationship Id="rId28" Type="http://schemas.openxmlformats.org/officeDocument/2006/relationships/customXml" Target="../ink/ink17.xml"/><Relationship Id="rId10" Type="http://schemas.openxmlformats.org/officeDocument/2006/relationships/customXml" Target="../ink/ink8.xml"/><Relationship Id="rId19" Type="http://schemas.openxmlformats.org/officeDocument/2006/relationships/image" Target="../media/image15.png"/><Relationship Id="rId31" Type="http://schemas.openxmlformats.org/officeDocument/2006/relationships/image" Target="../media/image21.png"/><Relationship Id="rId4" Type="http://schemas.openxmlformats.org/officeDocument/2006/relationships/customXml" Target="../ink/ink5.xml"/><Relationship Id="rId9" Type="http://schemas.openxmlformats.org/officeDocument/2006/relationships/image" Target="../media/image10.png"/><Relationship Id="rId14" Type="http://schemas.openxmlformats.org/officeDocument/2006/relationships/customXml" Target="../ink/ink10.xml"/><Relationship Id="rId22" Type="http://schemas.openxmlformats.org/officeDocument/2006/relationships/customXml" Target="../ink/ink14.xml"/><Relationship Id="rId27" Type="http://schemas.openxmlformats.org/officeDocument/2006/relationships/image" Target="../media/image19.png"/><Relationship Id="rId30" Type="http://schemas.openxmlformats.org/officeDocument/2006/relationships/customXml" Target="../ink/ink18.xml"/><Relationship Id="rId35" Type="http://schemas.openxmlformats.org/officeDocument/2006/relationships/image" Target="../media/image23.png"/><Relationship Id="rId8" Type="http://schemas.openxmlformats.org/officeDocument/2006/relationships/customXml" Target="../ink/ink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US"/>
              <a:t>Java SE 17 – Presentation</a:t>
            </a:r>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US"/>
              <a:t>Migration from Java SE 8 to Java SE 17</a:t>
            </a:r>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15B5A-217F-8159-544B-2420B4DAD63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94D3EE7-1A3E-9845-17F9-5206030443D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61707934-4EDE-D225-48BF-CC9140E4B05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sym typeface="Wingdings" pitchFamily="2" charset="2"/>
              </a:rPr>
              <a:t>Pattern variables and Expressions</a:t>
            </a:r>
          </a:p>
          <a:p>
            <a:pPr algn="l"/>
            <a:r>
              <a:rPr lang="en-US" sz="1800">
                <a:sym typeface="Wingdings" pitchFamily="2" charset="2"/>
              </a:rPr>
              <a:t>- Pattern matching also allows us to ... to ... data</a:t>
            </a:r>
          </a:p>
          <a:p>
            <a:pPr algn="l"/>
            <a:r>
              <a:rPr lang="en-US" sz="1800">
                <a:sym typeface="Wingdings" pitchFamily="2" charset="2"/>
              </a:rPr>
              <a:t>(code illustration snippet 23)</a:t>
            </a:r>
          </a:p>
          <a:p>
            <a:pPr algn="l"/>
            <a:r>
              <a:rPr lang="en-US" sz="1800">
                <a:sym typeface="Wingdings" pitchFamily="2" charset="2"/>
              </a:rPr>
              <a:t>- A condition to use ... is .... It can't be a ..., a ..., and a ...</a:t>
            </a:r>
          </a:p>
          <a:p>
            <a:pPr algn="l"/>
            <a:r>
              <a:rPr lang="en-US" sz="1800">
                <a:sym typeface="Wingdings" pitchFamily="2" charset="2"/>
              </a:rPr>
              <a:t>– Although normal ... </a:t>
            </a:r>
          </a:p>
          <a:p>
            <a:pPr algn="l"/>
            <a:r>
              <a:rPr lang="en-US" sz="1800">
                <a:sym typeface="Wingdings" pitchFamily="2" charset="2"/>
              </a:rPr>
              <a:t>(code illustration snippet 24)</a:t>
            </a:r>
          </a:p>
          <a:p>
            <a:pPr algn="l"/>
            <a:r>
              <a:rPr lang="en-US" sz="1800" b="1">
                <a:sym typeface="Wingdings" pitchFamily="2" charset="2"/>
              </a:rPr>
              <a:t>Flow scoping</a:t>
            </a:r>
          </a:p>
          <a:p>
            <a:pPr algn="l"/>
            <a:r>
              <a:rPr lang="en-US" sz="1800">
                <a:sym typeface="Wingdings" pitchFamily="2" charset="2"/>
              </a:rPr>
              <a:t>- ... has something called </a:t>
            </a:r>
            <a:r>
              <a:rPr lang="en-US" sz="1800" b="1">
                <a:sym typeface="Wingdings" pitchFamily="2" charset="2"/>
              </a:rPr>
              <a:t>flow scoping</a:t>
            </a:r>
            <a:r>
              <a:rPr lang="en-US" sz="1800">
                <a:sym typeface="Wingdings" pitchFamily="2" charset="2"/>
              </a:rPr>
              <a:t>. Flow scoping is used to ... variable.</a:t>
            </a:r>
          </a:p>
          <a:p>
            <a:pPr algn="l"/>
            <a:r>
              <a:rPr lang="en-US" sz="1800">
                <a:sym typeface="Wingdings" pitchFamily="2" charset="2"/>
              </a:rPr>
              <a:t>- Unlike traditional ..., the ... variable ... based on ...</a:t>
            </a:r>
          </a:p>
          <a:p>
            <a:pPr algn="l"/>
            <a:r>
              <a:rPr lang="en-US" sz="1800">
                <a:sym typeface="Wingdings" pitchFamily="2" charset="2"/>
              </a:rPr>
              <a:t>(code illustration snippet 25)</a:t>
            </a:r>
          </a:p>
          <a:p>
            <a:pPr algn="l"/>
            <a:r>
              <a:rPr lang="en-US" sz="1800">
                <a:sym typeface="Wingdings" pitchFamily="2" charset="2"/>
              </a:rPr>
              <a:t>- In illustrated example, we use ... instead of ... which ... =&gt; The ... will run ... =&gt; ...</a:t>
            </a:r>
          </a:p>
          <a:p>
            <a:pPr algn="l"/>
            <a:r>
              <a:rPr lang="en-US" sz="1800">
                <a:sym typeface="Wingdings" pitchFamily="2" charset="2"/>
              </a:rPr>
              <a:t>(code illustration snippet 26, 27) </a:t>
            </a:r>
          </a:p>
          <a:p>
            <a:pPr algn="l"/>
            <a:r>
              <a:rPr lang="en-US" sz="1800">
                <a:sym typeface="Wingdings" pitchFamily="2" charset="2"/>
              </a:rPr>
              <a:t>- According to Java ... a variable ... in ... cases</a:t>
            </a:r>
          </a:p>
          <a:p>
            <a:pPr algn="l"/>
            <a:r>
              <a:rPr lang="en-US" sz="1800">
                <a:sym typeface="Wingdings" pitchFamily="2" charset="2"/>
              </a:rPr>
              <a:t>+) The condition ...</a:t>
            </a:r>
          </a:p>
          <a:p>
            <a:pPr algn="l"/>
            <a:r>
              <a:rPr lang="en-US" sz="1800">
                <a:sym typeface="Wingdings" pitchFamily="2" charset="2"/>
              </a:rPr>
              <a:t>+) The condition ... and ... completed ... (all of the statements such as ... counted as ...)</a:t>
            </a:r>
          </a:p>
          <a:p>
            <a:pPr algn="l"/>
            <a:r>
              <a:rPr lang="en-US" sz="1800">
                <a:sym typeface="Wingdings" pitchFamily="2" charset="2"/>
              </a:rPr>
              <a:t>=&gt; These are ... variable ...</a:t>
            </a:r>
          </a:p>
        </p:txBody>
      </p:sp>
    </p:spTree>
    <p:extLst>
      <p:ext uri="{BB962C8B-B14F-4D97-AF65-F5344CB8AC3E}">
        <p14:creationId xmlns:p14="http://schemas.microsoft.com/office/powerpoint/2010/main" val="190042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1F08C-3338-BD6C-C148-14B10BCE947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8B24CD2-1415-01EF-CEE2-DE4EE783D01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6D570FA9-0930-19DB-3043-779264EB7A7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28,29)</a:t>
            </a:r>
          </a:p>
          <a:p>
            <a:pPr algn="l"/>
            <a:r>
              <a:rPr lang="en-US" sz="1800">
                <a:sym typeface="Wingdings" pitchFamily="2" charset="2"/>
              </a:rPr>
              <a:t>- The scope of ... is defined ... (note 1)</a:t>
            </a:r>
          </a:p>
          <a:p>
            <a:pPr algn="l"/>
            <a:r>
              <a:rPr lang="en-US" sz="1800" b="1">
                <a:sym typeface="Wingdings" pitchFamily="2" charset="2"/>
              </a:rPr>
              <a:t>V – New swtich statement feature and Switch Expression</a:t>
            </a:r>
          </a:p>
          <a:p>
            <a:pPr algn="l"/>
            <a:r>
              <a:rPr lang="en-US" sz="1800">
                <a:sym typeface="Wingdings" pitchFamily="2" charset="2"/>
              </a:rPr>
              <a:t>- In Java 14 of ..., allowed to ....</a:t>
            </a:r>
          </a:p>
          <a:p>
            <a:pPr algn="l"/>
            <a:r>
              <a:rPr lang="en-US" sz="1800">
                <a:sym typeface="Wingdings" pitchFamily="2" charset="2"/>
              </a:rPr>
              <a:t>(code illustration snippet 30)</a:t>
            </a:r>
          </a:p>
          <a:p>
            <a:pPr algn="l"/>
            <a:r>
              <a:rPr lang="en-US" sz="1800">
                <a:sym typeface="Wingdings" pitchFamily="2" charset="2"/>
              </a:rPr>
              <a:t>(code illustration snippet 31)</a:t>
            </a:r>
          </a:p>
          <a:p>
            <a:pPr algn="l"/>
            <a:r>
              <a:rPr lang="en-US" sz="1800">
                <a:sym typeface="Wingdings" pitchFamily="2" charset="2"/>
              </a:rPr>
              <a:t>- We can see that this method is .... =&gt; in Java ..., a new type of ... called ....</a:t>
            </a:r>
          </a:p>
          <a:p>
            <a:pPr algn="l"/>
            <a:r>
              <a:rPr lang="en-US" sz="1800">
                <a:sym typeface="Wingdings" pitchFamily="2" charset="2"/>
              </a:rPr>
              <a:t>- It has ... syntax than ...</a:t>
            </a:r>
          </a:p>
          <a:p>
            <a:pPr algn="l"/>
            <a:r>
              <a:rPr lang="en-US" sz="1800">
                <a:sym typeface="Wingdings" pitchFamily="2" charset="2"/>
              </a:rPr>
              <a:t>– We use it as a ... and assign .... (of course the type ...)</a:t>
            </a:r>
          </a:p>
          <a:p>
            <a:pPr algn="l"/>
            <a:r>
              <a:rPr lang="en-US" sz="1800">
                <a:sym typeface="Wingdings" pitchFamily="2" charset="2"/>
              </a:rPr>
              <a:t>(code illustration snippet 32)</a:t>
            </a:r>
          </a:p>
          <a:p>
            <a:pPr algn="l"/>
            <a:r>
              <a:rPr lang="en-US" sz="1800">
                <a:sym typeface="Wingdings" pitchFamily="2" charset="2"/>
              </a:rPr>
              <a:t>- Of course we can use ... normal ..., and we can ... combine ... (code illustration snippet 33)</a:t>
            </a:r>
          </a:p>
          <a:p>
            <a:pPr algn="l"/>
            <a:r>
              <a:rPr lang="en-US" sz="1800">
                <a:sym typeface="Wingdings" pitchFamily="2" charset="2"/>
              </a:rPr>
              <a:t>- Rules when using ...</a:t>
            </a:r>
          </a:p>
          <a:p>
            <a:pPr algn="l"/>
            <a:r>
              <a:rPr lang="en-US" sz="1800">
                <a:sym typeface="Wingdings" pitchFamily="2" charset="2"/>
              </a:rPr>
              <a:t>+)</a:t>
            </a:r>
          </a:p>
          <a:p>
            <a:pPr algn="l"/>
            <a:r>
              <a:rPr lang="en-US" sz="1800">
                <a:sym typeface="Wingdings" pitchFamily="2" charset="2"/>
              </a:rPr>
              <a:t>+)</a:t>
            </a:r>
          </a:p>
          <a:p>
            <a:pPr algn="l"/>
            <a:r>
              <a:rPr lang="en-US" sz="1800">
                <a:sym typeface="Wingdings" pitchFamily="2" charset="2"/>
              </a:rPr>
              <a:t>+)</a:t>
            </a:r>
          </a:p>
          <a:p>
            <a:pPr algn="l"/>
            <a:r>
              <a:rPr lang="en-US" sz="1800">
                <a:sym typeface="Wingdings" pitchFamily="2" charset="2"/>
              </a:rPr>
              <a:t>- However, if switch isn't ... then ... needed</a:t>
            </a:r>
          </a:p>
          <a:p>
            <a:pPr algn="l"/>
            <a:endParaRPr lang="en-US" sz="1800">
              <a:sym typeface="Wingdings" pitchFamily="2" charset="2"/>
            </a:endParaRPr>
          </a:p>
        </p:txBody>
      </p:sp>
    </p:spTree>
    <p:extLst>
      <p:ext uri="{BB962C8B-B14F-4D97-AF65-F5344CB8AC3E}">
        <p14:creationId xmlns:p14="http://schemas.microsoft.com/office/powerpoint/2010/main" val="193513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226FC-922E-599E-F6DC-A86A745BADA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C30E091-F649-0BFA-BAC7-F44A673EEDD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7AB3D9BC-37D1-9386-B529-5009F6D17190}"/>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For ... expression, ... is needed because it doesn't differ from ... =&gt; a ... is needed at the ....</a:t>
            </a:r>
          </a:p>
          <a:p>
            <a:pPr algn="l"/>
            <a:r>
              <a:rPr lang="en-US" sz="1800">
                <a:sym typeface="Wingdings" pitchFamily="2" charset="2"/>
              </a:rPr>
              <a:t>– In new ..., if we don't use ... =&gt; we must have ...</a:t>
            </a:r>
          </a:p>
          <a:p>
            <a:pPr algn="l"/>
            <a:r>
              <a:rPr lang="en-US" sz="1800">
                <a:sym typeface="Wingdings" pitchFamily="2" charset="2"/>
              </a:rPr>
              <a:t>- Otherwise, we don't need ...</a:t>
            </a:r>
          </a:p>
          <a:p>
            <a:pPr algn="l"/>
            <a:r>
              <a:rPr lang="en-US" sz="1800">
                <a:sym typeface="Wingdings" pitchFamily="2" charset="2"/>
              </a:rPr>
              <a:t>(code illustration snippet 32, again</a:t>
            </a:r>
          </a:p>
          <a:p>
            <a:pPr algn="l"/>
            <a:r>
              <a:rPr lang="en-US" sz="1800" b="1">
                <a:sym typeface="Wingdings" pitchFamily="2" charset="2"/>
              </a:rPr>
              <a:t>VI – New String class methods</a:t>
            </a:r>
          </a:p>
          <a:p>
            <a:pPr algn="l"/>
            <a:r>
              <a:rPr lang="en-US" sz="1800" b="1">
                <a:sym typeface="Wingdings" pitchFamily="2" charset="2"/>
              </a:rPr>
              <a:t>strip()</a:t>
            </a:r>
          </a:p>
          <a:p>
            <a:pPr algn="l"/>
            <a:endParaRPr lang="en-US" sz="1800" b="1">
              <a:sym typeface="Wingdings" pitchFamily="2" charset="2"/>
            </a:endParaRPr>
          </a:p>
          <a:p>
            <a:pPr algn="l"/>
            <a:r>
              <a:rPr lang="en-US" sz="1800" b="1">
                <a:sym typeface="Wingdings" pitchFamily="2" charset="2"/>
              </a:rPr>
              <a:t>stripLeading() and stripTrailing()</a:t>
            </a:r>
          </a:p>
          <a:p>
            <a:pPr algn="l"/>
            <a:r>
              <a:rPr lang="en-US" sz="1800">
                <a:sym typeface="Wingdings" pitchFamily="2" charset="2"/>
              </a:rPr>
              <a:t>- NOTE: strip() and trim() .... but strip()...</a:t>
            </a:r>
          </a:p>
          <a:p>
            <a:pPr algn="l"/>
            <a:r>
              <a:rPr lang="en-US" sz="1800" b="1">
                <a:sym typeface="Wingdings" pitchFamily="2" charset="2"/>
              </a:rPr>
              <a:t>working with indentation</a:t>
            </a:r>
          </a:p>
          <a:p>
            <a:pPr algn="l"/>
            <a:r>
              <a:rPr lang="en-US" sz="1800">
                <a:sym typeface="Wingdings" pitchFamily="2" charset="2"/>
              </a:rPr>
              <a:t>- We have 2 new methods for ...</a:t>
            </a:r>
          </a:p>
          <a:p>
            <a:pPr algn="l"/>
            <a:r>
              <a:rPr lang="en-US" sz="1800" b="1">
                <a:sym typeface="Wingdings" pitchFamily="2" charset="2"/>
              </a:rPr>
              <a:t>indent(int numberSpaces)</a:t>
            </a:r>
          </a:p>
          <a:p>
            <a:pPr algn="l"/>
            <a:r>
              <a:rPr lang="en-US" sz="1800">
                <a:sym typeface="Wingdings" pitchFamily="2" charset="2"/>
              </a:rPr>
              <a:t>- If we add a ... number =&gt; ...</a:t>
            </a:r>
          </a:p>
          <a:p>
            <a:pPr algn="l"/>
            <a:r>
              <a:rPr lang="en-US" sz="1800">
                <a:sym typeface="Wingdings" pitchFamily="2" charset="2"/>
              </a:rPr>
              <a:t>– If we add a ... number =&gt; If ... than the total ... =&gt;</a:t>
            </a:r>
          </a:p>
          <a:p>
            <a:pPr algn="l"/>
            <a:r>
              <a:rPr lang="en-US" sz="1800">
                <a:sym typeface="Wingdings" pitchFamily="2" charset="2"/>
              </a:rPr>
              <a:t>- But if the number ... than the total =&gt; ...</a:t>
            </a:r>
          </a:p>
          <a:p>
            <a:pPr algn="l"/>
            <a:r>
              <a:rPr lang="en-US" sz="1800">
                <a:sym typeface="Wingdings" pitchFamily="2" charset="2"/>
              </a:rPr>
              <a:t>- If we add 0 =&gt; ...</a:t>
            </a:r>
          </a:p>
        </p:txBody>
      </p:sp>
    </p:spTree>
    <p:extLst>
      <p:ext uri="{BB962C8B-B14F-4D97-AF65-F5344CB8AC3E}">
        <p14:creationId xmlns:p14="http://schemas.microsoft.com/office/powerpoint/2010/main" val="274330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8D278-6DBE-B799-1FF3-ECD659CF78E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8E11262-FE06-5C65-B37B-5F3EA5CCEA6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549F6D37-6A7A-D672-5A1E-CAC10D0885A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Indent also add a ... if .... This is because if we add a ... before the line ... =&gt; ... won't ... =&gt; We must add a ... to move ... line</a:t>
            </a:r>
          </a:p>
          <a:p>
            <a:pPr algn="l"/>
            <a:r>
              <a:rPr lang="en-US" sz="1800">
                <a:sym typeface="Wingdings" pitchFamily="2" charset="2"/>
              </a:rPr>
              <a:t>(code illustration snippet 34)</a:t>
            </a:r>
          </a:p>
          <a:p>
            <a:pPr algn="l"/>
            <a:r>
              <a:rPr lang="en-US" sz="1800">
                <a:sym typeface="Wingdings" pitchFamily="2" charset="2"/>
              </a:rPr>
              <a:t>- However,  when we use ... with .... String ... there will be ... cases:</a:t>
            </a:r>
          </a:p>
          <a:p>
            <a:pPr algn="l"/>
            <a:r>
              <a:rPr lang="en-US" sz="1800">
                <a:sym typeface="Wingdings" pitchFamily="2" charset="2"/>
              </a:rPr>
              <a:t>+)... (code illustration snippet 35) </a:t>
            </a:r>
          </a:p>
          <a:p>
            <a:pPr algn="l"/>
            <a:r>
              <a:rPr lang="en-US" sz="1800">
                <a:sym typeface="Wingdings" pitchFamily="2" charset="2"/>
              </a:rPr>
              <a:t>+)...(code illustration snippet 36)</a:t>
            </a:r>
          </a:p>
          <a:p>
            <a:pPr algn="l"/>
            <a:endParaRPr lang="en-US" sz="1800">
              <a:sym typeface="Wingdings" pitchFamily="2" charset="2"/>
            </a:endParaRPr>
          </a:p>
          <a:p>
            <a:pPr algn="l"/>
            <a:r>
              <a:rPr lang="en-US" sz="1800" b="1">
                <a:sym typeface="Wingdings" pitchFamily="2" charset="2"/>
              </a:rPr>
              <a:t>(the book explains stripIndent() in a pretty stupid way, so I will explain it in my way)</a:t>
            </a:r>
            <a:br>
              <a:rPr lang="en-US" sz="1800" b="1">
                <a:sym typeface="Wingdings" pitchFamily="2" charset="2"/>
              </a:rPr>
            </a:br>
            <a:r>
              <a:rPr lang="en-US" sz="1800">
                <a:sym typeface="Wingdings" pitchFamily="2" charset="2"/>
              </a:rPr>
              <a:t>- stripIndent() is usually used with ... String, but use ... to represent ...</a:t>
            </a:r>
            <a:r>
              <a:rPr lang="en-US" sz="1800" b="1">
                <a:sym typeface="Wingdings" pitchFamily="2" charset="2"/>
              </a:rPr>
              <a:t> </a:t>
            </a:r>
            <a:r>
              <a:rPr lang="en-US" sz="1800">
                <a:sym typeface="Wingdings" pitchFamily="2" charset="2"/>
              </a:rPr>
              <a:t>=&gt; The ... line and ... space will ... =&gt; This method will ...</a:t>
            </a:r>
          </a:p>
          <a:p>
            <a:pPr algn="l"/>
            <a:r>
              <a:rPr lang="en-US" sz="1800">
                <a:sym typeface="Wingdings" pitchFamily="2" charset="2"/>
              </a:rPr>
              <a:t>(code illustration snippet 37)</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CC394A8A-2900-58E2-B6B8-3ED620A87FE8}"/>
              </a:ext>
            </a:extLst>
          </p:cNvPr>
          <p:cNvPicPr>
            <a:picLocks noChangeAspect="1"/>
          </p:cNvPicPr>
          <p:nvPr/>
        </p:nvPicPr>
        <p:blipFill>
          <a:blip r:embed="rId3"/>
          <a:stretch>
            <a:fillRect/>
          </a:stretch>
        </p:blipFill>
        <p:spPr>
          <a:xfrm>
            <a:off x="3023684" y="3614040"/>
            <a:ext cx="6769100" cy="324396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3F79A22-3682-ACB4-0C27-45A0F933D819}"/>
                  </a:ext>
                </a:extLst>
              </p14:cNvPr>
              <p14:cNvContentPartPr/>
              <p14:nvPr/>
            </p14:nvContentPartPr>
            <p14:xfrm>
              <a:off x="5206364" y="4540900"/>
              <a:ext cx="3692880" cy="241920"/>
            </p14:xfrm>
          </p:contentPart>
        </mc:Choice>
        <mc:Fallback xmlns="">
          <p:pic>
            <p:nvPicPr>
              <p:cNvPr id="5" name="Ink 4">
                <a:extLst>
                  <a:ext uri="{FF2B5EF4-FFF2-40B4-BE49-F238E27FC236}">
                    <a16:creationId xmlns:a16="http://schemas.microsoft.com/office/drawing/2014/main" id="{03F79A22-3682-ACB4-0C27-45A0F933D819}"/>
                  </a:ext>
                </a:extLst>
              </p:cNvPr>
              <p:cNvPicPr/>
              <p:nvPr/>
            </p:nvPicPr>
            <p:blipFill>
              <a:blip r:embed="rId5"/>
              <a:stretch>
                <a:fillRect/>
              </a:stretch>
            </p:blipFill>
            <p:spPr>
              <a:xfrm>
                <a:off x="5143364" y="4477900"/>
                <a:ext cx="381852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A2BB771A-5EB6-852E-DCA7-8D8B1928C06E}"/>
                  </a:ext>
                </a:extLst>
              </p14:cNvPr>
              <p14:cNvContentPartPr/>
              <p14:nvPr/>
            </p14:nvContentPartPr>
            <p14:xfrm>
              <a:off x="5127164" y="4992700"/>
              <a:ext cx="3911760" cy="167400"/>
            </p14:xfrm>
          </p:contentPart>
        </mc:Choice>
        <mc:Fallback xmlns="">
          <p:pic>
            <p:nvPicPr>
              <p:cNvPr id="6" name="Ink 5">
                <a:extLst>
                  <a:ext uri="{FF2B5EF4-FFF2-40B4-BE49-F238E27FC236}">
                    <a16:creationId xmlns:a16="http://schemas.microsoft.com/office/drawing/2014/main" id="{A2BB771A-5EB6-852E-DCA7-8D8B1928C06E}"/>
                  </a:ext>
                </a:extLst>
              </p:cNvPr>
              <p:cNvPicPr/>
              <p:nvPr/>
            </p:nvPicPr>
            <p:blipFill>
              <a:blip r:embed="rId7"/>
              <a:stretch>
                <a:fillRect/>
              </a:stretch>
            </p:blipFill>
            <p:spPr>
              <a:xfrm>
                <a:off x="5064164" y="4930060"/>
                <a:ext cx="4037400" cy="293040"/>
              </a:xfrm>
              <a:prstGeom prst="rect">
                <a:avLst/>
              </a:prstGeom>
            </p:spPr>
          </p:pic>
        </mc:Fallback>
      </mc:AlternateContent>
      <p:grpSp>
        <p:nvGrpSpPr>
          <p:cNvPr id="16" name="Group 15">
            <a:extLst>
              <a:ext uri="{FF2B5EF4-FFF2-40B4-BE49-F238E27FC236}">
                <a16:creationId xmlns:a16="http://schemas.microsoft.com/office/drawing/2014/main" id="{0DEB3199-1DEC-D918-2FFE-927B17B3A144}"/>
              </a:ext>
            </a:extLst>
          </p:cNvPr>
          <p:cNvGrpSpPr/>
          <p:nvPr/>
        </p:nvGrpSpPr>
        <p:grpSpPr>
          <a:xfrm>
            <a:off x="5032844" y="5361340"/>
            <a:ext cx="3788640" cy="329760"/>
            <a:chOff x="5032844" y="5361340"/>
            <a:chExt cx="3788640" cy="329760"/>
          </a:xfrm>
        </p:grpSpPr>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EA3D1A57-BF2D-1ABE-239D-4DC68AA17885}"/>
                    </a:ext>
                  </a:extLst>
                </p14:cNvPr>
                <p14:cNvContentPartPr/>
                <p14:nvPr/>
              </p14:nvContentPartPr>
              <p14:xfrm>
                <a:off x="5032844" y="5361340"/>
                <a:ext cx="3788640" cy="61200"/>
              </p14:xfrm>
            </p:contentPart>
          </mc:Choice>
          <mc:Fallback xmlns="">
            <p:pic>
              <p:nvPicPr>
                <p:cNvPr id="7" name="Ink 6">
                  <a:extLst>
                    <a:ext uri="{FF2B5EF4-FFF2-40B4-BE49-F238E27FC236}">
                      <a16:creationId xmlns:a16="http://schemas.microsoft.com/office/drawing/2014/main" id="{EA3D1A57-BF2D-1ABE-239D-4DC68AA17885}"/>
                    </a:ext>
                  </a:extLst>
                </p:cNvPr>
                <p:cNvPicPr/>
                <p:nvPr/>
              </p:nvPicPr>
              <p:blipFill>
                <a:blip r:embed="rId9"/>
                <a:stretch>
                  <a:fillRect/>
                </a:stretch>
              </p:blipFill>
              <p:spPr>
                <a:xfrm>
                  <a:off x="4969844" y="5298700"/>
                  <a:ext cx="39142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8E7D91CF-371B-58BA-640C-23F1AD255C7D}"/>
                    </a:ext>
                  </a:extLst>
                </p14:cNvPr>
                <p14:cNvContentPartPr/>
                <p14:nvPr/>
              </p14:nvContentPartPr>
              <p14:xfrm>
                <a:off x="5169284" y="5524780"/>
                <a:ext cx="1669320" cy="33480"/>
              </p14:xfrm>
            </p:contentPart>
          </mc:Choice>
          <mc:Fallback xmlns="">
            <p:pic>
              <p:nvPicPr>
                <p:cNvPr id="8" name="Ink 7">
                  <a:extLst>
                    <a:ext uri="{FF2B5EF4-FFF2-40B4-BE49-F238E27FC236}">
                      <a16:creationId xmlns:a16="http://schemas.microsoft.com/office/drawing/2014/main" id="{8E7D91CF-371B-58BA-640C-23F1AD255C7D}"/>
                    </a:ext>
                  </a:extLst>
                </p:cNvPr>
                <p:cNvPicPr/>
                <p:nvPr/>
              </p:nvPicPr>
              <p:blipFill>
                <a:blip r:embed="rId11"/>
                <a:stretch>
                  <a:fillRect/>
                </a:stretch>
              </p:blipFill>
              <p:spPr>
                <a:xfrm>
                  <a:off x="5106644" y="5462140"/>
                  <a:ext cx="179496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68D316AD-60BB-115A-A06E-03D9F237964A}"/>
                    </a:ext>
                  </a:extLst>
                </p14:cNvPr>
                <p14:cNvContentPartPr/>
                <p14:nvPr/>
              </p14:nvContentPartPr>
              <p14:xfrm>
                <a:off x="5164964" y="5670580"/>
                <a:ext cx="1675080" cy="20520"/>
              </p14:xfrm>
            </p:contentPart>
          </mc:Choice>
          <mc:Fallback xmlns="">
            <p:pic>
              <p:nvPicPr>
                <p:cNvPr id="9" name="Ink 8">
                  <a:extLst>
                    <a:ext uri="{FF2B5EF4-FFF2-40B4-BE49-F238E27FC236}">
                      <a16:creationId xmlns:a16="http://schemas.microsoft.com/office/drawing/2014/main" id="{68D316AD-60BB-115A-A06E-03D9F237964A}"/>
                    </a:ext>
                  </a:extLst>
                </p:cNvPr>
                <p:cNvPicPr/>
                <p:nvPr/>
              </p:nvPicPr>
              <p:blipFill>
                <a:blip r:embed="rId13"/>
                <a:stretch>
                  <a:fillRect/>
                </a:stretch>
              </p:blipFill>
              <p:spPr>
                <a:xfrm>
                  <a:off x="5102324" y="5607580"/>
                  <a:ext cx="1800720" cy="146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34B312C8-1EDF-B30D-6641-3BBEC089091F}"/>
                  </a:ext>
                </a:extLst>
              </p14:cNvPr>
              <p14:cNvContentPartPr/>
              <p14:nvPr/>
            </p14:nvContentPartPr>
            <p14:xfrm>
              <a:off x="5078204" y="6246220"/>
              <a:ext cx="3742200" cy="257760"/>
            </p14:xfrm>
          </p:contentPart>
        </mc:Choice>
        <mc:Fallback xmlns="">
          <p:pic>
            <p:nvPicPr>
              <p:cNvPr id="12" name="Ink 11">
                <a:extLst>
                  <a:ext uri="{FF2B5EF4-FFF2-40B4-BE49-F238E27FC236}">
                    <a16:creationId xmlns:a16="http://schemas.microsoft.com/office/drawing/2014/main" id="{34B312C8-1EDF-B30D-6641-3BBEC089091F}"/>
                  </a:ext>
                </a:extLst>
              </p:cNvPr>
              <p:cNvPicPr/>
              <p:nvPr/>
            </p:nvPicPr>
            <p:blipFill>
              <a:blip r:embed="rId15"/>
              <a:stretch>
                <a:fillRect/>
              </a:stretch>
            </p:blipFill>
            <p:spPr>
              <a:xfrm>
                <a:off x="5015204" y="6183220"/>
                <a:ext cx="3867840" cy="383400"/>
              </a:xfrm>
              <a:prstGeom prst="rect">
                <a:avLst/>
              </a:prstGeom>
            </p:spPr>
          </p:pic>
        </mc:Fallback>
      </mc:AlternateContent>
      <p:grpSp>
        <p:nvGrpSpPr>
          <p:cNvPr id="19" name="Group 18">
            <a:extLst>
              <a:ext uri="{FF2B5EF4-FFF2-40B4-BE49-F238E27FC236}">
                <a16:creationId xmlns:a16="http://schemas.microsoft.com/office/drawing/2014/main" id="{98FA29B1-D200-232E-70FA-21D5970B59A8}"/>
              </a:ext>
            </a:extLst>
          </p:cNvPr>
          <p:cNvGrpSpPr/>
          <p:nvPr/>
        </p:nvGrpSpPr>
        <p:grpSpPr>
          <a:xfrm>
            <a:off x="5230124" y="5826820"/>
            <a:ext cx="1630440" cy="235440"/>
            <a:chOff x="5230124" y="5826820"/>
            <a:chExt cx="1630440" cy="235440"/>
          </a:xfrm>
        </p:grpSpPr>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E62C705A-42B4-CE84-D765-9FA92CED71C9}"/>
                    </a:ext>
                  </a:extLst>
                </p14:cNvPr>
                <p14:cNvContentPartPr/>
                <p14:nvPr/>
              </p14:nvContentPartPr>
              <p14:xfrm>
                <a:off x="5242364" y="5826820"/>
                <a:ext cx="1618200" cy="43200"/>
              </p14:xfrm>
            </p:contentPart>
          </mc:Choice>
          <mc:Fallback xmlns="">
            <p:pic>
              <p:nvPicPr>
                <p:cNvPr id="10" name="Ink 9">
                  <a:extLst>
                    <a:ext uri="{FF2B5EF4-FFF2-40B4-BE49-F238E27FC236}">
                      <a16:creationId xmlns:a16="http://schemas.microsoft.com/office/drawing/2014/main" id="{E62C705A-42B4-CE84-D765-9FA92CED71C9}"/>
                    </a:ext>
                  </a:extLst>
                </p:cNvPr>
                <p:cNvPicPr/>
                <p:nvPr/>
              </p:nvPicPr>
              <p:blipFill>
                <a:blip r:embed="rId17"/>
                <a:stretch>
                  <a:fillRect/>
                </a:stretch>
              </p:blipFill>
              <p:spPr>
                <a:xfrm>
                  <a:off x="5179364" y="5763820"/>
                  <a:ext cx="174384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5ECB4AF2-F0CA-92E4-D50F-0A0080A60FA8}"/>
                    </a:ext>
                  </a:extLst>
                </p14:cNvPr>
                <p14:cNvContentPartPr/>
                <p14:nvPr/>
              </p14:nvContentPartPr>
              <p14:xfrm>
                <a:off x="5260004" y="5931580"/>
                <a:ext cx="882720" cy="44280"/>
              </p14:xfrm>
            </p:contentPart>
          </mc:Choice>
          <mc:Fallback xmlns="">
            <p:pic>
              <p:nvPicPr>
                <p:cNvPr id="11" name="Ink 10">
                  <a:extLst>
                    <a:ext uri="{FF2B5EF4-FFF2-40B4-BE49-F238E27FC236}">
                      <a16:creationId xmlns:a16="http://schemas.microsoft.com/office/drawing/2014/main" id="{5ECB4AF2-F0CA-92E4-D50F-0A0080A60FA8}"/>
                    </a:ext>
                  </a:extLst>
                </p:cNvPr>
                <p:cNvPicPr/>
                <p:nvPr/>
              </p:nvPicPr>
              <p:blipFill>
                <a:blip r:embed="rId19"/>
                <a:stretch>
                  <a:fillRect/>
                </a:stretch>
              </p:blipFill>
              <p:spPr>
                <a:xfrm>
                  <a:off x="5197364" y="5868580"/>
                  <a:ext cx="10083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05E182FB-AC53-2873-A16E-75784BC8C7D4}"/>
                    </a:ext>
                  </a:extLst>
                </p14:cNvPr>
                <p14:cNvContentPartPr/>
                <p14:nvPr/>
              </p14:nvContentPartPr>
              <p14:xfrm>
                <a:off x="5230124" y="5925100"/>
                <a:ext cx="876240" cy="137160"/>
              </p14:xfrm>
            </p:contentPart>
          </mc:Choice>
          <mc:Fallback xmlns="">
            <p:pic>
              <p:nvPicPr>
                <p:cNvPr id="17" name="Ink 16">
                  <a:extLst>
                    <a:ext uri="{FF2B5EF4-FFF2-40B4-BE49-F238E27FC236}">
                      <a16:creationId xmlns:a16="http://schemas.microsoft.com/office/drawing/2014/main" id="{05E182FB-AC53-2873-A16E-75784BC8C7D4}"/>
                    </a:ext>
                  </a:extLst>
                </p:cNvPr>
                <p:cNvPicPr/>
                <p:nvPr/>
              </p:nvPicPr>
              <p:blipFill>
                <a:blip r:embed="rId21"/>
                <a:stretch>
                  <a:fillRect/>
                </a:stretch>
              </p:blipFill>
              <p:spPr>
                <a:xfrm>
                  <a:off x="5167124" y="5862100"/>
                  <a:ext cx="1001880" cy="262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9F41C67F-A148-656E-7BAE-B91C75C8EA27}"/>
                  </a:ext>
                </a:extLst>
              </p14:cNvPr>
              <p14:cNvContentPartPr/>
              <p14:nvPr/>
            </p14:nvContentPartPr>
            <p14:xfrm>
              <a:off x="5858684" y="6318580"/>
              <a:ext cx="246960" cy="48960"/>
            </p14:xfrm>
          </p:contentPart>
        </mc:Choice>
        <mc:Fallback xmlns="">
          <p:pic>
            <p:nvPicPr>
              <p:cNvPr id="20" name="Ink 19">
                <a:extLst>
                  <a:ext uri="{FF2B5EF4-FFF2-40B4-BE49-F238E27FC236}">
                    <a16:creationId xmlns:a16="http://schemas.microsoft.com/office/drawing/2014/main" id="{9F41C67F-A148-656E-7BAE-B91C75C8EA27}"/>
                  </a:ext>
                </a:extLst>
              </p:cNvPr>
              <p:cNvPicPr/>
              <p:nvPr/>
            </p:nvPicPr>
            <p:blipFill>
              <a:blip r:embed="rId23"/>
              <a:stretch>
                <a:fillRect/>
              </a:stretch>
            </p:blipFill>
            <p:spPr>
              <a:xfrm>
                <a:off x="5795684" y="6255940"/>
                <a:ext cx="372600" cy="174600"/>
              </a:xfrm>
              <a:prstGeom prst="rect">
                <a:avLst/>
              </a:prstGeom>
            </p:spPr>
          </p:pic>
        </mc:Fallback>
      </mc:AlternateContent>
    </p:spTree>
    <p:extLst>
      <p:ext uri="{BB962C8B-B14F-4D97-AF65-F5344CB8AC3E}">
        <p14:creationId xmlns:p14="http://schemas.microsoft.com/office/powerpoint/2010/main" val="163805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5B97C-DBED-015C-B0FE-177227BB6B3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9D9EBAF-DDEA-75A4-98CF-C3330B6EBB8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84E7E974-0D59-4050-2C41-710AA61A6190}"/>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In ... String, if we add a "\" ... =&gt; ....</a:t>
            </a:r>
          </a:p>
          <a:p>
            <a:pPr algn="l"/>
            <a:r>
              <a:rPr lang="en-US" sz="1800">
                <a:sym typeface="Wingdings" pitchFamily="2" charset="2"/>
              </a:rPr>
              <a:t>- To transform ...., we use </a:t>
            </a:r>
            <a:r>
              <a:rPr lang="en-US" sz="1800" b="1">
                <a:sym typeface="Wingdings" pitchFamily="2" charset="2"/>
              </a:rPr>
              <a:t>translateEscape()</a:t>
            </a:r>
            <a:endParaRPr lang="en-US" sz="1800">
              <a:sym typeface="Wingdings" pitchFamily="2" charset="2"/>
            </a:endParaRPr>
          </a:p>
          <a:p>
            <a:pPr algn="l"/>
            <a:r>
              <a:rPr lang="en-US" sz="1800">
                <a:sym typeface="Wingdings" pitchFamily="2" charset="2"/>
              </a:rPr>
              <a:t>(code illustration snippet 38)</a:t>
            </a:r>
          </a:p>
          <a:p>
            <a:pPr algn="l"/>
            <a:endParaRPr lang="en-US" sz="1800">
              <a:sym typeface="Wingdings" pitchFamily="2" charset="2"/>
            </a:endParaRPr>
          </a:p>
          <a:p>
            <a:pPr algn="l"/>
            <a:r>
              <a:rPr lang="en-US" sz="1800" b="1">
                <a:sym typeface="Wingdings" pitchFamily="2" charset="2"/>
              </a:rPr>
              <a:t>formatted()</a:t>
            </a:r>
          </a:p>
          <a:p>
            <a:pPr algn="l"/>
            <a:r>
              <a:rPr lang="en-US" sz="1800">
                <a:sym typeface="Wingdings" pitchFamily="2" charset="2"/>
              </a:rPr>
              <a:t>(code illustration snippet 39)</a:t>
            </a:r>
          </a:p>
          <a:p>
            <a:pPr algn="l"/>
            <a:r>
              <a:rPr lang="en-US" sz="1800">
                <a:sym typeface="Wingdings" pitchFamily="2" charset="2"/>
              </a:rPr>
              <a:t>NOTE: %f ....</a:t>
            </a:r>
          </a:p>
          <a:p>
            <a:pPr algn="l"/>
            <a:r>
              <a:rPr lang="en-US" sz="1800">
                <a:sym typeface="Wingdings" pitchFamily="2" charset="2"/>
              </a:rPr>
              <a:t>– If we try to pass ... =&gt; exception ...</a:t>
            </a:r>
          </a:p>
          <a:p>
            <a:pPr algn="l"/>
            <a:r>
              <a:rPr lang="en-US" sz="1800">
                <a:sym typeface="Wingdings" pitchFamily="2" charset="2"/>
              </a:rPr>
              <a:t>(code illustration snippet 40)</a:t>
            </a:r>
          </a:p>
          <a:p>
            <a:pPr algn="l"/>
            <a:r>
              <a:rPr lang="en-US" sz="1800">
                <a:sym typeface="Wingdings" pitchFamily="2" charset="2"/>
              </a:rPr>
              <a:t>- format() also support something called ...</a:t>
            </a:r>
          </a:p>
          <a:p>
            <a:pPr algn="l"/>
            <a:r>
              <a:rPr lang="en-US" sz="1800">
                <a:sym typeface="Wingdings" pitchFamily="2" charset="2"/>
              </a:rPr>
              <a:t>- We have seen some example about "%f". For standard, %f will ...., but we can ... this ... by applying ... (Be careful, Java will ... the number if we using this...)</a:t>
            </a:r>
          </a:p>
          <a:p>
            <a:pPr algn="l"/>
            <a:r>
              <a:rPr lang="en-US" sz="1800">
                <a:sym typeface="Wingdings" pitchFamily="2" charset="2"/>
              </a:rPr>
              <a:t>(code illustration snippet 41)</a:t>
            </a:r>
          </a:p>
          <a:p>
            <a:pPr algn="l"/>
            <a:r>
              <a:rPr lang="en-US" sz="1800">
                <a:sym typeface="Wingdings" pitchFamily="2" charset="2"/>
              </a:rPr>
              <a:t>- We can also ... length of ... by using ...</a:t>
            </a:r>
          </a:p>
          <a:p>
            <a:pPr algn="l"/>
            <a:r>
              <a:rPr lang="en-US" sz="1800">
                <a:sym typeface="Wingdings" pitchFamily="2" charset="2"/>
              </a:rPr>
              <a:t>(code illustration snippet 42)</a:t>
            </a:r>
          </a:p>
          <a:p>
            <a:pPr algn="l"/>
            <a:endParaRPr lang="en-US" sz="1800">
              <a:sym typeface="Wingdings" pitchFamily="2" charset="2"/>
            </a:endParaRPr>
          </a:p>
        </p:txBody>
      </p:sp>
    </p:spTree>
    <p:extLst>
      <p:ext uri="{BB962C8B-B14F-4D97-AF65-F5344CB8AC3E}">
        <p14:creationId xmlns:p14="http://schemas.microsoft.com/office/powerpoint/2010/main" val="250736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CEFD4-A64D-2FE6-FBCE-EF4031228F4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14460D8-99EE-697F-3930-6139F6EFDD64}"/>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8A9BA8D7-91F2-744C-2B64-6FB7B23BB4AF}"/>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If we try to specify ... length ... than ... =&gt; Whole ... and the decimal ... depend... </a:t>
            </a:r>
          </a:p>
          <a:p>
            <a:pPr algn="l"/>
            <a:r>
              <a:rPr lang="en-US" sz="1800">
                <a:sym typeface="Wingdings" pitchFamily="2" charset="2"/>
              </a:rPr>
              <a:t>(code illustration snippet 43)</a:t>
            </a:r>
          </a:p>
          <a:p>
            <a:pPr algn="l"/>
            <a:r>
              <a:rPr lang="en-US" sz="1800">
                <a:sym typeface="Wingdings" pitchFamily="2" charset="2"/>
              </a:rPr>
              <a:t>- Also, if we try to specify .... length ... than =&gt; Space ...</a:t>
            </a:r>
          </a:p>
          <a:p>
            <a:pPr algn="l"/>
            <a:r>
              <a:rPr lang="en-US" sz="1800">
                <a:sym typeface="Wingdings" pitchFamily="2" charset="2"/>
              </a:rPr>
              <a:t>(we can add 0 ...)</a:t>
            </a:r>
          </a:p>
          <a:p>
            <a:pPr algn="l"/>
            <a:r>
              <a:rPr lang="en-US" sz="1800">
                <a:sym typeface="Wingdings" pitchFamily="2" charset="2"/>
              </a:rPr>
              <a:t>(code illustration snippet 44)</a:t>
            </a:r>
          </a:p>
        </p:txBody>
      </p:sp>
    </p:spTree>
    <p:extLst>
      <p:ext uri="{BB962C8B-B14F-4D97-AF65-F5344CB8AC3E}">
        <p14:creationId xmlns:p14="http://schemas.microsoft.com/office/powerpoint/2010/main" val="291643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C9931-3F2F-B132-2F62-A960EE8B981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060E7E0-3484-026B-B421-8AC70E915D0B}"/>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B00CEDF5-58C8-486F-0488-E45123E1FB8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sym typeface="Wingdings" pitchFamily="2" charset="2"/>
              </a:rPr>
              <a:t>VII – New java.util.Arrays methods</a:t>
            </a:r>
          </a:p>
          <a:p>
            <a:pPr algn="l"/>
            <a:r>
              <a:rPr lang="en-US" sz="1800">
                <a:sym typeface="Wingdings" pitchFamily="2" charset="2"/>
              </a:rPr>
              <a:t>compare()</a:t>
            </a:r>
          </a:p>
          <a:p>
            <a:pPr algn="l"/>
            <a:r>
              <a:rPr lang="en-US" sz="1800">
                <a:sym typeface="Wingdings" pitchFamily="2" charset="2"/>
              </a:rPr>
              <a:t>– This method is used to ...</a:t>
            </a:r>
          </a:p>
          <a:p>
            <a:pPr algn="l"/>
            <a:r>
              <a:rPr lang="en-US" sz="1800">
                <a:sym typeface="Wingdings" pitchFamily="2" charset="2"/>
              </a:rPr>
              <a:t>- This method returns ... values</a:t>
            </a:r>
          </a:p>
          <a:p>
            <a:pPr algn="l"/>
            <a:r>
              <a:rPr lang="en-US" sz="1800">
                <a:sym typeface="Wingdings" pitchFamily="2" charset="2"/>
              </a:rPr>
              <a:t>+)</a:t>
            </a:r>
          </a:p>
          <a:p>
            <a:pPr algn="l"/>
            <a:r>
              <a:rPr lang="en-US" sz="1800">
                <a:sym typeface="Wingdings" pitchFamily="2" charset="2"/>
              </a:rPr>
              <a:t>+)</a:t>
            </a:r>
          </a:p>
          <a:p>
            <a:pPr algn="l"/>
            <a:r>
              <a:rPr lang="en-US" sz="1800">
                <a:sym typeface="Wingdings" pitchFamily="2" charset="2"/>
              </a:rPr>
              <a:t>+)</a:t>
            </a:r>
          </a:p>
          <a:p>
            <a:pPr algn="l"/>
            <a:r>
              <a:rPr lang="en-US" sz="1800">
                <a:sym typeface="Wingdings" pitchFamily="2" charset="2"/>
              </a:rPr>
              <a:t>(code illustration snippet 45)</a:t>
            </a:r>
          </a:p>
          <a:p>
            <a:pPr algn="l"/>
            <a:r>
              <a:rPr lang="en-US" sz="1800">
                <a:sym typeface="Wingdings" pitchFamily="2" charset="2"/>
              </a:rPr>
              <a:t>-) Some rules when using this method</a:t>
            </a:r>
          </a:p>
          <a:p>
            <a:pPr algn="l"/>
            <a:r>
              <a:rPr lang="en-US" sz="1800">
                <a:sym typeface="Wingdings" pitchFamily="2" charset="2"/>
              </a:rPr>
              <a:t>+) </a:t>
            </a:r>
          </a:p>
          <a:p>
            <a:pPr algn="l"/>
            <a:r>
              <a:rPr lang="en-US" sz="1800">
                <a:sym typeface="Wingdings" pitchFamily="2" charset="2"/>
              </a:rPr>
              <a:t>+)</a:t>
            </a:r>
          </a:p>
          <a:p>
            <a:pPr algn="l"/>
            <a:r>
              <a:rPr lang="en-US" sz="1800">
                <a:sym typeface="Wingdings" pitchFamily="2" charset="2"/>
              </a:rPr>
              <a:t>+)</a:t>
            </a:r>
          </a:p>
          <a:p>
            <a:pPr algn="l"/>
            <a:r>
              <a:rPr lang="en-US" sz="1800">
                <a:sym typeface="Wingdings" pitchFamily="2" charset="2"/>
              </a:rPr>
              <a:t>+)</a:t>
            </a:r>
          </a:p>
          <a:p>
            <a:pPr algn="l"/>
            <a:r>
              <a:rPr lang="en-US" sz="1800">
                <a:sym typeface="Wingdings" pitchFamily="2" charset="2"/>
              </a:rPr>
              <a:t>+)</a:t>
            </a:r>
          </a:p>
          <a:p>
            <a:pPr algn="l"/>
            <a:endParaRPr lang="en-US" sz="1800">
              <a:sym typeface="Wingdings" pitchFamily="2" charset="2"/>
            </a:endParaRPr>
          </a:p>
        </p:txBody>
      </p:sp>
    </p:spTree>
    <p:extLst>
      <p:ext uri="{BB962C8B-B14F-4D97-AF65-F5344CB8AC3E}">
        <p14:creationId xmlns:p14="http://schemas.microsoft.com/office/powerpoint/2010/main" val="224918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FCCC7-7D6B-2306-EF1B-5C4A53160A3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22F1C97-8EA3-ADAB-10EE-91DFB78BEE5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82496763-C4F3-8188-E395-039DA35F847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Here are some other rules for ... and ...</a:t>
            </a:r>
          </a:p>
          <a:p>
            <a:pPr algn="l"/>
            <a:r>
              <a:rPr lang="en-US" sz="1800">
                <a:sym typeface="Wingdings" pitchFamily="2" charset="2"/>
              </a:rPr>
              <a:t>+)</a:t>
            </a:r>
          </a:p>
          <a:p>
            <a:pPr algn="l"/>
            <a:r>
              <a:rPr lang="en-US" sz="1800">
                <a:sym typeface="Wingdings" pitchFamily="2" charset="2"/>
              </a:rPr>
              <a:t>+)</a:t>
            </a:r>
          </a:p>
          <a:p>
            <a:pPr algn="l"/>
            <a:r>
              <a:rPr lang="en-US" sz="1800">
                <a:sym typeface="Wingdings" pitchFamily="2" charset="2"/>
              </a:rPr>
              <a:t>+)</a:t>
            </a:r>
          </a:p>
          <a:p>
            <a:pPr algn="l"/>
            <a:r>
              <a:rPr lang="en-US" sz="1800">
                <a:sym typeface="Wingdings" pitchFamily="2" charset="2"/>
              </a:rPr>
              <a:t>+)</a:t>
            </a:r>
          </a:p>
          <a:p>
            <a:pPr algn="l"/>
            <a:r>
              <a:rPr lang="en-US" sz="1800">
                <a:sym typeface="Wingdings" pitchFamily="2" charset="2"/>
              </a:rPr>
              <a:t>+)</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6065B617-B3CB-0008-3E5B-AF803DE20498}"/>
              </a:ext>
            </a:extLst>
          </p:cNvPr>
          <p:cNvPicPr>
            <a:picLocks noChangeAspect="1"/>
          </p:cNvPicPr>
          <p:nvPr/>
        </p:nvPicPr>
        <p:blipFill>
          <a:blip r:embed="rId3"/>
          <a:stretch>
            <a:fillRect/>
          </a:stretch>
        </p:blipFill>
        <p:spPr>
          <a:xfrm>
            <a:off x="1877784" y="2315003"/>
            <a:ext cx="7772400" cy="4325509"/>
          </a:xfrm>
          <a:prstGeom prst="rect">
            <a:avLst/>
          </a:prstGeom>
        </p:spPr>
      </p:pic>
      <p:grpSp>
        <p:nvGrpSpPr>
          <p:cNvPr id="13" name="Group 12">
            <a:extLst>
              <a:ext uri="{FF2B5EF4-FFF2-40B4-BE49-F238E27FC236}">
                <a16:creationId xmlns:a16="http://schemas.microsoft.com/office/drawing/2014/main" id="{76A8DA01-EB46-FC60-0BCD-801E7FF12D2B}"/>
              </a:ext>
            </a:extLst>
          </p:cNvPr>
          <p:cNvGrpSpPr/>
          <p:nvPr/>
        </p:nvGrpSpPr>
        <p:grpSpPr>
          <a:xfrm>
            <a:off x="6381044" y="3118540"/>
            <a:ext cx="2949840" cy="498600"/>
            <a:chOff x="6381044" y="3118540"/>
            <a:chExt cx="2949840" cy="49860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C941EA2-917C-B1C1-0808-DA8FD5324A73}"/>
                    </a:ext>
                  </a:extLst>
                </p14:cNvPr>
                <p14:cNvContentPartPr/>
                <p14:nvPr/>
              </p14:nvContentPartPr>
              <p14:xfrm>
                <a:off x="6381044" y="3139420"/>
                <a:ext cx="1150920" cy="55800"/>
              </p14:xfrm>
            </p:contentPart>
          </mc:Choice>
          <mc:Fallback xmlns="">
            <p:pic>
              <p:nvPicPr>
                <p:cNvPr id="5" name="Ink 4">
                  <a:extLst>
                    <a:ext uri="{FF2B5EF4-FFF2-40B4-BE49-F238E27FC236}">
                      <a16:creationId xmlns:a16="http://schemas.microsoft.com/office/drawing/2014/main" id="{0C941EA2-917C-B1C1-0808-DA8FD5324A73}"/>
                    </a:ext>
                  </a:extLst>
                </p:cNvPr>
                <p:cNvPicPr/>
                <p:nvPr/>
              </p:nvPicPr>
              <p:blipFill>
                <a:blip r:embed="rId5"/>
                <a:stretch>
                  <a:fillRect/>
                </a:stretch>
              </p:blipFill>
              <p:spPr>
                <a:xfrm>
                  <a:off x="6318404" y="3076420"/>
                  <a:ext cx="12765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0E55412B-CD5F-A218-C266-51893F325765}"/>
                    </a:ext>
                  </a:extLst>
                </p14:cNvPr>
                <p14:cNvContentPartPr/>
                <p14:nvPr/>
              </p14:nvContentPartPr>
              <p14:xfrm>
                <a:off x="7696844" y="3118540"/>
                <a:ext cx="1547280" cy="16560"/>
              </p14:xfrm>
            </p:contentPart>
          </mc:Choice>
          <mc:Fallback xmlns="">
            <p:pic>
              <p:nvPicPr>
                <p:cNvPr id="6" name="Ink 5">
                  <a:extLst>
                    <a:ext uri="{FF2B5EF4-FFF2-40B4-BE49-F238E27FC236}">
                      <a16:creationId xmlns:a16="http://schemas.microsoft.com/office/drawing/2014/main" id="{0E55412B-CD5F-A218-C266-51893F325765}"/>
                    </a:ext>
                  </a:extLst>
                </p:cNvPr>
                <p:cNvPicPr/>
                <p:nvPr/>
              </p:nvPicPr>
              <p:blipFill>
                <a:blip r:embed="rId7"/>
                <a:stretch>
                  <a:fillRect/>
                </a:stretch>
              </p:blipFill>
              <p:spPr>
                <a:xfrm>
                  <a:off x="7633844" y="3055900"/>
                  <a:ext cx="167292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F75C7402-6487-0B0E-5955-52F5F2D32B49}"/>
                    </a:ext>
                  </a:extLst>
                </p14:cNvPr>
                <p14:cNvContentPartPr/>
                <p14:nvPr/>
              </p14:nvContentPartPr>
              <p14:xfrm>
                <a:off x="7849844" y="3302140"/>
                <a:ext cx="1239480" cy="48960"/>
              </p14:xfrm>
            </p:contentPart>
          </mc:Choice>
          <mc:Fallback xmlns="">
            <p:pic>
              <p:nvPicPr>
                <p:cNvPr id="7" name="Ink 6">
                  <a:extLst>
                    <a:ext uri="{FF2B5EF4-FFF2-40B4-BE49-F238E27FC236}">
                      <a16:creationId xmlns:a16="http://schemas.microsoft.com/office/drawing/2014/main" id="{F75C7402-6487-0B0E-5955-52F5F2D32B49}"/>
                    </a:ext>
                  </a:extLst>
                </p:cNvPr>
                <p:cNvPicPr/>
                <p:nvPr/>
              </p:nvPicPr>
              <p:blipFill>
                <a:blip r:embed="rId9"/>
                <a:stretch>
                  <a:fillRect/>
                </a:stretch>
              </p:blipFill>
              <p:spPr>
                <a:xfrm>
                  <a:off x="7787204" y="3239500"/>
                  <a:ext cx="136512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D568F114-65C2-01BC-270C-B1EB59CFA840}"/>
                    </a:ext>
                  </a:extLst>
                </p14:cNvPr>
                <p14:cNvContentPartPr/>
                <p14:nvPr/>
              </p14:nvContentPartPr>
              <p14:xfrm>
                <a:off x="7778924" y="3562420"/>
                <a:ext cx="1551960" cy="54720"/>
              </p14:xfrm>
            </p:contentPart>
          </mc:Choice>
          <mc:Fallback xmlns="">
            <p:pic>
              <p:nvPicPr>
                <p:cNvPr id="8" name="Ink 7">
                  <a:extLst>
                    <a:ext uri="{FF2B5EF4-FFF2-40B4-BE49-F238E27FC236}">
                      <a16:creationId xmlns:a16="http://schemas.microsoft.com/office/drawing/2014/main" id="{D568F114-65C2-01BC-270C-B1EB59CFA840}"/>
                    </a:ext>
                  </a:extLst>
                </p:cNvPr>
                <p:cNvPicPr/>
                <p:nvPr/>
              </p:nvPicPr>
              <p:blipFill>
                <a:blip r:embed="rId11"/>
                <a:stretch>
                  <a:fillRect/>
                </a:stretch>
              </p:blipFill>
              <p:spPr>
                <a:xfrm>
                  <a:off x="7716284" y="3499420"/>
                  <a:ext cx="167760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897D80ED-F74B-A28B-0B32-51013A3461A1}"/>
                    </a:ext>
                  </a:extLst>
                </p14:cNvPr>
                <p14:cNvContentPartPr/>
                <p14:nvPr/>
              </p14:nvContentPartPr>
              <p14:xfrm>
                <a:off x="8394164" y="3344260"/>
                <a:ext cx="475920" cy="53280"/>
              </p14:xfrm>
            </p:contentPart>
          </mc:Choice>
          <mc:Fallback xmlns="">
            <p:pic>
              <p:nvPicPr>
                <p:cNvPr id="9" name="Ink 8">
                  <a:extLst>
                    <a:ext uri="{FF2B5EF4-FFF2-40B4-BE49-F238E27FC236}">
                      <a16:creationId xmlns:a16="http://schemas.microsoft.com/office/drawing/2014/main" id="{897D80ED-F74B-A28B-0B32-51013A3461A1}"/>
                    </a:ext>
                  </a:extLst>
                </p:cNvPr>
                <p:cNvPicPr/>
                <p:nvPr/>
              </p:nvPicPr>
              <p:blipFill>
                <a:blip r:embed="rId13"/>
                <a:stretch>
                  <a:fillRect/>
                </a:stretch>
              </p:blipFill>
              <p:spPr>
                <a:xfrm>
                  <a:off x="8331164" y="3281620"/>
                  <a:ext cx="6015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DB653B35-9E6A-CABE-DE8F-BB9E577BAAF8}"/>
                    </a:ext>
                  </a:extLst>
                </p14:cNvPr>
                <p14:cNvContentPartPr/>
                <p14:nvPr/>
              </p14:nvContentPartPr>
              <p14:xfrm>
                <a:off x="8548604" y="3185500"/>
                <a:ext cx="587520" cy="69480"/>
              </p14:xfrm>
            </p:contentPart>
          </mc:Choice>
          <mc:Fallback xmlns="">
            <p:pic>
              <p:nvPicPr>
                <p:cNvPr id="10" name="Ink 9">
                  <a:extLst>
                    <a:ext uri="{FF2B5EF4-FFF2-40B4-BE49-F238E27FC236}">
                      <a16:creationId xmlns:a16="http://schemas.microsoft.com/office/drawing/2014/main" id="{DB653B35-9E6A-CABE-DE8F-BB9E577BAAF8}"/>
                    </a:ext>
                  </a:extLst>
                </p:cNvPr>
                <p:cNvPicPr/>
                <p:nvPr/>
              </p:nvPicPr>
              <p:blipFill>
                <a:blip r:embed="rId15"/>
                <a:stretch>
                  <a:fillRect/>
                </a:stretch>
              </p:blipFill>
              <p:spPr>
                <a:xfrm>
                  <a:off x="8485604" y="3122860"/>
                  <a:ext cx="71316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4B753EC4-D0F1-1371-2459-732AD42D7831}"/>
                    </a:ext>
                  </a:extLst>
                </p14:cNvPr>
                <p14:cNvContentPartPr/>
                <p14:nvPr/>
              </p14:nvContentPartPr>
              <p14:xfrm>
                <a:off x="8304524" y="3178660"/>
                <a:ext cx="758160" cy="298440"/>
              </p14:xfrm>
            </p:contentPart>
          </mc:Choice>
          <mc:Fallback xmlns="">
            <p:pic>
              <p:nvPicPr>
                <p:cNvPr id="11" name="Ink 10">
                  <a:extLst>
                    <a:ext uri="{FF2B5EF4-FFF2-40B4-BE49-F238E27FC236}">
                      <a16:creationId xmlns:a16="http://schemas.microsoft.com/office/drawing/2014/main" id="{4B753EC4-D0F1-1371-2459-732AD42D7831}"/>
                    </a:ext>
                  </a:extLst>
                </p:cNvPr>
                <p:cNvPicPr/>
                <p:nvPr/>
              </p:nvPicPr>
              <p:blipFill>
                <a:blip r:embed="rId17"/>
                <a:stretch>
                  <a:fillRect/>
                </a:stretch>
              </p:blipFill>
              <p:spPr>
                <a:xfrm>
                  <a:off x="8241884" y="3115660"/>
                  <a:ext cx="883800" cy="424080"/>
                </a:xfrm>
                <a:prstGeom prst="rect">
                  <a:avLst/>
                </a:prstGeom>
              </p:spPr>
            </p:pic>
          </mc:Fallback>
        </mc:AlternateContent>
      </p:grpSp>
      <p:grpSp>
        <p:nvGrpSpPr>
          <p:cNvPr id="22" name="Group 21">
            <a:extLst>
              <a:ext uri="{FF2B5EF4-FFF2-40B4-BE49-F238E27FC236}">
                <a16:creationId xmlns:a16="http://schemas.microsoft.com/office/drawing/2014/main" id="{277976AD-BB9E-33BD-79C8-BC15B976AD70}"/>
              </a:ext>
            </a:extLst>
          </p:cNvPr>
          <p:cNvGrpSpPr/>
          <p:nvPr/>
        </p:nvGrpSpPr>
        <p:grpSpPr>
          <a:xfrm>
            <a:off x="6409124" y="3928900"/>
            <a:ext cx="2334240" cy="117360"/>
            <a:chOff x="6409124" y="3928900"/>
            <a:chExt cx="2334240" cy="117360"/>
          </a:xfrm>
        </p:grpSpPr>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16C3AB00-2FAD-EAA1-91B7-2033034E948D}"/>
                    </a:ext>
                  </a:extLst>
                </p14:cNvPr>
                <p14:cNvContentPartPr/>
                <p14:nvPr/>
              </p14:nvContentPartPr>
              <p14:xfrm>
                <a:off x="6409124" y="3928900"/>
                <a:ext cx="2334240" cy="46800"/>
              </p14:xfrm>
            </p:contentPart>
          </mc:Choice>
          <mc:Fallback xmlns="">
            <p:pic>
              <p:nvPicPr>
                <p:cNvPr id="14" name="Ink 13">
                  <a:extLst>
                    <a:ext uri="{FF2B5EF4-FFF2-40B4-BE49-F238E27FC236}">
                      <a16:creationId xmlns:a16="http://schemas.microsoft.com/office/drawing/2014/main" id="{16C3AB00-2FAD-EAA1-91B7-2033034E948D}"/>
                    </a:ext>
                  </a:extLst>
                </p:cNvPr>
                <p:cNvPicPr/>
                <p:nvPr/>
              </p:nvPicPr>
              <p:blipFill>
                <a:blip r:embed="rId19"/>
                <a:stretch>
                  <a:fillRect/>
                </a:stretch>
              </p:blipFill>
              <p:spPr>
                <a:xfrm>
                  <a:off x="6346124" y="3865900"/>
                  <a:ext cx="245988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FD4E7423-CF58-9FE4-235A-88FEB9D0C377}"/>
                    </a:ext>
                  </a:extLst>
                </p14:cNvPr>
                <p14:cNvContentPartPr/>
                <p14:nvPr/>
              </p14:nvContentPartPr>
              <p14:xfrm>
                <a:off x="7906724" y="4008460"/>
                <a:ext cx="581040" cy="37800"/>
              </p14:xfrm>
            </p:contentPart>
          </mc:Choice>
          <mc:Fallback xmlns="">
            <p:pic>
              <p:nvPicPr>
                <p:cNvPr id="16" name="Ink 15">
                  <a:extLst>
                    <a:ext uri="{FF2B5EF4-FFF2-40B4-BE49-F238E27FC236}">
                      <a16:creationId xmlns:a16="http://schemas.microsoft.com/office/drawing/2014/main" id="{FD4E7423-CF58-9FE4-235A-88FEB9D0C377}"/>
                    </a:ext>
                  </a:extLst>
                </p:cNvPr>
                <p:cNvPicPr/>
                <p:nvPr/>
              </p:nvPicPr>
              <p:blipFill>
                <a:blip r:embed="rId21"/>
                <a:stretch>
                  <a:fillRect/>
                </a:stretch>
              </p:blipFill>
              <p:spPr>
                <a:xfrm>
                  <a:off x="7843724" y="3945820"/>
                  <a:ext cx="706680" cy="163440"/>
                </a:xfrm>
                <a:prstGeom prst="rect">
                  <a:avLst/>
                </a:prstGeom>
              </p:spPr>
            </p:pic>
          </mc:Fallback>
        </mc:AlternateContent>
      </p:grpSp>
      <p:grpSp>
        <p:nvGrpSpPr>
          <p:cNvPr id="20" name="Group 19">
            <a:extLst>
              <a:ext uri="{FF2B5EF4-FFF2-40B4-BE49-F238E27FC236}">
                <a16:creationId xmlns:a16="http://schemas.microsoft.com/office/drawing/2014/main" id="{A73D901A-F489-AA88-7F09-494395974E41}"/>
              </a:ext>
            </a:extLst>
          </p:cNvPr>
          <p:cNvGrpSpPr/>
          <p:nvPr/>
        </p:nvGrpSpPr>
        <p:grpSpPr>
          <a:xfrm>
            <a:off x="6425324" y="4400140"/>
            <a:ext cx="2944440" cy="47520"/>
            <a:chOff x="6425324" y="4400140"/>
            <a:chExt cx="2944440" cy="47520"/>
          </a:xfrm>
        </p:grpSpPr>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1D03F782-2FE4-5D02-60CF-310A78E1DD60}"/>
                    </a:ext>
                  </a:extLst>
                </p14:cNvPr>
                <p14:cNvContentPartPr/>
                <p14:nvPr/>
              </p14:nvContentPartPr>
              <p14:xfrm>
                <a:off x="6425324" y="4404820"/>
                <a:ext cx="1222560" cy="42840"/>
              </p14:xfrm>
            </p:contentPart>
          </mc:Choice>
          <mc:Fallback xmlns="">
            <p:pic>
              <p:nvPicPr>
                <p:cNvPr id="15" name="Ink 14">
                  <a:extLst>
                    <a:ext uri="{FF2B5EF4-FFF2-40B4-BE49-F238E27FC236}">
                      <a16:creationId xmlns:a16="http://schemas.microsoft.com/office/drawing/2014/main" id="{1D03F782-2FE4-5D02-60CF-310A78E1DD60}"/>
                    </a:ext>
                  </a:extLst>
                </p:cNvPr>
                <p:cNvPicPr/>
                <p:nvPr/>
              </p:nvPicPr>
              <p:blipFill>
                <a:blip r:embed="rId23"/>
                <a:stretch>
                  <a:fillRect/>
                </a:stretch>
              </p:blipFill>
              <p:spPr>
                <a:xfrm>
                  <a:off x="6362684" y="4342180"/>
                  <a:ext cx="134820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C11FA02-73C2-A938-C0B8-E351FCED5690}"/>
                    </a:ext>
                  </a:extLst>
                </p14:cNvPr>
                <p14:cNvContentPartPr/>
                <p14:nvPr/>
              </p14:nvContentPartPr>
              <p14:xfrm>
                <a:off x="7870004" y="4400140"/>
                <a:ext cx="1499760" cy="25920"/>
              </p14:xfrm>
            </p:contentPart>
          </mc:Choice>
          <mc:Fallback xmlns="">
            <p:pic>
              <p:nvPicPr>
                <p:cNvPr id="17" name="Ink 16">
                  <a:extLst>
                    <a:ext uri="{FF2B5EF4-FFF2-40B4-BE49-F238E27FC236}">
                      <a16:creationId xmlns:a16="http://schemas.microsoft.com/office/drawing/2014/main" id="{DC11FA02-73C2-A938-C0B8-E351FCED5690}"/>
                    </a:ext>
                  </a:extLst>
                </p:cNvPr>
                <p:cNvPicPr/>
                <p:nvPr/>
              </p:nvPicPr>
              <p:blipFill>
                <a:blip r:embed="rId25"/>
                <a:stretch>
                  <a:fillRect/>
                </a:stretch>
              </p:blipFill>
              <p:spPr>
                <a:xfrm>
                  <a:off x="7807364" y="4337140"/>
                  <a:ext cx="1625400" cy="151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BE0A12DE-75A7-700F-1ED4-D5D36E7BE4B1}"/>
                  </a:ext>
                </a:extLst>
              </p14:cNvPr>
              <p14:cNvContentPartPr/>
              <p14:nvPr/>
            </p14:nvContentPartPr>
            <p14:xfrm>
              <a:off x="7786484" y="4585180"/>
              <a:ext cx="1433880" cy="39960"/>
            </p14:xfrm>
          </p:contentPart>
        </mc:Choice>
        <mc:Fallback xmlns="">
          <p:pic>
            <p:nvPicPr>
              <p:cNvPr id="18" name="Ink 17">
                <a:extLst>
                  <a:ext uri="{FF2B5EF4-FFF2-40B4-BE49-F238E27FC236}">
                    <a16:creationId xmlns:a16="http://schemas.microsoft.com/office/drawing/2014/main" id="{BE0A12DE-75A7-700F-1ED4-D5D36E7BE4B1}"/>
                  </a:ext>
                </a:extLst>
              </p:cNvPr>
              <p:cNvPicPr/>
              <p:nvPr/>
            </p:nvPicPr>
            <p:blipFill>
              <a:blip r:embed="rId27"/>
              <a:stretch>
                <a:fillRect/>
              </a:stretch>
            </p:blipFill>
            <p:spPr>
              <a:xfrm>
                <a:off x="7723844" y="4522540"/>
                <a:ext cx="155952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F15769EB-F8FA-581B-8F3C-0B1782A91258}"/>
                  </a:ext>
                </a:extLst>
              </p14:cNvPr>
              <p14:cNvContentPartPr/>
              <p14:nvPr/>
            </p14:nvContentPartPr>
            <p14:xfrm>
              <a:off x="7907804" y="4784260"/>
              <a:ext cx="513720" cy="79560"/>
            </p14:xfrm>
          </p:contentPart>
        </mc:Choice>
        <mc:Fallback xmlns="">
          <p:pic>
            <p:nvPicPr>
              <p:cNvPr id="23" name="Ink 22">
                <a:extLst>
                  <a:ext uri="{FF2B5EF4-FFF2-40B4-BE49-F238E27FC236}">
                    <a16:creationId xmlns:a16="http://schemas.microsoft.com/office/drawing/2014/main" id="{F15769EB-F8FA-581B-8F3C-0B1782A91258}"/>
                  </a:ext>
                </a:extLst>
              </p:cNvPr>
              <p:cNvPicPr/>
              <p:nvPr/>
            </p:nvPicPr>
            <p:blipFill>
              <a:blip r:embed="rId29"/>
              <a:stretch>
                <a:fillRect/>
              </a:stretch>
            </p:blipFill>
            <p:spPr>
              <a:xfrm>
                <a:off x="7844804" y="4721620"/>
                <a:ext cx="639360" cy="205200"/>
              </a:xfrm>
              <a:prstGeom prst="rect">
                <a:avLst/>
              </a:prstGeom>
            </p:spPr>
          </p:pic>
        </mc:Fallback>
      </mc:AlternateContent>
      <p:grpSp>
        <p:nvGrpSpPr>
          <p:cNvPr id="28" name="Group 27">
            <a:extLst>
              <a:ext uri="{FF2B5EF4-FFF2-40B4-BE49-F238E27FC236}">
                <a16:creationId xmlns:a16="http://schemas.microsoft.com/office/drawing/2014/main" id="{77D54C77-7901-4850-7CAA-028C64E4C689}"/>
              </a:ext>
            </a:extLst>
          </p:cNvPr>
          <p:cNvGrpSpPr/>
          <p:nvPr/>
        </p:nvGrpSpPr>
        <p:grpSpPr>
          <a:xfrm>
            <a:off x="6368444" y="5193580"/>
            <a:ext cx="2472840" cy="48600"/>
            <a:chOff x="6368444" y="5193580"/>
            <a:chExt cx="2472840" cy="48600"/>
          </a:xfrm>
        </p:grpSpPr>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C72BB2F8-F705-3712-EECD-0C80FE0F0D91}"/>
                    </a:ext>
                  </a:extLst>
                </p14:cNvPr>
                <p14:cNvContentPartPr/>
                <p14:nvPr/>
              </p14:nvContentPartPr>
              <p14:xfrm>
                <a:off x="6368444" y="5193580"/>
                <a:ext cx="1249560" cy="43560"/>
              </p14:xfrm>
            </p:contentPart>
          </mc:Choice>
          <mc:Fallback xmlns="">
            <p:pic>
              <p:nvPicPr>
                <p:cNvPr id="24" name="Ink 23">
                  <a:extLst>
                    <a:ext uri="{FF2B5EF4-FFF2-40B4-BE49-F238E27FC236}">
                      <a16:creationId xmlns:a16="http://schemas.microsoft.com/office/drawing/2014/main" id="{C72BB2F8-F705-3712-EECD-0C80FE0F0D91}"/>
                    </a:ext>
                  </a:extLst>
                </p:cNvPr>
                <p:cNvPicPr/>
                <p:nvPr/>
              </p:nvPicPr>
              <p:blipFill>
                <a:blip r:embed="rId31"/>
                <a:stretch>
                  <a:fillRect/>
                </a:stretch>
              </p:blipFill>
              <p:spPr>
                <a:xfrm>
                  <a:off x="6305444" y="5130940"/>
                  <a:ext cx="13752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DC89EB40-F974-1E7C-ABFD-2E9B8E345CDC}"/>
                    </a:ext>
                  </a:extLst>
                </p14:cNvPr>
                <p14:cNvContentPartPr/>
                <p14:nvPr/>
              </p14:nvContentPartPr>
              <p14:xfrm>
                <a:off x="7818884" y="5201140"/>
                <a:ext cx="1022400" cy="41040"/>
              </p14:xfrm>
            </p:contentPart>
          </mc:Choice>
          <mc:Fallback xmlns="">
            <p:pic>
              <p:nvPicPr>
                <p:cNvPr id="25" name="Ink 24">
                  <a:extLst>
                    <a:ext uri="{FF2B5EF4-FFF2-40B4-BE49-F238E27FC236}">
                      <a16:creationId xmlns:a16="http://schemas.microsoft.com/office/drawing/2014/main" id="{DC89EB40-F974-1E7C-ABFD-2E9B8E345CDC}"/>
                    </a:ext>
                  </a:extLst>
                </p:cNvPr>
                <p:cNvPicPr/>
                <p:nvPr/>
              </p:nvPicPr>
              <p:blipFill>
                <a:blip r:embed="rId33"/>
                <a:stretch>
                  <a:fillRect/>
                </a:stretch>
              </p:blipFill>
              <p:spPr>
                <a:xfrm>
                  <a:off x="7755884" y="5138500"/>
                  <a:ext cx="1148040" cy="166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6" name="Ink 25">
                <a:extLst>
                  <a:ext uri="{FF2B5EF4-FFF2-40B4-BE49-F238E27FC236}">
                    <a16:creationId xmlns:a16="http://schemas.microsoft.com/office/drawing/2014/main" id="{FF720A4D-8266-64E3-D8E0-20557AE271AC}"/>
                  </a:ext>
                </a:extLst>
              </p14:cNvPr>
              <p14:cNvContentPartPr/>
              <p14:nvPr/>
            </p14:nvContentPartPr>
            <p14:xfrm>
              <a:off x="7844084" y="5407060"/>
              <a:ext cx="1022760" cy="39960"/>
            </p14:xfrm>
          </p:contentPart>
        </mc:Choice>
        <mc:Fallback xmlns="">
          <p:pic>
            <p:nvPicPr>
              <p:cNvPr id="26" name="Ink 25">
                <a:extLst>
                  <a:ext uri="{FF2B5EF4-FFF2-40B4-BE49-F238E27FC236}">
                    <a16:creationId xmlns:a16="http://schemas.microsoft.com/office/drawing/2014/main" id="{FF720A4D-8266-64E3-D8E0-20557AE271AC}"/>
                  </a:ext>
                </a:extLst>
              </p:cNvPr>
              <p:cNvPicPr/>
              <p:nvPr/>
            </p:nvPicPr>
            <p:blipFill>
              <a:blip r:embed="rId35"/>
              <a:stretch>
                <a:fillRect/>
              </a:stretch>
            </p:blipFill>
            <p:spPr>
              <a:xfrm>
                <a:off x="7781444" y="5344420"/>
                <a:ext cx="114840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9" name="Ink 28">
                <a:extLst>
                  <a:ext uri="{FF2B5EF4-FFF2-40B4-BE49-F238E27FC236}">
                    <a16:creationId xmlns:a16="http://schemas.microsoft.com/office/drawing/2014/main" id="{346FC6BD-D716-74FE-7B2A-3AF04D337CA1}"/>
                  </a:ext>
                </a:extLst>
              </p14:cNvPr>
              <p14:cNvContentPartPr/>
              <p14:nvPr/>
            </p14:nvContentPartPr>
            <p14:xfrm>
              <a:off x="7851284" y="5630620"/>
              <a:ext cx="882000" cy="45360"/>
            </p14:xfrm>
          </p:contentPart>
        </mc:Choice>
        <mc:Fallback xmlns="">
          <p:pic>
            <p:nvPicPr>
              <p:cNvPr id="29" name="Ink 28">
                <a:extLst>
                  <a:ext uri="{FF2B5EF4-FFF2-40B4-BE49-F238E27FC236}">
                    <a16:creationId xmlns:a16="http://schemas.microsoft.com/office/drawing/2014/main" id="{346FC6BD-D716-74FE-7B2A-3AF04D337CA1}"/>
                  </a:ext>
                </a:extLst>
              </p:cNvPr>
              <p:cNvPicPr/>
              <p:nvPr/>
            </p:nvPicPr>
            <p:blipFill>
              <a:blip r:embed="rId37"/>
              <a:stretch>
                <a:fillRect/>
              </a:stretch>
            </p:blipFill>
            <p:spPr>
              <a:xfrm>
                <a:off x="7788284" y="5567620"/>
                <a:ext cx="100764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2" name="Ink 31">
                <a:extLst>
                  <a:ext uri="{FF2B5EF4-FFF2-40B4-BE49-F238E27FC236}">
                    <a16:creationId xmlns:a16="http://schemas.microsoft.com/office/drawing/2014/main" id="{88F5EABC-46CF-1E76-8727-4F343ADBDD5B}"/>
                  </a:ext>
                </a:extLst>
              </p14:cNvPr>
              <p14:cNvContentPartPr/>
              <p14:nvPr/>
            </p14:nvContentPartPr>
            <p14:xfrm>
              <a:off x="7866404" y="6231100"/>
              <a:ext cx="941040" cy="23400"/>
            </p14:xfrm>
          </p:contentPart>
        </mc:Choice>
        <mc:Fallback xmlns="">
          <p:pic>
            <p:nvPicPr>
              <p:cNvPr id="32" name="Ink 31">
                <a:extLst>
                  <a:ext uri="{FF2B5EF4-FFF2-40B4-BE49-F238E27FC236}">
                    <a16:creationId xmlns:a16="http://schemas.microsoft.com/office/drawing/2014/main" id="{88F5EABC-46CF-1E76-8727-4F343ADBDD5B}"/>
                  </a:ext>
                </a:extLst>
              </p:cNvPr>
              <p:cNvPicPr/>
              <p:nvPr/>
            </p:nvPicPr>
            <p:blipFill>
              <a:blip r:embed="rId39"/>
              <a:stretch>
                <a:fillRect/>
              </a:stretch>
            </p:blipFill>
            <p:spPr>
              <a:xfrm>
                <a:off x="7803404" y="6168100"/>
                <a:ext cx="1066680" cy="149040"/>
              </a:xfrm>
              <a:prstGeom prst="rect">
                <a:avLst/>
              </a:prstGeom>
            </p:spPr>
          </p:pic>
        </mc:Fallback>
      </mc:AlternateContent>
      <p:grpSp>
        <p:nvGrpSpPr>
          <p:cNvPr id="35" name="Group 34">
            <a:extLst>
              <a:ext uri="{FF2B5EF4-FFF2-40B4-BE49-F238E27FC236}">
                <a16:creationId xmlns:a16="http://schemas.microsoft.com/office/drawing/2014/main" id="{8AA53717-5320-BB5A-2866-F1C73A11FBBF}"/>
              </a:ext>
            </a:extLst>
          </p:cNvPr>
          <p:cNvGrpSpPr/>
          <p:nvPr/>
        </p:nvGrpSpPr>
        <p:grpSpPr>
          <a:xfrm>
            <a:off x="6360524" y="5999620"/>
            <a:ext cx="2698200" cy="97920"/>
            <a:chOff x="6360524" y="5999620"/>
            <a:chExt cx="2698200" cy="97920"/>
          </a:xfrm>
        </p:grpSpPr>
        <mc:AlternateContent xmlns:mc="http://schemas.openxmlformats.org/markup-compatibility/2006" xmlns:p14="http://schemas.microsoft.com/office/powerpoint/2010/main">
          <mc:Choice Requires="p14">
            <p:contentPart p14:bwMode="auto" r:id="rId40">
              <p14:nvContentPartPr>
                <p14:cNvPr id="30" name="Ink 29">
                  <a:extLst>
                    <a:ext uri="{FF2B5EF4-FFF2-40B4-BE49-F238E27FC236}">
                      <a16:creationId xmlns:a16="http://schemas.microsoft.com/office/drawing/2014/main" id="{7E945803-1413-EBD3-E9AE-3C40C791EB9D}"/>
                    </a:ext>
                  </a:extLst>
                </p14:cNvPr>
                <p14:cNvContentPartPr/>
                <p14:nvPr/>
              </p14:nvContentPartPr>
              <p14:xfrm>
                <a:off x="6360524" y="6044620"/>
                <a:ext cx="1209960" cy="37080"/>
              </p14:xfrm>
            </p:contentPart>
          </mc:Choice>
          <mc:Fallback xmlns="">
            <p:pic>
              <p:nvPicPr>
                <p:cNvPr id="30" name="Ink 29">
                  <a:extLst>
                    <a:ext uri="{FF2B5EF4-FFF2-40B4-BE49-F238E27FC236}">
                      <a16:creationId xmlns:a16="http://schemas.microsoft.com/office/drawing/2014/main" id="{7E945803-1413-EBD3-E9AE-3C40C791EB9D}"/>
                    </a:ext>
                  </a:extLst>
                </p:cNvPr>
                <p:cNvPicPr/>
                <p:nvPr/>
              </p:nvPicPr>
              <p:blipFill>
                <a:blip r:embed="rId41"/>
                <a:stretch>
                  <a:fillRect/>
                </a:stretch>
              </p:blipFill>
              <p:spPr>
                <a:xfrm>
                  <a:off x="6297524" y="5981620"/>
                  <a:ext cx="133560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1" name="Ink 30">
                  <a:extLst>
                    <a:ext uri="{FF2B5EF4-FFF2-40B4-BE49-F238E27FC236}">
                      <a16:creationId xmlns:a16="http://schemas.microsoft.com/office/drawing/2014/main" id="{F95B203A-15E3-7400-DD34-EAD11D470745}"/>
                    </a:ext>
                  </a:extLst>
                </p14:cNvPr>
                <p14:cNvContentPartPr/>
                <p14:nvPr/>
              </p14:nvContentPartPr>
              <p14:xfrm>
                <a:off x="7821404" y="6070900"/>
                <a:ext cx="1237320" cy="26640"/>
              </p14:xfrm>
            </p:contentPart>
          </mc:Choice>
          <mc:Fallback xmlns="">
            <p:pic>
              <p:nvPicPr>
                <p:cNvPr id="31" name="Ink 30">
                  <a:extLst>
                    <a:ext uri="{FF2B5EF4-FFF2-40B4-BE49-F238E27FC236}">
                      <a16:creationId xmlns:a16="http://schemas.microsoft.com/office/drawing/2014/main" id="{F95B203A-15E3-7400-DD34-EAD11D470745}"/>
                    </a:ext>
                  </a:extLst>
                </p:cNvPr>
                <p:cNvPicPr/>
                <p:nvPr/>
              </p:nvPicPr>
              <p:blipFill>
                <a:blip r:embed="rId43"/>
                <a:stretch>
                  <a:fillRect/>
                </a:stretch>
              </p:blipFill>
              <p:spPr>
                <a:xfrm>
                  <a:off x="7758764" y="6008260"/>
                  <a:ext cx="136296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5E647E78-B983-8580-7CDF-25CEE706861B}"/>
                    </a:ext>
                  </a:extLst>
                </p14:cNvPr>
                <p14:cNvContentPartPr/>
                <p14:nvPr/>
              </p14:nvContentPartPr>
              <p14:xfrm>
                <a:off x="7997804" y="5999620"/>
                <a:ext cx="688680" cy="32400"/>
              </p14:xfrm>
            </p:contentPart>
          </mc:Choice>
          <mc:Fallback xmlns="">
            <p:pic>
              <p:nvPicPr>
                <p:cNvPr id="33" name="Ink 32">
                  <a:extLst>
                    <a:ext uri="{FF2B5EF4-FFF2-40B4-BE49-F238E27FC236}">
                      <a16:creationId xmlns:a16="http://schemas.microsoft.com/office/drawing/2014/main" id="{5E647E78-B983-8580-7CDF-25CEE706861B}"/>
                    </a:ext>
                  </a:extLst>
                </p:cNvPr>
                <p:cNvPicPr/>
                <p:nvPr/>
              </p:nvPicPr>
              <p:blipFill>
                <a:blip r:embed="rId45"/>
                <a:stretch>
                  <a:fillRect/>
                </a:stretch>
              </p:blipFill>
              <p:spPr>
                <a:xfrm>
                  <a:off x="7935164" y="5936980"/>
                  <a:ext cx="814320" cy="158040"/>
                </a:xfrm>
                <a:prstGeom prst="rect">
                  <a:avLst/>
                </a:prstGeom>
              </p:spPr>
            </p:pic>
          </mc:Fallback>
        </mc:AlternateContent>
      </p:grpSp>
    </p:spTree>
    <p:extLst>
      <p:ext uri="{BB962C8B-B14F-4D97-AF65-F5344CB8AC3E}">
        <p14:creationId xmlns:p14="http://schemas.microsoft.com/office/powerpoint/2010/main" val="425610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0F6D4-11F2-C03A-5F69-6C28AE114CB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1CD80D0-25DF-B108-2355-0FBE430C901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ACE0AFA7-457F-FB9E-9474-174D85F0A71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46)</a:t>
            </a:r>
          </a:p>
          <a:p>
            <a:pPr algn="l"/>
            <a:endParaRPr lang="en-US" sz="1800">
              <a:sym typeface="Wingdings" pitchFamily="2" charset="2"/>
            </a:endParaRPr>
          </a:p>
          <a:p>
            <a:pPr algn="l"/>
            <a:r>
              <a:rPr lang="en-US" sz="1800" b="1">
                <a:sym typeface="Wingdings" pitchFamily="2" charset="2"/>
              </a:rPr>
              <a:t>mismatch()</a:t>
            </a:r>
          </a:p>
          <a:p>
            <a:pPr algn="l"/>
            <a:r>
              <a:rPr lang="en-US" sz="1800">
                <a:sym typeface="Wingdings" pitchFamily="2" charset="2"/>
              </a:rPr>
              <a:t>- This method will return if ..., otherwise, ... returned ...</a:t>
            </a:r>
          </a:p>
          <a:p>
            <a:pPr algn="l"/>
            <a:r>
              <a:rPr lang="en-US" sz="1800">
                <a:sym typeface="Wingdings" pitchFamily="2" charset="2"/>
              </a:rPr>
              <a:t>(code illustration snippet 47)</a:t>
            </a:r>
          </a:p>
        </p:txBody>
      </p:sp>
    </p:spTree>
    <p:extLst>
      <p:ext uri="{BB962C8B-B14F-4D97-AF65-F5344CB8AC3E}">
        <p14:creationId xmlns:p14="http://schemas.microsoft.com/office/powerpoint/2010/main" val="262683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85154-FCED-A337-AA66-DA6E1BE5018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4599EA4-3981-6D11-13FE-57ABB58AF5A1}"/>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5898B02D-E6EB-14EA-2415-07484BFEBF0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46)</a:t>
            </a:r>
          </a:p>
          <a:p>
            <a:pPr algn="l"/>
            <a:endParaRPr lang="en-US" sz="1800">
              <a:sym typeface="Wingdings" pitchFamily="2" charset="2"/>
            </a:endParaRPr>
          </a:p>
          <a:p>
            <a:pPr algn="l"/>
            <a:r>
              <a:rPr lang="en-US" sz="1800" b="1">
                <a:sym typeface="Wingdings" pitchFamily="2" charset="2"/>
              </a:rPr>
              <a:t>mismatch()</a:t>
            </a:r>
          </a:p>
          <a:p>
            <a:pPr algn="l"/>
            <a:r>
              <a:rPr lang="en-US" sz="1800">
                <a:sym typeface="Wingdings" pitchFamily="2" charset="2"/>
              </a:rPr>
              <a:t>- This method will return if ..., otherwise, ... returned ...</a:t>
            </a:r>
          </a:p>
          <a:p>
            <a:pPr algn="l"/>
            <a:r>
              <a:rPr lang="en-US" sz="1800">
                <a:sym typeface="Wingdings" pitchFamily="2" charset="2"/>
              </a:rPr>
              <a:t>(code illustration snippet 47)</a:t>
            </a:r>
          </a:p>
          <a:p>
            <a:pPr algn="l"/>
            <a:endParaRPr lang="en-US" sz="1800">
              <a:sym typeface="Wingdings" pitchFamily="2" charset="2"/>
            </a:endParaRPr>
          </a:p>
          <a:p>
            <a:pPr algn="l"/>
            <a:r>
              <a:rPr lang="en-US" sz="1800" b="1">
                <a:sym typeface="Wingdings" pitchFamily="2" charset="2"/>
              </a:rPr>
              <a:t>VIII – Date time API</a:t>
            </a:r>
          </a:p>
          <a:p>
            <a:pPr algn="l"/>
            <a:endParaRPr lang="en-US" sz="1800">
              <a:sym typeface="Wingdings" pitchFamily="2" charset="2"/>
            </a:endParaRPr>
          </a:p>
          <a:p>
            <a:pPr algn="l"/>
            <a:r>
              <a:rPr lang="en-US" sz="1800" b="1">
                <a:sym typeface="Wingdings" pitchFamily="2" charset="2"/>
              </a:rPr>
              <a:t>ZonedDateTime</a:t>
            </a:r>
          </a:p>
          <a:p>
            <a:pPr algn="l"/>
            <a:r>
              <a:rPr lang="en-US" sz="1800">
                <a:sym typeface="Wingdings" pitchFamily="2" charset="2"/>
              </a:rPr>
              <a:t>(code illustration snippet 48) </a:t>
            </a:r>
          </a:p>
          <a:p>
            <a:pPr algn="l"/>
            <a:endParaRPr lang="en-US" sz="1800">
              <a:sym typeface="Wingdings" pitchFamily="2" charset="2"/>
            </a:endParaRPr>
          </a:p>
          <a:p>
            <a:pPr algn="l"/>
            <a:r>
              <a:rPr lang="en-US" sz="1800">
                <a:sym typeface="Wingdings" pitchFamily="2" charset="2"/>
              </a:rPr>
              <a:t>- You can see that there is a ... part in the output, that is called ...</a:t>
            </a:r>
          </a:p>
          <a:p>
            <a:pPr algn="l"/>
            <a:r>
              <a:rPr lang="en-US" sz="1800">
                <a:sym typeface="Wingdings" pitchFamily="2" charset="2"/>
              </a:rPr>
              <a:t>- This is used to calculate .... You can calculate ... by using ...</a:t>
            </a:r>
          </a:p>
          <a:p>
            <a:pPr algn="l"/>
            <a:r>
              <a:rPr lang="en-US" sz="1800">
                <a:sym typeface="Wingdings" pitchFamily="2" charset="2"/>
              </a:rPr>
              <a:t>(NOTE: There is no difference ... and ....)</a:t>
            </a:r>
          </a:p>
          <a:p>
            <a:pPr algn="l"/>
            <a:r>
              <a:rPr lang="en-US" sz="1800">
                <a:sym typeface="Wingdings" pitchFamily="2" charset="2"/>
              </a:rPr>
              <a:t>(code illustration snippet 49)</a:t>
            </a:r>
          </a:p>
        </p:txBody>
      </p:sp>
    </p:spTree>
    <p:extLst>
      <p:ext uri="{BB962C8B-B14F-4D97-AF65-F5344CB8AC3E}">
        <p14:creationId xmlns:p14="http://schemas.microsoft.com/office/powerpoint/2010/main" val="174475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sym typeface="Wingdings" pitchFamily="2" charset="2"/>
              </a:rPr>
              <a:t>I. Text Block</a:t>
            </a:r>
          </a:p>
          <a:p>
            <a:pPr algn="l"/>
            <a:r>
              <a:rPr lang="en-US" sz="1800">
                <a:sym typeface="Wingdings" pitchFamily="2" charset="2"/>
              </a:rPr>
              <a:t>- We've seen simple ... such as (code illustration snippet 1). However, how can we able to create .... like this:</a:t>
            </a: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r>
              <a:rPr lang="en-US" sz="1800">
                <a:sym typeface="Wingdings" pitchFamily="2" charset="2"/>
              </a:rPr>
              <a:t>- We have studied ..., therefore ... (code illustration snippet 2)</a:t>
            </a:r>
          </a:p>
          <a:p>
            <a:pPr algn="l"/>
            <a:r>
              <a:rPr lang="en-US" sz="1800">
                <a:sym typeface="Wingdings" pitchFamily="2" charset="2"/>
              </a:rPr>
              <a:t>- This is a ... string that ... multiple ...</a:t>
            </a:r>
          </a:p>
          <a:p>
            <a:pPr algn="l"/>
            <a:r>
              <a:rPr lang="en-US" sz="1800">
                <a:sym typeface="Wingdings" pitchFamily="2" charset="2"/>
              </a:rPr>
              <a:t>– We can use escape character to create this string, however ...</a:t>
            </a:r>
          </a:p>
          <a:p>
            <a:pPr algn="l"/>
            <a:r>
              <a:rPr lang="en-US" sz="1800">
                <a:sym typeface="Wingdings" pitchFamily="2" charset="2"/>
              </a:rPr>
              <a:t>– Therefore, a feature ... JDK 13 ... called ... </a:t>
            </a:r>
          </a:p>
        </p:txBody>
      </p:sp>
      <p:pic>
        <p:nvPicPr>
          <p:cNvPr id="5" name="Picture 4">
            <a:extLst>
              <a:ext uri="{FF2B5EF4-FFF2-40B4-BE49-F238E27FC236}">
                <a16:creationId xmlns:a16="http://schemas.microsoft.com/office/drawing/2014/main" id="{569C8936-B47D-5117-0AD2-FD52CEB21D21}"/>
              </a:ext>
            </a:extLst>
          </p:cNvPr>
          <p:cNvPicPr>
            <a:picLocks noChangeAspect="1"/>
          </p:cNvPicPr>
          <p:nvPr/>
        </p:nvPicPr>
        <p:blipFill>
          <a:blip r:embed="rId3"/>
          <a:stretch>
            <a:fillRect/>
          </a:stretch>
        </p:blipFill>
        <p:spPr>
          <a:xfrm>
            <a:off x="3275269" y="1795346"/>
            <a:ext cx="4977718" cy="1713261"/>
          </a:xfrm>
          <a:prstGeom prst="rect">
            <a:avLst/>
          </a:prstGeom>
        </p:spPr>
      </p:pic>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CF38E-4637-640F-90AA-585FDE9588F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047C705-61D3-8192-6DB0-92D72F04244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3C9DC748-04BD-B15C-7D11-8DACAE77E51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Month starts at ... not ...</a:t>
            </a:r>
          </a:p>
          <a:p>
            <a:pPr algn="l"/>
            <a:endParaRPr lang="en-US" sz="1800">
              <a:sym typeface="Wingdings" pitchFamily="2" charset="2"/>
            </a:endParaRPr>
          </a:p>
          <a:p>
            <a:pPr algn="l"/>
            <a:r>
              <a:rPr lang="en-US" sz="1800">
                <a:sym typeface="Wingdings" pitchFamily="2" charset="2"/>
              </a:rPr>
              <a:t>- To create a ZonedDateTime, you must first ... Then we can able to ...</a:t>
            </a:r>
          </a:p>
          <a:p>
            <a:pPr algn="l"/>
            <a:r>
              <a:rPr lang="en-US" sz="1800">
                <a:sym typeface="Wingdings" pitchFamily="2" charset="2"/>
              </a:rPr>
              <a:t>– Java recommend to use ... or ... instead of pure ... because it may looks ...</a:t>
            </a:r>
          </a:p>
          <a:p>
            <a:pPr algn="l"/>
            <a:r>
              <a:rPr lang="en-US" sz="1800">
                <a:sym typeface="Wingdings" pitchFamily="2" charset="2"/>
              </a:rPr>
              <a:t>– Note: Why don't Java convert ... Because this declaration means ... not ...</a:t>
            </a:r>
          </a:p>
          <a:p>
            <a:pPr algn="l"/>
            <a:r>
              <a:rPr lang="en-US" sz="1800">
                <a:sym typeface="Wingdings" pitchFamily="2" charset="2"/>
              </a:rPr>
              <a:t>(code illustration snippet 50)</a:t>
            </a:r>
          </a:p>
          <a:p>
            <a:pPr algn="l"/>
            <a:endParaRPr lang="en-US" sz="1800">
              <a:sym typeface="Wingdings" pitchFamily="2" charset="2"/>
            </a:endParaRPr>
          </a:p>
          <a:p>
            <a:pPr algn="l"/>
            <a:r>
              <a:rPr lang="en-US" sz="1800">
                <a:sym typeface="Wingdings" pitchFamily="2" charset="2"/>
              </a:rPr>
              <a:t>- Please note that for ZonedDateTime, we can't use ... to create ...</a:t>
            </a:r>
          </a:p>
          <a:p>
            <a:pPr algn="l"/>
            <a:r>
              <a:rPr lang="en-US" sz="1800">
                <a:sym typeface="Wingdings" pitchFamily="2" charset="2"/>
              </a:rPr>
              <a:t>- We can see that we can't use ... to create ... =&gt; This is called ... pattern where the ... object ... to ... method...</a:t>
            </a:r>
          </a:p>
          <a:p>
            <a:pPr algn="l"/>
            <a:r>
              <a:rPr lang="en-US" sz="1800">
                <a:sym typeface="Wingdings" pitchFamily="2" charset="2"/>
              </a:rPr>
              <a:t>- If we try to use ... =&gt; ...</a:t>
            </a:r>
          </a:p>
          <a:p>
            <a:pPr algn="l"/>
            <a:r>
              <a:rPr lang="en-US" sz="1800">
                <a:sym typeface="Wingdings" pitchFamily="2" charset="2"/>
              </a:rPr>
              <a:t>(code illustration snippet 51)	</a:t>
            </a:r>
          </a:p>
          <a:p>
            <a:pPr algn="l"/>
            <a:r>
              <a:rPr lang="en-US" sz="1800">
                <a:sym typeface="Wingdings" pitchFamily="2" charset="2"/>
              </a:rPr>
              <a:t>- Also if we try to use invalid ... =&gt; ...</a:t>
            </a:r>
          </a:p>
          <a:p>
            <a:pPr algn="l"/>
            <a:r>
              <a:rPr lang="en-US" sz="1800">
                <a:sym typeface="Wingdings" pitchFamily="2" charset="2"/>
              </a:rPr>
              <a:t>(code illustration snippet 52)</a:t>
            </a:r>
          </a:p>
          <a:p>
            <a:pPr algn="l"/>
            <a:endParaRPr lang="en-US" sz="1800">
              <a:sym typeface="Wingdings" pitchFamily="2" charset="2"/>
            </a:endParaRPr>
          </a:p>
          <a:p>
            <a:pPr algn="l"/>
            <a:r>
              <a:rPr lang="en-US" sz="1800">
                <a:sym typeface="Wingdings" pitchFamily="2" charset="2"/>
              </a:rPr>
              <a:t>- When manipulating ..., we can use method ...</a:t>
            </a:r>
          </a:p>
          <a:p>
            <a:pPr algn="l"/>
            <a:r>
              <a:rPr lang="en-US" sz="1800">
                <a:sym typeface="Wingdings" pitchFamily="2" charset="2"/>
              </a:rPr>
              <a:t>(code illustration snippet 53)</a:t>
            </a:r>
          </a:p>
        </p:txBody>
      </p:sp>
    </p:spTree>
    <p:extLst>
      <p:ext uri="{BB962C8B-B14F-4D97-AF65-F5344CB8AC3E}">
        <p14:creationId xmlns:p14="http://schemas.microsoft.com/office/powerpoint/2010/main" val="298421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DCA13-EE07-0588-399A-7A683466865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4422571-2841-4398-077D-5EE1885B090B}"/>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261C9B1A-8EE5-7804-A1AD-768D30C0912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54)</a:t>
            </a:r>
          </a:p>
          <a:p>
            <a:pPr algn="l"/>
            <a:endParaRPr lang="en-US" sz="1800">
              <a:sym typeface="Wingdings" pitchFamily="2" charset="2"/>
            </a:endParaRPr>
          </a:p>
        </p:txBody>
      </p:sp>
      <p:pic>
        <p:nvPicPr>
          <p:cNvPr id="5" name="Picture 4">
            <a:extLst>
              <a:ext uri="{FF2B5EF4-FFF2-40B4-BE49-F238E27FC236}">
                <a16:creationId xmlns:a16="http://schemas.microsoft.com/office/drawing/2014/main" id="{24FD170E-12CF-D2D6-25E6-BFB9EBB9464A}"/>
              </a:ext>
            </a:extLst>
          </p:cNvPr>
          <p:cNvPicPr>
            <a:picLocks noChangeAspect="1"/>
          </p:cNvPicPr>
          <p:nvPr/>
        </p:nvPicPr>
        <p:blipFill>
          <a:blip r:embed="rId3"/>
          <a:stretch>
            <a:fillRect/>
          </a:stretch>
        </p:blipFill>
        <p:spPr>
          <a:xfrm>
            <a:off x="2209800" y="1138469"/>
            <a:ext cx="7772400" cy="5719531"/>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4B0EE458-5195-22EA-79B0-90E6E51C36FB}"/>
                  </a:ext>
                </a:extLst>
              </p14:cNvPr>
              <p14:cNvContentPartPr/>
              <p14:nvPr/>
            </p14:nvContentPartPr>
            <p14:xfrm>
              <a:off x="4387364" y="1994260"/>
              <a:ext cx="160200" cy="2880"/>
            </p14:xfrm>
          </p:contentPart>
        </mc:Choice>
        <mc:Fallback xmlns="">
          <p:pic>
            <p:nvPicPr>
              <p:cNvPr id="6" name="Ink 5">
                <a:extLst>
                  <a:ext uri="{FF2B5EF4-FFF2-40B4-BE49-F238E27FC236}">
                    <a16:creationId xmlns:a16="http://schemas.microsoft.com/office/drawing/2014/main" id="{4B0EE458-5195-22EA-79B0-90E6E51C36FB}"/>
                  </a:ext>
                </a:extLst>
              </p:cNvPr>
              <p:cNvPicPr/>
              <p:nvPr/>
            </p:nvPicPr>
            <p:blipFill>
              <a:blip r:embed="rId5"/>
              <a:stretch>
                <a:fillRect/>
              </a:stretch>
            </p:blipFill>
            <p:spPr>
              <a:xfrm>
                <a:off x="4324364" y="1931620"/>
                <a:ext cx="28584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2610F5FF-A5DD-5B38-CCED-968CA14C1045}"/>
                  </a:ext>
                </a:extLst>
              </p14:cNvPr>
              <p14:cNvContentPartPr/>
              <p14:nvPr/>
            </p14:nvContentPartPr>
            <p14:xfrm>
              <a:off x="6184124" y="1997500"/>
              <a:ext cx="221400" cy="15840"/>
            </p14:xfrm>
          </p:contentPart>
        </mc:Choice>
        <mc:Fallback xmlns="">
          <p:pic>
            <p:nvPicPr>
              <p:cNvPr id="7" name="Ink 6">
                <a:extLst>
                  <a:ext uri="{FF2B5EF4-FFF2-40B4-BE49-F238E27FC236}">
                    <a16:creationId xmlns:a16="http://schemas.microsoft.com/office/drawing/2014/main" id="{2610F5FF-A5DD-5B38-CCED-968CA14C1045}"/>
                  </a:ext>
                </a:extLst>
              </p:cNvPr>
              <p:cNvPicPr/>
              <p:nvPr/>
            </p:nvPicPr>
            <p:blipFill>
              <a:blip r:embed="rId7"/>
              <a:stretch>
                <a:fillRect/>
              </a:stretch>
            </p:blipFill>
            <p:spPr>
              <a:xfrm>
                <a:off x="6121484" y="1934500"/>
                <a:ext cx="34704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A5A80790-F35F-8963-8D9F-5B1298E06BB4}"/>
                  </a:ext>
                </a:extLst>
              </p14:cNvPr>
              <p14:cNvContentPartPr/>
              <p14:nvPr/>
            </p14:nvContentPartPr>
            <p14:xfrm>
              <a:off x="8040644" y="1994620"/>
              <a:ext cx="179280" cy="36000"/>
            </p14:xfrm>
          </p:contentPart>
        </mc:Choice>
        <mc:Fallback xmlns="">
          <p:pic>
            <p:nvPicPr>
              <p:cNvPr id="8" name="Ink 7">
                <a:extLst>
                  <a:ext uri="{FF2B5EF4-FFF2-40B4-BE49-F238E27FC236}">
                    <a16:creationId xmlns:a16="http://schemas.microsoft.com/office/drawing/2014/main" id="{A5A80790-F35F-8963-8D9F-5B1298E06BB4}"/>
                  </a:ext>
                </a:extLst>
              </p:cNvPr>
              <p:cNvPicPr/>
              <p:nvPr/>
            </p:nvPicPr>
            <p:blipFill>
              <a:blip r:embed="rId9"/>
              <a:stretch>
                <a:fillRect/>
              </a:stretch>
            </p:blipFill>
            <p:spPr>
              <a:xfrm>
                <a:off x="7977644" y="1931980"/>
                <a:ext cx="30492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13D23FDF-70D6-FC1D-E42C-7060F4028689}"/>
                  </a:ext>
                </a:extLst>
              </p14:cNvPr>
              <p14:cNvContentPartPr/>
              <p14:nvPr/>
            </p14:nvContentPartPr>
            <p14:xfrm>
              <a:off x="4347764" y="2609500"/>
              <a:ext cx="249120" cy="7560"/>
            </p14:xfrm>
          </p:contentPart>
        </mc:Choice>
        <mc:Fallback xmlns="">
          <p:pic>
            <p:nvPicPr>
              <p:cNvPr id="9" name="Ink 8">
                <a:extLst>
                  <a:ext uri="{FF2B5EF4-FFF2-40B4-BE49-F238E27FC236}">
                    <a16:creationId xmlns:a16="http://schemas.microsoft.com/office/drawing/2014/main" id="{13D23FDF-70D6-FC1D-E42C-7060F4028689}"/>
                  </a:ext>
                </a:extLst>
              </p:cNvPr>
              <p:cNvPicPr/>
              <p:nvPr/>
            </p:nvPicPr>
            <p:blipFill>
              <a:blip r:embed="rId11"/>
              <a:stretch>
                <a:fillRect/>
              </a:stretch>
            </p:blipFill>
            <p:spPr>
              <a:xfrm>
                <a:off x="4284764" y="2546860"/>
                <a:ext cx="37476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582B8339-DBEC-B02F-5B96-CC8D58944230}"/>
                  </a:ext>
                </a:extLst>
              </p14:cNvPr>
              <p14:cNvContentPartPr/>
              <p14:nvPr/>
            </p14:nvContentPartPr>
            <p14:xfrm>
              <a:off x="6125084" y="2617420"/>
              <a:ext cx="268920" cy="2880"/>
            </p14:xfrm>
          </p:contentPart>
        </mc:Choice>
        <mc:Fallback xmlns="">
          <p:pic>
            <p:nvPicPr>
              <p:cNvPr id="10" name="Ink 9">
                <a:extLst>
                  <a:ext uri="{FF2B5EF4-FFF2-40B4-BE49-F238E27FC236}">
                    <a16:creationId xmlns:a16="http://schemas.microsoft.com/office/drawing/2014/main" id="{582B8339-DBEC-B02F-5B96-CC8D58944230}"/>
                  </a:ext>
                </a:extLst>
              </p:cNvPr>
              <p:cNvPicPr/>
              <p:nvPr/>
            </p:nvPicPr>
            <p:blipFill>
              <a:blip r:embed="rId13"/>
              <a:stretch>
                <a:fillRect/>
              </a:stretch>
            </p:blipFill>
            <p:spPr>
              <a:xfrm>
                <a:off x="6062084" y="2554420"/>
                <a:ext cx="39456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3F931149-E44E-ED64-F517-8E8FFC011F12}"/>
                  </a:ext>
                </a:extLst>
              </p14:cNvPr>
              <p14:cNvContentPartPr/>
              <p14:nvPr/>
            </p14:nvContentPartPr>
            <p14:xfrm>
              <a:off x="7987004" y="2636860"/>
              <a:ext cx="348840" cy="9720"/>
            </p14:xfrm>
          </p:contentPart>
        </mc:Choice>
        <mc:Fallback xmlns="">
          <p:pic>
            <p:nvPicPr>
              <p:cNvPr id="11" name="Ink 10">
                <a:extLst>
                  <a:ext uri="{FF2B5EF4-FFF2-40B4-BE49-F238E27FC236}">
                    <a16:creationId xmlns:a16="http://schemas.microsoft.com/office/drawing/2014/main" id="{3F931149-E44E-ED64-F517-8E8FFC011F12}"/>
                  </a:ext>
                </a:extLst>
              </p:cNvPr>
              <p:cNvPicPr/>
              <p:nvPr/>
            </p:nvPicPr>
            <p:blipFill>
              <a:blip r:embed="rId15"/>
              <a:stretch>
                <a:fillRect/>
              </a:stretch>
            </p:blipFill>
            <p:spPr>
              <a:xfrm>
                <a:off x="7924004" y="2573860"/>
                <a:ext cx="47448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B022EAA-47C7-877D-B5B2-CB1BCEAB4DDF}"/>
                  </a:ext>
                </a:extLst>
              </p14:cNvPr>
              <p14:cNvContentPartPr/>
              <p14:nvPr/>
            </p14:nvContentPartPr>
            <p14:xfrm>
              <a:off x="4402844" y="3258940"/>
              <a:ext cx="313200" cy="27000"/>
            </p14:xfrm>
          </p:contentPart>
        </mc:Choice>
        <mc:Fallback xmlns="">
          <p:pic>
            <p:nvPicPr>
              <p:cNvPr id="12" name="Ink 11">
                <a:extLst>
                  <a:ext uri="{FF2B5EF4-FFF2-40B4-BE49-F238E27FC236}">
                    <a16:creationId xmlns:a16="http://schemas.microsoft.com/office/drawing/2014/main" id="{EB022EAA-47C7-877D-B5B2-CB1BCEAB4DDF}"/>
                  </a:ext>
                </a:extLst>
              </p:cNvPr>
              <p:cNvPicPr/>
              <p:nvPr/>
            </p:nvPicPr>
            <p:blipFill>
              <a:blip r:embed="rId17"/>
              <a:stretch>
                <a:fillRect/>
              </a:stretch>
            </p:blipFill>
            <p:spPr>
              <a:xfrm>
                <a:off x="4340204" y="3195940"/>
                <a:ext cx="43884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EB07AA4E-9D7D-888A-6673-36F30D47980E}"/>
                  </a:ext>
                </a:extLst>
              </p14:cNvPr>
              <p14:cNvContentPartPr/>
              <p14:nvPr/>
            </p14:nvContentPartPr>
            <p14:xfrm>
              <a:off x="6021044" y="3239500"/>
              <a:ext cx="346680" cy="19440"/>
            </p14:xfrm>
          </p:contentPart>
        </mc:Choice>
        <mc:Fallback xmlns="">
          <p:pic>
            <p:nvPicPr>
              <p:cNvPr id="13" name="Ink 12">
                <a:extLst>
                  <a:ext uri="{FF2B5EF4-FFF2-40B4-BE49-F238E27FC236}">
                    <a16:creationId xmlns:a16="http://schemas.microsoft.com/office/drawing/2014/main" id="{EB07AA4E-9D7D-888A-6673-36F30D47980E}"/>
                  </a:ext>
                </a:extLst>
              </p:cNvPr>
              <p:cNvPicPr/>
              <p:nvPr/>
            </p:nvPicPr>
            <p:blipFill>
              <a:blip r:embed="rId19"/>
              <a:stretch>
                <a:fillRect/>
              </a:stretch>
            </p:blipFill>
            <p:spPr>
              <a:xfrm>
                <a:off x="5958044" y="3176860"/>
                <a:ext cx="47232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71500142-66CC-AC8E-B6EE-E99241C772FF}"/>
                  </a:ext>
                </a:extLst>
              </p14:cNvPr>
              <p14:cNvContentPartPr/>
              <p14:nvPr/>
            </p14:nvContentPartPr>
            <p14:xfrm>
              <a:off x="7861724" y="3253900"/>
              <a:ext cx="404640" cy="37080"/>
            </p14:xfrm>
          </p:contentPart>
        </mc:Choice>
        <mc:Fallback xmlns="">
          <p:pic>
            <p:nvPicPr>
              <p:cNvPr id="14" name="Ink 13">
                <a:extLst>
                  <a:ext uri="{FF2B5EF4-FFF2-40B4-BE49-F238E27FC236}">
                    <a16:creationId xmlns:a16="http://schemas.microsoft.com/office/drawing/2014/main" id="{71500142-66CC-AC8E-B6EE-E99241C772FF}"/>
                  </a:ext>
                </a:extLst>
              </p:cNvPr>
              <p:cNvPicPr/>
              <p:nvPr/>
            </p:nvPicPr>
            <p:blipFill>
              <a:blip r:embed="rId21"/>
              <a:stretch>
                <a:fillRect/>
              </a:stretch>
            </p:blipFill>
            <p:spPr>
              <a:xfrm>
                <a:off x="7798724" y="3190900"/>
                <a:ext cx="53028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6CC4B5EE-D5BE-54F1-5151-58BB61A9603D}"/>
                  </a:ext>
                </a:extLst>
              </p14:cNvPr>
              <p14:cNvContentPartPr/>
              <p14:nvPr/>
            </p14:nvContentPartPr>
            <p14:xfrm>
              <a:off x="4191524" y="3878140"/>
              <a:ext cx="425880" cy="38160"/>
            </p14:xfrm>
          </p:contentPart>
        </mc:Choice>
        <mc:Fallback xmlns="">
          <p:pic>
            <p:nvPicPr>
              <p:cNvPr id="15" name="Ink 14">
                <a:extLst>
                  <a:ext uri="{FF2B5EF4-FFF2-40B4-BE49-F238E27FC236}">
                    <a16:creationId xmlns:a16="http://schemas.microsoft.com/office/drawing/2014/main" id="{6CC4B5EE-D5BE-54F1-5151-58BB61A9603D}"/>
                  </a:ext>
                </a:extLst>
              </p:cNvPr>
              <p:cNvPicPr/>
              <p:nvPr/>
            </p:nvPicPr>
            <p:blipFill>
              <a:blip r:embed="rId23"/>
              <a:stretch>
                <a:fillRect/>
              </a:stretch>
            </p:blipFill>
            <p:spPr>
              <a:xfrm>
                <a:off x="4128524" y="3815140"/>
                <a:ext cx="5515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EAFEF0A1-5B4C-85F1-D8FD-4B9A88725D0D}"/>
                  </a:ext>
                </a:extLst>
              </p14:cNvPr>
              <p14:cNvContentPartPr/>
              <p14:nvPr/>
            </p14:nvContentPartPr>
            <p14:xfrm>
              <a:off x="6093044" y="3842860"/>
              <a:ext cx="375840" cy="45360"/>
            </p14:xfrm>
          </p:contentPart>
        </mc:Choice>
        <mc:Fallback xmlns="">
          <p:pic>
            <p:nvPicPr>
              <p:cNvPr id="16" name="Ink 15">
                <a:extLst>
                  <a:ext uri="{FF2B5EF4-FFF2-40B4-BE49-F238E27FC236}">
                    <a16:creationId xmlns:a16="http://schemas.microsoft.com/office/drawing/2014/main" id="{EAFEF0A1-5B4C-85F1-D8FD-4B9A88725D0D}"/>
                  </a:ext>
                </a:extLst>
              </p:cNvPr>
              <p:cNvPicPr/>
              <p:nvPr/>
            </p:nvPicPr>
            <p:blipFill>
              <a:blip r:embed="rId25"/>
              <a:stretch>
                <a:fillRect/>
              </a:stretch>
            </p:blipFill>
            <p:spPr>
              <a:xfrm>
                <a:off x="6030404" y="3779860"/>
                <a:ext cx="50148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B562A4BB-16B5-3809-4F9D-E3B5CA5C1B31}"/>
                  </a:ext>
                </a:extLst>
              </p14:cNvPr>
              <p14:cNvContentPartPr/>
              <p14:nvPr/>
            </p14:nvContentPartPr>
            <p14:xfrm>
              <a:off x="7942724" y="3883540"/>
              <a:ext cx="340560" cy="5040"/>
            </p14:xfrm>
          </p:contentPart>
        </mc:Choice>
        <mc:Fallback xmlns="">
          <p:pic>
            <p:nvPicPr>
              <p:cNvPr id="17" name="Ink 16">
                <a:extLst>
                  <a:ext uri="{FF2B5EF4-FFF2-40B4-BE49-F238E27FC236}">
                    <a16:creationId xmlns:a16="http://schemas.microsoft.com/office/drawing/2014/main" id="{B562A4BB-16B5-3809-4F9D-E3B5CA5C1B31}"/>
                  </a:ext>
                </a:extLst>
              </p:cNvPr>
              <p:cNvPicPr/>
              <p:nvPr/>
            </p:nvPicPr>
            <p:blipFill>
              <a:blip r:embed="rId27"/>
              <a:stretch>
                <a:fillRect/>
              </a:stretch>
            </p:blipFill>
            <p:spPr>
              <a:xfrm>
                <a:off x="7880084" y="3820900"/>
                <a:ext cx="46620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002DC0E5-DA15-EF8C-840D-776C7DC3BA4E}"/>
                  </a:ext>
                </a:extLst>
              </p14:cNvPr>
              <p14:cNvContentPartPr/>
              <p14:nvPr/>
            </p14:nvContentPartPr>
            <p14:xfrm>
              <a:off x="4195484" y="4502380"/>
              <a:ext cx="635400" cy="20160"/>
            </p14:xfrm>
          </p:contentPart>
        </mc:Choice>
        <mc:Fallback xmlns="">
          <p:pic>
            <p:nvPicPr>
              <p:cNvPr id="18" name="Ink 17">
                <a:extLst>
                  <a:ext uri="{FF2B5EF4-FFF2-40B4-BE49-F238E27FC236}">
                    <a16:creationId xmlns:a16="http://schemas.microsoft.com/office/drawing/2014/main" id="{002DC0E5-DA15-EF8C-840D-776C7DC3BA4E}"/>
                  </a:ext>
                </a:extLst>
              </p:cNvPr>
              <p:cNvPicPr/>
              <p:nvPr/>
            </p:nvPicPr>
            <p:blipFill>
              <a:blip r:embed="rId29"/>
              <a:stretch>
                <a:fillRect/>
              </a:stretch>
            </p:blipFill>
            <p:spPr>
              <a:xfrm>
                <a:off x="4132844" y="4439380"/>
                <a:ext cx="7610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FE124CAA-E675-DD45-2334-E6AE72BEF40F}"/>
                  </a:ext>
                </a:extLst>
              </p14:cNvPr>
              <p14:cNvContentPartPr/>
              <p14:nvPr/>
            </p14:nvContentPartPr>
            <p14:xfrm>
              <a:off x="6107444" y="4484020"/>
              <a:ext cx="351720" cy="34560"/>
            </p14:xfrm>
          </p:contentPart>
        </mc:Choice>
        <mc:Fallback xmlns="">
          <p:pic>
            <p:nvPicPr>
              <p:cNvPr id="19" name="Ink 18">
                <a:extLst>
                  <a:ext uri="{FF2B5EF4-FFF2-40B4-BE49-F238E27FC236}">
                    <a16:creationId xmlns:a16="http://schemas.microsoft.com/office/drawing/2014/main" id="{FE124CAA-E675-DD45-2334-E6AE72BEF40F}"/>
                  </a:ext>
                </a:extLst>
              </p:cNvPr>
              <p:cNvPicPr/>
              <p:nvPr/>
            </p:nvPicPr>
            <p:blipFill>
              <a:blip r:embed="rId31"/>
              <a:stretch>
                <a:fillRect/>
              </a:stretch>
            </p:blipFill>
            <p:spPr>
              <a:xfrm>
                <a:off x="6044804" y="4421020"/>
                <a:ext cx="47736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1D6B7C07-7B95-5C95-B86A-9489FC0519F5}"/>
                  </a:ext>
                </a:extLst>
              </p14:cNvPr>
              <p14:cNvContentPartPr/>
              <p14:nvPr/>
            </p14:nvContentPartPr>
            <p14:xfrm>
              <a:off x="8025164" y="4502020"/>
              <a:ext cx="445680" cy="22320"/>
            </p14:xfrm>
          </p:contentPart>
        </mc:Choice>
        <mc:Fallback xmlns="">
          <p:pic>
            <p:nvPicPr>
              <p:cNvPr id="20" name="Ink 19">
                <a:extLst>
                  <a:ext uri="{FF2B5EF4-FFF2-40B4-BE49-F238E27FC236}">
                    <a16:creationId xmlns:a16="http://schemas.microsoft.com/office/drawing/2014/main" id="{1D6B7C07-7B95-5C95-B86A-9489FC0519F5}"/>
                  </a:ext>
                </a:extLst>
              </p:cNvPr>
              <p:cNvPicPr/>
              <p:nvPr/>
            </p:nvPicPr>
            <p:blipFill>
              <a:blip r:embed="rId33"/>
              <a:stretch>
                <a:fillRect/>
              </a:stretch>
            </p:blipFill>
            <p:spPr>
              <a:xfrm>
                <a:off x="7962164" y="4439380"/>
                <a:ext cx="57132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0CB635BC-FCFC-6EDC-AC69-ED809206D7C3}"/>
                  </a:ext>
                </a:extLst>
              </p14:cNvPr>
              <p14:cNvContentPartPr/>
              <p14:nvPr/>
            </p14:nvContentPartPr>
            <p14:xfrm>
              <a:off x="4319324" y="5152900"/>
              <a:ext cx="297000" cy="11880"/>
            </p14:xfrm>
          </p:contentPart>
        </mc:Choice>
        <mc:Fallback xmlns="">
          <p:pic>
            <p:nvPicPr>
              <p:cNvPr id="21" name="Ink 20">
                <a:extLst>
                  <a:ext uri="{FF2B5EF4-FFF2-40B4-BE49-F238E27FC236}">
                    <a16:creationId xmlns:a16="http://schemas.microsoft.com/office/drawing/2014/main" id="{0CB635BC-FCFC-6EDC-AC69-ED809206D7C3}"/>
                  </a:ext>
                </a:extLst>
              </p:cNvPr>
              <p:cNvPicPr/>
              <p:nvPr/>
            </p:nvPicPr>
            <p:blipFill>
              <a:blip r:embed="rId35"/>
              <a:stretch>
                <a:fillRect/>
              </a:stretch>
            </p:blipFill>
            <p:spPr>
              <a:xfrm>
                <a:off x="4256684" y="5090260"/>
                <a:ext cx="42264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7B2BF787-0818-3905-2784-AAA08C0BA5A4}"/>
                  </a:ext>
                </a:extLst>
              </p14:cNvPr>
              <p14:cNvContentPartPr/>
              <p14:nvPr/>
            </p14:nvContentPartPr>
            <p14:xfrm>
              <a:off x="6201764" y="5139940"/>
              <a:ext cx="182160" cy="36000"/>
            </p14:xfrm>
          </p:contentPart>
        </mc:Choice>
        <mc:Fallback xmlns="">
          <p:pic>
            <p:nvPicPr>
              <p:cNvPr id="22" name="Ink 21">
                <a:extLst>
                  <a:ext uri="{FF2B5EF4-FFF2-40B4-BE49-F238E27FC236}">
                    <a16:creationId xmlns:a16="http://schemas.microsoft.com/office/drawing/2014/main" id="{7B2BF787-0818-3905-2784-AAA08C0BA5A4}"/>
                  </a:ext>
                </a:extLst>
              </p:cNvPr>
              <p:cNvPicPr/>
              <p:nvPr/>
            </p:nvPicPr>
            <p:blipFill>
              <a:blip r:embed="rId37"/>
              <a:stretch>
                <a:fillRect/>
              </a:stretch>
            </p:blipFill>
            <p:spPr>
              <a:xfrm>
                <a:off x="6139124" y="5077300"/>
                <a:ext cx="3078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686873C0-83E8-8110-BD57-2C47D0D82ACA}"/>
                  </a:ext>
                </a:extLst>
              </p14:cNvPr>
              <p14:cNvContentPartPr/>
              <p14:nvPr/>
            </p14:nvContentPartPr>
            <p14:xfrm>
              <a:off x="8046764" y="5156860"/>
              <a:ext cx="195120" cy="360"/>
            </p14:xfrm>
          </p:contentPart>
        </mc:Choice>
        <mc:Fallback xmlns="">
          <p:pic>
            <p:nvPicPr>
              <p:cNvPr id="23" name="Ink 22">
                <a:extLst>
                  <a:ext uri="{FF2B5EF4-FFF2-40B4-BE49-F238E27FC236}">
                    <a16:creationId xmlns:a16="http://schemas.microsoft.com/office/drawing/2014/main" id="{686873C0-83E8-8110-BD57-2C47D0D82ACA}"/>
                  </a:ext>
                </a:extLst>
              </p:cNvPr>
              <p:cNvPicPr/>
              <p:nvPr/>
            </p:nvPicPr>
            <p:blipFill>
              <a:blip r:embed="rId39"/>
              <a:stretch>
                <a:fillRect/>
              </a:stretch>
            </p:blipFill>
            <p:spPr>
              <a:xfrm>
                <a:off x="7983764" y="5094220"/>
                <a:ext cx="3207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3EB173CE-1D10-44F7-237F-9B22EFF602B2}"/>
                  </a:ext>
                </a:extLst>
              </p14:cNvPr>
              <p14:cNvContentPartPr/>
              <p14:nvPr/>
            </p14:nvContentPartPr>
            <p14:xfrm>
              <a:off x="4342004" y="5759140"/>
              <a:ext cx="249840" cy="10080"/>
            </p14:xfrm>
          </p:contentPart>
        </mc:Choice>
        <mc:Fallback xmlns="">
          <p:pic>
            <p:nvPicPr>
              <p:cNvPr id="24" name="Ink 23">
                <a:extLst>
                  <a:ext uri="{FF2B5EF4-FFF2-40B4-BE49-F238E27FC236}">
                    <a16:creationId xmlns:a16="http://schemas.microsoft.com/office/drawing/2014/main" id="{3EB173CE-1D10-44F7-237F-9B22EFF602B2}"/>
                  </a:ext>
                </a:extLst>
              </p:cNvPr>
              <p:cNvPicPr/>
              <p:nvPr/>
            </p:nvPicPr>
            <p:blipFill>
              <a:blip r:embed="rId41"/>
              <a:stretch>
                <a:fillRect/>
              </a:stretch>
            </p:blipFill>
            <p:spPr>
              <a:xfrm>
                <a:off x="4279004" y="5696140"/>
                <a:ext cx="37548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53E442AB-7D67-8D53-3872-13C071E6CEB7}"/>
                  </a:ext>
                </a:extLst>
              </p14:cNvPr>
              <p14:cNvContentPartPr/>
              <p14:nvPr/>
            </p14:nvContentPartPr>
            <p14:xfrm>
              <a:off x="6082244" y="5757700"/>
              <a:ext cx="317160" cy="43560"/>
            </p14:xfrm>
          </p:contentPart>
        </mc:Choice>
        <mc:Fallback xmlns="">
          <p:pic>
            <p:nvPicPr>
              <p:cNvPr id="25" name="Ink 24">
                <a:extLst>
                  <a:ext uri="{FF2B5EF4-FFF2-40B4-BE49-F238E27FC236}">
                    <a16:creationId xmlns:a16="http://schemas.microsoft.com/office/drawing/2014/main" id="{53E442AB-7D67-8D53-3872-13C071E6CEB7}"/>
                  </a:ext>
                </a:extLst>
              </p:cNvPr>
              <p:cNvPicPr/>
              <p:nvPr/>
            </p:nvPicPr>
            <p:blipFill>
              <a:blip r:embed="rId43"/>
              <a:stretch>
                <a:fillRect/>
              </a:stretch>
            </p:blipFill>
            <p:spPr>
              <a:xfrm>
                <a:off x="6019604" y="5694700"/>
                <a:ext cx="4428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1849231E-CF3F-0638-32C0-62D1649AFBD0}"/>
                  </a:ext>
                </a:extLst>
              </p14:cNvPr>
              <p14:cNvContentPartPr/>
              <p14:nvPr/>
            </p14:nvContentPartPr>
            <p14:xfrm>
              <a:off x="7992404" y="5752300"/>
              <a:ext cx="370440" cy="38520"/>
            </p14:xfrm>
          </p:contentPart>
        </mc:Choice>
        <mc:Fallback xmlns="">
          <p:pic>
            <p:nvPicPr>
              <p:cNvPr id="26" name="Ink 25">
                <a:extLst>
                  <a:ext uri="{FF2B5EF4-FFF2-40B4-BE49-F238E27FC236}">
                    <a16:creationId xmlns:a16="http://schemas.microsoft.com/office/drawing/2014/main" id="{1849231E-CF3F-0638-32C0-62D1649AFBD0}"/>
                  </a:ext>
                </a:extLst>
              </p:cNvPr>
              <p:cNvPicPr/>
              <p:nvPr/>
            </p:nvPicPr>
            <p:blipFill>
              <a:blip r:embed="rId45"/>
              <a:stretch>
                <a:fillRect/>
              </a:stretch>
            </p:blipFill>
            <p:spPr>
              <a:xfrm>
                <a:off x="7929764" y="5689660"/>
                <a:ext cx="4960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Ink 26">
                <a:extLst>
                  <a:ext uri="{FF2B5EF4-FFF2-40B4-BE49-F238E27FC236}">
                    <a16:creationId xmlns:a16="http://schemas.microsoft.com/office/drawing/2014/main" id="{D443917B-F984-BE64-CE74-02677466062E}"/>
                  </a:ext>
                </a:extLst>
              </p14:cNvPr>
              <p14:cNvContentPartPr/>
              <p14:nvPr/>
            </p14:nvContentPartPr>
            <p14:xfrm>
              <a:off x="4349564" y="6385900"/>
              <a:ext cx="91440" cy="20160"/>
            </p14:xfrm>
          </p:contentPart>
        </mc:Choice>
        <mc:Fallback xmlns="">
          <p:pic>
            <p:nvPicPr>
              <p:cNvPr id="27" name="Ink 26">
                <a:extLst>
                  <a:ext uri="{FF2B5EF4-FFF2-40B4-BE49-F238E27FC236}">
                    <a16:creationId xmlns:a16="http://schemas.microsoft.com/office/drawing/2014/main" id="{D443917B-F984-BE64-CE74-02677466062E}"/>
                  </a:ext>
                </a:extLst>
              </p:cNvPr>
              <p:cNvPicPr/>
              <p:nvPr/>
            </p:nvPicPr>
            <p:blipFill>
              <a:blip r:embed="rId47"/>
              <a:stretch>
                <a:fillRect/>
              </a:stretch>
            </p:blipFill>
            <p:spPr>
              <a:xfrm>
                <a:off x="4286564" y="6323260"/>
                <a:ext cx="21708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60C20C35-9178-E804-799C-D87AE3C50EB9}"/>
                  </a:ext>
                </a:extLst>
              </p14:cNvPr>
              <p14:cNvContentPartPr/>
              <p14:nvPr/>
            </p14:nvContentPartPr>
            <p14:xfrm>
              <a:off x="6185924" y="6395260"/>
              <a:ext cx="251640" cy="45720"/>
            </p14:xfrm>
          </p:contentPart>
        </mc:Choice>
        <mc:Fallback xmlns="">
          <p:pic>
            <p:nvPicPr>
              <p:cNvPr id="28" name="Ink 27">
                <a:extLst>
                  <a:ext uri="{FF2B5EF4-FFF2-40B4-BE49-F238E27FC236}">
                    <a16:creationId xmlns:a16="http://schemas.microsoft.com/office/drawing/2014/main" id="{60C20C35-9178-E804-799C-D87AE3C50EB9}"/>
                  </a:ext>
                </a:extLst>
              </p:cNvPr>
              <p:cNvPicPr/>
              <p:nvPr/>
            </p:nvPicPr>
            <p:blipFill>
              <a:blip r:embed="rId49"/>
              <a:stretch>
                <a:fillRect/>
              </a:stretch>
            </p:blipFill>
            <p:spPr>
              <a:xfrm>
                <a:off x="6123284" y="6332260"/>
                <a:ext cx="37728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 name="Ink 28">
                <a:extLst>
                  <a:ext uri="{FF2B5EF4-FFF2-40B4-BE49-F238E27FC236}">
                    <a16:creationId xmlns:a16="http://schemas.microsoft.com/office/drawing/2014/main" id="{86E29862-78B6-5666-56F7-3C48B66C32A3}"/>
                  </a:ext>
                </a:extLst>
              </p14:cNvPr>
              <p14:cNvContentPartPr/>
              <p14:nvPr/>
            </p14:nvContentPartPr>
            <p14:xfrm>
              <a:off x="8019404" y="6392740"/>
              <a:ext cx="453960" cy="64440"/>
            </p14:xfrm>
          </p:contentPart>
        </mc:Choice>
        <mc:Fallback xmlns="">
          <p:pic>
            <p:nvPicPr>
              <p:cNvPr id="29" name="Ink 28">
                <a:extLst>
                  <a:ext uri="{FF2B5EF4-FFF2-40B4-BE49-F238E27FC236}">
                    <a16:creationId xmlns:a16="http://schemas.microsoft.com/office/drawing/2014/main" id="{86E29862-78B6-5666-56F7-3C48B66C32A3}"/>
                  </a:ext>
                </a:extLst>
              </p:cNvPr>
              <p:cNvPicPr/>
              <p:nvPr/>
            </p:nvPicPr>
            <p:blipFill>
              <a:blip r:embed="rId51"/>
              <a:stretch>
                <a:fillRect/>
              </a:stretch>
            </p:blipFill>
            <p:spPr>
              <a:xfrm>
                <a:off x="7956764" y="6330100"/>
                <a:ext cx="579600" cy="190080"/>
              </a:xfrm>
              <a:prstGeom prst="rect">
                <a:avLst/>
              </a:prstGeom>
            </p:spPr>
          </p:pic>
        </mc:Fallback>
      </mc:AlternateContent>
    </p:spTree>
    <p:extLst>
      <p:ext uri="{BB962C8B-B14F-4D97-AF65-F5344CB8AC3E}">
        <p14:creationId xmlns:p14="http://schemas.microsoft.com/office/powerpoint/2010/main" val="85860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37DC5-8DF8-4A6A-E713-0227A9F19CB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A3F6DB5-8012-72E9-B79C-9D0EABE3DDB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5C7F17E6-A11A-ACB0-C7B3-EE0CFF92FEBF}"/>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55)</a:t>
            </a:r>
          </a:p>
          <a:p>
            <a:pPr algn="l"/>
            <a:r>
              <a:rPr lang="en-US" sz="1800">
                <a:sym typeface="Wingdings" pitchFamily="2" charset="2"/>
              </a:rPr>
              <a:t>- The problem with the code is that ... </a:t>
            </a:r>
          </a:p>
          <a:p>
            <a:pPr algn="l"/>
            <a:r>
              <a:rPr lang="en-US" sz="1800">
                <a:sym typeface="Wingdings" pitchFamily="2" charset="2"/>
              </a:rPr>
              <a:t>- In order to change ..., we use something called ...</a:t>
            </a:r>
          </a:p>
          <a:p>
            <a:pPr algn="l"/>
            <a:r>
              <a:rPr lang="en-US" sz="1800">
                <a:sym typeface="Wingdings" pitchFamily="2" charset="2"/>
              </a:rPr>
              <a:t>- Period represents ...</a:t>
            </a:r>
          </a:p>
          <a:p>
            <a:pPr algn="l"/>
            <a:r>
              <a:rPr lang="en-US" sz="1800">
                <a:sym typeface="Wingdings" pitchFamily="2" charset="2"/>
              </a:rPr>
              <a:t>(code illustration snippet 56)</a:t>
            </a:r>
          </a:p>
          <a:p>
            <a:pPr algn="l"/>
            <a:r>
              <a:rPr lang="en-US" sz="1800">
                <a:sym typeface="Wingdings" pitchFamily="2" charset="2"/>
              </a:rPr>
              <a:t>- We can use ... and ... on Period</a:t>
            </a:r>
          </a:p>
          <a:p>
            <a:pPr algn="l"/>
            <a:r>
              <a:rPr lang="en-US" sz="1800">
                <a:sym typeface="Wingdings" pitchFamily="2" charset="2"/>
              </a:rPr>
              <a:t>(code illustration snippet 57)</a:t>
            </a:r>
          </a:p>
          <a:p>
            <a:pPr algn="l"/>
            <a:r>
              <a:rPr lang="en-US" sz="1800">
                <a:sym typeface="Wingdings" pitchFamily="2" charset="2"/>
              </a:rPr>
              <a:t>- Period use ... method =&gt; we cant use method ... =&gt; If we try to use then Java will ... method</a:t>
            </a:r>
          </a:p>
          <a:p>
            <a:pPr algn="l"/>
            <a:r>
              <a:rPr lang="en-US" sz="1800">
                <a:sym typeface="Wingdings" pitchFamily="2" charset="2"/>
              </a:rPr>
              <a:t>(code illustration snippet 58, 59)</a:t>
            </a:r>
          </a:p>
          <a:p>
            <a:pPr algn="l"/>
            <a:r>
              <a:rPr lang="en-US" sz="1800">
                <a:sym typeface="Wingdings" pitchFamily="2" charset="2"/>
              </a:rPr>
              <a:t>The picture below is ...</a:t>
            </a:r>
          </a:p>
        </p:txBody>
      </p:sp>
      <p:pic>
        <p:nvPicPr>
          <p:cNvPr id="2" name="Picture 1">
            <a:extLst>
              <a:ext uri="{FF2B5EF4-FFF2-40B4-BE49-F238E27FC236}">
                <a16:creationId xmlns:a16="http://schemas.microsoft.com/office/drawing/2014/main" id="{AC11FE36-948B-BF82-E66C-8E4D7DB7FCDC}"/>
              </a:ext>
            </a:extLst>
          </p:cNvPr>
          <p:cNvPicPr>
            <a:picLocks noChangeAspect="1"/>
          </p:cNvPicPr>
          <p:nvPr/>
        </p:nvPicPr>
        <p:blipFill>
          <a:blip r:embed="rId3"/>
          <a:stretch>
            <a:fillRect/>
          </a:stretch>
        </p:blipFill>
        <p:spPr>
          <a:xfrm>
            <a:off x="3014434" y="4189412"/>
            <a:ext cx="5499100" cy="245110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2CECC0C-C2DE-3484-B3BA-2EBDBACA3B0B}"/>
                  </a:ext>
                </a:extLst>
              </p14:cNvPr>
              <p14:cNvContentPartPr/>
              <p14:nvPr/>
            </p14:nvContentPartPr>
            <p14:xfrm>
              <a:off x="3597173" y="5895940"/>
              <a:ext cx="442080" cy="12960"/>
            </p14:xfrm>
          </p:contentPart>
        </mc:Choice>
        <mc:Fallback xmlns="">
          <p:pic>
            <p:nvPicPr>
              <p:cNvPr id="5" name="Ink 4">
                <a:extLst>
                  <a:ext uri="{FF2B5EF4-FFF2-40B4-BE49-F238E27FC236}">
                    <a16:creationId xmlns:a16="http://schemas.microsoft.com/office/drawing/2014/main" id="{12CECC0C-C2DE-3484-B3BA-2EBDBACA3B0B}"/>
                  </a:ext>
                </a:extLst>
              </p:cNvPr>
              <p:cNvPicPr/>
              <p:nvPr/>
            </p:nvPicPr>
            <p:blipFill>
              <a:blip r:embed="rId5"/>
              <a:stretch>
                <a:fillRect/>
              </a:stretch>
            </p:blipFill>
            <p:spPr>
              <a:xfrm>
                <a:off x="3534533" y="5832940"/>
                <a:ext cx="567720" cy="138600"/>
              </a:xfrm>
              <a:prstGeom prst="rect">
                <a:avLst/>
              </a:prstGeom>
            </p:spPr>
          </p:pic>
        </mc:Fallback>
      </mc:AlternateContent>
      <p:grpSp>
        <p:nvGrpSpPr>
          <p:cNvPr id="9" name="Group 8">
            <a:extLst>
              <a:ext uri="{FF2B5EF4-FFF2-40B4-BE49-F238E27FC236}">
                <a16:creationId xmlns:a16="http://schemas.microsoft.com/office/drawing/2014/main" id="{A839B257-30AD-A6E0-F9B4-8005D6C7184B}"/>
              </a:ext>
            </a:extLst>
          </p:cNvPr>
          <p:cNvGrpSpPr/>
          <p:nvPr/>
        </p:nvGrpSpPr>
        <p:grpSpPr>
          <a:xfrm>
            <a:off x="3371093" y="6148300"/>
            <a:ext cx="2344680" cy="78480"/>
            <a:chOff x="3371093" y="6148300"/>
            <a:chExt cx="2344680" cy="78480"/>
          </a:xfrm>
        </p:grpSpPr>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B3367ABF-41F8-FEEE-5BEB-F780945D5A4C}"/>
                    </a:ext>
                  </a:extLst>
                </p14:cNvPr>
                <p14:cNvContentPartPr/>
                <p14:nvPr/>
              </p14:nvContentPartPr>
              <p14:xfrm>
                <a:off x="3371093" y="6148300"/>
                <a:ext cx="822960" cy="33120"/>
              </p14:xfrm>
            </p:contentPart>
          </mc:Choice>
          <mc:Fallback xmlns="">
            <p:pic>
              <p:nvPicPr>
                <p:cNvPr id="6" name="Ink 5">
                  <a:extLst>
                    <a:ext uri="{FF2B5EF4-FFF2-40B4-BE49-F238E27FC236}">
                      <a16:creationId xmlns:a16="http://schemas.microsoft.com/office/drawing/2014/main" id="{B3367ABF-41F8-FEEE-5BEB-F780945D5A4C}"/>
                    </a:ext>
                  </a:extLst>
                </p:cNvPr>
                <p:cNvPicPr/>
                <p:nvPr/>
              </p:nvPicPr>
              <p:blipFill>
                <a:blip r:embed="rId7"/>
                <a:stretch>
                  <a:fillRect/>
                </a:stretch>
              </p:blipFill>
              <p:spPr>
                <a:xfrm>
                  <a:off x="3308453" y="6085660"/>
                  <a:ext cx="9486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76D9CAF4-9790-1314-1D8E-0B859E685E05}"/>
                    </a:ext>
                  </a:extLst>
                </p14:cNvPr>
                <p14:cNvContentPartPr/>
                <p14:nvPr/>
              </p14:nvContentPartPr>
              <p14:xfrm>
                <a:off x="4933853" y="6189340"/>
                <a:ext cx="781920" cy="37440"/>
              </p14:xfrm>
            </p:contentPart>
          </mc:Choice>
          <mc:Fallback xmlns="">
            <p:pic>
              <p:nvPicPr>
                <p:cNvPr id="7" name="Ink 6">
                  <a:extLst>
                    <a:ext uri="{FF2B5EF4-FFF2-40B4-BE49-F238E27FC236}">
                      <a16:creationId xmlns:a16="http://schemas.microsoft.com/office/drawing/2014/main" id="{76D9CAF4-9790-1314-1D8E-0B859E685E05}"/>
                    </a:ext>
                  </a:extLst>
                </p:cNvPr>
                <p:cNvPicPr/>
                <p:nvPr/>
              </p:nvPicPr>
              <p:blipFill>
                <a:blip r:embed="rId9"/>
                <a:stretch>
                  <a:fillRect/>
                </a:stretch>
              </p:blipFill>
              <p:spPr>
                <a:xfrm>
                  <a:off x="4871213" y="6126700"/>
                  <a:ext cx="907560" cy="163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B9D5A6F1-8232-A7C4-2A97-2B1F46B37E9A}"/>
                  </a:ext>
                </a:extLst>
              </p14:cNvPr>
              <p14:cNvContentPartPr/>
              <p14:nvPr/>
            </p14:nvContentPartPr>
            <p14:xfrm>
              <a:off x="4533893" y="6498940"/>
              <a:ext cx="567360" cy="65520"/>
            </p14:xfrm>
          </p:contentPart>
        </mc:Choice>
        <mc:Fallback xmlns="">
          <p:pic>
            <p:nvPicPr>
              <p:cNvPr id="10" name="Ink 9">
                <a:extLst>
                  <a:ext uri="{FF2B5EF4-FFF2-40B4-BE49-F238E27FC236}">
                    <a16:creationId xmlns:a16="http://schemas.microsoft.com/office/drawing/2014/main" id="{B9D5A6F1-8232-A7C4-2A97-2B1F46B37E9A}"/>
                  </a:ext>
                </a:extLst>
              </p:cNvPr>
              <p:cNvPicPr/>
              <p:nvPr/>
            </p:nvPicPr>
            <p:blipFill>
              <a:blip r:embed="rId11"/>
              <a:stretch>
                <a:fillRect/>
              </a:stretch>
            </p:blipFill>
            <p:spPr>
              <a:xfrm>
                <a:off x="4471253" y="6436300"/>
                <a:ext cx="69300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95C044FB-8C86-551B-6262-79359EF05007}"/>
                  </a:ext>
                </a:extLst>
              </p14:cNvPr>
              <p14:cNvContentPartPr/>
              <p14:nvPr/>
            </p14:nvContentPartPr>
            <p14:xfrm>
              <a:off x="6229133" y="6011140"/>
              <a:ext cx="512640" cy="23400"/>
            </p14:xfrm>
          </p:contentPart>
        </mc:Choice>
        <mc:Fallback xmlns="">
          <p:pic>
            <p:nvPicPr>
              <p:cNvPr id="11" name="Ink 10">
                <a:extLst>
                  <a:ext uri="{FF2B5EF4-FFF2-40B4-BE49-F238E27FC236}">
                    <a16:creationId xmlns:a16="http://schemas.microsoft.com/office/drawing/2014/main" id="{95C044FB-8C86-551B-6262-79359EF05007}"/>
                  </a:ext>
                </a:extLst>
              </p:cNvPr>
              <p:cNvPicPr/>
              <p:nvPr/>
            </p:nvPicPr>
            <p:blipFill>
              <a:blip r:embed="rId13"/>
              <a:stretch>
                <a:fillRect/>
              </a:stretch>
            </p:blipFill>
            <p:spPr>
              <a:xfrm>
                <a:off x="6166133" y="5948140"/>
                <a:ext cx="638280" cy="149040"/>
              </a:xfrm>
              <a:prstGeom prst="rect">
                <a:avLst/>
              </a:prstGeom>
            </p:spPr>
          </p:pic>
        </mc:Fallback>
      </mc:AlternateContent>
    </p:spTree>
    <p:extLst>
      <p:ext uri="{BB962C8B-B14F-4D97-AF65-F5344CB8AC3E}">
        <p14:creationId xmlns:p14="http://schemas.microsoft.com/office/powerpoint/2010/main" val="143182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A6912-648D-1A24-F873-DE000B0C4BC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638EC82-3EAC-B5DD-D895-B5AF6D5E0419}"/>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CB55A054-9E01-1DFD-A4B0-436BD0DDA8B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All parts that are ... will be ... (code illustration snippet 60)</a:t>
            </a:r>
          </a:p>
          <a:p>
            <a:pPr algn="l"/>
            <a:r>
              <a:rPr lang="en-US" sz="1800">
                <a:sym typeface="Wingdings" pitchFamily="2" charset="2"/>
              </a:rPr>
              <a:t>- As usual, Period can only be used ...</a:t>
            </a:r>
          </a:p>
          <a:p>
            <a:pPr algn="l"/>
            <a:r>
              <a:rPr lang="en-US" sz="1800">
                <a:sym typeface="Wingdings" pitchFamily="2" charset="2"/>
              </a:rPr>
              <a:t>(code illustration snippet 61)</a:t>
            </a:r>
          </a:p>
          <a:p>
            <a:pPr algn="l"/>
            <a:endParaRPr lang="en-US" sz="1800" b="1">
              <a:sym typeface="Wingdings" pitchFamily="2" charset="2"/>
            </a:endParaRPr>
          </a:p>
          <a:p>
            <a:pPr algn="l"/>
            <a:r>
              <a:rPr lang="en-US" sz="1800" b="1">
                <a:sym typeface="Wingdings" pitchFamily="2" charset="2"/>
              </a:rPr>
              <a:t>Working with Duration</a:t>
            </a:r>
          </a:p>
          <a:p>
            <a:pPr algn="l"/>
            <a:r>
              <a:rPr lang="en-US" sz="1800">
                <a:sym typeface="Wingdings" pitchFamily="2" charset="2"/>
              </a:rPr>
              <a:t>- We also have Duration, ... than ....</a:t>
            </a:r>
          </a:p>
          <a:p>
            <a:pPr algn="l"/>
            <a:r>
              <a:rPr lang="en-US" sz="1800">
                <a:sym typeface="Wingdings" pitchFamily="2" charset="2"/>
              </a:rPr>
              <a:t>– Of course we can represent 1 ... by passing ..., however, that isn't ... since we have ... to handle ...</a:t>
            </a:r>
          </a:p>
          <a:p>
            <a:pPr algn="l"/>
            <a:r>
              <a:rPr lang="en-US" sz="1800">
                <a:sym typeface="Wingdings" pitchFamily="2" charset="2"/>
              </a:rPr>
              <a:t>(code illustration snippet 62)</a:t>
            </a:r>
          </a:p>
          <a:p>
            <a:pPr algn="l"/>
            <a:r>
              <a:rPr lang="en-US" sz="1800">
                <a:sym typeface="Wingdings" pitchFamily="2" charset="2"/>
              </a:rPr>
              <a:t>- Note that Duration doesn't have method ..., so we can only use ... (e.g: if we want 1h30m,....)</a:t>
            </a:r>
          </a:p>
          <a:p>
            <a:pPr algn="l"/>
            <a:r>
              <a:rPr lang="en-US" sz="1800">
                <a:sym typeface="Wingdings" pitchFamily="2" charset="2"/>
              </a:rPr>
              <a:t>- Duration has ... method that recieve 2 parameters ... 1 is ... and 1 is ... interface (represent ...)</a:t>
            </a:r>
          </a:p>
          <a:p>
            <a:pPr algn="l"/>
            <a:r>
              <a:rPr lang="en-US" sz="1800">
                <a:sym typeface="Wingdings" pitchFamily="2" charset="2"/>
              </a:rPr>
              <a:t>- Currently there is only ... interface (caled ...) </a:t>
            </a:r>
          </a:p>
          <a:p>
            <a:pPr algn="l"/>
            <a:r>
              <a:rPr lang="en-US" sz="1800">
                <a:sym typeface="Wingdings" pitchFamily="2" charset="2"/>
              </a:rPr>
              <a:t>(code illustration snippet 63)</a:t>
            </a:r>
          </a:p>
          <a:p>
            <a:pPr algn="l"/>
            <a:r>
              <a:rPr lang="en-US" sz="1800">
                <a:sym typeface="Wingdings" pitchFamily="2" charset="2"/>
              </a:rPr>
              <a:t>- ChronoUnit also have some useful ... (1/2 ....)</a:t>
            </a:r>
          </a:p>
          <a:p>
            <a:pPr algn="l"/>
            <a:endParaRPr lang="en-US" sz="1800">
              <a:sym typeface="Wingdings" pitchFamily="2" charset="2"/>
            </a:endParaRPr>
          </a:p>
          <a:p>
            <a:pPr algn="l"/>
            <a:endParaRPr lang="en-US" sz="1800">
              <a:sym typeface="Wingdings" pitchFamily="2" charset="2"/>
            </a:endParaRPr>
          </a:p>
        </p:txBody>
      </p:sp>
    </p:spTree>
    <p:extLst>
      <p:ext uri="{BB962C8B-B14F-4D97-AF65-F5344CB8AC3E}">
        <p14:creationId xmlns:p14="http://schemas.microsoft.com/office/powerpoint/2010/main" val="313141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F1AC9-5EDF-1C13-C302-86E6849876E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8767D86-F6B6-001A-F1B1-287531450F5A}"/>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A236D1CC-E999-3182-008A-4337C2FDC51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sym typeface="Wingdings" pitchFamily="2" charset="2"/>
              </a:rPr>
              <a:t>ChronoUnit for difference</a:t>
            </a:r>
          </a:p>
          <a:p>
            <a:pPr algn="l"/>
            <a:r>
              <a:rPr lang="en-US" sz="1800">
                <a:sym typeface="Wingdings" pitchFamily="2" charset="2"/>
              </a:rPr>
              <a:t>- ChronoUnit is also useful for ... between ...</a:t>
            </a:r>
          </a:p>
          <a:p>
            <a:pPr algn="l"/>
            <a:r>
              <a:rPr lang="en-US" sz="1800">
                <a:sym typeface="Wingdings" pitchFamily="2" charset="2"/>
              </a:rPr>
              <a:t>(code illustration snippet 64)</a:t>
            </a:r>
          </a:p>
          <a:p>
            <a:pPr algn="l"/>
            <a:r>
              <a:rPr lang="en-US" sz="1800">
                <a:sym typeface="Wingdings" pitchFamily="2" charset="2"/>
              </a:rPr>
              <a:t>- ChronoaUnit also has a method called ..., used to truncate ... all time that ... than passed ... to ... </a:t>
            </a:r>
          </a:p>
          <a:p>
            <a:pPr algn="l"/>
            <a:r>
              <a:rPr lang="en-US" sz="1800">
                <a:sym typeface="Wingdings" pitchFamily="2" charset="2"/>
              </a:rPr>
              <a:t>- E.g: If I pass hour then ... </a:t>
            </a:r>
          </a:p>
          <a:p>
            <a:pPr algn="l"/>
            <a:r>
              <a:rPr lang="en-US" sz="1800">
                <a:sym typeface="Wingdings" pitchFamily="2" charset="2"/>
              </a:rPr>
              <a:t>- The maximum of ... is ... (which mean that hours ...)</a:t>
            </a:r>
          </a:p>
          <a:p>
            <a:pPr algn="l"/>
            <a:r>
              <a:rPr lang="en-US" sz="1800">
                <a:sym typeface="Wingdings" pitchFamily="2" charset="2"/>
              </a:rPr>
              <a:t>- This method is only applicable to ... (If I use on ... then ... )</a:t>
            </a:r>
          </a:p>
          <a:p>
            <a:pPr algn="l"/>
            <a:r>
              <a:rPr lang="en-US" sz="1800">
                <a:sym typeface="Wingdings" pitchFamily="2" charset="2"/>
              </a:rPr>
              <a:t>(code illustration snippet 65)</a:t>
            </a:r>
          </a:p>
          <a:p>
            <a:pPr algn="l"/>
            <a:endParaRPr lang="en-US" sz="1800">
              <a:sym typeface="Wingdings" pitchFamily="2" charset="2"/>
            </a:endParaRPr>
          </a:p>
          <a:p>
            <a:pPr algn="l"/>
            <a:r>
              <a:rPr lang="en-US" sz="1800" b="1">
                <a:sym typeface="Wingdings" pitchFamily="2" charset="2"/>
              </a:rPr>
              <a:t>Period VS Duration</a:t>
            </a:r>
          </a:p>
          <a:p>
            <a:pPr algn="l"/>
            <a:r>
              <a:rPr lang="en-US" sz="1800">
                <a:sym typeface="Wingdings" pitchFamily="2" charset="2"/>
              </a:rPr>
              <a:t>- Although I can represent a day ... they are still</a:t>
            </a:r>
          </a:p>
          <a:p>
            <a:pPr algn="l"/>
            <a:r>
              <a:rPr lang="en-US" sz="1800">
                <a:sym typeface="Wingdings" pitchFamily="2" charset="2"/>
              </a:rPr>
              <a:t>(code illustration snippet 66)</a:t>
            </a:r>
          </a:p>
        </p:txBody>
      </p:sp>
    </p:spTree>
    <p:extLst>
      <p:ext uri="{BB962C8B-B14F-4D97-AF65-F5344CB8AC3E}">
        <p14:creationId xmlns:p14="http://schemas.microsoft.com/office/powerpoint/2010/main" val="375542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52A8B-718A-B060-25C4-C5D96B82CEC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D9A8C97-6F02-7768-086E-DBFE473AC0E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F66B66E4-0934-D4A8-0EE9-E7154EEFE66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sym typeface="Wingdings" pitchFamily="2" charset="2"/>
            </a:endParaRPr>
          </a:p>
        </p:txBody>
      </p:sp>
      <p:pic>
        <p:nvPicPr>
          <p:cNvPr id="2" name="Picture 1">
            <a:extLst>
              <a:ext uri="{FF2B5EF4-FFF2-40B4-BE49-F238E27FC236}">
                <a16:creationId xmlns:a16="http://schemas.microsoft.com/office/drawing/2014/main" id="{3F78FE78-AE31-D2CB-F923-609012CAB991}"/>
              </a:ext>
            </a:extLst>
          </p:cNvPr>
          <p:cNvPicPr>
            <a:picLocks noChangeAspect="1"/>
          </p:cNvPicPr>
          <p:nvPr/>
        </p:nvPicPr>
        <p:blipFill>
          <a:blip r:embed="rId3"/>
          <a:stretch>
            <a:fillRect/>
          </a:stretch>
        </p:blipFill>
        <p:spPr>
          <a:xfrm>
            <a:off x="1323850" y="1027412"/>
            <a:ext cx="9544300" cy="3165445"/>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7E2C47A-545C-2C2F-0DD7-16E0089032BC}"/>
                  </a:ext>
                </a:extLst>
              </p14:cNvPr>
              <p14:cNvContentPartPr/>
              <p14:nvPr/>
            </p14:nvContentPartPr>
            <p14:xfrm>
              <a:off x="4119893" y="2027740"/>
              <a:ext cx="405360" cy="101160"/>
            </p14:xfrm>
          </p:contentPart>
        </mc:Choice>
        <mc:Fallback xmlns="">
          <p:pic>
            <p:nvPicPr>
              <p:cNvPr id="5" name="Ink 4">
                <a:extLst>
                  <a:ext uri="{FF2B5EF4-FFF2-40B4-BE49-F238E27FC236}">
                    <a16:creationId xmlns:a16="http://schemas.microsoft.com/office/drawing/2014/main" id="{F7E2C47A-545C-2C2F-0DD7-16E0089032BC}"/>
                  </a:ext>
                </a:extLst>
              </p:cNvPr>
              <p:cNvPicPr/>
              <p:nvPr/>
            </p:nvPicPr>
            <p:blipFill>
              <a:blip r:embed="rId5"/>
              <a:stretch>
                <a:fillRect/>
              </a:stretch>
            </p:blipFill>
            <p:spPr>
              <a:xfrm>
                <a:off x="4056893" y="1965100"/>
                <a:ext cx="5310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31909CB-A3F4-11C4-89F7-2152F621AD1C}"/>
                  </a:ext>
                </a:extLst>
              </p14:cNvPr>
              <p14:cNvContentPartPr/>
              <p14:nvPr/>
            </p14:nvContentPartPr>
            <p14:xfrm>
              <a:off x="4155893" y="2593660"/>
              <a:ext cx="267840" cy="27720"/>
            </p14:xfrm>
          </p:contentPart>
        </mc:Choice>
        <mc:Fallback xmlns="">
          <p:pic>
            <p:nvPicPr>
              <p:cNvPr id="6" name="Ink 5">
                <a:extLst>
                  <a:ext uri="{FF2B5EF4-FFF2-40B4-BE49-F238E27FC236}">
                    <a16:creationId xmlns:a16="http://schemas.microsoft.com/office/drawing/2014/main" id="{131909CB-A3F4-11C4-89F7-2152F621AD1C}"/>
                  </a:ext>
                </a:extLst>
              </p:cNvPr>
              <p:cNvPicPr/>
              <p:nvPr/>
            </p:nvPicPr>
            <p:blipFill>
              <a:blip r:embed="rId7"/>
              <a:stretch>
                <a:fillRect/>
              </a:stretch>
            </p:blipFill>
            <p:spPr>
              <a:xfrm>
                <a:off x="4092893" y="2530660"/>
                <a:ext cx="39348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C3FC6F19-8BBA-B8F7-0C82-26CCBBB28D55}"/>
                  </a:ext>
                </a:extLst>
              </p14:cNvPr>
              <p14:cNvContentPartPr/>
              <p14:nvPr/>
            </p14:nvContentPartPr>
            <p14:xfrm>
              <a:off x="4136813" y="3128980"/>
              <a:ext cx="186120" cy="12600"/>
            </p14:xfrm>
          </p:contentPart>
        </mc:Choice>
        <mc:Fallback xmlns="">
          <p:pic>
            <p:nvPicPr>
              <p:cNvPr id="7" name="Ink 6">
                <a:extLst>
                  <a:ext uri="{FF2B5EF4-FFF2-40B4-BE49-F238E27FC236}">
                    <a16:creationId xmlns:a16="http://schemas.microsoft.com/office/drawing/2014/main" id="{C3FC6F19-8BBA-B8F7-0C82-26CCBBB28D55}"/>
                  </a:ext>
                </a:extLst>
              </p:cNvPr>
              <p:cNvPicPr/>
              <p:nvPr/>
            </p:nvPicPr>
            <p:blipFill>
              <a:blip r:embed="rId9"/>
              <a:stretch>
                <a:fillRect/>
              </a:stretch>
            </p:blipFill>
            <p:spPr>
              <a:xfrm>
                <a:off x="4074173" y="3066340"/>
                <a:ext cx="31176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F80F47E2-C248-F489-1CD4-B1B47D78DF52}"/>
                  </a:ext>
                </a:extLst>
              </p14:cNvPr>
              <p14:cNvContentPartPr/>
              <p14:nvPr/>
            </p14:nvContentPartPr>
            <p14:xfrm>
              <a:off x="4164893" y="3650980"/>
              <a:ext cx="216000" cy="27360"/>
            </p14:xfrm>
          </p:contentPart>
        </mc:Choice>
        <mc:Fallback xmlns="">
          <p:pic>
            <p:nvPicPr>
              <p:cNvPr id="8" name="Ink 7">
                <a:extLst>
                  <a:ext uri="{FF2B5EF4-FFF2-40B4-BE49-F238E27FC236}">
                    <a16:creationId xmlns:a16="http://schemas.microsoft.com/office/drawing/2014/main" id="{F80F47E2-C248-F489-1CD4-B1B47D78DF52}"/>
                  </a:ext>
                </a:extLst>
              </p:cNvPr>
              <p:cNvPicPr/>
              <p:nvPr/>
            </p:nvPicPr>
            <p:blipFill>
              <a:blip r:embed="rId11"/>
              <a:stretch>
                <a:fillRect/>
              </a:stretch>
            </p:blipFill>
            <p:spPr>
              <a:xfrm>
                <a:off x="4101893" y="3588340"/>
                <a:ext cx="34164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79E70944-B3A3-0857-371B-95FAC676A547}"/>
                  </a:ext>
                </a:extLst>
              </p14:cNvPr>
              <p14:cNvContentPartPr/>
              <p14:nvPr/>
            </p14:nvContentPartPr>
            <p14:xfrm>
              <a:off x="7387973" y="2063740"/>
              <a:ext cx="159120" cy="25920"/>
            </p14:xfrm>
          </p:contentPart>
        </mc:Choice>
        <mc:Fallback xmlns="">
          <p:pic>
            <p:nvPicPr>
              <p:cNvPr id="9" name="Ink 8">
                <a:extLst>
                  <a:ext uri="{FF2B5EF4-FFF2-40B4-BE49-F238E27FC236}">
                    <a16:creationId xmlns:a16="http://schemas.microsoft.com/office/drawing/2014/main" id="{79E70944-B3A3-0857-371B-95FAC676A547}"/>
                  </a:ext>
                </a:extLst>
              </p:cNvPr>
              <p:cNvPicPr/>
              <p:nvPr/>
            </p:nvPicPr>
            <p:blipFill>
              <a:blip r:embed="rId13"/>
              <a:stretch>
                <a:fillRect/>
              </a:stretch>
            </p:blipFill>
            <p:spPr>
              <a:xfrm>
                <a:off x="7325333" y="2001100"/>
                <a:ext cx="28476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4E425FBF-B9B6-7FE4-A83D-E86DED43E9FF}"/>
                  </a:ext>
                </a:extLst>
              </p14:cNvPr>
              <p14:cNvContentPartPr/>
              <p14:nvPr/>
            </p14:nvContentPartPr>
            <p14:xfrm>
              <a:off x="7397333" y="2601220"/>
              <a:ext cx="259920" cy="61200"/>
            </p14:xfrm>
          </p:contentPart>
        </mc:Choice>
        <mc:Fallback xmlns="">
          <p:pic>
            <p:nvPicPr>
              <p:cNvPr id="10" name="Ink 9">
                <a:extLst>
                  <a:ext uri="{FF2B5EF4-FFF2-40B4-BE49-F238E27FC236}">
                    <a16:creationId xmlns:a16="http://schemas.microsoft.com/office/drawing/2014/main" id="{4E425FBF-B9B6-7FE4-A83D-E86DED43E9FF}"/>
                  </a:ext>
                </a:extLst>
              </p:cNvPr>
              <p:cNvPicPr/>
              <p:nvPr/>
            </p:nvPicPr>
            <p:blipFill>
              <a:blip r:embed="rId15"/>
              <a:stretch>
                <a:fillRect/>
              </a:stretch>
            </p:blipFill>
            <p:spPr>
              <a:xfrm>
                <a:off x="7334693" y="2538580"/>
                <a:ext cx="38556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173ABF9E-AC8F-3ADB-9649-6143127679DE}"/>
                  </a:ext>
                </a:extLst>
              </p14:cNvPr>
              <p14:cNvContentPartPr/>
              <p14:nvPr/>
            </p14:nvContentPartPr>
            <p14:xfrm>
              <a:off x="7357013" y="3677980"/>
              <a:ext cx="346320" cy="33120"/>
            </p14:xfrm>
          </p:contentPart>
        </mc:Choice>
        <mc:Fallback xmlns="">
          <p:pic>
            <p:nvPicPr>
              <p:cNvPr id="12" name="Ink 11">
                <a:extLst>
                  <a:ext uri="{FF2B5EF4-FFF2-40B4-BE49-F238E27FC236}">
                    <a16:creationId xmlns:a16="http://schemas.microsoft.com/office/drawing/2014/main" id="{173ABF9E-AC8F-3ADB-9649-6143127679DE}"/>
                  </a:ext>
                </a:extLst>
              </p:cNvPr>
              <p:cNvPicPr/>
              <p:nvPr/>
            </p:nvPicPr>
            <p:blipFill>
              <a:blip r:embed="rId17"/>
              <a:stretch>
                <a:fillRect/>
              </a:stretch>
            </p:blipFill>
            <p:spPr>
              <a:xfrm>
                <a:off x="7294013" y="3615340"/>
                <a:ext cx="471960" cy="158760"/>
              </a:xfrm>
              <a:prstGeom prst="rect">
                <a:avLst/>
              </a:prstGeom>
            </p:spPr>
          </p:pic>
        </mc:Fallback>
      </mc:AlternateContent>
      <p:grpSp>
        <p:nvGrpSpPr>
          <p:cNvPr id="15" name="Group 14">
            <a:extLst>
              <a:ext uri="{FF2B5EF4-FFF2-40B4-BE49-F238E27FC236}">
                <a16:creationId xmlns:a16="http://schemas.microsoft.com/office/drawing/2014/main" id="{19EF6335-62DB-C7E8-3B80-7B75F5F6938A}"/>
              </a:ext>
            </a:extLst>
          </p:cNvPr>
          <p:cNvGrpSpPr/>
          <p:nvPr/>
        </p:nvGrpSpPr>
        <p:grpSpPr>
          <a:xfrm>
            <a:off x="7357733" y="3105220"/>
            <a:ext cx="328680" cy="91800"/>
            <a:chOff x="7357733" y="3105220"/>
            <a:chExt cx="328680" cy="91800"/>
          </a:xfrm>
        </p:grpSpPr>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9A658C4F-CA76-14A9-C0C1-A906250B3157}"/>
                    </a:ext>
                  </a:extLst>
                </p14:cNvPr>
                <p14:cNvContentPartPr/>
                <p14:nvPr/>
              </p14:nvContentPartPr>
              <p14:xfrm>
                <a:off x="7357733" y="3105220"/>
                <a:ext cx="328680" cy="24480"/>
              </p14:xfrm>
            </p:contentPart>
          </mc:Choice>
          <mc:Fallback xmlns="">
            <p:pic>
              <p:nvPicPr>
                <p:cNvPr id="11" name="Ink 10">
                  <a:extLst>
                    <a:ext uri="{FF2B5EF4-FFF2-40B4-BE49-F238E27FC236}">
                      <a16:creationId xmlns:a16="http://schemas.microsoft.com/office/drawing/2014/main" id="{9A658C4F-CA76-14A9-C0C1-A906250B3157}"/>
                    </a:ext>
                  </a:extLst>
                </p:cNvPr>
                <p:cNvPicPr/>
                <p:nvPr/>
              </p:nvPicPr>
              <p:blipFill>
                <a:blip r:embed="rId19"/>
                <a:stretch>
                  <a:fillRect/>
                </a:stretch>
              </p:blipFill>
              <p:spPr>
                <a:xfrm>
                  <a:off x="7294733" y="3042220"/>
                  <a:ext cx="45432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C409F94C-5E49-33EE-B1F8-DA769B22873A}"/>
                    </a:ext>
                  </a:extLst>
                </p14:cNvPr>
                <p14:cNvContentPartPr/>
                <p14:nvPr/>
              </p14:nvContentPartPr>
              <p14:xfrm>
                <a:off x="7425773" y="3182980"/>
                <a:ext cx="183960" cy="14040"/>
              </p14:xfrm>
            </p:contentPart>
          </mc:Choice>
          <mc:Fallback xmlns="">
            <p:pic>
              <p:nvPicPr>
                <p:cNvPr id="13" name="Ink 12">
                  <a:extLst>
                    <a:ext uri="{FF2B5EF4-FFF2-40B4-BE49-F238E27FC236}">
                      <a16:creationId xmlns:a16="http://schemas.microsoft.com/office/drawing/2014/main" id="{C409F94C-5E49-33EE-B1F8-DA769B22873A}"/>
                    </a:ext>
                  </a:extLst>
                </p:cNvPr>
                <p:cNvPicPr/>
                <p:nvPr/>
              </p:nvPicPr>
              <p:blipFill>
                <a:blip r:embed="rId21"/>
                <a:stretch>
                  <a:fillRect/>
                </a:stretch>
              </p:blipFill>
              <p:spPr>
                <a:xfrm>
                  <a:off x="7363133" y="3120340"/>
                  <a:ext cx="309600" cy="139680"/>
                </a:xfrm>
                <a:prstGeom prst="rect">
                  <a:avLst/>
                </a:prstGeom>
              </p:spPr>
            </p:pic>
          </mc:Fallback>
        </mc:AlternateContent>
      </p:grpSp>
    </p:spTree>
    <p:extLst>
      <p:ext uri="{BB962C8B-B14F-4D97-AF65-F5344CB8AC3E}">
        <p14:creationId xmlns:p14="http://schemas.microsoft.com/office/powerpoint/2010/main" val="141777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2A94E-E401-7BB3-17F6-BA8D8127920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6C2B3FA-A6EF-BBAD-0958-5619332311FC}"/>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BBE14038-E2B1-7BA3-C9F0-0A18DDB2D9E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sym typeface="Wingdings" pitchFamily="2" charset="2"/>
              </a:rPr>
              <a:t>Working with Instant</a:t>
            </a:r>
          </a:p>
          <a:p>
            <a:pPr algn="l"/>
            <a:r>
              <a:rPr lang="en-US" sz="1800">
                <a:sym typeface="Wingdings" pitchFamily="2" charset="2"/>
              </a:rPr>
              <a:t>- Instant represents ... in time</a:t>
            </a:r>
          </a:p>
          <a:p>
            <a:pPr algn="l"/>
            <a:r>
              <a:rPr lang="en-US" sz="1800">
                <a:sym typeface="Wingdings" pitchFamily="2" charset="2"/>
              </a:rPr>
              <a:t>(code illustration snippet 67)</a:t>
            </a:r>
          </a:p>
          <a:p>
            <a:pPr algn="l"/>
            <a:r>
              <a:rPr lang="en-US" sz="1800">
                <a:sym typeface="Wingdings" pitchFamily="2" charset="2"/>
              </a:rPr>
              <a:t>- We can calculate ... between ...</a:t>
            </a:r>
          </a:p>
          <a:p>
            <a:pPr algn="l"/>
            <a:r>
              <a:rPr lang="en-US" sz="1800">
                <a:sym typeface="Wingdings" pitchFamily="2" charset="2"/>
              </a:rPr>
              <a:t>(code illustration snippet 68)</a:t>
            </a:r>
          </a:p>
          <a:p>
            <a:pPr algn="l"/>
            <a:r>
              <a:rPr lang="en-US" sz="1800">
                <a:sym typeface="Wingdings" pitchFamily="2" charset="2"/>
              </a:rPr>
              <a:t>- We can convert a ... to ... </a:t>
            </a:r>
          </a:p>
          <a:p>
            <a:pPr algn="l"/>
            <a:r>
              <a:rPr lang="en-US" sz="1800">
                <a:sym typeface="Wingdings" pitchFamily="2" charset="2"/>
              </a:rPr>
              <a:t>(code illustration snippet 69)</a:t>
            </a:r>
          </a:p>
          <a:p>
            <a:pPr algn="l"/>
            <a:r>
              <a:rPr lang="en-US" sz="1800">
                <a:sym typeface="Wingdings" pitchFamily="2" charset="2"/>
              </a:rPr>
              <a:t>- Note: We can't convert ... to Instant because ... represent many ... since we have many .... Instant is different because there is only 1 ... </a:t>
            </a:r>
          </a:p>
          <a:p>
            <a:pPr algn="l"/>
            <a:endParaRPr lang="en-US" sz="1800">
              <a:sym typeface="Wingdings" pitchFamily="2" charset="2"/>
            </a:endParaRPr>
          </a:p>
          <a:p>
            <a:pPr algn="l"/>
            <a:r>
              <a:rPr lang="en-US" sz="1800" b="1">
                <a:sym typeface="Wingdings" pitchFamily="2" charset="2"/>
              </a:rPr>
              <a:t>Accounting for daylight saving time (the book explain this pretty stupid so I have to search on gg)</a:t>
            </a:r>
          </a:p>
          <a:p>
            <a:pPr algn="l"/>
            <a:r>
              <a:rPr lang="en-US" sz="1800">
                <a:sym typeface="Wingdings" pitchFamily="2" charset="2"/>
              </a:rPr>
              <a:t>- Basically, we have a special ... called Daylight saving time (việt nam gọi là giờ mùa hè).</a:t>
            </a:r>
          </a:p>
          <a:p>
            <a:pPr algn="l"/>
            <a:r>
              <a:rPr lang="en-US" sz="1800">
                <a:sym typeface="Wingdings" pitchFamily="2" charset="2"/>
              </a:rPr>
              <a:t>– In exam, we will study about ... The rule is: On &lt;month&gt; ... the clock will ... (therefore the offset will...)and On &lt;month&gt;, the clock will be ... (therefore the offset will be ...)</a:t>
            </a:r>
          </a:p>
          <a:p>
            <a:pPr algn="l"/>
            <a:r>
              <a:rPr lang="en-US" sz="1800">
                <a:sym typeface="Wingdings" pitchFamily="2" charset="2"/>
              </a:rPr>
              <a:t>(code illustration snippet 70, 71)</a:t>
            </a:r>
          </a:p>
          <a:p>
            <a:pPr algn="l"/>
            <a:r>
              <a:rPr lang="en-US" sz="1800">
                <a:sym typeface="Wingdings" pitchFamily="2" charset="2"/>
              </a:rPr>
              <a:t>(NOTE: ... time zone ? ... time zone)</a:t>
            </a:r>
          </a:p>
          <a:p>
            <a:pPr algn="l"/>
            <a:endParaRPr lang="en-US" sz="1800">
              <a:sym typeface="Wingdings" pitchFamily="2" charset="2"/>
            </a:endParaRPr>
          </a:p>
        </p:txBody>
      </p:sp>
    </p:spTree>
    <p:extLst>
      <p:ext uri="{BB962C8B-B14F-4D97-AF65-F5344CB8AC3E}">
        <p14:creationId xmlns:p14="http://schemas.microsoft.com/office/powerpoint/2010/main" val="30777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BA903-E6B7-4415-F116-1C6CCA92E16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2327EF6-D6A2-C84C-1A59-0152D4CCA9E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7BEF70DE-2155-7A98-4F46-DD20AEC6905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Some new things in method</a:t>
            </a:r>
          </a:p>
          <a:p>
            <a:pPr algn="l"/>
            <a:endParaRPr lang="en-US" sz="1800">
              <a:sym typeface="Wingdings" pitchFamily="2" charset="2"/>
            </a:endParaRPr>
          </a:p>
          <a:p>
            <a:pPr algn="l"/>
            <a:r>
              <a:rPr lang="en-US" sz="1800" b="1">
                <a:sym typeface="Wingdings" pitchFamily="2" charset="2"/>
              </a:rPr>
              <a:t>Exception list</a:t>
            </a:r>
          </a:p>
          <a:p>
            <a:pPr algn="l"/>
            <a:r>
              <a:rPr lang="en-US" sz="1800">
                <a:sym typeface="Wingdings" pitchFamily="2" charset="2"/>
              </a:rPr>
              <a:t>- The throws clause can ... multiple ... </a:t>
            </a:r>
          </a:p>
          <a:p>
            <a:pPr algn="l"/>
            <a:r>
              <a:rPr lang="en-US" sz="1800">
                <a:sym typeface="Wingdings" pitchFamily="2" charset="2"/>
              </a:rPr>
              <a:t>(code illustration snippet 72, 73)</a:t>
            </a:r>
          </a:p>
          <a:p>
            <a:pPr algn="l"/>
            <a:endParaRPr lang="en-US" sz="1800">
              <a:sym typeface="Wingdings" pitchFamily="2" charset="2"/>
            </a:endParaRPr>
          </a:p>
          <a:p>
            <a:pPr algn="l"/>
            <a:r>
              <a:rPr lang="en-US" sz="1800" b="1">
                <a:sym typeface="Wingdings" pitchFamily="2" charset="2"/>
              </a:rPr>
              <a:t>Effectively final variable and method parameter</a:t>
            </a:r>
          </a:p>
          <a:p>
            <a:pPr algn="l"/>
            <a:r>
              <a:rPr lang="en-US" sz="1800">
                <a:sym typeface="Wingdings" pitchFamily="2" charset="2"/>
              </a:rPr>
              <a:t>- A variable can be considered as ... if it is not ... after ...</a:t>
            </a:r>
          </a:p>
          <a:p>
            <a:pPr algn="l"/>
            <a:r>
              <a:rPr lang="en-US" sz="1800">
                <a:sym typeface="Wingdings" pitchFamily="2" charset="2"/>
              </a:rPr>
              <a:t>(code illustration snippet 74)</a:t>
            </a:r>
          </a:p>
          <a:p>
            <a:pPr algn="l"/>
            <a:r>
              <a:rPr lang="en-US" sz="1800">
                <a:sym typeface="Wingdings" pitchFamily="2" charset="2"/>
              </a:rPr>
              <a:t>- During OCA, we have asked a question: "Can we consider a function .... as a ....", we can now answer that question</a:t>
            </a:r>
          </a:p>
          <a:p>
            <a:pPr algn="l"/>
            <a:r>
              <a:rPr lang="en-US" sz="1800">
                <a:sym typeface="Wingdings" pitchFamily="2" charset="2"/>
              </a:rPr>
              <a:t>- The book said that function ... is local ... that has been ...(although techincally it is ...)</a:t>
            </a:r>
          </a:p>
          <a:p>
            <a:pPr algn="l"/>
            <a:r>
              <a:rPr lang="en-US" sz="1800">
                <a:sym typeface="Wingdings" pitchFamily="2" charset="2"/>
              </a:rPr>
              <a:t>- JLS specifies that the value ... will be used for .... when the method ... before ...</a:t>
            </a:r>
          </a:p>
          <a:p>
            <a:pPr algn="l"/>
            <a:r>
              <a:rPr lang="en-US" sz="1800">
                <a:sym typeface="Wingdings" pitchFamily="2" charset="2"/>
              </a:rPr>
              <a:t>- JLS also specifies that parameter is definitely ... and not definitely ...</a:t>
            </a:r>
          </a:p>
          <a:p>
            <a:pPr algn="l"/>
            <a:r>
              <a:rPr lang="en-US" sz="1800">
                <a:sym typeface="Wingdings" pitchFamily="2" charset="2"/>
              </a:rPr>
              <a:t>+) definitely ... is ...</a:t>
            </a:r>
          </a:p>
          <a:p>
            <a:pPr algn="l"/>
            <a:r>
              <a:rPr lang="en-US" sz="1800">
                <a:sym typeface="Wingdings" pitchFamily="2" charset="2"/>
              </a:rPr>
              <a:t>+) definitely ... is ...</a:t>
            </a:r>
          </a:p>
          <a:p>
            <a:pPr algn="l"/>
            <a:r>
              <a:rPr lang="en-US" sz="1800">
                <a:sym typeface="Wingdings" pitchFamily="2" charset="2"/>
              </a:rPr>
              <a:t>=&gt; Parameter must be ... before and can be ... because of ...</a:t>
            </a:r>
          </a:p>
          <a:p>
            <a:pPr algn="l"/>
            <a:endParaRPr lang="en-US" sz="1800">
              <a:sym typeface="Wingdings" pitchFamily="2" charset="2"/>
            </a:endParaRPr>
          </a:p>
        </p:txBody>
      </p:sp>
    </p:spTree>
    <p:extLst>
      <p:ext uri="{BB962C8B-B14F-4D97-AF65-F5344CB8AC3E}">
        <p14:creationId xmlns:p14="http://schemas.microsoft.com/office/powerpoint/2010/main" val="206248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AFF20-4967-9D27-F083-FAE120618D1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926114-C03F-BBF9-A85D-55FA81F6883E}"/>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44FCAECA-1165-DC5F-D778-0A89C78243A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Go back to "effectively final", ... can also be ... if they .... above</a:t>
            </a:r>
          </a:p>
          <a:p>
            <a:pPr algn="l"/>
            <a:r>
              <a:rPr lang="en-US" sz="1800">
                <a:sym typeface="Wingdings" pitchFamily="2" charset="2"/>
              </a:rPr>
              <a:t>- This is important because when we study about ... and ... we can understand that local .... and ... expression within ... body can only be able to ... variable that is ...</a:t>
            </a:r>
          </a:p>
          <a:p>
            <a:pPr algn="l"/>
            <a:endParaRPr lang="en-US" sz="1800">
              <a:sym typeface="Wingdings" pitchFamily="2" charset="2"/>
            </a:endParaRPr>
          </a:p>
          <a:p>
            <a:pPr algn="l"/>
            <a:r>
              <a:rPr lang="en-US" sz="1800" b="1">
                <a:sym typeface="Wingdings" pitchFamily="2" charset="2"/>
              </a:rPr>
              <a:t>some new instance variable keywords</a:t>
            </a:r>
          </a:p>
          <a:p>
            <a:pPr algn="l"/>
            <a:endParaRPr lang="en-US" sz="1800" b="1">
              <a:sym typeface="Wingdings" pitchFamily="2" charset="2"/>
            </a:endParaRPr>
          </a:p>
          <a:p>
            <a:pPr algn="l"/>
            <a:r>
              <a:rPr lang="en-US" sz="1800" b="1">
                <a:sym typeface="Wingdings" pitchFamily="2" charset="2"/>
              </a:rPr>
              <a:t>transient</a:t>
            </a:r>
          </a:p>
          <a:p>
            <a:pPr algn="l"/>
            <a:endParaRPr lang="en-US" sz="1800" b="1">
              <a:sym typeface="Wingdings" pitchFamily="2" charset="2"/>
            </a:endParaRPr>
          </a:p>
          <a:p>
            <a:pPr algn="l"/>
            <a:r>
              <a:rPr lang="en-US" sz="1800" b="1">
                <a:sym typeface="Wingdings" pitchFamily="2" charset="2"/>
              </a:rPr>
              <a:t>volatile</a:t>
            </a:r>
          </a:p>
          <a:p>
            <a:pPr algn="l"/>
            <a:endParaRPr lang="en-US" sz="1800" b="1">
              <a:sym typeface="Wingdings" pitchFamily="2" charset="2"/>
            </a:endParaRPr>
          </a:p>
          <a:p>
            <a:pPr algn="l"/>
            <a:r>
              <a:rPr lang="en-US" sz="1800" b="1">
                <a:sym typeface="Wingdings" pitchFamily="2" charset="2"/>
              </a:rPr>
              <a:t>Working with vararg</a:t>
            </a:r>
          </a:p>
          <a:p>
            <a:pPr algn="l"/>
            <a:r>
              <a:rPr lang="en-US" sz="1800">
                <a:sym typeface="Wingdings" pitchFamily="2" charset="2"/>
              </a:rPr>
              <a:t>- Some rules when creating method with vararg</a:t>
            </a:r>
          </a:p>
          <a:p>
            <a:pPr algn="l"/>
            <a:r>
              <a:rPr lang="en-US" sz="1800">
                <a:sym typeface="Wingdings" pitchFamily="2" charset="2"/>
              </a:rPr>
              <a:t>+)</a:t>
            </a:r>
          </a:p>
          <a:p>
            <a:pPr algn="l"/>
            <a:r>
              <a:rPr lang="en-US" sz="1800">
                <a:sym typeface="Wingdings" pitchFamily="2" charset="2"/>
              </a:rPr>
              <a:t>+)</a:t>
            </a:r>
          </a:p>
          <a:p>
            <a:pPr algn="l"/>
            <a:r>
              <a:rPr lang="en-US" sz="1800">
                <a:sym typeface="Wingdings" pitchFamily="2" charset="2"/>
              </a:rPr>
              <a:t>(code illustration snippet 75)</a:t>
            </a:r>
          </a:p>
          <a:p>
            <a:pPr algn="l"/>
            <a:r>
              <a:rPr lang="en-US" sz="1800">
                <a:sym typeface="Wingdings" pitchFamily="2" charset="2"/>
              </a:rPr>
              <a:t>- When calling ... we can either use whole ... or .... (code illustration snippet 76)</a:t>
            </a:r>
          </a:p>
        </p:txBody>
      </p:sp>
    </p:spTree>
    <p:extLst>
      <p:ext uri="{BB962C8B-B14F-4D97-AF65-F5344CB8AC3E}">
        <p14:creationId xmlns:p14="http://schemas.microsoft.com/office/powerpoint/2010/main" val="334717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BE508-4F3B-9CC8-FAA6-D906E70EAE0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C07EF9E-E848-870E-58AE-18E86FCDF81A}"/>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29BCA163-C214-BC0D-E72F-FD632E120848}"/>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Overall, vararg is ... =&gt; we can use all operations ... </a:t>
            </a:r>
          </a:p>
          <a:p>
            <a:pPr algn="l"/>
            <a:r>
              <a:rPr lang="en-US" sz="1800">
                <a:sym typeface="Wingdings" pitchFamily="2" charset="2"/>
              </a:rPr>
              <a:t>(code illustration snippet 77)</a:t>
            </a:r>
          </a:p>
          <a:p>
            <a:pPr algn="l"/>
            <a:endParaRPr lang="en-US" sz="1800">
              <a:sym typeface="Wingdings" pitchFamily="2" charset="2"/>
            </a:endParaRPr>
          </a:p>
          <a:p>
            <a:pPr algn="l"/>
            <a:r>
              <a:rPr lang="en-US" sz="1800">
                <a:sym typeface="Wingdings" pitchFamily="2" charset="2"/>
              </a:rPr>
              <a:t>(code illustration snippet 78)</a:t>
            </a:r>
          </a:p>
          <a:p>
            <a:pPr algn="l"/>
            <a:endParaRPr lang="en-US" sz="1800">
              <a:sym typeface="Wingdings" pitchFamily="2" charset="2"/>
            </a:endParaRPr>
          </a:p>
          <a:p>
            <a:pPr algn="l"/>
            <a:r>
              <a:rPr lang="en-US" sz="1800">
                <a:sym typeface="Wingdings" pitchFamily="2" charset="2"/>
              </a:rPr>
              <a:t>If we try to pass ... =&gt; ...</a:t>
            </a:r>
          </a:p>
          <a:p>
            <a:pPr algn="l"/>
            <a:r>
              <a:rPr lang="en-US" sz="1800">
                <a:sym typeface="Wingdings" pitchFamily="2" charset="2"/>
              </a:rPr>
              <a:t>(code illustration snippet 79)</a:t>
            </a:r>
          </a:p>
          <a:p>
            <a:pPr algn="l"/>
            <a:endParaRPr lang="en-US" sz="1800">
              <a:sym typeface="Wingdings" pitchFamily="2" charset="2"/>
            </a:endParaRPr>
          </a:p>
          <a:p>
            <a:pPr algn="l"/>
            <a:r>
              <a:rPr lang="en-US" sz="1800" b="1">
                <a:sym typeface="Wingdings" pitchFamily="2" charset="2"/>
              </a:rPr>
              <a:t>Revise weird case about "protected" access modifier</a:t>
            </a:r>
          </a:p>
          <a:p>
            <a:pPr algn="l"/>
            <a:r>
              <a:rPr lang="en-US" sz="1800">
                <a:sym typeface="Wingdings" pitchFamily="2" charset="2"/>
              </a:rPr>
              <a:t>-) For protected ..., we have ... cases</a:t>
            </a:r>
          </a:p>
          <a:p>
            <a:pPr algn="l"/>
            <a:r>
              <a:rPr lang="en-US" sz="1800">
                <a:sym typeface="Wingdings" pitchFamily="2" charset="2"/>
              </a:rPr>
              <a:t>+)</a:t>
            </a:r>
          </a:p>
          <a:p>
            <a:pPr algn="l"/>
            <a:r>
              <a:rPr lang="en-US" sz="1800">
                <a:sym typeface="Wingdings" pitchFamily="2" charset="2"/>
              </a:rPr>
              <a:t>+) Either ... is satisfied</a:t>
            </a:r>
          </a:p>
          <a:p>
            <a:pPr algn="l"/>
            <a:r>
              <a:rPr lang="en-US" sz="1800">
                <a:sym typeface="Wingdings" pitchFamily="2" charset="2"/>
              </a:rPr>
              <a:t>*) Accessing using ... =&gt; Only ... class</a:t>
            </a:r>
          </a:p>
          <a:p>
            <a:pPr algn="l"/>
            <a:r>
              <a:rPr lang="en-US" sz="1800">
                <a:sym typeface="Wingdings" pitchFamily="2" charset="2"/>
              </a:rPr>
              <a:t>*) Accessing using ... =&gt; The type must be ... or sub of ...</a:t>
            </a:r>
          </a:p>
          <a:p>
            <a:pPr algn="l"/>
            <a:r>
              <a:rPr lang="en-US" sz="1800">
                <a:sym typeface="Wingdings" pitchFamily="2" charset="2"/>
              </a:rPr>
              <a:t>(code illustration snippet 80)</a:t>
            </a:r>
          </a:p>
        </p:txBody>
      </p:sp>
    </p:spTree>
    <p:extLst>
      <p:ext uri="{BB962C8B-B14F-4D97-AF65-F5344CB8AC3E}">
        <p14:creationId xmlns:p14="http://schemas.microsoft.com/office/powerpoint/2010/main" val="402869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4B46E-DE8E-8370-798F-502BBE9C5BD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03C2E13-D022-9AF2-0FAF-F346D3200CB1}"/>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5484F5D9-7868-F866-14D0-29F24789E21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r>
              <a:rPr lang="en-US" sz="1800">
                <a:sym typeface="Wingdings" pitchFamily="2" charset="2"/>
              </a:rPr>
              <a:t>- Text block is started at ... and ended at ...</a:t>
            </a:r>
          </a:p>
          <a:p>
            <a:pPr algn="l"/>
            <a:r>
              <a:rPr lang="en-US" sz="1800">
                <a:sym typeface="Wingdings" pitchFamily="2" charset="2"/>
              </a:rPr>
              <a:t>- ... is the ... on the left ...</a:t>
            </a:r>
          </a:p>
          <a:p>
            <a:pPr algn="l"/>
            <a:r>
              <a:rPr lang="en-US" sz="1800">
                <a:sym typeface="Wingdings" pitchFamily="2" charset="2"/>
              </a:rPr>
              <a:t>- ... is the ... on the right ...</a:t>
            </a:r>
          </a:p>
          <a:p>
            <a:pPr algn="l"/>
            <a:r>
              <a:rPr lang="en-US" sz="1800">
                <a:sym typeface="Wingdings" pitchFamily="2" charset="2"/>
              </a:rPr>
              <a:t>- NOTE: When using text block, we must always ... or else we will get compilation ...</a:t>
            </a:r>
          </a:p>
          <a:p>
            <a:pPr algn="l"/>
            <a:r>
              <a:rPr lang="en-US" sz="1800">
                <a:sym typeface="Wingdings" pitchFamily="2" charset="2"/>
              </a:rPr>
              <a:t>– NOTE 2: In IntelliJ, we can see ... (code illustration snippet 3)</a:t>
            </a:r>
          </a:p>
          <a:p>
            <a:pPr algn="l"/>
            <a:r>
              <a:rPr lang="en-US" sz="1800">
                <a:sym typeface="Wingdings" pitchFamily="2" charset="2"/>
              </a:rPr>
              <a:t> </a:t>
            </a:r>
          </a:p>
        </p:txBody>
      </p:sp>
      <p:pic>
        <p:nvPicPr>
          <p:cNvPr id="2" name="Picture 1">
            <a:extLst>
              <a:ext uri="{FF2B5EF4-FFF2-40B4-BE49-F238E27FC236}">
                <a16:creationId xmlns:a16="http://schemas.microsoft.com/office/drawing/2014/main" id="{9000AB32-D1C0-0792-3B58-E2B1D113ED5F}"/>
              </a:ext>
            </a:extLst>
          </p:cNvPr>
          <p:cNvPicPr>
            <a:picLocks noChangeAspect="1"/>
          </p:cNvPicPr>
          <p:nvPr/>
        </p:nvPicPr>
        <p:blipFill>
          <a:blip r:embed="rId3"/>
          <a:stretch>
            <a:fillRect/>
          </a:stretch>
        </p:blipFill>
        <p:spPr>
          <a:xfrm>
            <a:off x="3937000" y="820738"/>
            <a:ext cx="4318000" cy="3175000"/>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5ECD31C9-511A-E2B6-1359-8240E70A6206}"/>
                  </a:ext>
                </a:extLst>
              </p14:cNvPr>
              <p14:cNvContentPartPr/>
              <p14:nvPr/>
            </p14:nvContentPartPr>
            <p14:xfrm>
              <a:off x="6235604" y="1316380"/>
              <a:ext cx="1299240" cy="27720"/>
            </p14:xfrm>
          </p:contentPart>
        </mc:Choice>
        <mc:Fallback xmlns="">
          <p:pic>
            <p:nvPicPr>
              <p:cNvPr id="7" name="Ink 6">
                <a:extLst>
                  <a:ext uri="{FF2B5EF4-FFF2-40B4-BE49-F238E27FC236}">
                    <a16:creationId xmlns:a16="http://schemas.microsoft.com/office/drawing/2014/main" id="{5ECD31C9-511A-E2B6-1359-8240E70A6206}"/>
                  </a:ext>
                </a:extLst>
              </p:cNvPr>
              <p:cNvPicPr/>
              <p:nvPr/>
            </p:nvPicPr>
            <p:blipFill>
              <a:blip r:embed="rId5"/>
              <a:stretch>
                <a:fillRect/>
              </a:stretch>
            </p:blipFill>
            <p:spPr>
              <a:xfrm>
                <a:off x="6172964" y="1253380"/>
                <a:ext cx="142488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2BB85646-E5B9-50F4-C12D-BEE1F7FBA1EB}"/>
                  </a:ext>
                </a:extLst>
              </p14:cNvPr>
              <p14:cNvContentPartPr/>
              <p14:nvPr/>
            </p14:nvContentPartPr>
            <p14:xfrm>
              <a:off x="6832844" y="2999380"/>
              <a:ext cx="1076400" cy="45720"/>
            </p14:xfrm>
          </p:contentPart>
        </mc:Choice>
        <mc:Fallback xmlns="">
          <p:pic>
            <p:nvPicPr>
              <p:cNvPr id="8" name="Ink 7">
                <a:extLst>
                  <a:ext uri="{FF2B5EF4-FFF2-40B4-BE49-F238E27FC236}">
                    <a16:creationId xmlns:a16="http://schemas.microsoft.com/office/drawing/2014/main" id="{2BB85646-E5B9-50F4-C12D-BEE1F7FBA1EB}"/>
                  </a:ext>
                </a:extLst>
              </p:cNvPr>
              <p:cNvPicPr/>
              <p:nvPr/>
            </p:nvPicPr>
            <p:blipFill>
              <a:blip r:embed="rId7"/>
              <a:stretch>
                <a:fillRect/>
              </a:stretch>
            </p:blipFill>
            <p:spPr>
              <a:xfrm>
                <a:off x="6770204" y="2936380"/>
                <a:ext cx="120204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2F0BCCF4-8E1F-5F8C-857E-CA727117FBE4}"/>
                  </a:ext>
                </a:extLst>
              </p14:cNvPr>
              <p14:cNvContentPartPr/>
              <p14:nvPr/>
            </p14:nvContentPartPr>
            <p14:xfrm>
              <a:off x="5190524" y="3363340"/>
              <a:ext cx="1736640" cy="49320"/>
            </p14:xfrm>
          </p:contentPart>
        </mc:Choice>
        <mc:Fallback xmlns="">
          <p:pic>
            <p:nvPicPr>
              <p:cNvPr id="9" name="Ink 8">
                <a:extLst>
                  <a:ext uri="{FF2B5EF4-FFF2-40B4-BE49-F238E27FC236}">
                    <a16:creationId xmlns:a16="http://schemas.microsoft.com/office/drawing/2014/main" id="{2F0BCCF4-8E1F-5F8C-857E-CA727117FBE4}"/>
                  </a:ext>
                </a:extLst>
              </p:cNvPr>
              <p:cNvPicPr/>
              <p:nvPr/>
            </p:nvPicPr>
            <p:blipFill>
              <a:blip r:embed="rId9"/>
              <a:stretch>
                <a:fillRect/>
              </a:stretch>
            </p:blipFill>
            <p:spPr>
              <a:xfrm>
                <a:off x="5127884" y="3300700"/>
                <a:ext cx="186228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72CE65FC-DCD2-8980-DE1F-C16D7A38CB63}"/>
                  </a:ext>
                </a:extLst>
              </p14:cNvPr>
              <p14:cNvContentPartPr/>
              <p14:nvPr/>
            </p14:nvContentPartPr>
            <p14:xfrm>
              <a:off x="4436324" y="3654580"/>
              <a:ext cx="1663200" cy="43200"/>
            </p14:xfrm>
          </p:contentPart>
        </mc:Choice>
        <mc:Fallback xmlns="">
          <p:pic>
            <p:nvPicPr>
              <p:cNvPr id="10" name="Ink 9">
                <a:extLst>
                  <a:ext uri="{FF2B5EF4-FFF2-40B4-BE49-F238E27FC236}">
                    <a16:creationId xmlns:a16="http://schemas.microsoft.com/office/drawing/2014/main" id="{72CE65FC-DCD2-8980-DE1F-C16D7A38CB63}"/>
                  </a:ext>
                </a:extLst>
              </p:cNvPr>
              <p:cNvPicPr/>
              <p:nvPr/>
            </p:nvPicPr>
            <p:blipFill>
              <a:blip r:embed="rId11"/>
              <a:stretch>
                <a:fillRect/>
              </a:stretch>
            </p:blipFill>
            <p:spPr>
              <a:xfrm>
                <a:off x="4373324" y="3591940"/>
                <a:ext cx="1788840" cy="168840"/>
              </a:xfrm>
              <a:prstGeom prst="rect">
                <a:avLst/>
              </a:prstGeom>
            </p:spPr>
          </p:pic>
        </mc:Fallback>
      </mc:AlternateContent>
    </p:spTree>
    <p:extLst>
      <p:ext uri="{BB962C8B-B14F-4D97-AF65-F5344CB8AC3E}">
        <p14:creationId xmlns:p14="http://schemas.microsoft.com/office/powerpoint/2010/main" val="322162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498B3-6AAF-684C-6A2E-46C84027AC4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FBE06D4-8414-D54B-D05E-1C7D5A1668F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7D66FB57-6B00-F361-C649-8B99FBF4E7E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sym typeface="Wingdings" pitchFamily="2" charset="2"/>
              </a:rPr>
              <a:t>Limit of autoboxing and numeric promotion</a:t>
            </a:r>
          </a:p>
          <a:p>
            <a:pPr algn="l"/>
            <a:r>
              <a:rPr lang="en-US" sz="1800">
                <a:sym typeface="Wingdings" pitchFamily="2" charset="2"/>
              </a:rPr>
              <a:t>- We can't do ... and ... at the same ..., we have to do it ...</a:t>
            </a:r>
          </a:p>
          <a:p>
            <a:pPr algn="l"/>
            <a:endParaRPr lang="en-US" sz="1800">
              <a:sym typeface="Wingdings" pitchFamily="2" charset="2"/>
            </a:endParaRPr>
          </a:p>
          <a:p>
            <a:pPr algn="l"/>
            <a:r>
              <a:rPr lang="en-US" sz="1800" b="1">
                <a:sym typeface="Wingdings" pitchFamily="2" charset="2"/>
              </a:rPr>
              <a:t>Method overloading (update for varargs)</a:t>
            </a:r>
          </a:p>
          <a:p>
            <a:pPr algn="l"/>
            <a:r>
              <a:rPr lang="en-US" sz="1800">
                <a:sym typeface="Wingdings" pitchFamily="2" charset="2"/>
              </a:rPr>
              <a:t>- A method with param ... and ... will be considered as the ... because varargs is technically ...</a:t>
            </a:r>
          </a:p>
          <a:p>
            <a:pPr algn="l"/>
            <a:r>
              <a:rPr lang="en-US" sz="1800">
                <a:sym typeface="Wingdings" pitchFamily="2" charset="2"/>
              </a:rPr>
              <a:t>(code illustration snippet 81)</a:t>
            </a:r>
          </a:p>
          <a:p>
            <a:pPr algn="l"/>
            <a:endParaRPr lang="en-US" sz="1800">
              <a:sym typeface="Wingdings" pitchFamily="2" charset="2"/>
            </a:endParaRPr>
          </a:p>
        </p:txBody>
      </p:sp>
    </p:spTree>
    <p:extLst>
      <p:ext uri="{BB962C8B-B14F-4D97-AF65-F5344CB8AC3E}">
        <p14:creationId xmlns:p14="http://schemas.microsoft.com/office/powerpoint/2010/main" val="232624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96E35-1D8D-A631-F47B-E5914A1413E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A19DFB6-853E-7E23-280B-EC30A84FB45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22CCFF8A-21DF-418D-5541-E0CA1CA83FA8}"/>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4)</a:t>
            </a:r>
          </a:p>
          <a:p>
            <a:pPr algn="l"/>
            <a:r>
              <a:rPr lang="en-US" sz="1800">
                <a:sym typeface="Wingdings" pitchFamily="2" charset="2"/>
              </a:rPr>
              <a:t>- We can also use ... character in text block</a:t>
            </a:r>
          </a:p>
          <a:p>
            <a:pPr algn="l"/>
            <a:r>
              <a:rPr lang="en-US" sz="1800">
                <a:sym typeface="Wingdings" pitchFamily="2" charset="2"/>
              </a:rPr>
              <a:t>- For "\", we have ... cases with .... </a:t>
            </a:r>
          </a:p>
          <a:p>
            <a:pPr algn="l"/>
            <a:endParaRPr lang="en-US" sz="1800">
              <a:sym typeface="Wingdings" pitchFamily="2" charset="2"/>
            </a:endParaRPr>
          </a:p>
        </p:txBody>
      </p:sp>
      <p:pic>
        <p:nvPicPr>
          <p:cNvPr id="5" name="Picture 4">
            <a:extLst>
              <a:ext uri="{FF2B5EF4-FFF2-40B4-BE49-F238E27FC236}">
                <a16:creationId xmlns:a16="http://schemas.microsoft.com/office/drawing/2014/main" id="{6B0B29B0-1342-5A25-DC45-12110DC9BC51}"/>
              </a:ext>
            </a:extLst>
          </p:cNvPr>
          <p:cNvPicPr>
            <a:picLocks noChangeAspect="1"/>
          </p:cNvPicPr>
          <p:nvPr/>
        </p:nvPicPr>
        <p:blipFill>
          <a:blip r:embed="rId3"/>
          <a:stretch>
            <a:fillRect/>
          </a:stretch>
        </p:blipFill>
        <p:spPr>
          <a:xfrm>
            <a:off x="2209800" y="2087221"/>
            <a:ext cx="7772400" cy="4451846"/>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C19C022-7D63-3AE3-EA6E-A69FCFBC0323}"/>
                  </a:ext>
                </a:extLst>
              </p14:cNvPr>
              <p14:cNvContentPartPr/>
              <p14:nvPr/>
            </p14:nvContentPartPr>
            <p14:xfrm>
              <a:off x="4406444" y="3217145"/>
              <a:ext cx="75960" cy="18360"/>
            </p14:xfrm>
          </p:contentPart>
        </mc:Choice>
        <mc:Fallback xmlns="">
          <p:pic>
            <p:nvPicPr>
              <p:cNvPr id="6" name="Ink 5">
                <a:extLst>
                  <a:ext uri="{FF2B5EF4-FFF2-40B4-BE49-F238E27FC236}">
                    <a16:creationId xmlns:a16="http://schemas.microsoft.com/office/drawing/2014/main" id="{0C19C022-7D63-3AE3-EA6E-A69FCFBC0323}"/>
                  </a:ext>
                </a:extLst>
              </p:cNvPr>
              <p:cNvPicPr/>
              <p:nvPr/>
            </p:nvPicPr>
            <p:blipFill>
              <a:blip r:embed="rId5"/>
              <a:stretch>
                <a:fillRect/>
              </a:stretch>
            </p:blipFill>
            <p:spPr>
              <a:xfrm>
                <a:off x="4343804" y="3154145"/>
                <a:ext cx="2016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FF857C48-7C56-D2E0-D2DF-0533AC246635}"/>
                  </a:ext>
                </a:extLst>
              </p14:cNvPr>
              <p14:cNvContentPartPr/>
              <p14:nvPr/>
            </p14:nvContentPartPr>
            <p14:xfrm>
              <a:off x="4448204" y="3672185"/>
              <a:ext cx="1010520" cy="146880"/>
            </p14:xfrm>
          </p:contentPart>
        </mc:Choice>
        <mc:Fallback xmlns="">
          <p:pic>
            <p:nvPicPr>
              <p:cNvPr id="11" name="Ink 10">
                <a:extLst>
                  <a:ext uri="{FF2B5EF4-FFF2-40B4-BE49-F238E27FC236}">
                    <a16:creationId xmlns:a16="http://schemas.microsoft.com/office/drawing/2014/main" id="{FF857C48-7C56-D2E0-D2DF-0533AC246635}"/>
                  </a:ext>
                </a:extLst>
              </p:cNvPr>
              <p:cNvPicPr/>
              <p:nvPr/>
            </p:nvPicPr>
            <p:blipFill>
              <a:blip r:embed="rId7"/>
              <a:stretch>
                <a:fillRect/>
              </a:stretch>
            </p:blipFill>
            <p:spPr>
              <a:xfrm>
                <a:off x="4385564" y="3609185"/>
                <a:ext cx="113616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B43F49BC-2FD8-C685-E56D-31A660A655D0}"/>
                  </a:ext>
                </a:extLst>
              </p14:cNvPr>
              <p14:cNvContentPartPr/>
              <p14:nvPr/>
            </p14:nvContentPartPr>
            <p14:xfrm>
              <a:off x="4377644" y="4127225"/>
              <a:ext cx="489600" cy="9000"/>
            </p14:xfrm>
          </p:contentPart>
        </mc:Choice>
        <mc:Fallback xmlns="">
          <p:pic>
            <p:nvPicPr>
              <p:cNvPr id="12" name="Ink 11">
                <a:extLst>
                  <a:ext uri="{FF2B5EF4-FFF2-40B4-BE49-F238E27FC236}">
                    <a16:creationId xmlns:a16="http://schemas.microsoft.com/office/drawing/2014/main" id="{B43F49BC-2FD8-C685-E56D-31A660A655D0}"/>
                  </a:ext>
                </a:extLst>
              </p:cNvPr>
              <p:cNvPicPr/>
              <p:nvPr/>
            </p:nvPicPr>
            <p:blipFill>
              <a:blip r:embed="rId9"/>
              <a:stretch>
                <a:fillRect/>
              </a:stretch>
            </p:blipFill>
            <p:spPr>
              <a:xfrm>
                <a:off x="4315004" y="4064225"/>
                <a:ext cx="61524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A7DACFF8-8266-A7DC-8C14-3694F77A3E53}"/>
                  </a:ext>
                </a:extLst>
              </p14:cNvPr>
              <p14:cNvContentPartPr/>
              <p14:nvPr/>
            </p14:nvContentPartPr>
            <p14:xfrm>
              <a:off x="4376564" y="4682705"/>
              <a:ext cx="582840" cy="30600"/>
            </p14:xfrm>
          </p:contentPart>
        </mc:Choice>
        <mc:Fallback xmlns="">
          <p:pic>
            <p:nvPicPr>
              <p:cNvPr id="13" name="Ink 12">
                <a:extLst>
                  <a:ext uri="{FF2B5EF4-FFF2-40B4-BE49-F238E27FC236}">
                    <a16:creationId xmlns:a16="http://schemas.microsoft.com/office/drawing/2014/main" id="{A7DACFF8-8266-A7DC-8C14-3694F77A3E53}"/>
                  </a:ext>
                </a:extLst>
              </p:cNvPr>
              <p:cNvPicPr/>
              <p:nvPr/>
            </p:nvPicPr>
            <p:blipFill>
              <a:blip r:embed="rId11"/>
              <a:stretch>
                <a:fillRect/>
              </a:stretch>
            </p:blipFill>
            <p:spPr>
              <a:xfrm>
                <a:off x="4313924" y="4620065"/>
                <a:ext cx="70848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2272AB72-BBF4-4436-3DA3-2C199518071B}"/>
                  </a:ext>
                </a:extLst>
              </p14:cNvPr>
              <p14:cNvContentPartPr/>
              <p14:nvPr/>
            </p14:nvContentPartPr>
            <p14:xfrm>
              <a:off x="4450364" y="5808065"/>
              <a:ext cx="1008000" cy="70200"/>
            </p14:xfrm>
          </p:contentPart>
        </mc:Choice>
        <mc:Fallback xmlns="">
          <p:pic>
            <p:nvPicPr>
              <p:cNvPr id="17" name="Ink 16">
                <a:extLst>
                  <a:ext uri="{FF2B5EF4-FFF2-40B4-BE49-F238E27FC236}">
                    <a16:creationId xmlns:a16="http://schemas.microsoft.com/office/drawing/2014/main" id="{2272AB72-BBF4-4436-3DA3-2C199518071B}"/>
                  </a:ext>
                </a:extLst>
              </p:cNvPr>
              <p:cNvPicPr/>
              <p:nvPr/>
            </p:nvPicPr>
            <p:blipFill>
              <a:blip r:embed="rId13"/>
              <a:stretch>
                <a:fillRect/>
              </a:stretch>
            </p:blipFill>
            <p:spPr>
              <a:xfrm>
                <a:off x="4387724" y="5745065"/>
                <a:ext cx="1133640" cy="195840"/>
              </a:xfrm>
              <a:prstGeom prst="rect">
                <a:avLst/>
              </a:prstGeom>
            </p:spPr>
          </p:pic>
        </mc:Fallback>
      </mc:AlternateContent>
      <p:grpSp>
        <p:nvGrpSpPr>
          <p:cNvPr id="20" name="Group 19">
            <a:extLst>
              <a:ext uri="{FF2B5EF4-FFF2-40B4-BE49-F238E27FC236}">
                <a16:creationId xmlns:a16="http://schemas.microsoft.com/office/drawing/2014/main" id="{21A2EE64-DFF4-54CB-95E5-7E237EE3733F}"/>
              </a:ext>
            </a:extLst>
          </p:cNvPr>
          <p:cNvGrpSpPr/>
          <p:nvPr/>
        </p:nvGrpSpPr>
        <p:grpSpPr>
          <a:xfrm>
            <a:off x="4354964" y="5131265"/>
            <a:ext cx="4924080" cy="342000"/>
            <a:chOff x="4354964" y="4629460"/>
            <a:chExt cx="4924080" cy="342000"/>
          </a:xfrm>
        </p:grpSpPr>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0649DAE2-92CE-6256-095F-CF8EBDE47CC3}"/>
                    </a:ext>
                  </a:extLst>
                </p14:cNvPr>
                <p14:cNvContentPartPr/>
                <p14:nvPr/>
              </p14:nvContentPartPr>
              <p14:xfrm>
                <a:off x="4354964" y="4638820"/>
                <a:ext cx="4924080" cy="81360"/>
              </p14:xfrm>
            </p:contentPart>
          </mc:Choice>
          <mc:Fallback xmlns="">
            <p:pic>
              <p:nvPicPr>
                <p:cNvPr id="14" name="Ink 13">
                  <a:extLst>
                    <a:ext uri="{FF2B5EF4-FFF2-40B4-BE49-F238E27FC236}">
                      <a16:creationId xmlns:a16="http://schemas.microsoft.com/office/drawing/2014/main" id="{0649DAE2-92CE-6256-095F-CF8EBDE47CC3}"/>
                    </a:ext>
                  </a:extLst>
                </p:cNvPr>
                <p:cNvPicPr/>
                <p:nvPr/>
              </p:nvPicPr>
              <p:blipFill>
                <a:blip r:embed="rId15"/>
                <a:stretch>
                  <a:fillRect/>
                </a:stretch>
              </p:blipFill>
              <p:spPr>
                <a:xfrm>
                  <a:off x="4292324" y="4575820"/>
                  <a:ext cx="50497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67F266FC-ADCC-4C1D-7884-D746F073F1A8}"/>
                    </a:ext>
                  </a:extLst>
                </p14:cNvPr>
                <p14:cNvContentPartPr/>
                <p14:nvPr/>
              </p14:nvContentPartPr>
              <p14:xfrm>
                <a:off x="4486364" y="4900900"/>
                <a:ext cx="1999440" cy="41760"/>
              </p14:xfrm>
            </p:contentPart>
          </mc:Choice>
          <mc:Fallback xmlns="">
            <p:pic>
              <p:nvPicPr>
                <p:cNvPr id="15" name="Ink 14">
                  <a:extLst>
                    <a:ext uri="{FF2B5EF4-FFF2-40B4-BE49-F238E27FC236}">
                      <a16:creationId xmlns:a16="http://schemas.microsoft.com/office/drawing/2014/main" id="{67F266FC-ADCC-4C1D-7884-D746F073F1A8}"/>
                    </a:ext>
                  </a:extLst>
                </p:cNvPr>
                <p:cNvPicPr/>
                <p:nvPr/>
              </p:nvPicPr>
              <p:blipFill>
                <a:blip r:embed="rId17"/>
                <a:stretch>
                  <a:fillRect/>
                </a:stretch>
              </p:blipFill>
              <p:spPr>
                <a:xfrm>
                  <a:off x="4423364" y="4837900"/>
                  <a:ext cx="212508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F893238D-68DE-AA88-946D-79F07FFF8974}"/>
                    </a:ext>
                  </a:extLst>
                </p14:cNvPr>
                <p14:cNvContentPartPr/>
                <p14:nvPr/>
              </p14:nvContentPartPr>
              <p14:xfrm>
                <a:off x="4395644" y="4724860"/>
                <a:ext cx="2255760" cy="246600"/>
              </p14:xfrm>
            </p:contentPart>
          </mc:Choice>
          <mc:Fallback xmlns="">
            <p:pic>
              <p:nvPicPr>
                <p:cNvPr id="16" name="Ink 15">
                  <a:extLst>
                    <a:ext uri="{FF2B5EF4-FFF2-40B4-BE49-F238E27FC236}">
                      <a16:creationId xmlns:a16="http://schemas.microsoft.com/office/drawing/2014/main" id="{F893238D-68DE-AA88-946D-79F07FFF8974}"/>
                    </a:ext>
                  </a:extLst>
                </p:cNvPr>
                <p:cNvPicPr/>
                <p:nvPr/>
              </p:nvPicPr>
              <p:blipFill>
                <a:blip r:embed="rId19"/>
                <a:stretch>
                  <a:fillRect/>
                </a:stretch>
              </p:blipFill>
              <p:spPr>
                <a:xfrm>
                  <a:off x="4333004" y="4661860"/>
                  <a:ext cx="238140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EE4CDFC6-E169-0979-F4B7-CC738934E340}"/>
                    </a:ext>
                  </a:extLst>
                </p14:cNvPr>
                <p14:cNvContentPartPr/>
                <p14:nvPr/>
              </p14:nvContentPartPr>
              <p14:xfrm>
                <a:off x="4401044" y="4629460"/>
                <a:ext cx="228240" cy="15480"/>
              </p14:xfrm>
            </p:contentPart>
          </mc:Choice>
          <mc:Fallback xmlns="">
            <p:pic>
              <p:nvPicPr>
                <p:cNvPr id="18" name="Ink 17">
                  <a:extLst>
                    <a:ext uri="{FF2B5EF4-FFF2-40B4-BE49-F238E27FC236}">
                      <a16:creationId xmlns:a16="http://schemas.microsoft.com/office/drawing/2014/main" id="{EE4CDFC6-E169-0979-F4B7-CC738934E340}"/>
                    </a:ext>
                  </a:extLst>
                </p:cNvPr>
                <p:cNvPicPr/>
                <p:nvPr/>
              </p:nvPicPr>
              <p:blipFill>
                <a:blip r:embed="rId21"/>
                <a:stretch>
                  <a:fillRect/>
                </a:stretch>
              </p:blipFill>
              <p:spPr>
                <a:xfrm>
                  <a:off x="4338404" y="4566820"/>
                  <a:ext cx="353880" cy="141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5459D348-23C4-A972-E588-767DEEE8BE5A}"/>
                  </a:ext>
                </a:extLst>
              </p14:cNvPr>
              <p14:cNvContentPartPr/>
              <p14:nvPr/>
            </p14:nvContentPartPr>
            <p14:xfrm>
              <a:off x="8006084" y="4612145"/>
              <a:ext cx="712080" cy="107640"/>
            </p14:xfrm>
          </p:contentPart>
        </mc:Choice>
        <mc:Fallback xmlns="">
          <p:pic>
            <p:nvPicPr>
              <p:cNvPr id="22" name="Ink 21">
                <a:extLst>
                  <a:ext uri="{FF2B5EF4-FFF2-40B4-BE49-F238E27FC236}">
                    <a16:creationId xmlns:a16="http://schemas.microsoft.com/office/drawing/2014/main" id="{5459D348-23C4-A972-E588-767DEEE8BE5A}"/>
                  </a:ext>
                </a:extLst>
              </p:cNvPr>
              <p:cNvPicPr/>
              <p:nvPr/>
            </p:nvPicPr>
            <p:blipFill>
              <a:blip r:embed="rId23"/>
              <a:stretch>
                <a:fillRect/>
              </a:stretch>
            </p:blipFill>
            <p:spPr>
              <a:xfrm>
                <a:off x="7943444" y="4549145"/>
                <a:ext cx="837720" cy="233280"/>
              </a:xfrm>
              <a:prstGeom prst="rect">
                <a:avLst/>
              </a:prstGeom>
            </p:spPr>
          </p:pic>
        </mc:Fallback>
      </mc:AlternateContent>
      <p:grpSp>
        <p:nvGrpSpPr>
          <p:cNvPr id="25" name="Group 24">
            <a:extLst>
              <a:ext uri="{FF2B5EF4-FFF2-40B4-BE49-F238E27FC236}">
                <a16:creationId xmlns:a16="http://schemas.microsoft.com/office/drawing/2014/main" id="{97753417-FC1B-D4F7-9E72-53D54C5E522A}"/>
              </a:ext>
            </a:extLst>
          </p:cNvPr>
          <p:cNvGrpSpPr/>
          <p:nvPr/>
        </p:nvGrpSpPr>
        <p:grpSpPr>
          <a:xfrm>
            <a:off x="7977644" y="5810585"/>
            <a:ext cx="1771920" cy="331920"/>
            <a:chOff x="7977644" y="5308780"/>
            <a:chExt cx="1771920" cy="331920"/>
          </a:xfrm>
        </p:grpSpPr>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CC831D63-670D-8281-8005-120A36D0D00D}"/>
                    </a:ext>
                  </a:extLst>
                </p14:cNvPr>
                <p14:cNvContentPartPr/>
                <p14:nvPr/>
              </p14:nvContentPartPr>
              <p14:xfrm>
                <a:off x="7977644" y="5308780"/>
                <a:ext cx="1771920" cy="266760"/>
              </p14:xfrm>
            </p:contentPart>
          </mc:Choice>
          <mc:Fallback xmlns="">
            <p:pic>
              <p:nvPicPr>
                <p:cNvPr id="21" name="Ink 20">
                  <a:extLst>
                    <a:ext uri="{FF2B5EF4-FFF2-40B4-BE49-F238E27FC236}">
                      <a16:creationId xmlns:a16="http://schemas.microsoft.com/office/drawing/2014/main" id="{CC831D63-670D-8281-8005-120A36D0D00D}"/>
                    </a:ext>
                  </a:extLst>
                </p:cNvPr>
                <p:cNvPicPr/>
                <p:nvPr/>
              </p:nvPicPr>
              <p:blipFill>
                <a:blip r:embed="rId25"/>
                <a:stretch>
                  <a:fillRect/>
                </a:stretch>
              </p:blipFill>
              <p:spPr>
                <a:xfrm>
                  <a:off x="7915004" y="5246140"/>
                  <a:ext cx="1897560" cy="392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388E7709-631D-B9EF-6F48-4D56FB60C58E}"/>
                    </a:ext>
                  </a:extLst>
                </p14:cNvPr>
                <p14:cNvContentPartPr/>
                <p14:nvPr/>
              </p14:nvContentPartPr>
              <p14:xfrm>
                <a:off x="8534924" y="5567980"/>
                <a:ext cx="259200" cy="72720"/>
              </p14:xfrm>
            </p:contentPart>
          </mc:Choice>
          <mc:Fallback xmlns="">
            <p:pic>
              <p:nvPicPr>
                <p:cNvPr id="23" name="Ink 22">
                  <a:extLst>
                    <a:ext uri="{FF2B5EF4-FFF2-40B4-BE49-F238E27FC236}">
                      <a16:creationId xmlns:a16="http://schemas.microsoft.com/office/drawing/2014/main" id="{388E7709-631D-B9EF-6F48-4D56FB60C58E}"/>
                    </a:ext>
                  </a:extLst>
                </p:cNvPr>
                <p:cNvPicPr/>
                <p:nvPr/>
              </p:nvPicPr>
              <p:blipFill>
                <a:blip r:embed="rId27"/>
                <a:stretch>
                  <a:fillRect/>
                </a:stretch>
              </p:blipFill>
              <p:spPr>
                <a:xfrm>
                  <a:off x="8472284" y="5505340"/>
                  <a:ext cx="384840" cy="19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6" name="Ink 25">
                <a:extLst>
                  <a:ext uri="{FF2B5EF4-FFF2-40B4-BE49-F238E27FC236}">
                    <a16:creationId xmlns:a16="http://schemas.microsoft.com/office/drawing/2014/main" id="{B1C1525F-E1AE-824D-63EE-EA93070096EE}"/>
                  </a:ext>
                </a:extLst>
              </p14:cNvPr>
              <p14:cNvContentPartPr/>
              <p14:nvPr/>
            </p14:nvContentPartPr>
            <p14:xfrm>
              <a:off x="7863884" y="4128665"/>
              <a:ext cx="549000" cy="63720"/>
            </p14:xfrm>
          </p:contentPart>
        </mc:Choice>
        <mc:Fallback xmlns="">
          <p:pic>
            <p:nvPicPr>
              <p:cNvPr id="26" name="Ink 25">
                <a:extLst>
                  <a:ext uri="{FF2B5EF4-FFF2-40B4-BE49-F238E27FC236}">
                    <a16:creationId xmlns:a16="http://schemas.microsoft.com/office/drawing/2014/main" id="{B1C1525F-E1AE-824D-63EE-EA93070096EE}"/>
                  </a:ext>
                </a:extLst>
              </p:cNvPr>
              <p:cNvPicPr/>
              <p:nvPr/>
            </p:nvPicPr>
            <p:blipFill>
              <a:blip r:embed="rId29"/>
              <a:stretch>
                <a:fillRect/>
              </a:stretch>
            </p:blipFill>
            <p:spPr>
              <a:xfrm>
                <a:off x="7801244" y="4066025"/>
                <a:ext cx="67464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7" name="Ink 26">
                <a:extLst>
                  <a:ext uri="{FF2B5EF4-FFF2-40B4-BE49-F238E27FC236}">
                    <a16:creationId xmlns:a16="http://schemas.microsoft.com/office/drawing/2014/main" id="{A9B189D7-9B60-B792-2DB7-D9BCD9A1383F}"/>
                  </a:ext>
                </a:extLst>
              </p14:cNvPr>
              <p14:cNvContentPartPr/>
              <p14:nvPr/>
            </p14:nvContentPartPr>
            <p14:xfrm>
              <a:off x="8068004" y="3704945"/>
              <a:ext cx="356040" cy="37080"/>
            </p14:xfrm>
          </p:contentPart>
        </mc:Choice>
        <mc:Fallback xmlns="">
          <p:pic>
            <p:nvPicPr>
              <p:cNvPr id="27" name="Ink 26">
                <a:extLst>
                  <a:ext uri="{FF2B5EF4-FFF2-40B4-BE49-F238E27FC236}">
                    <a16:creationId xmlns:a16="http://schemas.microsoft.com/office/drawing/2014/main" id="{A9B189D7-9B60-B792-2DB7-D9BCD9A1383F}"/>
                  </a:ext>
                </a:extLst>
              </p:cNvPr>
              <p:cNvPicPr/>
              <p:nvPr/>
            </p:nvPicPr>
            <p:blipFill>
              <a:blip r:embed="rId31"/>
              <a:stretch>
                <a:fillRect/>
              </a:stretch>
            </p:blipFill>
            <p:spPr>
              <a:xfrm>
                <a:off x="8005004" y="3642305"/>
                <a:ext cx="481680" cy="162720"/>
              </a:xfrm>
              <a:prstGeom prst="rect">
                <a:avLst/>
              </a:prstGeom>
            </p:spPr>
          </p:pic>
        </mc:Fallback>
      </mc:AlternateContent>
      <p:grpSp>
        <p:nvGrpSpPr>
          <p:cNvPr id="31" name="Group 30">
            <a:extLst>
              <a:ext uri="{FF2B5EF4-FFF2-40B4-BE49-F238E27FC236}">
                <a16:creationId xmlns:a16="http://schemas.microsoft.com/office/drawing/2014/main" id="{ECDFD273-D07F-2C2F-AF98-5B5548E8B34F}"/>
              </a:ext>
            </a:extLst>
          </p:cNvPr>
          <p:cNvGrpSpPr/>
          <p:nvPr/>
        </p:nvGrpSpPr>
        <p:grpSpPr>
          <a:xfrm>
            <a:off x="7732844" y="3114545"/>
            <a:ext cx="593640" cy="201240"/>
            <a:chOff x="7732844" y="2612740"/>
            <a:chExt cx="593640" cy="201240"/>
          </a:xfrm>
        </p:grpSpPr>
        <mc:AlternateContent xmlns:mc="http://schemas.openxmlformats.org/markup-compatibility/2006" xmlns:p14="http://schemas.microsoft.com/office/powerpoint/2010/main">
          <mc:Choice Requires="p14">
            <p:contentPart p14:bwMode="auto" r:id="rId32">
              <p14:nvContentPartPr>
                <p14:cNvPr id="28" name="Ink 27">
                  <a:extLst>
                    <a:ext uri="{FF2B5EF4-FFF2-40B4-BE49-F238E27FC236}">
                      <a16:creationId xmlns:a16="http://schemas.microsoft.com/office/drawing/2014/main" id="{FDAB1B59-B87C-1F13-C058-EE6EDBDD76FA}"/>
                    </a:ext>
                  </a:extLst>
                </p14:cNvPr>
                <p14:cNvContentPartPr/>
                <p14:nvPr/>
              </p14:nvContentPartPr>
              <p14:xfrm>
                <a:off x="8120204" y="2776540"/>
                <a:ext cx="149760" cy="37440"/>
              </p14:xfrm>
            </p:contentPart>
          </mc:Choice>
          <mc:Fallback xmlns="">
            <p:pic>
              <p:nvPicPr>
                <p:cNvPr id="28" name="Ink 27">
                  <a:extLst>
                    <a:ext uri="{FF2B5EF4-FFF2-40B4-BE49-F238E27FC236}">
                      <a16:creationId xmlns:a16="http://schemas.microsoft.com/office/drawing/2014/main" id="{FDAB1B59-B87C-1F13-C058-EE6EDBDD76FA}"/>
                    </a:ext>
                  </a:extLst>
                </p:cNvPr>
                <p:cNvPicPr/>
                <p:nvPr/>
              </p:nvPicPr>
              <p:blipFill>
                <a:blip r:embed="rId33"/>
                <a:stretch>
                  <a:fillRect/>
                </a:stretch>
              </p:blipFill>
              <p:spPr>
                <a:xfrm>
                  <a:off x="8057564" y="2713540"/>
                  <a:ext cx="27540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CE23EA1D-2301-0980-5663-79EBF0D27580}"/>
                    </a:ext>
                  </a:extLst>
                </p14:cNvPr>
                <p14:cNvContentPartPr/>
                <p14:nvPr/>
              </p14:nvContentPartPr>
              <p14:xfrm>
                <a:off x="7732844" y="2612740"/>
                <a:ext cx="593640" cy="125280"/>
              </p14:xfrm>
            </p:contentPart>
          </mc:Choice>
          <mc:Fallback xmlns="">
            <p:pic>
              <p:nvPicPr>
                <p:cNvPr id="29" name="Ink 28">
                  <a:extLst>
                    <a:ext uri="{FF2B5EF4-FFF2-40B4-BE49-F238E27FC236}">
                      <a16:creationId xmlns:a16="http://schemas.microsoft.com/office/drawing/2014/main" id="{CE23EA1D-2301-0980-5663-79EBF0D27580}"/>
                    </a:ext>
                  </a:extLst>
                </p:cNvPr>
                <p:cNvPicPr/>
                <p:nvPr/>
              </p:nvPicPr>
              <p:blipFill>
                <a:blip r:embed="rId35"/>
                <a:stretch>
                  <a:fillRect/>
                </a:stretch>
              </p:blipFill>
              <p:spPr>
                <a:xfrm>
                  <a:off x="7669844" y="2549740"/>
                  <a:ext cx="719280" cy="250920"/>
                </a:xfrm>
                <a:prstGeom prst="rect">
                  <a:avLst/>
                </a:prstGeom>
              </p:spPr>
            </p:pic>
          </mc:Fallback>
        </mc:AlternateContent>
      </p:grpSp>
    </p:spTree>
    <p:extLst>
      <p:ext uri="{BB962C8B-B14F-4D97-AF65-F5344CB8AC3E}">
        <p14:creationId xmlns:p14="http://schemas.microsoft.com/office/powerpoint/2010/main" val="311570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A7B1D-BB81-E70E-2200-47DC6E0322B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A16EB24-8410-68C9-D879-83C3949CCCAE}"/>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3C3CD0FF-2F7C-3F11-6B73-2A72E519EC3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5,6,7,8)</a:t>
            </a:r>
          </a:p>
        </p:txBody>
      </p:sp>
    </p:spTree>
    <p:extLst>
      <p:ext uri="{BB962C8B-B14F-4D97-AF65-F5344CB8AC3E}">
        <p14:creationId xmlns:p14="http://schemas.microsoft.com/office/powerpoint/2010/main" val="73004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0B7BA-6978-9AA2-D324-8C69ED7EF12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9F31DC2-AF11-2794-70E3-7583C9AC5E5A}"/>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D8EBCEB3-152A-F57D-3C47-D1A0C2EBF3C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sym typeface="Wingdings" pitchFamily="2" charset="2"/>
              </a:rPr>
              <a:t>II – Inferring the Type with "var"</a:t>
            </a:r>
          </a:p>
          <a:p>
            <a:pPr algn="l"/>
            <a:r>
              <a:rPr lang="en-US" sz="1800">
                <a:sym typeface="Wingdings" pitchFamily="2" charset="2"/>
              </a:rPr>
              <a:t>- We have been using ... for variable .... But in Java ... (originally Java ...), has introduced a feature called "variable ...". However, to ... feature, certain ... must be ...</a:t>
            </a:r>
          </a:p>
          <a:p>
            <a:pPr algn="l"/>
            <a:r>
              <a:rPr lang="en-US" sz="1800">
                <a:sym typeface="Wingdings" pitchFamily="2" charset="2"/>
              </a:rPr>
              <a:t>(code illustration snippet 9)</a:t>
            </a:r>
          </a:p>
          <a:p>
            <a:pPr algn="l"/>
            <a:r>
              <a:rPr lang="en-US" sz="1800">
                <a:sym typeface="Wingdings" pitchFamily="2" charset="2"/>
              </a:rPr>
              <a:t>- The full name for this feature is called "... variable ..." They called it ... variable because this feature can only be used with ... variable</a:t>
            </a:r>
          </a:p>
          <a:p>
            <a:pPr algn="l"/>
            <a:r>
              <a:rPr lang="en-US" sz="1800">
                <a:sym typeface="Wingdings" pitchFamily="2" charset="2"/>
              </a:rPr>
              <a:t>(code illustration snippet 10)</a:t>
            </a:r>
          </a:p>
          <a:p>
            <a:pPr algn="l"/>
            <a:r>
              <a:rPr lang="en-US" sz="1800">
                <a:sym typeface="Wingdings" pitchFamily="2" charset="2"/>
              </a:rPr>
              <a:t>- We have understood the ... part, then what does ... mean ? When we ... variable using ..., we are instructing ... to ... the type of .... ... will then based on ... and make inferrence about ...</a:t>
            </a:r>
          </a:p>
          <a:p>
            <a:pPr algn="l"/>
            <a:r>
              <a:rPr lang="en-US" sz="1800">
                <a:sym typeface="Wingdings" pitchFamily="2" charset="2"/>
              </a:rPr>
              <a:t>(code illustration snippet 11)</a:t>
            </a:r>
          </a:p>
          <a:p>
            <a:pPr algn="l"/>
            <a:r>
              <a:rPr lang="en-US" sz="1800">
                <a:sym typeface="Wingdings" pitchFamily="2" charset="2"/>
              </a:rPr>
              <a:t>- Differ from traditional ..., local variable type ... allows ... lines ... (code illustration snippet 12)</a:t>
            </a:r>
          </a:p>
          <a:p>
            <a:pPr algn="l"/>
            <a:r>
              <a:rPr lang="en-US" sz="1800">
                <a:sym typeface="Wingdings" pitchFamily="2" charset="2"/>
              </a:rPr>
              <a:t>(code illustration snippet 13)</a:t>
            </a:r>
          </a:p>
          <a:p>
            <a:pPr algn="l"/>
            <a:r>
              <a:rPr lang="en-US" sz="1800">
                <a:sym typeface="Wingdings" pitchFamily="2" charset="2"/>
              </a:rPr>
              <a:t>- The following code didn't compile because both ... and ... use ... but they aren't .... =&gt; ... Java type ... =&gt; ...</a:t>
            </a:r>
          </a:p>
          <a:p>
            <a:pPr algn="l"/>
            <a:r>
              <a:rPr lang="en-US" sz="1800">
                <a:sym typeface="Wingdings" pitchFamily="2" charset="2"/>
              </a:rPr>
              <a:t>– Although we can see there was a ... branch, however, this wasn't at the same ... as ... =&gt; ...</a:t>
            </a:r>
          </a:p>
          <a:p>
            <a:pPr algn="l"/>
            <a:r>
              <a:rPr lang="en-US" sz="1800">
                <a:sym typeface="Wingdings" pitchFamily="2" charset="2"/>
              </a:rPr>
              <a:t>- local variable ... doesn't ... multiple ... (code illustration snippet 13)</a:t>
            </a:r>
          </a:p>
          <a:p>
            <a:pPr algn="l"/>
            <a:r>
              <a:rPr lang="en-US" sz="1800">
                <a:sym typeface="Wingdings" pitchFamily="2" charset="2"/>
              </a:rPr>
              <a:t>(code illustration snippet 14)</a:t>
            </a:r>
          </a:p>
          <a:p>
            <a:pPr algn="l"/>
            <a:endParaRPr lang="en-US" sz="1800">
              <a:sym typeface="Wingdings" pitchFamily="2" charset="2"/>
            </a:endParaRPr>
          </a:p>
          <a:p>
            <a:pPr algn="l"/>
            <a:endParaRPr lang="en-US" sz="1800">
              <a:sym typeface="Wingdings" pitchFamily="2" charset="2"/>
            </a:endParaRPr>
          </a:p>
        </p:txBody>
      </p:sp>
    </p:spTree>
    <p:extLst>
      <p:ext uri="{BB962C8B-B14F-4D97-AF65-F5344CB8AC3E}">
        <p14:creationId xmlns:p14="http://schemas.microsoft.com/office/powerpoint/2010/main" val="261796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17C49-9442-12E3-FBB6-F05BC96492C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222CD83-CC11-34B2-73FB-1709C102053E}"/>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7FA62499-F7E8-E0EC-16D8-7D0E1B4C761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The illustrated code didnt compile because ... compond .... doesn't allow ... </a:t>
            </a:r>
          </a:p>
          <a:p>
            <a:pPr algn="l"/>
            <a:r>
              <a:rPr lang="en-US" sz="1800">
                <a:sym typeface="Wingdings" pitchFamily="2" charset="2"/>
              </a:rPr>
              <a:t>- The second line got error because .... </a:t>
            </a:r>
          </a:p>
          <a:p>
            <a:pPr algn="l"/>
            <a:r>
              <a:rPr lang="en-US" sz="1800">
                <a:sym typeface="Wingdings" pitchFamily="2" charset="2"/>
              </a:rPr>
              <a:t>- ... can be any ..., Java doesn't know ..., they could just ..., however, it will... =&gt; Java ... decided ...</a:t>
            </a:r>
          </a:p>
          <a:p>
            <a:pPr algn="l"/>
            <a:r>
              <a:rPr lang="en-US" sz="1800">
                <a:sym typeface="Wingdings" pitchFamily="2" charset="2"/>
              </a:rPr>
              <a:t>– However, the second line is ... if and only if ... variable ... with a ...</a:t>
            </a:r>
          </a:p>
          <a:p>
            <a:pPr algn="l"/>
            <a:r>
              <a:rPr lang="en-US" sz="1800">
                <a:sym typeface="Wingdings" pitchFamily="2" charset="2"/>
              </a:rPr>
              <a:t>(code illustration snippet 15)</a:t>
            </a:r>
          </a:p>
          <a:p>
            <a:pPr algn="l"/>
            <a:r>
              <a:rPr lang="en-US" sz="1800">
                <a:sym typeface="Wingdings" pitchFamily="2" charset="2"/>
              </a:rPr>
              <a:t>- The illustrated code got error because ... can't be used with ...</a:t>
            </a:r>
          </a:p>
          <a:p>
            <a:pPr algn="l"/>
            <a:r>
              <a:rPr lang="en-US" sz="1800">
                <a:sym typeface="Wingdings" pitchFamily="2" charset="2"/>
              </a:rPr>
              <a:t>- .... keyword isn't a "... word" but rather a "... type" =&gt; ... won't be able to used to ... types such as ...</a:t>
            </a:r>
          </a:p>
          <a:p>
            <a:pPr algn="l"/>
            <a:r>
              <a:rPr lang="en-US" sz="1800">
                <a:sym typeface="Wingdings" pitchFamily="2" charset="2"/>
              </a:rPr>
              <a:t>(code illustration snippet 16)</a:t>
            </a:r>
          </a:p>
          <a:p>
            <a:pPr algn="l"/>
            <a:r>
              <a:rPr lang="en-US" sz="1800">
                <a:sym typeface="Wingdings" pitchFamily="2" charset="2"/>
              </a:rPr>
              <a:t>- When do we actually using "var" ? When we have situation like this:</a:t>
            </a:r>
            <a:br>
              <a:rPr lang="en-US" sz="1800">
                <a:sym typeface="Wingdings" pitchFamily="2" charset="2"/>
              </a:rPr>
            </a:br>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r>
              <a:rPr lang="en-US" sz="1800">
                <a:sym typeface="Wingdings" pitchFamily="2" charset="2"/>
              </a:rPr>
              <a:t>- The name is ... =&gt; we use "var" to ... =&gt; </a:t>
            </a:r>
          </a:p>
        </p:txBody>
      </p:sp>
      <p:pic>
        <p:nvPicPr>
          <p:cNvPr id="2" name="Picture 1">
            <a:extLst>
              <a:ext uri="{FF2B5EF4-FFF2-40B4-BE49-F238E27FC236}">
                <a16:creationId xmlns:a16="http://schemas.microsoft.com/office/drawing/2014/main" id="{55328302-8FAC-067A-6433-28C08B31712E}"/>
              </a:ext>
            </a:extLst>
          </p:cNvPr>
          <p:cNvPicPr>
            <a:picLocks noChangeAspect="1"/>
          </p:cNvPicPr>
          <p:nvPr/>
        </p:nvPicPr>
        <p:blipFill>
          <a:blip r:embed="rId3"/>
          <a:stretch>
            <a:fillRect/>
          </a:stretch>
        </p:blipFill>
        <p:spPr>
          <a:xfrm>
            <a:off x="2647950" y="4236534"/>
            <a:ext cx="6896100" cy="838200"/>
          </a:xfrm>
          <a:prstGeom prst="rect">
            <a:avLst/>
          </a:prstGeom>
        </p:spPr>
      </p:pic>
      <p:pic>
        <p:nvPicPr>
          <p:cNvPr id="5" name="Picture 4">
            <a:extLst>
              <a:ext uri="{FF2B5EF4-FFF2-40B4-BE49-F238E27FC236}">
                <a16:creationId xmlns:a16="http://schemas.microsoft.com/office/drawing/2014/main" id="{CD0AFE2D-6E24-7BF6-7A7F-3EEF11E45AD7}"/>
              </a:ext>
            </a:extLst>
          </p:cNvPr>
          <p:cNvPicPr>
            <a:picLocks noChangeAspect="1"/>
          </p:cNvPicPr>
          <p:nvPr/>
        </p:nvPicPr>
        <p:blipFill>
          <a:blip r:embed="rId4"/>
          <a:stretch>
            <a:fillRect/>
          </a:stretch>
        </p:blipFill>
        <p:spPr>
          <a:xfrm>
            <a:off x="1877784" y="5789733"/>
            <a:ext cx="7772400" cy="495057"/>
          </a:xfrm>
          <a:prstGeom prst="rect">
            <a:avLst/>
          </a:prstGeom>
        </p:spPr>
      </p:pic>
    </p:spTree>
    <p:extLst>
      <p:ext uri="{BB962C8B-B14F-4D97-AF65-F5344CB8AC3E}">
        <p14:creationId xmlns:p14="http://schemas.microsoft.com/office/powerpoint/2010/main" val="3851951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B76BB-DEC3-5965-C68D-9AD86E89E41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BA2B552-8BC1-C917-C8F8-FCB21025BD2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E20522C7-0196-9FE5-DF57-CE21376A63D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sym typeface="Wingdings" pitchFamily="2" charset="2"/>
              </a:rPr>
              <a:t>III – instanceof operator (not a new thing but we never learned this in OCA SE 8)</a:t>
            </a:r>
          </a:p>
          <a:p>
            <a:pPr algn="l"/>
            <a:r>
              <a:rPr lang="en-US" sz="1800">
                <a:sym typeface="Wingdings" pitchFamily="2" charset="2"/>
              </a:rPr>
              <a:t>- Another type of operator we have to learn is ...</a:t>
            </a:r>
          </a:p>
          <a:p>
            <a:pPr algn="l"/>
            <a:r>
              <a:rPr lang="en-US" sz="1800">
                <a:sym typeface="Wingdings" pitchFamily="2" charset="2"/>
              </a:rPr>
              <a:t>– Its job is to ... (code illustration snippet 17)</a:t>
            </a:r>
          </a:p>
          <a:p>
            <a:pPr algn="l"/>
            <a:r>
              <a:rPr lang="en-US" sz="1800">
                <a:sym typeface="Wingdings" pitchFamily="2" charset="2"/>
              </a:rPr>
              <a:t>- We can see that there are ... but ... =&gt; This is object ... =&gt; if we use ..., the value will be ...</a:t>
            </a:r>
          </a:p>
          <a:p>
            <a:pPr algn="l"/>
            <a:r>
              <a:rPr lang="en-US" sz="1800">
                <a:sym typeface="Wingdings" pitchFamily="2" charset="2"/>
              </a:rPr>
              <a:t>– There are some cases where ... polymorphism ... (e.g: create a ... that recieve ...)</a:t>
            </a:r>
          </a:p>
          <a:p>
            <a:pPr algn="l"/>
            <a:r>
              <a:rPr lang="en-US" sz="1800">
                <a:sym typeface="Wingdings" pitchFamily="2" charset="2"/>
              </a:rPr>
              <a:t>(code illustration snippet 18)</a:t>
            </a:r>
          </a:p>
          <a:p>
            <a:pPr algn="l"/>
            <a:r>
              <a:rPr lang="en-US" sz="1800">
                <a:sym typeface="Wingdings" pitchFamily="2" charset="2"/>
              </a:rPr>
              <a:t>- We can also see that in the method, we ... "time" from ... to ....</a:t>
            </a:r>
          </a:p>
          <a:p>
            <a:pPr algn="l"/>
            <a:r>
              <a:rPr lang="en-US" sz="1800">
                <a:sym typeface="Wingdings" pitchFamily="2" charset="2"/>
              </a:rPr>
              <a:t>- This is .... when using .... with objects that ...</a:t>
            </a:r>
          </a:p>
          <a:p>
            <a:pPr algn="l"/>
            <a:r>
              <a:rPr lang="en-US" sz="1800">
                <a:sym typeface="Wingdings" pitchFamily="2" charset="2"/>
              </a:rPr>
              <a:t>- Generally, we "should" ... before ...</a:t>
            </a:r>
          </a:p>
          <a:p>
            <a:pPr algn="l"/>
            <a:r>
              <a:rPr lang="en-US" sz="1800">
                <a:sym typeface="Wingdings" pitchFamily="2" charset="2"/>
              </a:rPr>
              <a:t>- NOTE: For the exam, we will only be asked about .... with ... or ...., although ... can be used with other ... such as ...</a:t>
            </a:r>
          </a:p>
          <a:p>
            <a:pPr algn="l"/>
            <a:r>
              <a:rPr lang="en-US" sz="1800" b="1">
                <a:sym typeface="Wingdings" pitchFamily="2" charset="2"/>
              </a:rPr>
              <a:t>Invalid "instanceof"</a:t>
            </a:r>
          </a:p>
          <a:p>
            <a:pPr algn="l"/>
            <a:r>
              <a:rPr lang="en-US" sz="1800">
                <a:sym typeface="Wingdings" pitchFamily="2" charset="2"/>
              </a:rPr>
              <a:t>-  When using instanceof with ...., we will get ...</a:t>
            </a:r>
          </a:p>
          <a:p>
            <a:pPr algn="l"/>
            <a:r>
              <a:rPr lang="en-US" sz="1800" b="1">
                <a:sym typeface="Wingdings" pitchFamily="2" charset="2"/>
              </a:rPr>
              <a:t>null and the instanceof operator</a:t>
            </a:r>
          </a:p>
          <a:p>
            <a:pPr algn="l"/>
            <a:r>
              <a:rPr lang="en-US" sz="1800">
                <a:sym typeface="Wingdings" pitchFamily="2" charset="2"/>
              </a:rPr>
              <a:t>- When we use ... with ... =&gt; we will always get ...</a:t>
            </a:r>
          </a:p>
          <a:p>
            <a:pPr algn="l"/>
            <a:r>
              <a:rPr lang="en-US" sz="1800">
                <a:sym typeface="Wingdings" pitchFamily="2" charset="2"/>
              </a:rPr>
              <a:t>– Even if we ... in a ... =&gt; We will still get ...</a:t>
            </a:r>
          </a:p>
          <a:p>
            <a:pPr algn="l"/>
            <a:r>
              <a:rPr lang="en-US" sz="1800">
                <a:sym typeface="Wingdings" pitchFamily="2" charset="2"/>
              </a:rPr>
              <a:t>– But if we try ... =&gt; We get a ...</a:t>
            </a:r>
          </a:p>
          <a:p>
            <a:pPr algn="l"/>
            <a:endParaRPr lang="en-US" sz="1800">
              <a:sym typeface="Wingdings" pitchFamily="2" charset="2"/>
            </a:endParaRPr>
          </a:p>
          <a:p>
            <a:pPr algn="l"/>
            <a:endParaRPr lang="en-US" sz="1800">
              <a:sym typeface="Wingdings" pitchFamily="2" charset="2"/>
            </a:endParaRPr>
          </a:p>
        </p:txBody>
      </p:sp>
    </p:spTree>
    <p:extLst>
      <p:ext uri="{BB962C8B-B14F-4D97-AF65-F5344CB8AC3E}">
        <p14:creationId xmlns:p14="http://schemas.microsoft.com/office/powerpoint/2010/main" val="271301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155BC-3DBF-4616-541B-81EFB7143CE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84C64F6-4220-621C-F686-B2EA3E612A5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43C54054-E802-8FBB-371A-6EF6BEF9987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sym typeface="Wingdings" pitchFamily="2" charset="2"/>
              </a:rPr>
              <a:t>IV – Shortening code with Pattern Matching</a:t>
            </a:r>
          </a:p>
          <a:p>
            <a:pPr algn="l"/>
            <a:r>
              <a:rPr lang="en-US" sz="1800">
                <a:sym typeface="Wingdings" pitchFamily="2" charset="2"/>
              </a:rPr>
              <a:t>- In Java ..., a new ... has been developed called "Pattern Maching". This ... uses ... statement and ....</a:t>
            </a:r>
          </a:p>
          <a:p>
            <a:pPr algn="l"/>
            <a:r>
              <a:rPr lang="en-US" sz="1800">
                <a:sym typeface="Wingdings" pitchFamily="2" charset="2"/>
              </a:rPr>
              <a:t>- Pattern matching is a ... used in ... that allows ... runs under certain ...</a:t>
            </a:r>
          </a:p>
          <a:p>
            <a:pPr algn="l"/>
            <a:r>
              <a:rPr lang="en-US" sz="1800">
                <a:sym typeface="Wingdings" pitchFamily="2" charset="2"/>
              </a:rPr>
              <a:t>(pattern matching # ...)</a:t>
            </a:r>
          </a:p>
          <a:p>
            <a:pPr algn="l"/>
            <a:r>
              <a:rPr lang="en-US" sz="1800">
                <a:sym typeface="Wingdings" pitchFamily="2" charset="2"/>
              </a:rPr>
              <a:t>- ... is borned to reduce ... code (... code is a type of code that ... multiple...). Later version ... trying to .... code</a:t>
            </a:r>
          </a:p>
          <a:p>
            <a:pPr algn="l"/>
            <a:r>
              <a:rPr lang="en-US" sz="1800">
                <a:sym typeface="Wingdings" pitchFamily="2" charset="2"/>
              </a:rPr>
              <a:t>(code illustration snippet 19)</a:t>
            </a:r>
          </a:p>
          <a:p>
            <a:pPr algn="l"/>
            <a:r>
              <a:rPr lang="en-US" sz="1800">
                <a:sym typeface="Wingdings" pitchFamily="2" charset="2"/>
              </a:rPr>
              <a:t>- As you can see in the method, we always ... =&gt; ...</a:t>
            </a:r>
          </a:p>
          <a:p>
            <a:pPr algn="l"/>
            <a:r>
              <a:rPr lang="en-US" sz="1800">
                <a:sym typeface="Wingdings" pitchFamily="2" charset="2"/>
              </a:rPr>
              <a:t>- We have to do ... because the method ... is only ...</a:t>
            </a:r>
          </a:p>
          <a:p>
            <a:pPr algn="l"/>
            <a:r>
              <a:rPr lang="en-US" sz="1800">
                <a:sym typeface="Wingdings" pitchFamily="2" charset="2"/>
              </a:rPr>
              <a:t>– This type of code appears ... that Java ... has to ... </a:t>
            </a:r>
          </a:p>
          <a:p>
            <a:pPr algn="l"/>
            <a:r>
              <a:rPr lang="en-US" sz="1800">
                <a:sym typeface="Wingdings" pitchFamily="2" charset="2"/>
              </a:rPr>
              <a:t>(code illustration snippet 20)</a:t>
            </a:r>
          </a:p>
          <a:p>
            <a:pPr algn="l"/>
            <a:r>
              <a:rPr lang="en-US" sz="1800">
                <a:sym typeface="Wingdings" pitchFamily="2" charset="2"/>
              </a:rPr>
              <a:t>- If the ... is ... =&gt; we cast ... and ... =&gt; We can use ...</a:t>
            </a:r>
          </a:p>
          <a:p>
            <a:pPr algn="l"/>
            <a:r>
              <a:rPr lang="en-US" sz="1800">
                <a:sym typeface="Wingdings" pitchFamily="2" charset="2"/>
              </a:rPr>
              <a:t>– The ... "data" is called ... This new type of code even removes ... because cast can only be done when ...</a:t>
            </a:r>
          </a:p>
          <a:p>
            <a:pPr algn="l"/>
            <a:r>
              <a:rPr lang="en-US" sz="1800">
                <a:sym typeface="Wingdings" pitchFamily="2" charset="2"/>
              </a:rPr>
              <a:t>- Reassigning ... is often considered ... because we can't .... </a:t>
            </a:r>
          </a:p>
          <a:p>
            <a:pPr algn="l"/>
            <a:r>
              <a:rPr lang="en-US" sz="1800">
                <a:sym typeface="Wingdings" pitchFamily="2" charset="2"/>
              </a:rPr>
              <a:t>(code illustration snippet 21)</a:t>
            </a:r>
          </a:p>
          <a:p>
            <a:pPr algn="l"/>
            <a:r>
              <a:rPr lang="en-US" sz="1800">
                <a:sym typeface="Wingdings" pitchFamily="2" charset="2"/>
              </a:rPr>
              <a:t>- We can ... this ... by ... (code illustration snippet 22)</a:t>
            </a:r>
          </a:p>
        </p:txBody>
      </p:sp>
    </p:spTree>
    <p:extLst>
      <p:ext uri="{BB962C8B-B14F-4D97-AF65-F5344CB8AC3E}">
        <p14:creationId xmlns:p14="http://schemas.microsoft.com/office/powerpoint/2010/main" val="338964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10810</TotalTime>
  <Words>3302</Words>
  <Application>Microsoft Macintosh PowerPoint</Application>
  <PresentationFormat>Widescreen</PresentationFormat>
  <Paragraphs>384</Paragraphs>
  <Slides>30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Aptos</vt:lpstr>
      <vt:lpstr>Aptos Display</vt:lpstr>
      <vt:lpstr>Arial</vt:lpstr>
      <vt:lpstr>Wingdings</vt:lpstr>
      <vt:lpstr>Office Theme</vt:lpstr>
      <vt:lpstr>Java SE 17 –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29</cp:revision>
  <dcterms:created xsi:type="dcterms:W3CDTF">2024-07-05T03:43:45Z</dcterms:created>
  <dcterms:modified xsi:type="dcterms:W3CDTF">2025-08-02T15:04:26Z</dcterms:modified>
</cp:coreProperties>
</file>