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12651-E492-4749-A948-8FB040B70964}" v="10997" dt="2024-07-11T23:31:0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5" autoAdjust="0"/>
    <p:restoredTop sz="92233"/>
  </p:normalViewPr>
  <p:slideViewPr>
    <p:cSldViewPr snapToGrid="0">
      <p:cViewPr varScale="1">
        <p:scale>
          <a:sx n="115" d="100"/>
          <a:sy n="115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21.83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24575,'65'4'0,"2"-3"0,-27 9 0,-6-9 0,13 11 0,-13-11 0,6 5 0,18-6 0,-5 0 0,21 0 0,-1 0 0,-20 0 0,16 0 0,-6 0 0,3-6 0,-5 4 0,-30-3 0,-5 1 0,-14 3 0,7-3 0,-11 4 0,2 0 0,0 0 0,-2 0 0,2 0 0,1 0 0,0 0 0,3 3 0,0-2 0,27 8 0,-21-7 0,21 4 0,-21-2 0,-5-3 0,5 3 0,-9-4 0,-1-3 0,-3 2 0,4-5 0,-4 5 0,4-5 0,-1 5 0,-2-5 0,2 5 0,0-2 0,-2 3 0,2 0 0,3 0 0,-1 0 0,5 0 0,-3 0 0,0 0 0,6 0 0,-4 0 0,4 0 0,-9 0 0,-1-3 0,0 2 0,-2-2 0,42 3 0,-30 0 0,68 0 0,-65 3 0,34-2 0,-15 8 0,-16-4 0,12 2 0,-28-4 0,-3-3 0,3 0 0,-2 0 0,5-3 0,-5 2 0,6-2 0,-7 3 0,7-3 0,-6 2 0,2-2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7:30.91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11 24575,'87'36'0,"-9"-2"0,-28-17 0,5-1-492,19 2 0,5-1 0,1 2 0,5-2 164,-16-6 0,3-1 0,-1 0-164,26 4 0,-2-1 0,-3-2 0,-3-3 0,-19-2 0,-4-1 0,0 0 0,-6-2-69,6-3 561,-5 0 983,-33-3-622,-12 2 622,-9-2 0,0 3 0,3 0 0,-2 0 0,2 0 0,1-6-776,-7 1-207,6-2 0,-16-6 0,-2 8 0,-65-22 0,25 9-492,-6 2 0,-5-2 413,10 3 1,1 0 78,-2 2 0,-2 0 0,-23-5 0,0 1 0,22 7 0,1 2 0,-18-2 0,1 1 0,18 1 0,2 2 0,-48 4-83,13-5 83,31 7 0,11-3 0,22 2 0,9-2 0,0 3 983,1 0-830,-1 0-65,0 0-88,-19 0 0,15 0 0,-42 0 0,36 0 0,-35 0 0,37 0 0,-11 0 0,10 0 0,7 0 0,4 3 0,28 12 0,1-4 0,11 4 0,36-3 0,-15-11 0,23 7 0,8 1-492,-18-8 0,1 0 0,32 3 0,4 1 308,-7-5 0,1 0 184,-28 0 0,1 0 0,-1 0 0,30 0 0,-2 0 0,-9-4 0,-6 0 0,-29 4 0,-4-2 0,31-17 0,-62 16 0,6-8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7:33.68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0 247 24575,'44'-11'0,"28"-3"0,-17 2-492,0 4 0,5-1 0,1-4 0,2 0 17,18 3 1,6 0 474,-22 1 0,3-1 0,1 1-328,5 1 0,2 2 0,2 0 0,8 2 0,2 0 0,1 1 0,-1 0 0,0-1 0,1 2 0,2 2 0,1 1 0,-2-2 0,-8-1 0,-1-2 0,-3 2-164,22 1 0,-6-1 0,-15-2 0,-6 0 334,-17 3 0,-4 2 158,24-1 983,-5 0 0,-37 0 0,23 0 0,-10 6 0,16 1 0,-12 5 0,7 1 0,-32-7 0,41 7 0,-46-11-692,46 4-291,-46-6 0,46 0 0,-40 0 0,20 0 0,22 0 0,-32 0 0,32 0 0,-11 0 0,-29 0 0,22 0 0,-37 0 0,0 0 0,27 0 0,-20 0 0,19 0 0,-20 0 0,-4 0 0,9-4 0,-9 3 0,41-3 0,-28 4 0,29 0 0,-11 0 0,-4 0 0,28 0 0,-18 0 0,-8 3 0,-25-2 0,-26 2 0,-41-5 0,-19-5 0,3-2 0,-8-1-328,-13 2 0,-12 1 0,-2-1 82,21 1 0,-1-1 0,0 1 0,-2 0 0,-1 1 0,0 0 0,-2 1 0,-3 1 49,4 1 0,-4 0 1,-2 1-1,1 0 0,5 0-49,-2-1 0,3 0 0,1 1 0,-3 1 0,-14 2 0,-4 1 0,1 1 0,4 0 0,15-1 0,3 1 0,1-1 0,0 3 0,-1 1 0,0 1 0,1 1 0,0 0-82,-16 2 0,1 0 0,2 2 0,8 0 0,2 2 0,3-1 0,6 0 0,3 0 0,5 0-164,-4 0 0,7 0 1475,-32 13 0,64-18 0,15 3 0,21-2 0,18 7 0,14 1-492,8-2 1,6-1-1,-3-5 1,3 0-1,27 4 1,4 0-984,-2-2 0,2-3 291,9-2 0,3-2 201,-29 0 0,0-1 0,1-1-328,2-1 0,1-2 0,0 1 0,-2 0 0,-1 0 0,-4 0 39,12 0 0,-4 0-56,8 0 0,-4 0 345,-24 0 0,-4 0 983,40 0-707,-29 0 707,-47 3 0,-16-2-733,-69 2-250,-27-3 426,10-8 0,-7-2-426,5 5 0,-2-2 0,26-2 0,-2-2 0,3 2 0,-10 3 0,3 2 0,-10-1 0,6 1 922,-5 4-922,9 0 0,47 0 0,25 0 0,66 35 0,-21-18 0,6 0-492,22 12 0,6-1 49,8-7 1,4-4-50,3 1 0,5 0 301,-18-7 0,4 0 0,2-2 191,6-1 0,1-1 0,0 0 0,-3 0 0,0 0 0,-2-3 0,-8-2 0,0-3 0,-4 0-492,21 1 0,-5 0 303,-16 0 0,-5 0 189,20 0 0,-40 0 983,-52 0-433,-68 0-550,16 0 0,-19 0 0,-4 0 983,-9 0-492,27 0 1,1 0 491,-7 0 0,14 4-561,18-3-422,15 3 0,4-4 0,2 0 837,-40 0-837,-10 0 0,-25-6 398,12 4-398,24-8 0,27 9 0,24-3 0,38 4 0,-7 0 0,47-8 0,-3-1 0,-7 0 0,-17 1 0,-5 1 0,-12 1 0,8-2 0,-44 4 0,-80 4 0,-14 8-492,16-7 0,-7 0 0,2 7 0,0 0 249,10-7 1,-1 0 242,-18 8 0,2-1-492,26-6 0,1-1 311,-12 2 0,0 2 181,8-1 0,5 0 0,-30-2 0,21 9 0,51-10 0,31 6 0,25 5 983,-4-5 0,33 11-679,-21-11-304,49 16 0,-44-13 0,31 10 0,2-2 0,-20-3 0,21 2 0,7-3 983,-49-8-437,39 3-546,-57-5 0,-6-4 0,-2 0 0,2 0 0,0 0 0,1 0 0,2 0 0,-10 0 0,10 0 0,-11 0 0,2 0 0,0 0 0,-2 0 0,2 0 0,0 0 0,7 0 0,-1 0 0,3 0 0,1 0 0,12-6 0,8-1 0,21 0 0,-4-4 0,1 0 0,19 6 0,20-15 0,-51 19 0,-31-5 0,11 5 0,-19-2 0,0 3 0,3-3 0,-2 2 0,2-5 0,-3 2 0,0 0 0,7-3 0,-6 7 0,9-4 0,-6 1 0,3 2 0,0-2 0,-3 3 0,-1 0 0,-6-9 0,-1-40 0,-6 22 0,-17-54 0,5 60 0,-44-52 0,31 49 0,-14-4 0,-1 2 0,8 10 0,-23 0 0,37 12 0,-15 4 0,17 0 0,-27 0 0,1 7 0,-29 2 0,-23 7-492,42-8 0,0 0 359,-1 0 0,2 1 133,-33 12 0,32-11 0,24 4 0,17-13 0,6 5 0,2-2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7:37.11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560 53 24575,'70'19'0,"-17"-6"0,2-2 0,-4-1 0,4-2-492,40 4 0,3-2 0,-38-5 0,3 0 164,18 0 0,11 2 0,-8-1-164,-12-1 0,-2 0 164,-2-2 0,6 1 0,-1 0-164,27 0 0,-3-1 0,-17 2 0,0-2 0,19-2 0,-1 0 287,-33 3 1,1 0 204,26 1 0,-1-1 0,-27-3 0,-2 0 0,20 4 0,-4-1 983,6-4-412,-20 0-571,28 0 0,-50 0 0,56 0 0,-75 0 0,44 6 983,-43-5 0,14 9 0,-1-9 0,-8 7 0,3-7 0,-6 3-154,-11-4-829,5 0 0,-6 0 0,6 0 0,-7 0 0,6 0 0,-8 0 0,3-3 0,-3 2 0,2-2 0,-5 3 0,2 0 0,-42-17 0,-28-2 0,3 1 0,-10-1-492,-13 4 0,-8 2 164,17 1 0,-5-1 0,-2 1 0,-14 1 0,-4 0 0,-3 1 82,15 2 0,-4 0 0,0 0 0,2 0 0,5 0 0,3 0 0,-2 0 0,-2 2 0,-11 1 0,-5 3 0,2-1 0,5 1-82,-1-1 0,6-1 0,-1 2 0,-5 1 0,0 2 0,6-1-164,-8 0 0,9 0 0,21 0 0,7 0-492,-11 0 456,30 3 1511,34-2 0,5 5 0,36 2 0,17 3-492,-3 1 1,6 1-1,2-3 1,5-1-1,22 4 1,4 1-1,0 0 1,3-1-771,-19-5 1,3-1-1,-2 0 279,23 3 0,1 0-328,-17-1 0,5 0 0,-4-1 0,-15-3 0,-3-1 0,4 1 0,19 4 0,4 2 0,-5-2-164,11-3 0,-7-1 0,-4 3 0,-8-1 1096,15-5-604,-52 4 0,-22-6 0,-88-11 0,-43-2-267,42 10 0,-6 0 267,1-4 0,-12-3 0,-3 0 0,6 3 0,-8 5 0,3 2 0,1 0 0,6-1 0,0 1 0,-3 1 241,8 0 1,-3 2 0,0 0 0,5 1-242,0 2 0,3 1 0,-1-1 0,-17 1 0,-3-1 0,5 1-192,-13 7 0,5 0 192,5-4 0,2 1-160,7 6 0,7 0 160,-18 3 983,22-2 0,57-7 0,6-7 0,7 3 0,-7 4 0,6-4 0,-2 7 0,10 23 0,1-16-919,4 25-64,1-33 0,-3 11 0,0-17 0,-11 5 0,-27-18 0,3 5 0,-19-9 0,26 9 0,2-3 0,9 4 0,0 0 0,-4 0 0,3 0 0,-5 0 0,-4 0 0,-4 4 0,-1-3 0,-3 3 0,3-4 0,4 0 0,2 0 0,6 0 0,2 0 0,-6 3 0,3-2 0,-9 2 0,8-3 0,-8 3 0,-17-2 0,10 2 0,-15 0 0,16-2 0,14 5 0,-4-5 0,9 2 0,25 8 0,-12-8 0,50 21 0,-23-9 0,49 15 0,-37-12 0,4-5 0,1-3 0,-2 2 0,44-3 0,-29 3 0,11-10 0,-11 4 0,-18-6 0,-15 0 0,-19 0 0,0 0 0,-4 0 0,8 0 0,-2 0 0,33 0 0,-19 0 0,31 0 0,2-7 0,-4 5 0,5-5 0,-24 3 0,32-5 0,-22 3 0,35-7 0,-32 12 0,11-5-405,-10 2 1,3 0 404,30-5 0,-30 4 0,-3 0 0,10-7 0,-21 6 0,-3 0 0,-10 2 0,0 0 0,-5 3 809,-2-3-809,-6 4 0,26-7 0,-19 5 0,20-4 0,-21 6 0,-5-3 0,11 2 0,-5-2 0,6 3 0,0 0 0,0 0 0,10 0 0,3-6 0,21 5 0,-5-2 0,4 0-984,26 3 751,-23 0 0,0 0 233,32 0-842,-6 0 842,-37 3 0,4 1 0,23-4 0,2 2 0,-25 5 0,0 0 0,21-5 0,-4-2 0,11 7 0,0 0 0,-18-5 0,15 5 0,-28-1 0,8-5 983,-30 5-580,-5-6 503,-19 0-906,9 0 0,-3 0 0,23 5 0,-18-3 0,12 7 0,-10-9 0,-8 3 0,4-3 0,-9 0 0,0 0 0,3 0 0,-2 0 0,6 0 0,-7 0 0,4 0 0,-1 0 0,-51-19 0,-28-2 0,9 5 0,-6 0-492,-5 2 0,-2 2 153,-9 6 0,-2 2 339,0-1 0,-3 2-328,16 5 0,-5 2 0,0-1 0,-3-2 0,-1-1 0,-2 1 0,-10 5 0,-1 1 0,2-2 114,16-4 1,2-1 0,-2 2 213,-17 3 0,-4 2 0,3-1 0,16-5 0,2-1 0,1 1 0,3 2 0,1 0 0,-1 0-328,-13 0 0,-1 1 0,9-2-43,19-1 1,2 0 103,-37 4 0,2-1 267,-2-4 983,14 0-959,40 0 959,28 0 0,3 0 0,-7 0 0,6 0 0,-25 0 0,18 0-575,-32-6-408,-8-2 0,10-4 0,-5 4 0,0 0 200,13 2-200,-14-2 0,2 1 0,20 6 0,-19-7 0,47 8 0,70 20 0,-2-8-492,-2 2 0,4 0 272,-12-8 0,-3-3 220,35 5-282,-31-8 0,-3 0 282,3 0 0,34-7 0,-8-2 0,5-7 0,-12 7 0,1-12 0,-35 18 0,2-13 0,-18 15 0,-17-2 0,0 3 983,-2 0-585,11-4 209,-10 3-607,7-3 0,-9 4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7:38.99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30 24575,'57'0'0,"-7"-3"0,4 0 0,-3 3 0,1-1-492,10-2 0,4 0 0,20 3 0,-2 0-492,13 0 570,-30-3 1,3-1 413,-5 3 0,-2 0 0,34-6 0,-35 7 0,2 0 0,1 0 0,-4 0 0,26 0 0,-18 0 0,-1 0 0,8 0 0,18 0 0,-24 0 0,-1 0 0,31 0 0,-30 0 0,-3 0 873,-4 0-873,8 0 0,-28 0 0,46 0 0,-41 0 0,23 0 983,-34 0-229,1 0 229,2 0-797,0 0-186,7 0 0,-17 0 0,2 0 0,-7 0 0,-9 0 0,0 0 0,-2 0 0,-3 0 0,3 3 0,0-2 0,6 2 0,1-3 0,0 0 0,5 0 0,-5 0 0,6 4 0,0-3 0,0 3 0,0 0 0,-5-3 0,-3 3 0,-8-4 0,0 0 0,4 0 0,-5 0 0,14 0 0,-11 0 0,7 0 0,-6 0 0,0 0 0,0 0 0,0 0 0,-3 0 0,0 0 0,-4-3 0,3 2 0,-3-2 0,4 3 0,-1 0 0,-2 0 0,2 0 0,0-3 0,1 2 0,0-2 0,-1 3 0,-3 0 0,3-3 0,-2 2 0,2-2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7:41.57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0 100 24575,'63'-4'0,"7"-5"0,3 7 0,14-12 0,-25 9 0,4 0-492,7 0 0,1 1 0,5-1 0,2 1 0,7 4 0,0 0 0,-4 1 0,0-2 0,1-3 0,0 0 0,4 3 0,1 0 0,-6-3 0,-1 0 0,-3 4 0,-2 0 260,-5-4 1,-2 0 35,-4 3 0,-3 0 196,-12-3 0,-4 0 0,20 4 0,-11 0 0,-39 0 983,18 0 0,-21 0 0,2 0 0,-4 0 0,14 0 0,-8 0 0,37 0 0,-29 0-120,21 0-863,10 0 0,-24 0 0,24 0 0,-10 0 0,-21-3 0,13 2 0,-26-2 0,-3 3 0,3 0 0,-6 0 0,2 0 0,-52 16 0,-20 4 0,1-2 0,-11 0-328,6-4 0,-6-2 0,0 0 0,-2 1 0,0 0 0,-4 0 82,5-2 0,-4 0 0,-1-1 0,1-1-5,-19 3 0,0-2 1,-1 0 250,22-2 0,-1-1 0,0 1 0,4-1 0,-9-1 0,3 1 0,3-1 0,-22 3 0,8 0 0,28-1 0,4 1-120,-40 7 120,37-7 0,12-2 0,47-7 0,49 0 0,45 0 0,-3 0 491,-11-4 1,-3 0 491,-13 2-492,5-6 1,-2 0-289,-8 6-203,14-6 0,-25 8 0,25 0 0,-14 0 0,13 0 0,-13 0 0,-32 0 672,6 3-672,-30-2 0,-40 12 0,-17-4 0,7 0 0,-3 1 0,-5 3 0,1-1 0,-34-1-492,26 5 0,3-1-492,-1-11 492,-7 13 0,2-1 186,15-12 306,-38 17 0,65-16 0,-4 1 0,18-3 0,9-3 983,35 0 0,31 0 0,28 0-1475,-25 0 0,3 0 239,-15 0 1,3 0 252,32 0 0,2 0 0,-27 0 0,-1 0 0,18 4 0,-4 0 0,21-2 0,-16 5 0,-42-4 0,-16-2 0,-25 5 0,-48 6 0,9-1 0,-39 3 0,-8 1-984,-7 2 656,25-5 0,-10 1 0,9-1-164,16-3 0,4 0 470,-21 4 0,1 0 22,-16 2 0,44-7 0,4-1 0,106-7 0,-5 8 0,13-7 0,6-1 491,-20 4 1,0 0-121,23-3 0,2-2-371,-15-3 0,-1-1 0,6 5 0,-3-2 57,-19-5 1,-1 0-58,-1 6 0,-5 0 0,-3-9 0,-16 10 0,-29 0 0,-40 10 0,14-1 0,-22 1 0,-10-1-86,2-1 0,-5-2 86,-34 4 0,-6-1 0,6-3 0,0-1 0,2 0 0,3-1 0,15-4 0,5 0 708,-32 0-708,26 0 0,35 0 0,29 0 0,64-3 0,-15 2 0,31-5 0,6 0 683,1 4-683,-16-3 0,11-1 0,-6 0 0,-9 1 0,-1 0 0,28-1 0,5 1 0,5 0 0,-4 2 0,-32 3 0,-1 0 0,36 1 0,-7-2 0,-18-4 0,-12 3 0,-37-3 0,-26 5 0,-20-6 0,15 1 983,-23-5-231,26 3-752,-27-4 0,21 7 0,-15-5 0,0 2 0,11 3 0,-17-2 0,-6-1 0,10 6 0,-10-6 0,22 7 0,5 0 0,1 0 0,3 0 0,4 0 0,4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7:45.95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697 19 24575,'96'19'0,"-34"-12"0,3-3 0,1 0 0,4-1-328,0 1 0,6-1 0,-1-1 0,-5-1 0,0 0 0,2 0 0,10 2 0,2 0 0,0 0 0,2-3 0,0 0 0,-1 0 0,-7 0 0,-1 0 0,2 0 3,7 0 0,2 0 0,-3 0 325,-10 0 0,-3 0 0,-1 0 0,28 0 0,-6 0 491,-28 0 1,-7 0-324,24 0 815,-53 0-895,-20 0-88,-98 0 0,12 0 0,-10 0-328,18 0 0,-5 1 0,-4-2 82,-6-3 0,-5-1 0,-3 0 0,5 0-82,-10 0 0,3 0 0,-7 1 131,15 0 0,-7-1 1,-3 1-1,1 0 0,6-1-49,-3 0 0,4 0 0,2 0 0,-3 2 0,-8 1 0,-2 1 0,2 1 0,4 0-82,-6 2 0,5 1 0,3 1 0,12-1 0,2 1 0,5 2-164,-6 6 0,6 1 983,10-5 1,11 0-280,20-1 771,14-2 0,21-2 0,68 6 0,25 4-492,-10-7 1,5-1-1,-12-1 1,2 0-165,-7-3 1,4-2 0,-5 1-225,11 0 1,-2 0-196,-13 0 1,2 0 0,-4 0 91,13 0 0,-4 0 0,-9 0 0,-3 0 0,-8 0 0,-6 0 0,6 0 0,-19 0 0,-19 0 983,-7 0-103,14 0 103,-14 0 0,-2 0-292,-63 7-691,3-5 0,-1 4 0,-4 2 0,-42 1 0,38 0 0,-3 0-492,-16 0 0,1 0 277,23-4 1,0 0 214,-28 3 0,-1 1 0,24-4 0,2 0 0,-12 4 0,1-1 0,-23 3 0,34 0 0,51-10 0,-2 6 0,44 7 0,-2-2 0,15 3 0,4 0 0,18 1 407,-14-7 1,2 0-408,-5-1 0,-1-2 0,39-4 0,-13 6 0,-45-5 0,-31 1 0,-28 11 0,12-7 0,-9 3 0,69 7 598,-9-15-598,29 12 0,-39-15 0,-18 3 0,-57-2 0,-12 2 0,-13-3 0,3 0 0,39 0 0,-7 0 0,19 3 0,-7-2 0,15 2 0,-6-3 0,41 6 0,11 2 0,7 0 0,-5-2 0,-28-2 0,-10-4 0,-63 3 0,0-3 0,10 0 0,-3 0 0,-38 0 0,28 6 0,5-1 0,29 2 0,15 0 0,7-6 0,104 18 0,-8-7-492,6 2 0,5-1 0,-29-8 0,1 0 164,-3 1 0,4 0 0,-2-1-164,10-4 0,2 0 164,1 5 0,7 1 0,-5-2 316,2-3 1,-3-2 11,9 5 0,-6-1-46,-27-3 0,-8-2 46,7 1 0,-19 0 0,-34 0 983,-37-6-106,9 4 106,-17-4 0,34 6 0,104-8-878,-12 6-597,-20-5 0,4 0 331,1 2 1,-6 0 160,-1-8-352,-13 5 0,3 0 352,39-7 0,-42 3 0,11 3 0,-1 2-22,-12 1 22,44-2 0,-59 8 0,4-3 983,-30 2-595,19-13 368,-11 11-756,42-22 25,-36 19-25,46-21 0,-47 17 0,21-7 0,-30 13 0,-16-7 0,-7 1 0,-9-7 0,-5 0 0,5 0 0,-17-4 0,-12-3 0,-3-2 0,-8 10 0,-21-3 0,24 17 0,-24-5 0,32 7 0,15 0 0,8 0 0,26 3 0,58-2 0,28 2-404,-33-3 0,3 0 404,3 0 0,-1 0 0,30-7 0,-11-1 0,-21 0 0,-28 2 0,-23 6 0,-44 0 0,4 0 0,-45 0 0,28 0 808,18 0-808,16 0 0,26 0 0,-28 0 0,-26 0 0,-32 0 0,16 4 0,-3 0-492,4-3 0,-2 0 0,-23 4 0,-2-1 475,20-4 0,-1 0 17,-22 0 0,0 0 0,27 0 0,2 0 0,-14-4 0,1 0 0,20-1 0,2 1-174,-1-1 0,3 0 174,-25-8 0,17 12 0,40-5 0,13 6 0,36 11 983,13-1-2,42 18-981,-31-14 0,4-2-492,20 2 0,1 0 437,-20-2 0,2 1-273,4-3 0,5 0 0,-2-3-164,10-1 0,1-1 250,-5 4 0,6 1 0,-6-2 242,5-6 0,-3-2-149,13 5 0,-9-1 149,-18-4 0,39 0 0,-77 0 0,8 0 983,-32 0-719,-36 6-264,-49 4 0,15-2 0,-5 1 440,-4 0 0,-3 1-440,-5-2 0,0 2-492,16 3 0,0 0 0,-17 2 0,2 0 470,25-2 0,3 1 22,0-3 0,8 0 0,14-1 0,29-3 0,12-3 0,40 6 0,37 0 120,-22-5 0,6-1-120,12 1 0,0-2 0,-19-2 0,0-2 0,15-2 0,1-2 0,-18 1 0,1-2 0,10-2 0,-1-2 983,24-4 0,-11 6-565,-55 4-418,3 4 0,-14 0 0,-5 0 983,11 0-233,-7 0-750,8 0 0,-9 0 0,8 0 0,-1 0 0,4 0 0,-6 0 0,-2 0 0,-10 0 0,3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22:10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2120 233 24575,'-6'-24'0,"-12"-3"0,-5-1 0,-30-10 0,11 19 0,-19-8 0,7 14 0,-5 2-860,2 1 0,-5 2 860,-1 1 0,-7 0 0,4 2-1178,-10-1 0,0 3 1178,6 4 0,-4 2 0,2 2 0,-17 4 0,2 2 0,1-2 0,-1 2 0,-8 7 0,9 0-748,12-3 748,7 1 0,3 1 0,16 2 0,-18-1 1435,30 1-1435,24-11 2454,-4 5-2454,6-3 935,2 0-935,-6 1 0,-2 20 0,-1-7 0,-9 34 0,11-32 0,-13 52 0,13-8-1216,-7 9 1216,12-6 0,3-2 0,-1-5 0,2 22 0,3 0 0,10-11 0,0 2 0,3-1 0,6-7-291,4-8 1,1-2 290,1-3 0,12 13 0,-3-28 0,1-3 0,8 13 0,0-10 0,1-2 0,-3-2 0,37 21 0,-39-34 0,35 25 0,-41-32 0,7-2 1180,11 5-1180,-25-11 617,14 3-617,-30-11 0,-3-3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22:10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8191,'4'-7'0,"8"3"5063,17 1-5063,21 3 2818,-13 3-2818,40 12 0,-48-4 0,61 26 0,-56-20 0,12 10 0,0 0 0,-10-3 1719,39 28-1719,-53-32 6784,5 4-6784,-24-14 0,-3-3 0,0 0 0,-3 3 0,-5 1 0,0 0 0,-18 23 0,9-13 0,-21 25 0,14-7 0,-21 3 0,7 11 0,-10-10 0,-2 7 0,10-11 0,3-12 0,12-4 0,11-15 0,3-1 0,4 0 0,0-7 0,3 10 0,-3-9 0,-5 18 0,4-13 0,-1 10 0,-1-9 0,9 0 0,-6-3 0,7-1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22:11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19.07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75 38 24575,'35'17'0,"9"5"0,-14-15 0,7 8-984,-16-14 0,25 9 0,-19-8 0,31 5 0,-18-7 0,0 0 104,18-7 880,-15 0 983,28-8 0,-34 8 0,3-3 0,-26 9 0,-3-2 0,0 3-97,-4 0-886,3 0 0,-2 0 0,5 0 0,-2 0 0,3 0 0,0-3 0,6 2 0,-4-2 0,0 0 0,-2 2 0,-7-2 0,4 3 0,-27-13 0,-8 10 0,-33-16 0,4 17 0,-1 2 0,-20-6-230,4 5 1,4 2 229,19-1 0,-53 0 0,71 0 0,-28 0 0,35 0 0,1 0 0,4 0 0,7 0 0,3 0 459,-7 0-459,-14 0 0,1 0 0,-5-4 0,12 4 0,6-4 0,0 4 0,0-3 0,2 3 0,30 14 0,-3-6 0,24 15 0,-5-15 0,-11-4 0,19 5 0,13-8 0,11 5 0,18-6 0,-21 0 0,-18 0 0,-9 0 0,-21 0 0,2 0 0,-4 0 0,-2 0 0,3 0 0,6-4 0,-7 3 0,22-3 0,-23 4 0,23 0 0,-26 0 0,7 0 0,-9 0 0,0 0 0,12 0 0,-9 0 0,12 0 0,-14 0 0,2 0 0,6 0 0,2 0 0,9 4 0,0-3 0,-6 3 0,-1-4 0,-9 0 0,3 3 0,-7-2 0,4 2 0,-1-3 0,-3 0 0,4 0 0,-1 0 0,-2 0 0,2 0 0,0 0 0,-2 0 0,2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23.41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1 135 24575,'27'-4'0,"-1"1"0,-10 7 0,26 3 0,22 6 0,-13-4 0,5-2-492,11-2 0,0-1 136,-10 1 1,1-2 355,20-3 0,2 0 0,-11 5 0,-2-1 0,-8-3 0,0 0 0,22 4 0,-7-1 0,-13-4 85,2-4 1,-3 0-86,-18 2 0,57-13 0,-70 9 0,23-2 0,-16-2 983,-18 9-697,18-5-31,-20 6-255,4 0 0,-6 0 0,16 0 0,-12 0 0,9 0 0,-17 0 0,-3 0 0,4 0 0,-4 0 0,7 0 0,-6-3 0,5 2 0,-2-2 0,3 0 0,0 2 0,6-6 0,-4 3 0,0-1 0,4-2 0,-8 3 0,5-1 0,-4-2 0,-5 7 0,2-4 0,0 1 0,1-1 0,0 0 0,2 1 0,-5 3 0,2-3 0,-3-1 0,4 0 0,5 5 0,0 0 0,51 10 0,-25-9 0,24 6 0,-30-8 0,-21-3 0,5 2 0,-9-2 0,-4 0 0,-13-11 0,-30 8 0,-4-13 0,-10 18 0,-29-5 0,31 6 0,-34 0 0,30-4 0,1 0 0,-12 2 0,6-2 0,1 0 0,3 4 0,2-4 0,-1 0 0,-9 2 0,-20-6 0,33 8 0,18 0 0,-7 0 0,9 0 0,-30 0 0,29 0 0,-28 0 0,36 0 0,0 0 0,-5 4 0,10-3 0,-4 2 0,9-3 0,-2 0 0,1 0 0,-2 0 0,3 0 0,-2 0 0,5 0 0,-3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19.828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0 24575,'63'4'0,"-1"-1"0,32-1 0,-26 11 0,6-12-984,-6 6 492,-5-3 0,-2 0-492,-11-2 1225,17 2 0,-3 0-241,-24-4 0,16 3 0,-1 1 588,-26-2-588,38 10 0,-52-10 0,8 3 0,-20-5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1.41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2 24575,'35'0'0,"39"0"0,-25 3 0,2 2-492,16-4 0,3 0 0,12 7 0,1 0 0,-6-6 0,3-1 164,-10 1 0,2 1 0,-4 0-164,1-3 0,-1 0 300,32 0 1,-1 0 166,-40 0 0,-2 0 25,20 0 0,0 0 0,-19-3 0,-3-1 0,1 1 0,-7-2 0,-1-3 0,-2-3 983,-31 10-415,5-3 415,-9 4-656,-1 0 1,-3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2.40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12 24575,'65'4'0,"23"-1"0,-11-3-492,-19 1 0,4-2 0,12-3 0,-3 0-492,23 2 774,-22-2 1,-2 0 209,12 4 422,7 0-422,11 0 606,-65 0-606,43 0 0,-45 0 0,35 0 983,-36 0-260,26 0-186,-34 0-537,3 0 100,-8 0-100,-9 0 0,6 0 0,-1 0 0,-5 0 0,6 0 0,-9 0 0,0 0 0,3 0 0,-3 0 0,4 0 0,-1 0 0,-2 0 0,2 0 0,3 0 0,-4 0 0,4 0 0,-6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4.728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0 24575,'60'11'0,"23"-7"0,-29 4 0,2-1-492,1-6 0,-1 0 353,-2 3 0,0 0 139,-2-4 0,0 0 0,48 0 0,-40 0 0,1 0-492,4 0 0,1 0 213,-5 0 1,1 0 278,9 0 0,0 0 0,-14 0 0,-1 0 0,10 0 0,-4 0 607,1 0-607,35 7 0,-75-5 0,44 5 590,-43-7-590,5 3 983,-13-2-422,-9 2-561,0-3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5.33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39 24575,'32'-8'0,"40"4"0,-24 0 0,11 3 0,5 2 0,18-1-492,-5 0 0,6 0 0,-19 0 0,0 0 168,13 0 1,1 0 323,-11 0 0,-3 0 620,36-7-620,-6 6 0,-41-6 0,-11 4 0,-25 2 0,-10-2 0,-4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6.93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0 24575,'66'0'0,"-4"0"0,-7 4 0,6 0-492,-1-3 0,3 0 0,19 3 0,4 0 0,8-3 0,3-2 164,-25 1 0,1 0 0,-3 0-163,13 0 0,0 0 491,-10 0 0,3 0 0,-2 0 0,13 0 0,2 0 0,-11 0 0,5 0 0,-6 0 0,7 0 0,-2 0 0,17 0 0,-9 0 860,-16 0-860,-10 0 0,-5 0 0,-20 0 0,28 0 932,-52 0-932,12 0 0,-20 0 0,-4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0.11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24575,'45'0'0,"11"0"0,18 7 0,23-5-492,-32 6 0,1-1 0,-4-5 0,2-1 0,32 2 0,2 2 0,-21-1 0,1 0 164,-11-3 0,4-1 0,1 1 0,5 4 0,2 2 0,-2-1 0,-5-5 0,-1-1 1,2 1-1,13 1 0,3 2 0,-7-1-164,-5 1 0,-2-1 210,20-3 1,-1 1 281,-24 3 0,-1-1 0,22-3 0,-1 0 290,-26 0 0,-2 0-290,12 0 0,-3 0 0,21 0 983,7 0-499,-40 3 0,-5 1-484,4-2 0,-1 2 0,-1 0 0,-8-4 983,41 0 0,-56 0 0,9 0 0,14 0 0,-27 0 0,29 4-805,21 5-178,-18-3 0,-9 1 0,1 0-698,21 1 698,3 5 0,4 1 0,-24-5 0,1 0 0,29 2 0,-1-2 0,-30-4 0,-4-2 0,34-3 0,-17 0 0,-1 0-141,8 0 141,-18 0 0,-3 0 0,-5 0 0,-10 0 0,8 0 0,-18 0 983,7 0-469,0 0-361,-7 0-153,7 0 0,1 0 0,-9 0 0,19 0 0,-18 0 0,7-4 0,0 3 0,3-3 0,11 4 0,9 0 0,4 0 0,9 0 0,1 0 0,10 0-530,-8 0 530,19-8 0,-19 7 0,-2-7-60,-14 8 60,1 0 0,2 0 0,11 0 0,0 0 0,10-7 0,2-2-492,11 0 492,0-5 0,0 5 0,0 0 0,-44 4 0,1 2 0,1 3 0,1 0 0,8 0 0,3 0 0,-1 0 0,1 0 0,5 0 0,1 0 0,4 0 0,0 0-492,-4 0 0,1 0 106,9 0 0,-1 0 386,-8 0 0,-1 0 0,10 0 0,-1 0 0,-8 0 0,-1 0 0,14 0 0,2 0-492,-4 0 0,1 0 164,-20 0 0,2 0 0,0 0-38,29 5 0,0-1 366,-30-3 0,1-1 0,-1 1 0,29 3 0,-1 1-492,-4-1 0,-1 0 56,0-3 1,-1 0 340,-10 3 0,-1 0 95,-5-3 0,-2-2 0,-4 1 0,-3 0 0,-9 0 0,0 0 0,21 0 0,-2 0 0,13 0 0,-13 0 0,-4 0 983,-22 0-640,51 0 640,-64 0 0,23 0-378,11 0-605,-21 0 983,33 0 0,-30 0-568,41 0 473,-21-6-888,23 4 0,-33-5 0,22 7 0,-23 5 0,2-1-492,-8-3 0,1 0 479,14 7 1,-2 0 12,9-6-432,19 12 432,-19-12 0,18 5 0,-17-7 0,-4 0 0,-2 0 0,-18 0 387,-2 0-387,7 0 0,-16 0 0,19 0 983,0 0-960,-8 0 442,-3 0-465,-2 0 0,-24 0 0,12-4 0,-21 3 0,11-3 0,-5 4 0,6 0 0,10 0 0,14 0 0,12 0 0,21-8 0,-8 7-449,19-7 449,-30 8 0,-10-3 0,-28 3 0,-16-4 0,-4 4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2.48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0 198 24575,'62'0'0,"-1"0"0,17 1 0,9-1 0,-3-1 0,13-3 0,3 0-246,-23 3 0,8 1 0,0 0 0,-5-1-82,2-2 0,-4 0 0,3 1 82,-5 1 0,2 1 0,1 0 0,-2 1-82,15-1 0,-2 0 0,1 0 0,5 0 0,0 0 0,1 0 0,1-3 0,0-1 0,-3 1 0,-13 2 0,-2 1 0,2-1 0,18-2 0,3-1 0,-6 2 0,-26 1 0,-3 2 0,0-1 0,4-3 0,1 0 0,-6 0 32,4 2 0,-2 0-1,10-7 0,-1-1 297,-21 8 0,-1 0 0,16-3 0,0 0 0,-21 1 0,1 1 0,22 1 0,-4 0 0,-7-5 0,16 6 0,8 0 0,-22 1 0,-2-2 0,7-2 0,-1 0 0,-5 2 0,-1 0 0,6-2 0,-2 0 0,23 3 0,-24-3 0,10 0 0,-9 0 0,-14 2 0,-3 0 0,27-3 0,6-1 0,4 0 0,-4 1 0,-25 3 0,0 0 0,28-4 0,-2 1 0,13-4 0,-19 3 0,4 0 0,-4-4 0,0 1 0,8 2 0,-1 1 0,-18 1 0,-5 1 0,33 3 0,-27 0 0,3 0 0,-16 0 0,0 0 0,20 0 0,-1 0 0,-19 0 0,-2 0 0,1 0 0,2 0 491,4 4 1,0 0-1,0-4 1,1 2-1,9 5 1,2 2-1,0-4 1,3 0-1,8 0 1,1 0-115,0 4 1,0-1-378,0-7 0,0 0 0,0 7 0,0 1 0,0-8 0,0 0 0,0 3 0,-1 0 0,-9-4 0,-1 0 0,4 0 0,-2 0 0,-12 0 0,-2 0 0,4 0 0,1 0 194,-5 0 0,-2 0-194,-3 0 0,-1 0 0,4 0 0,0 0 0,-4-1 0,0 2 0,4 3 0,2-1 0,5-2 0,-1 0 0,-3 3 0,0 0 0,3 0 0,1 0 0,-5-3 0,-2 0 0,-3 2 0,-2 1 0,6 0 0,-2 0 0,42-2 0,-42 1 0,2 1 0,0 1 0,1-2 0,0-2 0,1 0 0,4 7 0,-1 0 0,-5-7 0,1 0 0,4 2 0,1 2 0,-5-1 0,1-1 0,4-2 0,-1 0 0,-9 3 0,-2 0 824,43-4-824,-23 0 671,-24 0-671,19 0 983,-34 0 0,23 0 0,-31 0-647,10 0-148,3 0-188,21-7 0,-5 6 0,3 1-508,28-7 508,-23 6 0,-2 2 0,12-1 0,0 0 0,10 0 0,2 0-492,-22 4 0,1 0 186,29-2 306,-34 6 0,-4-1 0,-3-5 0,-11 4 0,-17-6 0,-12 0 475,11 0-475,-11 0 983,7 0-643,-9 3-340,-1-2 0,-73-1 0,-4-1 0,5-2 0,-12-2 0,3 1-492,0 2 0,-7 2 323,3-1 0,-15 1 0,-6 0 1,1 0-1,11 1-159,-6 2 0,7 1 0,-10 0 164,12 1 0,-11 0 0,-5 1 0,-1-1 0,3 1 0,8-2-82,-5 0 0,6-1 0,1 0 0,-4 1 49,5 1 0,-3 2 1,-1 0-1,0-2 0,2 0-49,-11-3 0,3-2 0,-1 0 0,0 0 0,-2 2 0,-2 1 0,1 0 0,1-2 0,3 0 0,1-1 0,0 0 0,0-1 0,0 1 0,-2 0 0,3 0 0,4 0-82,-1 0 0,5 0 0,-3 0 0,-10 0 0,-2 0 0,4 0 0,18 0 0,3 0 0,2 0 206,5 0 0,0 0 1,-1 0 121,-13 0 0,-3 0 0,5 0 0,-11 0 0,4 0-74,3 0 1,0 0 73,-15 0 0,7 0 983,7 0-492,27 0 1,-2 0-1,-5 0 1,2 0-206,-25 0-286,-7 0 0,-1 0 983,-5 0-492,27 0 1,-3 0-1,-1 0 1,4 0-118,-27 0-374,25 0 0,3 0 0,-4 0 0,-2 0 0,-2 0 0,29 0 0,0 0 0,-30 4 0,2 0 0,-18-3 0,0 6 491,22-6 1,0-2-142,-25 1-350,36 0 0,2 0 983,-9 0-141,28 0-842,-47 0 0,32 0-164,-13 1 0,-5-2 164,24-2 0,-4-1-328,-11 1 0,-8-1 0,2 0-164,-17-5 0,2-1 0,1 4 0,0 1 0,-11 0 0,7 1-337,4 4 829,2 0 0,2 0-403,9 0 403,5 0 0,4 0 660,23 0-660,-19 0 983,41 0 0,7 0 0,-3 3 0,9-2-656,0 2 1,0-3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4.32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0 309 24575,'60'-4'0,"12"1"0,-19 2 0,2 2-492,-1-1 0,5 0 0,31 0 0,3 0 0,-16-4 0,1-1 164,-11 4 0,4 1 0,1-1 0,7-1 0,1-2 0,-5 2-164,0 1 0,2 2 191,2-1 0,5 0 1,-6 0 300,-6 0 0,-2 0 0,-5 0 0,4 1 0,-1-2 0,29-3 0,-2-1 0,-3 4 0,-3 0 0,-21-3 0,0 0-492,12 3 0,-2 2 397,-20-1 0,-1 0 95,4 0 0,1 0 0,14 0 0,-5 0 774,3 0-774,4 0 0,-1 0 0,-14 0 0,10-1 0,-2 2 0,-10 4 0,31-3 0,0 3 0,-20-5 0,22 6 0,-26-6 0,-2 1 0,13 5 0,-6-6 0,1 0 0,13 0 0,-8 0 0,2 0 491,-30 0 1,0 0-239,30 0 0,-5 0-253,-10 0 983,16 0 0,-29 0-977,3 0 1,1 0-7,6 0 491,-8 0 1,3 0 96,38 0-588,-14 0 9,-29 0 0,0 0-9,31 0 0,-7 0 0,7 0 891,-11-7-891,11-2 0,3 1 0,10-6-923,0 5 923,0 0 0,-44 1 0,1 1-492,5 1 0,3 2 282,9-1 1,2 0-283,5 0 0,1 2 320,10 2 0,1 2 172,-5-1 0,0 0 0,9-4 0,1-1 0,-5 4 0,1 0-492,4-3 0,2 0 0,-2 3 0,1 2 433,-29-1 1,1 0 0,-1 0 58,30 0 0,0 0 0,-29 0 0,0 0 0,-2 0-171,21-4 0,-3 0 171,-11 0 0,-2-2 0,-5-1 0,-3-3 983,26-12-961,-21 7 961,-28 2-109,-20 5 109,-4 4 0,20-6 0,-12 5 0,7-4-380,26 1-603,-34 3 0,44-2 0,-22 1 0,-8 4 0,0-5 0,-26 7 0,-4-3 0,3 2 0,-3-5 0,-48 5 0,0-2 0,-17 2 0,-5 2 0,-29 6 0,13 1 0,-16 2 0,3 0-328,23-2 0,3-1 0,-7 1 82,-8 1 0,-8 2 0,-2-1 0,5-3-82,-11-1 0,3-3 0,-1-1 82,16 1 0,0 0 0,-2-1 0,-1-1 0,-5 0 0,-2-1 0,-1 0 0,-1-1 0,-4 1 0,-1 0 0,0 0 0,0 0 0,-3 0 0,0 0 0,1 0 0,0 0 0,0 0 0,1 0 0,1 0 0,6 0-82,-4 0 0,5 0 0,-1 0 82,14 0 0,-2 0 0,2 0 0,4 0-82,-2 0 0,4 0 0,1 0-164,-30 0 0,-1 0 164,20 0 0,-3 0 0,12 0 305,19 0 1,1 0 22,-19 0 0,-10 0 0,10 0 0,19 0 0,-1 0 0,-19 0 0,-9 0 0,8 0 0,15 0 0,1 0 0,-26 0 0,-6 0 0,-5 0 0,2 0 0,22 0 0,-1 0 0,5 0 0,-4 0 0,-2 0 0,-9 0 0,-1 0 0,3 0 0,-12 0 0,-1 0 196,2 0 0,-7 0 0,8 0-196,3 1 0,-1-2 327,-5-1 1,-9-2 0,8 1-184,-1 2 0,2 0-144,7-2 0,-4-1 0,10 1 491,16 3 1,4 0-240,-19 0 0,4 0 731,-14 0-951,8 4 1,3 0-33,15-2 983,-20 6 0,49-5 0,12-2 0,9 2 0,-3-3 0,-3 4 0,-14-3 0,1 3-404,-39-4-579,35 4 0,-56-3 0,24 10 0,0-5 0,14 2 0,-5-4 0,34-1 0,-45-2 0,53 2 0,-11-3 0,10 4 0,7-3 0,-7 3 0,8-4 0,-18 0 0,11 0 0,-15 0 0,10 0 0,-2 0 0,-5 0 0,-52 0 0,28 0 0,-41 0 0,42 0 0,10 0 0,2 0 0,20 0 0,2 0 0,12-3 0,1-1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6.21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82 24575,'45'-4'0,"22"-6"0,30 8-492,-37-5 0,3-1 0,7 6 0,4 2 0,24-4 0,1 0 0,-15 3 0,0 2 164,-15-1 0,3 0 0,-3 0 125,16 0 1,-2 0 202,-4-4 0,-1 0 262,-3 3 0,-6 0-262,21-7 0,-11 2 0,-50 1 983,0-2-674,-13 3-309,-9 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24.87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24575,'34'14'0,"43"9"0,-24-12 0,5-2-492,15 4 0,5-1 0,15 2 0,3 0 0,-12-5 0,2 0 164,-8 1 0,5 0 0,-2-1 0,-14-4 0,-1-1 0,5 0 82,5 3 0,7 1 0,0-1 0,-5-1-82,5-4 0,-4-2 0,1 0 0,10 3 0,2 1 0,-4-2 0,-18-1 0,-3-1 0,-2-1-164,22 2 0,-6-2 338,-17-2 0,-4 0 154,-5 3 0,-5-2 983,-3-8 0,-1 10 0,-25-4 0,-3 4 0,2 0 0,-13 0 0,0-3 0,-63-27 0,-3 5-492,1 4 1,-8 2-984,1 4 0,-1 5 285,-1 4 1,-3 2 206,-12-1 0,-1 2 0,15 2 0,-1 2 0,-18-1 0,1 0 0,26-1 0,2 2 0,-13 2 0,3 1 0,-19-2-157,14 10 157,12-5 0,26 0 0,5-1 0,19-3 0,1-2 983,2 2-266,-5-3-545,-5 0-172,-27 0 0,13 0 0,-58-8 0,42 6 0,-33-5 0,29 2 0,1 1 0,-13 2 0,14-2 0,-2 0 0,-40 4 0,41 0 0,-22 0 0,47 0 0,-6 0 0,11 0 0,-5 0 0,25 0 0,43 0 0,-27 0 0,29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7.65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0 189 24575,'30'-15'0,"3"1"0,-12 5 0,27-2 0,5-1 0,31-4-984,13 8 743,-44 0 0,4 1-251,24 1 0,0 1 94,-21 1 1,1-2 397,5 1 0,6-1 0,-8 0-492,-13 2 0,-2-1 482,32-4 1,-5 0 9,-18 1 0,2-3 232,-44 10 1,-12-2-1,-1 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5.07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0 136 24575,'66'-12'0,"22"5"0,-23-1 0,3 1-492,-9 6 0,0 0 0,16-3 0,0 0 0,-20-1 0,0 2 484,9 2 1,3 0 7,4-2 0,2-2-492,4 1 0,3 0 92,13 3 1,3 0 399,2-3 0,-2 0 0,-14 4 0,-1 0 0,16-4 0,-3-1 0,-28 0 0,-3 0 372,0 0 1,-3-1-373,22-6 0,-45 7 0,-25 0 0,-4 1 0,-15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5.57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27 24575,'53'0'0,"0"0"0,46 0 0,-26 0-902,11 0 902,-7 0 0,-4-6 296,-12 5-296,-27-8 150,-4 8-150,-15-2 0,-1 0 0,-3 2 456,-1-2-456,-3 3 0,3 0 0,-2 0 0,2 0 0,-3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0.730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24575,'56'0'0,"-11"0"0,34 0 0,-11 0-492,-15 0 0,2 0 3,-1 0 1,-1 0 488,47 0 0,-42 0 0,2 0 0,-5 0 0,0 0 0,5 0 0,1 0 0,4 0 0,1 0 0,2 0 0,-3 0 0,-13 0 0,-1 0 0,12 0 0,-3 0 0,19 0 523,-8 0-523,6 0 350,-56 0-350,25 0 0,-33 0 0,6 0 983,-11 0-965,2 0 69,0 0-87,-2 0 0,11 0 0,-1 4 0,3-3 0,-1 3 0,0-4 0,1 0 0,-3 0 0,-2 0 0,-12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23.488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57 151 24575,'74'-12'0,"6"7"0,-23 2 0,4-1-492,-1 0 0,3 0 0,14 0 0,1-2 0,-5-3 0,1 0 254,3-1 0,0 1 238,-9 0 0,-2 0 12,-3 1 1,-5-1-13,12 0 794,-3-4-794,-49 11 0,10-6 0,-18 7 983,-10-2-252,-47 3 164,-22 0-895,8 3 0,-5 2 0,5-1 0,-1 1-492,-24 8 0,-2 2 0,12-5 0,0 0 341,-13 4 1,0-1 150,15-7 0,3-1-464,4 3 0,3-1 464,-36-5-162,32 9 162,30-10 0,34 2 0,42-3 983,-22 0 0,31 0 0,-40 0-765,4 0-26,-1 0-192,-2 0 0,2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6.44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70 24575,'56'-9'0,"13"2"0,15 2 0,3 1-984,10 2 492,-3-7 0,-2 1-492,-13 6 46,-8-6 938,-14 4 224,-48 0 0,3-1 1,-12 2-1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7.37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24575,'82'0'0,"-1"0"0,-31 0 0,13 0 0,11 0 0,10 0-984,2 0 492,-7 0 0,2 0 0,-24 0 0,-1 0 46,30 0 1,-1 0 445,14 0 0,-44 0 0,-2 0 0,23 0 0,-21 0 0,-31 0 0,-18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39.668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57 24575,'26'-4'0,"14"0"0,-16 4 0,76 0 0,-6 0-492,-18 0 0,3 0 0,-7 0 0,0 0 280,6 0 0,-1 0 212,-3 0 0,-1 0 0,-1 0 0,0 0 0,-4 0 0,-5 0 507,16 0-507,11 0 0,-58 0 0,10 0 0,-6-5 0,-21 3 983,20-3-151,-23 5-762,14 0-70,-14 0 0,7 0 0,8 0 0,-3 0 0,45 0 0,-35 0 0,56 0 0,-35 0 0,29-7 0,-37 6 0,20-6 0,-46 4 0,57 2 0,-49-2 0,49-4 0,-45 6 0,45-6 0,-22 7 0,18 6-490,-13-6 1,1 1 489,14 11 0,-14-10 0,3-2 0,-1 3 0,-2 0 0,24-3-133,-27 0 0,-2 0 133,14 0 0,-14 0 0,2 0 0,28 0 0,-24 1 0,0-2 0,10-5 0,11 4-492,-15-1 0,2 0 138,28 3 354,-25 0 0,-1 0-189,14 0 189,-1 0 0,9 0 0,-19 0 0,-2 0 0,-14 0 888,-9 0-888,-1 0 258,0 0-258,11 0 983,2 6-556,11-4-427,10 4 0,-8-6 0,-3 1 0,1-2-633,16-5 633,-22 5 0,0 0 0,27-6 0,4 7 0,-39 0 0,1 0-492,-2 0 0,3 0 61,24 5 0,1-1 431,-25-3 0,-1 0-407,16 3 0,-4 1 407,11 2 0,-26-6 0,-1-1 0,28 7 0,-31-4 0,-3-1 0,-1 0 0,-13 3 733,-10-5-733,0 0 983,42 0-128,-11 0-855,-7 0 0,3 0-398,33 0 398,-14 0 0,3 0 0,-21 0 0,0 0 0,26 0 0,-2 0 0,10 0 0,-9 0 0,-2 0 0,1 0 0,-11 1 0,-2-2-664,-3-5 664,-11 5 0,1 0 0,18-11 0,-19 11 0,-1 1 0,12-6 0,11 6 0,-1 0 0,-1 0 0,3 0-492,-24 0 0,1 0 333,33 1 0,0-2 159,15-6 0,-41 6 0,0 0 0,-4-3 0,0 1 185,0 2 0,0 2-185,-1-1 0,0 0 0,42 0 179,1 0-179,-10 0 0,-35 0 0,1 0 0,36 0 0,-36 0 0,2 0 0,-1 0 0,-1 0 0,47 0 0,-47 0 0,1 0 0,0 0 0,-1 0 0,47 0 0,-46 0 0,-1 0 0,34 0 0,7 0 0,-28 0 0,5 0 0,-31-4 0,8 3 983,-8-3-623,10 4 541,11 0-901,2 0 0,11 0 0,10 0-470,-15 0 1,1 0 469,30 0 0,-25 0 0,-3 0-196,4 0 196,8 0 0,0 0 0,3 0 0,10 0-984,-11 0 710,-13 0 1,1 0 273,26 0 0,-25-1 0,-1 2 0,23 6-610,-10-5 610,7 5 0,-28-7 983,5 0-696,-37 0-100,13 0-187,-29 0 983,12 0-361,0 0 101,-15 0-723,15 0 0,-19 0 0,3 0 0,-3 0 0,-1 0 0,-3 0 0,3 0 0,-2 0 0,11 0 0,-1 4 0,9-3 0,-6 3 0,5-4 0,-10 3 0,0-2 0,-6 2 0,-3-3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42.97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0 122 24575,'86'-7'0,"13"5"0,-39-2 0,1 1-492,-6 3 0,2 0 0,23-4 0,0-1 0,-20 5 0,-2-2 418,12-5 0,2-2 74,4 4 0,-3 0 0,24-4 0,-33 1 0,-1 1 0,21-2 977,-35 0-977,18-4 509,-43 12-509,8-8 0,-15 8 0,-7-2 983,-3 3-352,3 0-631,1 0 0,9 0 0,-5 0 0,5 0 0,-6 0 0,6 0 0,-7 0 0,2 0 0,-8 0 0,4 0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41.96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0 100 24575,'77'-6'0,"-1"-1"0,-9-3 0,2 1-492,27 3 0,2 1 0,-16 1 0,1-1 164,-13-1 0,2-1 0,-1 2-164,20 4 0,-1 0 175,10-3 0,-1-1 317,-12 1 0,-1 0 0,14 3 0,0 0 0,-9-3 0,-1 0 0,2 3 0,-3 2 0,-26-1 0,0 0 0,15-1 0,-2 2 0,-17 2 0,-2 2 0,0-1 0,2 0 306,20 0 0,-4 1-306,-1 7 0,9-6 0,2-2-786,2 5 786,7 0 0,1-1 0,5-6 0,-5 3 0,1-1 0,1-4-492,-34 0 0,0 0 466,-3 0 0,-4 0 1009,18 0-492,-22 0 1,-2 0-480,0 0-12,43 0 0,-33 0 0,32 0 0,-31 0 0,-8 0-55,7 4 0,3 1 55,24-3 0,-22 2 0,-1 0 983,9-4-179,-1 0-804,-19 6 983,7-5-673,-9 5-310,9-6 0,4 0 0,17 4 0,6 1-322,-34-4 0,1 0 322,40 7 0,4 1 0,-20-8 0,-4 0 0,-13 3 0,-1-1 0,11-2 0,-3-2-130,16 1 130,-21 0 0,-2 0 0,31 0 0,-31 0 0,20 0 0,-33 0 0,-18 0 0,17 0 983,-7 0-500,11 0-483,20 0 0,-5 0 0,18 7 0,-11-6 0,1 6 0,0-7 0,-1 0 0,11 0-430,-7 0 430,17 7 0,3-5-492,-43 2 0,2-1 358,4-2 1,1-2 133,-6 1 0,0 0-189,-1 0 0,-1 0 189,44 0 0,-10 0 0,-3 0 0,0 0 0,-8 0 0,-24 0 0,1 0-984,47 0 969,-36 0 1,3 0 14,-1 4 0,2 0 0,4-3 0,0 0 0,-9 3 0,-3 0 0,-4-3 0,-4-2 340,11 1-340,-15 0 983,-11 0-785,-7 0-198,22 0 0,6 0-201,8 0 201,1 0 0,3 0 0,16 0 0,-33 4 0,2 0 0,-1-4 0,2 2-121,3 5 1,2 1 120,4-7 0,2 0 0,0 3 0,-1-1 0,-3-2 0,-3-2 0,-5 1 0,-2 0 160,41 0-160,-44 0 0,1 0 0,-37 0 587,17 0-587,-13 0 983,12 0-580,-16 0-403,0 0 0,6 0 0,12 0 0,49 0 0,-9 0-292,-15 0 1,1 0 291,29 0-492,-35 0 0,3 0 243,5 0 0,1 0 249,0 0 0,1 0 0,9 0 0,-1 0 0,-7 0 0,-2 0-350,0 0 1,-2 0 349,38 0-98,-23 0 98,-3-6 516,-34 1-516,4-2 983,-27 0-506,16 7 296,-12-7-773,9 6 113,-13-2-113,-3 0 0,0 2 0,2-2 0,14-3 0,-9 5 0,12-5 0,-15 3 0,4 2 0,3-2 0,5 3 0,10 0 0,36-6 0,-4 4 0,27-4-387,-37 1 0,-3 1 387,8 2 0,25-6 0,-67 8 0,-6 0 0,-2-3 0,2 2 0,0-2 774,20-3-774,8 5 0,-1-5 0,15 6 0,-18 0 0,-9 0 0,-1 0 0,-26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26.29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437 66 24575,'54'-2'0,"1"0"0,34 1 0,2-1 0,-28-2 0,1 1-328,8 2 0,8 1 0,-6-1-164,-2-7 0,-2 0 0,28 6 0,1 2 0,-19-4 0,0 0 0,14-1 0,1 1 0,-9 3 0,-2 0 0,-4-3 0,-3 0 0,-4 3 0,-4 2 449,-12-1 0,-4 0 43,18 0 0,-4 0 0,-43 0 983,4 0 0,-15-4 0,-13 4 0,-40 3 0,-16-1-492,-13 0 1,-8 2-984,3 1 0,-4-1 480,2-3 0,-5-1 0,4 1 12,-6 3 0,-2 0 0,0-1 0,-8 0 0,3 0 0,15 0 0,1 1 0,-2 1-328,-18 3 0,-4 2 0,1 1 0,0 2 0,0 1 0,7 0-164,-6 1 0,3 1 164,24-1 0,-1 0 0,7 1-164,3 1 0,5 0 0,2-4 0,6 0-492,-13 14 1967,44-22-329,12 1 329,19 9 0,1 0 0,28 7 0,6-6 0,24-2 0,23 2 0,3-7-176,-14-1-807,-26-8 0,4 0-492,-2-1 0,2 2 0,-1 2 0,2 0 150,27-2 1,-5 0-204,-11 5 545,-11-5 0,-6-2 0,-26 1 0,4 0 539,-30 0-539,3 0 983,1 0 0,51 0-299,0 0-684,0 0 0,5 0-157,-6 4 0,1 0 157,6-3 0,-2 0 0,-14 4 0,-4-2 0,14-3 0,-39-3 0,-23-1 0,-4-3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32:43.88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21 24575,'89'11'0,"-36"-9"0,1 0 0,46 5-492,-34-6 0,-1-2-492,27-5 953,-29 2 1,-2-1 30,7-2 653,6-1-653,-16 2 83,-37 5 1,2-5 0,-20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23.31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0 221 24575,'99'0'0,"-16"-6"0,-27 2 0,1-2 0,27-9-492,-20 10 0,0 0-184,23-9 676,-30 13 0,1 1 0,34-14 0,-29 12 0,2 2 0,-3-4 0,-3 1 0,33 3 0,-21 0 0,2 0 0,-11 0 0,2 0-328,1 0 0,5 1 0,-3-2-164,10-3 0,1 1 164,-3 2 0,6 1 0,-3-1-164,17-3 0,-1 1 0,-1 2 0,2 2 253,-18-1 1,1 0-1,-10 0 239,32 0-345,-4 0 0,-3 0 345,-16 0 0,-17 0 0,3 0 0,-9 0 0,-3 0 0,23 0 0,0 0 0,-4 0 539,-19 0-539,28 4 983,-52-3 0,31 3 0,-29-4 0,27 4 0,-34-3 0,25 9 0,-14-8-417,14 8-566,22-9 0,-32 7 0,23-3 0,1-1 0,-21 2-492,27 3 0,8-2 384,-22-6 1,-1 1 107,16 5 0,0 1 0,-9-4 0,0 0 0,21 0 0,-2 1-492,-28 2 0,2 0 164,19-6 0,10-2 0,-10 2 234,-18 6 1,-3 0-399,23-5 0,1-2 398,-14 3 0,-5 0 94,29 4-94,-30-6 1,-2-1 93,19 7 0,-19-7 0,1 0 0,21 0 0,-22 0 0,-2 0 0,0 0 0,-10 0 0,50 0 981,-50 0-981,49 0 983,-49 0 0,0 0 0,8 0-439,-8 0-305,10 0-239,1 0 0,-1 0 0,11 0 0,-8 0 0,18 0 0,-8 0 0,21 0 0,3 0-984,10 0 980,-44 0 0,1 0 4,1-4 0,0 0 0,5 3 0,1 0 0,-1-2 0,0-1 0,-4 0 0,-1 0 0,-1 4 0,-1-1-175,34-13 175,7 12 0,-8-4 0,11 6-951,0 0 951,0 0 0,0 0 0,-44 0 0,2 0 0,-1 0 0,2 0 0,4 0 0,0 0 0,0 0 0,1 0 0,4 0 0,1 0 0,-4 0 0,-1 0 0,5 0 0,0 0 0,-1 0 0,1 0 0,-5-1 0,1 2 0,13 2 0,2 2 0,-9 0 0,0 0-492,15 0 0,0 0 283,-10 3 0,0 0 209,10-2 0,0-1 0,-10 0 0,0 0-492,10-1 0,0 0 430,-5-4 1,1 0 61,4 4 0,2 0 0,4-3 0,0 0 0,-4 4 0,1-1-365,4-4 0,-2 0 365,-14 0 0,-1 0 0,4 0 0,-2 0 0,-13 0 0,-1 0 0,10 0 0,0 0 0,-9 0 0,-1 0 221,0 0 1,-1 0-222,37-7 0,-13-1 0,-11-7 0,-9 7 0,17-6 0,6 5 79,-33 1 0,2-1-79,4 0 0,1 0 0,4 1 0,1-1 0,5 0 0,2 0 0,5-1 0,1 1-83,5 0 0,0 0 83,5-1 0,1 1 449,0-2 1,1 3-450,4 2 0,1 1 0,0-4 0,0 1-492,-5 6 0,-1 2 283,0-5 1,-2 1 208,-9 4 0,-1 0 0,5 0 0,0 0 0,-5 0 0,1 0 0,0 0 0,-1 0 0,1 0 0,-3 0 422,-13 0 0,-3 0-422,37 0 0,-26 0 0,-31 0 983,-2 0 0,-17 0-783,-11 0-200,-52-14 0,-5 4 0,-8 1 0,-18-5 0,-9 1 30,12 6 0,-3 1 0,2 1-30,-5 0 0,-2 2 0,-2 2 0,-6 1 0,7 1 0,11-2 0,-3 2-328,-21 1 0,-11 2 0,7-1-164,9-2 0,-2 0 246,10 1 0,-10 1 0,0 0 0,10-1 112,-12-2 1,1 0 133,11 1 0,-10 2 0,1 0 0,10-1 0,-6-1 0,3 0-328,-1 4 0,-5 3 0,7-3-111,1-4 0,8 0 439,13 3 0,3 1 0,-5-5 0,9 0 0,22 0 983,-48 0-509,56 0 509,-57 0 0,49 0 0,-29 0 0,0 0 0,12 0 0,-14 0-933,-30 0-50,40 0 0,-43 0-492,31 3 0,1 2 29,-29 4 463,12-3 0,-4-1 0,21-1 0,1-1 0,-4-2 0,-5-2 0,-4 1 0,-7 0 0,4 0-492,-11 0 0,-2 0 164,10 0 0,-4 0 0,4 0-3,-12 0 1,3 0 330,4 0 0,-2 0 0,-14 0 0,0 0 0,9 0 0,-2 0 0,24 0 0,-3 0 0,1 0 0,2 0 0,2 0 0,-2 0 0,-2 0 0,-1 0 0,0 0 0,0 0 0,0 0 0,1 0-328,3 0 0,2 0 0,-5 0 82,-3 0 0,-5 0 0,-1 0 0,6 0-82,0 0 0,4 0 0,-4 0 298,-1 0 1,-5 0 0,1 0 0,5 0 29,-25 0 0,4 0-328,28 0 0,-1 1 0,1-2-71,-24-3 1,1 0 196,-5 3 1,1 0 201,8-4 0,1 1 0,-4 4 0,0 0 0,4 0 0,2 0 0,4 1 0,0-2 0,-3-3 0,-1 0 0,4 3 0,1 0 0,-1-3 0,0 0 0,-4-1 0,1 1 0,3 3 0,0 0 0,-4-3 0,-2 0 489,1-1 0,0 1-489,0 3 0,0 0 0,1-3 0,-1 0 411,-5 3 0,-1 2-411,0 3 0,-1 1 0,-5-4 0,0 0 0,5 3 0,1 0 0,0 1 0,2-2 0,4-1 0,0-1 0,-6 3 0,1 0 491,9-4 1,0 0-82,-3 0 0,1 0-410,9 0 0,1 0 396,4 0 1,3 0-397,9 0 0,1 0 0,-10 0 0,4 0 0,0 0 983,-18 0-930,10 7-53,32-5 0,-18 6 0,-1 0 983,9-6 0,-25 5-426,4 0-557,22-5 0,-45 5 249,51-7-249,-27 0 0,22 0 983,11 0-841,-11 0-142,32 0 0,-13 4 0,14-3 0,-7 3 0,2-4 0,4 0 0,-3 0 0,9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26.308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67 24575,'45'0'0,"-15"0"0,37 7 0,14 3-984,11 6 492,-13-6 0,-1-2-492,9 1 492,-21-1 0,5-1 0,4-5 0,-1-2 0,-19 3 0,3 1 164,16 0 0,10-1 0,-8-1-164,-13-1 0,-1 0 0,28 4 0,4-1 0,5-3 0,-4-2 332,-25 1 0,-1 0 160,29 0 0,-1 0 0,-37 4 0,0 0-412,32 1 0,0 1 412,-29-1 0,0 0 491,23-1 1,-2 1 491,13 2 0,-10-5-529,-19 1 1,0 1-455,19-4 474,-23 0 0,-2 0-474,12 0 0,10 0 0,2 0 0,11 0 0,0 0 0,-10 0 0,-35 3 0,1 1 0,36 5 0,-31 0 0,2 0 491,-6-1 1,2 0-1,9 1 1,1 0-402,1 0 0,0-1-90,-1 2 0,1-2 0,5-2 0,-2-2 0,-8 0 0,-1 0 0,5-4 0,-1 0 0,-4 0 0,-1 0 0,1 0 0,-1 0 285,-5 0 1,0 0-286,-1 0 0,-1 0 0,34 0 0,7 0 0,-7 0-212,-34 0 1,1 0 211,46 0 0,-46 0 0,-1 0 0,44 0 607,-10 0-607,-3 0 0,0 0 0,-8-7 0,18 5 0,-7-4 0,-34 6 0,1 0 164,1-4 1,1 0-165,4 4 0,0-2 0,1-5 0,-1-1 0,0 6 0,0 2 0,-4-4 0,-1 0 0,4 0 0,0 1 0,40 1 0,-35-6 0,1 0 0,-9 6 0,0 2 0,9-4 0,1 0 0,0 3 0,0 2 0,-5-1 0,1 0 0,8 0 0,1 0-492,1 0 0,1 0 315,5-1 0,1 2 177,4 3 0,2 0-492,3-3 0,2 0 289,5 3 0,2 0 203,0-3 0,0-2 0,-1 1 0,-1 0 0,0 0 0,-1 0-492,-9 0 0,1 0 363,8 0 0,1 0 129,-10 0 0,0 0 0,0 0 0,-2 0 0,-5 0 0,-1 0 0,-5 0 0,0 0 0,-5 0 0,0 0 0,3 0 0,1 0 0,-4 0 0,0 0-115,4 0 0,2 0 115,4 0 0,1 0 0,5 0 0,2 0 0,4 0 0,3 0 0,-26 0 0,2 0 0,0 0-270,29 0 0,0 0 270,-27 0 0,2 0 0,-1 0 0,-3 0 0,0 0 0,0 0 0,0 0 0,1 0 0,-1 0 0,0 0 0,0 0 0,-2 0 0,20 0 0,-2 0 276,0 1 0,-2-2-276,-9-2 0,-2-2 0,-4 4 0,0 0 491,-1-3 1,-1 0-471,-5 4 0,0 0-21,6 0 0,-1 0 0,-3 1 0,0-2 0,-1-2 0,-2-1 0,38 2 983,-33-9-849,-17 10 849,-9-3 0,2 4 0,31 0 0,-5 0-755,-14 0 1,1 0-229,25 0 0,17 0 0,-42 0 605,-5 0-605,-27 0 0,-1 0 0,-6 0 0,6 0 0,-5 0 0,2 0 0,-10-3 0,-16-11 0,-7 0 0,-32-14 0,-26 1 0,17 14 0,-7 1-492,-22-2 0,-6 2 164,21 7 0,-1 2 0,-3 0 0,-12 0 0,-3 0 0,4 0 171,15 3 1,2 0-1,-4 0 157,-24 0 0,-5 0 0,10 0 0,15 0 0,-1 0-246,5 0 0,-10 0 0,-2 0 0,6 0-82,-1 3 0,5 1 0,-1-1 0,-6-3 0,0 0 0,-1 2 0,-9 3 0,-2 3 0,12-3-21,18-4 1,2 0 348,-4 4 0,-5 1 0,6 0 0,5-1 0,4 0 0,1 0 0,0 0 0,-7 0 0,1-2 0,9-3 0,1 0 0,0 0 0,-1 0-108,-12 0 1,5 0 107,1 0 0,-8 0 0,-2 0 983,-6 0-774,-9 0 0,-2 0-209,-2 0 0,-6 0 0,-3 0 0,40 0 0,1 0 491,-18 0 1,-6 0-183,-17 0 0,1 0-309,26 0 0,-2 0 0,3 0 0,-6 0 0,-1 0 0,-9 0 0,-2 0 0,4 0-492,-14 0 0,0 0 337,7 0 1,-6 0 0,6 0 154,-9 0 0,4 0 0,0 0 0,-6 0 0,25 0 0,-7 1 0,-1-1 0,5-1-328,-3-2 0,3 0 0,-4 0 82,3 2 0,-5 2 0,1-1 0,6-2 26,1-4 0,6 0 1,0 0-154,-26 5 0,1 0 373,0-7 0,1-1 0,8 8 0,1 0 0,-4-7 0,0-1 0,6 8 0,-2 0 0,9-4 0,-4-2 0,5 2 0,-7 3 0,1 1 0,12-4 0,-2-2 0,6 2 0,3 4 0,3 0 340,-1-2 1,0-1-341,-6-1 0,0 2 0,4 2 0,1 0 0,0-7 0,1 0 983,-37 7 0,23-7 0,14 8 0,9 0 0,-31 0-507,34 0 507,-20 0 0,30 0 0,9 0-33,-19 0-833,8 0-117,-11 0 0,11 0 0,-14 0 0,-3 0 0,2 0-416,-22 0 0,-1 0 416,6 0 0,20 0 0,-1 0 0,-31 0 0,16 0 0,-3 0-492,16 0 0,0 0 341,-21 0 0,2 0 151,-13 0 0,24 0 0,0 0 0,-10 0 0,-14 3 0,41-2 0,27 2 0,-8-3 777,14 0-777,5 0 983,-6 0-625,-23 0-358,-11 0 0,-5 0 0,-36 0 0,41 0-253,-13 0 0,-2 0 253,3 0 0,-3 0 0,2 0 0,13 0 0,-21 0 0,1 0 0,30 0 0,-30 0 0,-12 0 0,19 0 0,-33 0 0,33 0 0,10 0 0,-1 0 0,-11 0 0,11 1 0,1-2 0,0-4 0,1 3 0,10-3 0,2 5 0,-9 0 506,14 0-506,-15 0 0,21 0 0,0 0 0,0 0 0,-10 0 0,-3 0 0,-11 0 0,1 0 0,-11 0 0,-13 0 0,-2 0 0,-8 0 0,20 0 0,-7 0 0,28 0 0,-15 0 0,28 0 0,-7 0 0,10 0 0,5 0 0,-3 0 0,9 0 0,-10 0 0,11 0 0,-11 0 0,4 0 0,-5 0 0,0 4 0,0-3 0,6 6 0,4-6 0,7 5 0,2-2 0,5 12 0,-1-10 0,4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29.37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24575,'31'12'0,"9"2"0,0-9 0,21 8 0,0-9 0,5 0 0,-2 4 0,4 1-328,-3-1 0,5 1 0,-5 0-164,0 1 0,-1-1 0,29 4 0,3 1 99,-19 0 1,-2-2-83,0-2 0,2 0 475,16 4 0,-7-1-884,-13 1 884,1-4 0,-3-2 0,-21 0 0,7 0 0,-4-1 983,-24-5 0,38 5 0,-52-7 0,12 0 0,-17 0-327,1 0-656,0 0 0,2 0 0,4 0 0,-2 0 0,11 0 0,-10 0 0,20-6 0,29 5 0,-7-5 0,24 6 0,-22 0 0,4 0 0,9 0 0,11 0 0,3 0 0,-6-4 0,9-1-492,9 4 0,1 0 0,-4-3 0,-1-1 85,5 1 1,-8 0-86,-35 3 0,-4 0 442,2-3 1,0 1 49,4 2 0,0 2-209,-3-1 1,-2 0 208,1 0 0,0 0 0,0 0 0,-2 0 0,33-7 0,9 5 0,-29-4 0,25 6 0,-14 0 0,-25 0 0,3 0-390,5 0 0,1 0 390,5 0 0,1 0 0,5 0 0,1 0 491,-1 0 1,0 0-1,0 0 1,0 0-264,1 0 1,-2 0-51,-8 0 0,-2 0-178,-8 0 0,1 0 0,15 0 0,-1 0 0,18 0 177,-4 0 0,4 0-177,-16-4 0,-3-1 0,-3 4 0,0 0 0,2-3 0,-6 0 0,14 4 0,0-7 939,-11 5-939,8-11 0,-18 12 0,18-12 0,3 11 0,-8-5 0,26 0-403,-29 2 1,2 0 402,-5 0 0,1 0 0,15 0 0,0 2-273,-21 2 1,-3 2 272,2-1 0,0 0 0,1 0 0,0 0 0,5 0 0,1 0-492,4 0 0,1 0 311,1 0 1,0 0 180,-1 0 0,1 0 0,4-1 0,0 2 0,-4 2 0,0 2 0,4-5 0,2 2 0,-1 6 0,0 0 0,5-7 0,1 0 0,-5 2 0,1 2-492,8-1 0,1 0 111,-9-3 1,-1 0 380,-1 3 0,0 0 0,-1-3 0,0-2 0,-5 1 0,1 0 491,5 0 1,1 0-312,-7 0 1,1 0-181,4 4 0,0 0-492,-4-3 0,0 0 257,4 3 1,2 0 234,-1-3 0,0-2 0,5 1 0,1 0 0,-5 0 0,1 0 0,8 4 0,1 1 491,-10-5 1,1 2-434,8 5 0,1 2-58,-5-4 0,1 0-45,5 4 1,0 1 44,0 0 0,0-1 0,0-4 0,0 0 0,0 4 0,0-1 0,-5-7 0,-1 0 0,-10 3 0,-2 0-191,-11-4 1,-3 0 190,32 7 983,-20-6 0,-4 6-704,-9-7-279,-1 0 983,-10 0 0,-3 0-285,-10 0-698,-6 0 0,5 0 0,-5 0 0,6 0 0,0-4 0,11 3 0,-9-3 0,3 0 0,-7 4 0,7-9 0,-2 7 0,7-3 0,0 5 0,3 0 0,10 0 0,3 0 0,10 0 0,-11 0 0,-1 0 0,-1 0 0,-16 3 0,2-2 0,-20 2 0,4-3 0,-6 0 0,0 0 0,0-3 0,0 2 0,-3-6 0,3 3 0,2-4 0,0 1 0,4-1 0,-9 4 0,2-2 0,-8 2 0,-14-7 0,-17 0 0,-34-4 0,-8-1 0,-4-1-328,9 4 0,-12-2 0,4 2-164,-1-1 0,2 0 68,-9 0 1,-4-1 95,16 5 0,-2 1 0,3 0-164,-11 0 0,1 0 452,-19 3 0,-1 2 40,11-1 0,2 1 0,3 4 0,5 0-401,23 0 1,1 0 400,-10 0 0,-1 0 0,-38 0 0,8 0 0,28 0 0,4 0 0,2 0 0,1 0 0,1 0 0,8 0-2,-8 4 1,2 0 1,16-2 0,-19 5 0,-6 1 983,-30 2-814,29-1 0,-6 0-169,-12 0 0,2 0 0,26 0 0,0-1-113,-42-3 1,-8 0 112,13 2 0,-4 1-328,6-3 0,-6-2 0,3 1 0,16-1 0,3 1 0,-4 0 286,1-1 1,-6-1 0,1 1 0,8-2 41,-16-1 0,-1 0-246,7 2 0,-11 1 0,-1-1 0,10 1-82,15-3 0,6 1 0,-7 0 82,-18 1 0,-12 1 0,0 0 0,11-2 211,20 0 0,6-1 0,-6-1-211,-18 1 0,-9 0 0,0 0 0,11 0 57,-12 0 0,4 0 189,10 1 0,-5-1 0,0-1 0,0-1 0,0-1 0,4-1 0,17 0 0,3 1 0,-4-1 0,-16 0 0,-5 1 0,0-2 0,-6-1 0,-1-1 0,6 2 0,-6 4 0,0 0 0,7-4 0,-5-2 0,7 1 176,1 5 0,6 0-176,4-3 0,-3 0 0,-1 3 0,-6 1 0,5 1-256,-2-1 0,0 0 256,2 0 0,-5 0 0,7 0 0,4 0 0,5 0 491,-7 0 1,1 0-214,5 0 0,0 0-278,1 0 0,-3 0 110,4 0 1,-6 0 0,4 0-111,-9 0 0,0 0 0,12 0 0,-3 0 0,5 0 23,-1 0 1,5 0-24,7 0 0,2 0 491,-1 0 1,2 0 491,-23 0-32,-16 0-951,16 0 0,-1-6 0,6 5 0,10-5 0,-12 6 0,-25-8 0,44 4 0,-2-1 491,-15 0 1,0 0-55,-23-2-437,18 6 0,-3 2 491,15-1 1,1 0-76,5 0 1,-2 0-433,-28 0 1,0 0 15,28 0 0,2 0 0,-11 0 0,1 0-100,15 0 1,1 0 99,-2 0 0,5 0 0,-1 0 0,-7 0 0,3 0 0,25 0 0,-48 0 983,56 0-972,-20 0 972,27 0-110,-27 0-281,20 0-592,-25 0 0,30 3 0,-51-3 0,25 4 0,-40-4 0,21 6 0,8-4 0,-18 11 0,7-12 0,12 7 0,-1-1 0,-8-5 0,-18 6 0,52-4 0,6-3 0,1 3 0,0-4 0,4 0 0,-10 4 0,5-3 0,-37 10 0,28-6 0,-47 3 0,50-1 0,-20-6 0,-1 9 0,21-8 0,-11 4 0,25-6 0,8 4 0,-1-1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34.25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 24575,'88'9'0,"-37"-5"0,-1-1 0,26-3 0,21 0-492,-38 0 0,0 0 0,-8 0 0,1 0 337,22 0 1,1 0 154,-17 0 0,-1 0 0,18-1 0,2 2-492,6 3 0,0 0 24,-8-3 1,2 1 467,13 2 0,-4 0 0,-35-3 0,0-2 0,21 1 0,0 0 0,-19 4 0,-1 0 144,21-3 0,-1 0-144,-21 3 0,-2 0 0,3-3 0,-2-2 0,26 1-320,0 0 320,16 0 0,-47 0 0,10 0 0,0 0 0,-4 0 0,19 0 0,4 0 0,0 0 0,-23-2 0,3-1 0,8 2 0,-1 0 272,26-4-272,-25 4 0,5 2 0,8-1 0,-3 0 0,17 0 0,-20 0 0,-1 0 0,5 0 0,-10 0 0,0 0 0,14 0 0,-19 0 0,-3 0 983,-5 0 0,-10 3-221,39-2-762,-31 3 380,33 2-380,-41-5 848,8 5-848,-8-6 0,10 0 0,11 0 0,2 7 0,21-6-756,3 13 756,10-5 0,0 0 0,0 5 0,-38-13 0,0 0 0,22 6 0,1-7 0,-45 0 0,-10 0 0,0 0 0,21 0 0,-22 0 0,21 4 756,-16-3-756,9 9 0,21-9 0,2 11 0,1-10 0,-4 4 0,-20-6 0,-2 0 0,-1 0 0,3 6 0,21-5 0,2 5 0,11-6 0,-1 6 0,12-4-561,-9 4 561,18-6 0,-18 7-12,19-6 12,-19 6 0,-8-6 0,0-2-984,19 1 956,-14 3 0,1 2-464,-20-1 0,2 2 0,40 7 0,5 1 316,-21-7 1,0-1 175,-8 3 0,3 1 0,-4-3 0,4-5 0,-3-2-399,5 4 0,1 1 399,-6-1 0,0 0 0,-5-3 0,0 0 0,-1 3 0,-1 0 0,-9-4 0,-2 0-178,43 0 178,-23 0 0,-24 0 0,29-8 859,-47 6-859,35-6 983,-52 8 0,5-3 0,-6 2-126,0-2-614,1 3-243,36 0 0,-22-4 0,29 3 0,-31-3 0,10 4 0,-7 0 0,17 0 0,-7-6 0,11 5 0,-1-10 0,0 9 0,1-9 0,-1 10 0,0-11 0,11 11 0,2-5 0,11 0 0,0 4-639,10-12 639,2 13 0,11-7-492,-43 8 0,0 0 366,0 0 0,2 0 126,3 1 0,2-2 0,10-3 0,0 0 0,-4 3 0,2 0-492,18-3 0,2 0 0,-4 3 0,1 2 407,-20-1 0,2 0 0,0 0 85,0-1 0,0 1 0,0 1 0,4 1 0,0 2 0,-1-2 0,1-1 0,0-1 0,0 1 0,-4 2 0,1 1 0,-2-2 0,30-1 0,-2-2 0,-5 1 0,-2 0 0,-4 0 0,0 0 0,0 0 0,0 0 0,5 0 0,0 0 0,1 0 0,1 0 0,5 0 0,0 0 0,-1 4 0,1 1 0,0-4 0,0 0 0,-6 3 0,1 0 0,4 1 0,-1-1 0,-9-3 0,0 0 0,9 3 0,1 0 0,-5-3 0,1-2 0,-21 1 0,1 0 0,1 0 0,-3 0 0,-1 0 0,2 0 0,5 0 0,1 0 0,-1 0 0,-6 1 0,0-1 0,-3-1 0,21-2 0,-3-1 0,-11 3 0,-5 0-398,19-7 398,-29 4 0,-3 0 0,6 2 515,31-6-515,-42 8 0,0 0 983,1 0-870,-11 0 870,-3 0 0,-16 0-64,-4 0-919,-7 0 0,-53-13 0,-27-2 0,-21 8-328,25-4 0,-11-4 0,2 5-164,-19 8 0,-4 2 164,14-5 0,-5-2 0,-8 1 240,15 3 0,-7 0 1,-3 1-1,0 0 1,4 0-159,-5-1 0,2 0 0,0 0 0,-4 0 49,3 1 0,-4 0 1,-1 0-1,2 1 0,6-1-49,5-1 0,5 1 0,1-1 0,-1 1 0,-4 2 0,0 0 0,-1 0 0,0-2 0,1-2 0,-1-1 0,0-1 0,-1 2 0,-1 3 0,0 1 0,0 0 0,0-1 0,5-1 0,0-1 0,0 1 0,1 0 0,1 1 0,-1 1 0,3 1 0,3-1 217,1 0 1,4 0-1,-1 0-299,-12 0 0,-2 0 0,6 0 171,-2 0 1,5 0 494,0 0 1,0 0-339,-5 0 0,5 0 983,-17 0 0,2 0 0,11 0-481,18 0-502,6 5 0,-2-4 0,1 0 0,-5 4 0,12-1 0,-5-1 491,-9-2 1,0-1-1,14 4 1,-2-1-42,-21-3 0,-5 0-450,-10 0 0,3 0-184,21 0 0,0 0 184,-29 0 0,0 0 0,30 0 0,3 0-29,6 0 0,-4 0 29,-33 0 0,-1 0 0,28 0 0,0 0 0,-29 0 0,0 0 0,30 0 0,4 0-241,-3 0 0,1 0 241,-1 0 0,1 0 0,0 0 0,-1 0 0,0 0 0,2 0 0,-41 0 0,24 0 0,5 0 894,4 0-894,10 0 0,4 0 0,13 0 983,-31 0 0,31 0 0,-17 0 0,42 0 0,-11 0-233,13 3-750,-6-2 0,11 5 0,-5-5 0,8 5 0,-1 1 0,6 4 0,0 3 0,3 0 0,1-3 0,3 3 0,3-3 0,3 9 0,7-3 0,-6 3 0,5-4 0,-11-2 0,2 0 0,-3 0 0,5 6 0,-1-4 0,2 4 0,-6-9 0,-1-1 0,-2-3 0,7 3 0,13 21 0,-7-15 0,17 19 0,-19-27 0,21 12 0,-18-11 0,39 16 0,-31-18 0,16 9 0,26-8 0,-37-3 0,48 3 0,-8-8 0,-23 0 0,21 0 0,-32 0 0,3 0 0,52 0 0,-21 0 0,24 0 0,-34 0 0,-1-7 0,4 6 0,-1-6 0,-6 7 0,-1 0 0,7 0 0,-11 0 0,-1 0 0,-1 0 0,11 0 0,-8 0 0,8-5 0,-11 3 0,0-4 0,1 6 0,-1 0 0,0 0 0,1 0 0,9 0 0,4 0 0,20 0 0,-8 0 0,-2 0 0,-24 0 0,-2 0 0,-19 0 0,61 8 0,-30-6 0,-8 3 0,2-2 0,19-3 0,11 8-852,13-7 852,-42 3 0,0 0-492,5 0 0,1-1 368,-3-2 1,5 0-205,8 4 0,9 2 0,-6-2-164,5-4 0,0 0 218,-3 5 1,4 0 0,-8-1 2,-9-4 1,-5 0 270,-3 3 0,-3 0 0,35-4 0,-14 0 0,-1 0 654,-20 5-654,20-3 0,-9 3 0,11-5-125,3 5 0,3-1 125,-28-2 0,1-1 0,38 3 0,-1 1 0,10-5 0,-41 0 0,0 0 0,30 0 491,-36 0 1,-1 0 491,24 0-396,8 0-587,-10 0 0,10 0-492,-1 4 0,5 1 229,-30-5 0,1 2 263,38 6 0,-2 1 0,5-8 0,-20 8 0,0-1 0,9-6 0,-5 2 0,-3 1 983,-10-5-871,24 0-112,-32 4 0,-2 0 0,5-2 0,-7 6 0,5-1 0,-10-6 0,-3 0 0,23 5 0,-22-3 0,-2 0 0,1-2 646,20 5-646,-26-6 199,13 0-199,-31 0 983,0 0-279,0 0-366,21 0-338,-6 0 0,9 4 0,-14-3 0,0 3 0,-7-4 0,7 0 0,-15 0 0,-3 0 0,-8 0 0,0 0 0,-4 0 0,3-3 0,-2 2 0,2-5 0,0 2 0,-2 0 0,2-6 0,-3 2 0,0-6 0,0 3 0,3-3 0,1 3 0,0 0 0,2 1 0,-2 3 0,9 3 0,1 0 0,6 0 0,-12 0 0,-11-13 0,-12 8 0,-8-7 0,-35-2 0,22 11 0,-22-5 0,-9 1-492,6 9 0,-5 2 57,-29-4 0,-5 0 435,13 4 0,-3 0 0,6 0 0,-6-1 0,7 2-492,2 3 0,-2 0 164,-14 0 0,-9 0 0,7-1-164,11 2 0,0 1 448,-13 0 1,-10 0 0,10 0 43,13-1 0,0 0 0,-14-1 0,-9-1 0,11 1 0,15 5 0,4-2-328,7-6 0,-4-1 0,4 1 106,-11 7 1,4 0 221,9-6 0,1-2 0,-14 5 0,4-1-298,-5-4 298,-21 0 0,23 0 0,-2 0 0,17 0 0,1 0 0,-10 0 112,-11 0 1,-4 0-113,32 0 0,-3 0-209,-17 0 1,-11 0-1,8 0 209,7 0 0,1 0 0,1-1 0,-6 1 0,1 1-328,-1 1 0,-1 2 0,3-1 269,-21-2 1,0 0 58,15 2 0,-3 1 0,-2-1 0,-8-3 0,-3 0 0,6 0 0,-9 0 0,0 0 0,7 0 0,-5 0 0,7 0 0,3 0 0,2 0 0,1 0 0,-6 0 0,6 0 0,-3 0 0,2 0 0,7 0 0,-3 0 0,8 0-180,13 0 0,6 0 180,-2 0 0,0 0 0,-43 0 0,27 0 0,1 0 0,-18 0 0,29 0 0,3 0 979,-6 0-979,8 0 0,-8 0 983,0 0 0,-2 0 0,0 0 0,-9 0 0,19 0 0,-28 0-357,15 0-626,-29 0 0,19 0 0,-8 0 0,10 0 983,30 0-946,7 0-37,30 0 0,0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34.83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24575,'38'0'0,"9"0"0,14 0 0,15 0 0,21 0 0,-37 0 0,18 0 0,-52 0 0,13 0 0,-29 0 0,-11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37.41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 24575,'38'23'0,"3"-6"0,9 7 0,11-9 0,12 5-984,14-5 517,10-6 467,-43-1 0,-1-1 0,26-5 0,-17 2 0,-1 0 0,11-4 0,-15 0 0,1 0 0,18 0 0,19 0 0,-19 0 0,8 0 472,-21 0-472,-2 0 240,-27 0-240,12 0 0,-11 0 0,5 0 739,18 0-739,-26 0 0,57 0 0,-51 0 0,26 0 0,3 0-984,-14 0 838,28 0 1,3 0 145,-7 0 0,-17 3 0,6 0 0,3-2 0,-2 0 0,33 5 0,-20-5 0,0-2 0,20 1-492,-11 0 0,3 0 0,-30 0 0,1 0 309,29 0 0,0 0-309,-25 0 0,-3 0 422,-4 0 1,3 0 69,4 0 0,5 0 0,-6 0 0,-1 1 0,-1-2 0,23-2 0,-4 0 0,1 1 0,-10-4-361,0 6 361,10 0 0,-8 0 0,18 0 0,-7 0 0,-36 0 0,5 0-253,9 0 1,7 0 0,-4 0 252,8-1 0,3 2-101,2 1 1,6 1-1,-6 0 101,1-2 0,-4 0 0,11 4 0,0-1 0,-4-4 0,-2 0-96,-9 0 1,-1 0 95,-1 0 0,-2 0-167,-14 0 0,-2 0 167,0 0 0,-1 0 0,34 0 0,-3 0 983,-21 0-288,-2 0 288,-11 0 0,-10 0 0,8 0 0,-18 0 0,17 0-899,-7 0-84,10 0 0,3 0 0,21 0 0,-22 0 0,1 0 0,18 0 0,-8 0 0,0 0 0,9 0 0,-9 0 0,11 0 0,10 0-667,-8 0 667,18 0 0,-28 0 0,26 0 0,-26 0 0,28 0 0,-7 0 0,-1 6 0,9-4 0,-9 4 0,11 2 0,0-7 0,-10 6 0,-35-6 0,0-2 0,38 1 0,-37 0 0,1 0 0,43 0 0,-10 0 0,-37 0 0,5 0-492,25 0 0,2 0 343,-19 4 0,0 0 149,23-4 0,-1 1 0,-29 3 0,-5 0-361,38-4 361,6 0 0,-32 0 0,-2 0 0,-11 0 0,-10 0 611,8 0-611,-18 0 983,17 0-666,-7 0 82,21 0-399,-8 0 0,18 0 0,-18 0 0,8 0 0,-1 0 0,-7 0 0,18 0 0,14 0-714,-7 0 714,-25 0 0,-1 0 0,25 0 0,17 0 0,-20 0 0,2 0 0,-20-1 0,0 2 0,25 2 0,-2 1 0,18-3 0,-10 7 0,-3-8 0,-21 0 0,-2 0 0,-11 0 0,-10 0 0,-3 0 0,1 0 0,-14 0 714,12 0-714,-5 0 0,9 0 0,21 0 0,-8 0 0,8 0 0,-21 0 0,7 0 0,-17 0 0,7-4 0,-15 3 0,3-7 0,-4 7 0,6-4 0,11 5 0,2 0 0,20 0 0,-7 0 0,8 0 0,-21 0 0,8 0 0,-28 0 0,10 0 0,-19 0 0,0 0 0,-1 0 0,6 0 0,-7-3 0,10 3 0,-8-4 0,9 0 0,32 3 0,25-10 0,-18 9 0,2 2-676,31-8 676,-23 7 0,-4 2 0,-4-1 0,-4 0 0,-1 0 0,-11 0 0,4 0 0,-33 0 0,-9 0 0,0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04:41.32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32 24575,'46'0'0,"11"0"0,-4 0 0,18 0 0,24 0-984,-4 0 812,-32 0 1,0 0 171,38 0 0,0 0 0,-31 0 0,23 0 232,-44 0-232,37 0 0,-45 0 0,19 0 0,-38 0 0,39-6 983,1 4-967,8-4-16,-6 6 0,19-8 96,-41 6-96,51-6 0,-57 8 0,10 0 0,4 0 0,-25 0 0,20 0 0,-21 0 0,22 0 0,-10 0 0,16 0 0,-21 4 0,10-3 0,-7 3 0,59-4 0,-39 0 0,32 0 0,-34 0 0,-8 0 0,0 0 0,8 0 0,-9 0 0,1 0 0,8 0 0,-8 0 0,0 0 0,8 0 0,7 4 0,3 1 0,21-3 0,-13 2 0,5 1-492,-2 0 0,-2-2 162,-12-2 0,0 1 330,19 6 0,5-1 0,18-6 0,-3 0 0,-35 6 0,0 1 0,38-7 0,-2-1 0,4 7-492,-46-6 0,2-2 440,16 6 0,-3-1 52,8-2 0,-12 3 0,-7-1 0,-25-4 0,16 0 0,-27 0 0,15 0 0,-18 0 983,12 0-417,-10 0 417,-4 0-783,4 0-200,10 0 0,-12 3 0,28-2 0,-11 2 0,57 5 0,-31-1 0,31 3 0,-42-5 0,0-5 0,-10 0 0,-2 0 0,9 0 0,-23 0 0,15 0 0,-28 0 0,0 0 0,0 0 0,-4 0 0,3 0 0,-2 0 0,2 0 0,0-3 0,17 2 0,-9-2 0,12 3 0,1 0 0,-8 0 0,25-6 0,-8 5 0,-6-5 0,33 6 0,-17 0 0,45 0 0,-40 0 0,34-7 0,-12 5 0,1-5 0,-10 7 0,-2 0 0,-2 0-309,8 0 1,0 0 308,-11 0 0,20 0 0,-2 0-145,-41 0 145,61 0 0,-64 0 0,23 0 0,-31 0 0,42 0 0,-21 0 612,33 0-612,-30 0 0,-1 0 0,5 0 0,3 0-411,18 0 411,-12 0 0,-2 0 0,12 0 0,0 0 0,0 0 0,-11 0 0,8 0-394,-19 0 0,1 0 394,21 0 0,-22 0 0,-2 0 0,1 0 0,-11 0 539,7 0-539,-17 0 0,18 0 0,-19 0 810,9 0-810,-11 0 0,0 0 0,0 0 0,-6 0 0,4 0 0,-3 0 0,-1-3 0,15 2 0,-2-2 0,17 3 0,9 0 0,4 0 0,9 0 0,11 0 0,13 0 0,-7 0-426,-38 0 1,1 0 425,33 0 0,1 7 0,7-6 0,-7 6 0,10-7 0,-11 0 0,-2 0 0,-31 0 0,-5 0 0,-21 0 0,0 0 0,0 0 851,0 0-851,0 0 0,0 0 0,10 0 0,13 0 0,14 0 0,9 0 0,1 6 0,0-4 0,-11 4 0,8-6 0,3 0-984,23 0 571,-13 0 1,5 0 412,-16 0 0,1 0 0,20 0 0,-2 0 0,-24 0 0,-5 0 0,-2 1 0,-1-2-376,-5-2 0,0-1 376,-1 3 0,0 0 0,42-6 0,-9 7 0,-3-6 0,-10 4 0,-11-5 0,-13 7 0,19 0 0,-40 0 0,38 0 983,-33 0-230,17 0-753,41 0 0,-32 0 0,-10 0 0,3 0 825,41 0-825,-33 0 0,18 0 0,-57-3 0,-6 2 0,-6-2 0,-2 3 0,21 0 0,3 0 0,56 14 0,16 3 0,-41-9 0,0 0-328,5 4 0,6 3 0,-6-3-76,0-6 0,-10-2 404,0 2 0,21-6 0,-58 0 0,5 0 0,-22-3 0,-11-10 0,5 3 983,-11-7-174,9 13-809,-3 1 0,-3 0 0,-7-2 0,1-2 0,-9-2 0,9 5 0,-1 0 0,4 1 0,2 2 0,-4-2 0,1 0 0,0 2 0,0-6 0,2 7 0,-1-7 0,2 6 0,-3-5 0,2 5 0,5-2 0,4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16:01.79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718 229 24575,'57'0'0,"4"0"0,-11 0 0,24 0 0,-8-6 0,15 5-984,4-5 683,-6 6 301,-28 0 0,2 0 0,45 0 0,1 0 0,-44 0 0,-2 0 0,12 0 0,25 0 0,-25 0 0,32 0 0,-31 0 419,3 0-419,-40 0 213,8-4-213,-18 3 0,16-3 0,-20 4 653,41 0-653,-35 0 0,26 0 0,5 0 0,-17 0 0,33 0 0,-7 0 0,-16 0 0,13 0 0,-31 0 0,0-4 0,21 3 0,-16-3 0,16 4 0,-11 0 0,3 0 0,9-1 0,4 2-984,21 5 782,14-5 1,3 0 201,-2 12 0,-18-12 0,5 0 0,-5 6 0,-3 1 0,32-6 0,-28 3 0,3-1 0,-9-4 0,-4 0 0,35 0-260,-37 0 1,-4 0 259,5 0 0,31 0 0,-31 0 0,20 0 0,-33 5 0,-8-3 0,21 3 0,33 3-403,-12-6 403,2 6 0,-26-8 983,-18 0-646,11 0-337,-1 0 0,11 0 544,2-6-544,0 4 0,8-4 0,-7 6 0,20 0 0,-8 0 0,18 0 0,-17 0 0,7 0 0,-11 0 0,1 0 0,0-7 0,-11 5 0,8-4 0,-8 6 0,11-7 0,0 6 0,-11-6 0,-2 7 0,-21 0 445,7 0-445,-23 0 0,3-3 0,-13 2 0,23-2 0,-16 3 0,25 0 0,-14 0 0,-2 0 0,7 0 0,0 0 0,-16 0 0,5 0 0,-19 0 0,3 0 0,-2 0 0,6 0 0,-3 0 0,3 0 0,0 0 0,0 0 0,0 0 0,-3 0 0,-1-3 0,-3 2 0,4-5 0,-4 2 0,0-4 0,-4-2 0,-3 2 0,0-5 0,-6 2 0,1 0 0,-8-3 0,-4 5 0,-4-2 0,-17 0 0,-54-3-492,27 6 0,-7 0 0,-24-2 0,-2 1 169,17 0 1,-1 0 322,13 2 0,-4 0 0,3 1 0,-23 1 0,-1 1 0,18 0 0,-3 1 0,3 1 0,-17 2 0,2 0 0,-1 0 0,3 0-492,24 0 0,4 0 439,4 0 1,1 0 52,1 0 0,8 0 0,10 0 0,-4 0 0,30 3 983,-3-2 0,3 2 0,0-3-230,-2 3-753,5-2 0,-22 8 0,-11-1 0,-23-1 0,-10 0 0,-10 1-492,-1-2 0,-8-1 164,0 2 0,-7 0 0,-1 0 82,23-2 0,0 0 0,-1 0 0,1 0 0,2 0 0,0 0 0,0 0 0,0 1 0,-3 0 0,-1 2 0,0-1 0,4 1-82,-15 2 0,4 0 0,-1 2 0,-4 3 0,0 3 0,3-2 0,15-4 0,2-2 0,-2 1 0,-14 5 0,-1 0 0,3-1-164,-10 1 0,1-2 164,17-3 0,-1-1 0,2 0 146,-15 1 0,3-3 182,-1-3 0,1-1 0,9 0 0,3 0 0,14-4 0,2 2 491,6 2 1,5 0 491,3-4 0,0 0 0,26 4 0,3-3 0,-1 3 0,8-4 0,-4 0 0,-15 0 0,6 0 0,-55 0-608,31 0-375,-34 0 0,30 0 0,1 0 0,-12 0 0,13 1 0,-3 3 0,-39 14 0,42-9 0,-40 13 0,60-17 0,-7 6 0,25-3 0,4-3 0,36 5 0,-7-8 0,19 9 0,29-3 0,10 13-492,-31-12 0,3 0 381,18 8 1,-1 0 110,16 0 0,-6-4 0,1 0 0,16 3 0,-15-6 0,0-1 0,4 0 0,-27-1 0,-1-1 0,17-6 0,-23 6 0,7-7 0,-36 0 0,0 0 0,-4 0 983,-4 0-761,14 0-222,-8 0 0,17 0 0,-15 0 0,6 0 0,31 7 0,-13-5 0,16 5 0,-14-2 0,4-3 0,2 3 0,18-5 0,-8 0 0,21 0 0,-8 0-506,19 0 506,-9 0 0,11 0 0,0-7 0,-43 7 0,0-2 0,-5-5 0,1 0 0,4 6 0,0 0 0,43-13 0,-1 12 0,1-12-913,0 12 913,-43-6 0,0 1 0,45 5 0,-40-2 0,0 0 0,-3 4 0,-2 0 0,1 0 0,0 0 0,5 0 0,-2 0 0,-2 4 0,-1 0 0,0-4 0,0 2 0,-1 5 0,-1 1 0,44-7-334,-10 7 334,-3-8 0,0 0 0,-8 0 0,18 0-959,3 0 959,3 0 0,-41 0 0,0 0 0,-4 0 0,0 0 0,10 0 0,1 0 0,1 0 0,0 0 0,0 0 0,0 0 0,4 0 0,-1 0 0,-12 0 0,-3 0 0,0 0 0,-2 0 231,31 0-231,-11 0 0,-9 0 862,-4 0-862,-25 0 336,21 0-336,-35 0 983,20 0-930,-27 0 194,0 0-247,16 0 0,5 0 0,15 0 0,0 5 0,11 3 0,-8-1 0,8 0 0,-22-7 0,-7 0 0,4 0 0,-12 0 0,13 0 0,-15 0 0,3 0 0,-12 0 0,6 0 0,-8-3 0,3 2 0,0-2 0,-6-1 0,-2-3 0,4-1 0,1-5 0,4 2 0,-2 0 0,-2 0 0,0 4 0,0 0 0,2-3 0,-5 5 0,-1-5 0,-4 3 0,-3-1 0,-6-5 0,1 2 0,-9-3 0,6 2 0,-5 5 0,-4 0 0,-15 6 0,-39-3 0,-18 4-492,26 0 0,-6 0 0,-27 0 0,-5 0 0,7 0 0,-3 0 164,16 0 0,-2-1 0,0 2 0,7 1 0,2 1 0,-2 1 65,-3-1 1,0 1-1,-2 0 263,-4 2 0,0 2 0,3-2 0,-12 0 0,-1-1 0,12-2 0,-4 0 0,3 0 0,12 0 0,4 1 0,-5-2-328,-21-1 0,-6-1 0,5 1 0,20 2 0,2 1 0,-2-1 0,-19-3 0,-3-1 0,10 2-164,16 2 0,0 1 164,-16-1 0,-9 0 0,11 2-164,21 3 0,2 1 411,-11-2 0,-7 0 0,10-1 572,19-2 1,2 1-325,-31 3 0,3 0-167,-3 1 0,-14 0 0,20-3 0,-10 1 0,28-5 0,3 2 0,-4-1 0,-35-3 0,37 0 0,-3 0 0,-22 0 0,2 0 0,-19 0 491,2 0 1,-2 0-129,43 1 1,-2-2-364,-12-1 0,-9-2 0,9 2 491,16 0 1,2 1-1,-28-3 1,-2-1-66,19 5 1,4 0-427,-27 0 0,33 0 0,-1 0 983,-40 0 0,42 0-947,-24 0 727,48 0-763,-5 0 983,7 0 0,-7 0 0,17 0-688,-27 7-295,4 0 0,-24 1 0,-10 5 0,32-8 0,-49 10 0,38-10 0,-13 2 0,-16 0 0,23-5 0,2 5 0,14-7 0,32 0 0,-3 0 0,33 14 0,24 4 0,33 14 0,-25-14 0,-11-3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16:04.56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16 24575,'50'10'0,"-1"1"0,-28-3 0,27 3 0,5 1 0,20 3 0,1 0 0,10 0 0,3 0 0,-22-6-492,-11-1 0,3-1 327,35 3 165,-43-2 0,4 0 0,19-3 0,0-1 0,-18 0 0,-2-2 0,3-2 0,3 0 0,12 0 0,-7 0 0,-12 0-311,38-6 311,-18-3 0,-23-2 0,8 2 0,-2 1 0,-16-2 0,41 2 0,-8-4 0,-13 4 0,24-1 0,-22 4-492,2 4 0,3 2 304,24-1 188,-15 0 0,-1 0 0,3 0 0,19 0 0,-17 4 0,4 0 0,-20-2 0,2-1 0,22 3 0,1 1 0,-26-5 0,-4 0 0,42 0 0,-45 0 0,0 0 0,43 0 399,-11 0-399,9 0 0,2 0 0,2 0 0,-40-1 0,0 2 0,-4 2 0,0 1-492,10-3 0,1 0 0,1 6 0,0 2 424,0-4 1,0-1-425,4 5 0,0 0 421,-9 0 1,-1 0 70,-1-4 0,0 0 0,0-1 0,-2-1 503,42 4-503,-42-3 0,2 2 0,0 2 0,0 1-296,1-4 1,2-1 295,8 5 0,-1-1 0,-12-8 0,-3 2 491,0 5 1,-2 0 491,20-5 0,-22 4-682,-14-6 265,-10 0-566,-9-3 983,7 2-516,-16-2-184,10 3-283,-11-3 0,2 2 0,0-2 0,1 3 0,30-7 0,-20 6 0,19-6 0,-26 7 0,1 0 0,-1-3 0,-3 2 0,-4-8 0,-10-2 0,-2-1 0,-6 1 0,1 2 0,-7 3 0,-4-5 0,0 3 0,-36-12 0,7 7 0,-21-4 0,-5 1-492,26 6 0,0 1 482,-14 0 1,-1-1 9,8 2 0,1 1 0,-36 5 0,26-2 0,1 0 0,-14 4 0,27-4 0,4 1 0,3 1 0,-47-13 0,36 14 0,4-7 0,2 1 0,2 5 0,-3-2 0,2 0 0,14 4 0,-54 0 0,44 0 983,-26 6-973,-6-1 0,-2 0-10,-8 3-246,21-3 0,-17 0 0,-2 0 0,15-2-246,10-1 0,1-1 164,-16 2 0,-9 1 0,10-2-164,16-2 0,5 0 371,-6 0 1,-2 0 120,-3 4 0,-4 0-492,-29-3 0,-2 0 114,23 7 0,2 0 378,-20-8 0,4 2 0,34 5 0,5 0-265,-36-5 265,-8 5 0,19 0 983,2-5 0,14 4 0,-12 1-269,27-5 269,-13 5 0,31-3-430,-11-3-553,9 3 0,-18-3 0,-6-2-696,-42 1 696,38 0 0,1 0 0,2 0 0,5 0 0,-4 0 0,-18 0 0,7-7 0,7 7 0,-1-1 0,-16-6 0,21 4 0,3 1 0,0 0 0,10-3 0,2 5 0,-20 0 0,29 0 696,-22 0-696,36 0 0,1 0 0,0 0 0,0 0 0,-1 0 0,1 0 0,3 0 0,1 0 0,2 0 0,90 23 0,-10-10-492,12 8 0,5 0 80,-28-14 1,4-2 411,26 3 0,13 2 0,-9-3 0,-12-5 0,2-2-246,-7 2 0,9 0 0,2 1 0,-8-1-82,-8-2 0,-5 0 0,0 0 0,2 0 0,0 0 0,0 0 271,1 0 0,0 0 0,-5 0-435,3 0 0,-2 0 401,4 0 0,0 0 91,-10-4 0,-2 0-193,-3 3 1,-2 0 192,43-7 983,-23 8-612,-13 0 612,-30 0 0,4 0 0,-6-5 0,-6 3 0,34-3-771,-36 5-212,56 0 0,-53 0 0,53 0 0,-56 0 0,19 0 0,-25 0 0,-4 0 0,-1 0 0,-3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28.40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183 17 8191,'-66'-9'0,"7"2"983,41 7 0,7 3 0,71 39 0,-8-15-492,6 3 1,8 0-1,-7-12 1,3-3-1,23 4 1,8-1-165,-20-4 1,4-1 0,1-1-1,9 0 1,2-2 0,0 0-1,6 0 1,2 1 0,-2-3-186,-6-3 0,-1-2 0,0 0-142,-2 1 0,-1-1 0,-7-1-492,1-1 0,-5-2 367,7 2 1,-8-2 124,-4-5 0,-4 4 983,-29-4-282,-35 6-701,-54 0 0,-38 8 491,24-3 1,-4 0-1,-11 4 1,-2 1-420,-4-5 1,-2 0-73,-6 4 0,-2-1-291,26-7 0,-1-1 1,2 1 290,-20 3 0,-1 0 0,16-3 0,-3-1 0,5-1 0,-5 1 0,1 0 0,5 0 0,-4 0 0,9 0-48,11 0 0,6 0 48,-46 0 0,76 0 0,19 0 983,38-6-262,8 4-721,40-12 0,13-3-75,-47 5 0,0-1 75,9-4 0,0 0 0,30-8 105,-15 0-105,-35 16 0,-23 1 0,-12 5 0,-24-9 0,-8 0 0,-53-23 0,-9 16 409,16-7 0,-4 1-409,13 17 0,1 2 0,-8-11 0,2 1-476,-27 14 476,13-5 0,37 7 0,6 0 0,30 0 0,7 3 983,20 5 0,24 10-946,51 16-182,-10-1 145,-31-14 0,-5 0 0,-4 0 0,-14-7 0,-20-6 0,-3-2 0,-17 6 0,-24 8 675,-9-8-675,-47 18 0,35-19 0,6 7 0,2-1 0,10-5 0,-11 7 0,40-13 0,1 0 0,26 22 0,-2-12 0,51 32 0,-19-21 0,35 12 0,3-7-634,-5-7 634,16 1 0,-42-16 0,-11-2 0,-26-6 0,-9-3 0,-35-6 0,13 0 0,-61-15 0,36 17 0,-21-11 634,13 17-634,-23-3 0,13 4 0,-14 0 0,25 0 0,26 3 0,1 1 0,46 8 0,-4-2 0,53 7 0,-20-5 0,9-3 0,15-3 0,-50-6 0,48 0 0,-56 0 0,46-6 0,-46 4 0,16-8 0,-18 9 0,-6-2 0,3 3 0,-6 0 0,-3 0 0,20 0 0,24 0 0,15 0 0,18 0 0,-20 0 0,-4 6 0,-25-5 0,-11 5 0,-18-6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8:16:07.12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0 24575,'23'0'0,"0"0"0,-12 0 0,58 4 0,19 1 0,9-3-328,-27 0 0,11 1 0,-5 0-164,3 2 0,-4-1 0,4-4 0,2 2 62,13 6 0,1 1 430,2-8 0,-2 0 0,-14 3 0,0 0-328,-9-3 0,2-1 0,-4-1 311,3 1 1,-2 0 16,16 0 0,2 0 0,-1 1 0,-3-2 0,-24-2 0,-2-1-153,19 4 0,-6-2 153,-12-5 0,28 7 0,-38 0 0,34 0 0,-31 0 0,15 0 0,-25 0 983,1 0 0,3 0 0,-29 0 0,18 0 0,-21 0-763,32 0-220,-21 0 0,16 0 0,25 0 0,-35 0 0,47 0 0,-8 0 0,-13 0 0,13 0 0,-23 0 0,23 0 0,-12 6 0,32-5 0,-27 11 0,-2-2 0,2-1-720,12 2 720,-1 2 0,-5-2 0,-28-9 0,19 6 0,-50-8 0,-1 0 0,-55 3 0,-29 14 0,-24-4-492,21 0 0,-4 1 0,8-2 0,-4 2 383,-4-2 1,-7 0 0,-1 1 108,3 1 0,0 0 0,-2 0-246,9-2 0,-3 1 0,0-1 0,6-1-82,-1-3 0,4-1 0,-3 0 168,1 2 0,-5 2 1,3-2-1,7-1 160,-7-1 0,-1-2 0,8 0 0,-10 0 0,1 1 0,9-1 0,-8 3 0,4 0-492,-23-7 0,-3 0 0,0 2 0,8 2 0,40-2 0,-1 0 416,-18-2 1,-9-1-1,10 1 1059,-19 5-828,24-5 0,3-2-155,2 1 983,-1 0 0,18 0 0,1 0 0,16 4 0,-16-3 0,10 3 0,-10-4-358,16 0-625,10 0 0,-9 4 0,9-3 0,-4 3 0,6-1 0,3-2 0,0 2 0,33 6 0,45 9 0,28 2-492,-22-9 0,6-4 0,2-2 0,6-2 311,2-2 1,8-2 0,-4 1 180,-17 0 0,-4 0 0,6 0-246,6-2 0,8 0 0,-1-1 0,-7 1-82,-9 1 0,-5 0 0,2 0 0,17-2 0,2 0 0,-3 0 0,-17 2 0,-4 2 0,0-1-164,32 0 0,-7 0 171,-33 0 1,-2 0 320,14-4 0,-11 0 0,-28 2 0,29-5 983,-50 7-233,-10 0 233,-25-6 0,-42 5-1475,-18-6 0,-10 1 0,3 4 0,-2 2 343,19-2 1,-2-1 0,-1 1-180,-4 1 0,0 2 0,4-1-164,-13 0 0,-1 0 392,-2-1 0,-6 1 0,5 1 100,23 1 0,5 1 0,-2 0 0,-10 0 0,-2 0 0,4 2-463,-16 4 1,6 1 462,11-5 0,3 0 0,-1 0 0,4-2 0,-31-3 0,26 0 0,35 0 983,29 0-492,56 12 1,29 6-1,-18-1 1,5-1-781,15-1 1,10 0 0,-1 0 288,-6 2 0,-2-1 0,3-3 0,9-3 0,3-3 0,0-1-328,2 1 0,1 0 0,2-1 82,-20-3 0,2 0 0,0-2 0,-1 1 171,-1 1 1,0-1 0,-1 1 0,3-1 74,4-1 0,3-1 0,-1 0 0,0 1 0,0 1 0,-1 1 0,-1-1 0,-3 0 0,13-1 0,-4-1 0,-3-1-328,-10-1 1,-2 0 0,-7-2 327,-4 1 0,-7-2 0,27-10 0,-39 7 983,-21-1 0,-44-11 0,-30-3 0,-9-6-559,-23 7-424,8 15 0,22-1 0,-3 1-492,-11 6 0,-2 0 390,-5-7 1,-1 0 101,-7 7 0,-4 0-328,11-4 0,-4-2 0,-1 1 0,4 3 0,0 0 0,-3-2 0,-18-4 0,-3-1 0,0 0 0,7 2 0,1 2 0,1-3 113,4-3 1,1-2 0,1 2 541,6 4 1,1 1 0,4 0 163,-14-3 1,6 0-1,7 5 1,9 2-201,2 3 692,4 0 0,52-3 0,7 2 0,71-2-492,-20 7 1,4 0-1,14-2 1,8-1-431,-5 1 1,6 2-1,-3-2-61,10-1 0,1-2-328,-8 1 0,4 0 0,2 0 0,2 0 0,1 1 0,-3-2 0,-10-1 0,-3-1 0,2 0 0,7-1 0,1 1 0,-9-1 251,-12 0 0,-7-2 77,2-2 0,-10 1 0,-21 5 983,6-4 0,-31 6-942,-52-4 1,-28-1 449,23 4 1,-5 0-326,-10-4 1,-9-2 0,0 1-495,1 2 0,-1 1 0,1-1 0,3-2 0,0-1 0,-2 0 164,-17 0 0,-4 1 0,5-1 164,20 0 0,3 0 0,-2 1-328,-16 2 0,-3 1 0,6-1-156,1-5 1,4 2 483,-18 5 0,5 2 0,33-5 0,5 1 0,-29 4 0,32 0 0,31 0 0,18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4:32:27.490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24575,'44'0'0,"-4"4"0,-13-3 0,0 7 0,10-7 0,3 3 0,11 1 0,-1-3 0,11 3 0,2-5 0,4 5 0,3-1 0,19-2 0,-24 1 0,10 0 0,-5 0 0,4 2 0,-4-2 0,1-2 0,-2 1 0,-9 2 0,-10 0 0,-20-4 0,2 0 0,-13 0 0,1 0 0,2 0 0,5 4 0,10-3 0,3 3 0,10-4 0,-10 0 0,8 0 0,-24 0 0,6 0 0,-10 0 0,1 0 0,6 0 0,10 0 0,3 0 0,21 0 0,-8 0 0,8 0 0,-21 0 0,18 0 0,-32-3 0,15 2 0,-27-2 0,-3 3 0,2 0 0,-5 0 0,2 0 0,4 0 0,-6 0 0,9 0 0,-9 0 0,8 0 0,-4 0 0,2 0 0,-1 0 0,-2 0 0,3 0 0,-3 0 0,0 0 0,-4 0 0,3 0 0,17 0 0,-9 0 0,18 4 0,-24-3 0,4 3 0,-9-4 0,0 0 0,3 0 0,1 0 0,4 0 0,4 0 0,-6 0 0,3 0 0,-9 0 0,0 0 0,12 0 0,20 0 0,-9 0 0,7 0 0,-26 0 0,-4 0 0,9 0 0,-7 0 0,7 0 0,-9 0 0,0 0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4:32:29.27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71 24575,'44'0'0,"7"0"0,-27 0 0,22 0 0,-1-7 0,18 6 0,11-6 0,20 7-984,6 0 964,-40-4 0,1 0-472,-1 4 0,0-2 129,-4-5 1,-2 0 362,1 6 0,-2 0 0,23-12 0,-15 11 0,-14-3 0,-17 5 934,7 0-934,-10-4 983,0 3-167,-5-3-816,-2 4 0,-9 0 0,-1 0 0,0 0 0,-2 0 0,2 0 0,0 0 0,-2 0 0,21 0 0,-17 3 0,23-2 0,-25 2 0,14-3 0,-11 0 0,3 0 0,24 6 0,-22-4 0,22 8 0,-25-10 0,-1 3 0,-6 1 0,1-4 0,-2 3 0,20 3 0,-3-5 0,13 9 0,-10-5 0,0 4 0,0 0 0,-5-1 0,3 1 0,-4-1 0,-3-3 0,-2-1 0,-9-4 0,0 0 0,4 0 0,-4 0 0,3-3 0,1 2 0,-4-6 0,4 3 0,-1-3 0,-2 0 0,5 0 0,-2 3 0,3-2 0,-3 5 0,-1-2 0,-3 0 0,3 2 0,1-2 0,0 3 0,3 0 0,-3 0 0,-3-4 0,-2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4:32:30.83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24575,'42'4'0,"0"-1"0,-10-3 0,8 0 0,21 0 0,12 0-492,-10 0 0,3 0 217,-13 4 1,1-1 274,14-2 0,3 0 0,15 7 0,-1 0-492,-28-6 0,1-1 349,12 1 1,6 1 0,-9 0 142,19 3-82,-26-6 0,-7 1 82,-13 5 0,29-6 0,-34 0 983,23 0-922,-31 0 922,0 0-94,20 0-697,-15 0-192,16 0 0,-27 0 0,-1 0 0,-5 0 0,-1 0 0,0 0 0,0-3 0,6 2 0,1-2 0,48 3 0,-22 0 0,35 0 0,-42 0 0,-3 0 0,-18-3 0,0 2 0,-12-2 0,4 3 0,-1 0 0,6 0 0,0 0 0,4-3 0,-6 2 0,0-2 0,-3-1 0,3 4 0,-7-3 0,4 3 0,18 0 0,3 0 0,11 0 0,36 0 0,-31 0 0,13 0 0,1 0 0,-12 0 0,29 0 0,-60 0 0,-4 0 0,-4-4 0,0 4 0,3-4 0,6 4 0,-8 0 0,4 0 0,-12 0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4:32:32.04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24575,'55'6'0,"26"3"0,-3 0 0,0-1 0,3-1 0,-31-6 0,0 0-492,30 7 0,1-1 0,-25-5 0,-2-2 0,1 4 0,0 0 371,5-3 1,-2-2 120,42-6 0,-14 5 0,-34-2 0,-1 1 0,38 3 0,-10 0 0,21 0 0,-55 0 466,47 0-466,-47 0 0,44 0 0,-60 0 983,38 5-529,-52-3 515,11 3-969,-15-5 321,0 0-321,3 3 0,6-2 0,-5 2 0,5-3 0,0 0 0,32 0 0,-7 0 0,26 0 0,-10 0 0,2 0 0,21 7-984,3-5 492,1 2 0,5-1 257,-29-2 0,1-2-110,24 1 0,-5 0 345,-10 0 0,4-7 0,-48 5 0,17-5 0,-33 4 983,-3 2 0,3-5 0,6 5-804,-8-2-179,13-1 0,-13 3 0,5-3 0,-7 4 0,-3 0 0,3 0 0,-2 0 0,2 0 0,0-3 0,-2 2 0,2-2 0,0 3 0,1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4:32:34.41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222 73 24575,'45'-4'0,"12"1"0,-4 3 0,7-6 0,-20 1 0,8-7 0,13-1 0,5 5 0,18-5 0,-11 11 0,-20-5 0,5 7 0,-28 0 0,-1 0 0,-29 8 0,-38 18 0,0 5 0,-4-4 0,-4 1 0,-28 27 0,6-12 0,7-7 0,39-23 0,6-6 0,5 0 0,4 0 0,0-3 0,3 6 0,10 1 0,0 4 0,16 4 0,-4-11 0,19 5 0,-13-11 0,7 3 0,-17-8 0,-3 2 0,-4-5 0,-27-3 0,3 3 0,-42-3 0,-25 9 0,13 6 0,16-1 0,6 1 0,14 2 0,-3 5 0,31-13 0,9 3 0,44-9 0,-15 0 0,31-5 0,-14-1 0,-21 3 0,10 2 0,-27 4 0,-3 3 0,7 9 0,24 13 0,33 15-492,-4-10 0,8-2 0,-1-9 0,4-3 239,16 3 1,1-6 252,-10-11 0,-2-6 0,-3 0 0,-3-4 0,-13-4 0,-5-2 0,20-11 0,-45 4 0,-40 13 0,-40 7 0,-41 0 0,23 14 0,-5 4-492,-14 0 0,-2 4 0,-5 13 0,-2 4 193,23-13 1,-3 1-1,1 1 299,1 2 0,2 0 0,-2 0 0,-3-2 0,-1-1 0,6-1 353,-3 4 1,3 0-354,-26 7 0,12-3 0,32-4 0,-3-6 0,12-1 0,37-12 0,1-7 0,71-25 983,-16 9-492,-5-3 1,1 1 491,12 3 0,-20-2-285,-11 7-698,-13 6 0,-9 0 0,3 8 0,17 8 0,-9 0 0,12 4 0,-15-6 0,-4-6 0,-1-1 0,-3-3 0,5 15 0,-4-5 0,56 32 0,-25-24 0,44 9 0,-1-21 0,-24-6 0,23-11 0,-7-23 0,-34 9 0,16-19 0,-41 28 0,-3-1 0,-2 4 0,-6 5 0,-16 1 0,2 3 0,-13 8 0,9-1 0,-1 5 0,1-1 0,0 0 0,0 0 0,-1-4 0,1 4 0,3-7 0,1 7 0,2-7 0,1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4:32:39.71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1796 198 24575,'71'4'0,"-4"-1"0,4-18 0,-16 0 0,27-8 0,-19-3 0,21 9-823,-8-11 823,8 10 0,-21-8 202,-12 17-202,-26-5 0,-68 13 0,-44-1 0,-20 1-328,35 3 0,-3 1 0,-5 1 82,-4-2 0,-7 1 0,-3 0 0,3 0 0,4 2 0,1 0 0,0 1 0,1-1 0,7 0 0,2 0 0,0 1 0,-4-1 0,-16 0 0,-5-1 0,1 1 0,9 2-82,8 1 0,7 2 0,-2-1 0,-16-2 0,-2-1 0,13 3-164,21 7 0,9-2-492,-25-3 0,60 4 841,44-15 143,26 2 0,11-1 0,1 0 0,6-2 327,1 2 1,6 0 0,-2-3 104,18-5 1,-2-2-433,9 4 0,-1-3 0,-18-12 0,-2-3 491,0 9 1,-3-2-1,-18-7 1,-6-1 491,16 0 0,-30 1-430,-28 19-553,-3 4 983,3 4 0,7 3 0,-2 1 0,11 0-644,-11-3-339,11-2 0,-10 1 0,51-4 0,-12 2 0,5 0-492,9-2 0,4 0 30,20 0 1,0 0 461,-18 0 0,-3 0 0,2 0 0,-4 0 0,-18-3 0,-4 0 0,17-2 0,-44-1 0,-19 3 0,-59 10 0,-13-5-214,8 9 1,-8 2 213,3-4 0,-5 0 0,3 1-9,-8 8 0,1 2 9,-20-1 0,7 3 0,11 13 0,37-15 0,17 4 0,20-16 0,-3 2 426,33 9-426,3-7 0,28 1 0,12-2-52,0-6 1,4-2 51,22 2 0,4-1 0,1-7 0,0-3-492,-9-2 0,-1-3 0,-5-2 0,0-3 325,4-2 0,-2-2-96,-17 2 0,-4 1 263,-8 3 0,-5 2 0,12-5 0,-44 11 983,-22 6-248,-68 24-735,4-3 0,7 2 0,-2 3 0,9-5 0,5-1 0,-20 11 0,-13 11 0,32-13 983,0 7 0,15-13 0,23-8-793,13-14-190,19 2 0,12-3 0,57 0 0,-21 0 0,-18-2 0,-1-3 0,11-8 0,-12 0 0,-20-3 0,-11 12 0,-9-3 0,-1 3 0,-3-3 0,0 0 0,0 0 0,4 3 0,-7-2 0,15 5 0,-13-6 0,18 3 0,-14-1 0,9 1 0,-11 1 0,2 2 0,0-2 0,7 3 0,-5-3 0,4 2 0,-12-5 0,5 2 0,-1-3 0,22-8 0,-15 5 0,14-5 0,-18 8 0,0 0 0,3 0 0,-6 0 0,2 0 0,6-5 0,-7 3 0,7-3 0,-9 8 0,-3-2 0,2-1 0,-13-10 0,1 4 0,-30-19 0,12 16 0,-44-30 0,40 29 0,-45-7 0,52 17 0,-35 6 0,-20-2 0,4 3 0,-23 6 0,35-5 0,-12 19 0,27-12 0,-4 10 0,36-10 0,10 2 0,20 12 0,-7-5 0,15 7 0,68 10-984,-2-14 492,-1-1 0,7-2 411,-17-10 1,0-4 80,11 3 0,-4-3 0,-28-5 0,-2-2-359,12 2 1,-4-5 358,3-20 0,6 6 0,-35-4 0,-23 10 0,-13 7 983,4-2 0,0 6-103,1 1-880,-65-19 0,2 10 0,-7 0 0,-4 0 0,16 4 0,0 2 0,-10 4 0,1 2 0,-21-7 0,7 11 0,36 1 0,15 3 0,-3 0 0,9 3 0,-4-2 0,9 1 0,1-3 0,6 0 0,1 3 0,6-2 0,9 7 0,17 1 0,32 9 0,-22-10 0,49-1 0,-59-10 0,50-3 0,-56 3 0,14-4 0,-30 0 0,-10 7 0,-34 10 0,-12 7 0,-32 8 0,8-2 0,-1 6 0,21-10 0,-9 15 0,37-22 0,-9 9 0,19-17 0,1 2 0,0-5 0,6 2 0,-2-3 0,6-3 0,-12-1 0,-12-14 0,-2 4 0,-60-29 0,41 14 0,-4 0 0,-23-2 0,-6-1-492,-6-3 0,-2 2 0,4 5 0,1 5 321,0 4 1,2 2 170,14 1 0,4 2 0,-32 7 0,45 0 0,26 0 0,19 0 0,-20 5 0,-42 15 0,20-2 0,-37 8 0,23 14 0,17-18 0,-10 13 0,31-18 983,12-12 0,0 6-640,10-7-343,16 10 0,-4-9 0,8 7 0,-9-8 0,-5 3 0,-10 10 0,6-5 0,-6 6 0,4-5 0,2-2 0,-2 3 0,3 0 0,4 6 0,0-4 0,9 9 0,-2-9 0,2 1 0,1-4 0,-7-8 0,4 1 0,-1-6 0,6 0 0,-3 3 0,22-2 0,-4 8 0,40-8 0,-5 11 0,-5-10 0,4-2-795,29 6 795,-35-7 0,0-4 0,36-11 0,-19-8 0,-2-5 0,-14 8 0,-25 5 0,11 4 0,-12 2 0,-3 3 0,-1-2 795,-26 5-795,6 0 0,0 1 0,-1 3 0,7 0 0,-94-4 0,-11 12-492,10-6 0,-7 3 200,4 6 0,-2 5 292,15-2 0,-3 1 0,2 1 0,-21 4 0,1 1 0,-8 2 0,6-2 0,30-11 0,6-2 0,-28 6 0,36-12 0,11 4 0,26-6 0,10 3 0,64 31 0,11 0-492,-6-3 0,7 0 408,-4-7 1,2-2 83,-1 2 0,3-4-492,9-8 0,-3-3 304,-28 2 1,-1-1-128,16-7 1,-2-4 314,13-1-106,-3-4 106,3-9 983,-37-1 0,0 6 0,-7-5-37,-29 11-166,18-5-780,-18 5 138,10-4-138,0 4 0,-4-1 0,8 1 0,21-2 0,-15 4 0,22-4 0,-21 6 0,21 0 0,-16 0 0,16 0 0,31 0 0,-29 0 0,11 1 0,1-2 0,7-12 0,-1 6 0,-11-18 0,-39 16 0,28-15 0,-31 19 0,15-10 0,-19 11 0,-3-3 0,1 0 0,-5 3 0,6-6 0,-2 6 0,2-4 0,-3 2 0,0 2 0,3-3 0,-2 0 0,5 0 0,-5 0 0,2-1 0,1 1 0,-4 0 0,7 0 0,-6 0 0,2 0 0,0 0 0,1 3 0,3-3 0,0 3 0,6-4 0,-8 4 0,4-3 0,-12 3 0,3-3 0,-4-3 0,4 5 0,4-2 0,-4 11 0,4-4 0,-7 13 0,-16 32 0,-13 19-492,4-8 0,-2 6 201,-2-1 0,-2 1 291,1 4 0,-1 1 0,1 1 0,-1-4 0,-9 15 0,7-11 0,16-50 0,9-8 0,20-37 0,0-6 0,26-35 0,-6 5 0,8-11 0,0 0 0,-16 27 983,-1-21-400,-9 21-583,-3-16 0,-1 12 0,-2 3 0,-11 24 0,10-22 0,-9 28 0,3-18 0,-5 23 0,0-6 0,0 11 0,0-2 0,-12 2 0,6 3 0,-13-2 0,8 3 0,0 0 0,-21-7 0,1 3 0,-11-1 0,4 3 0,17 6 0,1 0 0,9 0 0,1 0 0,2 0 0,1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5:06:41.68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17 24575,'36'0'0,"19"0"0,-32 0 0,17 0 0,-29 0 0,0 0 0,2 0 0,-2 0 0,40-7 0,-12 5 0,32-5 0,-10 7 0,2 0 0,11 6 0,0-4 0,-1 4 0,-9-6 0,-3 6 0,-11-5 0,0 5 0,11-6 0,2 0 0,11 0 0,0 6 0,-1-4 0,-9 4 0,-4-6 0,-9 0 0,-11 0 0,-9 0 0,-5 0 0,-11 0 0,11 0 0,-5 0 0,1 0 0,-3 0 0,1 0 0,-4 0 0,9 0 0,-3 4 0,15-3 0,-7 3 0,-2-4 0,-12 0 0,-9 0 0,0 0 0,3 0 0,-2 0 0,2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5:06:43.270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28 24575,'50'8'0,"0"0"0,9 0 0,2 0 0,5-4 0,2 1-492,15 7 0,2 1 0,0-6 0,0-1 0,9 3 0,1 1 0,2-1 0,-2-1 0,-13-3 0,-2-1 86,1 2 1,1-1 405,5 0 0,-1-2 0,-14-3 0,0 0 0,17 0 0,-2 0 0,-14 0 0,-4 0-150,-11 0 0,-3 0 150,31 0 0,4-8 0,-35 0 0,29-7 0,-31 6 0,16-4 769,-43 12-769,41-12 983,-46 11 0,36-10 0,-39 10 0,18-7 0,-21 8-636,32-3-347,-27 4 0,27 0 0,5 0 0,-17 0 0,23 0 0,-31 0 0,41 0 0,-20 0 0,34-6 0,-32 5 0,-10-9 0,8 3 0,23-6 0,-13 5 0,13 1 0,-33 3 0,-1 3 0,3-9 0,10 9 0,11-5 0,-8 6 0,8 0 0,-11 0 0,0 0 0,11 0 0,2 7 0,11-6 0,0 12 0,10-4-468,-8-1 468,18 7 0,-28-14 0,26 6 0,-52-7 0,16 0 0,-35 0 0,48 0 0,-21 0 0,44 0 0,-39 0 0,7 0 468,-9 0-468,20 0 0,-26 0 0,7 0 0,-32 0 0,-9 0 0,3 0 0,-4 0 0,5 0 0,5 0 0,-5 0 0,11 0 0,-5 4 0,6-3 0,10 9 0,-7-9 0,7 5 0,-10-6 0,0 0 0,0 4 0,11-3 0,43 19 0,11-1-492,-23-2 0,4 2 0,-6 3 0,0-1 491,1-5 0,-3-2 1,-13 3 0,-4-2 0,23-6 0,-42-4 0,-13-5 0,-12-3 0,5-1 983,-4-3 0,5 3-979,-3-5-4,0 4 0,0-6 0,0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5:06:44.75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1 123 24575,'77'0'0,"21"-8"0,-43 7 0,0 0 0,1-3 0,1 0-492,7 4 0,0 0 0,-5-4 0,3 0 356,31 3 1,0 0 135,-30-3 0,0 0 0,36 3 0,2 2-492,-32 0 0,-2-2 0,17-3 0,3 0 320,2 3 0,0 0 172,-9-8 0,-3 1-84,-14 7 1,-2 0 83,9-3 0,-4 0-764,16 4 764,-11 1 0,4-2 0,-11-3 0,-2 0 0,0 3 0,2 0 0,23-4 0,-6 1 0,-4 4 0,-17-3 0,3 0 0,-8 2 0,-5 0 0,24-5 0,-23 5 0,1 2 0,29-1 894,-23 0-894,14 0 0,-4-7 0,-33 5 983,23-5 0,-21 7-732,3 0-251,9 0 0,5 0 836,30 0-836,-25 0 0,0 0 0,25 0 804,-10 0-804,-1 0 0,1 0 0,-11 0 0,-2 0 0,2 0-984,24 0 641,-23 0 1,0 0 342,20 0 517,-10 0-517,-21 0 152,15 0-152,-41 0 0,13 0 0,-20 0 983,22 0-235,-9 0-748,14 0 0,-9 0 0,33 7 0,-13-5 0,13 6 0,-23-8 0,-19 0 0,3 0 0,14 0 0,-25 0 0,20 0 0,-21 0 0,1 0 0,16 0 0,3 0 0,11 0 0,-1 5 0,-16-3 0,2 3 0,-23-5 0,2 0 0,-4 0 0,5 0 0,-3 0 0,12 0 0,-13 0 0,13 0 0,-12 0 0,6 0 0,-8 0 0,3 0 0,-3 0 0,2 0 0,-5 0 0,2 0 0,1 0 0,26 0 0,-10 0 0,41 0 0,-25 0 0,17 6 0,-9-5 0,-1 10 0,0-9 0,1 3 0,-23-5 0,-6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30.460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30 24575,'33'9'0,"29"5"0,-13-12 0,10 4 0,9-6 0,-36 0 0,47 0 0,-44 0 0,23 0 0,11 0 0,-22 0 0,35 0 0,-32 0 0,32 0 0,-24 0 0,13 0 0,-23 0 0,-18 0 0,38-7 0,-33 5 0,17-5 0,-26 3 0,-11 3 0,5-3 0,-6 4 0,1 0 0,-1 0 0,0 0 0,-3 0 0,18 0 0,-17 0 0,18 0 0,-19 0 0,8-4 0,-3 3 0,20-3 0,-2 4 0,16 0 0,43 0 0,-43 0 0,11 0 0,-1 0 0,-23 0 0,32 0 0,-42 0 0,0-4 0,0 3 0,41-11 0,-30 10 0,41-6 0,-50 8 0,9 0 0,-1 0 0,3 0 0,0 0 0,8 0 0,-19 0 0,3 0 0,-12 3 0,-1-2 0,13 2 0,8-3 0,21 0 0,2 7 0,11-6 0,0 12 0,-1-11 0,-9 10 0,-4-10 0,-20 3 0,8-5 0,-18 0 0,17 6 0,4-5 0,2 10 0,18-3 0,-18 0 0,-3 2 0,-13-9 0,-10 3 0,-9-4 0,1 0 0,-2 0 0,-1 0 0,4 0 0,-6 0 0,6 0 0,-5 3 0,2-2 0,-7 2 0,-3-3 0,3 0 0,-2 0 0,2 0 0,-3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5:06:46.45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1 112 24575,'42'0'0,"7"-1"0,5 2 0,30 7 0,-14-7 0,11-1 0,-5 0-492,-11 4 0,1 0 164,7-3 0,7-1 0,-9-1-164,-11 1 0,-5 0 0,11 0 0,-1 0 350,-10 0 0,-2 0 142,44 0 0,0 0 0,-11 0 0,9 0 0,-40 0 0,24 0 966,-16-7-966,-7 5 0,-6-5 0,-1-1 0,-1 6 0,8-1 0,1-1 0,1-2 0,-6 5 0,-2 1 983,-4-6 0,32-1 0,-45 6-678,9-6-305,25-1 0,-36 7 0,38-7 0,-11 8 0,-23 0 0,17-3 0,-26 2 0,5-2 0,-7 3 0,12 0 0,-14 0 0,5 0 0,0 0 0,10 0 0,45 0 0,-11 6 0,23-4 0,-33 4 0,-21-6 0,8 0 0,-8 0 0,0 0 0,7 0 0,-17 0 0,18 0 0,-19-4 0,9 3 0,-1-8 0,-7 7 0,7-7 0,0 8 0,-7-4 0,7 5 0,1-5 0,2 3 0,20-3 0,14 5 0,2 0 0,-2 0 0,-24 0 0,-18 0 0,-12 0 0,-9 0 0,-1 0 0,0-3 0,-2 2 0,2-2 0,3 3 0,-4 0 0,4-4 0,-6 4 0,0-3 0,4 3 0,-4 0 0,4 0 0,15 0 0,-5 0 0,26 0 0,-23 0 0,33 6 0,-31-4 0,22 8 0,-30-9 0,-5 3 0,-10-4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5:15:53.370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1 115 24575,'40'-4'0,"39"1"-984,-31 8 827,44-3 157,-8 3 0,5-5-492,-31-3 0,2-1 41,0-1 1,1 0 450,-6 0 0,2 0 260,19-3 0,-2 0-260,20-1 0,-35 4 0,-2 0-938,16-2 938,1 7 0,0-6 393,-11 4-393,8-4 983,-28 2-302,-1 3-477,-17-3-204,-3 0 983,-4 3-904,1-3 42,-11 4-121,11-4 0,-10 2 0,16-2 0,-13 4 0,14-4 0,-11 3 0,5-3 0,0 4 0,-4 0 0,9 0 0,-9 0 0,51 16 0,-25-7 0,40 13 0,-43-11 0,-1 0 0,-1-6 0,-13 2 0,3-6 0,-13 2 0,-7-3 0,12 0 0,-6 0 0,7 0 0,-6 0 0,16 0 0,-12 0 0,18 0 0,-23 0 0,6 0 0,-12 0 0,4 0 0,-1 0 0,17 0 0,-12 3 0,14-2 0,-18 2 0,3-3 0,1 0 0,-4 0 0,-1 0 0,-3 0 0,3 0 0,1 0 0,9 0 0,-5 0 0,5 0 0,-6 0 0,1 0 0,-5 0 0,4 0 0,-6 0 0,5 0 0,-2 0 0,3 0 0,-3 0 0,3 0 0,-7 0 0,4 0 0,-1 0 0,-3 0 0,4 0 0,-1 0 0,-2 0 0,5 0 0,-5 0 0,11 0 0,-1 0 0,3 0 0,-1 0 0,-6 0 0,-3 0 0,-1 0 0,-3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5:15:54.76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 24575,'52'0'0,"15"0"0,-24 0 0,6 0 0,4 0-984,39 0 492,-13 4 0,5 0 0,-5-3 0,2 0 0,10 8 0,-1-1 0,-20-7 0,-3 0 702,-7 3 1,-5 0-211,19-4 0,-11 0 0,-18 0 983,-15 0-640,-19 0 640,-1 0 0,-3 0 0,3 0-759,1 0-224,3 0 0,-3 0 0,3 0 0,-6 0 0,11 0 0,-10 0 0,10 0 0,-11 0 0,5 0 0,-5 0 0,5 0 0,4 0 0,-1 0 0,3 0 0,-8 0 0,8 0 0,-9-3 0,6 2 0,-9-2 0,3 3 0,38 0 0,-19 0 0,29 0 0,-31 0 0,10 0 0,3 0 0,10 0 0,-10-4 0,-8 3 0,-6-3 0,-14 4 0,4 0 0,-9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5:15:56.530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44 24575,'19'-23'0,"-3"6"0,-5 14 0,16 3 0,-3 0 0,34 0 0,-16 0 0,8 0 0,3 0 0,7 0 0,6 0 0,2 0-984,14 0 744,-4 0 1,4 0 239,-23 0 0,0 0 0,17 0 0,0 0 0,-21 0 0,0 0 0,9 0 0,0 0 0,-8 0 0,1 0 0,14 0 0,0 0 0,-8 4 0,-3 0-553,40-2 553,-43 1 0,-1 1 0,33 4 0,-10-6 0,21 5 0,-45-7 0,9 4 0,-6-3 0,-29 3 0,3-4 983,14 0-547,-25 0 161,46 0-597,-40 0 0,20 0 0,-20 0 0,52 8 0,-28-6 0,41 6 0,-31-8 0,33 8 0,-33-6 0,28 6 0,-59-8 0,18 0 0,-19 0 0,40 0 0,-34 0 0,33 0 0,-28 0 0,10 0 0,1 0 0,-1 0 0,0 0 0,1 0 0,-11 0 0,7 6 0,-7-5 0,11 5 0,9-6 0,-7 0 0,8 0 0,-11 0 0,1 0 0,-1 0 0,0 0 0,1 0 0,9 0 0,4 0 0,9 0 0,1 0 0,10 0-498,3 0 498,-1 0 0,-12 0 0,-3 0 0,-18 0 0,18 0 0,-8 0 0,11 0 0,10 0 0,-8 0 0,19 0-783,-19 0 783,18 0 0,-18 0 0,8 0 0,-10 0 0,-11 0 479,-2 0-479,-10-6 0,-1 5 0,0-10 802,1 4-802,-1 0 0,-10-3 0,8 9 0,-8-9 0,10 9 0,0-5 0,-10 6 0,-8-3 0,-7 2 0,-3-2 0,5 3 0,-6-3 0,-1 2 0,-9-2 0,-1 3 0,-3 0 0,3 0 0,-2 0 0,2 0 0,-3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5:16:00.47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0 336 24575,'75'-10'0,"-21"6"0,13-9 0,4 4 0,-3-1 0,-11 3 0,-3-1 0,-7 0 0,8 0 0,3 0 0,11 0 0,25-6-492,-28 9 0,5 0 0,2-8 0,6-1 164,-3 4 0,7 0 0,-6-1-164,7-3 0,0-1 164,-5 5 0,6 1 0,-5-1 316,11-4 0,-3 1 12,4 6 0,2 1 0,-25-3 0,2-1 0,-9 3 0,35 4 116,-17-1 0,-3 0-116,-6 4 479,-7 0 1,-4 0-480,-12-4 0,20 3 0,-20-3 0,-16 4 0,10 0 983,-16-4 0,5 3 0,-7-6-308,6 6-546,-15-2-129,15 3 0,-12 0 0,18 0 0,-4 0 0,-3 0 0,19 5 0,2-3 0,14 10 0,2-7 0,4 0-564,20 10 564,-17-6 0,0 0-984,14 6 150,10 1 834,0 7-824,0-5 824,0 6 0,-44-12 0,1 0 0,-4-4 0,0 2 0,4 6 0,-1-1-41,44 3 41,-21 4 0,6-7 487,-40-4-487,0-3 983,15 3-185,-28-9 131,23 8-929,-32-9 50,0 2-50,32 4 0,-6 0 0,25 2 0,-21 2 0,0-10 0,11 12 0,2-12 0,21 13-492,-11-8 0,4-2 0,-16 1 0,1 0 456,25 0 1,-1-1 35,-24-4 0,-3 0-361,1 0 1,1 0 360,-1 0 0,0 0 0,1 0 0,-1 0 0,1 0 0,-1 0 0,-5 0 0,0 0 0,-1 0 0,-1 0 0,34 0-247,-3 0 247,-11 0 0,-9 0 0,7 0 0,-8 0 0,11-7 0,0 5 0,10-4 0,-8 6 983,8 0-919,-10 0 690,-11 0-754,-2 0 272,-11 0-272,-10 0 0,8 0 0,-8 0 934,-1 0-934,9 0 0,-8 0 0,21-7 0,2 6 0,21-13-984,3 12 967,10-12 17,0 12 0,0-12-31,-11 12 31,-12-11 0,-24 11 0,-12-3 0,-12 5 0,12 0 983,2 0-967,0 0 17,8-6-33,-19 5 0,3-5 0,-12 6 0,-1-4 0,-3 3 0,4-3 0,-6 4 0,0 0 0,16 0 0,-11 0 0,17 0 0,-15 0 0,-3 0 0,1 0 0,-11 0 0,2 0 0,3 0 0,15 0 0,-7 0 0,57 8 0,-36-6 0,40 11 0,-22-5 0,-7-1 0,18-1 0,-37-6 0,3 0 0,-30 0 0,-3-3 0,-20-13 0,-1 4 0,-48-19 0,20 18 0,-27-9 0,22 15 0,-1 2 0,-30 5 0,22 0 0,-33 0 0,29 0 0,-21 0 0,-13 0-492,42 3 0,-1 1 200,-8 1 0,-3 0 292,1 0 0,-2 0 0,-8 3 0,-3 0-492,1-3 0,-1 1 88,0 2 0,0 2 404,6-1 0,2 0 0,4 0 0,3-1 0,8 1 0,2-1 0,-6-3 0,2-1 0,7 4 0,2-1-309,-5-6 0,0 0 309,-43 6 0,11-7 0,-9 0 0,19 0 0,2 0 0,13 0 0,0 0 0,8 0 0,-18 0 0,8-7 0,-11-1 983,0 0-599,-10-6-384,7 12 983,-17-5-684,7 0-299,-10 5 0,44-2 0,-1 1 0,-1 2 0,-1 2-392,-8-1 1,-3 0 391,1 0 0,-2 0 0,-4-4 0,0 0 0,0 3 0,0 0 0,-1-3 0,1 0 0,5-1 0,0 2 0,1 2 0,1 0 0,5-3 0,-1 0 0,-4 4 0,-1 0 0,4-3 0,1-1 0,-4 3 0,-1 0 0,-6-7 0,2 0 0,7 2 0,0 2 0,-13-1 0,0 0 0,8 0 0,2 2 0,-1 2 0,0 2 0,-9-1 0,0 0 0,3 0 0,-1 0 0,-10-4 0,0 0 0,4 3 0,2 0 0,5-4 0,2 1 0,10 4 0,1 0 0,0 0 0,2 0-737,-42 0 737,46 0 0,1 0 0,-34 0 0,-7 0 0,7 0-102,0 0 102,-7 0 0,17 0 0,-17 0 0,7 0-74,-10 0 74,10 0 0,35 1 0,-1-2 0,-36-6 0,36 6 0,-2 0 0,1-2 0,1-1 0,-47-3 0,46 6 0,1 0 0,-44-13 0,0 12 0,31-5 983,7 7-540,32 0 346,6 0-789,1 0 114,0 0-114,4 0 696,-9 0-696,3 0 0,-5 0 0,0 0 0,0 4 0,0-3 0,0 3 0,8-1 0,3-3 0,16 4 0,57-4 0,8 0 0,6 0-492,-7 0 0,5 0 164,0 0 0,6 0 0,-6 0 148,2-5 1,-3 1 179,10 4 0,2-2 0,10-5 0,3-3 0,4 0 0,0 0 0,3 3 0,0 1 0,-30 0 0,1-1 0,-2 2 0,21 0 0,-2 1 0,2 3 0,1 0 0,4-3 0,2 0 0,-2 3 0,1 2 0,-29-1 0,0 0 0,1 0 0,0 0 0,1 0 0,-1 0 0,31 0 0,-4 0 0,-20 0 0,-3 0 0,3 0 0,-3 0-402,-15 0 1,-1 0 401,-5 0 0,0 0 0,13 0 0,-5 0-355,0 0 355,2 0 0,1 0 0,-1 0 0,10 0 0,2 0 0,1 0 0,-14 0 0,6 0-492,4 0 0,-1 0 327,30 0 165,-32 0 0,3 0 0,5 0 0,-3 0 0,-21 0 0,0 0 0,24 0 0,0 0 0,-23 0 0,1 0 0,27 0 0,3 0 0,-15 0 0,0 0 0,25 0 0,-2 0 0,-35 0 0,-2 0 0,5 0 0,0 0 0,41 0 0,-16 0 0,2 0 0,-29 0 0,-1 0 0,20 0 0,-3 0 983,11 0-59,-10 0-102,-11 0-822,-12 0 388,-14 0-388,-10 0 983,-6 0-591,5-4-250,-14 2-142,24-2 0,-5 4 0,9 0 0,49 16 0,-7-4-492,12 10 0,6 1 88,-38-12 0,2-1 76,4 2 0,7 1 0,-6 0-164,2 1 0,-3-3 378,7-4 0,-3-1 12,-16 3 1,-4-1 101,19-3 0,-21-3 0,-10 3 983,-8-5-404,-16 0 404,3 0 0,10 0-320,21 0-663,-13 0 0,20 6 0,-39-5 0,6 5 0,-18-6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6:02:01.72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75 24575,'32'0'0,"10"0"0,9 0 0,3 0 0,7 0 0,0 0 0,-24 0 0,30 0 0,-20 0 0,27 0 0,-27 0 0,20 0 0,-20 7 0,0-5 0,21 11 0,-51-12 0,39 6 0,-35-3 0,10-3 0,16 3 0,-21 0 0,43-3 0,-37 3 0,16-4 0,-21 0 0,41 0 0,-20 0 0,34 0 0,-22 0 0,-8 0 0,1 0 0,21 0 0,-21 0 0,-3 0 0,-10 0 0,-9 0 0,-11 0 0,-9 0 0,3 0 0,-3 0 0,19 0 0,-6 0 0,13 0 0,-10 0 0,10 0 0,-7 0 0,18 0 0,2 0 0,3 0 0,18 0 0,-8-7 0,11 5 0,-11-10 0,8 11 0,-18-11 0,-2 11 0,-4-10 0,-7 9 0,0-3 0,-2 1 0,-1 3 0,-7-3 0,7 0 0,0 3 0,3-9 0,21 9 0,-8-11 0,18 11 0,-8-5 0,1 6 0,7 0 0,-8-6 0,11 4 0,-11-5 0,-2 7 0,-21 0 0,8 0 0,-19 0 0,29 0 0,-5 0 0,21 0 0,0 7 0,-1-5 0,1 11 0,0-12 0,-1 6 0,1-7-645,10 7 645,3-5 0,9 12 0,1-12 0,-10 5 0,-13-7 0,-24 0 0,-13 0 0,11 0 0,-16 0 0,16 0 0,-21 0 645,10 0-645,3 0 0,11 0 0,9 0 0,-7 0 0,8 0 0,-11 0 0,-15 0 0,1 0 0,-21 0 0,5 0 0,-6 0 0,0-3 0,6 2 0,12-8 0,-3 4 0,9-2 0,-1-3 0,-13 6 0,12-7 0,-21 7 0,2 0 0,-7 1 0,-3 2 0,3-2 0,-2 0 0,2 2 0,1-2 0,-4 3 0,4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6:02:03.40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24575,'45'0'0,"12"7"0,16 2 0,-7-1 0,16 6 0,-19-13 0,0 6 0,-12-7 0,1 0-984,19 0 492,-13 0 0,-1 0-492,9-6 1592,5 5-608,-37-5 559,2 6-559,-14 0 0,-4 0 0,6 0 983,-5 0-181,2 0-802,4 0 0,-12 0 0,12 0 0,-16 0 0,16 0 0,-13 0 0,8 0 0,10 0 0,4 0 0,17 0 0,-1-5 0,0 3 0,1-4 0,-11 6 0,-9 0 0,5 0 0,-12-4 0,24 3 0,-24-3 0,22 4 0,-28 0 0,18 0 0,-20 0 0,9 0 0,-12 0 0,6 0 0,-3 0 0,0 0 0,4 0 0,31 0 0,-12 6 0,32-5 0,-20 11 0,41-11 0,-32 10 0,16-9 0,-40 3 0,-20-5 0,30 0 0,-28 0 0,19 0 0,-27-3 0,-2 2 0,2-2 0,0 0 0,1 2 0,3-2 0,-3 3 0,2 0 0,-5-3 0,2 2 0,0-2 0,-2 3 0,2 0 0,1 0 0,-4 0 0,7 0 0,-3 0 0,3 0 0,-3 0 0,-1 0 0,-3 0 0,3 0 0,1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6:02:05.35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24575,'66'0'0,"-5"0"0,34 0-444,-37 0 0,2 0 444,-3 0 0,1 0-492,17 0 0,2 0 278,-5 0 1,1 0 213,5 0 0,1 0 0,-4 0 0,-3 0 0,-11 0 0,-2 0 0,-1 0 0,0 0 0,2 0 0,1 0 0,-4 0 0,1 0 0,12 0 0,-1 0 549,31 0-549,-24 4 0,13-3 0,-33 3 0,17-4 0,-31 0 0,-13 0 420,-18 0-420,3 0 983,-3 0-636,8 0-347,-9 0 0,14 0 0,-11 0 0,33 0 0,-20 0 0,17 0 0,-18-4 0,7 3 0,-8-3 0,12 4 0,16 0 0,-7 0 0,16 0 0,-14 0 0,-17 4 0,7-3 0,21 10 0,-12-9 0,14 5 0,-12-7 0,-8 6 0,21-5 0,-8 5 0,7-6 0,1 0 0,2 0 0,1 0 0,17 0-513,-5 7 513,21 2-492,-44-5 0,2 1 175,5 3 0,0-1 317,-4-6 0,1 0 0,19 3 0,-3 0-168,11-4 168,9 0 0,-56 0 0,-10 0 467,0 0-467,31-7 983,-23 5-322,33-5-473,-38 7-188,18 0 0,-8 0 0,20 0 0,-7 0 0,18 0 0,-18 0 0,8 0 0,-11 0 0,-10-4 0,8 3 0,-18-3 0,17 4 0,-7 0 0,21 0 0,2 0 0,11 0 0,-11 0 0,8 0 0,-18 0 0,8 5 0,-11-3 0,1 3 0,-1-5 0,0 0 0,11 0 0,-8 6 0,8-5 0,-10 2 0,0 0 0,13 2 0,28-3 0,-55 3 0,-10-5 0,0 0 0,-6 0 0,-1 0 0,-6 0 0,1-3 0,-1 2 0,0-2 0,6 3 0,-5 0 0,11 0 0,-11-3 0,11 2 0,-10-2 0,3 3 0,-4 0 0,4 0 0,3 0 0,15 0 0,13 0 0,14 0 0,20 0 0,-38 0 0,1-3 0,-40 2 0,0-2 0,4 3 0,-4 0 0,4-3 0,2 2 0,-5-2 0,6 0 0,-7 2 0,0-2 0,3-1 0,-2 4 0,2-4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6:02:07.40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74 24575,'67'0'0,"-15"0"0,3 4 0,3 0-984,13-2 492,11 7 0,4-1-492,13-6 967,-34 1 0,7 0 0,-7 0 17,-9-3 0,-2 0-492,19 0 0,4 0 163,9 0 1,-2 0 328,-26 0 0,0 0 0,31 0 0,3 0 0,-14 0 0,-4 0 0,-19 0 0,0 0 408,16 0 1,-5 0-409,-3 0 0,-2-6 0,10 5 0,-16-5 0,6 6 0,-13 0 983,-9 0-592,1 0 592,8 0 0,23 0-496,-23 0-487,31 0 0,-39 0 0,21 0 0,2 0 0,11 0 0,-1 0 0,11 0 0,-18 0 0,16-7 0,-29 6 0,7-6 0,-9 7 0,-11 0 0,-3 0 0,0 0 0,-7 0 0,7 0 0,1 0 0,2 0 0,10 0 0,0 0 0,1 0 0,-1 0 0,11 0 0,-8 0 0,3 0 0,1 0 0,6 0 0,-6 0 0,-1 0 0,-3 0 0,18 0 0,-18 0 0,8 0 0,-11 0 0,0 0 0,1-5 0,-11 3 0,7-3 0,25 5 0,-14 0 0,23 0 0,-30 0 0,9 6 0,4-4 0,9 11 0,1-12 0,0 12 0,-11-11 0,-2 5 0,-11-2 0,0-3 0,1 3 0,-11-1 0,7-3 0,-7 3 0,11-4 0,-1 0 0,11 0 0,2 0 0,0 0 0,8 0 0,-7 0 0,-1 0 0,-2 0 0,-21-4 0,-3 3 0,-10-3 0,0 4 0,-6-3 0,-1 2 0,-6-2 0,6 3 0,2-4 0,57 3 0,-39-3 0,59 4 0,-46 0 0,21 0 0,0 0 0,-1 0 0,-20 0 0,26 0 0,-50 0 0,22-3 0,-21 2 0,-11-6 0,11 7 0,-10-4 0,43-11 0,-26 11 0,32-11 0,-42 11 0,10 3 0,-7-7 0,49-1 0,-42-1 0,32 2 0,-32 3 0,-8 5 0,9-4 0,-1 3 0,-7-3 0,17 4 0,-17-4 0,7 3 0,-10-3 0,0 4 0,0 0 0,11 0 0,2 0 0,0 0 0,-3 0 0,-10 0 0,0 0 0,0 0 0,0 4 0,10-3 0,-7 3 0,7 0 0,-10-3 0,0 3 0,-6-4 0,5 4 0,-10-3 0,20 3 0,-2 2 0,37 2 0,-5 6 0,18 1 0,-31-6 0,-14 0 0,-20-8 0,-12 2 0,4-3 0,-1 0 0,-2 0 0,2 0 0,0 0 0,-2 0 0,5 0 0,-5 0 0,2 0 0,0 0 0,1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6:02:09.67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761 11 24575,'83'14'0,"-18"-7"0,-14 1 0,0-1 0,7-5 0,24 6 0,-42-8 0,-3 0 0,-10-4 0,-5 3 0,-6-3 0,-2 4 0,-7 0 0,23 0 0,1 0 0,0 0 0,15 5 0,-31-3 0,20 3 0,-22-2 0,12-2 0,-16 2 0,10-3 0,-11 0 0,5 0 0,-5 0 0,2 0 0,9-7 0,-6 5 0,16-9 0,-8 10 0,6-7 0,31 0 0,-23 2 0,23-5 0,-37 10 0,-1-3 0,-6 4 0,-3 0 0,0-4 0,-4 4 0,3-3 0,-2 3 0,2 0 0,-59 23 0,-4-2 0,-9 0 0,-4 1 0,-26 9 0,-2-5 0,-2-1-492,43-11 0,1 0 67,-39 10 0,-1 0 425,31-14 0,2-1-442,-3 3 0,0 0 442,-4 1 0,1 0 0,8-4 0,4 0 0,-24 8-372,-12 5 372,34-12 0,-9 6 0,-4-3 0,25-11 0,-39 11 983,37-11-256,-34 12 224,53-13-951,-21 6 429,38-4-429,0-2 0,70 20 0,1-10 0,11-2 0,22 7 0,6 0-328,-26-7 0,2 0 0,0-1 0,-1-1 0,-1 0 0,-3-1-164,15-1 0,-1 0 262,14 0 1,-3-1 229,-26-4 0,-3 0-444,10 0 0,-4 0 444,16 0 0,-9-6 0,-41 5 0,-8-5 0,-15 6 983,-7 0 0,-3-3 0,-59 2 0,9-2-800,-24 3 1,-6 0-184,-22 0-492,29 0 0,2 0-155,-12 0 647,21 0 0,24 3 0,20-2 0,-2 2 0,77-11 0,-21 6 0,10-8 0,4 0 0,27 6 0,-15-13 0,2-1 0,-16 11 0,1 1 0,17-10 0,-6 1 0,-10 6 983,0 3-335,-39 6-648,9 0 0,-16 0 0,-4 0 0,3-4 0,-3 4 0,4-7 0,-1 6 0,-2-2 0,2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32.20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24575,'69'12'0,"-13"-4"0,1 0 0,25 1-492,-17-5 0,3 1 0,-13 3 0,0-1 265,4-6 1,0-1 226,-4 4 0,0 0 0,0-4 0,0 0 0,10 0 0,-1 0 0,-12 0 0,-2 0 773,37 0-773,12 0 0,-41 0 399,16 0-399,-5-7 0,-27 5 0,3-4 983,-15 3-717,-19 2-266,-1-2 0,1 3 0,-4 0 0,7 0 0,-6-3 0,2 2 0,3-2 0,-1 3 0,2 0 0,-4 0 0,16 0 0,-14 0 0,23 0 0,-17 0 0,20 0 0,2 5 0,31-3 0,-16 3 0,0-5 0,-19 0 0,-20 0 0,4 0 0,-6 0 0,-3 0 0,2 0 0,-5 0 0,5 0 0,-2 0 0,0 0 0,8-4 0,-6 3 0,7-3 0,-6 4 0,0 0 0,-3 0 0,2 0 0,4 0 0,-1 0 0,3 0 0,-4 0 0,-4 0 0,-1 0 0,-3 0 0,6 0 0,-1 0 0,11 0 0,-11 0 0,4 0 0,-9 0 0,0 0 0,3 0 0,-2 0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7:31:23.96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51 24575,'26'-4'0,"13"1"0,-4 8 0,15 2 0,-10 0 0,18 5 0,-32-10 0,31 5 0,-42-7 0,20 0 0,-22 0 0,3 0 0,14 0 0,-15 0 0,15 0 0,11 0 0,-4-6 0,13 5 0,-13-5 0,21-1 0,-23 5 0,17-8 0,-26 9 0,-10-2 0,30 3 0,-25 0 0,25 0 0,-14 0 0,18 6 0,6 3 0,4 1-984,16 0 793,12 4 1,0-2 190,-12-10 0,-10 2 0,5 1 0,-6-5 0,-2 0 0,-9 0 0,0 0 0,13 0 0,5 0 0,14 0 0,-2 0 0,-26 0 0,0 0 0,32 0 0,1 0 0,-35-4 0,-2 0 0,-1 4 0,4-2 0,28-11 0,0 0 0,-28 11 0,-1 0 0,20-10 0,-2 0 0,10 10 0,-21-10 0,-2 10 0,-11-3 0,32 5-984,-24 0 794,23 0 1173,-30 0-685,9 6-298,4-4 0,-1 10 0,8-11 0,-18 5 0,18-6 0,-18 0 0,8-6 983,-11 5-708,0-10-275,11 9 0,-8-9 0,18 10 0,-18-11 0,18 11 0,-18-5 0,-3 6 0,-2 0 0,-24 0 0,22 0 0,-22 0 0,24 0 0,2 0 0,14 0 0,20 0 0,2 7 0,-32-6 0,0 0-528,45 6 528,-2-7 0,-2 0 0,-9 0 0,11 0-492,-43 0 0,0 0 375,0 4 1,2 0 116,4-4 0,0 2 0,1 5 0,-1 1 0,1-3 0,-1 0 0,-7-1 0,4 1 0,37 4 0,3-1-492,-27-7 0,-1 0 103,31 8 1,-3-1 388,-35-7 0,-3 0 0,1 3 0,-2-1 0,41-3-528,-2 0 528,-12-6 0,-12 4 0,1-4 0,-13 5 0,4 2-221,-12-1 0,2 0 221,15 0 0,1 0 0,-11 0 0,-2 0 0,-3 0 0,0 0 0,0 0 0,0 0 0,0 0 0,-2 0 983,33 0-972,-22-4 972,-22 3-203,4-10-177,-25 9-603,19-4 983,1 6-905,-20-3-23,25 2-55,-25-2 0,6 3 0,11 0 0,-9 0 0,3-4 0,-12 4 0,0-8 0,1 7 0,6-3 0,42 4 0,-11 0 0,-7 0 0,3 0 0,22 0 0,18 8-458,-17-7 458,7 7 0,-21-8 0,8 0 0,-8 6 0,21-4 0,3 4-492,-34-2 0,1 0 388,1-3 0,0 0 104,1 3 0,-2-1 0,1-2 0,-2-2-251,34 1 251,-3 0 0,-21-5 425,-2 3-425,-1-3 0,-7-1 0,8 5 0,-21-9 983,8 9-763,-19-7 53,9 7-273,-1-9 0,13 9 0,14-5 0,9 6 0,1 0 0,0 0 0,10-7 0,2 5 0,11-5 0,-10 0 0,7 6 0,-18-6 0,8 1 0,-10 4 0,0-5 0,10 7 0,2 0 0,1 0 0,-24 0 0,-21 0 0,-16 0 0,-14 0 0,4 0 0,-6 0 0,-2 0 0,2 0 0,1 0 0,-4 0 0,4 0 0,-1 0 0,1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7:31:27.13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650 1 24575,'75'26'0,"6"-2"0,-28-17 0,8-1 0,-21-6 0,18 0 0,-5 0 0,10 0 0,18 0 0,-4-7-492,-20 6 0,4 0 0,-6-2 0,2-1 398,18 4 1,2 0 93,-9-4 0,1 0 0,15 3 0,-3 0-492,-28-3 0,-1 0 383,27-1 1,-3 2 108,-2 1 0,2-3 0,5 1 0,-22 4 0,-3 0 0,2 0 0,-3 0 0,37 0-443,1 0 443,-33 0 0,2 0 0,0 0 0,-4 6 0,13-5 0,8 5 0,-31-6 0,33 6 0,11-5 983,-20 4-772,-20-5 0,1 0-211,20 7 0,1-5 0,-17 1 0,1 0 0,27-3 0,9 0 983,-35 0-698,-36 0 229,24 6-514,-13-5 0,27 11 0,2-4 0,3 0 0,5 1-126,-22-1 1,1 0 125,20 1 0,-1-1 0,26 1 0,-9 4-254,1-11 254,-3 12 0,0-5 0,-8 5-717,19-5 717,-9 5 0,-32-9 0,0-1 0,35 5 0,-36-4 0,-1-2 0,24-3 0,-2 0 0,7 0 0,-5 0 0,-24 0 0,4 0-492,2 0 0,4 0 164,4 2 0,7 2 0,-4-1 70,7-2 0,0 0-12,-8 2 0,3 1 1,-6-1 269,-2-3 0,-5 0 0,1 0 0,3 0 0,25-4 0,-1-1 0,-35 1 0,0 0 0,40-5 0,-6-1 0,-24 3 0,8-2 0,6 1 0,-17 7 0,0 0 0,18-3 0,5 0 0,13 7 0,-2 3 0,-15-1 0,-1 0 0,12 0 0,-1 0 0,-19 0 0,-2-2 0,0-2 0,-1-2 0,-4 2 0,-1-2 0,2-2 0,-4-1 0,21-2 0,-23 2 0,-1-1 0,24-7-698,0 10 698,-15-2 0,3 1 0,-15 2 0,1 2 0,13-1 0,4 0 0,17 0 0,-3 0 0,-29 0 0,-3 0 0,13-3 0,-1-1 0,-10 4 0,-3-1 564,28-13-564,5 7 0,-13-1 0,-8 3 0,21 5 0,-28 0 0,-1 3 0,0 2 983,-4 2-732,21 2 1,10 0-193,-12-1 1,0 0-60,1 1 0,-1 0 0,0-4 0,-3 0 293,-7-1 0,-5-2-293,9-2 0,-1 1 0,-5-2 0,-29-2 0,27 2 0,-3-9 0,-8 8 0,15-5 0,40 7 323,-36 7-323,-7-7 0,1 1 0,16 6 0,0-7 983,20 0-451,-36 0-40,11 0-492,-48 0 0,-4 0 0,44 7 0,-23 1 0,36 8 0,7 3-492,-32-6 0,2 1 164,23 7 0,10 3 0,-6-2 187,-8-6 0,-1 0 141,12 0 0,7 1 0,-10-3-198,-14-5 0,-5-1 198,9-3 0,-7 0 0,-12 2 0,-33-7 0,-12-3 0,-1-7 0,-6 1 983,2-4 0,-5 2 0,2 3-546,-3 1-437,-6 1 0,-5 1 0,-27 1 0,-19-7 0,-2 9 0,8-2 0,-7 1-492,-8 2 0,-1 2 177,-1-1 0,-5 0-13,-8 0 0,-8 0 0,1 0 0,15-3 0,2-1 0,-5 1 82,0 2 0,-6 1 0,0 0 0,6-1-82,-2-2 0,4-1 0,-3 2 82,6 1 0,-5 0 0,1 2 0,2 0-82,-9 1 0,2 2 0,1-1 0,-1-2 0,1-1 0,-4 1 82,5 1 0,-6 1 0,2 0 0,10-1-246,-10-2 0,-3 0 295,15 0 0,-12 0 1,-6 0-1,1 0 0,7 0-49,2 0 0,4 0 0,1 0 0,-3 0 0,-13 0 0,-3 0 0,1 0 0,4 0-82,-8-1 0,5 1 0,-1 1 126,-2 1 0,-1 1 0,5 1 202,24 0 0,3-1 0,-7 1 0,-1-1 0,-8-1 0,-4 0 0,4 0 0,8 1 0,0 0 0,7 0 0,-3-1 0,-2-1 0,-5-1 0,0-1 0,7 1 491,-23 0 1,1 0-484,2 0 0,-5 0 0,3 0-8,18 0 0,4 0 0,-3 0 193,-20 0 1,-3 0-1,5 0-193,24 0 0,3 0 0,2 0 0,-29 0 0,-4 0 327,2-3 1,-7 0 0,5 0-202,24 2 0,4 0 0,-4 0-126,-24-1 0,-5-2 0,8 1 491,-3-1 1,4-1-476,27 2 0,-1 0 1,1-2-17,-1-1 0,0 0 0,-1-1 0,-2 0 0,-1 1 0,0-1 0,0 0 0,0 0 0,1 2 0,-1 0 0,0 2 0,0 0 0,4 0 0,-1 0 0,2 0 0,0 0 0,1 0 0,-4 0 0,-23 2 0,-6 1 0,5-1-92,24-1 1,5-2 0,-5 2 91,-20 1 0,-5 2 0,7-1 0,2-4 0,4-1 219,-2 4 0,0 0-219,1-2 0,-2-2 0,-3 1 0,-2-1 0,-5 1 0,-2-2 0,1-4 0,-2 0 90,28 6 1,-2 1 0,1-1-91,-26-5 0,0 1 0,1 7 0,1 0 121,5-3 1,1 0-122,0 4 0,0 0 0,3-4 0,1-1 0,-5 5 0,1-2 0,10-6 0,1 0 0,-1 6 0,3 2 0,13-4 0,3 0 491,4 3 1,4 2 491,-11-1 0,-6 0 0,43 0 0,-15 0 0,27 0 0,2 0 0,2 0 0,3 0 0,-3 0-460,2 0-523,-6 0 0,6 0 0,-5 0 0,2 3 0,-9-2 0,4 2 0,-20 2 0,21-3 0,-2 6 0,51 6 0,25 0-492,-6 0 0,6-1 0,-3-6 0,1-3 0,4 3 0,0-1-492,36-6 0,-13 0 0,-11 0 0,1 0 860,-11 0 124,19-8 0,-16 7 0,7-7 0,19 8 0,-37 0 0,1 0-602,38 0 602,-20 0 0,-3 0 0,0 0 0,7 0 0,-31 0 0,-35 0 983,1-3 0,-7 2 0,1-2 0,4 3 0,0 0 0,-1 0-656,-3 0 1,0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7:31:29.39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24575,'31'8'0,"-6"-4"0,42 16 0,17-9 0,-34 1 0,3 0-492,21-2 0,-2-2 474,13 1-474,-2 0 0,1-1 449,3-6 43,-3 2 0,0 0 0,0-4 0,-32 0 0,1 0 0,11 0 0,-4 0-780,6 0 780,-11 0 0,3 0 0,-5 0 0,-3 0 0,13 0-110,-7 0 0,1 0 110,6 0 0,5 0 0,1 0 0,10 0 0,-11 0 0,-2 0 0,-3 0 0,0 0 0,8 0 0,24 0 0,-24 0 0,-19 0 0,-1 0 0,2 0 668,18 0-668,-18 0 983,18 0-715,-8 0-268,11 0 0,10 0-70,13 0 70,2 0 0,-40 0 0,0 0 0,41 0 0,-3 0 0,-13-6 244,-21 4-244,-2-10 0,-27 10 0,13-3 0,-29 5 0,39 0 0,-21 0 0,56 7 0,-23-5 0,15 11-91,-17-7 0,0-1 91,12 2 0,-15-2 0,-2-1 0,-1-4 0,10 0 0,-26-4 0,13 3 0,-31-7 0,0 7 0,31-3 983,-23 4-848,33 0-135,-28 0 0,21 0 0,2 0 0,1 0 0,7 6 0,-8-4-219,-10 1 1,-1 0 218,9-3 0,28 0 0,-59 0 0,18 0 0,2 0 0,13 7 0,11 1 0,0 0-492,-12 0 0,2-1 430,23-5 62,-28 3 0,-3-1 414,5-4-414,-21-4 0,18-4 0,-15 3 0,7-6 0,-2 10 0,-19-3 0,19 4 983,-8 0-897,21 0-86,2-7 0,-6 6 0,2 1 0,25-7 0,-31 7 0,-1 0 0,9 0 0,-1 0 0,-7 0 0,18 0 0,-7 0 0,9 7 0,11-6-754,3 13 754,0-12 0,-3 5 0,-11-7 0,-9 0 0,-4 0 0,1 0 0,2 0 0,32 0-727,-6 0 727,-26 0 0,3 0 0,-10 0 0,0 0 0,10 0 0,-1 0 0,-4 0 0,-1 0 0,-5 0 0,0 0 0,0 0 0,-2 0 0,33-7-272,-2 6 272,0-6 0,13 7 716,3 0-716,-41 0 0,0 0 0,40 0 0,-12 0 0,-26-4 0,-13 3 0,-8-9 744,-1 9-744,20-11 0,-17 10 293,29-4-293,-7-1 0,20 5 0,-8-4 0,8 6 0,-21-6 0,-18 5 0,-9-5 0,-21 6 0,21-6 0,-12 5 0,14-5 0,-12 6 0,1 0 0,0 0 0,11 0 0,-9 0 0,9 0 0,-11 0 0,0 0 0,52 0 0,-18 0-342,-5 0 0,3 0 342,28 0 0,9 8 0,1 1 0,-10-1 0,-13 0 0,-30-8 0,-14 0 0,-15 0 0,-1-4 0,0 4 684,-3-4-684,-1 4 0,-3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7:31:30.28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 24575,'42'9'0,"-3"0"0,-1 1 0,-9-5 0,9 5 0,-11-9 0,-1 3 0,1 0 0,0-3 0,11 3 0,12-4 0,13 0 0,-3 3 0,7 2-492,2 0 0,1 1 129,-2 2 0,3 1 363,25 0 0,-3 1 0,-43-2 0,0 0 0,46 2 0,-1-1 0,-8 0 0,-12-4 0,-6-1-142,-27-4 142,56 7 0,-69-6 0,40 7 0,2-1 0,-13 1 0,8 1 983,-30-4-269,-24-5-559,4 0-155,-9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7:31:48.94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1 183 24575,'26'4'0,"24"6"0,-13-9 0,34 6 0,2-7 0,-7 0 0,-16 0 0,3 0-492,1 0 0,2 0 0,17 0 0,1 0 450,-11 0 1,0 0 41,15-4 0,1-1 0,-15 4 0,-2 0 0,0-3 0,2 0 0,21 3 0,-2 2 0,14-1 0,-33 2 0,8 2 0,-6-1-492,-4-2 0,-1 0 0,24 6 0,4 2 71,9 2 0,-2-1-71,-28-5 0,3 2 164,6 2 0,8 1 0,-11-3-148,-17-5 1,-4-1 475,18 3 0,-5 0 802,-3-4-802,29 0 983,-34 0 0,13 0-94,-23 0 94,44 0 0,-18 0-791,-17 0 0,2 0-192,25 0 0,-8 0 0,8 0 983,-21 0-962,-2 0-21,-11 0 0,42 0 0,-31 0 0,-10 0 0,1 0 0,11 0 0,21 0 0,3 0-181,-34 4 0,1 0 181,46-2 0,-47 2 0,1-1 0,43-3 0,-10 0 0,-24-4 0,5-3 0,-25-4 398,7 3-398,-12 2 0,-12 2 0,-4 3 733,3-3-733,7 4 0,18 0 0,35 0 0,4 0-489,-13 0 489,24 0 0,-21 0 0,0 0 0,-17 0 0,-3 0 0,-9 0 0,25 0 0,5 0 0,-4 0-492,22 0 0,4 0 98,-52 0 1,2 0 65,18 0 0,10 0 0,-7 0-164,-10 0 0,-3 0 94,25 0 1,3 0-95,6 0 0,-4 0 52,-22 0 1,1 0 439,21 0 0,3 0 0,1 0 0,-4 0 0,-27-4 0,0 1-198,29 2 1,-3 0 197,10-6 0,-5 2 0,4 1-147,-29 2 1,1 1 146,28-3 0,1-1 0,-22 5 0,-2 0 0,-7 1 0,0-2 0,9-3 0,1 0 0,-7 3 0,2 0 0,-5-4 0,3-2 0,-3 2 0,7 4 0,0 0 0,-8-4 0,4-2 0,-4 2 0,1 3 0,-3 2 0,12-5 0,1 1 0,0 4 0,1 0 0,7 0 0,7 0-313,2 0 0,8 0 0,-5 0 313,-28 0 0,-3 0 0,6 0 0,21 0 0,13 0 0,-1 0 0,-14 0 0,7 0 0,-4 0 0,-4 1 0,7-1 0,-3-1 0,-8-1 0,-1-2 0,-5 1 0,15 2 0,-3 0 0,-18-4 0,2-2 0,0 2 0,0 3 0,0 2 0,-6 0 90,1-4 1,1 0-91,1 3 0,5 2 0,-7-1 0,-9 0 0,-2 0 0,26 0 0,-1 0-17,14 0 17,-15-4 0,-5 0 0,-19 2 0,-12-3 0,4 2 0,10 11 0,0 1 0,37-4 0,-36 6 0,1 1 0,-11-11 0,-6-1 983,-6 6-486,16-6 486,-47 0 0,-4 0 0,3 0 0,6 0 0,0 0 0,30 6-12,-25-1-971,25 6-984,-14-7 0,-11 3 0,5-6 0,-25-4 0,-35-15 0,0 8 104,-41-7 880,-11 24 0,-3 16 0,11-7 491,24 6 1,-3 2-1,1-10 1,-1-1-1,-4 8 1,-7 1-184,0-8 1,-9-1 0,-1-1-309,-8 1 0,-3 0 0,-1-1-328,-5-1 0,-1-1 0,-4 0 82,10-1 0,-3-2 0,-1 1 0,3-1 0,8-1 0,1-1 0,2 0 0,2-1-82,-11 1 0,3-1 0,-4-1 127,3 0 0,-4 0 1,-1-1-1,5-1 201,-6 0 0,4-1 0,-5-1 0,4 1 0,-5 0 0,1 0 0,5 0 0,2 0 0,6 0 0,-3 0-328,-15 0 0,-2-1 0,12 2-164,19 3 0,4 0 334,-19-4 1,7 2 157,10 9 983,30-11-220,31 7 220,4-3 0,18 7 0,1-1 0,76 7 0,-7-11-671,-8 2 0,8 0-312,14-5 0,2-3 0,-11 1 0,1-2 0,-20-4 0,2-2 0,-7 0 0,-7 2 0,-5-2 0,0-8 0,-6 1 0,-11 7 0,-3-10 0,-31 13 0,-36 8 0,-53 14 0,-9 7-492,3 1 0,-8 3 0,13 0 0,-1 1 164,18-7 0,-3 0 0,-2 1 251,-20 3 0,-4 0 0,6-2 77,-1 1 0,-1-1 0,3-3 0,-7 0 0,9 2 0,4 4 0,7-1 491,2-7 1,7 1 262,-17 20-754,63-31 0,24 0 0,88-6 0,-6-9-328,-11 1 0,15-3 0,-6-2-164,7-8 0,0-4 231,-2 2 1,7-1 0,-4-1 260,-16 1 0,-4 0 0,-1-1 0,20-6 0,-1-2 327,-19 4 1,1-1 0,-10 4 128,19-8-256,-24 5 1,-13 3-201,-33 14 0,-9 1 0,-69 3 0,21 1 0,-5 2 491,-23 8 1,-4 3-1,13-3 1,2 3-475,-9 13 1,5 6-18,23-4 0,1 2 0,-20 11 0,2 3 0,21-7 0,2-1 0,-5 4 0,5-1 983,1 9-199,9-4-784,23-23 0,8-2 0,5-9 0,22-3 0,36-1 0,-4-3 0,5 0-211,-5 0 1,2 0 210,32-3 0,-3-3 0,-2-1 0,-17-5 0,-6-1 0,-25 1 0,6-6 0,-39 10 0,-18 0 0,-13 4 0,-36 7 0,15 7 983,-32 19-312,51-10-671,-34 22 0,40-18 0,-10 6 0,22-9 0,6-9 0,3 2 0,33 12 0,-3-3 0,62 0 0,-2-10-492,-20-15 0,1-3 0,-18 4 0,-1-4 163,19-13 0,-3-4 217,5-12 112,-2-14 0,-35 14 0,-23 14 0,-4 1 0,-12 9 983,-5 1 0,-23 0-211,-14 5-772,-28 0 0,17 9 0,-2 1 0,37 6 0,4-2 0,10 1 0,0-9 0,-12-6 0,-45-40-492,-4 14 0,-4-1 0,20 0 0,-1 1 0,-35 0 0,9 7-492,37 7 0,-26 9 0,53 1 104,-2 7 880,6-4 0,7 1 983,36 2 0,-1-2 0,41-3 0,-29 4 0,-4-4 0,-23 6-97,-12-4-886,-63-12 0,-20 1-492,5 2 0,-5 1 93,10 6 1,2 1 398,5 0 0,3 2 0,-25 9 0,33-1 0,14 10 0,15-9 0,6 5 0,8-7 0,5 3 983,11 12-185,-3-9-798,16 10 0,39-16 0,-12 0 0,44-4-492,-27-8 0,6-2 0,23 0 0,9-3 164,-10-2 0,5-3 0,0 1 0,-4 2 0,-1 1 0,1 0 0,2-3 0,0 0 0,3 1 82,-14 4 0,3 2 0,0 0 0,-2 0-82,13-4 0,-2 0 0,3 1 82,-9 4 0,4 1 0,-1 0 0,-3 0-82,7-2 0,-4-1 0,0 3 0,3 3 0,0 2 0,-5-1 0,-19-1 0,-4-2 0,2 3 0,8 2 0,2 2 0,-5 0 423,2-4 0,-4 0-95,7 0 0,-5 1 983,13 1 0,-42-5 0,-40 7 0,0 0 0,3 3 0,-2 1 0,5 3 0,4 1 0,-2-1 0,21 3 0,-18-2-178,13-2-805,-20-3 0,-1-3 0,-3 0 0,19 0 0,-5 4 0,47 5 0,-23 2 0,6 1 0,1 0 0,-5 1 0,7 3 0,-46-15 0,-15-2 0,-72-10 0,4 9-492,3-2 0,-9 0 0,-9 2 0,-6 4 164,15 0 0,-4 1 0,-1 1 0,0 1 0,-1 2 0,-3 1 82,11-1 0,-3 1 0,0 0 0,2 1-82,-14 3 0,3 2 0,-2 1 82,16-3 0,0 1 0,-1 0 0,0-1 0,3-1 0,0-1 0,0 0 0,1 2-82,-23 7 0,1 2 0,2-2 0,12-4 0,2-2 0,1 1 0,5 2 0,1 1 0,7-2-164,5-2 0,6-1 1350,-22 9-858,68-13 983,16-5 0,41 8 0,22-10 0,30 7-492,-12-16 1,5-2-1,-21 4 1,3-1-491,-1-4 1,5-3 0,-1 1-2,19-1 0,0-2 0,-23 1 0,3-2 0,-3 1 0,-7 3 0,-1 0 0,-2-2-448,35-13 0,-9 1 448,-38 14 0,-7 1 0,21-16 0,-60 20 983,-6 1-249,-22 7 249,11 1 0,-77 36-492,41-20 1,-3 2-432,-21 12 1,-5 0-61,-4-7 0,-5 0-328,16-1 0,-2 3 0,1-2-164,-21 7 0,1-1 174,22-5 0,0 1 1,4 0 317,-5 6 0,7-4 0,-14 5 0,23-8 0,36-17 0,13-4 981,38-17-981,0-2 0,41-24 0,-12 3 0,4-15 983,-11 8 0,-22 6 0,-17 12-836,-14 11-147,-9 0 0,-22-14 0,-59-8-492,30 11 0,-6-1 276,1 9 0,-6 1 0,-1 0-112,-3-1 0,-1 1 0,0 2 0,-5 5 0,0 2 0,3 1-164,-19-5 0,4 4 0,1 12 0,7 6 333,29-3 0,4 2 159,-2 6 0,5-1 0,-10 2 983,26-2-703,19-15 703,4 0 0,15-19 0,-5 5 0,8-28-292,-11 26-691,-3-13 0,-1 18 0,-27-23 0,15 14 0,-24-15 0,9 15 0,-51-23-361,31 25 0,-1 1 361,6-4 0,0 1 0,-13 3 0,8 3 0,22 6 0,-13-9 0,39 16 0,14-5 0,5-3 0,9-8 0,3-2 722,2-2-722,-9 8 0,-1 1 0,-9 5 0,8 3 0,-10-3 0,10 3 0,-11 0 0,2 1 0,-22-10 0,-1 6 0,-9-6 0,6 9 0,3 4 0,4 0 0,-8 0 0,9-4 0,-2 4 0,63-4 0,-19 4 0,31 0 0,7 0-874,2 0 874,-14 0 0,6 0 0,19 0 0,1 0-492,-23 0 0,2 0 304,32 0 0,0 0-304,-32 0 0,1 0 164,4 1 0,6-1 0,-4-1-147,11-3 0,0 0 147,-8 3 0,5 1 0,-7-1 10,-5-2 0,-2-2 318,27 0 0,-3 1-12,2 2 12,-8-3 0,-5 1 0,-21 4 0,-7 0 0,3 0 0,0 4 0,0 0 0,1 1 0,2 0 0,14 4 0,0 0 0,-14-4 0,-1 0-7,13 3 1,1 0 6,-14-7 0,1 0 0,14 3 0,-1 0 491,-18-4 1,-1 0-1,3-3 1,-3-1-59,12-3-433,-2-7 983,-11 7-65,0-4-100,-16 9-818,23-3 0,1 5 0,39 0 0,-18-6 0,-22 6 0,-1-1 0,2-11 0,-6 12 0,-2-1 0,-5-9 983,34 3-546,-53-2-178,15 1-259,0-1 0,-21 4 0,21-2 0,10-4 0,-12 9 0,32-5 0,-20 7 0,4 0 0,3 0 0,8 0 0,-2-2 0,-5-2 0,-22-1 0,1-3 0,-31 2 0,-10 2 0,-32-13 0,-2 5 0,-34-9 0,18 14 0,-29 0 0,6 7 0,-11 7-984,-7 8 705,26-1 1,-3 0-214,2 0 0,-4-1 164,6-3 0,-5-1 0,1 0 0,2-2 0,0 0 0,2-2-164,-15 1 0,-1-1 164,7 1 0,-5 0 0,4 0 50,-12-1 0,0 1 278,10 0 0,-4 1 0,6 0 0,-7 1 0,5 1-313,-3 0 0,6 0 313,-13 7 0,18-4 983,20-4-922,40-5-61,-3-3 0,-65 0 320,27 0 0,-6 0-320,-33 0 0,-10 0 0,18 0 0,-3 0 0,8 0 0,11 0 0,4 0 0,-6 0 0,1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7:31:50.198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4 52 24575,'-4'23'0,"4"-7"0,1-10 0,5 1 0,1 1 0,1 2 0,5-6 0,-2 2 0,3-2 0,1 0 0,-1-1 0,-3 0 0,2-2 0,-5 2 0,11-3 0,-7 0 0,56 8 0,-16-6 0,28 2 0,8 0-492,-33-4 0,3 0 164,16 0 0,10 0 0,-6 0 18,1-4 0,-1-1 310,-7 2 0,4 0 0,0-1 0,3-5 0,1-1 0,-3 0 0,21-1 0,1 0 0,-18 2 0,3-1 0,-5 0 0,10 1 0,-6-1 0,-13 1 0,-1 1-492,7 3 0,-3 0 445,20-9 47,-32 13 0,-2 1 0,2-8 0,17 8 0,-19 0 0,8 0 0,-10 4 0,0 0-486,5-2 486,5 6 0,2 1 0,3-1 0,24 2 0,-37 2 0,-3-1 0,8-7 0,0 5 0,-3-2 983,-14-7 0,12 0-580,-37 0-403,36-7 983,-34 5-820,34-9-163,-42 10 0,11-7 590,-14 7-590,4-3 0,-9 4 0,9 0 0,-4 3 0,8 1 0,1 3 0,-9 0 0,5-3 0,-10-1 0,0-3 0,3 0 0,-2 3 0,2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7:31:56.92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0 206 24575,'69'10'0,"-20"-5"0,40 9 0,-21-12 0,-12 1 0,6 1-492,18 1 0,3-1 0,-7-3 0,3 1 164,-11 0 0,3 2 0,0-2-164,26-1 0,-3-2 387,-18 1 0,0 0 105,-7 0 0,4 0 0,-2 0-492,16 0 0,2 0 164,-8 0 0,5 0 0,-4 0 39,7 0 0,0 0 289,-9 0 0,4 0 0,-4 0 0,16 0 0,-3 0 0,5 0 0,4 0 0,-19 0 0,3 0 0,-9 0 0,-9 0 0,1 0 0,16 0 0,11 0 0,-10 0 0,-13 0 0,-4 0 0,26 0 0,4 0-198,0 1 1,-6-2 197,-35-2 0,2-1 0,21 3 0,10 1 0,-9-1 0,-17-2 0,-4-1-408,32 4 0,-2 0 408,-36 0 0,0 0 0,35 0 0,1 0 0,-28 0 0,0 0 0,34 0 0,0 0 0,-36 0 0,1 0-181,10 0 0,7 0 0,-4 0 181,2 0 0,1 0 0,-3-2 0,5-1 0,-7 0 491,-3-1 1,-6-2-286,-3-5 1,-2-2-207,1 0 0,-2-1 491,-8 2 1,0-1-461,2 0 0,3 2-31,30-4 0,1 3-208,-23 6 0,0 0 208,24-8 0,-1 3 0,-31 9 0,-3 2 491,2-4 1,0 1-205,1 2 0,0 2-287,0-1 0,0 0 0,4 0 0,0 0 0,1 0 0,0 0 0,6 0 0,2 0-229,9 0 0,1 0 229,-5 0 0,1 0 0,4 0 0,-2 0-113,-8-4 0,-2 0 113,0 3 0,-1 0 0,-4-2 0,-1-2 0,-2 2 0,5-1 0,8 0 0,8 0 0,-4 0-25,9-1 1,0 0 24,-2 2 0,6-1 0,-6 2-492,4 2 0,-4 0 385,7 0 0,0 0 107,-4 0 0,1 0 0,9 0 0,-1 0 0,-15 0 0,2 0 0,-9 0 0,5 0 0,-9 0 0,-9 0 0,-2 0 454,46 0 1,-9 0-455,-41 0 0,6 0 0,3 0 0,3 0 0,32 7 0,-29 2 0,3 1-371,-2-1 0,1 2 371,20 2 0,-1 1 0,-26-5 0,0-1 4,15 1 1,1 0-5,-11 0 0,1-1 0,16-2 0,0-1 0,-16-1 0,-1 0 0,11-4 0,-1 0 0,-14 4 0,-2 0 0,-5-3 0,1 0 491,12 4 1,-6-1 102,-6-4-594,3-1 0,2 2 0,8 5-492,14 3 0,8 1 162,-16 0 0,1 0 330,-7-1 0,3 1 0,-4-1 0,7 1 0,-4-2 0,4-3 0,-7 0 983,-1 1-204,-13-6 204,-38 0-422,-34 0-561,-44 0 0,9 4 0,-9 1-328,-8-1 0,-9 0 0,-1-1 0,-3 1 0,-1-1 0,-4 1 82,7 1 0,-3 0 0,-1 0 0,-1-1 0,-4-3 0,-1-1 0,0 0 0,0 1 0,1 3 0,0 1 0,0 0 0,-2-1 169,10-1 0,-2-1 0,-1 0 0,0 0 1,1 1-121,-1 1 0,-1 0 1,0 1-1,1 0 0,2-2-49,-12 1 0,2-2 0,-1 1 0,-2 0 49,4 1 0,-4 0 1,-1 0-1,3 0 0,6-1-34,5 0 1,6-1 0,1 1 0,-4 1-16,-13 2 0,-5 2 0,2 0 0,8 0 17,6-1 0,7-1 1,3 2 719,-25 6 1,11-1-271,-2 0 762,85-6 0,12-4-492,57-1 1,15-4 491,6-5-656,-25 1 1,9 0 0,-5-1 163,-3-2 1,-4-1-125,6-6 1,-3-1 123,-13 4 1,-5 1 491,12-5 0,-24 0 0,-31 13-559,-47-14-424,-23 3 0,-1 6 0,-6 2-492,7 2 0,-5 2 393,-4 3 0,-7 1 0,3-2 99,11-1 0,2-2 0,-2 2 0,-15 0 0,-3 2 0,-2-1 0,-11 1 0,-2 0 0,5 1 0,21 1 0,3 2 0,-2 1 0,-14 3 0,-3 2 0,8 0 0,1 0 0,9 0-272,17-1 1,3 0 271,-1 3 0,8-2 0,14-3 0,-7 8 0,52-12 0,17-8 0,63-13 0,-8-6 0,-29 8 0,-2 0 0,8-9 983,-36 8 0,-13 5 0,-20-4-74,-58-14-909,15 12 0,-8 1-492,-32-3 0,-9 3 164,30 6 0,-2 2 0,-4 1 82,1 1 0,-6 2 0,1 0 0,3 1-82,-2 0 0,3 0 0,-5 1 82,-3 0 0,-7-1 0,0 2 0,8 1-82,3 3 0,6 1 0,-1 1 167,-2 1 1,-1 0 0,5 3-137,-14 4 1,11 3 296,0 11 0,26-6 0,37-8 983,10-5 0,3 3 0,23 6 0,5-1 0,43 4-422,26-3-561,-32-11 0,4-1 0,0-3 0,-2-2 0,-10-1 0,-4-3 0,18-8 0,-45 3 0,-14 2 0,-19 1 0,-48-13 0,-18 13-492,-3-5 0,-11 0 164,21 10 0,-2 2 0,-3 0 0,-11-3 0,-4-1 0,0 2 0,-6 4 0,0 1 0,0 1 0,3 2 0,0 1 0,4 0 178,14-1 1,2 0 0,2 4-281,-30 15 1,8 1 429,34-13 0,7 2 0,-25 26 0,50-25 983,36 7 0,24 4-660,8-3 1,10-1-119,19 0 0,9-3-205,-4-2 0,5-2 0,3-2-328,4-1 0,2-3 0,4-1 82,-14-3 0,4 0 0,0-1 0,-3-2-82,11-1 0,-2-2 0,2-1 82,-10-1 0,3 1 0,0-2 0,-5-3-82,8-5 0,-4-2 0,-2-1 0,-5 2 0,-1 1 0,-7-4-164,3-6 0,-15-2 58,-15-5 1417,-41 3-136,-48 5-847,-35-12 491,7 21 1,-11 4-346,11 0 0,-5 1 0,0 2-146,3 2 0,1 2 0,-5 2 245,2 5 1,-4 1 0,0 3 0,6 0 81,2 1 1,5 2 0,-2 3-32,-10 8 1,-1 5 0,6 2-789,-9 9 0,9 3 185,11 0 1,4 2-16,0-6 1,6-1 321,-2 19 983,17-23 0,30-16 0,14-11 0,29-1-25,22-4-958,-6-6 0,6-2 322,3-3 1,3-2-323,9-7 0,0-3 0,1-2 0,-2-2 0,-2-2 0,-4-1 0,-12 6 0,-6 1 934,15-12-934,-42 13 0,-60 4 0,-39 6 0,20 4 0,-5 3-492,-8 8 0,0 4 301,9 0 0,2 6 191,-3 16 0,5 5 983,-13 13-869,37-7 1,5 0-115,6-7 0,15 23 0,18-19 0,45 18 0,-15-30 0,9-2-328,12 0 0,10-1 0,-1-3-13,20 2 0,6-6 95,-21-6 0,8-1 0,1-1 0,-4-4-82,6-3 0,-2-4 0,1-2 0,7-1 0,1-3 0,0-1 0,2-1 0,-1-1 0,-4-2 0,-15-3 0,-3-2 0,-3 1-164,17 0 0,-7-1 386,-21 0 0,-16 0 106,-29 1 0,-34-4 0,-27-3 0,-11 6 0,-9 2 77,1-4 0,-5 2-77,-7 8 0,-9 3 0,5 0 0,-8-5 0,1 5 0,10 8 0,-2 4 0,5 3 0,1 3 0,5 3 0,-3 6 0,8 2 983,-4 12 0,18 0 0,45-22 0,0 2 0,14-4 0,18-1 0,31-2 0,32-3-492,-29-6 1,4-6-984,11-9 0,-1-3 48,-20 7 1,1-4 443,20-16 0,-2-4-639,13-14 639,-36 22 0,-3 0 0,5-14 0,-37 21 0,-40-6 0,-36 4 0,10 7 0,-8 0-328,0 3 0,-7 1 0,-3 1 0,-17 0 0,-6 1 0,0-1 0,0 0 0,-2 0 0,0 2 0,-2-1 0,-1 1 0,2 7 0,8 9 0,1 6 0,8 2-164,-4 3 0,7 4 0,-1 11 0,14 3 213,20 3 279,23-14 983,17-14 0,4 2 0,55 15 0,15-1-492,-9-8 1,9-3-165,-5-8 1,6-3 0,0-1-656,-4 1 0,0-2 0,4-3 82,1-2 0,6-2 0,0-2 0,-4 0 14,2 0 1,-3-1 0,4-2-15,-4-1 0,3-2 0,1-2 0,-7 0-82,-2-1 0,-5-2 0,0 0 267,10-1 0,0-1 0,-9-1 61,-12-1 0,-8 0 0,15-5 0,-50 11 983,-18 6-150,-48 3-833,-11-2 0,6 17 0,-5 6 491,6-1 1,-1 2-1,-15 14 1,-1 4-86,8-3 1,1 2-407,-10 7 0,3 3 0,15-7 0,3 1 0,4-2 0,4-2 983,-9 9 0,28-17 0,27-15-904,24-6-79,22-1 0,52-3 0,-2-7-224,-13-1 0,2-3 224,-18-6 0,3-2-328,0 3 0,6 0 0,-3-2-164,9-5 0,-1 0 353,16 2 1,0 3 138,-23 4 0,-6 2 0,19-1 0,-27 1 0,-83 2 0,-35-10 0,10 10 0,-6 1 155,-18-1 0,-3 3-155,9 5 0,1 3 0,-5 5 0,6 5 983,-4 12 0,26 1-799,38-8-184,8-5 0,4-4 0,19 2 983,18-4-287,33 0-696,-22-7 0,3-4-492,5-2 0,4-2 270,19-8 1,-1-2-271,-23 7 0,0-3 0,28-15 0,4 1 0,-6 17 0,1 2 164,-21-6 0,1-3 0,3 3 142,6 8 0,2 4 1,-6-2 185,2-7 0,-7 2 0,30 2 0,-62-3 983,-57-8-764,-50-32-219,8 24 0,-9 2-328,13 1 0,-5 0 0,-3 3 164,-18 3 0,-5 4 1,0 1-165,6 0 0,0 1 0,-2 2 276,-7 3 1,-1 1 0,4 5 51,15 3 0,4 3 0,5 1-252,-9 2 1,6 4 251,10 8 0,9 3 0,19-2 0,-4 4 983,33-7 0,17 7 0,24 13-950,9-12 0,8-2 458,1-3 1,5-4-274,7-1 1,8-2 0,1-2-547,8-4 0,1-3 0,1-2 0,-2 1 0,0-1 0,0-3 166,6-4 0,1-4 1,-7-2 161,5-4 0,-8-7 0,3-16 0,-8-3-128,-26 15 1,-5 0 127,20-33 0,-44 42 0,-20 8 983,-21 9 0,-32-2-898,1 3 0,-6 0 406,1 0 1,-4 0-229,-35 0 1,-4 0-264,26 0 0,2 0 0,-13 1 0,2 5-149,24 8 1,6 3 148,-17 14 0,28 24 0,29-21 0,58 30 0,34-10-328,-28-24 0,9 2 0,5-3 0,15-2 0,7-4 0,5-2 82,-4-1 0,6-1 0,3-1 0,1-3 49,-14-6 0,1-1 1,1-2-1,2-1 0,0-1 0,4 1 0,3-1 1,-1-2-1,1-1 0,-1-3 0,-1-3 0,0-2 1,0-2-1,-3-1 0,-2 0-49,3 1 0,-3-1 0,-1-1 0,0-4 0,6-7 0,2-4 0,-3-1 0,-10 1-82,-13 6 0,-6 0 0,-3-3-164,28-24 0,-13 0-492,-19 3 1967,-64-18-347,-54 12-636,-4 18 0,-10 3 491,-11-2 1,-6 6-165,19 11 1,-3 3 0,-1 5-191,1 3 1,0 3-1,2 3-137,-19 4 0,0 6 0,16 4 0,-2 4 0,6-2 0,0 1 0,2 1 0,-18 9 0,5 2 0,32-12 0,4 0 491,1 4 1,6 0 491,-7 12 0,17-7 0,22-3 0,6-14 0,6 7 0,4-14 0,10 1 0,25-12-314,21-17-669,-18-1 0,-1-3 0,28-21 0,-36 13 0,-2-5-706,19-41 706,-12 1 0,0-7 0,-23 37 0,-11 18 0,-3 15 0,-16 2 0,-76-7 0,-10 10-492,9 1 0,-8 5 164,30 8 0,-2 5 0,3 1-164,-25 4 0,3 5 50,-5 7 1,7 6 441,30 2 0,8 4 0,7 4 0,7 3 0,0 36 0,18-5 0,26-24 0,43 14 0,10-36-492,-7-2 0,8-3 180,15-16 1,8-5-17,-12 1 0,5 1 0,3-3 325,-5-4 0,3-2 0,2 0 1,-2-1-244,-1 1 0,0 0 0,0 0 0,1-3 0,3-3 0,1-1 0,0-2 0,-1 0 0,0 0 0,0-2 0,-1 0 0,-5 0-82,3-4 0,-5 0 0,0-1 0,5-1 0,0 0 0,-15 1 1005,9-12-677,-32 7 983,-49 22 0,-28 1 0,-14 16 0,-26 10 0,21 3 0,-9 15 0,41-21 0,-10 7 0,27-13 0,1 0 0,10 1-410,16 4-573,22 3 0,-8-8 0,30-1 0,-20-19 0,6 0 0,-14-5 0,-29 7 0,-11 0 0,-22 7 0,15 5 0,18 32 0,35 14 0,4-3 0,8 3-492,2-6 0,4-2 0,20 9 0,4-6 189,-7-12 1,2-7 302,3-8 0,-2-6-125,-24-4 0,-5-7 125,32-22 0,-56 10 0,-12-17 0,-19 7 0,-12-1 0,-27-15 0,-34-3 354,16 14 1,-5 2-355,-4 1 0,-3 2 0,-1 2 0,-2 4 0,2 4 0,0 4-378,4 2 1,1 2 377,4-1 0,0 2 0,-13 6 0,1 1 0,21-5 0,1 1 0,-14-1 0,3 2 0,-13 7 0,5-6 0,39 3 0,9-1 0,26 1 983,5-2-213,75 8-770,-5-11 134,-23-2 0,1-4-134,-4-9 0,-2-3 0,26-5 0,-18-5 0,2-1 0,-9 9 0,0 2 0,13-5 0,1 1-492,-6 3 0,2 3 236,10 6 1,2 1 255,1-4 0,-1-1 0,5 5 0,-1-2 0,-8-2 0,-4-1 0,24-5-109,1-2 109,-48 11 0,3-2 0,-9 7 778,-15 0-778,-3 0 983,17 0-415,-20 0-445,16 0-123,9 0 0,-19-3 0,36-4 0,-42 3 0,11-5 0,-19 5 0,9-4 0,-4 1 0,5 2 0,-4 2 0,4 3 0,-1 0 0,3 0 0,-4 0 0,-4 0 0,-1 0 0,-3 9 0,0-3 0,0 4 0,0-4 0,50 10 0,-18-3 0,53 3 0,-39-10 0,8-6 0,-33-3 0,-9-4 0,-20-1 0,-8-9 0,-10-5 0,-3 0 0,-31-4 0,30 17 0,-17 2 0,32 10 0,-11 2 0,6 5 0,-4-1 0,4-2 0,2-1 0,-1-2 0,-7 4 0,10-4 0,-10 0 0,-29 3 0,8-5 0,-12 2 0,-9-1-384,5-2 0,-1-2 384,1 1 0,-3 0-492,-24 0 0,-2 0 0,14 0 0,2 0 415,1 0 1,-3 0 76,-14-1 0,2 2 0,29 7 0,3 0 0,-43-5 0,26 21 0,56-22 0,-4 9 685,9-10-685,-4 2 983,-16-9 0,-28-10-864,-11 1 0,-9-2-119,-5 3 0,-6 0-328,16 2 0,-3 0 0,0 2 0,5 5 0,0 2 0,2 0 62,-28-2 1,6 2 265,24 1 0,2 4 0,-10 5 0,10 1 0,23-1 0,-15 12 0,51-12 0,6 0 0,10-3 0,0-1 983,-2-3 0,-78-18-450,-29 13-1025,0-5 0,-5 2 0,30 6 0,-2 4 164,1-1 0,-5 2 0,3 1-164,-16 6 0,4 0 0,4 0 0,-2 0 164,10-1 0,-4 1 0,10-1-2,16-1 1,1 0 329,-14 1 0,-8 0 0,9 1 0,-23 7 0,23-2 0,5 1 0,6 4 0,8-1 0,18-4 983,16-8-201,4-3 201,-3-1 0,2 0 0,-11-2 0,6 5-117,-33-5-866,9 8 0,-12-5 0,-5 1 0,-27 17 0,29-13 0,-4 0-492,-33 12 0,-1 2 0,32-9 0,-2 0 240,-37 9 1,0 0 251,36-9 0,1-1 0,-26 5 0,-1-1-492,25-7 0,0-1 438,-20 5 1,4-1 53,2 1 0,-6 1 0,9 0 0,23-4 0,-1-3 0,43-2 0,-2-5 983,-3-2 0,-5 0 0,-40-3-370,-8 11-613,13-2 0,-2 0-984,-23 9 492,17-2 0,-2 2 294,8-1 1,-3 0 197,-26 1 0,0 0-492,24-1 0,2-1 387,-19-3 0,9-1 105,20 4 0,-31 7 0,58-9 0,-5 5 983,19-8 0,3 0 0,43-9-375,-6 3-608,24-7 0,8-3 0,19 0-492,-10 4 0,2 0 249,-20 1 1,0 1 242,17 2 0,-4 2 0,13-1-236,-21 0 1,-2 0 235,10 0 0,28 0 0,-40 0 0,0 0 0,-39 0 0,13 0 0,-17 3 0,0-2 983,6 2-533,1-3 57,16 0-507,-13-3 0,7 2 0,9-15 0,-19 9 0,25-7 0,-30 8 0,40 5 0,-16-8 0,41 8 0,-7 2-492,-7 3 0,5 3 84,-11 1 0,-1 1 408,2-4 0,-3 0 0,9 3 0,-50-8 0,-2 0 0,-9 0 0,-54-4 0,5 16 0,-18-12 0,27 13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7:32:02.918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0 200 24575,'36'4'0,"-2"-1"0,13-3 0,27 8-492,-15-7 0,3 0 0,-5 3 0,1-1 101,12-3 0,-1 0 391,-9 4 0,1 1 0,10-4 0,2 0 0,0 3 0,1 0 0,4-4 0,-1 0 0,-9 0 0,-3 0 0,-7 0 0,-5 0 873,15 0-873,-12 0 452,-11 0-452,-8 0 0,40 0 0,-53 0 983,63 7-541,-58-6-442,71 7 0,-63-8 0,42 0 0,-28 3 0,1 2-492,5 0 0,4 1 164,2-1 0,6 2 0,-1 0 188,30 3 1,-2-1 139,-20-3 0,0-1 0,27 0 0,-6-2 0,-8-3 0,5 4 0,1 1 0,2-3 0,-1 2 0,0 0 0,3-4-492,-8-4 0,-3 0 491,-15 2-92,-21-4 1,-1-2 92,20-1 0,-26-2 0,13 3 0,-10-3 983,-16 5 0,16-1-846,-21 3-137,62 4 0,-25 0 0,-7 0 0,1 0 403,26-7-403,14 5-492,-14-6 0,5 0 0,-21 3 0,0 0 397,20-4 1,-3 0-288,-29 1 1,-4-1 381,45-14-294,-11 12 294,-2-10 0,-10 13 0,10-8 0,2 8-412,11 1 412,-44 6 0,2 2 0,5-1 0,0 0 0,1 0 0,2 0 0,8-4 0,-1-1 0,-14 2 0,1-3 0,25-6 0,-4-3 0,-2 0 0,-19 3 0,-3 0 0,-4 0 983,-7 5 0,36 0-780,-34 7-203,5 8 0,2 0 0,16-5 20,0 13 1,1 0-21,15-12 0,-28 8 0,4-1 0,4-9 0,-2-2 0,24 7 0,-24-7 0,2 0 0,6-1 0,-3 2-836,33 6 836,-25-6 0,-1 0 0,23 6 0,-13-2 0,3-1 0,-25-3 0,1 0 0,30 3 0,-2 1 0,-29-5 0,-3 0 0,-4 0 0,0 0 0,2 0 0,4 0 0,25 0 0,1 0-333,-19 0 1,0 0 332,24 0 0,0 0 0,-25 0 0,-3 0 0,-3-1 0,1 2-492,9 3 0,0 0 479,-4-3 0,0 0 13,5 2 0,0 2 0,-5-1 0,0-1 0,-1-2 0,-1 0 0,-5 3 0,0 0 0,1-4 0,-1 0 0,-4 0 0,-2 0 0,0 0 0,0 0 315,1-4 1,-3 0-316,17 2 0,-6-9 0,-28 11 0,52-3 319,-3 10-319,-22-7 0,4 1 53,15 11 0,-2 1-53,-24-6 0,3-2 0,17 2 0,9 0 0,-9-2 0,-16 0 0,-3-2 0,19-2 0,0-2 398,-22-3 1,-4 0-399,20-5 54,15-6-54,-34 7 0,8-4 817,6 11-817,-9-6 0,45 7 0,-53 6 0,19-2 0,2 1 983,-4 3-176,28 0-483,-24-8-324,-39 0 0,22 0 0,-37 0 0,1 0 0,-1 0 0,6 0 0,1 0 0,-3 0 0,17 0 0,-4 0 0,0 0 0,4 0 0,-25 0 0,14 0 0,-14 0 0,35 0 0,-21 0 0,65 0 0,-31 7 0,26-6 0,-15 7 0,-4-1 0,-12-4 0,0 2 0,-3-2 0,-20-8 0,-11 3 0,17-3 0,-21 5 0,5 0 0,-6 0 0,0 0 0,0 0 0,17 0 0,3 5 0,27 3 0,-19-1 0,0 0 0,-22-7 0,-9 0 0,-1 0 0,0 0 0,-2 0 0,2 0 0,-45 0 0,6 0 0,-69 7 0,51 5 0,-6 2 0,-28 2 0,-16 0 0,3 1-328,15 0 0,1 0 0,-7 0 131,9-4 0,-8 0 1,-3-1-1,2-1 0,4-1-49,1-3 0,3-1 0,2-1 0,-3-1 0,-8 2 0,-1-1 0,-2-1 0,-1 0 49,10-1 0,-1-1 1,-2-1-1,2 1 0,2 0-49,-8 0 0,2 1 0,1 0 0,-4 1 49,4-1 0,-3 1 1,-1 1-1,1-1 0,4 1-49,-1 0 0,3 1 0,2-1 0,-2-1 0,-5 0 0,-2-1 0,2-1 0,4 1-82,1 0 0,3 0 0,-1 0 0,-18 1 0,-3-1 0,5-1 0,19-1 0,4 0 0,-3 0 0,-17 1 0,-3 2 0,6-1-164,-7-3 0,3 0 819,21-1 1,-1 1 0,8 1-292,9 2 1,4 1 454,-9 0 1,1 0 491,-21 5 0,46-1 0,-1-7 0,20 2 0,0 0 0,-4-2 0,8 2 0,-8-3 0,-10 0 0,-15 0 0,-29 0-1119,-23 0 136,43 4 0,-2 0 0,-10 1 0,0 0 0,16 0 0,-2 0 0,-25-1 0,-4 0-492,6-4 0,1 0 177,-1 0 0,-3 0 315,10 0 0,-3 0 0,8 0 0,-37 0 0,0-1 0,1 2 0,9 5 0,0-1 0,2 0 0,14 4 0,22-3 0,1 1 0,-20 2 0,26 2 972,-34-3-972,52 0 983,-14-8-264,30 3-719,-2 1 0,2-4 0,0 3 0,0-3 0,1 4 0,-7 0 0,2 0 0,-11 0 0,4 0 0,-5-3 0,-10 3 0,-3-4 0,-11 0 0,-9 0 0,6-5 0,-17 3 0,-13-11 0,35 11 0,-18-6 0,58 8 0,-7 0 0,9 0 0,-1 0 0,-2-3 0,2 2 0,-2-2 0,-17 3 0,-4 0 0,-30 7 0,-2 1 0,-11 7 0,11-2 0,2 1 0,30-7 0,1 1 0,22-7 0,-2 2 0,-4-6 0,6-1 0,-6-3 0,7 3 0,3-2 0,10-8 0,13-9 0,21-13 0,27-1 0,13-7-492,-32 18 0,3 1 200,9-2 1,-1 1 291,-13 0 0,3 2 0,32 0 0,6 3-492,-6 3 0,1 1 0,-2 2 0,5 1 422,-10 1 1,4 0-1,-10 2 70,23-7-492,-6 1 0,-7 0 17,-31 3 475,5-2 0,-53 12 983,-51 4-700,-16-7-283,-9 5 0,-10 2-28,4-4 0,-1 1 28,-1 3 0,-5 0-328,-5-3 0,-9-1 0,3 1 0,13 2 0,3 1 0,-5-1 82,5-1 0,-3-1 0,-3 0 0,2 1 0,-1 1 0,-1 1 0,3 0 0,6 1-82,5 1 0,5 1 0,0 0 0,-2 2 0,1 0 0,10 2-656,-19 7 1653,36 5-669,43-3 983,9-7 0,31 10 0,62-14-885,-39-2 1,6 0 228,-1-2 1,5-1 0,2-1-205,5 2 1,2-1 0,1-1-452,6-1 0,2-1 0,3-1 166,-14 0 0,3-2 0,0 0 0,-4 1 162,11 1 0,-3 0 0,2-1 0,-10-2 0,3 0 0,-1-1 0,-5 2 0,0 1 0,-3 2 0,-1 0 0,5 0 0,-1-1 0,0 0-328,-1-2 0,-2-1 0,-7 2 173,32 3 155,-31-2 0,-16-1 0,-41 2 983,-8 2 0,-17-2 0,4 6 0,-6 1 0,15 3 0,4 3 0,7 1 0,24 17-364,4-6-619,54 9 0,13-2-492,-51-18 0,3-2 164,27 7 0,14 2 0,-6-6-164,-1-9 0,-3-3 0,12 5 0,3-2 0,0-6 0,-1-2 444,-15 0 1,0-1 47,13-3 0,-5-1 0,-35 3 0,-4 0 0,46-6 0,-93 5 0,-72-12 0,-10 13 82,3-5 0,-7-1-82,1 7 0,1 2 0,9-2 0,-1 1 491,-17 3 1,3 4-236,31 5 1,1 2-257,-8 3 0,2 1 0,-26 18 0,21-9 0,12-4 0,19-8 0,16-2 983,12-4 0,43-1-852,-3-9-131,14-1 0,2-2 0,6-7 0,34-13 983,-59 16-708,1-7-275,-37 9 0,-21-8 0,-73 1 0,40 7 0,-5 0-328,-3 4 0,-7 0 0,-1 2 0,-1 1 0,-1 0 0,-4 1 0,-17-1 0,-4 0 0,-1 4 82,25 2 0,-1 3 0,1 0 0,0 1-82,-18 0 0,0 0 0,4 3 0,12 2 0,4 2 0,3 2-164,-16 7 0,9 1 0,23-6 0,7-1-492,-22 14 1967,48-15-263,22-4 263,12-3 0,13 5-492,22-9 1,9-3-1,1 3 1,4-2-85,36-1 1,5-2-408,-5-2 0,1-3-328,-24 1 0,2-2 0,-1-1 0,-4-1 0,-2-1 0,-1-1 34,21-3 1,-8-1 293,-26 4 0,-8 0 0,-2 0 0,-39 4 0,-18-5 0,-34-1 0,-51 3-189,11 5 0,-7 3 189,6 8 0,-4 5 0,5 0 0,-6 2 0,7 3 0,-2 7 0,3 4 0,11-1 0,-4 4 0,8-1 0,2-2 0,7 2 491,5 4 1,6-1 491,-7 5-606,33-5-377,14-11 0,12-4 0,10-2 0,29-10 0,43 3 322,-32-7 1,6-2-323,27-2 0,4-2-492,1-4 0,2-2 164,-22 2 0,3-2 0,-4 0 2,12-3 1,-1-1-136,13 1 0,-7 1 461,-3-2 0,-4 8 0,-61 9 983,-20 9-214,2 9 214,3-5 0,1 2 0,10-6 0,-6-4-775,17-2-208,26 5 0,46-8-492,-34 2 0,8-1 164,7-2 0,8-1 0,-1-1 0,-10 1 0,-1 0 0,5 0 82,0 2 0,5 1 0,2-1 0,-3 0 0,-8-1 0,-1 0 0,0-1 0,1 1 0,4 1 0,2 0 0,-1 0 0,-2 1-82,18 0 0,-4 0 0,-4 0-164,14-2 0,-12 0-492,1 3 0,-66-5 769,-67-9 1,-26-1 214,-25 7 491,11-5 1,-3 0-402,22 8 1,3 2-91,-38-1 0,13 13 983,31-6 0,11 11 0,25-10 0,10-1 0,43 6 0,-15-3-492,33-4 1,9-2 491,32 0-773,-40-5 0,3-3-210,7-8 0,-7-1 0,-10-2 0,41-16 0,-65 22 0,3 2 0,-29 1 0,-33 5 0,22-2 821,-13 3-821,115 28 0,1-13-492,-13 5 0,7-1 0,2-12 0,1-4 0,1 1 0,-2-1 0,-9-2 0,-2-2 432,-7-1 0,-10-1 60,-13-2 0,-18-5 0,-20 3 0,-4 0 983,-32-20 0,15 12-578,-63-22 0,-16 1-405,19 11 198,-5-3 0,-1 5-198,1 16 0,24 7 0,-30 0 0,38 0 0,-20 0 0,20-6 0,-7 0 0,-14-8 0,44 5 0,-16-1 884,36 2-884,4 4 0,44-6 0,16 8 0,-7-8 0,2-2-984,34 1 856,-22-5 0,3-1 128,-13 11 0,1 1 0,17-7 0,5-1-492,14 8 0,-2-1 72,-29-2 1,-3 0 419,5 3 0,-9-1 0,-22-4 0,-34 6 0,-56-4 0,-18 4 0,-17 6 170,33 4 0,3 4-170,-14 20 0,22-11 0,-1 1 0,-36 26 0,37-25 0,-3-1 0,-13 1 0,-5 0-492,-9-2 0,-4-2 227,-9-2 0,-1-1 265,15 0 0,3-1-71,10-8 1,7 0 70,4 5 0,29-6 0,23 0 708,30-1-708,23-10 0,19-15 0,-23 6 0,-4-1 0,5-12 983,28-13 0,-58 31 0,15-13-262,-29 17-721,-9 0 0,-46-9 0,-20 1 0,-27 5-492,6-5 0,-7 3 0,14 18 0,4 5 181,15-3 1,-1 4 310,2 4 0,-5 4 0,5-1 0,-4 4 0,3 1-492,-20 12 0,2 1 346,25-11 0,3 0 146,-2 4 0,2-1-686,-32 18 686,22-17 0,25-6 0,23-16 983,12-7 0,-5-9 0,4-3-227,-5-7-756,-20-10 846,13 17-846,-17-9 0,-27 13 0,29 5 0,-37-2 0,42 5 0,-21 10 0,22-7 0,-15 4 0,30-5 0,0-3 0,1 0 0,2 0 0,-2 0 0,0 0 0,-7 0 0,1-3 0,-4 2 0,6-2 0,-6 3 0,-33-8 0,18 7 0,-54-7 0,54 8 0,-19 0 0,-2 0 0,6 0 0,-12 7 0,0 2 0,14-1 0,-15 11 0,46-11 0,10-1 0,4 0 0,-57-55 0,5 30 0,-1-1 0,13-10 0,1 0 0,-53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6T17:32:03.59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0 20964,'77'16'0,"-1"0"0,1 0 0,-1 0 0,9-2 0,5-1 0,3 0 0,-1-2 0,-6-2-246,-1-2 0,-5-1 0,0-2 0,4 1 49,-5-1 0,3 1 1,2-2-1,-3 1 0,-5-2-131,23-1 0,-6-2 0,-4 1 0,-11 0 0,-3 1 0,-5-2-164,10-2 0,-8-1 757,-11 2 0,-9-1-265,-4-5 0,-41 5 0,-4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34.59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42 24575,'29'5'0,"-3"-1"0,15-4 0,16 7 0,9-5 0,-10 2 0,1-1 0,14-3-492,2 0 0,1 0-492,10 0 873,0 0 1,0 0 110,3 0 0,-7-4 0,-3 0 0,-5 2 702,9-10-702,-23 11 362,-31-3-362,19 4 0,-25-4 0,1 3 983,-6-3-841,-2 4-142,2 0 0,0 0 0,10 0 0,-11 0 0,11 0 0,-11 0 0,11 0 0,16 0 0,-16 0 0,15-3 0,-27 2 0,0-2 0,0 3 0,1 0 0,-1 0 0,0 0 0,0 0 0,0 0 0,-3 0 0,3 0 0,-3 0 0,0 0 0,2 0 0,-5-3 0,11 2 0,-7-6 0,14 7 0,-5-8 0,6 7 0,0-3 0,-6 4 0,-1 0 0,-6 0 0,0 0 0,-3 0 0,0 0 0,-4 0 0,3 0 0,-2 0 0,2 0 0,0 0 0,-2 0 0,2 0 0,3 0 0,-4 0 0,7 0 0,-8 4 0,2-4 0,0 3 0,-2-3 0,5 0 0,-5 0 0,6 0 0,-7 0 0,4 0 0,-1 4 0,-2-4 0,2 3 0,0-3 0,-2 0 0,2 0 0,0 0 0,-2 0 0,2 0 0,0 0 0,-2 0 0,2 0 0,0 0 0,-2 0 0,5 0 0,-5 0 0,2 0 0,0 0 0,1 4 0,9-4 0,29 5 0,7 2-887,13 2 887,9-4 0,1 0 0,0 8 0,5-11 0,-42 4 0,-13-6 0,-21 0 0,-1-3 0,-4-1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2T17:14:36.52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28 24575,'52'4'0,"27"1"0,-12 0 0,0-1 0,2-4 0,-40 0 0,19 0 0,-8 0 0,21 0 0,2 0 0,21 0 0,-28 0 0,43 0-548,-20 0 548,0 0 0,21-7 0,-65 5 0,43-5 0,-45 7 0,45 0 0,-43 0 0,54 0 548,-60 0-548,22 0 0,-20 0 0,-13 0 0,12 0 0,-16 0 0,16 0 0,-6 0 0,8 0 0,-6 0 0,-5 0 0,16-6 0,-7 4 0,1-3 0,-11 5 0,-6 0 0,1-3 0,-4 2 0,2-2 0,-5 3 0,5 0 0,14 0 0,-3 0 0,8 0 0,-7-4 0,-9 3 0,4-3 0,-6 4 0,-3 0 0,-1 0 0,0 0 0,-2 0 0,5 0 0,-2 0 0,4 0 0,4 0 0,-3 0 0,10 0 0,-11 0 0,5 0 0,-9 0 0,-1 0 0,-3 0 0,3 0 0,-2 0 0,2 0 0,0 0 0,-2 0 0,2 0 0,1 0 0,0 0 0,0 0 0,-1 0 0,-3 0 0,3 0 0,-2 0 0,2 0 0,0 0 0,1 0 0,3 0 0,-3 0 0,3 0 0,-7 0 0,4 0 0,2 0 0,-5 0 0,6 0 0,-7 0 0,3 0 0,-2 0 0,2 0 0,0 0 0,-2 0 0,2 0 0,0 0 0,-2 0 0,2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A2D73-2532-A640-A667-27AB4D0D333F}" type="datetimeFigureOut">
              <a:t>6/8/25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FF3D1-0F45-2240-9B47-75654C02E2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1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3081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C5BC-FAAF-5381-ABAC-84B51884B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493468-FA10-4062-3F8C-E652FA88A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12F57-A6BB-3D5E-95AF-B4F8E7C36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D7F4-5E18-97F7-C3CF-8D800EBFA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7381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35A34-CAE1-9210-0E71-F37CFC16A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A71A6-4CD8-80C2-E24B-8F8F6609A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6CCDC0-6CE9-B981-600B-839144A96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CBCAD-FFFE-CFE5-14C7-27724326F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04123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1E15F-70D7-BBB2-A15F-488BE54EC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24BFD-41D0-73AC-9B7E-6A9E0FA79A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1E9EC-F9FB-6DAF-7FCA-D0CE27F5B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FB3C-FF14-AC8A-4A0B-9E1245385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3710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83CD0-B40B-B0CA-4AC1-3F67D00E7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171F51-BD66-F94A-9804-1CD62F3FE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239C2-67E1-70E0-3BFE-F3F5055C4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14802-3750-B2D6-3AB4-A7F118AD7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1483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74D65-BF1E-3CED-B1F6-87EE781B5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02B859-505D-FDB8-C0A5-E33CD0A860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DE1E12-FC2C-DCF8-FCAE-5A4C9D03C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C032-FB63-8C83-B13B-BB92F1BC3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3054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B6C01-0968-2EE7-7B32-0F22F48A1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BCF78-4214-131C-106F-8ACFFB34C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CB9387-636C-0612-D68C-7487CF8E7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F450E-0AA2-85A1-51C7-0494DF303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02375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9B6C5-B3FF-78D9-ABAE-49C868DC2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C778DF-B66B-82D2-1ED5-00651091EB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FE286-D591-E6E5-9C34-AC6476435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4AA10-F005-E24E-9D7C-36A70700C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8492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55075-3460-35E6-B2BF-2BB942300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D57631-9141-1B3C-631D-F5CDD87C6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964EFE-9825-1F90-86D2-0F5BFF6FB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7248A-B46E-1EDE-372B-67E5DF0A8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36505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B790E-771B-7830-C192-9A73D32CE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75EEB-9BB1-C180-A00D-29B30051CD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1A17AC-C79C-1E1F-A7F8-E5928987A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A58D0-F4C0-4E0F-B9A3-9BA8960F1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8745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796DD-402A-EA91-674F-8442CDCB6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3CAFF-9B77-E4C8-0FD2-9FE11DBAC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05353-F589-580A-6E0A-ACDFC503D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30322-EE9F-0490-4BC9-539F42CD1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774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8034B-C3F5-8AFC-BF5A-F77970176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9EE5E-BAEB-BB7C-1922-7E10F3645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8F485-ADD5-0756-E41C-523313625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AD5B-CB4A-357C-462B-CA4548356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0079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912B9-4D3B-8FEC-F900-516E3B77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4BF59-090C-C000-5E46-9A02476F1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B7A96E-3828-6EE3-D05A-045BB6BEF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2B0D9-8E21-4127-4347-4F937103D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4708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806AA-B81F-CE54-CEEE-329DA75CF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A8B3F7-93CE-15A6-F4D9-2B744F66B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A1BD2-3C0E-11C3-0A55-05B31B00C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1CEA-3B74-AFD5-B03F-D26B278F0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3628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EC615-0EDC-5A60-3CAE-548C8B5AB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9678FD-FA9D-0008-6400-8F908D1C9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20F7FD-AD18-7548-0951-F24961904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D6041-F391-AFF6-F1E7-D093BCCF3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78050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C1DDA-FCC1-AB90-EE2C-FDD901936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DFEF5F-C94B-EA48-6378-BF47156A9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9A9FD8-2CF0-7EAB-DBAB-0C5CBBF20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DB31D-41A2-0085-81A1-945B5FD25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2936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AAA7E-990C-DA09-63B8-02F3B5D86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4F8B2B-93ED-94A8-E2DC-554FE6E97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D0B0EB-67CE-C88D-7977-8DA6FCC0B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A956E-D3C6-721B-5476-402F9C1DC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4347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0A883-FDDF-C72D-15BC-12DE186F2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694AD-242C-6339-D07D-06208F6E2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58F36B-59D5-8FE9-99C7-7E46BFFC4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05510-4314-85F5-8952-AE50E5259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62508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76F16-D58E-8865-82C6-E0A273ADE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F3E26A-082F-1D01-E069-02705D2E2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60189F-1CBB-4FBD-16D6-A233544E0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CD81E-A2DA-0326-871A-51C4B0383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76120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D1DDC-7322-AC48-1E35-BBF74EC3C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B1E75C-1862-CFCC-A346-7BD3CD625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7D017-BFC1-5EB0-29AF-C15DBAD7A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1274-589B-B78A-0823-B7CCCF3B67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73188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3FDAE-5996-1718-8E2E-39C05EF9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60BA1-AA64-FADC-392E-6CC5F249C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34705-BE0B-8139-B4F9-38C9554BC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A1D06-AAB5-2C81-9479-031DF53D3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8876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DAA0B-C2E1-B7A2-F8AF-7CC0BBC32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50473C-5E33-A17E-963C-F87E39864A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717C49-C102-C1B7-2956-7485C0667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4FBC7-72B0-A1DA-42DD-7EBD6E47D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558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807C1-0040-38F8-98A2-7187BDC25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D6A63A-2E56-3045-F956-AE9AC32C0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B2B809-6E30-8D1E-3553-F96911EE2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7307B-9DCE-D32B-30F5-4B3940CF1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14865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DB38B-0FEB-AD8A-38D2-27C574B69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E1214-EC20-9366-7561-E3E15AB8B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C6B95-C17B-B159-5D6F-D70648A7A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C35F0-48B9-81F1-D922-F6E95C46A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79107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C7E3C-BB46-4671-37AB-D3C31D33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E51312-DB65-787F-8133-A4C2E4D5F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5C37E-475A-CB66-1084-9322355FD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4B1F9-E9C6-7C38-1F24-2EA4D9253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6673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5CA90-FCD8-5299-0251-7ECEFA155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5CE0D-B781-BC56-F627-74626DB90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A68A4E-5697-C971-8477-E4F5E4F02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CB0EF-BB41-EE93-48BB-44416748B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15454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E414A-8E27-E9A8-26EE-E1D92EDCC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245AA5-EECF-0CF5-EA41-A4027CFAA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0D48C-CA2F-3453-2CFF-374032CE2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698DB-F322-3B69-DF33-79E24F8FD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411162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DDA9D-D46F-3B09-D774-BB0CCBC92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8CE6F3-D700-063F-2B50-7BE5591D0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80ABB-574B-EF6C-B7BA-FFBC13521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5782E-EAB5-5910-BF9D-248F6DC08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88924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297F5-6309-E86C-8302-58242EF22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A2EBFB-AA7B-DA40-E0C8-3AF448D0A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20699A-93D1-9900-72FE-6F4F2522D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567AC-2569-46A4-08C8-A34D1FD38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9890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58623-5A07-010E-D948-73CFFA62D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BBB18F-6903-8CD4-D07C-B0F1E6825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E9FB4-DEF8-9B4C-873B-DDC4B38BD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DDC2F-46ED-9E19-A1D1-1E2565F652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73627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07DA9-BB50-6AC2-8063-48DDE504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3D5DD1-2590-0E51-A022-7F67850C1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E87CEE-7F9C-5D9B-D206-222548223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8BD52-F921-E608-B9A5-618A7B400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67487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39A80-4DB9-66DE-2D9B-14D33C9C4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F9CDA-5E22-B297-D4E7-F5009EDD3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69565-924C-4ADE-3DAA-039131710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5B13E-EE54-1584-F0DF-84C007763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347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13055-4900-778D-9230-4955A3FD5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C6E48-F349-5F21-78BB-C6493C061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FF527-B2C2-73EA-A862-40F6143C3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83557-C92C-020F-EFA3-3780D955E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5522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BFFF4-DCB6-0A00-DEA3-269DF9FC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1F5DBA-D462-B799-D2E8-965EBBC9C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32799F-E25A-A3E8-78B2-ACD63EEFD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27371-138E-94F0-4566-28356283D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39667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0262B-FFEA-92F0-FA0F-9CAE21EDA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0B28C-3449-F3DC-0658-8E9C307A96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C68024-4970-A2BB-FFEB-2FED80DFB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C8E1-A468-E62D-3526-79855D559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490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811E8-BEA9-4F98-A053-339E835D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AD5D9-5F2B-6A2D-FFF8-FFB4E44C4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3FC3F3-9FCD-D452-8FC2-1E593FA71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177C-C4D3-0E56-461D-4A2519755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976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8B61D-415F-FF26-0EF4-4E956B38E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48A82E-1868-761A-88E5-7304B2F07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733B63-3F2E-F137-F9DD-BBC530DEB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3508E-4276-9033-AEF6-0FC49BEFD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122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4223A-1204-5673-1937-B3E08EC6B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18985-0FC6-054E-1ECC-97EF17D15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422185-60CB-05AD-483A-B9A2A1AB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DA4A5-8750-0E9C-F924-27DBFE701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834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6.png"/><Relationship Id="rId1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21.png"/><Relationship Id="rId4" Type="http://schemas.openxmlformats.org/officeDocument/2006/relationships/customXml" Target="../ink/ink16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42.png"/><Relationship Id="rId21" Type="http://schemas.openxmlformats.org/officeDocument/2006/relationships/image" Target="../media/image33.png"/><Relationship Id="rId34" Type="http://schemas.openxmlformats.org/officeDocument/2006/relationships/customXml" Target="../ink/ink34.xml"/><Relationship Id="rId42" Type="http://schemas.openxmlformats.org/officeDocument/2006/relationships/customXml" Target="../ink/ink38.xml"/><Relationship Id="rId47" Type="http://schemas.openxmlformats.org/officeDocument/2006/relationships/image" Target="../media/image4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25.xml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11" Type="http://schemas.openxmlformats.org/officeDocument/2006/relationships/image" Target="../media/image28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41.png"/><Relationship Id="rId40" Type="http://schemas.openxmlformats.org/officeDocument/2006/relationships/customXml" Target="../ink/ink37.xml"/><Relationship Id="rId45" Type="http://schemas.openxmlformats.org/officeDocument/2006/relationships/image" Target="../media/image45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customXml" Target="../ink/ink22.xml"/><Relationship Id="rId19" Type="http://schemas.openxmlformats.org/officeDocument/2006/relationships/image" Target="../media/image32.png"/><Relationship Id="rId31" Type="http://schemas.openxmlformats.org/officeDocument/2006/relationships/image" Target="../media/image38.png"/><Relationship Id="rId44" Type="http://schemas.openxmlformats.org/officeDocument/2006/relationships/customXml" Target="../ink/ink39.xml"/><Relationship Id="rId4" Type="http://schemas.openxmlformats.org/officeDocument/2006/relationships/customXml" Target="../ink/ink19.xml"/><Relationship Id="rId9" Type="http://schemas.openxmlformats.org/officeDocument/2006/relationships/image" Target="../media/image27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36.png"/><Relationship Id="rId30" Type="http://schemas.openxmlformats.org/officeDocument/2006/relationships/customXml" Target="../ink/ink32.xml"/><Relationship Id="rId35" Type="http://schemas.openxmlformats.org/officeDocument/2006/relationships/image" Target="../media/image40.png"/><Relationship Id="rId43" Type="http://schemas.openxmlformats.org/officeDocument/2006/relationships/image" Target="../media/image44.png"/><Relationship Id="rId8" Type="http://schemas.openxmlformats.org/officeDocument/2006/relationships/customXml" Target="../ink/ink21.xml"/><Relationship Id="rId3" Type="http://schemas.openxmlformats.org/officeDocument/2006/relationships/image" Target="../media/image24.png"/><Relationship Id="rId12" Type="http://schemas.openxmlformats.org/officeDocument/2006/relationships/customXml" Target="../ink/ink23.xm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20" Type="http://schemas.openxmlformats.org/officeDocument/2006/relationships/customXml" Target="../ink/ink27.xml"/><Relationship Id="rId4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customXml" Target="../ink/ink45.xml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4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2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50.png"/><Relationship Id="rId14" Type="http://schemas.openxmlformats.org/officeDocument/2006/relationships/customXml" Target="../ink/ink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9.xml"/><Relationship Id="rId5" Type="http://schemas.openxmlformats.org/officeDocument/2006/relationships/image" Target="../media/image56.png"/><Relationship Id="rId4" Type="http://schemas.openxmlformats.org/officeDocument/2006/relationships/customXml" Target="../ink/ink48.xml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customXml" Target="../ink/ink5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2.xml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10" Type="http://schemas.openxmlformats.org/officeDocument/2006/relationships/customXml" Target="../ink/ink54.xml"/><Relationship Id="rId4" Type="http://schemas.openxmlformats.org/officeDocument/2006/relationships/customXml" Target="../ink/ink51.xml"/><Relationship Id="rId9" Type="http://schemas.openxmlformats.org/officeDocument/2006/relationships/image" Target="../media/image62.png"/><Relationship Id="rId14" Type="http://schemas.openxmlformats.org/officeDocument/2006/relationships/customXml" Target="../ink/ink5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8.xml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0" Type="http://schemas.openxmlformats.org/officeDocument/2006/relationships/customXml" Target="../ink/ink60.xml"/><Relationship Id="rId4" Type="http://schemas.openxmlformats.org/officeDocument/2006/relationships/customXml" Target="../ink/ink57.xml"/><Relationship Id="rId9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2.xml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12" Type="http://schemas.openxmlformats.org/officeDocument/2006/relationships/customXml" Target="../ink/ink6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6.xml"/><Relationship Id="rId11" Type="http://schemas.openxmlformats.org/officeDocument/2006/relationships/image" Target="../media/image80.png"/><Relationship Id="rId5" Type="http://schemas.openxmlformats.org/officeDocument/2006/relationships/image" Target="../media/image77.png"/><Relationship Id="rId10" Type="http://schemas.openxmlformats.org/officeDocument/2006/relationships/customXml" Target="../ink/ink68.xml"/><Relationship Id="rId4" Type="http://schemas.openxmlformats.org/officeDocument/2006/relationships/customXml" Target="../ink/ink65.xml"/><Relationship Id="rId9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customXml" Target="../ink/ink74.xml"/><Relationship Id="rId18" Type="http://schemas.openxmlformats.org/officeDocument/2006/relationships/image" Target="../media/image90.png"/><Relationship Id="rId3" Type="http://schemas.openxmlformats.org/officeDocument/2006/relationships/image" Target="../media/image82.png"/><Relationship Id="rId21" Type="http://schemas.openxmlformats.org/officeDocument/2006/relationships/customXml" Target="../ink/ink78.xml"/><Relationship Id="rId7" Type="http://schemas.openxmlformats.org/officeDocument/2006/relationships/image" Target="../media/image84.png"/><Relationship Id="rId12" Type="http://schemas.openxmlformats.org/officeDocument/2006/relationships/image" Target="../media/image87.png"/><Relationship Id="rId17" Type="http://schemas.openxmlformats.org/officeDocument/2006/relationships/customXml" Target="../ink/ink76.xml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89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1.xml"/><Relationship Id="rId11" Type="http://schemas.openxmlformats.org/officeDocument/2006/relationships/image" Target="../media/image86.png"/><Relationship Id="rId5" Type="http://schemas.openxmlformats.org/officeDocument/2006/relationships/image" Target="../media/image83.png"/><Relationship Id="rId15" Type="http://schemas.openxmlformats.org/officeDocument/2006/relationships/customXml" Target="../ink/ink75.xml"/><Relationship Id="rId10" Type="http://schemas.openxmlformats.org/officeDocument/2006/relationships/customXml" Target="../ink/ink73.xml"/><Relationship Id="rId19" Type="http://schemas.openxmlformats.org/officeDocument/2006/relationships/customXml" Target="../ink/ink77.xml"/><Relationship Id="rId4" Type="http://schemas.openxmlformats.org/officeDocument/2006/relationships/customXml" Target="../ink/ink70.xml"/><Relationship Id="rId9" Type="http://schemas.openxmlformats.org/officeDocument/2006/relationships/image" Target="../media/image85.png"/><Relationship Id="rId14" Type="http://schemas.openxmlformats.org/officeDocument/2006/relationships/image" Target="../media/image88.png"/><Relationship Id="rId22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SE 17 –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6 – Class Design </a:t>
            </a:r>
          </a:p>
          <a:p>
            <a:r>
              <a:rPr lang="en-US"/>
              <a:t>and</a:t>
            </a:r>
          </a:p>
          <a:p>
            <a:r>
              <a:rPr lang="en-US"/>
              <a:t>Chapter 7 – Beyond Classes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ECB0B-F8BE-BD53-9F9E-8B01CA0E9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5C9F36-5529-3C8D-0403-E148E34F2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9CEBFB-AA5A-93C2-CE98-27EA2697AEF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Interface can ... other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19)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... is allowed in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038D09-7547-2D0E-AE9E-022610028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13403"/>
            <a:ext cx="7772400" cy="318153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DEBC5A7-6A36-A23A-C20C-7673755B60A6}"/>
              </a:ext>
            </a:extLst>
          </p:cNvPr>
          <p:cNvGrpSpPr/>
          <p:nvPr/>
        </p:nvGrpSpPr>
        <p:grpSpPr>
          <a:xfrm>
            <a:off x="5438871" y="1348780"/>
            <a:ext cx="3974400" cy="378720"/>
            <a:chOff x="5438871" y="1348780"/>
            <a:chExt cx="397440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B0DD40-AAEB-D664-10C8-FC7355E4D9DF}"/>
                    </a:ext>
                  </a:extLst>
                </p14:cNvPr>
                <p14:cNvContentPartPr/>
                <p14:nvPr/>
              </p14:nvContentPartPr>
              <p14:xfrm>
                <a:off x="5438871" y="1479100"/>
                <a:ext cx="636120" cy="101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B0DD40-AAEB-D664-10C8-FC7355E4D9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75871" y="1416460"/>
                  <a:ext cx="761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328363-5128-1997-50ED-E87C1161E512}"/>
                    </a:ext>
                  </a:extLst>
                </p14:cNvPr>
                <p14:cNvContentPartPr/>
                <p14:nvPr/>
              </p14:nvContentPartPr>
              <p14:xfrm>
                <a:off x="6151671" y="1348780"/>
                <a:ext cx="1529280" cy="279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328363-5128-1997-50ED-E87C1161E5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88671" y="1286140"/>
                  <a:ext cx="16549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EBCA17-C184-2285-A5FB-A4883D24FCB7}"/>
                    </a:ext>
                  </a:extLst>
                </p14:cNvPr>
                <p14:cNvContentPartPr/>
                <p14:nvPr/>
              </p14:nvContentPartPr>
              <p14:xfrm>
                <a:off x="7908111" y="1449220"/>
                <a:ext cx="1505160" cy="27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EBCA17-C184-2285-A5FB-A4883D24FC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5471" y="1386220"/>
                  <a:ext cx="163080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BAD9E1-164F-B522-75D1-61B926B0E2C1}"/>
                  </a:ext>
                </a:extLst>
              </p14:cNvPr>
              <p14:cNvContentPartPr/>
              <p14:nvPr/>
            </p14:nvContentPartPr>
            <p14:xfrm>
              <a:off x="2448351" y="2426620"/>
              <a:ext cx="1217880" cy="1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BAD9E1-164F-B522-75D1-61B926B0E2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5351" y="2363980"/>
                <a:ext cx="13435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7602FC8-14BD-954A-C8F4-080528354832}"/>
                  </a:ext>
                </a:extLst>
              </p14:cNvPr>
              <p14:cNvContentPartPr/>
              <p14:nvPr/>
            </p14:nvContentPartPr>
            <p14:xfrm>
              <a:off x="2534751" y="3010180"/>
              <a:ext cx="1023840" cy="276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7602FC8-14BD-954A-C8F4-0805283548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71751" y="2947180"/>
                <a:ext cx="11494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A7043E-D366-F085-759D-0A48F5ACBB8A}"/>
                  </a:ext>
                </a:extLst>
              </p14:cNvPr>
              <p14:cNvContentPartPr/>
              <p14:nvPr/>
            </p14:nvContentPartPr>
            <p14:xfrm>
              <a:off x="6875631" y="3158140"/>
              <a:ext cx="1224360" cy="235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A7043E-D366-F085-759D-0A48F5ACBB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12991" y="3095500"/>
                <a:ext cx="1350000" cy="3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4B570-2C37-677C-BDD6-AC278AD6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D5F8D1-D3E7-3F9D-FEA3-817BD8549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 – Chapter 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46A2C7-AE92-17A8-EE8E-1012E2AA836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1CDB1-3C8F-E9A4-F125-F48F4D8E2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1322359"/>
            <a:ext cx="7772400" cy="385644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D2AFD88-8540-625A-2E92-9FDEAD8CFBB5}"/>
              </a:ext>
            </a:extLst>
          </p:cNvPr>
          <p:cNvGrpSpPr/>
          <p:nvPr/>
        </p:nvGrpSpPr>
        <p:grpSpPr>
          <a:xfrm>
            <a:off x="2702871" y="4427140"/>
            <a:ext cx="763560" cy="995760"/>
            <a:chOff x="2702871" y="4427140"/>
            <a:chExt cx="763560" cy="9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AA251E1-EA96-BB76-245B-39DFBAB2B895}"/>
                    </a:ext>
                  </a:extLst>
                </p14:cNvPr>
                <p14:cNvContentPartPr/>
                <p14:nvPr/>
              </p14:nvContentPartPr>
              <p14:xfrm>
                <a:off x="2702871" y="4427140"/>
                <a:ext cx="763560" cy="73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AA251E1-EA96-BB76-245B-39DFBAB2B8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98551" y="4422820"/>
                  <a:ext cx="77220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6310D47-7E2B-1ACA-6215-9FF849065675}"/>
                    </a:ext>
                  </a:extLst>
                </p14:cNvPr>
                <p14:cNvContentPartPr/>
                <p14:nvPr/>
              </p14:nvContentPartPr>
              <p14:xfrm>
                <a:off x="3226671" y="5049580"/>
                <a:ext cx="222120" cy="29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6310D47-7E2B-1ACA-6215-9FF8490656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2351" y="5045260"/>
                  <a:ext cx="2307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993563-BC1F-FE9D-23C3-F8957D9DF090}"/>
                    </a:ext>
                  </a:extLst>
                </p14:cNvPr>
                <p14:cNvContentPartPr/>
                <p14:nvPr/>
              </p14:nvContentPartPr>
              <p14:xfrm>
                <a:off x="3203991" y="542254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993563-BC1F-FE9D-23C3-F8957D9DF0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99671" y="54182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343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3D77E-785E-B521-2B97-A04CE2F2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A6F965-43C1-5A51-B92D-5545DED1A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B6CDF7-2578-8F2A-9F94-F189BA6C4E0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Inheriting duplicate abstract method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20)</a:t>
            </a:r>
          </a:p>
          <a:p>
            <a:pPr algn="l"/>
            <a:r>
              <a:rPr lang="en-US" sz="1800">
                <a:sym typeface="Wingdings" pitchFamily="2" charset="2"/>
              </a:rPr>
              <a:t>- In order to do this, 2 methods ... or else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21)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Starting from Java 9, ... is allowed in Interface</a:t>
            </a:r>
          </a:p>
          <a:p>
            <a:pPr algn="l"/>
            <a:r>
              <a:rPr lang="en-US" sz="1800">
                <a:sym typeface="Wingdings" pitchFamily="2" charset="2"/>
              </a:rPr>
              <a:t>– Any other ... aren't allowed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213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D3ED9-9456-4387-5613-414A3C24A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417CE7-3CC5-CE01-1787-6F196DE06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10721F-3FEA-3CD1-3225-98421331EA19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7D4928-05A7-7C91-1AA4-A1AC5CC03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909947"/>
            <a:ext cx="7772400" cy="45690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02C988-D2FC-3904-39C8-1C50C1A32FF8}"/>
                  </a:ext>
                </a:extLst>
              </p14:cNvPr>
              <p14:cNvContentPartPr/>
              <p14:nvPr/>
            </p14:nvContentPartPr>
            <p14:xfrm>
              <a:off x="3795831" y="1887340"/>
              <a:ext cx="387360" cy="4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02C988-D2FC-3904-39C8-1C50C1A32F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2831" y="1824700"/>
                <a:ext cx="513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9CF298-EC75-3107-6BA8-A9CF375DFC4B}"/>
                  </a:ext>
                </a:extLst>
              </p14:cNvPr>
              <p14:cNvContentPartPr/>
              <p14:nvPr/>
            </p14:nvContentPartPr>
            <p14:xfrm>
              <a:off x="5326911" y="1917220"/>
              <a:ext cx="368280" cy="27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9CF298-EC75-3107-6BA8-A9CF375DFC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3911" y="1854220"/>
                <a:ext cx="4939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6B7244-203C-865F-08C0-F627564012D7}"/>
                  </a:ext>
                </a:extLst>
              </p14:cNvPr>
              <p14:cNvContentPartPr/>
              <p14:nvPr/>
            </p14:nvContentPartPr>
            <p14:xfrm>
              <a:off x="6839271" y="2142580"/>
              <a:ext cx="669960" cy="1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6B7244-203C-865F-08C0-F627564012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76631" y="2079580"/>
                <a:ext cx="7956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597628-FEFE-DB79-B08E-8C2E5ED54890}"/>
                  </a:ext>
                </a:extLst>
              </p14:cNvPr>
              <p14:cNvContentPartPr/>
              <p14:nvPr/>
            </p14:nvContentPartPr>
            <p14:xfrm>
              <a:off x="6831351" y="2390980"/>
              <a:ext cx="562320" cy="7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597628-FEFE-DB79-B08E-8C2E5ED548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8351" y="2328340"/>
                <a:ext cx="6879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1AD23C-A521-4816-80C2-E373041F8785}"/>
                  </a:ext>
                </a:extLst>
              </p14:cNvPr>
              <p14:cNvContentPartPr/>
              <p14:nvPr/>
            </p14:nvContentPartPr>
            <p14:xfrm>
              <a:off x="3885831" y="2845300"/>
              <a:ext cx="639720" cy="23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1AD23C-A521-4816-80C2-E373041F87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22831" y="2782300"/>
                <a:ext cx="7653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5D29A2-9F31-EF82-6C44-6A12D7BC45B4}"/>
                  </a:ext>
                </a:extLst>
              </p14:cNvPr>
              <p14:cNvContentPartPr/>
              <p14:nvPr/>
            </p14:nvContentPartPr>
            <p14:xfrm>
              <a:off x="5230071" y="2865820"/>
              <a:ext cx="449280" cy="14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5D29A2-9F31-EF82-6C44-6A12D7BC45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67071" y="2803180"/>
                <a:ext cx="5749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89B634-B826-9B23-1AB4-0111012C2B8D}"/>
                  </a:ext>
                </a:extLst>
              </p14:cNvPr>
              <p14:cNvContentPartPr/>
              <p14:nvPr/>
            </p14:nvContentPartPr>
            <p14:xfrm>
              <a:off x="6940071" y="3104140"/>
              <a:ext cx="884880" cy="7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89B634-B826-9B23-1AB4-0111012C2B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77071" y="3041140"/>
                <a:ext cx="1010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9DE63E-DEBE-13F4-7CB8-7F19BCD06BAE}"/>
                  </a:ext>
                </a:extLst>
              </p14:cNvPr>
              <p14:cNvContentPartPr/>
              <p14:nvPr/>
            </p14:nvContentPartPr>
            <p14:xfrm>
              <a:off x="3791511" y="3516340"/>
              <a:ext cx="5047560" cy="79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9DE63E-DEBE-13F4-7CB8-7F19BCD06B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28871" y="3453340"/>
                <a:ext cx="5173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1126BF8-9478-594A-2E43-3BB48465AFCB}"/>
                  </a:ext>
                </a:extLst>
              </p14:cNvPr>
              <p14:cNvContentPartPr/>
              <p14:nvPr/>
            </p14:nvContentPartPr>
            <p14:xfrm>
              <a:off x="3778551" y="3918460"/>
              <a:ext cx="490392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1126BF8-9478-594A-2E43-3BB48465AF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15551" y="3855820"/>
                <a:ext cx="50295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B9A5F0-0CA5-1144-8C33-2BAB3712C469}"/>
                  </a:ext>
                </a:extLst>
              </p14:cNvPr>
              <p14:cNvContentPartPr/>
              <p14:nvPr/>
            </p14:nvContentPartPr>
            <p14:xfrm>
              <a:off x="5195511" y="3509860"/>
              <a:ext cx="3416400" cy="111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B9A5F0-0CA5-1144-8C33-2BAB3712C4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32511" y="3446860"/>
                <a:ext cx="354204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84F76EA-6DE7-5A24-6FE8-1F442DF3E290}"/>
              </a:ext>
            </a:extLst>
          </p:cNvPr>
          <p:cNvGrpSpPr/>
          <p:nvPr/>
        </p:nvGrpSpPr>
        <p:grpSpPr>
          <a:xfrm>
            <a:off x="6913431" y="2782300"/>
            <a:ext cx="1905840" cy="103320"/>
            <a:chOff x="6913431" y="2782300"/>
            <a:chExt cx="1905840" cy="1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3735FD-C175-878E-F94D-355820813D2E}"/>
                    </a:ext>
                  </a:extLst>
                </p14:cNvPr>
                <p14:cNvContentPartPr/>
                <p14:nvPr/>
              </p14:nvContentPartPr>
              <p14:xfrm>
                <a:off x="6913431" y="2856100"/>
                <a:ext cx="640080" cy="29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3735FD-C175-878E-F94D-355820813D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50791" y="2793460"/>
                  <a:ext cx="765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C3222B-2BC1-B720-60E5-4A5685A32314}"/>
                    </a:ext>
                  </a:extLst>
                </p14:cNvPr>
                <p14:cNvContentPartPr/>
                <p14:nvPr/>
              </p14:nvContentPartPr>
              <p14:xfrm>
                <a:off x="8329671" y="2809660"/>
                <a:ext cx="489600" cy="6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C3222B-2BC1-B720-60E5-4A5685A323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66671" y="2747020"/>
                  <a:ext cx="615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384DA2-5E7C-B468-70C4-97B37A90404E}"/>
                    </a:ext>
                  </a:extLst>
                </p14:cNvPr>
                <p14:cNvContentPartPr/>
                <p14:nvPr/>
              </p14:nvContentPartPr>
              <p14:xfrm>
                <a:off x="7004151" y="2782300"/>
                <a:ext cx="801360" cy="49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384DA2-5E7C-B468-70C4-97B37A9040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41151" y="2719300"/>
                  <a:ext cx="92700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E1E532-4B44-1A06-B69C-B8A4BC90AD36}"/>
                  </a:ext>
                </a:extLst>
              </p14:cNvPr>
              <p14:cNvContentPartPr/>
              <p14:nvPr/>
            </p14:nvContentPartPr>
            <p14:xfrm>
              <a:off x="7018551" y="2469460"/>
              <a:ext cx="262800" cy="10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E1E532-4B44-1A06-B69C-B8A4BC90AD3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55551" y="2406460"/>
                <a:ext cx="38844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969B8DB-A9F2-25FF-A9F9-506B24B107FC}"/>
              </a:ext>
            </a:extLst>
          </p:cNvPr>
          <p:cNvGrpSpPr/>
          <p:nvPr/>
        </p:nvGrpSpPr>
        <p:grpSpPr>
          <a:xfrm>
            <a:off x="6890751" y="1859980"/>
            <a:ext cx="1908720" cy="83520"/>
            <a:chOff x="6890751" y="1859980"/>
            <a:chExt cx="1908720" cy="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DCEC66-5984-58F2-17FF-2515B64D4D99}"/>
                    </a:ext>
                  </a:extLst>
                </p14:cNvPr>
                <p14:cNvContentPartPr/>
                <p14:nvPr/>
              </p14:nvContentPartPr>
              <p14:xfrm>
                <a:off x="6890751" y="1915420"/>
                <a:ext cx="693000" cy="3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DCEC66-5984-58F2-17FF-2515B64D4D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28111" y="1852780"/>
                  <a:ext cx="818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6FD212-32F0-102F-C642-5051F94AD8BF}"/>
                    </a:ext>
                  </a:extLst>
                </p14:cNvPr>
                <p14:cNvContentPartPr/>
                <p14:nvPr/>
              </p14:nvContentPartPr>
              <p14:xfrm>
                <a:off x="8310951" y="1889140"/>
                <a:ext cx="488520" cy="5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6FD212-32F0-102F-C642-5051F94AD8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47951" y="1826500"/>
                  <a:ext cx="614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658B04-4097-3FC3-EE0D-39CB0A02E325}"/>
                    </a:ext>
                  </a:extLst>
                </p14:cNvPr>
                <p14:cNvContentPartPr/>
                <p14:nvPr/>
              </p14:nvContentPartPr>
              <p14:xfrm>
                <a:off x="8455311" y="1859980"/>
                <a:ext cx="290880" cy="25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658B04-4097-3FC3-EE0D-39CB0A02E3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92311" y="1796980"/>
                  <a:ext cx="416520" cy="15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F6538B2-2EA1-1E66-824A-770D3B859EEC}"/>
                  </a:ext>
                </a:extLst>
              </p14:cNvPr>
              <p14:cNvContentPartPr/>
              <p14:nvPr/>
            </p14:nvContentPartPr>
            <p14:xfrm>
              <a:off x="7084431" y="3511300"/>
              <a:ext cx="47988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F6538B2-2EA1-1E66-824A-770D3B859E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21791" y="3448660"/>
                <a:ext cx="6055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B191D58-ABCA-198F-E7ED-FF52B5BD42CA}"/>
                  </a:ext>
                </a:extLst>
              </p14:cNvPr>
              <p14:cNvContentPartPr/>
              <p14:nvPr/>
            </p14:nvContentPartPr>
            <p14:xfrm>
              <a:off x="3729231" y="4427500"/>
              <a:ext cx="4939920" cy="21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B191D58-ABCA-198F-E7ED-FF52B5BD42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66231" y="4364500"/>
                <a:ext cx="50655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EF8E54-203E-EC76-9745-9386254BA230}"/>
                  </a:ext>
                </a:extLst>
              </p14:cNvPr>
              <p14:cNvContentPartPr/>
              <p14:nvPr/>
            </p14:nvContentPartPr>
            <p14:xfrm>
              <a:off x="5333751" y="5126980"/>
              <a:ext cx="600480" cy="44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EF8E54-203E-EC76-9745-9386254BA2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70751" y="5063980"/>
                <a:ext cx="72612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A9E7E43-5E1C-898F-9CAB-A99E10449BB4}"/>
              </a:ext>
            </a:extLst>
          </p:cNvPr>
          <p:cNvGrpSpPr/>
          <p:nvPr/>
        </p:nvGrpSpPr>
        <p:grpSpPr>
          <a:xfrm>
            <a:off x="3848031" y="4819540"/>
            <a:ext cx="4924440" cy="102240"/>
            <a:chOff x="3848031" y="4819540"/>
            <a:chExt cx="4924440" cy="10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0492EE-E078-74BA-0325-F0AFE99E8B12}"/>
                    </a:ext>
                  </a:extLst>
                </p14:cNvPr>
                <p14:cNvContentPartPr/>
                <p14:nvPr/>
              </p14:nvContentPartPr>
              <p14:xfrm>
                <a:off x="3848031" y="4835740"/>
                <a:ext cx="4924440" cy="86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0492EE-E078-74BA-0325-F0AFE99E8B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85031" y="4772740"/>
                  <a:ext cx="5050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09FE22-C678-4CC6-E267-3DE451608B2B}"/>
                    </a:ext>
                  </a:extLst>
                </p14:cNvPr>
                <p14:cNvContentPartPr/>
                <p14:nvPr/>
              </p14:nvContentPartPr>
              <p14:xfrm>
                <a:off x="8382591" y="4819540"/>
                <a:ext cx="320760" cy="16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09FE22-C678-4CC6-E267-3DE451608B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19951" y="4756540"/>
                  <a:ext cx="44640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71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B024C-258E-A5E8-F1DD-606F18F91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D7310E-890D-DD76-82EA-1281B1D8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00617-0286-4F2C-B6F3-A42575459A4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... modifier can be used for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22)</a:t>
            </a:r>
          </a:p>
          <a:p>
            <a:pPr algn="l"/>
            <a:r>
              <a:rPr lang="en-US" sz="1800">
                <a:sym typeface="Wingdings" pitchFamily="2" charset="2"/>
              </a:rPr>
              <a:t>- However, there is a way to ... is ... the method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23)</a:t>
            </a:r>
          </a:p>
          <a:p>
            <a:pPr algn="l"/>
            <a:r>
              <a:rPr lang="en-US" sz="1800">
                <a:sym typeface="Wingdings" pitchFamily="2" charset="2"/>
              </a:rPr>
              <a:t>- In order to access ... inside the interface when the method has been ... =&gt; We use a special syntax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24)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Reusing code with "private" interface method</a:t>
            </a:r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private interface method was created for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25)</a:t>
            </a:r>
          </a:p>
          <a:p>
            <a:pPr algn="l"/>
            <a:r>
              <a:rPr lang="en-US" sz="1800">
                <a:sym typeface="Wingdings" pitchFamily="2" charset="2"/>
              </a:rPr>
              <a:t>- Rules when using ...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 </a:t>
            </a:r>
          </a:p>
        </p:txBody>
      </p:sp>
    </p:spTree>
    <p:extLst>
      <p:ext uri="{BB962C8B-B14F-4D97-AF65-F5344CB8AC3E}">
        <p14:creationId xmlns:p14="http://schemas.microsoft.com/office/powerpoint/2010/main" val="6376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332D9-7B1B-90FC-0156-2D0A334AD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48D83B-1F10-9E7F-B5C6-F89E16C58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DA37F01-BAAE-0654-3B87-BF99A106628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1416C2-25C6-9BC6-D337-43E6D3D94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796413"/>
            <a:ext cx="7772400" cy="5265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333411-C283-6472-89B3-44CCAFA85735}"/>
                  </a:ext>
                </a:extLst>
              </p14:cNvPr>
              <p14:cNvContentPartPr/>
              <p14:nvPr/>
            </p14:nvContentPartPr>
            <p14:xfrm>
              <a:off x="3163311" y="2139700"/>
              <a:ext cx="5740560" cy="11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333411-C283-6472-89B3-44CCAFA857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0311" y="2077060"/>
                <a:ext cx="58662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4BDBB1-6CEF-77BF-3E08-142D0169B851}"/>
                  </a:ext>
                </a:extLst>
              </p14:cNvPr>
              <p14:cNvContentPartPr/>
              <p14:nvPr/>
            </p14:nvContentPartPr>
            <p14:xfrm>
              <a:off x="3147471" y="2774020"/>
              <a:ext cx="5426280" cy="124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4BDBB1-6CEF-77BF-3E08-142D0169B8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4831" y="2711380"/>
                <a:ext cx="55519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3B544F-B76F-0006-AD8D-E8409660EA03}"/>
                  </a:ext>
                </a:extLst>
              </p14:cNvPr>
              <p14:cNvContentPartPr/>
              <p14:nvPr/>
            </p14:nvContentPartPr>
            <p14:xfrm>
              <a:off x="3152151" y="3371620"/>
              <a:ext cx="5116320" cy="113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3B544F-B76F-0006-AD8D-E8409660EA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9511" y="3308980"/>
                <a:ext cx="524196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4F492D4-75A4-0A02-2ADA-54FED0844DBD}"/>
              </a:ext>
            </a:extLst>
          </p:cNvPr>
          <p:cNvGrpSpPr/>
          <p:nvPr/>
        </p:nvGrpSpPr>
        <p:grpSpPr>
          <a:xfrm>
            <a:off x="3117591" y="4008820"/>
            <a:ext cx="6045120" cy="326880"/>
            <a:chOff x="3117591" y="4008820"/>
            <a:chExt cx="60451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84BE9D-6197-95D3-EF9F-CBF32C8B946E}"/>
                    </a:ext>
                  </a:extLst>
                </p14:cNvPr>
                <p14:cNvContentPartPr/>
                <p14:nvPr/>
              </p14:nvContentPartPr>
              <p14:xfrm>
                <a:off x="3117591" y="4008820"/>
                <a:ext cx="6045120" cy="276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84BE9D-6197-95D3-EF9F-CBF32C8B94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54591" y="3946180"/>
                  <a:ext cx="61707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7BA27F-B257-3DED-D59D-296359A403BE}"/>
                    </a:ext>
                  </a:extLst>
                </p14:cNvPr>
                <p14:cNvContentPartPr/>
                <p14:nvPr/>
              </p14:nvContentPartPr>
              <p14:xfrm>
                <a:off x="6623991" y="4335340"/>
                <a:ext cx="19188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7BA27F-B257-3DED-D59D-296359A403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61351" y="4272700"/>
                  <a:ext cx="31752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BEEA00-BEDF-DD8A-47A8-E1BD08BF137F}"/>
                  </a:ext>
                </a:extLst>
              </p14:cNvPr>
              <p14:cNvContentPartPr/>
              <p14:nvPr/>
            </p14:nvContentPartPr>
            <p14:xfrm>
              <a:off x="3158631" y="4593820"/>
              <a:ext cx="5135400" cy="83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BEEA00-BEDF-DD8A-47A8-E1BD08BF13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5631" y="4531180"/>
                <a:ext cx="52610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4139E9-141C-3AF0-0122-861C382180F2}"/>
                  </a:ext>
                </a:extLst>
              </p14:cNvPr>
              <p14:cNvContentPartPr/>
              <p14:nvPr/>
            </p14:nvContentPartPr>
            <p14:xfrm>
              <a:off x="3166191" y="5238580"/>
              <a:ext cx="5060880" cy="67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4139E9-141C-3AF0-0122-861C382180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03551" y="5175580"/>
                <a:ext cx="5186520" cy="1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0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BB26-6982-B6DB-D70B-50B0E4F8E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388131-842E-9C27-F37D-A747A9125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484E08-D454-CAD4-F4D9-E2A7E929CA3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Note: To remember things easily, we just need to know that ... method can't be ... inside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26)</a:t>
            </a:r>
          </a:p>
        </p:txBody>
      </p:sp>
    </p:spTree>
    <p:extLst>
      <p:ext uri="{BB962C8B-B14F-4D97-AF65-F5344CB8AC3E}">
        <p14:creationId xmlns:p14="http://schemas.microsoft.com/office/powerpoint/2010/main" val="2010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7E47B-2AB4-572D-AA55-479287079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FC2F5A-70B8-46FC-C011-3F9FF0C69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64CABD-8622-B7E3-7ED6-2B9627485D3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Working with Enum</a:t>
            </a:r>
          </a:p>
          <a:p>
            <a:pPr algn="l"/>
            <a:r>
              <a:rPr lang="en-US" sz="1800">
                <a:sym typeface="Wingdings" pitchFamily="2" charset="2"/>
              </a:rPr>
              <a:t>- In programming, we usually have to ... such as days ....</a:t>
            </a:r>
          </a:p>
          <a:p>
            <a:pPr algn="l"/>
            <a:r>
              <a:rPr lang="en-US" sz="1800">
                <a:sym typeface="Wingdings" pitchFamily="2" charset="2"/>
              </a:rPr>
              <a:t>- Therefore, Java creates Enum – A ... set of ...</a:t>
            </a:r>
          </a:p>
          <a:p>
            <a:pPr algn="l"/>
            <a:r>
              <a:rPr lang="en-US" sz="1800">
                <a:sym typeface="Wingdings" pitchFamily="2" charset="2"/>
              </a:rPr>
              <a:t>– Enum is better than a class ... bunch of ... because Enum has ... mechanism</a:t>
            </a:r>
          </a:p>
          <a:p>
            <a:pPr algn="l"/>
            <a:r>
              <a:rPr lang="en-US" sz="1800">
                <a:sym typeface="Wingdings" pitchFamily="2" charset="2"/>
              </a:rPr>
              <a:t>– For ... and ..., we can pass an invalid ... but with ... this is impossible because it checks at ... time</a:t>
            </a:r>
          </a:p>
          <a:p>
            <a:pPr algn="l"/>
            <a:r>
              <a:rPr lang="en-US" sz="1800">
                <a:sym typeface="Wingdings" pitchFamily="2" charset="2"/>
              </a:rPr>
              <a:t>- We use Enum when we have a ... set of ...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44E-B19D-01F7-3A03-C344F0F9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334" y="3128691"/>
            <a:ext cx="5575300" cy="3187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0E66B7-A656-760B-6022-66E6AD2A4688}"/>
                  </a:ext>
                </a:extLst>
              </p14:cNvPr>
              <p14:cNvContentPartPr/>
              <p14:nvPr/>
            </p14:nvContentPartPr>
            <p14:xfrm>
              <a:off x="2942631" y="3433180"/>
              <a:ext cx="2620800" cy="32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0E66B7-A656-760B-6022-66E6AD2A46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9631" y="3370540"/>
                <a:ext cx="2746440" cy="44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A3B8582-3A73-D4D5-3DB1-D14F3F1594D1}"/>
              </a:ext>
            </a:extLst>
          </p:cNvPr>
          <p:cNvGrpSpPr/>
          <p:nvPr/>
        </p:nvGrpSpPr>
        <p:grpSpPr>
          <a:xfrm>
            <a:off x="4629591" y="5452780"/>
            <a:ext cx="3892320" cy="534600"/>
            <a:chOff x="4629591" y="5452780"/>
            <a:chExt cx="3892320" cy="5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12205E-9567-438B-0AF7-221CDA4CB53D}"/>
                    </a:ext>
                  </a:extLst>
                </p14:cNvPr>
                <p14:cNvContentPartPr/>
                <p14:nvPr/>
              </p14:nvContentPartPr>
              <p14:xfrm>
                <a:off x="4629591" y="5452780"/>
                <a:ext cx="2292840" cy="104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12205E-9567-438B-0AF7-221CDA4CB5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66591" y="5389780"/>
                  <a:ext cx="2418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764770-06AC-1D57-69C7-4FCF1FFA8979}"/>
                    </a:ext>
                  </a:extLst>
                </p14:cNvPr>
                <p14:cNvContentPartPr/>
                <p14:nvPr/>
              </p14:nvContentPartPr>
              <p14:xfrm>
                <a:off x="6981831" y="5704780"/>
                <a:ext cx="1540080" cy="28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764770-06AC-1D57-69C7-4FCF1FFA89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18831" y="5641780"/>
                  <a:ext cx="1665720" cy="40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38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62526-33C9-BB82-6EC0-BF1C95D91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2D4997-FDED-9C9E-0937-8B486862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5736AB-79C9-FF71-4664-8EB4E65F7668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(Note: All enums will ...)</a:t>
            </a:r>
          </a:p>
          <a:p>
            <a:pPr algn="l"/>
            <a:r>
              <a:rPr lang="en-US" sz="1800">
                <a:sym typeface="Wingdings" pitchFamily="2" charset="2"/>
              </a:rPr>
              <a:t>- Since all values in enum are ... we are opted to use ... case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27)</a:t>
            </a:r>
          </a:p>
          <a:p>
            <a:pPr algn="l"/>
            <a:r>
              <a:rPr lang="en-US" sz="1800">
                <a:sym typeface="Wingdings" pitchFamily="2" charset="2"/>
              </a:rPr>
              <a:t>- We can use ... operators with enum since they are all ... =&gt; They are ... and ... once in ...</a:t>
            </a:r>
          </a:p>
          <a:p>
            <a:pPr algn="l"/>
            <a:r>
              <a:rPr lang="en-US" sz="1800">
                <a:sym typeface="Wingdings" pitchFamily="2" charset="2"/>
              </a:rPr>
              <a:t>– One thing you can't do is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calling the values(), name(), and ordinal() methods</a:t>
            </a:r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28)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Technically, Enum values are ... =&gt; It can't be ... with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29)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valueOf()</a:t>
            </a:r>
            <a:r>
              <a:rPr lang="en-US" sz="1800">
                <a:sym typeface="Wingdings" pitchFamily="2" charset="2"/>
              </a:rPr>
              <a:t> (question 3)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30)</a:t>
            </a:r>
          </a:p>
        </p:txBody>
      </p:sp>
    </p:spTree>
    <p:extLst>
      <p:ext uri="{BB962C8B-B14F-4D97-AF65-F5344CB8AC3E}">
        <p14:creationId xmlns:p14="http://schemas.microsoft.com/office/powerpoint/2010/main" val="20073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180B9-BCB0-553A-08CA-76D3605BC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B159A2-25BB-EE85-5753-C5FABB39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97E1B92-CADC-033B-279C-54ADD5E2956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Using Enums in switch statements</a:t>
            </a:r>
          </a:p>
          <a:p>
            <a:pPr algn="l"/>
            <a:r>
              <a:rPr lang="en-US" sz="1800">
                <a:sym typeface="Wingdings" pitchFamily="2" charset="2"/>
              </a:rPr>
              <a:t>- Enum is the only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31)</a:t>
            </a:r>
          </a:p>
          <a:p>
            <a:pPr algn="l"/>
            <a:r>
              <a:rPr lang="en-US" sz="1800">
                <a:sym typeface="Wingdings" pitchFamily="2" charset="2"/>
              </a:rPr>
              <a:t>- We must ... syntax, or else ... </a:t>
            </a:r>
          </a:p>
          <a:p>
            <a:pPr algn="l"/>
            <a:r>
              <a:rPr lang="en-US" sz="1800">
                <a:sym typeface="Wingdings" pitchFamily="2" charset="2"/>
              </a:rPr>
              <a:t>- Also mentioned, enum is ..., therefore, it can't be ....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32)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Adding Constructors, Fields, and Methods</a:t>
            </a:r>
          </a:p>
          <a:p>
            <a:pPr algn="l"/>
            <a:r>
              <a:rPr lang="en-US" sz="1800">
                <a:sym typeface="Wingdings" pitchFamily="2" charset="2"/>
              </a:rPr>
              <a:t>- ... enum, we can also have ... enum</a:t>
            </a:r>
          </a:p>
          <a:p>
            <a:pPr algn="l"/>
            <a:r>
              <a:rPr lang="en-US" sz="1800">
                <a:sym typeface="Wingdings" pitchFamily="2" charset="2"/>
              </a:rPr>
              <a:t>(note: this time, the ... won't be ... anymore but it must be ...)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33)</a:t>
            </a:r>
          </a:p>
          <a:p>
            <a:pPr algn="l"/>
            <a:r>
              <a:rPr lang="en-US" sz="1800">
                <a:sym typeface="Wingdings" pitchFamily="2" charset="2"/>
              </a:rPr>
              <a:t>Note: ... field in enum is recommended ...</a:t>
            </a:r>
          </a:p>
          <a:p>
            <a:pPr algn="l"/>
            <a:r>
              <a:rPr lang="en-US" sz="1800">
                <a:sym typeface="Wingdings" pitchFamily="2" charset="2"/>
              </a:rPr>
              <a:t>- Although we can set ... field to be ..., it is ... recommended since ... JVM (question 3) </a:t>
            </a:r>
          </a:p>
          <a:p>
            <a:pPr algn="l"/>
            <a:r>
              <a:rPr lang="en-US" sz="1800">
                <a:sym typeface="Wingdings" pitchFamily="2" charset="2"/>
              </a:rPr>
              <a:t>- All enum ... private =&gt; This is understandable because ... call and enum can't be ...</a:t>
            </a:r>
          </a:p>
          <a:p>
            <a:pPr algn="l"/>
            <a:r>
              <a:rPr lang="en-US" sz="1800">
                <a:sym typeface="Wingdings" pitchFamily="2" charset="2"/>
              </a:rPr>
              <a:t>- All parentheses in ... without the ... keyword. If we use ... for the first ... JVM will ... and after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34)</a:t>
            </a:r>
          </a:p>
        </p:txBody>
      </p:sp>
    </p:spTree>
    <p:extLst>
      <p:ext uri="{BB962C8B-B14F-4D97-AF65-F5344CB8AC3E}">
        <p14:creationId xmlns:p14="http://schemas.microsoft.com/office/powerpoint/2010/main" val="7526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New keyword for classes</a:t>
            </a:r>
          </a:p>
          <a:p>
            <a:pPr algn="l"/>
            <a:r>
              <a:rPr lang="en-US" sz="1800" b="1">
                <a:sym typeface="Wingdings" pitchFamily="2" charset="2"/>
              </a:rPr>
              <a:t>sealed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non-sealed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static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Overloading constructors</a:t>
            </a:r>
          </a:p>
          <a:p>
            <a:pPr algn="l"/>
            <a:r>
              <a:rPr lang="en-US" sz="1800">
                <a:sym typeface="Wingdings" pitchFamily="2" charset="2"/>
              </a:rPr>
              <a:t>Rule: ... must be at the ... line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2)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3)</a:t>
            </a:r>
          </a:p>
          <a:p>
            <a:pPr algn="l"/>
            <a:r>
              <a:rPr lang="en-US" sz="1800"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F54B6-C713-D863-A796-738B58F60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39AFDC-D22D-1DFA-B8CA-9DBA4094C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13DA59-D14D-D6C3-796D-D8F457557A7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If the OnlyOne enum has been ... before the ... =&gt; It won't</a:t>
            </a:r>
          </a:p>
          <a:p>
            <a:pPr algn="l"/>
            <a:r>
              <a:rPr lang="en-US" sz="1800">
                <a:sym typeface="Wingdings" pitchFamily="2" charset="2"/>
              </a:rPr>
              <a:t>– We can also have different ... for each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35)</a:t>
            </a:r>
          </a:p>
          <a:p>
            <a:pPr algn="l"/>
            <a:r>
              <a:rPr lang="en-US" sz="1800">
                <a:sym typeface="Wingdings" pitchFamily="2" charset="2"/>
              </a:rPr>
              <a:t>- The syntax looks like we create ... and ... look like they are ... </a:t>
            </a:r>
          </a:p>
          <a:p>
            <a:pPr algn="l"/>
            <a:r>
              <a:rPr lang="en-US" sz="1800">
                <a:sym typeface="Wingdings" pitchFamily="2" charset="2"/>
              </a:rPr>
              <a:t>- This is actually nearly correct because each ... is a ...</a:t>
            </a:r>
          </a:p>
          <a:p>
            <a:pPr algn="l"/>
            <a:r>
              <a:rPr lang="en-US" sz="1800">
                <a:sym typeface="Wingdings" pitchFamily="2" charset="2"/>
              </a:rPr>
              <a:t>– But if we don't want this, we can ... and each ... or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36)</a:t>
            </a:r>
          </a:p>
          <a:p>
            <a:pPr algn="l"/>
            <a:r>
              <a:rPr lang="en-US" sz="1800">
                <a:sym typeface="Wingdings" pitchFamily="2" charset="2"/>
              </a:rPr>
              <a:t>- Enum can also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37)</a:t>
            </a:r>
          </a:p>
          <a:p>
            <a:pPr algn="l"/>
            <a:r>
              <a:rPr lang="en-US" sz="1800">
                <a:sym typeface="Wingdings" pitchFamily="2" charset="2"/>
              </a:rPr>
              <a:t>- Just because Enum can has ... doesn't mean it ...</a:t>
            </a:r>
          </a:p>
          <a:p>
            <a:pPr algn="l"/>
            <a:r>
              <a:rPr lang="en-US" sz="1800">
                <a:sym typeface="Wingdings" pitchFamily="2" charset="2"/>
              </a:rPr>
              <a:t>- We must keep ... </a:t>
            </a:r>
          </a:p>
          <a:p>
            <a:pPr algn="l"/>
            <a:r>
              <a:rPr lang="en-US" sz="1800">
                <a:sym typeface="Wingdings" pitchFamily="2" charset="2"/>
              </a:rPr>
              <a:t>- IMPORTANT: The ... first ... in enum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70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F67BF-E2AC-5B2D-11C2-0F0BFCF3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5AC406C-8B67-8A0F-A758-81139024A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B42D9B-A987-B3F2-8D2E-1FE93C3DB27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Sealing classes</a:t>
            </a:r>
          </a:p>
          <a:p>
            <a:pPr algn="l"/>
            <a:r>
              <a:rPr lang="en-US" sz="1800">
                <a:sym typeface="Wingdings" pitchFamily="2" charset="2"/>
              </a:rPr>
              <a:t>- To limit .... that can ... other classes, we use something called ...</a:t>
            </a:r>
          </a:p>
          <a:p>
            <a:pPr algn="l"/>
            <a:r>
              <a:rPr lang="en-US" sz="1800">
                <a:sym typeface="Wingdings" pitchFamily="2" charset="2"/>
              </a:rPr>
              <a:t>- Sealed classes is a ... that ...</a:t>
            </a:r>
          </a:p>
          <a:p>
            <a:pPr algn="l"/>
            <a:r>
              <a:rPr lang="en-US" sz="1800">
                <a:sym typeface="Wingdings" pitchFamily="2" charset="2"/>
              </a:rPr>
              <a:t>(this is brand new in ...)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Note: the class that ... must ...</a:t>
            </a:r>
          </a:p>
          <a:p>
            <a:pPr algn="l"/>
            <a:r>
              <a:rPr lang="en-US" sz="1800">
                <a:sym typeface="Wingdings" pitchFamily="2" charset="2"/>
              </a:rPr>
              <a:t>– Every subclass ... must have ... or else other ....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37CF37-914F-9559-10B3-CFA8E391B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84336"/>
            <a:ext cx="7772400" cy="28245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38180D-C376-E3E1-13F1-34F755F240EA}"/>
                  </a:ext>
                </a:extLst>
              </p14:cNvPr>
              <p14:cNvContentPartPr/>
              <p14:nvPr/>
            </p14:nvContentPartPr>
            <p14:xfrm>
              <a:off x="4305161" y="2578540"/>
              <a:ext cx="1016280" cy="2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38180D-C376-E3E1-13F1-34F755F240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2521" y="2515900"/>
                <a:ext cx="114192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E6FAAA9-2707-27A4-E80C-2CA0968E1C71}"/>
              </a:ext>
            </a:extLst>
          </p:cNvPr>
          <p:cNvGrpSpPr/>
          <p:nvPr/>
        </p:nvGrpSpPr>
        <p:grpSpPr>
          <a:xfrm>
            <a:off x="5235041" y="2817940"/>
            <a:ext cx="2400480" cy="54360"/>
            <a:chOff x="5235041" y="2817940"/>
            <a:chExt cx="2400480" cy="5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A50B097-A3CF-62A9-85C1-9F58794D75ED}"/>
                    </a:ext>
                  </a:extLst>
                </p14:cNvPr>
                <p14:cNvContentPartPr/>
                <p14:nvPr/>
              </p14:nvContentPartPr>
              <p14:xfrm>
                <a:off x="5235041" y="2817940"/>
                <a:ext cx="792720" cy="39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A50B097-A3CF-62A9-85C1-9F58794D75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72041" y="2755300"/>
                  <a:ext cx="918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658BB8-8ED9-1B9B-1322-3A2CFE35AFCD}"/>
                    </a:ext>
                  </a:extLst>
                </p14:cNvPr>
                <p14:cNvContentPartPr/>
                <p14:nvPr/>
              </p14:nvContentPartPr>
              <p14:xfrm>
                <a:off x="6570641" y="2851780"/>
                <a:ext cx="1064880" cy="20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658BB8-8ED9-1B9B-1322-3A2CFE35AF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8001" y="2788780"/>
                  <a:ext cx="119052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E29683-1F9B-DA41-3533-0E7D76D1ABBD}"/>
                  </a:ext>
                </a:extLst>
              </p14:cNvPr>
              <p14:cNvContentPartPr/>
              <p14:nvPr/>
            </p14:nvContentPartPr>
            <p14:xfrm>
              <a:off x="7733081" y="2567020"/>
              <a:ext cx="1239480" cy="31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E29683-1F9B-DA41-3533-0E7D76D1AB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70441" y="2504380"/>
                <a:ext cx="13651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E4B5F8-BBE4-EB3C-42EC-3E7DA8CCB1E3}"/>
                  </a:ext>
                </a:extLst>
              </p14:cNvPr>
              <p14:cNvContentPartPr/>
              <p14:nvPr/>
            </p14:nvContentPartPr>
            <p14:xfrm>
              <a:off x="9390521" y="4111060"/>
              <a:ext cx="620640" cy="342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E4B5F8-BBE4-EB3C-42EC-3E7DA8CCB1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27521" y="4048060"/>
                <a:ext cx="74628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D93D3E-ECA7-516A-CB91-6D63B7DE11A0}"/>
                  </a:ext>
                </a:extLst>
              </p14:cNvPr>
              <p14:cNvContentPartPr/>
              <p14:nvPr/>
            </p14:nvContentPartPr>
            <p14:xfrm>
              <a:off x="1888121" y="4100620"/>
              <a:ext cx="1393560" cy="533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D93D3E-ECA7-516A-CB91-6D63B7DE11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25481" y="4037980"/>
                <a:ext cx="1519200" cy="6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1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AAEAE-8F94-32D9-D483-7831C2EB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D7113B-C8B8-C468-45DE-43427F7EA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35F559-7AAC-9334-9716-C3A1F7CF335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Sealed class keywords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sealed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non-sealed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permits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38)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... class usually declared with ... although this is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Compiling sealed classes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39)</a:t>
            </a:r>
          </a:p>
          <a:p>
            <a:pPr algn="l"/>
            <a:r>
              <a:rPr lang="en-US" sz="1800">
                <a:sym typeface="Wingdings" pitchFamily="2" charset="2"/>
              </a:rPr>
              <a:t>- Another rule is that the ... class must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40)</a:t>
            </a:r>
          </a:p>
        </p:txBody>
      </p:sp>
    </p:spTree>
    <p:extLst>
      <p:ext uri="{BB962C8B-B14F-4D97-AF65-F5344CB8AC3E}">
        <p14:creationId xmlns:p14="http://schemas.microsoft.com/office/powerpoint/2010/main" val="36511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3B81E-821B-8FC4-5DC0-70F1D835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285E3C-FD78-A5A2-DF33-36F1EBC47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CD9195-4368-6432-51D4-933D1FBA16B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Specifying the subclass modifier</a:t>
            </a:r>
          </a:p>
          <a:p>
            <a:pPr algn="l"/>
            <a:r>
              <a:rPr lang="en-US" sz="1800">
                <a:sym typeface="Wingdings" pitchFamily="2" charset="2"/>
              </a:rPr>
              <a:t>- All classes that ... the ... class must have ... ..., ..., or....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A final subclass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41)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A sealed subclass</a:t>
            </a:r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42)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A non-sealed subclass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43)</a:t>
            </a:r>
          </a:p>
          <a:p>
            <a:pPr algn="l"/>
            <a:r>
              <a:rPr lang="en-US" sz="1800">
                <a:sym typeface="Wingdings" pitchFamily="2" charset="2"/>
              </a:rPr>
              <a:t>- If we are ... about sealed class is too ... for other .... We can know that the author ... see ... in ... time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Omitting the "permits" clause</a:t>
            </a:r>
          </a:p>
          <a:p>
            <a:pPr algn="l"/>
            <a:r>
              <a:rPr lang="en-US" sz="1800">
                <a:sym typeface="Wingdings" pitchFamily="2" charset="2"/>
              </a:rPr>
              <a:t>- The "permits" clause is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44,45,46)</a:t>
            </a:r>
          </a:p>
        </p:txBody>
      </p:sp>
    </p:spTree>
    <p:extLst>
      <p:ext uri="{BB962C8B-B14F-4D97-AF65-F5344CB8AC3E}">
        <p14:creationId xmlns:p14="http://schemas.microsoft.com/office/powerpoint/2010/main" val="42396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CE2E1-FAF4-170F-C0C3-76845F14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DF376A-7E30-8525-9585-442AAA4C1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92E4FF4-EEC1-C9BA-A019-32BF304AF2C5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Referencing nested subclasses</a:t>
            </a:r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To use ... clause in ..., we must follow ...</a:t>
            </a:r>
          </a:p>
          <a:p>
            <a:pPr algn="l"/>
            <a:r>
              <a:rPr lang="en-US" sz="1800">
                <a:sym typeface="Wingdings" pitchFamily="2" charset="2"/>
              </a:rPr>
              <a:t>- If we don't follow,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47)</a:t>
            </a:r>
          </a:p>
          <a:p>
            <a:pPr algn="l"/>
            <a:r>
              <a:rPr lang="en-US" sz="1800">
                <a:sym typeface="Wingdings" pitchFamily="2" charset="2"/>
              </a:rPr>
              <a:t>– If we follow,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48)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0BC00-64ED-4074-3615-E29AD097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3033446"/>
            <a:ext cx="7772400" cy="27314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02843E-FD6A-FD04-C406-BC47E41D4DF6}"/>
                  </a:ext>
                </a:extLst>
              </p14:cNvPr>
              <p14:cNvContentPartPr/>
              <p14:nvPr/>
            </p14:nvContentPartPr>
            <p14:xfrm>
              <a:off x="6969521" y="4408060"/>
              <a:ext cx="679680" cy="1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02843E-FD6A-FD04-C406-BC47E41D4D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6521" y="4345420"/>
                <a:ext cx="8053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35D494-36D5-E3BF-52A9-C41D6FED47C1}"/>
                  </a:ext>
                </a:extLst>
              </p14:cNvPr>
              <p14:cNvContentPartPr/>
              <p14:nvPr/>
            </p14:nvContentPartPr>
            <p14:xfrm>
              <a:off x="6899321" y="4865980"/>
              <a:ext cx="2406240" cy="10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35D494-36D5-E3BF-52A9-C41D6FED47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6321" y="4802980"/>
                <a:ext cx="25318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E06036-30B4-B6AE-5F54-14908CAB7E44}"/>
                  </a:ext>
                </a:extLst>
              </p14:cNvPr>
              <p14:cNvContentPartPr/>
              <p14:nvPr/>
            </p14:nvContentPartPr>
            <p14:xfrm>
              <a:off x="6929561" y="5380060"/>
              <a:ext cx="2380320" cy="4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E06036-30B4-B6AE-5F54-14908CAB7E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66921" y="5317420"/>
                <a:ext cx="25059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44CC88-A361-A5BC-75E8-AD11E78C1614}"/>
                  </a:ext>
                </a:extLst>
              </p14:cNvPr>
              <p14:cNvContentPartPr/>
              <p14:nvPr/>
            </p14:nvContentPartPr>
            <p14:xfrm>
              <a:off x="7588001" y="4395100"/>
              <a:ext cx="1693800" cy="46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44CC88-A361-A5BC-75E8-AD11E78C16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25361" y="4332460"/>
                <a:ext cx="1819440" cy="1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61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2BDBB-2FE4-02B6-0BE3-0F0563D0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E98BF5-27D5-1AAE-37C9-95B2A50D0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B142DE-CD29-E162-3153-3FD9F8D53939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Sealing interface</a:t>
            </a:r>
          </a:p>
          <a:p>
            <a:pPr algn="l"/>
            <a:r>
              <a:rPr lang="en-US" sz="1800">
                <a:sym typeface="Wingdings" pitchFamily="2" charset="2"/>
              </a:rPr>
              <a:t>- Sealed inferface is ... but with an additional ..., which is the list will now contain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49)</a:t>
            </a:r>
          </a:p>
          <a:p>
            <a:pPr algn="l"/>
            <a:r>
              <a:rPr lang="en-US" sz="1800">
                <a:sym typeface="Wingdings" pitchFamily="2" charset="2"/>
              </a:rPr>
              <a:t>- Note: interface can't marked ...</a:t>
            </a:r>
          </a:p>
          <a:p>
            <a:pPr algn="l"/>
            <a:r>
              <a:rPr lang="en-US" sz="1800">
                <a:sym typeface="Wingdings" pitchFamily="2" charset="2"/>
              </a:rPr>
              <a:t>(books also contains an example about pattern ...)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Encapsulating data with Record</a:t>
            </a:r>
          </a:p>
          <a:p>
            <a:pPr algn="l"/>
            <a:r>
              <a:rPr lang="en-US" sz="1800" b="1">
                <a:sym typeface="Wingdings" pitchFamily="2" charset="2"/>
              </a:rPr>
              <a:t>Understanding encapsulation</a:t>
            </a:r>
          </a:p>
          <a:p>
            <a:pPr algn="l"/>
            <a:r>
              <a:rPr lang="en-US" sz="1800">
                <a:sym typeface="Wingdings" pitchFamily="2" charset="2"/>
              </a:rPr>
              <a:t>- POJO is ...</a:t>
            </a:r>
          </a:p>
          <a:p>
            <a:pPr algn="l"/>
            <a:r>
              <a:rPr lang="en-US" sz="1800">
                <a:sym typeface="Wingdings" pitchFamily="2" charset="2"/>
              </a:rPr>
              <a:t>- JavaBean is ...</a:t>
            </a:r>
          </a:p>
          <a:p>
            <a:pPr algn="l"/>
            <a:r>
              <a:rPr lang="en-US" sz="1800">
                <a:sym typeface="Wingdings" pitchFamily="2" charset="2"/>
              </a:rPr>
              <a:t>(question 1)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50)</a:t>
            </a:r>
          </a:p>
          <a:p>
            <a:pPr algn="l"/>
            <a:r>
              <a:rPr lang="en-US" sz="1800">
                <a:sym typeface="Wingdings" pitchFamily="2" charset="2"/>
              </a:rPr>
              <a:t>- This class has terrible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51)</a:t>
            </a:r>
          </a:p>
          <a:p>
            <a:pPr algn="l"/>
            <a:r>
              <a:rPr lang="en-US" sz="1800">
                <a:sym typeface="Wingdings" pitchFamily="2" charset="2"/>
              </a:rPr>
              <a:t>- To have better encapsulation, ... (code illustration snippet 52)</a:t>
            </a:r>
          </a:p>
        </p:txBody>
      </p:sp>
    </p:spTree>
    <p:extLst>
      <p:ext uri="{BB962C8B-B14F-4D97-AF65-F5344CB8AC3E}">
        <p14:creationId xmlns:p14="http://schemas.microsoft.com/office/powerpoint/2010/main" val="229314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66F8E-0CC3-4BD3-412A-9038216C9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E19360-C54C-F912-FE1C-919329EA0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2566518-23F0-7070-E4C1-0B7DB71A9A38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(question 2)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Applying Record</a:t>
            </a:r>
          </a:p>
          <a:p>
            <a:pPr algn="l"/>
            <a:r>
              <a:rPr lang="en-US" sz="1800">
                <a:sym typeface="Wingdings" pitchFamily="2" charset="2"/>
              </a:rPr>
              <a:t>- The previous class is ... =&gt; We can ... using Record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772DC-8797-B589-79B8-67FC2A2F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56845"/>
            <a:ext cx="7772400" cy="23234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0E6F0C-98A4-F6AE-2862-C343ADDAAC35}"/>
                  </a:ext>
                </a:extLst>
              </p14:cNvPr>
              <p14:cNvContentPartPr/>
              <p14:nvPr/>
            </p14:nvContentPartPr>
            <p14:xfrm>
              <a:off x="3334961" y="2830180"/>
              <a:ext cx="1083600" cy="4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0E6F0C-98A4-F6AE-2862-C343ADDAAC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2321" y="2767180"/>
                <a:ext cx="120924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896FB63-84B0-B70E-2D73-39BF07D5E795}"/>
              </a:ext>
            </a:extLst>
          </p:cNvPr>
          <p:cNvGrpSpPr/>
          <p:nvPr/>
        </p:nvGrpSpPr>
        <p:grpSpPr>
          <a:xfrm>
            <a:off x="4370681" y="3025660"/>
            <a:ext cx="3929040" cy="135000"/>
            <a:chOff x="4370681" y="3025660"/>
            <a:chExt cx="3929040" cy="13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A6FD36-A6EC-AC5D-F27E-C0BD637C4CBE}"/>
                    </a:ext>
                  </a:extLst>
                </p14:cNvPr>
                <p14:cNvContentPartPr/>
                <p14:nvPr/>
              </p14:nvContentPartPr>
              <p14:xfrm>
                <a:off x="4370681" y="3146620"/>
                <a:ext cx="743040" cy="14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A6FD36-A6EC-AC5D-F27E-C0BD637C4C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07681" y="3083980"/>
                  <a:ext cx="868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69F17A-5EDD-F1B6-5875-547ACFAB1C77}"/>
                    </a:ext>
                  </a:extLst>
                </p14:cNvPr>
                <p14:cNvContentPartPr/>
                <p14:nvPr/>
              </p14:nvContentPartPr>
              <p14:xfrm>
                <a:off x="5878361" y="3025660"/>
                <a:ext cx="2421360" cy="33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69F17A-5EDD-F1B6-5875-547ACFAB1C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15361" y="2963020"/>
                  <a:ext cx="254700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F7E206E-D061-9D2A-D877-1947F2FA3896}"/>
                  </a:ext>
                </a:extLst>
              </p14:cNvPr>
              <p14:cNvContentPartPr/>
              <p14:nvPr/>
            </p14:nvContentPartPr>
            <p14:xfrm>
              <a:off x="5091041" y="4350820"/>
              <a:ext cx="3612240" cy="153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F7E206E-D061-9D2A-D877-1947F2FA38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28041" y="4288180"/>
                <a:ext cx="3737880" cy="2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0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1B214-AAB6-C60B-AC61-208A5E8BB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8344B5-0387-6B5E-BE09-FFF824C10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D85FD5-2E2A-47B8-6874-71CD9E3A7316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Compiler also puts ... into ....</a:t>
            </a:r>
          </a:p>
          <a:p>
            <a:pPr algn="l"/>
            <a:r>
              <a:rPr lang="en-US" sz="1800">
                <a:sym typeface="Wingdings" pitchFamily="2" charset="2"/>
              </a:rPr>
              <a:t>– If we have multiple ... =&gt; ... =&gt; ... </a:t>
            </a:r>
          </a:p>
          <a:p>
            <a:pPr algn="l"/>
            <a:r>
              <a:rPr lang="en-US" sz="1800">
                <a:sym typeface="Wingdings" pitchFamily="2" charset="2"/>
              </a:rPr>
              <a:t>- If we change ... =&gt; we also need to ... =&gt;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53)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54)</a:t>
            </a:r>
          </a:p>
          <a:p>
            <a:pPr algn="l"/>
            <a:r>
              <a:rPr lang="en-US" sz="1800">
                <a:sym typeface="Wingdings" pitchFamily="2" charset="2"/>
              </a:rPr>
              <a:t>Some methods that added into Record: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55,56)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537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36255-08D3-D378-BA1E-3BC93F9D3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D5302E-D0F3-5873-DE74-99F291BF6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65EB7F-8198-A750-D70A-BDB8A27F11E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Understanding Record Immutability</a:t>
            </a:r>
          </a:p>
          <a:p>
            <a:pPr algn="l"/>
            <a:r>
              <a:rPr lang="en-US" sz="1800">
                <a:sym typeface="Wingdings" pitchFamily="2" charset="2"/>
              </a:rPr>
              <a:t>- Because Record is ... =&gt; All ... are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57)</a:t>
            </a:r>
          </a:p>
          <a:p>
            <a:pPr algn="l"/>
            <a:r>
              <a:rPr lang="en-US" sz="1800">
                <a:sym typeface="Wingdings" pitchFamily="2" charset="2"/>
              </a:rPr>
              <a:t>- Record also implicitly ...</a:t>
            </a:r>
          </a:p>
          <a:p>
            <a:pPr algn="l"/>
            <a:r>
              <a:rPr lang="en-US" sz="1800">
                <a:sym typeface="Wingdings" pitchFamily="2" charset="2"/>
              </a:rPr>
              <a:t>– Record can't ... other </a:t>
            </a:r>
          </a:p>
          <a:p>
            <a:pPr algn="l"/>
            <a:r>
              <a:rPr lang="en-US" sz="1800">
                <a:sym typeface="Wingdings" pitchFamily="2" charset="2"/>
              </a:rPr>
              <a:t>- Like ..., Record can ... other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58)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Declaring constructor</a:t>
            </a:r>
          </a:p>
          <a:p>
            <a:pPr algn="l"/>
            <a:r>
              <a:rPr lang="en-US" sz="1800">
                <a:sym typeface="Wingdings" pitchFamily="2" charset="2"/>
              </a:rPr>
              <a:t>- If we want to validate ..., we can ... </a:t>
            </a:r>
          </a:p>
          <a:p>
            <a:pPr algn="l"/>
            <a:r>
              <a:rPr lang="en-US" sz="1800" b="1">
                <a:sym typeface="Wingdings" pitchFamily="2" charset="2"/>
              </a:rPr>
              <a:t>The long constructor</a:t>
            </a:r>
          </a:p>
          <a:p>
            <a:pPr algn="l"/>
            <a:r>
              <a:rPr lang="en-US" sz="1800">
                <a:sym typeface="Wingdings" pitchFamily="2" charset="2"/>
              </a:rPr>
              <a:t>- The first way to do it is to ... (this is the type of ... that the compiler ...)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59)</a:t>
            </a:r>
          </a:p>
          <a:p>
            <a:pPr algn="l"/>
            <a:r>
              <a:rPr lang="en-US" sz="1800">
                <a:sym typeface="Wingdings" pitchFamily="2" charset="2"/>
              </a:rPr>
              <a:t>- Compiler won't ... if we ... Also, if any field isn't ... =&gt;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60)</a:t>
            </a:r>
          </a:p>
          <a:p>
            <a:pPr algn="l"/>
            <a:r>
              <a:rPr lang="en-US" sz="1800">
                <a:sym typeface="Wingdings" pitchFamily="2" charset="2"/>
              </a:rPr>
              <a:t>- However, this method become ... when we have ...</a:t>
            </a:r>
          </a:p>
        </p:txBody>
      </p:sp>
    </p:spTree>
    <p:extLst>
      <p:ext uri="{BB962C8B-B14F-4D97-AF65-F5344CB8AC3E}">
        <p14:creationId xmlns:p14="http://schemas.microsoft.com/office/powerpoint/2010/main" val="41309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650CD-7E43-1EF1-1EE2-E94BBFAC7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63750E-0266-2A91-2F60-3FCB7C252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41A63DC-A10A-71FE-7825-ABFBB83BFE1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The 2</a:t>
            </a:r>
            <a:r>
              <a:rPr lang="en-US" sz="1800" baseline="30000">
                <a:sym typeface="Wingdings" pitchFamily="2" charset="2"/>
              </a:rPr>
              <a:t>nd</a:t>
            </a:r>
            <a:r>
              <a:rPr lang="en-US" sz="1800">
                <a:sym typeface="Wingdings" pitchFamily="2" charset="2"/>
              </a:rPr>
              <a:t> method: </a:t>
            </a:r>
            <a:r>
              <a:rPr lang="en-US" sz="1800" b="1">
                <a:sym typeface="Wingdings" pitchFamily="2" charset="2"/>
              </a:rPr>
              <a:t>... Constructor </a:t>
            </a:r>
          </a:p>
          <a:p>
            <a:pPr algn="l"/>
            <a:r>
              <a:rPr lang="en-US" sz="1800">
                <a:sym typeface="Wingdings" pitchFamily="2" charset="2"/>
              </a:rPr>
              <a:t>- Compact Constructor is ... of .... for ... purpose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If we use ... name =&gt; ...</a:t>
            </a:r>
          </a:p>
          <a:p>
            <a:pPr algn="l"/>
            <a:r>
              <a:rPr lang="en-US" sz="1800">
                <a:sym typeface="Wingdings" pitchFamily="2" charset="2"/>
              </a:rPr>
              <a:t>- Note: At the end of ..., Java will ... (specified in JLS)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E392D2-9532-EB12-4ED7-61C1529E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579" y="1600960"/>
            <a:ext cx="8256842" cy="33390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CB5B7F-910A-AE6C-B24B-0EF98D8EBA48}"/>
                  </a:ext>
                </a:extLst>
              </p14:cNvPr>
              <p14:cNvContentPartPr/>
              <p14:nvPr/>
            </p14:nvContentPartPr>
            <p14:xfrm>
              <a:off x="5009681" y="2489980"/>
              <a:ext cx="2136600" cy="4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CB5B7F-910A-AE6C-B24B-0EF98D8EBA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7041" y="2427340"/>
                <a:ext cx="22622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480E10-9BF6-174D-F3F8-60019D283575}"/>
                  </a:ext>
                </a:extLst>
              </p14:cNvPr>
              <p14:cNvContentPartPr/>
              <p14:nvPr/>
            </p14:nvContentPartPr>
            <p14:xfrm>
              <a:off x="5311361" y="2916220"/>
              <a:ext cx="973800" cy="18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480E10-9BF6-174D-F3F8-60019D2835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8721" y="2853220"/>
                <a:ext cx="10994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725D9E-39BF-D673-CAB2-B194BCD2C5D1}"/>
                  </a:ext>
                </a:extLst>
              </p14:cNvPr>
              <p14:cNvContentPartPr/>
              <p14:nvPr/>
            </p14:nvContentPartPr>
            <p14:xfrm>
              <a:off x="4831841" y="3940780"/>
              <a:ext cx="2558520" cy="3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725D9E-39BF-D673-CAB2-B194BCD2C5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9201" y="3878140"/>
                <a:ext cx="26841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A78B2C-40FD-68B2-09C7-3D3E25B082A8}"/>
                  </a:ext>
                </a:extLst>
              </p14:cNvPr>
              <p14:cNvContentPartPr/>
              <p14:nvPr/>
            </p14:nvContentPartPr>
            <p14:xfrm>
              <a:off x="3545201" y="4469260"/>
              <a:ext cx="3251520" cy="49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A78B2C-40FD-68B2-09C7-3D3E25B082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2201" y="4406260"/>
                <a:ext cx="3377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4CCD91-4744-EA29-0567-BB07B6CF3995}"/>
                  </a:ext>
                </a:extLst>
              </p14:cNvPr>
              <p14:cNvContentPartPr/>
              <p14:nvPr/>
            </p14:nvContentPartPr>
            <p14:xfrm>
              <a:off x="1991801" y="3390700"/>
              <a:ext cx="742320" cy="213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4CCD91-4744-EA29-0567-BB07B6CF39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9161" y="3328060"/>
                <a:ext cx="867960" cy="3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0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A43D3-B1B5-7A0E-4A35-FE2BF071E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CFA609-1E4A-2BFD-4ED7-301F2CC3E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  <a:p>
            <a:endParaRPr lang="en-US" sz="18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22334A-96EC-A4A8-64B0-0FC77BD691B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Explain these pictures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A8BF7-64EC-FF0D-C7F0-3C1320EDD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50" y="1231900"/>
            <a:ext cx="3441700" cy="219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3BF20E-12A7-A6BF-8CAA-31C067423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735" y="3505200"/>
            <a:ext cx="3492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2D98F-93E0-5F61-431B-2FA5CAD9D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C61419-4A19-6A8B-6440-DDE7730E6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CE3A50-5B24-8F2A-79F2-1C7241CEEEA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Transforming Parameters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61)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If we try to use "this" =&gt;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62)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Java recommends us to ..., we only use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Overloaded constructors</a:t>
            </a:r>
          </a:p>
          <a:p>
            <a:pPr algn="l"/>
            <a:r>
              <a:rPr lang="en-US" sz="1800">
                <a:sym typeface="Wingdings" pitchFamily="2" charset="2"/>
              </a:rPr>
              <a:t>- We still can ... like normal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63)</a:t>
            </a:r>
          </a:p>
          <a:p>
            <a:pPr algn="l"/>
            <a:r>
              <a:rPr lang="en-US" sz="1800">
                <a:sym typeface="Wingdings" pitchFamily="2" charset="2"/>
              </a:rPr>
              <a:t>- If there are no other ... =&gt; we have to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64)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877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3BF6C-743E-3152-648C-AE41BA66D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F6A317-D33F-464E-DFC9-3705A95C2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8488B2A-0EBE-9A51-078B-7188BE83195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Customizing Records</a:t>
            </a:r>
          </a:p>
          <a:p>
            <a:pPr algn="l"/>
            <a:r>
              <a:rPr lang="en-US" sz="1800">
                <a:sym typeface="Wingdings" pitchFamily="2" charset="2"/>
              </a:rPr>
              <a:t>- Record also supports .... like ...</a:t>
            </a:r>
          </a:p>
          <a:p>
            <a:pPr algn="l"/>
            <a:r>
              <a:rPr lang="en-US" sz="1800">
                <a:sym typeface="Wingdings" pitchFamily="2" charset="2"/>
              </a:rPr>
              <a:t>+) </a:t>
            </a:r>
          </a:p>
          <a:p>
            <a:pPr algn="l"/>
            <a:r>
              <a:rPr lang="en-US" sz="1800">
                <a:sym typeface="Wingdings" pitchFamily="2" charset="2"/>
              </a:rPr>
              <a:t>+) 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65)</a:t>
            </a:r>
          </a:p>
          <a:p>
            <a:pPr algn="l"/>
            <a:r>
              <a:rPr lang="en-US" sz="1800">
                <a:sym typeface="Wingdings" pitchFamily="2" charset="2"/>
              </a:rPr>
              <a:t>- Because Record is ... =&gt; We can't add any ... but we can ... const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66)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Record also doesn't support ... init ...</a:t>
            </a:r>
          </a:p>
          <a:p>
            <a:pPr algn="l"/>
            <a:r>
              <a:rPr lang="en-US" sz="1800">
                <a:sym typeface="Wingdings" pitchFamily="2" charset="2"/>
              </a:rPr>
              <a:t>- Even if Record contains ..., we should keep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42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19B2B-0C23-ED2F-6B41-078125B64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5925AC-F072-D2A2-DC38-C50974AAE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470FC1-87C2-0E35-4DC2-7E53C36C17E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Creating Nested Classes</a:t>
            </a:r>
          </a:p>
          <a:p>
            <a:pPr algn="l"/>
            <a:r>
              <a:rPr lang="en-US" sz="1800">
                <a:sym typeface="Wingdings" pitchFamily="2" charset="2"/>
              </a:rPr>
              <a:t>- Nested class is ...</a:t>
            </a:r>
          </a:p>
          <a:p>
            <a:pPr algn="l"/>
            <a:r>
              <a:rPr lang="en-US" sz="1800">
                <a:sym typeface="Wingdings" pitchFamily="2" charset="2"/>
              </a:rPr>
              <a:t>– There are ... types of nested class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– Inner class has many ... for example we can create a ... class that can be used ... =&gt; Better ... Or we can create ... can be used only ... =&gt; Make code ...</a:t>
            </a:r>
          </a:p>
          <a:p>
            <a:pPr algn="l"/>
            <a:r>
              <a:rPr lang="en-US" sz="1800">
                <a:sym typeface="Wingdings" pitchFamily="2" charset="2"/>
              </a:rPr>
              <a:t>- Note: The book uses "nested class" for ...</a:t>
            </a:r>
          </a:p>
          <a:p>
            <a:pPr algn="l"/>
            <a:r>
              <a:rPr lang="en-US" sz="1800" b="1">
                <a:sym typeface="Wingdings" pitchFamily="2" charset="2"/>
              </a:rPr>
              <a:t>Declaring an Inner Class</a:t>
            </a:r>
          </a:p>
          <a:p>
            <a:pPr algn="l"/>
            <a:r>
              <a:rPr lang="en-US" sz="1800">
                <a:sym typeface="Wingdings" pitchFamily="2" charset="2"/>
              </a:rPr>
              <a:t>- Inner class is ... </a:t>
            </a:r>
          </a:p>
          <a:p>
            <a:pPr algn="l"/>
            <a:r>
              <a:rPr lang="en-US" sz="1800">
                <a:sym typeface="Wingdings" pitchFamily="2" charset="2"/>
              </a:rPr>
              <a:t>- It can use ... modifiers</a:t>
            </a:r>
          </a:p>
          <a:p>
            <a:pPr algn="l"/>
            <a:r>
              <a:rPr lang="en-US" sz="1800">
                <a:sym typeface="Wingdings" pitchFamily="2" charset="2"/>
              </a:rPr>
              <a:t>- Some characteristics of Inner Class</a:t>
            </a:r>
          </a:p>
          <a:p>
            <a:pPr algn="l"/>
            <a:r>
              <a:rPr lang="en-US" sz="1800">
                <a:sym typeface="Wingdings" pitchFamily="2" charset="2"/>
              </a:rPr>
              <a:t>+)             +) Can ... class or ...</a:t>
            </a:r>
          </a:p>
          <a:p>
            <a:pPr algn="l"/>
            <a:r>
              <a:rPr lang="en-US" sz="1800">
                <a:sym typeface="Wingdings" pitchFamily="2" charset="2"/>
              </a:rPr>
              <a:t>+)             +) Can access ...</a:t>
            </a:r>
          </a:p>
        </p:txBody>
      </p:sp>
    </p:spTree>
    <p:extLst>
      <p:ext uri="{BB962C8B-B14F-4D97-AF65-F5344CB8AC3E}">
        <p14:creationId xmlns:p14="http://schemas.microsoft.com/office/powerpoint/2010/main" val="42906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E5481-290B-F3F0-CD71-EBA039942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1C71775-5755-AB79-32CE-E13287098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35B4F22-6390-4978-493F-3292F718A59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(code illustration snippet 67)</a:t>
            </a:r>
          </a:p>
          <a:p>
            <a:pPr algn="l"/>
            <a:r>
              <a:rPr lang="en-US" sz="1800">
                <a:sym typeface="Wingdings" pitchFamily="2" charset="2"/>
              </a:rPr>
              <a:t>- Because Inner class isn't =&gt; A ... is required (proof on next section)</a:t>
            </a:r>
          </a:p>
          <a:p>
            <a:pPr algn="l"/>
            <a:r>
              <a:rPr lang="en-US" sz="1800">
                <a:sym typeface="Wingdings" pitchFamily="2" charset="2"/>
              </a:rPr>
              <a:t>- In Java 11, only ... class can have ... =&gt; But when Java 16 release ... =&gt; ... class can now have ... method</a:t>
            </a:r>
          </a:p>
          <a:p>
            <a:pPr algn="l"/>
            <a:r>
              <a:rPr lang="en-US" sz="1800" b="1">
                <a:sym typeface="Wingdings" pitchFamily="2" charset="2"/>
              </a:rPr>
              <a:t>Instantiating an Instance of an Inner Class</a:t>
            </a:r>
          </a:p>
          <a:p>
            <a:pPr algn="l"/>
            <a:r>
              <a:rPr lang="en-US" sz="1800">
                <a:sym typeface="Wingdings" pitchFamily="2" charset="2"/>
              </a:rPr>
              <a:t>- There is another way to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 68,69)</a:t>
            </a:r>
          </a:p>
          <a:p>
            <a:pPr algn="l"/>
            <a:r>
              <a:rPr lang="en-US" sz="1800">
                <a:sym typeface="Wingdings" pitchFamily="2" charset="2"/>
              </a:rPr>
              <a:t>Note: When we run javac with ... =&gt; It will create ... files =&gt; One with ... and one with ... including the ... sign</a:t>
            </a:r>
          </a:p>
          <a:p>
            <a:pPr algn="l"/>
            <a:r>
              <a:rPr lang="en-US" sz="1800">
                <a:sym typeface="Wingdings" pitchFamily="2" charset="2"/>
              </a:rPr>
              <a:t>- This is the reason why people always say ... </a:t>
            </a:r>
          </a:p>
          <a:p>
            <a:pPr algn="l"/>
            <a:r>
              <a:rPr lang="en-US" sz="1800" b="1">
                <a:sym typeface="Wingdings" pitchFamily="2" charset="2"/>
              </a:rPr>
              <a:t>Referencing members of an Inner class</a:t>
            </a:r>
          </a:p>
          <a:p>
            <a:pPr algn="l"/>
            <a:r>
              <a:rPr lang="en-US" sz="1800">
                <a:sym typeface="Wingdings" pitchFamily="2" charset="2"/>
              </a:rPr>
              <a:t>- Inner class can have same ..., however, the syntax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70)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Proof of inner class instantiation requirement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71)</a:t>
            </a:r>
          </a:p>
        </p:txBody>
      </p:sp>
    </p:spTree>
    <p:extLst>
      <p:ext uri="{BB962C8B-B14F-4D97-AF65-F5344CB8AC3E}">
        <p14:creationId xmlns:p14="http://schemas.microsoft.com/office/powerpoint/2010/main" val="397601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267AA-4411-38C2-0F23-DEC4518E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1077BA-A886-1094-50C9-EE862C0A5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059306-8116-E834-35B9-35EB0645E998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To prove this, we need to learn some new terminologies</a:t>
            </a:r>
          </a:p>
          <a:p>
            <a:pPr algn="l"/>
            <a:r>
              <a:rPr lang="en-US" sz="1800" b="1">
                <a:sym typeface="Wingdings" pitchFamily="2" charset="2"/>
              </a:rPr>
              <a:t>Qualified "this"</a:t>
            </a:r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We have class A, and class B (where B is ...)</a:t>
            </a:r>
          </a:p>
          <a:p>
            <a:pPr algn="l"/>
            <a:r>
              <a:rPr lang="en-US" sz="1800">
                <a:sym typeface="Wingdings" pitchFamily="2" charset="2"/>
              </a:rPr>
              <a:t>- We use "this" in ...</a:t>
            </a:r>
          </a:p>
          <a:p>
            <a:pPr algn="l"/>
            <a:r>
              <a:rPr lang="en-US" sz="1800">
                <a:sym typeface="Wingdings" pitchFamily="2" charset="2"/>
              </a:rPr>
              <a:t>- JLS specify that when we .... B, there will be "n" ... created (in this case ...) (</a:t>
            </a:r>
            <a:r>
              <a:rPr lang="en-US" sz="1800" b="1">
                <a:sym typeface="Wingdings" pitchFamily="2" charset="2"/>
              </a:rPr>
              <a:t>we won't prove this because it is extremely complicated to prove this)</a:t>
            </a:r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Java call these ... as ... </a:t>
            </a:r>
          </a:p>
          <a:p>
            <a:pPr algn="l"/>
            <a:r>
              <a:rPr lang="en-US" sz="1800">
                <a:sym typeface="Wingdings" pitchFamily="2" charset="2"/>
              </a:rPr>
              <a:t>- To refer to ..., we use "qualified this". The syntax is &lt;?&gt;.&lt;?&gt;??? (note that this doesn;t include ...)</a:t>
            </a:r>
          </a:p>
          <a:p>
            <a:pPr algn="l"/>
            <a:r>
              <a:rPr lang="en-US" sz="1800" b="1">
                <a:sym typeface="Wingdings" pitchFamily="2" charset="2"/>
              </a:rPr>
              <a:t>Primary expression</a:t>
            </a:r>
          </a:p>
          <a:p>
            <a:pPr algn="l"/>
            <a:r>
              <a:rPr lang="en-US" sz="1800">
                <a:sym typeface="Wingdings" pitchFamily="2" charset="2"/>
              </a:rPr>
              <a:t>- JLS defines Primary expressions is all ... including ...</a:t>
            </a:r>
          </a:p>
          <a:p>
            <a:pPr algn="l"/>
            <a:r>
              <a:rPr lang="en-US" sz="1800" b="1">
                <a:sym typeface="Wingdings" pitchFamily="2" charset="2"/>
              </a:rPr>
              <a:t>Qualified instance creation expression</a:t>
            </a:r>
          </a:p>
          <a:p>
            <a:pPr algn="l"/>
            <a:r>
              <a:rPr lang="en-US" sz="1800">
                <a:sym typeface="Wingdings" pitchFamily="2" charset="2"/>
              </a:rPr>
              <a:t>-JLS defines this as ... + ... =&gt; It means ... + ...</a:t>
            </a:r>
          </a:p>
          <a:p>
            <a:pPr algn="l"/>
            <a:r>
              <a:rPr lang="en-US" sz="1800">
                <a:sym typeface="Wingdings" pitchFamily="2" charset="2"/>
              </a:rPr>
              <a:t>Therefore, how does JLS define ... ?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05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F9EFA-5B68-91A0-0555-BF02F1A89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8DD1F6-0FE0-2C13-82E6-D3170B6AF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1257B0-B02F-EA95-A8E2-BCC20A713289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1) If inside ...</a:t>
            </a:r>
          </a:p>
          <a:p>
            <a:pPr algn="l"/>
            <a:r>
              <a:rPr lang="en-US" sz="1800">
                <a:sym typeface="Wingdings" pitchFamily="2" charset="2"/>
              </a:rPr>
              <a:t>+) If the ... is unqualified =&gt; If it is inside ... =&gt; </a:t>
            </a:r>
          </a:p>
          <a:p>
            <a:pPr algn="l"/>
            <a:r>
              <a:rPr lang="en-US" sz="1800">
                <a:sym typeface="Wingdings" pitchFamily="2" charset="2"/>
              </a:rPr>
              <a:t>2) If inside another</a:t>
            </a:r>
          </a:p>
          <a:p>
            <a:pPr algn="l"/>
            <a:r>
              <a:rPr lang="en-US" sz="1800">
                <a:sym typeface="Wingdings" pitchFamily="2" charset="2"/>
              </a:rPr>
              <a:t>+) if the ... is unqualified =&gt;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2) If inside ...</a:t>
            </a:r>
          </a:p>
          <a:p>
            <a:pPr algn="l"/>
            <a:r>
              <a:rPr lang="en-US" sz="1800">
                <a:sym typeface="Wingdings" pitchFamily="2" charset="2"/>
              </a:rPr>
              <a:t>+) If ... is qualified =&gt; Instance still ... but static ...</a:t>
            </a:r>
          </a:p>
          <a:p>
            <a:pPr algn="l"/>
            <a:r>
              <a:rPr lang="en-US" sz="1800">
                <a:sym typeface="Wingdings" pitchFamily="2" charset="2"/>
              </a:rPr>
              <a:t>(in general, this is very hard to prove)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Creating a static Nested class</a:t>
            </a:r>
          </a:p>
          <a:p>
            <a:pPr algn="l"/>
            <a:r>
              <a:rPr lang="en-US" sz="1800">
                <a:sym typeface="Wingdings" pitchFamily="2" charset="2"/>
              </a:rPr>
              <a:t>- Nested static class is ...</a:t>
            </a:r>
          </a:p>
          <a:p>
            <a:pPr algn="l"/>
            <a:r>
              <a:rPr lang="en-US" sz="1800">
                <a:sym typeface="Wingdings" pitchFamily="2" charset="2"/>
              </a:rPr>
              <a:t>– Nested static class can't access ... because it requires ... this ...</a:t>
            </a:r>
          </a:p>
          <a:p>
            <a:pPr algn="l"/>
            <a:r>
              <a:rPr lang="en-US" sz="1800">
                <a:sym typeface="Wingdings" pitchFamily="2" charset="2"/>
              </a:rPr>
              <a:t>– It doesn't require ... create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72)</a:t>
            </a:r>
          </a:p>
        </p:txBody>
      </p:sp>
    </p:spTree>
    <p:extLst>
      <p:ext uri="{BB962C8B-B14F-4D97-AF65-F5344CB8AC3E}">
        <p14:creationId xmlns:p14="http://schemas.microsoft.com/office/powerpoint/2010/main" val="102298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E2DDD-9801-ECB1-A407-E838B5D65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8D96EC-757B-28EE-6A73-CF05CF35A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12D288-0337-5376-03BC-F22F5D85CDE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Writing a Local class</a:t>
            </a:r>
          </a:p>
          <a:p>
            <a:pPr algn="l"/>
            <a:r>
              <a:rPr lang="en-US" sz="1800">
                <a:sym typeface="Wingdings" pitchFamily="2" charset="2"/>
              </a:rPr>
              <a:t>- Local class is ... </a:t>
            </a:r>
          </a:p>
          <a:p>
            <a:pPr algn="l"/>
            <a:r>
              <a:rPr lang="en-US" sz="1800">
                <a:sym typeface="Wingdings" pitchFamily="2" charset="2"/>
              </a:rPr>
              <a:t>- Its scope is same ...</a:t>
            </a:r>
          </a:p>
          <a:p>
            <a:pPr algn="l"/>
            <a:r>
              <a:rPr lang="en-US" sz="1800">
                <a:sym typeface="Wingdings" pitchFamily="2" charset="2"/>
              </a:rPr>
              <a:t>- We can only ... and use ... inside ...</a:t>
            </a:r>
          </a:p>
          <a:p>
            <a:pPr algn="l"/>
            <a:r>
              <a:rPr lang="en-US" sz="1800">
                <a:sym typeface="Wingdings" pitchFamily="2" charset="2"/>
              </a:rPr>
              <a:t>– We can return ... (however, we need to use ...)</a:t>
            </a:r>
          </a:p>
          <a:p>
            <a:pPr algn="l"/>
            <a:r>
              <a:rPr lang="en-US" sz="1800">
                <a:sym typeface="Wingdings" pitchFamily="2" charset="2"/>
              </a:rPr>
              <a:t>- Note: Local class can .. everywhere</a:t>
            </a:r>
          </a:p>
          <a:p>
            <a:pPr algn="l"/>
            <a:r>
              <a:rPr lang="en-US" sz="1800">
                <a:sym typeface="Wingdings" pitchFamily="2" charset="2"/>
              </a:rPr>
              <a:t>- Here are the following properties of local class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 access to local ... (only when ...)</a:t>
            </a:r>
          </a:p>
          <a:p>
            <a:pPr algn="l"/>
            <a:r>
              <a:rPr lang="en-US" sz="1800">
                <a:sym typeface="Wingdings" pitchFamily="2" charset="2"/>
              </a:rPr>
              <a:t>+) access to ... when ... method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73)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74)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969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3AE2-FD81-87DA-13B9-27B55611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115C7D-DEC3-6716-4A32-BC230FD96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0A5901-2F8F-6F68-0B8F-E7FFE591713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Why can local classes can only access "final" or "effectively final" variables</a:t>
            </a:r>
          </a:p>
          <a:p>
            <a:pPr algn="l"/>
            <a:r>
              <a:rPr lang="en-US" sz="1800">
                <a:sym typeface="Wingdings" pitchFamily="2" charset="2"/>
              </a:rPr>
              <a:t>– This is because when we use javac, ..... Therefore, ... class can't find a way to ... variable in the ... class</a:t>
            </a:r>
          </a:p>
          <a:p>
            <a:pPr algn="l"/>
            <a:r>
              <a:rPr lang="en-US" sz="1800">
                <a:sym typeface="Wingdings" pitchFamily="2" charset="2"/>
              </a:rPr>
              <a:t>– But if that variable is ... or ...=&gt; Java can ... to the ... of the ... class as a parameter and assign ...</a:t>
            </a:r>
          </a:p>
          <a:p>
            <a:pPr algn="l"/>
            <a:r>
              <a:rPr lang="en-US" sz="1800">
                <a:sym typeface="Wingdings" pitchFamily="2" charset="2"/>
              </a:rPr>
              <a:t>- If the variable isn't ... =&gt;</a:t>
            </a:r>
          </a:p>
          <a:p>
            <a:pPr algn="l"/>
            <a:r>
              <a:rPr lang="en-US" sz="1800">
                <a:sym typeface="Wingdings" pitchFamily="2" charset="2"/>
              </a:rPr>
              <a:t>(question 3)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Defining an Anonymous class</a:t>
            </a:r>
          </a:p>
          <a:p>
            <a:pPr algn="l"/>
            <a:r>
              <a:rPr lang="en-US" sz="1800">
                <a:sym typeface="Wingdings" pitchFamily="2" charset="2"/>
              </a:rPr>
              <a:t>- An anonymous class is ... local ... because</a:t>
            </a:r>
          </a:p>
          <a:p>
            <a:pPr algn="l"/>
            <a:r>
              <a:rPr lang="en-US" sz="1800">
                <a:sym typeface="Wingdings" pitchFamily="2" charset="2"/>
              </a:rPr>
              <a:t>– It is ...ed and ...ed in a single ... with a new ..., type ...</a:t>
            </a:r>
          </a:p>
          <a:p>
            <a:pPr algn="l"/>
            <a:r>
              <a:rPr lang="en-US" sz="1800">
                <a:sym typeface="Wingdings" pitchFamily="2" charset="2"/>
              </a:rPr>
              <a:t>– Anonymous class must ... or ... beforehand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75,76)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Anonymous class can't both ... and ... (except when it implements ... =&gt; it auto... JLS)</a:t>
            </a:r>
          </a:p>
          <a:p>
            <a:pPr algn="l"/>
            <a:r>
              <a:rPr lang="en-US" sz="1800">
                <a:sym typeface="Wingdings" pitchFamily="2" charset="2"/>
              </a:rPr>
              <a:t>- Anonymous class can also be ... field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77)</a:t>
            </a:r>
          </a:p>
        </p:txBody>
      </p:sp>
    </p:spTree>
    <p:extLst>
      <p:ext uri="{BB962C8B-B14F-4D97-AF65-F5344CB8AC3E}">
        <p14:creationId xmlns:p14="http://schemas.microsoft.com/office/powerpoint/2010/main" val="424164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07CBB-D528-47B2-0401-000241997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47BA26-5CD4-8A9D-D8DC-69DA179C5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950626C-4D57-B5AF-D09B-E11D8D3FA31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AD22CD-D264-9513-602E-65D463140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820738"/>
            <a:ext cx="7772400" cy="21762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D9BC2C-7565-CDCD-1775-54C61F75FA7D}"/>
                  </a:ext>
                </a:extLst>
              </p14:cNvPr>
              <p14:cNvContentPartPr/>
              <p14:nvPr/>
            </p14:nvContentPartPr>
            <p14:xfrm>
              <a:off x="3813401" y="1643980"/>
              <a:ext cx="4558320" cy="4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D9BC2C-7565-CDCD-1775-54C61F75FA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0761" y="1580980"/>
                <a:ext cx="46839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E4409B-694B-89BE-2435-AD5AC149130F}"/>
                  </a:ext>
                </a:extLst>
              </p14:cNvPr>
              <p14:cNvContentPartPr/>
              <p14:nvPr/>
            </p14:nvContentPartPr>
            <p14:xfrm>
              <a:off x="3452681" y="2003620"/>
              <a:ext cx="5036040" cy="170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E4409B-694B-89BE-2435-AD5AC14913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0041" y="1940980"/>
                <a:ext cx="51616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48B064-6165-B2C8-C2F2-E274C25F4F06}"/>
                  </a:ext>
                </a:extLst>
              </p14:cNvPr>
              <p14:cNvContentPartPr/>
              <p14:nvPr/>
            </p14:nvContentPartPr>
            <p14:xfrm>
              <a:off x="3866321" y="2492500"/>
              <a:ext cx="4268880" cy="67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48B064-6165-B2C8-C2F2-E274C25F4F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3681" y="2429500"/>
                <a:ext cx="43945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BC8FF6-6730-EF6B-0447-91C7AEC40113}"/>
                  </a:ext>
                </a:extLst>
              </p14:cNvPr>
              <p14:cNvContentPartPr/>
              <p14:nvPr/>
            </p14:nvContentPartPr>
            <p14:xfrm>
              <a:off x="6307481" y="1582780"/>
              <a:ext cx="745920" cy="76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BC8FF6-6730-EF6B-0447-91C7AEC401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4481" y="1520140"/>
                <a:ext cx="871560" cy="20196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2AAD3BB-B110-EE44-4D15-A85711A5E8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64473" y="2955410"/>
            <a:ext cx="7772400" cy="386270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8965055-DB09-85BA-6E27-B47187025192}"/>
              </a:ext>
            </a:extLst>
          </p:cNvPr>
          <p:cNvGrpSpPr/>
          <p:nvPr/>
        </p:nvGrpSpPr>
        <p:grpSpPr>
          <a:xfrm>
            <a:off x="3907361" y="4143820"/>
            <a:ext cx="5348520" cy="536400"/>
            <a:chOff x="3907361" y="4143820"/>
            <a:chExt cx="5348520" cy="5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4C1A1F1-F5CE-C4C9-A4EB-706502D00B8F}"/>
                    </a:ext>
                  </a:extLst>
                </p14:cNvPr>
                <p14:cNvContentPartPr/>
                <p14:nvPr/>
              </p14:nvContentPartPr>
              <p14:xfrm>
                <a:off x="3907361" y="4194940"/>
                <a:ext cx="5348520" cy="485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4C1A1F1-F5CE-C4C9-A4EB-706502D00B8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44721" y="4132300"/>
                  <a:ext cx="547416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F9CE78-4EC1-4A4F-9CA9-E4CC20F5EE4D}"/>
                    </a:ext>
                  </a:extLst>
                </p14:cNvPr>
                <p14:cNvContentPartPr/>
                <p14:nvPr/>
              </p14:nvContentPartPr>
              <p14:xfrm>
                <a:off x="4699721" y="4143820"/>
                <a:ext cx="1444320" cy="60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F9CE78-4EC1-4A4F-9CA9-E4CC20F5EE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36721" y="4080820"/>
                  <a:ext cx="156996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4A65B28-2A36-C8DE-D5DE-369DF352DB98}"/>
                  </a:ext>
                </a:extLst>
              </p14:cNvPr>
              <p14:cNvContentPartPr/>
              <p14:nvPr/>
            </p14:nvContentPartPr>
            <p14:xfrm>
              <a:off x="3928241" y="5126620"/>
              <a:ext cx="5065200" cy="516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4A65B28-2A36-C8DE-D5DE-369DF352DB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65241" y="5063980"/>
                <a:ext cx="5190840" cy="64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D378864-D0A5-402C-2843-90D836BD8CE3}"/>
              </a:ext>
            </a:extLst>
          </p:cNvPr>
          <p:cNvGrpSpPr/>
          <p:nvPr/>
        </p:nvGrpSpPr>
        <p:grpSpPr>
          <a:xfrm>
            <a:off x="3942641" y="5933740"/>
            <a:ext cx="5371560" cy="289440"/>
            <a:chOff x="3942641" y="5933740"/>
            <a:chExt cx="537156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2EAEBD-7A47-395D-0EFB-320498B3C2C5}"/>
                    </a:ext>
                  </a:extLst>
                </p14:cNvPr>
                <p14:cNvContentPartPr/>
                <p14:nvPr/>
              </p14:nvContentPartPr>
              <p14:xfrm>
                <a:off x="3942641" y="5933740"/>
                <a:ext cx="5371560" cy="289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2EAEBD-7A47-395D-0EFB-320498B3C2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79641" y="5870740"/>
                  <a:ext cx="549720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E490FD-1E84-2BFC-170A-C8E5DD2ED295}"/>
                    </a:ext>
                  </a:extLst>
                </p14:cNvPr>
                <p14:cNvContentPartPr/>
                <p14:nvPr/>
              </p14:nvContentPartPr>
              <p14:xfrm>
                <a:off x="4936961" y="5976580"/>
                <a:ext cx="831960" cy="5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E490FD-1E84-2BFC-170A-C8E5DD2ED2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73961" y="5913580"/>
                  <a:ext cx="957600" cy="185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99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33CC9-E1D7-94F8-BCEE-37EF44AAC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ACAB42-224C-43D7-1DAC-2C6AB3831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Reviewing Polymorphism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2A59767-2DAD-B4C1-39AD-5E26E0E686C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Downcast needs ...</a:t>
            </a:r>
          </a:p>
          <a:p>
            <a:pPr algn="l"/>
            <a:r>
              <a:rPr lang="en-US" sz="1800">
                <a:sym typeface="Wingdings" pitchFamily="2" charset="2"/>
              </a:rPr>
              <a:t>- Answer this question using the provided snippet: Why did this code not compile ?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78)</a:t>
            </a:r>
          </a:p>
        </p:txBody>
      </p:sp>
    </p:spTree>
    <p:extLst>
      <p:ext uri="{BB962C8B-B14F-4D97-AF65-F5344CB8AC3E}">
        <p14:creationId xmlns:p14="http://schemas.microsoft.com/office/powerpoint/2010/main" val="1620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AD93E-EA4F-8667-03DC-6CC0B5198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CEC1CD-E8BF-C5F4-01F1-796A319F1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9995B9-6DFA-DD52-22FB-49FE83ED5EC9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(code illustration snippet 4)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Initializing final field</a:t>
            </a:r>
          </a:p>
          <a:p>
            <a:pPr algn="l"/>
            <a:r>
              <a:rPr lang="en-US" sz="1800">
                <a:sym typeface="Wingdings" pitchFamily="2" charset="2"/>
              </a:rPr>
              <a:t>- static final field is ... only ... =&gt; It must be ... in the same ...</a:t>
            </a:r>
          </a:p>
          <a:p>
            <a:pPr algn="l"/>
            <a:r>
              <a:rPr lang="en-US" sz="1800">
                <a:sym typeface="Wingdings" pitchFamily="2" charset="2"/>
              </a:rPr>
              <a:t>- However, ... variable is initialized when ... ran =&gt; final ... variable will be able to be ... in ..., ... , or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5,6)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Order of initializing instances</a:t>
            </a:r>
          </a:p>
          <a:p>
            <a:pPr algn="l"/>
            <a:r>
              <a:rPr lang="en-US" sz="1800">
                <a:sym typeface="Wingdings" pitchFamily="2" charset="2"/>
              </a:rPr>
              <a:t>1:</a:t>
            </a:r>
          </a:p>
          <a:p>
            <a:pPr algn="l"/>
            <a:r>
              <a:rPr lang="en-US" sz="1800">
                <a:sym typeface="Wingdings" pitchFamily="2" charset="2"/>
              </a:rPr>
              <a:t>2:</a:t>
            </a:r>
          </a:p>
          <a:p>
            <a:pPr algn="l"/>
            <a:r>
              <a:rPr lang="en-US" sz="1800">
                <a:sym typeface="Wingdings" pitchFamily="2" charset="2"/>
              </a:rPr>
              <a:t>3:</a:t>
            </a:r>
          </a:p>
          <a:p>
            <a:pPr algn="l"/>
            <a:r>
              <a:rPr lang="en-US" sz="1800">
                <a:sym typeface="Wingdings" pitchFamily="2" charset="2"/>
              </a:rPr>
              <a:t>4:</a:t>
            </a:r>
          </a:p>
          <a:p>
            <a:pPr algn="l"/>
            <a:r>
              <a:rPr lang="en-US" sz="1800">
                <a:sym typeface="Wingdings" pitchFamily="2" charset="2"/>
              </a:rPr>
              <a:t>5: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82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6A095-0B59-6B72-049C-391F1EBCE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57680E-9701-3E61-4BB9-525FCED2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6B3811-C4AC-9844-8C3C-7B2D31925F1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Note: Why can we declare final ... in ... ?</a:t>
            </a:r>
          </a:p>
          <a:p>
            <a:pPr algn="l"/>
            <a:r>
              <a:rPr lang="en-US" sz="1800">
                <a:sym typeface="Wingdings" pitchFamily="2" charset="2"/>
              </a:rPr>
              <a:t>– JLS specifies: final instance variable must be ... and ...</a:t>
            </a:r>
          </a:p>
          <a:p>
            <a:pPr algn="l"/>
            <a:r>
              <a:rPr lang="en-US" sz="1800">
                <a:sym typeface="Wingdings" pitchFamily="2" charset="2"/>
              </a:rPr>
              <a:t>– What does this mean ? This means that the field must be ... on all ... (all ... here means all ...)</a:t>
            </a:r>
          </a:p>
          <a:p>
            <a:pPr algn="l"/>
            <a:r>
              <a:rPr lang="en-US" sz="1800">
                <a:sym typeface="Wingdings" pitchFamily="2" charset="2"/>
              </a:rPr>
              <a:t>- ... means that there must be no ... before ...</a:t>
            </a:r>
          </a:p>
          <a:p>
            <a:pPr algn="l"/>
            <a:r>
              <a:rPr lang="en-US" sz="1800" b="1">
                <a:sym typeface="Wingdings" pitchFamily="2" charset="2"/>
              </a:rPr>
              <a:t>HARD RULE: this() ... super()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7,8,9,10)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Overriding a method</a:t>
            </a:r>
          </a:p>
          <a:p>
            <a:pPr algn="l"/>
            <a:r>
              <a:rPr lang="en-US" sz="1800">
                <a:sym typeface="Wingdings" pitchFamily="2" charset="2"/>
              </a:rPr>
              <a:t>- Rules when overriding a method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 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 (note: This is related to designing programming language =&gt; Can't be easily proved)</a:t>
            </a:r>
          </a:p>
          <a:p>
            <a:pPr algn="l"/>
            <a:r>
              <a:rPr lang="en-US" sz="1800">
                <a:sym typeface="Wingdings" pitchFamily="2" charset="2"/>
              </a:rPr>
              <a:t>Note: If super doesn't have ... while sub has ... =&gt;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036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1935-20C0-C8F4-C6AD-459D1499E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819130-0D08-CDBF-D556-D60AB7515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5C5787-204F-A9FE-FFB8-617B409D3A4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Redeclaring private methods</a:t>
            </a:r>
          </a:p>
          <a:p>
            <a:pPr algn="l"/>
            <a:r>
              <a:rPr lang="en-US" sz="1800">
                <a:sym typeface="Wingdings" pitchFamily="2" charset="2"/>
              </a:rPr>
              <a:t>- Since ... method can't be ... by sub ... =&gt; sub... can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11)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Hiding static method</a:t>
            </a:r>
          </a:p>
          <a:p>
            <a:pPr algn="l"/>
            <a:r>
              <a:rPr lang="en-US" sz="1800">
                <a:sym typeface="Wingdings" pitchFamily="2" charset="2"/>
              </a:rPr>
              <a:t>- Rules when hiding static method</a:t>
            </a:r>
          </a:p>
          <a:p>
            <a:pPr algn="l"/>
            <a:r>
              <a:rPr lang="en-US" sz="1800">
                <a:sym typeface="Wingdings" pitchFamily="2" charset="2"/>
              </a:rPr>
              <a:t>+) If called using ... name</a:t>
            </a:r>
          </a:p>
          <a:p>
            <a:pPr algn="l"/>
            <a:r>
              <a:rPr lang="en-US" sz="1800">
                <a:sym typeface="Wingdings" pitchFamily="2" charset="2"/>
              </a:rPr>
              <a:t>	-) If in ... =&gt; </a:t>
            </a:r>
          </a:p>
          <a:p>
            <a:pPr algn="l"/>
            <a:r>
              <a:rPr lang="en-US" sz="1800">
                <a:sym typeface="Wingdings" pitchFamily="2" charset="2"/>
              </a:rPr>
              <a:t>	-) If in ... =&gt;</a:t>
            </a:r>
          </a:p>
          <a:p>
            <a:pPr algn="l"/>
            <a:r>
              <a:rPr lang="en-US" sz="1800">
                <a:sym typeface="Wingdings" pitchFamily="2" charset="2"/>
              </a:rPr>
              <a:t>+) If called using ref ...</a:t>
            </a:r>
          </a:p>
          <a:p>
            <a:pPr algn="l"/>
            <a:r>
              <a:rPr lang="en-US" sz="1800">
                <a:sym typeface="Wingdings" pitchFamily="2" charset="2"/>
              </a:rPr>
              <a:t>	-) If both ...</a:t>
            </a:r>
          </a:p>
          <a:p>
            <a:pPr algn="l"/>
            <a:r>
              <a:rPr lang="en-US" sz="1800">
                <a:sym typeface="Wingdings" pitchFamily="2" charset="2"/>
              </a:rPr>
              <a:t>	-) If both ...</a:t>
            </a:r>
          </a:p>
          <a:p>
            <a:pPr algn="l"/>
            <a:r>
              <a:rPr lang="en-US" sz="1800">
                <a:sym typeface="Wingdings" pitchFamily="2" charset="2"/>
              </a:rPr>
              <a:t>	-) If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12)</a:t>
            </a:r>
          </a:p>
        </p:txBody>
      </p:sp>
    </p:spTree>
    <p:extLst>
      <p:ext uri="{BB962C8B-B14F-4D97-AF65-F5344CB8AC3E}">
        <p14:creationId xmlns:p14="http://schemas.microsoft.com/office/powerpoint/2010/main" val="37921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A500E-D292-2EF5-BE92-60BBC87C8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AD9886-BFCB-92BA-62F7-1A47D02B0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3741C7-DE01-BF43-3D3A-44491530478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Hiding variables</a:t>
            </a:r>
          </a:p>
          <a:p>
            <a:pPr algn="l"/>
            <a:r>
              <a:rPr lang="en-US" sz="1800">
                <a:sym typeface="Wingdings" pitchFamily="2" charset="2"/>
              </a:rPr>
              <a:t>- There are ... cases for variable hiding</a:t>
            </a:r>
          </a:p>
          <a:p>
            <a:pPr algn="l"/>
            <a:r>
              <a:rPr lang="en-US" sz="1800">
                <a:sym typeface="Wingdings" pitchFamily="2" charset="2"/>
              </a:rPr>
              <a:t>+) ... access</a:t>
            </a:r>
          </a:p>
          <a:p>
            <a:pPr algn="l"/>
            <a:r>
              <a:rPr lang="en-US" sz="1800">
                <a:sym typeface="Wingdings" pitchFamily="2" charset="2"/>
              </a:rPr>
              <a:t>	-) If both ...</a:t>
            </a:r>
          </a:p>
          <a:p>
            <a:pPr algn="l"/>
            <a:r>
              <a:rPr lang="en-US" sz="1800">
                <a:sym typeface="Wingdings" pitchFamily="2" charset="2"/>
              </a:rPr>
              <a:t>	-) If both ...</a:t>
            </a:r>
          </a:p>
          <a:p>
            <a:pPr algn="l"/>
            <a:r>
              <a:rPr lang="en-US" sz="1800">
                <a:sym typeface="Wingdings" pitchFamily="2" charset="2"/>
              </a:rPr>
              <a:t>	-) To access super ... uses ..., ... with super ..., ... if static ..., or ref ...</a:t>
            </a:r>
          </a:p>
          <a:p>
            <a:pPr algn="l"/>
            <a:r>
              <a:rPr lang="en-US" sz="1800">
                <a:sym typeface="Wingdings" pitchFamily="2" charset="2"/>
              </a:rPr>
              <a:t>+) Access using ...</a:t>
            </a:r>
          </a:p>
          <a:p>
            <a:pPr algn="l"/>
            <a:r>
              <a:rPr lang="en-US" sz="1800">
                <a:sym typeface="Wingdings" pitchFamily="2" charset="2"/>
              </a:rPr>
              <a:t>	-) If ... not =&gt;</a:t>
            </a:r>
          </a:p>
          <a:p>
            <a:pPr algn="l"/>
            <a:r>
              <a:rPr lang="en-US" sz="1800">
                <a:sym typeface="Wingdings" pitchFamily="2" charset="2"/>
              </a:rPr>
              <a:t>	-) If ... =&gt; </a:t>
            </a:r>
          </a:p>
          <a:p>
            <a:pPr algn="l"/>
            <a:r>
              <a:rPr lang="en-US" sz="1800">
                <a:sym typeface="Wingdings" pitchFamily="2" charset="2"/>
              </a:rPr>
              <a:t>(note: these cases are applicable for ... variables and without ...)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13)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Creating Abstract classes</a:t>
            </a:r>
          </a:p>
          <a:p>
            <a:pPr algn="l"/>
            <a:r>
              <a:rPr lang="en-US" sz="1800">
                <a:sym typeface="Wingdings" pitchFamily="2" charset="2"/>
              </a:rPr>
              <a:t>- If the ... class doesn't has ... =&gt; All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14)</a:t>
            </a:r>
          </a:p>
        </p:txBody>
      </p:sp>
    </p:spTree>
    <p:extLst>
      <p:ext uri="{BB962C8B-B14F-4D97-AF65-F5344CB8AC3E}">
        <p14:creationId xmlns:p14="http://schemas.microsoft.com/office/powerpoint/2010/main" val="318220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B834C-5EE4-603D-8DC3-AFF47C1F6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13C024-1A1F-FEF7-FDEA-BE5A6668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B71CED-0676-E89A-E7CE-8BD1E78F7575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(code illustration snippet 15)</a:t>
            </a:r>
          </a:p>
          <a:p>
            <a:pPr algn="l"/>
            <a:r>
              <a:rPr lang="en-US" sz="1800">
                <a:sym typeface="Wingdings" pitchFamily="2" charset="2"/>
              </a:rPr>
              <a:t>Note: If any classes that ... the class ... =&gt; The sub ... will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16)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Note: Static can't ... =&gt; can't marked ...</a:t>
            </a:r>
          </a:p>
          <a:p>
            <a:pPr algn="l"/>
            <a:r>
              <a:rPr lang="en-US" sz="1800">
                <a:sym typeface="Wingdings" pitchFamily="2" charset="2"/>
              </a:rPr>
              <a:t>– ... class = first class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17)</a:t>
            </a:r>
          </a:p>
          <a:p>
            <a:pPr algn="l"/>
            <a:r>
              <a:rPr lang="en-US" sz="1800">
                <a:sym typeface="Wingdings" pitchFamily="2" charset="2"/>
              </a:rPr>
              <a:t>- Although abstract class can't ... It still can be able to have ...</a:t>
            </a:r>
          </a:p>
          <a:p>
            <a:pPr algn="l"/>
            <a:r>
              <a:rPr lang="en-US" sz="1800">
                <a:sym typeface="Wingdings" pitchFamily="2" charset="2"/>
              </a:rPr>
              <a:t>– However, only ... can call ... thorugh ... </a:t>
            </a:r>
          </a:p>
          <a:p>
            <a:pPr algn="l"/>
            <a:r>
              <a:rPr lang="en-US" sz="1800">
                <a:sym typeface="Wingdings" pitchFamily="2" charset="2"/>
              </a:rPr>
              <a:t>(question 2)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18)</a:t>
            </a:r>
          </a:p>
          <a:p>
            <a:pPr algn="l"/>
            <a:r>
              <a:rPr lang="en-US" sz="1800">
                <a:sym typeface="Wingdings" pitchFamily="2" charset="2"/>
              </a:rPr>
              <a:t>- We can't mix ... and ...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80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965-3519-C8FD-CA7E-02E5EEDD8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70CB51-0902-0F09-C2AA-96396A079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 – Chapter 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593AE3A-D6BA-4E7B-AD42-E29112B7DF2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Implementing Interface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Interface can't be ... using ...</a:t>
            </a:r>
          </a:p>
          <a:p>
            <a:pPr algn="l"/>
            <a:r>
              <a:rPr lang="en-US" sz="1800">
                <a:sym typeface="Wingdings" pitchFamily="2" charset="2"/>
              </a:rPr>
              <a:t>- Interface can't be mixed with ... because it is used for ...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endParaRPr lang="en-US" sz="1800" b="1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0DA24E-CA79-16A7-274B-AB25ED6E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43353"/>
            <a:ext cx="7772400" cy="314538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A266C00-DC00-2AB0-6F43-6B8C2F43442F}"/>
              </a:ext>
            </a:extLst>
          </p:cNvPr>
          <p:cNvGrpSpPr/>
          <p:nvPr/>
        </p:nvGrpSpPr>
        <p:grpSpPr>
          <a:xfrm>
            <a:off x="2476071" y="1697980"/>
            <a:ext cx="841680" cy="200160"/>
            <a:chOff x="2476071" y="1697980"/>
            <a:chExt cx="8416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914AC8-72F6-036B-3AFD-8066F1995C62}"/>
                    </a:ext>
                  </a:extLst>
                </p14:cNvPr>
                <p14:cNvContentPartPr/>
                <p14:nvPr/>
              </p14:nvContentPartPr>
              <p14:xfrm>
                <a:off x="2562831" y="1697980"/>
                <a:ext cx="709200" cy="1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914AC8-72F6-036B-3AFD-8066F1995C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0191" y="1634980"/>
                  <a:ext cx="834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06D462-3F15-5888-B000-4D0CA0E4F25A}"/>
                    </a:ext>
                  </a:extLst>
                </p14:cNvPr>
                <p14:cNvContentPartPr/>
                <p14:nvPr/>
              </p14:nvContentPartPr>
              <p14:xfrm>
                <a:off x="2476071" y="1824340"/>
                <a:ext cx="841680" cy="7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06D462-3F15-5888-B000-4D0CA0E4F2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3431" y="1761700"/>
                  <a:ext cx="967320" cy="19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30077C-2B9D-95F6-9AD4-7B62E067FCBC}"/>
                  </a:ext>
                </a:extLst>
              </p14:cNvPr>
              <p14:cNvContentPartPr/>
              <p14:nvPr/>
            </p14:nvContentPartPr>
            <p14:xfrm>
              <a:off x="3413151" y="2074900"/>
              <a:ext cx="999720" cy="75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30077C-2B9D-95F6-9AD4-7B62E067FC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50511" y="2011900"/>
                <a:ext cx="112536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7B18E40-DF05-70FF-E87C-924B02F57216}"/>
              </a:ext>
            </a:extLst>
          </p:cNvPr>
          <p:cNvGrpSpPr/>
          <p:nvPr/>
        </p:nvGrpSpPr>
        <p:grpSpPr>
          <a:xfrm>
            <a:off x="4409631" y="1602220"/>
            <a:ext cx="2110680" cy="229320"/>
            <a:chOff x="4409631" y="1602220"/>
            <a:chExt cx="211068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4FB5E8-06A6-7E20-B65C-6EB391868ED2}"/>
                    </a:ext>
                  </a:extLst>
                </p14:cNvPr>
                <p14:cNvContentPartPr/>
                <p14:nvPr/>
              </p14:nvContentPartPr>
              <p14:xfrm>
                <a:off x="4409631" y="1671340"/>
                <a:ext cx="917640" cy="160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4FB5E8-06A6-7E20-B65C-6EB391868E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46991" y="1608700"/>
                  <a:ext cx="1043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4AC449-777C-0C77-ADF6-2E6B1A24FBFA}"/>
                    </a:ext>
                  </a:extLst>
                </p14:cNvPr>
                <p14:cNvContentPartPr/>
                <p14:nvPr/>
              </p14:nvContentPartPr>
              <p14:xfrm>
                <a:off x="5679351" y="1602220"/>
                <a:ext cx="840960" cy="210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4AC449-777C-0C77-ADF6-2E6B1A24FB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16711" y="1539580"/>
                  <a:ext cx="966600" cy="3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9A14CA-A27E-77F1-629B-1EBF43AD1B18}"/>
                  </a:ext>
                </a:extLst>
              </p14:cNvPr>
              <p14:cNvContentPartPr/>
              <p14:nvPr/>
            </p14:nvContentPartPr>
            <p14:xfrm>
              <a:off x="8434071" y="2956180"/>
              <a:ext cx="1352880" cy="38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9A14CA-A27E-77F1-629B-1EBF43AD1B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71431" y="2893180"/>
                <a:ext cx="14785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0FD190-F6E5-4AFC-41AE-73946E1EF422}"/>
                  </a:ext>
                </a:extLst>
              </p14:cNvPr>
              <p14:cNvContentPartPr/>
              <p14:nvPr/>
            </p14:nvContentPartPr>
            <p14:xfrm>
              <a:off x="8440911" y="3836020"/>
              <a:ext cx="907560" cy="25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0FD190-F6E5-4AFC-41AE-73946E1EF4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78271" y="3773020"/>
                <a:ext cx="10332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9CD8F2-EE01-CB14-8C4A-EC3E2905A9D5}"/>
                  </a:ext>
                </a:extLst>
              </p14:cNvPr>
              <p14:cNvContentPartPr/>
              <p14:nvPr/>
            </p14:nvContentPartPr>
            <p14:xfrm>
              <a:off x="3646071" y="4247860"/>
              <a:ext cx="1091520" cy="25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9CD8F2-EE01-CB14-8C4A-EC3E2905A9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83071" y="4184860"/>
                <a:ext cx="1217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FA2397B-6C27-B87D-BE7A-9ADF7F455654}"/>
                  </a:ext>
                </a:extLst>
              </p14:cNvPr>
              <p14:cNvContentPartPr/>
              <p14:nvPr/>
            </p14:nvContentPartPr>
            <p14:xfrm>
              <a:off x="3378951" y="3358300"/>
              <a:ext cx="944640" cy="16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FA2397B-6C27-B87D-BE7A-9ADF7F4556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15951" y="3295660"/>
                <a:ext cx="1070280" cy="1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09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11220</TotalTime>
  <Words>2716</Words>
  <Application>Microsoft Macintosh PowerPoint</Application>
  <PresentationFormat>Widescreen</PresentationFormat>
  <Paragraphs>490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Wingdings</vt:lpstr>
      <vt:lpstr>Office Theme</vt:lpstr>
      <vt:lpstr>Java SE 17 –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31</cp:revision>
  <dcterms:created xsi:type="dcterms:W3CDTF">2024-07-05T03:43:45Z</dcterms:created>
  <dcterms:modified xsi:type="dcterms:W3CDTF">2025-08-06T17:34:18Z</dcterms:modified>
</cp:coreProperties>
</file>