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5"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5"/>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06" autoAdjust="0"/>
    <p:restoredTop sz="92264"/>
  </p:normalViewPr>
  <p:slideViewPr>
    <p:cSldViewPr snapToGrid="0">
      <p:cViewPr varScale="1">
        <p:scale>
          <a:sx n="114" d="100"/>
          <a:sy n="114"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4T20:45:19.241"/>
    </inkml:context>
    <inkml:brush xml:id="br0">
      <inkml:brushProperty name="width" value="0.35" units="cm"/>
      <inkml:brushProperty name="height" value="0.35" units="cm"/>
      <inkml:brushProperty name="color" value="#E71225"/>
    </inkml:brush>
  </inkml:definitions>
  <inkml:trace contextRef="#ctx0" brushRef="#br0">715 191 24575,'75'13'0,"-1"0"0,11-1 0,9 2 0,-3 0 0,-13-1 0,-2 1 0,6-1-246,10 1 0,8 0 0,3-1 0,-4-2 0,-10-1 0,-1-2 0,-1-1 0,1 1 0,4 0 0,1 0 0,0 0 0,-1-2 0,-4-2 0,-1-1 0,-1-1 0,-3 1-82,16 0 0,-2 1 0,-4-2 0,-14-1 0,-2-2 0,-5 1 700,16 0 0,-11 0-372,10 0 0,-34 0 0,-37 0 983,-6 0 0,-2 0 0,-1-18 0,-4-9 0,-5-20-738,-3 13-245,-7 4 0,0 15 0,-2 4 0,-37 4 0,4 5 0,-8 1 0,-34 0 0,-14 2-246,28-1 0,-8 0 0,-2 0 0,0 0 0,-1 0 0,-1 0 0,-1 0 0,0 0 0,-4 0 0,-2 0 0,1 0 0,1 0 0,3 0 0,-1 0 0,3 0 0,7 0-82,3 0 0,7 0 0,-1 0 59,-6 0 0,1 0 1,11 0 268,-19-3-984,32 2 0,49-2 0,40 16 752,12-8 0,9 2 232,15 12 0,6 3 0,-12-10 0,3-3 0,-2 2 0,21 8 0,-8 0 0,-22-5 0,-7-1 0,5 0 0,-57 0 983,-57-2 0,-33 3-831,16-4 1,-7-2-153,-7-2 0,-5-2-328,20 2 0,-2 1 0,-3-2 156,-7-4 0,-2-1 1,-3 1 416,14 3 1,-2 1 0,0 0 0,0-1-1,1 0 1,1-2 0,-1 1 0,2 0 81,-20 0 1,2 1 0,6 0-59,-10 5 0,12-2-269,-11-6 0,62 9 0,31-6 0,3 3 983,22 8 0,38 14-945,-3-8 1,7 0-39,-9 1 0,7 0 218,27-1 0,14-1 0,-8-3-218,-8-1 0,1-2 0,-14-6 0,6 1 0,4-2 0,-4-1 0,16 2 0,-3-2 0,-1-2 0,-10-2 0,-3-2 0,4 1 0,17 1 0,3 1 0,-7 1 0,4 0 0,-3 0-255,-22-3 0,1-1 0,-7 1 255,-1 4 0,-4-1 0,2-4 0,-6 0 0,-10 0 0,-18 0 0,-12 0 983,-1 0 0,13 0 0,18 0-981,14 0-2,-11 0 0,47 0 0,-19 0 0,-12 0 0,4 0 0,-6 0 0,0 0 0,6 0 0,-2 0 0,-20 0 0,0 0 0,15-1 0,2 2 0,-5 3 0,-2 0 0,-8-3 0,1 0 0,20 4 0,-3-1 0,8-4 0,7 0 0,6 7 0,-5-5 0,-24 5 0,24-7 0,-60 0 0,52 0 0,8 0 0,4 0 0,-6 0 0,-2 0 0,7 0 0,1 0 0,-4 0 0,-23 0 0,25 0 0,-71 0 0,-5-3 0,-39-21 0,-46-17 0,1 8 0,-9 0 0,-9 2 0,-9 3-328,6 7 0,-7 1 0,1 3 0,11 4 0,1 4 0,-3 0 157,7 0 0,-4 2 0,-1-1 1,3 1 170,8 1 0,1 1 0,0 0 0,-1 1 0,-3 0 0,-1 2 0,-1-1 0,1 0-246,-3-1 0,0-1 0,0 0 0,1 1 0,2-1 0,0 0 0,2 0 0,1-1-10,-17-3 1,2-2 0,-1 0 255,-4-2 0,-1-1 0,7 0 0,-3-1 0,7 0-234,1 2 0,6 0 234,-12-2 0,61 8 0,5-2 983,18 9 0,1-4 0,-12-3 0,-42-18-492,8 7 1,-7-2-341,-22-7 1,-7-2-152,19 9 0,-2 0 0,-1 2-328,1 0 0,-1 2 0,0-1 0,-6 0 0,-1 1 0,2 1 138,-22-1 0,4 2-174,3-1 1,7 2 363,33 7 0,6 2 0,-13-4 0,50 8 0,14 0 0,34 0 0,24 0 0,8 0 0,-20 0 0,5 0 213,22 0 1,13-1-1,-1 2-213,-11 1 0,0 2 0,-1-1 0,-1 0 0,-1 0 0,5 2 0,0 1 0,5 1 0,1 2 0,-3-1 0,13 1 0,-2 2 0,0 0 0,4 2 0,-1 1 0,-3-1 0,-15-5 0,-3-1 0,-6 1 378,2 5 0,-11-2-378,5-10 0,-8 7 0,-2-3 0,-15 2 0,-5 0 983,16-1 0,-33-6-635,27 0-348,-22 0 0,24 0 0,24 0 0,-24 0 0,14 0 0,-47 0 0,-8 0 0,4 0 0,0 3 0,3-2 0,0 2 0,-3-3 0,-1 0 0,0 0 0,-2 0 0,5 0 0,15 0 0,-13 0 0,11 0 0,-19 0 0,-3-3 0,8-1 0,-6 0 0,7-3 0,3 3 0,-7-4 0,7 3 0,-12-4 0,2 4 0,-2-8 0,3 2 0,1-9 0,-1 4 0,1-4 0,-1 9 0,-3 0 0,-1 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4T20:45:35.103"/>
    </inkml:context>
    <inkml:brush xml:id="br0">
      <inkml:brushProperty name="width" value="0.35" units="cm"/>
      <inkml:brushProperty name="height" value="0.35" units="cm"/>
      <inkml:brushProperty name="color" value="#E71225"/>
    </inkml:brush>
  </inkml:definitions>
  <inkml:trace contextRef="#ctx0" brushRef="#br0">224 0 24575,'44'18'0,"-4"-5"0,22-2 0,8 0 0,24 1 0,-7-2 0,0-1 0,-1-1 0,-4-1 0,-19-6 0,-10 6 0,-11-7 0,-25 0 0,-10 3 0,-102 1 0,-4 8 0,27-7 0,-10-1 0,3 1-492,-11 4 0,1 1 478,21-4 1,-1 1 0,7-1 13,7-1 0,7 0 0,-22 3 0,57-5 0,22 2 0,50 7 0,0-6 0,-6-2 0,2-1 983,32-3-942,-21 0-41,2 0 0,-44 0 0,6 0 0,-16-3 0,1 2 0,-4-2 0,8 3 0,-1 0 0,19 6 0,13-5 0,14 11 0,-11-10 0,-14 4 0,-27-3 0,-15 1 0,-64 12 0,-31-2 0,17-6 0,-7-2-492,-9-1 0,2-2 182,23-2 1,2-2 309,-8 1 0,9 0 0,23 0 0,2 3 0,44-2 0,35 6 0,-12-6 0,68 3 983,-43-10-673,13 2 0,1-1-310,-1-8 0,2 4 0,-2 1 0,-19 0 0,19-3 0,-41 6 0,-11 1 0,3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4T20:45:36.126"/>
    </inkml:context>
    <inkml:brush xml:id="br0">
      <inkml:brushProperty name="width" value="0.35" units="cm"/>
      <inkml:brushProperty name="height" value="0.35" units="cm"/>
      <inkml:brushProperty name="color" value="#E71225"/>
    </inkml:brush>
  </inkml:definitions>
  <inkml:trace contextRef="#ctx0" brushRef="#br0">1 80 24575,'34'-3'0,"2"-2"0,47-7 0,-19-1 0,-7 7 0,1 2 0,16-3 0,-20 7 0,-3 0 0,4 0 0,14-3 0,-68 9 0,-6-2 0,-80 47 0,41-23 0,-4 2 0,-25 13 0,-3-1 0,18-9 0,3-3 0,-32 11 0,45-27 0,16-8 0,25-6 0,58-32 0,-6 10 0,2-2 0,4-1 0,30-7 0,-28 19 0,0 0 0,22-14 0,-5 13 0,-46-5 0,-19 11 0,0-5 0,-8 5 0,1-11 0,-11 6 0,-6-9 0,-19 3 0,8 8 0,-23-6 0,23 16 0,2-2 0,14 4 0,15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4T20:45:37.200"/>
    </inkml:context>
    <inkml:brush xml:id="br0">
      <inkml:brushProperty name="width" value="0.35" units="cm"/>
      <inkml:brushProperty name="height" value="0.35" units="cm"/>
      <inkml:brushProperty name="color" value="#E71225"/>
    </inkml:brush>
  </inkml:definitions>
  <inkml:trace contextRef="#ctx0" brushRef="#br0">299 0 8191,'-61'0'0,"8"12"983,-8 2 0,27 3 0,-7 12 0,24-16 0,-5 9 0,15-12 0,4 0 0,9 1 0,22 16 0,28-1 0,35 12-492,-17-22 1,4-5-1,-14-1 1,3-2-1,26-5 1,-3-6 491,5-10-526,-41 3 1,-5-3-458,-9-9 0,-12 3 0,-12 6 0,-19 6 0,-13 0 181,-38-1 0,24 3 0,-13-2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5T04:22:27.339"/>
    </inkml:context>
    <inkml:brush xml:id="br0">
      <inkml:brushProperty name="width" value="0.35" units="cm"/>
      <inkml:brushProperty name="height" value="0.35" units="cm"/>
      <inkml:brushProperty name="color" value="#E71225"/>
    </inkml:brush>
  </inkml:definitions>
  <inkml:trace contextRef="#ctx0" brushRef="#br0">604 95 8191,'90'10'0,"2"-3"983,-39-7 0,28 8-492,-19-3 1,5 0-1,11 0 1,6-1-165,-14 0 1,4-1 0,-2-1 163,19-2 1,1 0-165,-19 0 0,2 0 0,-5 0-327,3 0 0,-2 0 491,22 1 1,-2-2-210,-33-3 1,-3 1 208,-1 2 1,-1 0 491,31-13 0,-10 13 0,-11-6 0,-2 7 0,-21-4 0,8 3 0,2-3-890,13 4-93,-10 0 0,16 0 0,-6 0 0,24 0 0,-22 0 0,14 0 0,-52 0 0,50 0 0,-17 0 0,16 0 0,-19 4 0,-1 0 0,15-2 0,-7 2 0,-2 0 0,-4-4 0,21 0 0,-18 0 0,-16 0 0,44 0 0,-54 0 0,34 6 0,12 3 0,-20 4 0,15-3 0,-19 2 0,-31-11 0,32 6 0,-18-2 0,42 4 0,-34 3 0,14-3 0,-45-5 0,-13-4 0,-58-16 0,-13 1 0,-11-1 0,11 3 0,-5-1 0,-5 1-246,2 0 0,-4-1 0,-3 2 0,0 0 0,-3 3 0,-1 1 0,-2 0 0,1 1 0,-3-1 0,0-1 0,-1 2 0,-1 1 97,-4 1 0,-2 2 1,0 1-1,2 0 149,2-1 0,0 0 0,2 1 0,1 0 0,7 2 0,1 0 0,2 0 0,1 0-328,-18 0 0,2 0 0,6 0 148,-10 4 1,9 0-16,16 0 1,8 1 194,-9 8 0,7-4 0,48-5 983,-8-1 0,18-3 0,-9 4 0,-33 3-147,-13-5-836,9 5 0,-4 1 0,0-3 0,-1 0 0,-11-1 0,1 2 0,14 1 0,3 0 511,-23-2-511,37 2 0,33 0 0,-2-7 0,-6 11 0,6-10 0,-9 10 0,12-11 0,3 7 0,30 16 0,25 0 0,16 0 0,12-2 0,0-5 0,7-4-328,-4-4 0,6-2 0,-1 0 0,-5 0 0,0 0 0,-2-1 191,-2-3 1,-2-2-1,1 0-168,2 4 1,-1 0 0,-4-3 304,11-4 0,-7-2 0,-13 5 0,-7-2 0,16-9 0,-54 10 0,-6-2 0,0 3 983,0 0 0,6 0 0,1 0-641,6 0-342,-5 0 0,13 0 0,-16 0 0,58 0 0,-26 0 0,3 0 0,12 0 0,7 0-328,-2 0 0,5 0 0,-5 0 324,-2 0 0,-2 0 4,18 0 0,-10 0 0,-20 0 0,-19 0 0,-29 0 0,4 0 0,5 0 0,16 0 0,-3 0 983,30 7-974,-33-6-9,15 6 0,-27-7 0,26 0 0,-3 5 0,24-3 0,0 10 0,-19-7 0,6 7 0,-11-2 0,3 1 0,21 9 0,-8-5 0,8-1 0,-27-5 0,-7-8 0,-17 2 0,6 5 0,-4-3 0,14 12 0,-5-4 0,6 5 0,-5-5 0,3 0 0,-4-1 0,27 7 0,-16-4 0,50 30 0,-37-15 0,2 3 0,17 13 0,3 2 0,-10-5 0,-3-2 0,-10-8 0,-7-4 0,-6-5 0,-27-17 0,-5-7 0,-38-4 0,5-6 0,-60-3 0,41 9 0,-4 0-492,-24-4 0,-6 0 346,18 3 0,-3 2 0,-2-1-182,-13 1 0,-2-1 0,2 0 81,12 1 0,2 0 0,-5 1 1,1 1 0,-6 1 0,-1 1 0,3-1-82,-16-3 0,2-1 0,0 1 43,1 2 0,-1 1 0,-2-1 39,16-1 0,-3-1 0,1 0 0,6 1-45,-2 2 0,5 0 0,1 0 368,2 0 0,1 0 1,1 0-78,-1 0 0,1 0 0,6 0 0,4 0 0,2 0 491,-14 3 1,1 2-343,18-1 1,4 0 833,-37 6 0,4 3-193,-17-3-790,6-1 0,24-1 0,0 0 0,-24 1 491,38-4 1,0 0 491,-40 2 0,17-7-375,-7 0-608,21 0 0,2 0 0,21 0 0,-8 0 0,18 0 0,-28 0 0,5 0 0,-21-6 0,0 4 0,30-4 0,4 6 0,42 0 0,26 0 0,9-6 0,9 2 0,10-1-479,14-3 1,5-1 478,10 0 0,5-1 0,-15 3 0,3 1 0,3-1 0,14 0 0,4 1 0,-2-1-328,-7 0 0,-2 0 0,2 1 82,-14 0 0,3 1 0,-1 0 0,-6 0 222,29 0 1,-8-1 23,-13-2 0,-8 0 0,15 6 0,-27-5 0,-22 7 0,-1 0 858,3 0-858,42 0 0,-34 4 0,3 0 0,5 0 0,1 1 0,11 4 0,3 0 0,15 0 0,4 0 491,3 5 1,3 0-375,-25-7 1,2 0 0,-2 1-118,21 6 0,-6-1 0,-22-7 0,-4-2 0,34 4 0,-43-8 0,-4 0 0,-7 0 0,11 6 0,11-2 0,10 2 0,8 6 0,5 2-80,-19-7 0,1 0 0,0 0 80,30 4 0,-8-2 0,0-1 0,-29-5 0,-50-2 0,-14-1 0,-23-7 0,-22 0 0,-10 1-492,-9 2 0,-6 0 413,-2 1 1,-6-1 0,4 3 78,-11 3 0,-1 3-328,5-2 0,-7 1 0,1 0 290,7 2 1,0 1 0,-5 0-209,4-2 0,-5 0 0,-2 0 0,-1 0 49,12 0 0,-1-1 1,-2 0-1,0 0 0,0 1 0,-2-1 0,-2 1 1,1-1-1,1 0 0,3 0 109,-6-1 0,4 0 0,0 0 0,-3 0 88,8 1 0,-3 0 0,0 0 0,2 0 0,3-1-328,-22-2 0,5-1 0,2 1 129,3 2 1,2 0-1,6 1 608,-18-1 1,18-1-410,27 0 983,28 3-401,17-5 401,3 0 0,-4 0 0,26 23 0,10 3 0,36 15-65,17-4-918,-29-19 0,1-3 0,39 10 0,-30-12 0,-3-2 0,2 2-984,-4-5 0,-46-4 0,-88-4 492,30 4 0,-8 1 164,-10 0 0,-10 2 0,0 1 0,-3 1 0,-1 2 0,1 0 0,-1 2 0,1 0 0,0 1 0,-6-1 0,-1 1 0,8-1 155,-1 1 1,7 0 172,4-1 0,11-2 0,16 0 983,58 13 0,17-4-492,17 0 1,8-1 491,38-4-656,-29-6 1,10 1 0,-3-3-542,11-5 1,3-2 213,-3 3 0,8 0 0,-3 0 0,-11-2 0,-2-1 0,1-1 0,6-1 0,1-2 0,1 1-34,5 0 1,1-1 0,-2 0 33,-7-3 0,-1 0 0,0 1 0,3 2 0,0 0 0,-3 0-290,-10-1 1,-3-2 0,-2 2 289,21 4 0,-6 0 0,-19-3 0,-3 0 0,35 4 983,-47 0-471,31 0 471,-7 0 0,18 0-899,-18 0 1,5 0-85,-6 0 0,-1 0 0,-5 0 0,1 0 0,21-4 0,-7-1 0,-16 3 0,12-6 0,5 0 0,-23 7 0,2 0 73,28-8 0,4 1-73,-4 6 0,-3 2 0,-20-5 0,-2 1 0,2 3 0,-5 2 0,7-1 0,7 0 0,-28 0 0,12 0 0,-10 0 921,0 0-921,-6 0 0,-30 0 0,-4-6 0,-13-5 0,-43-19 0,-15-4 0,20 11 0,-3 0 0,-46-14 0,-1 5 0,1 7 0,23 15 0,-4 4-492,7 4 0,-3 2 397,4-3 0,-4 0 0,2 0 95,-14 3 0,-2 0 0,9-2 0,-5-2 0,2 1 0,-23 2 0,2 0 0,33-2 0,-1 0 0,-2 0 0,-21 2 0,-4 2 0,10-1 0,14 0 0,1 0 0,-9 0 0,-7-1 0,12 2 0,21 2 0,4 0 0,-32-3 0,5 1 0,16 10 0,3-9 0,0-2 0,-3 5 0,-2-4 0,-1-2 0,1 1 0,-21 0 0,31 4 0,2 1 983,-4-3-840,4 1 0,-5 2-143,1 0 0,4-2 0,-15-1 0,-28 7 0,44-9 0,27 0 0,-5 0 0,15-7 0,0 3 0,-33-32 0,12 8 0,-34-31 0,20 25 0,-3-12 0,19 27 0,10 1 0,16 12 0,-3 2 0,11-15 0,13-14 0,-2 5 0,45-46 0,-33 48 0,13-17 0,0 0 0,-6 17 0,7-6 0,2 2 0,2 11 0,8-1 0,7 1 0,-10 9 0,2 2 0,22-6 0,7 2-492,17 5 0,3 3 456,-1 0 1,0 0 35,-32 3 0,1 2 0,-1-1 0,20 0 0,-1 0 0,12 0 0,-1 0 0,-15 4 0,2 0-328,-13-1 0,3 1 0,-2 0 129,18 5 0,-1 1 199,-23-6 0,1-1 0,-1 0 0,31 7 0,-2-3 0,-4-5 0,-3-1 0,-9 3 0,-5 0 0,-17-3 0,-5-2 0,20 1 0,-25 0 0,-27 0 0,26 0 980,10 0-980,-1 0 983,33 0-509,-54 0-474,17 0 0,-26 0 0,-11 0 0,5 0 0,-9-3 0,-1 2 0,-3-2 0,0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5T04:22:31.995"/>
    </inkml:context>
    <inkml:brush xml:id="br0">
      <inkml:brushProperty name="width" value="0.35" units="cm"/>
      <inkml:brushProperty name="height" value="0.35" units="cm"/>
      <inkml:brushProperty name="color" value="#E71225"/>
    </inkml:brush>
  </inkml:definitions>
  <inkml:trace contextRef="#ctx0" brushRef="#br0">445 92 24575,'67'15'0,"24"8"0,-24-16 0,12-2 0,0-1 0,1 2 0,2 1 0,-2-3 0,-6-3 0,0-1 0,1-1-328,7-2 0,1 0 0,-7 0-164,-3 2 0,-4 0 345,3-4 1,-5 1 870,7 4-724,7 0 373,-5 0-373,11 0 0,-3 0 0,-21 0 983,-2 0-802,-21 0-181,-9 0 0,5 0 0,-12-4 0,45 3 0,-24-3 0,4 1 0,4-1 0,36-6 0,-10 0 0,-26 3 0,-6-1 0,-18 3 0,38-8 0,-49 8 0,29-6 0,-23 10 0,31-6 0,11-1 0,-18 7 0,4 0 0,34-4 0,3 1 0,-24 4 0,-6 0 0,27-4 0,-33 3 0,-33-3 0,-9 4 0,18 0 0,13 0 0,21 0 0,21 0 0,-34 0 0,1 0 0,-40 0 0,-1 0 0,0-3 0,-2 2 0,11-2 0,-10 3 0,10 0 0,-11 0 0,2 0 0,9 0 0,10 0 0,35 0 0,-8 6 0,15-5 0,-37 5 0,-7-6 0,-17 0 0,0 0 0,-2 3 0,2-2 0,-45-8 0,-36 5 0,0-8 0,-8 1-492,-7 7 0,-2 2 0,4-1 0,-2 1 164,17 2 0,-1 2 0,4 1-164,-6 3 0,-1 1 164,7-2 0,-5 0 0,1-1-164,-23-1 0,-6 0 246,26-1 0,-6 1 0,-2 0 0,2-1-82,-15-2 0,1-2 0,-4 0 82,7 2 0,-5 1 0,1 0 0,3-1 70,-8-2 1,4 0-1,0 0 176,-2 0 0,-1 0 0,7 0-257,-5 0 0,3 0 257,22 0 0,-2 0 0,7 0 0,0 0 0,3 0 0,-15 0 0,-1 0 491,5 0 1,6 0 491,-11-4-492,23 3 1,1 1 491,-13-4 0,-19 4 0,-5 0 0,47-4 0,-34 3 0,26-3 0,5 4-916,-29 0-67,48-4 0,-40 3 0,48-3 0,4 7 0,59 12 0,18-6 0,20-2 0,-1 1 0,-11 1 0,-1 1 0,8-1-246,14-3 0,11-1 0,3 0 0,-6-2 0,-13 0 0,-3 0 0,-1-1 0,1-1 0,1-2 0,0-1 0,0-1 0,0 0 0,1 1 0,1-1 0,-1 0 0,-5 0 5,7-3 0,-4-1 0,-3 0 241,23-3 0,-10 1 0,-36 4 0,-8 0 0,4-5 0,-40 9 983,2-2-124,-5 3 124,32 0 0,14 0-558,-3 0 1,6 0-426,18 0 0,5 0-322,12 0 0,-1 0 322,-19 0 0,-2 0 0,16 0 0,-7 0 0,3 0 0,5 0 0,-38 0 0,-30 0 0,-2 0 0,14 0 0,9 0 644,31 0-644,-34 0 0,10 0 0,-40 0 0,3 0 0,7 0 0,34 0 0,25 0 0,-3 0 0,-2 0 0,3 0-246,-3 0 0,12 0 0,-1 1 0,-10-2 7,8-3 1,-8 0 238,-3 4 0,-9-1 0,-8-10 0,-32 10 0,-94-2 0,24 3 0,-7 0-492,-35 0 0,-9 0 164,30 0 0,0 0 0,-2 0 0,-6 0 0,0 0 0,-2 0 0,-5 2 0,-2 1 0,-1 1 0,-9 3 0,-2 0 0,1 0 0,12-2 0,1-2 0,-1 3 0,-5 3 0,-1 1 0,0-2 244,-1-6 0,-1-2 0,3 0 84,10 3 0,3 1 0,-1-2-247,-4-1 0,0-2 1,5 1 246,-15 0 0,12 0 0,-10 0 0,18 0 983,42 0 0,15 0 0,-26 0 0,9-6 0,-6 5 0,8-5 0,12 6 0,6 0 0,0 0-489,3 0-494,-19 0 0,-32-7 0,14 2 0,-4 0 0,-19-8 0,-3-1 0,-6 4 0,3 0 0,22 0 0,4 1 0,-29 1 0,67 8 0,10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5T04:22:37.092"/>
    </inkml:context>
    <inkml:brush xml:id="br0">
      <inkml:brushProperty name="width" value="0.35" units="cm"/>
      <inkml:brushProperty name="height" value="0.35" units="cm"/>
      <inkml:brushProperty name="color" value="#E71225"/>
    </inkml:brush>
  </inkml:definitions>
  <inkml:trace contextRef="#ctx0" brushRef="#br0">430 234 24575,'96'12'0,"-1"1"0,-29-4 0,0-1 0,2-1 0,6-2 0,1-2 0,2 0-328,9 0 0,1 0 0,3 0 0,9-3 0,2 0 0,-2 0 0,-12 0 0,-2 0 0,3 0 0,12 0 0,2 0 0,-8 0 271,-2 0 0,-3 0 166,-12 0 0,3 0 1,-8 0-110,-11 0 0,-4 0 430,8 0 1,-4 0-431,2 0 0,-2 0 0,-11 0 983,1 0 0,20 0-897,15 0-86,-22 0 0,3 0-3,5 0-1,3 0 4,15 0 0,-1 0 0,-25 0 0,0 0 0,17 0 0,-4 0 0,15 0 0,-6-4 0,-17 3 0,-29-9 0,0 8 0,28-3 0,9 5 0,-14 0 0,5 0 0,-5 0 0,-1 0 0,0 0 0,-3 0 0,36 0 816,-42 0-816,-6-4 0,-20 3 0,0-3 0,11 4 0,-14 0 0,32 0 0,-29 0 0,21 0 0,-27 0 0,4 0 0,7 0 0,-8 0 0,54 0 0,-47 0 0,69 0 0,-71 0 0,38 5 0,-49-3 0,28 3 0,-11-5 0,46 0 0,-23 6 0,24-5 0,0 5 0,-40-6 0,25 0 0,-35 0 0,-3 0 0,3 0 0,14 0 0,-19 4 0,20-3 0,-20 3 0,21-4 0,-16 0 0,10 0 0,-22 0 0,-9 0 0,2 0 0,-2 0 0,0 0 0,3 0 0,-6 0 0,5-3 0,24 2 0,-16-2 0,20 3 0,-21-4 0,-5 3 0,11-3 0,-14 0 0,23-2 0,-20 1 0,32-6 0,-3 10 0,9-11 0,-8 11 0,-15-8 0,-19 8 0,-4-5 0,-11-13 0,-1 8 0,-7-20 0,1 21 0,0-9 0,-9 10 0,-33-12 0,-3 6 0,-23-2 0,-10 0 0,27 7 0,-2 1-379,-27-5 0,-4 1 379,11 7 0,5 2 0,19-1 0,2 2 0,-13 2 0,3 2 0,-8-1 0,-6 0 0,8 0 0,-23 8 0,43-8 0,-2 1 0,-8 7 0,-3 0-424,-10-2 1,-1-1 423,-3-1 0,2 2 0,16 1 0,-1 0 0,-18-6 0,-1-1 0,18 7 0,1 0 0,-4-5 0,-3-2 0,-28 5 0,-2-1 0,18-4 0,1 0 0,-5 3 0,-2 1 0,16-3 0,-1-1 0,8 1 0,15 2 0,2 1 0,-37 1 0,4-2 539,11-1-539,8 6 0,2 0 0,3-6 0,-8 2 0,-2-1 0,-6-3 0,-9 4 0,-2 1 0,-2-3 0,21 2 0,-4 0 0,4-3 0,3-2 0,-24 1 435,27 0 1,-3 0-436,-1 0 0,1 0 0,-36 0 0,24 0 0,0 0 195,-22 0-195,32 0 0,1 0 0,-20 0 0,-8 0 0,54 0 0,-30 0 0,20 6 0,-34-5 0,32 11 0,-11-5 0,-34 17 0,34-6 0,-9 0 0,57-7 0,10-4 0,6 4 0,4 4 0,30 12 0,0-5 0,55 16 0,-34-23 0,34 7 0,-39-20 0,-3 5 0,3 0 0,39-5 0,-28 5 0,3 2 0,-2-5 0,1 2 0,2 6 0,-2 1 0,-15-7 0,0 0 0,11 7 0,-1-2 0,29-9 0,-36 5 0,2 1 0,4-7 0,-2 0 0,21 6 0,-10-3 0,6 0 0,0 1 0,0 1 0,1 3 0,3 0 0,20-3 0,-7-1 0,-8 2 0,-15-7 0,-4 0 0,-7 0 0,4 0 0,0 0 0,-2 0 0,17 0 0,1 0 0,-1 0 0,15 4 0,4 0 0,4-1 0,-36 1 0,1 0 0,-1-3 0,-5-2 0,5 1 0,7 0 0,2 0 0,-2 0 0,24 0 0,-51 0 0,23 0 0,-38 0 0,61 0 0,-14 0 0,23 0 0,-22 4 0,2 4 0,-37-3 0,0 2 0,-19-4 0,-14-2 0,-1 8 0,12 1 0,-4 4 0,14 13 0,-13-14 0,4 5 0,-11-12 0,-3-5 0,-10 20 0,-18-5 0,-41 33 0,4-26 0,6-1 0,-4 1 0,1-5 0,-1-2 0,1-5 0,-5 0-327,-5 3 0,-6 3 0,5-6 327,4-7 0,-2-3-328,-21 7 0,-11 3 0,9-3 135,10-6 0,2-2 193,2 3 0,-5 1 0,0-2 0,-3-1 0,-1-1 0,4-1 0,-10 1 0,-3 0-246,14 0 0,-9 0 0,1 0 0,10 0-131,-4 0 1,3 0 376,6 1 0,-3-1 0,1-1-300,-23-3 0,6-1 300,26 4 0,0 0 0,-20-3 0,-4-1 0,-6 0 0,4 1 0,26 3 0,-2 0 0,-2-2 0,-5-1 0,6 2 0,4 1 0,1 2 0,-32-1 0,2 0 0,40 0 0,-1 0 0,-43 0 0,4 0 0,17 0 383,-4 0 0,-2 0-383,-4 0 491,32-3 1,-1 0-358,0 2 0,3 1 849,-21-6-78,-24 6-905,38 0 0,1 0 0,-18 0 374,23 0 0,-3 0-374,1 0 0,4 0 35,-12 0-35,-32 0 0,53 0 0,-18 0 0,32 0 0,-15 3 0,27-2 0,-6 6 0,7-6 0,0 6 0,49 29 0,17-10-492,-3 5 0,3 0-492,37-5 492,-23-4 0,2-3 0,-17-8 0,1-3 0,28 1 0,1 0 0,-25-1 0,1-1 0,26-6 0,2 0 484,-15 7 1,-3-1 7,6-5 0,-1-2 0,-8 5 0,-1-1 0,5-4 0,1 0 0,-12 0 0,2 0 0,15 0 0,2 0 0,-11 0 0,-1 0 0,1 0 0,2 0 0,8 0 0,2 0 0,10 0 0,3 0-408,5-5 1,2 1 407,-28 3 0,2 1 0,1-1 0,2-4 0,1-2 0,-1 1 0,-5 2 0,0 1 0,-3-1 0,14-1 0,-2-1 0,7-2 0,-4-1-115,-23 4 0,-3 0 115,0 0 0,1 0 0,15-4 0,1 2 0,-15 5 0,-1 1 0,5-2 0,2-2 0,22 0 0,-4 2 0,5 0 0,-3-1 0,0 0 0,0 4 0,-5-4 0,-1 0 0,7 1 491,-16-1 1,-2 0 491,1 4-492,-11-4 1,-1 0 491,2 3 0,24-7 0,10 0 0,-21 6-634,-21-2 0,5 0-349,20-1 0,-3 1 0,10 2 184,-1-7 1,-7 1-185,-38 7 0,11-7 0,-43 5 0,-1-1 0,-3-9 0,-3 4 0,-4-8 0,-20 1 0,8 4 0,-48 0 0,44 6 0,-55 5 0,57-2 0,-36 8 0,42-3 0,-8 7 0,20-9 0,3 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5T04:22:39.849"/>
    </inkml:context>
    <inkml:brush xml:id="br0">
      <inkml:brushProperty name="width" value="0.35" units="cm"/>
      <inkml:brushProperty name="height" value="0.35" units="cm"/>
      <inkml:brushProperty name="color" value="#E71225"/>
    </inkml:brush>
  </inkml:definitions>
  <inkml:trace contextRef="#ctx0" brushRef="#br0">580 131 8191,'-76'0'0,"24"0"983,22 0 0,13 4 0,5-3 0,-4 3 0,9-1 0,0-2 0,-4 6 0,-16-1 0,9-2 0,-39 15 0,30-16 0,-52 25 0,24-18 0,0 6 0,22-3 0,52-6-1967,30 15 0,27-6 492,1-3 0,6-1 0,-13-6 0,4-3 164,9 1 0,8-1 0,-3-1 0,-18-1 0,-4-1 0,3-1 0,19-1 0,3-1 0,-2-1 185,-15 2 0,-2-2 0,0-1 143,-3-2 0,-1-3 0,-1 0-200,24-5 1,-3 1 199,-15 3 0,-2 1 0,-5-3 0,-1 2 0,-5 9 0,1 2 0,10-4 0,-1 1 0,-18 2 0,1 2 0,29-1 0,4 0 0,-7 0 0,2 0 0,-10 0 0,4 0 0,-3 0-363,16 0 0,0 0 363,-16 0 0,3 0 0,-10 0 0,35 0 491,-11 0 1,1 0-1,-36 0 1,-3 0-1,5 0 1,-2 0 491,11-3 0,-29 2 0,-14-2 0,25 3 0,-14 0 0,9-4-732,-23 4-251,1-4 0,-7 4 0,-1-3 0,-34-9 0,-23 0 0,-12 1 0,-7-2 0,-7 2-328,5 3 0,-6 1 0,-2 2 0,-13 1 0,-4 1 0,1 2 259,2 0 0,1 1 0,-1 1 69,0-1 0,-1 0 0,1 0 0,1 0 0,1 0 0,7 0-446,0 0 1,3 0 445,-13 0 0,5 0 0,-6 0 0,19 0 0,39-4 0,7 0 983,3-1 0,-15-4 0,-24 0-866,-16 2-117,16-1 0,-6 0 0,0 3 0,-2 0 0,-11 0 0,2-1 0,20-1 0,3 0 0,-3 6 0,3 1 0,-21-6 0,-11 6 0,29 0 0,-19 0 0,27 0 0,-24 0 0,-7 0 0,41-3 0,-27 2 0,49-2 0,-13 3 0,20 0 0,-2 3 0,5-2 0,-11 2 0,6-3 0,-13 4 0,11-3 0,-5 3 0,9-4 0,-3 3 0,6-2 0,-2 8 0,3-4 0,3 5 0,-6-3 0,5 0 0,-5 0 0,0 0 0,2-3 0,-2 2 0,2-5 0,8 12 0,9-3 0,9 9 0,63 11 0,-28-14 0,7-2-492,29-1 0,5-2 420,-9 2 1,3-1-257,-14-10 0,3-2 0,0 0 48,-6 2 0,-2 1 1,1 0 279,2-3 0,1 0 0,2 0 0,13 0 0,2 1 0,-5-2 0,6-3 0,-1-1 0,-17 4 0,3 1 0,-5-1-244,10-3 1,-4 0 243,-4 0 0,-2 0 0,-16 1 0,0-2 0,11-4 0,-6 0 0,-5 1 491,-1-1 1,1 3-483,5 4-9,-4-1 0,6-1 0,4-1 0,2 1 0,11 3 0,-1 0 0,-20-3 0,0 0 0,16-1 0,-4 2 983,1 1-91,13-10-322,6 11-570,-32-10 0,7 9 0,-26-7 0,-34 5 0,-85-14 0,-16 3 0,32 9 0,-10 1 0,0 0-328,-1 1 0,-2 1 0,1 2 10,-2 2 1,0 3-1,0 0 318,-2-1 0,1 0 0,2 1 0,-21 5 0,4 1-212,8 3 1,4 1 211,13-1 0,4 1 0,-32 5 0,26 7 0,36-24 0,-1 14 0,24-15 983,-4 3-73,0-4-443,-2 0-467,-9 0 0,5 3 0,5-2 0,10 8 0,4-1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5T04:22:42.843"/>
    </inkml:context>
    <inkml:brush xml:id="br0">
      <inkml:brushProperty name="width" value="0.35" units="cm"/>
      <inkml:brushProperty name="height" value="0.35" units="cm"/>
      <inkml:brushProperty name="color" value="#E71225"/>
    </inkml:brush>
  </inkml:definitions>
  <inkml:trace contextRef="#ctx0" brushRef="#br0">444 178 8191,'-35'-7'0,"8"1"983,23 6 0,45 0 0,26 0-492,0-3 1,8-2-1,14 0 1,3-1-1,4-4 1,5 0-165,-12 3 1,6 1 0,-4-1-210,-17 0 0,-3 1 0,2-1-118,16 0 0,2 0 0,-3 1 327,-18 2 1,-4 1 0,2-1-1,11-2 1,2-1 0,-7 3 163,2 2 1,-5 1-1,7-3 1,-9-1 491,-8 5-818,-27 0 818,2 0 0,-4 0 0,-3 0-5,61 8-978,-36-6 0,5-2-251,25 4 0,3 0 251,-13-3 0,1-2 0,12 1 0,-3 0 0,-25 0 0,-3 0 0,44 0 0,-41 0 0,-8 0 0,-19 0 0,29 0 0,-31 0 0,15 7 0,29 2 0,-23 5 0,5 4-72,14 5 0,5 1 72,13 4 0,5 3 0,-24-6 0,1 2 0,-5-4 0,1-5 0,-6-1 0,-3 3 0,-14-5 0,-32-15 0,-4 0 0,-74-42 0,-12 23 0,16-2 0,-12-6 0,0 5-328,5 11 0,0 5 0,-3-1 0,-16-6 0,-3-2 0,0 4 236,0 5 0,1 4 0,1-1 92,7 0 0,1-1 0,3 2-116,9 1 1,2 1 0,1 1 115,-33 3 0,6 1 0,30-5 0,-1 2 0,-4 3 0,-6 2 0,4-2 0,-8-3 0,0-2 0,10 3 0,-3 0 0,3 0 0,-6 1 0,3 0 0,6-3 0,1 0 0,-2 3 0,5-1 0,-3-3 0,-34 0 0,42 0 0,6 0 0,-6 0 0,-13 0 0,-4 0 491,-11 0 1,-1 0-204,-1 0 0,3 0-288,21 0 0,3 0 491,0 0 1,7 0-335,-3 6-157,1-5 0,19 5 0,24-6 0,-8 0 679,4 0-679,0 0 0,-4 0 0,-21 0 0,-27 0 0,4 0 0,-4 0 0,10-3 0,-2-1 0,-22 3 0,4 0 0,7-6 0,1 7 0,60-3 0,11-1 0,15-13 0,-6 11 0,9-10 0,8 4 0,28-1 0,-4 2 0,6 0 0,9 1 0,4 3 0,18 1 0,3 1-492,-6-4 0,0 1 466,3 7 1,2 0 25,-20-4 0,2-2 0,-4 2 0,18 4 0,-4 0 0,-3-7 0,-3 1-268,-7 6 1,-4 1 267,27-6-75,-22 6 1,2 0 74,-15 0 0,-2 0 0,7 0 0,-6 0 0,4 0 0,-3 0 983,-15 0-968,-15 0-15,71 0 0,-46 4 0,4 1-347,36-5 0,7 2 347,-1 6 0,1 1 0,-26-8 0,3-1 0,-2 1 0,-4 1 0,-1 1 0,-3 0 0,10 1 0,0-1 0,19-2 0,-1 0 0,-25 2 0,1 0 0,-6-2 0,5-2 0,0 1 0,0 0 0,0 0 0,-2 0 0,17 0 0,-6 0 75,-14 0 1,-9 0-76,-3 0-984,-35 0 0,-7 0 0,37 0 0,-27 0 0,68 0 384,-39 0 600,15 0 0,-25 0 983,-27-3 0,-12 2 0,-92-2 0,2 19-492,-2-3 1,-9 3-652,7 8 0,-4 1 160,19-8 0,-5 0 0,-2 0-246,14-2 0,-2 0 0,-2 0 0,-1-1 0,-10 0 0,-2 0 0,-2-1 0,0 0 0,-3 0 0,-1 1 0,-1-1 0,-2 1 49,11-3 0,-2 0 1,-1-1-1,2 0 0,6 0-131,-22 1 0,7 0 0,1-2 0,-1-1 0,2-1 0,17 0-237,-4 4 1548,34-10-551,38 2 551,3-3-492,52-5 1,29-2-117,-21 1 1,7 0-376,29-4 0,15-1 0,-5-1 0,-24 2 0,-4 0 0,1 0 327,5-1 1,0 1 0,-6 0 163,6-1 1,-12 3 491,0 0-757,33 16 0,-79-6 0,45 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5T04:22:53.249"/>
    </inkml:context>
    <inkml:brush xml:id="br0">
      <inkml:brushProperty name="width" value="0.35" units="cm"/>
      <inkml:brushProperty name="height" value="0.35" units="cm"/>
      <inkml:brushProperty name="color" value="#E71225"/>
    </inkml:brush>
  </inkml:definitions>
  <inkml:trace contextRef="#ctx0" brushRef="#br0">452 215 24575,'86'-5'0,"-28"2"0,4 2 0,20 0 0,6 2-328,-16-1 0,3 0 0,2 0 0,2 0 0,1 0 0,2 0 0,6-3 0,1-1 0,-1 2 0,-3 1 0,0 0 0,-3 0 0,-11-2 0,-2 0 0,-4 0 679,9 3 0,-4 0-351,-5 0 0,-4 0 0,18 0 0,5 0 983,-23 0 0,31 0 0,0 8-492,-27-7 1,1 0-414,-10 3 0,-2-1 52,43-3-130,-39 0 0,9 0 0,-20 0 0,37 0 0,13 0 0,-8 0 0,-16 1 0,1-2 0,-19-2 0,-2-1 0,4 1 0,-3 0 0,8-9 0,-42 7 0,-6 2 0,1 0 0,25 2 0,7-9 0,27 9 0,-21-6 0,-14 7 0,-29-3 0,-45-18 0,-25-3 0,6 12 0,-5 1-328,-9-7 0,-9-3 0,-3 5 0,-14 8 0,-4 6 0,-2 1 82,25-2 0,-1 1 0,-1 0 0,-4 0 49,1 1 0,-4 1 1,-1 1-1,-1-1 0,0 0 0,1 0 0,-1 0 1,-1-1-1,1 2 0,0-1 0,-1 1 0,-1 1 1,1 0-1,0 0 0,0 1 0,-1-1 0,0 0 1,0 0-1,1 0 0,2 1-49,-11 2 0,3 0 0,1 1 0,2-1 0,9 0 0,2 1 0,1-1 0,4 0-82,-11-1 0,4 0 0,8-1-141,4 2 0,9-1 1452,-5-1 0,55-2 0,3 2 0,89 17-492,-30-17 1,7-1-165,11 4 1,8 2 0,2-3-1,4-3 1,1-3 0,-2 0-1,-8 1 1,-2 0 0,2 0-312,11 0 1,1 0 0,-8 0-17,-4 3 0,-6 1-246,7-1 1,-2 3 245,-9 6 0,-4 1 0,33 5 0,-38-6 0,-4 0 547,3 0-547,-46 1 0,-92 17 0,17-10 0,-11 0-328,-6 5 0,-10 2 0,-1 0 82,22-8 0,-1 0 0,-1 0 0,-1-1 22,-5 3 1,0 0-1,-2 0 1,1 0-23,-5 0 0,-1 0 0,2-1 0,4-1 41,-3 0 0,5-2 0,1 0 167,0 0 0,1 0 1,11-3 37,-23 8 0,42-14 0,43-2 0,4-2 983,13 8 0,16-1 0,31 12 0,37-5-694,-37-6 0,4 0 202,23-2 1,1-1-1,-23-4 1,1 0-820,5-2 0,6 0 0,-2-1 236,19-1 0,1-2 92,-12 1 0,4 0 0,-5 0 0,8 0 0,-4 0-210,7 0 0,-7 0 210,6 0 0,-6 0 0,14 8 474,-62-6-474,15 2 0,4 0 983,1-4-698,9 4 1,2 0-286,15-2 0,1 2 0,-2 0 0,-6-4 0,1 0 0,-1 0 466,-17 0-466,22 0 0,-14 0 0,-33 0 0,18 0 0,14 0 0,-36 0 0,59 0 0,-38 0 0,1 0 0,44 0 0,-32-3 0,-1 0 0,20 1 0,0-4 0,-34 6 0,1 0 0,-40 0 0,18 0 0,33 0 0,-14 0 0,7 0 0,0 0 0,-7 0 0,15 0 0,-40-4 0,-20 0 0,-32-36 0,-4 9 0,-20-27 0,11 30 0,-11 10 0,-21 6 0,23 11 0,-8 0 0,-36-3 0,-7 1-492,13 2 0,-3 2 384,14-2 0,-5 1 0,0 1 108,-6 1 0,-1 1 0,1 1 0,8-1 0,2 1 0,-3 0-328,-11 3 0,-3 0 0,4-1 52,21-1 1,4-2-1,1 0 276,-26 2 0,5-1-94,19-4 1,2 0 93,6 4 0,2-1 0,-28-1 0,28 5 983,-9-7-794,-2 0-189,15 0 0,-2 0 983,-36 0-518,19 4 1,2 0-466,-3-2 220,-16 7-220,53-6 0,52-2 0,39 0 0,25 1 0,-1-2 0,14 1 0,6-1 0,-4-1-246,-9-1 0,-1-1 0,2 1 0,3 0 49,3 1 0,5 2 1,2 0-1,-4-2 0,-9-2-131,6-5 0,-9-2 0,-3 2 0,-9 6 0,-2 3 0,-7-4-44,-3-8 0,-8 1 372,12 9 0,-46-3 0,2 4 0,-7 0 983,24 0 0,-2 0 0,48 0 0,-24 0-235,24 0-748,-32 0 0,11 0 0,-28 0 0,23 0 0,-14 0 0,11 0 0,7 0 0,-29 0 0,-11-10 0,-24 1 0,-23-13-984,-38-2 492,-2 6 0,-8 3 0,-1 4 0,-3 2 164,8 2 0,-5 1 0,2 1-164,-23 4 0,0 2 164,22-1 0,-1 0 0,1 0-164,-24 0 0,1 0 27,2 0 0,3 0 306,19 0 1,4 0 158,3 0 0,3 0 0,-36 0 0,45 0 0,5 0 0,-6 0 983,-2 0 0,46 3 0,7 1 0,74 16 0,7 3-492,0-8 1,10-2-1,8-3 1,4-3-820,-21 0 0,3-1 0,4-1 176,-7-3 0,2-2 1,2 0-1,0 0 152,3 2 0,2 1 0,-1-1 0,-1 0 0,17-1 0,-2-2 0,-3 1-188,-9 0 1,-3 0-1,-11 0 188,-13 0 0,-9 0 0,9 0 0,-44 0 0,-6 0 0,-2 0 983,-24 29 0,-43 19-1475,-14 10 0,-10 6 0,3-9 0,-3 2 164,13-9 0,-3 2 0,1-2 0,3-4 0,0-1 0,3-3-164,-8 6 0,2-4 0,-17 3 0,5-7 234,-5 1 258,5-15 0,12-3 0,9-1 0,-32-10 0,37 1 0,-4-1 491,-16-3 1,-2-3-1,5 1 1,0 0-1,0 0 1,-2-1-1,-5 1 1,1-1-1,11-3 1,-1 0-55,-13 3 1,2 0-438,20-3 0,4-2 491,2 1 1,4 0-287,-24 0-205,15 0 0,29 0 0,15 0 0,7 0 626,3 0-626,-3 0 0,2 0 0,-3-3 0,1-1 0,2-6 0,-2-1 0,2-9 0,0 7 0,0-3 0,1 6 0,0 5 0,3-4 0,-5 5 0,4-3 0,-5-1 0,-1 1 0,0 0 0,-9-1 0,4 1 0,3-1 0,6 1 0,14-4 0,-3 3 0,10-5 0,2 4 0,0-1 0,62-19 0,8 3 0,-22 8 0,6 1 0,16 2 0,1 3-426,-17 2 0,2 2 426,20-2 0,2 1 0,-15 4 0,-1 0 0,4-4 0,4 1 0,-17 6 0,3 3 0,-3-2 0,10-3 0,-1 0 0,13 3 0,-9 2 0,-5-1 0,-9 0 0,-18 0 0,35 7 0,-28 2 0,6 1-222,20 4 0,2 1 222,-15 0 0,2-2-74,25-3 1,-3-1 73,-39-1 0,-2-2-158,12-4 1,-2-2 157,32 7 0,-29-7 0,-11 0 432,-9 0-432,-1 0 983,28 0-979,14 0 165,-33 0 1,-1 0-170,16 0 0,20 0 0,-46 0 0,1 0 0,3 0 0,-24 0 0,6 0 0,-13 0 0,-9 0 0,-66 4 0,-39 2 0,20-1 0,-8 1-246,6 0 0,-10 2 0,-3 0 0,4 0-82,-10 2 0,2 0 0,-1 2 82,17 0 0,-2 1 0,1 0 0,0 0 0,4-2 0,1 0 0,0 0 0,-1-1 0,-2 1 0,-1 0 0,0-1 0,0 0 190,-1-2 1,0 0 0,1 0 0,3-2-273,-7-2 0,4 0 0,0-1 202,0 1 0,2-1 1,11-1 125,-21-2 0,9 0 0,70-3 983,-16 2-103,-26-9 103,-25 1-492,20 1 1,-4-1-64,0-4 0,-1 1-428,-11 1 0,2 1 0,12 1 0,5 0 983,-25-2-149,41 10-834,28-2 0,0 0 0,-1-1 0,-20-11 0,7 5 0,-13-11 0,10 7 0,8 4 0,3-1 0,9 10 0,0-5 0,-9 1 0,7-2 0,-27-9 0,5 4 0,0-1 0,-15 2 0,34 10 0,-14-5 0,22 15 0,8 37 0,-2 7 0,11 31 0,2-11 0,1 1 0,10-11 0,-16-12 0,4-20 0,-10-14 0,0-7 0,-1-3 0,3 7 0,-1-3 0,10 12 0,1 9 0,-2-8 0,2 12 0,-9-24 0,4 7 0,-3-14 0,2 4 0,-3-8 0,3 5 0,18 1 0,37 5 0,24 3 0,-24-6 0,2 0 0,-17-4 0,2-1 0,21 4 0,1 1 0,-23-4 0,3-1-492,40 1 0,6 0 429,-18 4 0,1-1 63,-11-4 0,3-1 0,1 0 0,6 1 0,2 0 0,-3-1 0,-8 0 0,-3 0 0,2 0 0,7-3 0,0 0 0,-3 0 0,16 0 0,-6 0 0,-11 0 0,-3 0-217,0 0 0,-2 0 217,29 0 0,-44-4 0,-5 0 0,6 3 0,43-7 0,1 8 0,-27-4 0,1 0 0,-11 3 0,0 0 0,11-3 0,-1 0 0,-15 3 0,-3 2 0,37-1 0,-38-3 0,-8-1 0,-20 3 983,21-6-881,-35 7 357,23-6-459,-20 5 0,32-10 0,-32 9 0,14-3 0,-24 1 0,-12-29 0,-13 5 0,-33-38 0,3 28 0,-5 1 0,7 5 0,-3 2 0,-29-8 0,-5 3 0,13 8 0,-3 3-492,-18 3 0,-5 1 271,23 4 1,-1-1 0,1 2 220,8 4 0,2 1 0,-3 1 0,-12 1 0,-3 2 0,5 0 0,-7 1 0,4 2 0,-7 2 0,0 2-297,18-1 0,-1 0 297,-17-1 0,0 2 0,11 3 0,-1 0 0,-20-4 0,-1 2 0,15 6 0,0 0 0,-8-6 0,3-1 0,19 2 0,1 2 0,-12-1 0,4 0 0,25-3 0,2 0 0,-6 3 0,1 0 0,-29 2 0,39-5 0,15 5 983,16-6-374,2 0 38,2 0-647,3 0 0,-3 0 0,-7 4 0,1-3 0,-4 6 0,9-7 0,7 7 0,45 15 0,19-9 0,11-2 0,6 2 0,4-1 0,15-2 0,1-5 0,-14-4 0,-4-2 0,-16 2 0,-2-2 0,0-2 0,-2-1 0,28 2 0,-35-1 0,-2-1 0,19 4 0,-7 0 0,2 0 0,17 0 0,-28 1 0,-1-2 0,11-4 0,-2 3 0,-11-4 0,22 6 0,14 0 0,-28 0 0,5 0 0,13 0 0,3 0-278,5 0 0,2 0 278,6 0 0,-3 0 0,-25 1 0,-2-2 0,16-3 0,-1 0 0,-18 3 0,-2 0 0,4-3 0,4 0 0,24 0 0,0-1 0,-23 0 0,-1-1 0,11-2 0,-5-1 0,18-1 0,-48 0 0,-21 10 0,-5-7 0,21 6 0,9-8 556,18 1-556,-15-1 0,-11 3 0,-33 6 0,-63 61 0,14-20 0,-19 21 0,-8 4 0,23-29 0,-1-1-299,-13 16 1,-2 2 298,-9-3 0,2 0 0,15-5 0,2 0 0,-7 1 0,2-4 0,14-13 0,5-4 0,-12 5 0,-6-10 0,19-6 0,-10-8 0,10 2 597,-29 0-597,3 11 0,8-11 0,-2 0 0,-32 14-332,15-17 1,-3-2 331,15 4 0,1-1 0,-4-6 0,-1 0 0,-12 3 0,5 0 0,-9-4 0,-3 1 0,-2-2 0,0-6 0,25 4 0,-11 0 0,7-1 0,13 0 0,-1-1 0,-18-1 0,-10-1 0,9 2 0,18 4 0,0 0 0,-44-4 0,5 1 0,23 4-24,23 0 0,-1 0 24,-29 0 0,33 0 0,-21 0 0,0 8 0,21-6 661,-33 11-661,28-8 0,3 0 50,-3 2-50,0 1 0,6-2 0,23-5 0,-7 5 0,17-3 0,3-2 0,-2 2 0,1-3 0,-8 4 0,-1-3 0,0 6 0,4-6 0,10 5 0,4 1 0,6 4 0,-3 0 0,10-1 0,-5-3 0,8 0 0,-2-3 0,29 12 0,-3-12 0,16 2 0,7 1 0,-8-3 0,1 0 0,28-3 0,4 0 0,-7 3 0,1 0 0,6-4 0,-2 0 0,-25 0 0,-1 0 0,11 0 0,-2 0 0,34 0 0,-28 0 0,0 0-297,-15 0 0,2 0 297,28-4 0,4-1 0,-14 4 0,-2 0-489,5-3 0,3-1 489,-16 2 0,2 0 0,-3 0 0,17 2 0,-3 0 0,-5-3 0,2-1 0,21 5 0,-7 0 0,-15 0 0,3 1 0,-3-2-331,-15-4 331,-4 4 0,-1 0 0,-11-4 0,23 5 0,-17 0 0,1 0 0,35 0 0,-24-3 0,10 0 0,-7 0 277,-14 2 1,-2 0-278,32-4 0,-7 1 983,-25 1-976,-2 2 351,-38-2-358,0 3 0,-2 0 0,6 0 0,-3 0 0,-55 0 0,-31 0 0,9 0 0,-10 0-246,-2-2 0,-13-1 0,-4 0 0,3 1 70,11 1 1,1 1-1,-1 0 1,-3-1-22,4-1 0,-4 0 1,-2 0-1,0 0 0,2 0-49,-15 1 0,1 2 0,0-1 0,-1 0 0,0 0 0,1 0 0,-2 0 0,1 0 88,16 0 1,0 0-1,-1 0 1,2 0-1,1 0 158,-10 0 0,2 0 0,2 0 0,2 0-328,-11 0 0,4 0 0,2 0 141,10 0 1,2 0-1,8 0 177,4 0 0,6 0 10,-1 1 0,4-2 983,-28-5-755,1 4 755,8-5 0,2 7 0,3 0 0,7 0 0,17 0-119,-10 0-864,39 0 0,-9 0 0,23 3 0,55 21 0,40 2 0,-6-4 0,9 0-492,-4-5 0,6-4 164,-4-2 0,7-1 0,-4-2 283,-17-3 1,-2-2 0,1 0 44,6 0 0,1 1 0,-2-2-328,-7-2 0,-2 0 0,-3 0 153,13 4 0,-3 0 20,-2-3 1,1 1 154,3 2 0,-4 0 0,-25-4 0,-1 0 0,16 0 0,3 0 0,5 0 0,0 0 0,-11 0 0,1 0 0,16 0 0,-1 0 0,-20 0 0,-2 0 0,2 0 0,-1 0 0,0 0 0,0 0 0,2 0 0,-3 0 0,20 0 0,-22 0 0,-4 0 983,-5 0-53,18 0 53,-39 0-506,-17 0-106,6 0-371,-7 0 0,37 0 0,-2 0 0,9 0 0,15 0 0,-45 0 0,23 0 0,-34 0 0,24-6 0,-18 5 0,13-5 0,30 6 0,-29 0 0,47 0 0,-74 0 0,8 0 0,-71 0 0,-46 0 0,19 2 0,-9 1 0,-3 1-246,11 0 0,-2 2 0,-2-1 0,-1 1 0,-6-1 0,-2 0 0,2 1 0,3 0 0,15 1 0,2 1 0,2 0 0,1-1 161,-19 1 1,2-2-1,0 0-243,1-1 0,0-2 0,4 1 114,15-1 0,2 0 0,2 0 214,-25-3 0,11 0 0,2 0 0,-1 0 0,51 0 983,-9 0 0,1 5 0,16-3 0,-9 3-83,19-5-900,-3 3 0,0-2 0,3 2 0,0-3 0,67 14 0,31 6 0,4-10 0,13-2-328,-30 1 0,3 1 0,3-3 0,14-5 0,3-2 0,-2 0 0,-12 3 0,-3 0 0,4 0 0,15-2 0,4-1 0,-9-1-164,0-3 0,-4 0 0,11 3 0,-5 0 0,-39-3 0,-7 0-492,13 4 864,-24-3 1,-26 2-1,-10-2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4T20:45:24.293"/>
    </inkml:context>
    <inkml:brush xml:id="br0">
      <inkml:brushProperty name="width" value="0.35" units="cm"/>
      <inkml:brushProperty name="height" value="0.35" units="cm"/>
      <inkml:brushProperty name="color" value="#E71225"/>
    </inkml:brush>
  </inkml:definitions>
  <inkml:trace contextRef="#ctx0" brushRef="#br0">354 148 24575,'59'12'0,"0"-1"0,34 8 0,8-2 0,-26-8 0,3-1 0,0-1-328,0 0 0,2 1 0,6-1 131,-10-1 0,7 1 1,3-1-1,-1 0 0,-3-2-49,6-2 0,-4-2 0,0-1 0,1 2 0,4 1 0,-1 1 0,2 0 0,0-1 49,-9-2 0,2 1 1,0-1-1,-3 0 0,-5-1-131,15-2 0,-6-1 0,-1 2 231,0 1 1,-1 1 0,-2-2 96,-9-3 0,-1-1 0,-12 0 983,13-2-620,5-1-363,-29 3 0,-13 6 983,0 0 0,23-6 0,0 4 0,-1-8-68,44 8-915,-50-2 0,1 0 0,44 3 0,-20-1 0,-4 0 0,-10 2 0,16-4 0,0 0 0,-11 2 0,14-3 0,6 1 0,-21 4 0,-3 0 0,-8 0 0,0 0 0,13 0 0,-12 0 0,-31 0 0,21 0 0,-32 0 0,7-3 0,-3 2 0,-2-2 0,-1 3 0,-1 0 0,-5 0 0,5 0 0,4 0 0,-5 0 0,4 0 0,-5 0 0,0 0 0,0 0 0,18 0 0,-17 0 0,17 0 0,-21 0 0,2 0 0,0 0 0,7 0 0,-1-3 0,9 2 0,-9-2 0,9 3 0,7 0 0,-3 0 0,9 0 0,10 0 0,5 0 0,28 3 0,6 3 0,10 3 0,-20-4 0,-7 0 0,-28 2 0,-31-7 0,-6-3 0,-49-4 0,-20-5 0,-1 8 0,-9 0-492,-18-4 0,-8 0 164,19 6 0,-3 2 0,-3-1 228,-7-1 1,-3-2-1,-1 1-228,-1 3 0,-1 0 0,0 0 0,4 0 0,0 0 0,2 0 173,5 0 0,2 0 0,0 0-173,3 0 0,1 0 0,1 0 168,5 0 0,1 0 1,0 0 159,4 0 0,0 0 0,1 0-326,-26 1 1,2-2 325,10-2 0,2-2 0,10 5 0,2-2 0,8-2 0,5 0 983,-18 4-265,-24 0-718,21 0 0,14 0 0,-1 0 0,-26 0 0,15 0 0,-1 0 491,18 0 1,1 0-1,-4 0 1,0 0-1,3 1 1,7-2 491,0-4 0,8 3-785,-22-3-198,7-10 0,-6 12 0,15-12 0,2 0 0,1 5 0,-3 2 0,0 0 0,5-2 0,-33 9 0,47-3 0,-47-3 0,44 5 0,-14-5 0,-1-1 0,2 6 0,-4-2 0,1 0 0,12 4 0,-18 0 0,44 0 0,-3 0 0,9 0 0,0 0 0,-3 0 0,-1 0 0,-72 17 0,4 2 0,10-2 0,-3 2 0,14-2 0,6 0 0,-25 5 0,8 5 0,40-16 0,-23 20 0,27-15 0,-22 31 0,32-28 0,-9 21 0,8-8 0,6-9 0,-2 8 0,6-17 0,5-3 0,-2 2 0,3-2 0,8 9 0,20 16 0,33 13 0,-14-16 0,7 0 0,11 0 0,7-3-492,19 0 0,7-4 290,-31-11 1,2-2-1,2-3 202,13-1 0,4-3 0,0-1 0,-2-1 0,0-1 0,-3-1 0,17-1 0,-1-2 0,-24-2 0,1 0 0,-4 0 0,5 2 0,-2 0 0,17-7 0,-3-1-64,-30 6 0,-5 0 64,-2 0 0,-4-3 0,15-12 0,-7 14 0,-7-7 0,2 0 0,28 1 983,10 1-686,-33 1 1,1 0-298,-7 3 0,0 0 0,0 1 0,2-1 69,22-4 1,-1 1-70,11 6 0,9-7 0,3 1 0,-45 6 0,0 2-172,17-3 1,9-1 0,-9 2 171,32 2 0,-5 0 0,-1 0 0,-8 0 0,-6 0 0,-2 0 0,-7 0 0,0 0 0,2 0 0,11 0 0,10 0 0,4 0 0,-43 0 0,2 0 0,18-1 0,9 1 0,-9 1 0,-16 2 0,-3 1 0,25-3 0,-1 0 0,-24 2 0,-8 1 0,2-4 0,7 0 0,-50 0 0,-28 14 0,-26-3 0,-2 4 0,-13 3-328,-23-2 0,-16 0 0,2-2 0,15-2 0,0-1 0,-5 1 82,-2 0 0,-7 0 0,-1 0 0,5-1 0,15-5 0,3 0 0,1-2 0,-2 0 0,-6 0 0,-1-1 0,0-1 0,1 0 0,6 1 0,1 0 0,-1-1 0,0 0 0,-4-2 0,-2 0 0,0 0 0,5 0-82,-10 0 0,4 0 0,1 0 0,2-3 0,0 0 0,4 0-164,-22 2 0,6 0 983,25-3 1,2-1-1,1 5 1,4 0 491,-18 0 0,-15 0 0,30 0-492,13 0 1,0 0 491,-21 0 0,-22 0 0,22 0 0,19 0-459,-18 0-524,-3 0 0,8 0 0,12 4 0,-5 0 0,-1-3 0,-3 0-401,-27 8 0,-1-1 401,20-7 0,0 0 0,-20 7 0,3 1 0,29-4 0,3 0 0,-7 4 0,2-1 0,-23 2 0,45-1 0,23-8 0,9 2 0,-1 0 802,-8-2-802,-2 10 0,-19-3 0,16 4 0,-14 3 0,22-7 0,-1 4 0,5-2 0,8-2 0,-2 2 0,3 0 0,3-2 0,15 16 0,35 14 0,-10-13 0,6-2 0,12 1 0,4-3 0,6 2 0,3-4-492,7-11 0,3-4 467,0 4 1,2 0 24,-19-4 0,2-1 0,-3-1 0,11-1 0,-2 0 0,23 3 0,-4 1 0,-40-5 0,-1 0 0,33 4 0,-1 0 0,9-2 0,-31 6 0,0-1 0,34-5 0,-38 6 0,3-1 0,9-6 0,2 0-381,4 7 1,3 1 380,14-3 0,1-2-492,1 1 0,2 1 164,-20 0 0,2 0 0,-1-1 257,-4-3 1,-1-2 0,-3 1 409,16 3 1,-1 1-340,10-5 0,-3 0 0,-28 0 0,-1 0 0,23-1 0,4 2 0,-23 0 0,1 1 0,-5 0 0,3-1 0,0 0 0,1 0 0,5 1 0,-3 0-26,13 3 0,-3-1 26,6-3 0,4 0 0,-8 5 0,4 1 0,-7-2 0,-10-4 0,1 0 0,7 5 0,7 1 0,-9-2 0,-12-4 0,-5 0 491,4 4 1,-6-1 491,-7-4-465,-33 0-518,-9 0 0,0 0 0,-77-23 0,25 16 0,-10 0 0,-20-3 0,-18-2 0,-6 0 0,6 3-246,15 4 0,4 2 0,-2 1 0,-6-1 49,-9 1 0,-6 0 1,-3 0-1,0 0 0,3 1 0,12 1 0,1 0 1,1 1-1,1 0 0,1 0 30,-12 1 0,2 1 0,0-1 0,-4 0-30,5-1 0,-3-1 1,-2 0-1,3-1 0,5 1-49,4 0 0,5 0 0,1 0 0,-3 0 144,-7 0 0,-2 0 0,1 0 0,3 0 102,-12 0 0,3 0 0,4 0-328,17 0 0,3 1 0,1-2 191,-35-3 0,8 0 137,33 4 0,5-1 0,-37-7 983,22 8 0,-1 0 0,10 0 0,4 0 0,-1 0 0,18 0 0,-15 0 0,34 0-731,-7 0-252,-9 0 0,-40 0 0,30-1 0,-3 2 0,-13 3 0,-1-1 0,10-2 0,4 0 0,-34 13 0,32-13 0,28 5 0,16-6 0,4 0 0,-43 0 0,23 0 0,-29 0 0,40 0 0,9 3 0,42 29 0,39-13 0,0 4 0,14-3-328,-8-13 0,7-5 0,5-1 82,-6 2 0,4-1 0,2 1 0,0-2 0,-1 0 0,-1-1 0,2-1 0,5 1 162,-16 0 1,4 0 0,2 0 0,0 0-1,-2 0 1,-4 0 83,15 0 0,-5 0 0,-1 0 0,4 0 0,-8 0 0,3 1 0,1-1 0,-3 0 0,-5-1 0,22-1 0,-6-2 0,-1 1 0,3 2 0,-1 1 0,-6-1-328,-22-2 0,-4 0 0,-3 0 236,18 3 0,-9 0 92,0 0 0,-47 0 0,-10 3 0,3-2 983,12 2 0,-7-3 0,13 0 0,11 0-295,-6 0-688,7 0 0,5 0 0,27 0 0,-22 0 0,0 0 0,17 0 0,-15 0 0,-68 39 0,11-29 0,-36 29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4T20:45:25.888"/>
    </inkml:context>
    <inkml:brush xml:id="br0">
      <inkml:brushProperty name="width" value="0.35" units="cm"/>
      <inkml:brushProperty name="height" value="0.35" units="cm"/>
      <inkml:brushProperty name="color" value="#E71225"/>
    </inkml:brush>
  </inkml:definitions>
  <inkml:trace contextRef="#ctx0" brushRef="#br0">0 233 24575,'35'-4'0,"25"-2"0,10 0 0,-18 5 0,3 0-328,13-2 0,9 0 0,-2 0 0,-5 2 0,-2 2 0,-1-1-164,27 0 0,-2 0 216,-4 0 1,0 0 275,5 1 0,-2-2 0,-19-3 0,0 0 0,21 3 0,0 0 0,-20-3 0,-1 0 0,16-1 0,-1 1 0,-15 3 0,-2 0 407,9-7 1,-6 0-408,3 6 0,-7-5 0,-19 7 983,14 0-356,20 0-627,-26 4 0,2 0 0,34-2 0,-7 6 0,5 1 178,-16-3 1,0-1-179,4 0 0,2 1 0,-14 0 0,3 1 0,-8-3 0,-8-2 0,0-2 0,10 3 0,6 1 0,-5-2 0,2-2 0,-4 0 0,3 0 0,0 0 0,-7 0 0,-8 0 0,-12 0 0,11 0 0,0 0 0,-28 3 0,28 1 0,7 1 0,18 8 0,-12-8 0,3 0 0,-11-1 0,-2-1 721,33-3-721,-32 0 0,-28 0 0,-27-6 0,-44-13 0,-3 9 0,-9 0-492,-27-9 0,-8 1 252,14 12 1,-4 3-1,0-1-88,-3-5 0,-1-1 0,-1 2 0,-7 6 0,-3 3 0,2-2 208,2-4 0,1-2 0,-2 1 120,17 3 0,-3 0 0,2 1 0,2-2 0,-9-2 0,2-1 0,-2 0 0,8 2 0,-4 0 0,2-1 0,5 2 0,-25-2 0,2 1 0,3-1 0,-6-1 0,7 2-492,0 4 0,3-1 325,16-3 0,-2-2 0,3 2-25,-14 4 1,4 0 191,2-3 0,2 0 0,10 3 0,2 2 0,1-1 0,2 0 0,7-4 0,2 0 491,-2 3 1,1 0-322,1-3 0,1 0-170,-34 4 983,13 0 0,33 0 0,14 0 0,20 0-943,0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4T20:45:27.283"/>
    </inkml:context>
    <inkml:brush xml:id="br0">
      <inkml:brushProperty name="width" value="0.35" units="cm"/>
      <inkml:brushProperty name="height" value="0.35" units="cm"/>
      <inkml:brushProperty name="color" value="#E71225"/>
    </inkml:brush>
  </inkml:definitions>
  <inkml:trace contextRef="#ctx0" brushRef="#br0">151 170 24575,'72'0'0,"0"0"0,5 0 0,1 0 0,0 0 0,1 0-492,5 0 0,0 0 0,-4 0 0,-2 0 203,-10 0 0,-3 0 1100,32-6-811,-45 5 420,-32-8-420,-83-5 0,13 2 0,-5 1 0,-12 2 0,-6 1 0,-17-6 0,-4 2-4,-2 10 0,0 2 4,7-8 0,0-1 0,-8 8 0,7 0 0,37-3 0,6 0 0,-15 4 0,39-3 0,23 2 0,39-14 0,-21 12 983,34-9-643,-36 9-340,9 2 0,-9-5 0,-3 11 0,-6 6 0,-7-2 0,0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4T20:45:28.463"/>
    </inkml:context>
    <inkml:brush xml:id="br0">
      <inkml:brushProperty name="width" value="0.35" units="cm"/>
      <inkml:brushProperty name="height" value="0.35" units="cm"/>
      <inkml:brushProperty name="color" value="#E71225"/>
    </inkml:brush>
  </inkml:definitions>
  <inkml:trace contextRef="#ctx0" brushRef="#br0">0 272 24575,'39'0'0,"39"-8"0,-30 6 0,11-9 0,5-2 0,28 1 0,-2-10 0,-1 1 0,-57 5 0,7 1 0,-20 4 0,-11 7 0,2 0 0,0-2 0,-5 2 0,1-7 0,-9 0 0,-1 0 0,-33-9 0,-28-2 0,-14-2 0,-15 8 0,20 9 0,10 7 0,14 0 0,18 0 0,12 0 0,15 6 0,22 1 0,46 16 0,-11-9 0,6-2 0,4 2 0,2-1 0,2 1 0,-1-2 0,-10-6 0,-3-3 0,35 4 0,-30-7 0,-16 0 0,-30 0 0,-1 0 0,-17 26 0,-25 44 0,-3-6 0,-1 1 0,-10 21 0,20-43 0,0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4T20:45:29.458"/>
    </inkml:context>
    <inkml:brush xml:id="br0">
      <inkml:brushProperty name="width" value="0.35" units="cm"/>
      <inkml:brushProperty name="height" value="0.35" units="cm"/>
      <inkml:brushProperty name="color" value="#E71225"/>
    </inkml:brush>
  </inkml:definitions>
  <inkml:trace contextRef="#ctx0" brushRef="#br0">309 244 24575,'75'-33'0,"4"-6"0,-3 8 0,-15-2 0,-30 17 0,-17 4 0,-14 1 0,-14 2 0,-38-5 0,-4 2 0,6 3 0,-5 1 0,5 3 0,0 2 0,-5-2 0,0 2 0,-42 3 0,39 0 0,17 0 0,30 0 0,10 0 0,43 0 0,39 8 0,-26-4 0,3 1 0,3 4 0,-2 0 0,28 6 0,-32-7 0,-25-2 0,-22-6 0,-2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4T20:45:30.671"/>
    </inkml:context>
    <inkml:brush xml:id="br0">
      <inkml:brushProperty name="width" value="0.35" units="cm"/>
      <inkml:brushProperty name="height" value="0.35" units="cm"/>
      <inkml:brushProperty name="color" value="#E71225"/>
    </inkml:brush>
  </inkml:definitions>
  <inkml:trace contextRef="#ctx0" brushRef="#br0">807 245 24575,'58'-10'0,"-1"0"0,-26-3 0,-5 5 0,-22-1 0,-61-10 0,-1 3 0,-11 1 0,-8 2 0,4 7 0,-1 3-384,-5-6 0,-2 1 384,2 7 0,3 0 0,19-3 0,4 0 0,-31 4 0,42 0 0,19-3 0,32-2 0,16-5 0,25-2 768,24-2-768,23-2 0,-37 7 0,1 1 0,-4 2 0,-2 2 0,1-1 0,-4 2 0,22 3 0,-24 0 0,-21 0 0,-14 0 0,-8 0 0,4 0 0,0 0 0,3 0 0,-3 0 0,-4 0 0,-4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4T20:45:31.929"/>
    </inkml:context>
    <inkml:brush xml:id="br0">
      <inkml:brushProperty name="width" value="0.35" units="cm"/>
      <inkml:brushProperty name="height" value="0.35" units="cm"/>
      <inkml:brushProperty name="color" value="#E71225"/>
    </inkml:brush>
  </inkml:definitions>
  <inkml:trace contextRef="#ctx0" brushRef="#br0">1830 392 24575,'-81'0'0,"31"0"0,-1 0 0,-8 0 0,-3 0 0,-15 0 0,-4 0-492,-13 0 0,-3 0 0,1 0 0,-3 0 164,13 0 0,-6 0 0,5 0-17,-11 0 0,-1 0 345,8 0 0,-6 0 0,12 0 491,20 0 1,7 0-416,-3-1 0,13 2-76,33 2 0,68 7 0,36-1 0,-18-5 0,5 0-328,5 5 0,9 1 0,-1-2 0,-9-6 0,-1-2 0,-2 0 0,-8 3 0,0 0 0,0 0 0,9-2 0,2-2 0,-4 1 136,8 0 1,-3 0 682,5 0 1,-9 0-71,-7 0-421,-22-3 0,-38 2 983,-3-2 0,3 0 0,-2 2 0,-1-9 0,-1 2-476,-5-12-507,2-1 0,-10-48 0,2 20 0,-1-2 0,-2-2 0,0 1 0,-2-31 0,4 50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4T20:45:32.987"/>
    </inkml:context>
    <inkml:brush xml:id="br0">
      <inkml:brushProperty name="width" value="0.35" units="cm"/>
      <inkml:brushProperty name="height" value="0.35" units="cm"/>
      <inkml:brushProperty name="color" value="#E71225"/>
    </inkml:brush>
  </inkml:definitions>
  <inkml:trace contextRef="#ctx0" brushRef="#br0">1 1 24575,'61'9'0,"-1"1"0,0-4 0,5-1 0,0 1 0,7 0 0,1-1-328,-1-3 0,1-2 0,-1 0 0,-2 3 0,-2 1 0,4-2 0,19-1 0,3-1 0,-6-1-164,-1 1 0,-1 0 164,-6 0 0,5 0 0,-11 0 46,-17 0 1,-6 0 281,43 0 0,-68 0 0,-25-3 983,-86-14-492,34 12 1,-8 2-165,-10-3 1,-10 0 0,3 2 77,-24 6 1,0 4-406,20-3 0,-2 0 0,0 2 0,6 4 0,0 1 0,-1 0 0,-6-2 0,-2-1 0,1 0 0,8 0 0,2 0 0,4-1 0,-8-1 0,8-1 0,-14-1 0,83-2 0,63 9 0,-22-9 0,32 6 0,-59-7 0,-10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A2D73-2532-A640-A667-27AB4D0D333F}" type="datetimeFigureOut">
              <a:t>15/12/24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F3D1-0F45-2240-9B47-75654C02E24A}" type="slidenum">
              <a:t>‹#›</a:t>
            </a:fld>
            <a:endParaRPr lang="en-VN"/>
          </a:p>
        </p:txBody>
      </p:sp>
    </p:spTree>
    <p:extLst>
      <p:ext uri="{BB962C8B-B14F-4D97-AF65-F5344CB8AC3E}">
        <p14:creationId xmlns:p14="http://schemas.microsoft.com/office/powerpoint/2010/main" val="19714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576FF3D1-0F45-2240-9B47-75654C02E24A}" type="slidenum">
              <a:t>2</a:t>
            </a:fld>
            <a:endParaRPr lang="en-VN"/>
          </a:p>
        </p:txBody>
      </p:sp>
    </p:spTree>
    <p:extLst>
      <p:ext uri="{BB962C8B-B14F-4D97-AF65-F5344CB8AC3E}">
        <p14:creationId xmlns:p14="http://schemas.microsoft.com/office/powerpoint/2010/main" val="282308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6C8E6-8EB0-9E6E-7FD2-8C7B60D323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05EBE3-4BA9-AC9D-250B-5776870BFD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0A5AA9-3EC1-F91B-A959-1389E645063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71611CB-D757-B4DD-A60D-A172F09F5572}"/>
              </a:ext>
            </a:extLst>
          </p:cNvPr>
          <p:cNvSpPr>
            <a:spLocks noGrp="1"/>
          </p:cNvSpPr>
          <p:nvPr>
            <p:ph type="sldNum" sz="quarter" idx="5"/>
          </p:nvPr>
        </p:nvSpPr>
        <p:spPr/>
        <p:txBody>
          <a:bodyPr/>
          <a:lstStyle/>
          <a:p>
            <a:fld id="{576FF3D1-0F45-2240-9B47-75654C02E24A}" type="slidenum">
              <a:t>11</a:t>
            </a:fld>
            <a:endParaRPr lang="en-VN"/>
          </a:p>
        </p:txBody>
      </p:sp>
    </p:spTree>
    <p:extLst>
      <p:ext uri="{BB962C8B-B14F-4D97-AF65-F5344CB8AC3E}">
        <p14:creationId xmlns:p14="http://schemas.microsoft.com/office/powerpoint/2010/main" val="3545893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4AA73-F724-3765-3214-C6605E07D0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E6FC52-9B5F-E2FA-4D30-3B288D55BF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E179B3-B65B-DC68-5A01-C4D1111FEEB0}"/>
              </a:ext>
            </a:extLst>
          </p:cNvPr>
          <p:cNvSpPr>
            <a:spLocks noGrp="1"/>
          </p:cNvSpPr>
          <p:nvPr>
            <p:ph type="body" idx="1"/>
          </p:nvPr>
        </p:nvSpPr>
        <p:spPr/>
        <p:txBody>
          <a:bodyPr/>
          <a:lstStyle/>
          <a:p>
            <a:r>
              <a:rPr lang="en-VN"/>
              <a:t>Note 1: </a:t>
            </a:r>
            <a:r>
              <a:rPr lang="en-US"/>
              <a:t>https://docs.oracle.com/javase/specs/jls/se8/html/jls-14.html#jls-14.20.1:~:text=%C2%A714.20.3).-,14.20.1.%C2%A0Execution%20of%20try%2Dcatch,-A%20try%20statement</a:t>
            </a:r>
            <a:br>
              <a:rPr lang="en-US"/>
            </a:br>
            <a:br>
              <a:rPr lang="en-US"/>
            </a:br>
            <a:r>
              <a:rPr lang="en-US"/>
              <a:t>Note 2: https://docs.oracle.com/javase/specs/jls/se8/html/jls-14.html#jls-14.20.1:~:text=Caught%20BlewIt-,14.20.2.%C2%A0Execution%20of%20try%2Dfinally%20and%20try%2Dcatch%2Dfinally,-A%20try%20statement</a:t>
            </a:r>
            <a:endParaRPr lang="en-VN"/>
          </a:p>
        </p:txBody>
      </p:sp>
      <p:sp>
        <p:nvSpPr>
          <p:cNvPr id="4" name="Slide Number Placeholder 3">
            <a:extLst>
              <a:ext uri="{FF2B5EF4-FFF2-40B4-BE49-F238E27FC236}">
                <a16:creationId xmlns:a16="http://schemas.microsoft.com/office/drawing/2014/main" id="{6BC4EC8D-E821-CAF0-CAEC-C5B4D09EF502}"/>
              </a:ext>
            </a:extLst>
          </p:cNvPr>
          <p:cNvSpPr>
            <a:spLocks noGrp="1"/>
          </p:cNvSpPr>
          <p:nvPr>
            <p:ph type="sldNum" sz="quarter" idx="5"/>
          </p:nvPr>
        </p:nvSpPr>
        <p:spPr/>
        <p:txBody>
          <a:bodyPr/>
          <a:lstStyle/>
          <a:p>
            <a:fld id="{576FF3D1-0F45-2240-9B47-75654C02E24A}" type="slidenum">
              <a:t>12</a:t>
            </a:fld>
            <a:endParaRPr lang="en-VN"/>
          </a:p>
        </p:txBody>
      </p:sp>
    </p:spTree>
    <p:extLst>
      <p:ext uri="{BB962C8B-B14F-4D97-AF65-F5344CB8AC3E}">
        <p14:creationId xmlns:p14="http://schemas.microsoft.com/office/powerpoint/2010/main" val="2905438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E2205-ED72-6C50-ACA7-17FA6618E6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30B701-3137-A9BC-7C33-1711F0C778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858731-2AAB-D71F-8960-7FFDB92E6755}"/>
              </a:ext>
            </a:extLst>
          </p:cNvPr>
          <p:cNvSpPr>
            <a:spLocks noGrp="1"/>
          </p:cNvSpPr>
          <p:nvPr>
            <p:ph type="body" idx="1"/>
          </p:nvPr>
        </p:nvSpPr>
        <p:spPr/>
        <p:txBody>
          <a:bodyPr/>
          <a:lstStyle/>
          <a:p>
            <a:r>
              <a:rPr lang="en-VN"/>
              <a:t>Note 1: </a:t>
            </a:r>
            <a:r>
              <a:rPr lang="en-US"/>
              <a:t>https://docs.oracle.com/javase/specs/jls/se8/html/jls-14.html#jls-14.20.1:~:text=%C2%A714.20.3).-,14.20.1.%C2%A0Execution%20of%20try%2Dcatch,-A%20try%20statement</a:t>
            </a:r>
            <a:br>
              <a:rPr lang="en-US"/>
            </a:br>
            <a:br>
              <a:rPr lang="en-US"/>
            </a:br>
            <a:r>
              <a:rPr lang="en-US"/>
              <a:t>Note 2: https://docs.oracle.com/javase/specs/jls/se8/html/jls-14.html#jls-14.20.1:~:text=Caught%20BlewIt-,14.20.2.%C2%A0Execution%20of%20try%2Dfinally%20and%20try%2Dcatch%2Dfinally,-A%20try%20statement</a:t>
            </a:r>
            <a:endParaRPr lang="en-VN"/>
          </a:p>
        </p:txBody>
      </p:sp>
      <p:sp>
        <p:nvSpPr>
          <p:cNvPr id="4" name="Slide Number Placeholder 3">
            <a:extLst>
              <a:ext uri="{FF2B5EF4-FFF2-40B4-BE49-F238E27FC236}">
                <a16:creationId xmlns:a16="http://schemas.microsoft.com/office/drawing/2014/main" id="{3E9E4F56-34D0-8820-A370-8BF861631219}"/>
              </a:ext>
            </a:extLst>
          </p:cNvPr>
          <p:cNvSpPr>
            <a:spLocks noGrp="1"/>
          </p:cNvSpPr>
          <p:nvPr>
            <p:ph type="sldNum" sz="quarter" idx="5"/>
          </p:nvPr>
        </p:nvSpPr>
        <p:spPr/>
        <p:txBody>
          <a:bodyPr/>
          <a:lstStyle/>
          <a:p>
            <a:fld id="{576FF3D1-0F45-2240-9B47-75654C02E24A}" type="slidenum">
              <a:t>13</a:t>
            </a:fld>
            <a:endParaRPr lang="en-VN"/>
          </a:p>
        </p:txBody>
      </p:sp>
    </p:spTree>
    <p:extLst>
      <p:ext uri="{BB962C8B-B14F-4D97-AF65-F5344CB8AC3E}">
        <p14:creationId xmlns:p14="http://schemas.microsoft.com/office/powerpoint/2010/main" val="2342556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A285C-8AC6-DF09-154E-84635E7751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2B0E4C-877B-B9B2-2916-0CEA4575FD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0DDEAD-C664-08D9-03C9-401F86C00D57}"/>
              </a:ext>
            </a:extLst>
          </p:cNvPr>
          <p:cNvSpPr>
            <a:spLocks noGrp="1"/>
          </p:cNvSpPr>
          <p:nvPr>
            <p:ph type="body" idx="1"/>
          </p:nvPr>
        </p:nvSpPr>
        <p:spPr/>
        <p:txBody>
          <a:bodyPr/>
          <a:lstStyle/>
          <a:p>
            <a:r>
              <a:rPr lang="en-VN"/>
              <a:t>Note 1: </a:t>
            </a:r>
            <a:r>
              <a:rPr lang="en-US"/>
              <a:t>https://docs.oracle.com/javase/specs/jls/se8/html/jls-14.html#jls-14.20.1:~:text=%C2%A714.20.3).-,14.20.1.%C2%A0Execution%20of%20try%2Dcatch,-A%20try%20statement</a:t>
            </a:r>
            <a:br>
              <a:rPr lang="en-US"/>
            </a:br>
            <a:br>
              <a:rPr lang="en-US"/>
            </a:br>
            <a:r>
              <a:rPr lang="en-US"/>
              <a:t>Note 2: https://docs.oracle.com/javase/specs/jls/se8/html/jls-14.html#jls-14.20.1:~:text=Caught%20BlewIt-,14.20.2.%C2%A0Execution%20of%20try%2Dfinally%20and%20try%2Dcatch%2Dfinally,-A%20try%20statement</a:t>
            </a:r>
            <a:endParaRPr lang="en-VN"/>
          </a:p>
        </p:txBody>
      </p:sp>
      <p:sp>
        <p:nvSpPr>
          <p:cNvPr id="4" name="Slide Number Placeholder 3">
            <a:extLst>
              <a:ext uri="{FF2B5EF4-FFF2-40B4-BE49-F238E27FC236}">
                <a16:creationId xmlns:a16="http://schemas.microsoft.com/office/drawing/2014/main" id="{4B161E56-8502-BAF3-968E-0063DF769604}"/>
              </a:ext>
            </a:extLst>
          </p:cNvPr>
          <p:cNvSpPr>
            <a:spLocks noGrp="1"/>
          </p:cNvSpPr>
          <p:nvPr>
            <p:ph type="sldNum" sz="quarter" idx="5"/>
          </p:nvPr>
        </p:nvSpPr>
        <p:spPr/>
        <p:txBody>
          <a:bodyPr/>
          <a:lstStyle/>
          <a:p>
            <a:fld id="{576FF3D1-0F45-2240-9B47-75654C02E24A}" type="slidenum">
              <a:t>14</a:t>
            </a:fld>
            <a:endParaRPr lang="en-VN"/>
          </a:p>
        </p:txBody>
      </p:sp>
    </p:spTree>
    <p:extLst>
      <p:ext uri="{BB962C8B-B14F-4D97-AF65-F5344CB8AC3E}">
        <p14:creationId xmlns:p14="http://schemas.microsoft.com/office/powerpoint/2010/main" val="2681530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50151-5F33-97BB-E6CC-F3CBF46BCD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4B4225-75FD-2412-4574-0E7C58F02B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CC43A5-2AB3-A81E-32C6-C634376B78B5}"/>
              </a:ext>
            </a:extLst>
          </p:cNvPr>
          <p:cNvSpPr>
            <a:spLocks noGrp="1"/>
          </p:cNvSpPr>
          <p:nvPr>
            <p:ph type="body" idx="1"/>
          </p:nvPr>
        </p:nvSpPr>
        <p:spPr/>
        <p:txBody>
          <a:bodyPr/>
          <a:lstStyle/>
          <a:p>
            <a:r>
              <a:rPr lang="en-VN"/>
              <a:t>Note 1: </a:t>
            </a:r>
            <a:r>
              <a:rPr lang="en-US"/>
              <a:t>https://docs.oracle.com/javase/specs/jls/se8/html/jls-14.html#jls-14.20.1:~:text=%C2%A714.20.3).-,14.20.1.%C2%A0Execution%20of%20try%2Dcatch,-A%20try%20statement</a:t>
            </a:r>
            <a:br>
              <a:rPr lang="en-US"/>
            </a:br>
            <a:br>
              <a:rPr lang="en-US"/>
            </a:br>
            <a:r>
              <a:rPr lang="en-US"/>
              <a:t>Note 2: https://docs.oracle.com/javase/specs/jls/se8/html/jls-14.html#jls-14.20.1:~:text=Caught%20BlewIt-,14.20.2.%C2%A0Execution%20of%20try%2Dfinally%20and%20try%2Dcatch%2Dfinally,-A%20try%20statement</a:t>
            </a:r>
            <a:endParaRPr lang="en-VN"/>
          </a:p>
        </p:txBody>
      </p:sp>
      <p:sp>
        <p:nvSpPr>
          <p:cNvPr id="4" name="Slide Number Placeholder 3">
            <a:extLst>
              <a:ext uri="{FF2B5EF4-FFF2-40B4-BE49-F238E27FC236}">
                <a16:creationId xmlns:a16="http://schemas.microsoft.com/office/drawing/2014/main" id="{780A032B-4FFE-59C8-63B8-1D58A370EB71}"/>
              </a:ext>
            </a:extLst>
          </p:cNvPr>
          <p:cNvSpPr>
            <a:spLocks noGrp="1"/>
          </p:cNvSpPr>
          <p:nvPr>
            <p:ph type="sldNum" sz="quarter" idx="5"/>
          </p:nvPr>
        </p:nvSpPr>
        <p:spPr/>
        <p:txBody>
          <a:bodyPr/>
          <a:lstStyle/>
          <a:p>
            <a:fld id="{576FF3D1-0F45-2240-9B47-75654C02E24A}" type="slidenum">
              <a:t>15</a:t>
            </a:fld>
            <a:endParaRPr lang="en-VN"/>
          </a:p>
        </p:txBody>
      </p:sp>
    </p:spTree>
    <p:extLst>
      <p:ext uri="{BB962C8B-B14F-4D97-AF65-F5344CB8AC3E}">
        <p14:creationId xmlns:p14="http://schemas.microsoft.com/office/powerpoint/2010/main" val="1698864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47BE1-F0A7-2436-782D-42E2824A82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7473B4-6433-9F13-E207-8C0F52BC9C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FF6678-1BAC-4B35-53C8-89ABA93343FB}"/>
              </a:ext>
            </a:extLst>
          </p:cNvPr>
          <p:cNvSpPr>
            <a:spLocks noGrp="1"/>
          </p:cNvSpPr>
          <p:nvPr>
            <p:ph type="body" idx="1"/>
          </p:nvPr>
        </p:nvSpPr>
        <p:spPr/>
        <p:txBody>
          <a:bodyPr/>
          <a:lstStyle/>
          <a:p>
            <a:r>
              <a:rPr lang="en-VN"/>
              <a:t>Note 3: </a:t>
            </a:r>
            <a:r>
              <a:rPr lang="en-US"/>
              <a:t>https://docs.oracle.com/javase/specs/jls/se8/html/jls-14.html#jls-14.21:~:text=Either%20the%20type,it%20is%20reachable.)</a:t>
            </a:r>
            <a:endParaRPr lang="en-VN"/>
          </a:p>
        </p:txBody>
      </p:sp>
      <p:sp>
        <p:nvSpPr>
          <p:cNvPr id="4" name="Slide Number Placeholder 3">
            <a:extLst>
              <a:ext uri="{FF2B5EF4-FFF2-40B4-BE49-F238E27FC236}">
                <a16:creationId xmlns:a16="http://schemas.microsoft.com/office/drawing/2014/main" id="{A4778614-FE98-143C-1968-FB25AB53A68E}"/>
              </a:ext>
            </a:extLst>
          </p:cNvPr>
          <p:cNvSpPr>
            <a:spLocks noGrp="1"/>
          </p:cNvSpPr>
          <p:nvPr>
            <p:ph type="sldNum" sz="quarter" idx="5"/>
          </p:nvPr>
        </p:nvSpPr>
        <p:spPr/>
        <p:txBody>
          <a:bodyPr/>
          <a:lstStyle/>
          <a:p>
            <a:fld id="{576FF3D1-0F45-2240-9B47-75654C02E24A}" type="slidenum">
              <a:t>16</a:t>
            </a:fld>
            <a:endParaRPr lang="en-VN"/>
          </a:p>
        </p:txBody>
      </p:sp>
    </p:spTree>
    <p:extLst>
      <p:ext uri="{BB962C8B-B14F-4D97-AF65-F5344CB8AC3E}">
        <p14:creationId xmlns:p14="http://schemas.microsoft.com/office/powerpoint/2010/main" val="3701833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6197C-D1D9-7842-AE53-95455EDE57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CC24-66EA-049B-2990-5952B5EE43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6BC1A3-CCDC-E468-5985-6944749FB04B}"/>
              </a:ext>
            </a:extLst>
          </p:cNvPr>
          <p:cNvSpPr>
            <a:spLocks noGrp="1"/>
          </p:cNvSpPr>
          <p:nvPr>
            <p:ph type="body" idx="1"/>
          </p:nvPr>
        </p:nvSpPr>
        <p:spPr/>
        <p:txBody>
          <a:bodyPr/>
          <a:lstStyle/>
          <a:p>
            <a:r>
              <a:rPr lang="en-VN"/>
              <a:t>Note 3: </a:t>
            </a:r>
            <a:r>
              <a:rPr lang="en-US"/>
              <a:t>https://docs.oracle.com/javase/specs/jls/se8/html/jls-14.html#jls-14.21:~:text=Either%20the%20type,it%20is%20reachable.)</a:t>
            </a:r>
            <a:endParaRPr lang="en-VN"/>
          </a:p>
        </p:txBody>
      </p:sp>
      <p:sp>
        <p:nvSpPr>
          <p:cNvPr id="4" name="Slide Number Placeholder 3">
            <a:extLst>
              <a:ext uri="{FF2B5EF4-FFF2-40B4-BE49-F238E27FC236}">
                <a16:creationId xmlns:a16="http://schemas.microsoft.com/office/drawing/2014/main" id="{9D223B58-05F5-69CB-9351-7D70C3445818}"/>
              </a:ext>
            </a:extLst>
          </p:cNvPr>
          <p:cNvSpPr>
            <a:spLocks noGrp="1"/>
          </p:cNvSpPr>
          <p:nvPr>
            <p:ph type="sldNum" sz="quarter" idx="5"/>
          </p:nvPr>
        </p:nvSpPr>
        <p:spPr/>
        <p:txBody>
          <a:bodyPr/>
          <a:lstStyle/>
          <a:p>
            <a:fld id="{576FF3D1-0F45-2240-9B47-75654C02E24A}" type="slidenum">
              <a:t>17</a:t>
            </a:fld>
            <a:endParaRPr lang="en-VN"/>
          </a:p>
        </p:txBody>
      </p:sp>
    </p:spTree>
    <p:extLst>
      <p:ext uri="{BB962C8B-B14F-4D97-AF65-F5344CB8AC3E}">
        <p14:creationId xmlns:p14="http://schemas.microsoft.com/office/powerpoint/2010/main" val="2340507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3468B-CC7D-D932-C0C1-4BC2489C7A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B2070E-58D4-BEA9-633F-78D68A1351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0584-B7E5-C3B9-079A-1CFE8B9D78BC}"/>
              </a:ext>
            </a:extLst>
          </p:cNvPr>
          <p:cNvSpPr>
            <a:spLocks noGrp="1"/>
          </p:cNvSpPr>
          <p:nvPr>
            <p:ph type="body" idx="1"/>
          </p:nvPr>
        </p:nvSpPr>
        <p:spPr/>
        <p:txBody>
          <a:bodyPr/>
          <a:lstStyle/>
          <a:p>
            <a:r>
              <a:rPr lang="en-VN"/>
              <a:t>Note 3: </a:t>
            </a:r>
            <a:r>
              <a:rPr lang="en-US"/>
              <a:t>https://docs.oracle.com/javase/specs/jls/se8/html/jls-14.html#jls-14.21:~:text=Either%20the%20type,it%20is%20reachable.)</a:t>
            </a:r>
            <a:endParaRPr lang="en-VN"/>
          </a:p>
        </p:txBody>
      </p:sp>
      <p:sp>
        <p:nvSpPr>
          <p:cNvPr id="4" name="Slide Number Placeholder 3">
            <a:extLst>
              <a:ext uri="{FF2B5EF4-FFF2-40B4-BE49-F238E27FC236}">
                <a16:creationId xmlns:a16="http://schemas.microsoft.com/office/drawing/2014/main" id="{8554CF40-227B-955B-FA2F-6048BA18E74F}"/>
              </a:ext>
            </a:extLst>
          </p:cNvPr>
          <p:cNvSpPr>
            <a:spLocks noGrp="1"/>
          </p:cNvSpPr>
          <p:nvPr>
            <p:ph type="sldNum" sz="quarter" idx="5"/>
          </p:nvPr>
        </p:nvSpPr>
        <p:spPr/>
        <p:txBody>
          <a:bodyPr/>
          <a:lstStyle/>
          <a:p>
            <a:fld id="{576FF3D1-0F45-2240-9B47-75654C02E24A}" type="slidenum">
              <a:t>18</a:t>
            </a:fld>
            <a:endParaRPr lang="en-VN"/>
          </a:p>
        </p:txBody>
      </p:sp>
    </p:spTree>
    <p:extLst>
      <p:ext uri="{BB962C8B-B14F-4D97-AF65-F5344CB8AC3E}">
        <p14:creationId xmlns:p14="http://schemas.microsoft.com/office/powerpoint/2010/main" val="3070738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79747-CB0D-7611-26A0-984A5A60EF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1D0D60-2695-0447-D84F-8CBB25B7F3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3A0578-E8F6-727B-17A1-13D5B9786C5F}"/>
              </a:ext>
            </a:extLst>
          </p:cNvPr>
          <p:cNvSpPr>
            <a:spLocks noGrp="1"/>
          </p:cNvSpPr>
          <p:nvPr>
            <p:ph type="body" idx="1"/>
          </p:nvPr>
        </p:nvSpPr>
        <p:spPr/>
        <p:txBody>
          <a:bodyPr/>
          <a:lstStyle/>
          <a:p>
            <a:r>
              <a:rPr lang="en-VN"/>
              <a:t>Note 3: </a:t>
            </a:r>
            <a:r>
              <a:rPr lang="en-US"/>
              <a:t>https://docs.oracle.com/javase/specs/jls/se8/html/jls-14.html#jls-14.21:~:text=Either%20the%20type,it%20is%20reachable.)</a:t>
            </a:r>
            <a:endParaRPr lang="en-VN"/>
          </a:p>
        </p:txBody>
      </p:sp>
      <p:sp>
        <p:nvSpPr>
          <p:cNvPr id="4" name="Slide Number Placeholder 3">
            <a:extLst>
              <a:ext uri="{FF2B5EF4-FFF2-40B4-BE49-F238E27FC236}">
                <a16:creationId xmlns:a16="http://schemas.microsoft.com/office/drawing/2014/main" id="{FE34ECE8-19DE-820D-5BF5-2B28E41C46FE}"/>
              </a:ext>
            </a:extLst>
          </p:cNvPr>
          <p:cNvSpPr>
            <a:spLocks noGrp="1"/>
          </p:cNvSpPr>
          <p:nvPr>
            <p:ph type="sldNum" sz="quarter" idx="5"/>
          </p:nvPr>
        </p:nvSpPr>
        <p:spPr/>
        <p:txBody>
          <a:bodyPr/>
          <a:lstStyle/>
          <a:p>
            <a:fld id="{576FF3D1-0F45-2240-9B47-75654C02E24A}" type="slidenum">
              <a:t>19</a:t>
            </a:fld>
            <a:endParaRPr lang="en-VN"/>
          </a:p>
        </p:txBody>
      </p:sp>
    </p:spTree>
    <p:extLst>
      <p:ext uri="{BB962C8B-B14F-4D97-AF65-F5344CB8AC3E}">
        <p14:creationId xmlns:p14="http://schemas.microsoft.com/office/powerpoint/2010/main" val="4107603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6CD14-7DB7-96DE-1B89-F5F5FE1694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A7F458-A043-9E0E-33B2-7682990F99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36FE83-02C0-5F26-7D2A-0DADD017B9C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8BFE3B6-D43C-CFC2-4B8C-D6B854C0DD99}"/>
              </a:ext>
            </a:extLst>
          </p:cNvPr>
          <p:cNvSpPr>
            <a:spLocks noGrp="1"/>
          </p:cNvSpPr>
          <p:nvPr>
            <p:ph type="sldNum" sz="quarter" idx="5"/>
          </p:nvPr>
        </p:nvSpPr>
        <p:spPr/>
        <p:txBody>
          <a:bodyPr/>
          <a:lstStyle/>
          <a:p>
            <a:fld id="{576FF3D1-0F45-2240-9B47-75654C02E24A}" type="slidenum">
              <a:t>3</a:t>
            </a:fld>
            <a:endParaRPr lang="en-VN"/>
          </a:p>
        </p:txBody>
      </p:sp>
    </p:spTree>
    <p:extLst>
      <p:ext uri="{BB962C8B-B14F-4D97-AF65-F5344CB8AC3E}">
        <p14:creationId xmlns:p14="http://schemas.microsoft.com/office/powerpoint/2010/main" val="2119008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A02AA-02A3-F14B-718C-782FEDD881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50A904-00BB-5CB8-CD2B-023E024DB4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B4534E-FE42-957A-D0FC-63F7FDA1A5E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3E4232C-32C5-93D8-076F-0DA9A4515CB9}"/>
              </a:ext>
            </a:extLst>
          </p:cNvPr>
          <p:cNvSpPr>
            <a:spLocks noGrp="1"/>
          </p:cNvSpPr>
          <p:nvPr>
            <p:ph type="sldNum" sz="quarter" idx="5"/>
          </p:nvPr>
        </p:nvSpPr>
        <p:spPr/>
        <p:txBody>
          <a:bodyPr/>
          <a:lstStyle/>
          <a:p>
            <a:fld id="{576FF3D1-0F45-2240-9B47-75654C02E24A}" type="slidenum">
              <a:t>4</a:t>
            </a:fld>
            <a:endParaRPr lang="en-VN"/>
          </a:p>
        </p:txBody>
      </p:sp>
    </p:spTree>
    <p:extLst>
      <p:ext uri="{BB962C8B-B14F-4D97-AF65-F5344CB8AC3E}">
        <p14:creationId xmlns:p14="http://schemas.microsoft.com/office/powerpoint/2010/main" val="667292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14EA6-8E28-3208-6051-BCFA288822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725255-5EE5-4CE5-DCD8-E785C3498A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648FD3-C86A-AC70-0B88-D4E1F3105F70}"/>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95489E6-14A0-9881-31BC-9993C110D514}"/>
              </a:ext>
            </a:extLst>
          </p:cNvPr>
          <p:cNvSpPr>
            <a:spLocks noGrp="1"/>
          </p:cNvSpPr>
          <p:nvPr>
            <p:ph type="sldNum" sz="quarter" idx="5"/>
          </p:nvPr>
        </p:nvSpPr>
        <p:spPr/>
        <p:txBody>
          <a:bodyPr/>
          <a:lstStyle/>
          <a:p>
            <a:fld id="{576FF3D1-0F45-2240-9B47-75654C02E24A}" type="slidenum">
              <a:t>5</a:t>
            </a:fld>
            <a:endParaRPr lang="en-VN"/>
          </a:p>
        </p:txBody>
      </p:sp>
    </p:spTree>
    <p:extLst>
      <p:ext uri="{BB962C8B-B14F-4D97-AF65-F5344CB8AC3E}">
        <p14:creationId xmlns:p14="http://schemas.microsoft.com/office/powerpoint/2010/main" val="2188502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7BF62-DA9E-79A0-E098-F085BBE433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0B8B1-975D-433C-198D-CA294272AA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EDDEEE-434E-1028-3FA3-5CE04AB05FE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4782CF7-34BA-E951-A237-07C7AE6212E1}"/>
              </a:ext>
            </a:extLst>
          </p:cNvPr>
          <p:cNvSpPr>
            <a:spLocks noGrp="1"/>
          </p:cNvSpPr>
          <p:nvPr>
            <p:ph type="sldNum" sz="quarter" idx="5"/>
          </p:nvPr>
        </p:nvSpPr>
        <p:spPr/>
        <p:txBody>
          <a:bodyPr/>
          <a:lstStyle/>
          <a:p>
            <a:fld id="{576FF3D1-0F45-2240-9B47-75654C02E24A}" type="slidenum">
              <a:t>6</a:t>
            </a:fld>
            <a:endParaRPr lang="en-VN"/>
          </a:p>
        </p:txBody>
      </p:sp>
    </p:spTree>
    <p:extLst>
      <p:ext uri="{BB962C8B-B14F-4D97-AF65-F5344CB8AC3E}">
        <p14:creationId xmlns:p14="http://schemas.microsoft.com/office/powerpoint/2010/main" val="2064560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39B1F-A794-DCC8-C2A2-52CA5092D0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476943-3773-E874-E367-69750CB1BF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F83C88-C577-967F-2A6B-AC8E4CA35C27}"/>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196384E-1B01-F831-5062-1D2F7E21E0D1}"/>
              </a:ext>
            </a:extLst>
          </p:cNvPr>
          <p:cNvSpPr>
            <a:spLocks noGrp="1"/>
          </p:cNvSpPr>
          <p:nvPr>
            <p:ph type="sldNum" sz="quarter" idx="5"/>
          </p:nvPr>
        </p:nvSpPr>
        <p:spPr/>
        <p:txBody>
          <a:bodyPr/>
          <a:lstStyle/>
          <a:p>
            <a:fld id="{576FF3D1-0F45-2240-9B47-75654C02E24A}" type="slidenum">
              <a:t>7</a:t>
            </a:fld>
            <a:endParaRPr lang="en-VN"/>
          </a:p>
        </p:txBody>
      </p:sp>
    </p:spTree>
    <p:extLst>
      <p:ext uri="{BB962C8B-B14F-4D97-AF65-F5344CB8AC3E}">
        <p14:creationId xmlns:p14="http://schemas.microsoft.com/office/powerpoint/2010/main" val="34483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9E2A7-EC5E-1992-4089-AAC7BE454B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367F69-AF25-6992-09E3-FF7926C996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5860A4-F370-4F14-A88F-9D4C34476C7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5C0C0EB-F80E-C415-B57E-2E1D1764AEEB}"/>
              </a:ext>
            </a:extLst>
          </p:cNvPr>
          <p:cNvSpPr>
            <a:spLocks noGrp="1"/>
          </p:cNvSpPr>
          <p:nvPr>
            <p:ph type="sldNum" sz="quarter" idx="5"/>
          </p:nvPr>
        </p:nvSpPr>
        <p:spPr/>
        <p:txBody>
          <a:bodyPr/>
          <a:lstStyle/>
          <a:p>
            <a:fld id="{576FF3D1-0F45-2240-9B47-75654C02E24A}" type="slidenum">
              <a:t>8</a:t>
            </a:fld>
            <a:endParaRPr lang="en-VN"/>
          </a:p>
        </p:txBody>
      </p:sp>
    </p:spTree>
    <p:extLst>
      <p:ext uri="{BB962C8B-B14F-4D97-AF65-F5344CB8AC3E}">
        <p14:creationId xmlns:p14="http://schemas.microsoft.com/office/powerpoint/2010/main" val="2366606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04090-08C3-C60A-51E6-57371453D7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19C775-9F00-0C82-137A-BB75949A81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380B4B-57AF-33F3-FC4E-01A70C88EE0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11A0B89-99E8-A63B-3B1D-F5FACD602A36}"/>
              </a:ext>
            </a:extLst>
          </p:cNvPr>
          <p:cNvSpPr>
            <a:spLocks noGrp="1"/>
          </p:cNvSpPr>
          <p:nvPr>
            <p:ph type="sldNum" sz="quarter" idx="5"/>
          </p:nvPr>
        </p:nvSpPr>
        <p:spPr/>
        <p:txBody>
          <a:bodyPr/>
          <a:lstStyle/>
          <a:p>
            <a:fld id="{576FF3D1-0F45-2240-9B47-75654C02E24A}" type="slidenum">
              <a:t>9</a:t>
            </a:fld>
            <a:endParaRPr lang="en-VN"/>
          </a:p>
        </p:txBody>
      </p:sp>
    </p:spTree>
    <p:extLst>
      <p:ext uri="{BB962C8B-B14F-4D97-AF65-F5344CB8AC3E}">
        <p14:creationId xmlns:p14="http://schemas.microsoft.com/office/powerpoint/2010/main" val="1301871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1F5E2-10F2-B75D-FA4E-F0C225097D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90BCE9-440E-AB58-094C-203B134F34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ECCF4-716D-5F98-8920-EC0C98B6733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944FD4F-8426-9EA1-5198-D958F2A4A4FC}"/>
              </a:ext>
            </a:extLst>
          </p:cNvPr>
          <p:cNvSpPr>
            <a:spLocks noGrp="1"/>
          </p:cNvSpPr>
          <p:nvPr>
            <p:ph type="sldNum" sz="quarter" idx="5"/>
          </p:nvPr>
        </p:nvSpPr>
        <p:spPr/>
        <p:txBody>
          <a:bodyPr/>
          <a:lstStyle/>
          <a:p>
            <a:fld id="{576FF3D1-0F45-2240-9B47-75654C02E24A}" type="slidenum">
              <a:t>10</a:t>
            </a:fld>
            <a:endParaRPr lang="en-VN"/>
          </a:p>
        </p:txBody>
      </p:sp>
    </p:spTree>
    <p:extLst>
      <p:ext uri="{BB962C8B-B14F-4D97-AF65-F5344CB8AC3E}">
        <p14:creationId xmlns:p14="http://schemas.microsoft.com/office/powerpoint/2010/main" val="3238896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12/15/24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12/15/24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12/15/24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12/15/24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12/15/24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12/15/24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12/15/24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12/15/24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12/15/24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12/15/24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12/15/24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12/15/24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3.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customXml" Target="../ink/ink5.xml"/><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notesSlide" Target="../notesSlides/notesSlide6.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7.png"/><Relationship Id="rId24" Type="http://schemas.openxmlformats.org/officeDocument/2006/relationships/customXml" Target="../ink/ink11.xml"/><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10" Type="http://schemas.openxmlformats.org/officeDocument/2006/relationships/customXml" Target="../ink/ink4.xml"/><Relationship Id="rId19" Type="http://schemas.openxmlformats.org/officeDocument/2006/relationships/image" Target="../media/image11.png"/><Relationship Id="rId4" Type="http://schemas.openxmlformats.org/officeDocument/2006/relationships/customXml" Target="../ink/ink1.xml"/><Relationship Id="rId9" Type="http://schemas.openxmlformats.org/officeDocument/2006/relationships/image" Target="../media/image6.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customXml" Target="../ink/ink1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customXml" Target="../ink/ink14.xm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20.png"/><Relationship Id="rId14" Type="http://schemas.openxmlformats.org/officeDocument/2006/relationships/customXml" Target="../ink/ink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8 – SE 1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a:t>Chapter 6 – Exceptions</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77F54-4A16-8A32-6872-319A261AC2A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074DA54-3E72-0B57-27C4-FED8A72BE26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Using a "try" statement – adding a finally block</a:t>
            </a:r>
          </a:p>
        </p:txBody>
      </p:sp>
      <p:sp>
        <p:nvSpPr>
          <p:cNvPr id="4" name="Subtitle 2">
            <a:extLst>
              <a:ext uri="{FF2B5EF4-FFF2-40B4-BE49-F238E27FC236}">
                <a16:creationId xmlns:a16="http://schemas.microsoft.com/office/drawing/2014/main" id="{F0660A4D-0F36-5723-4345-567B94175EB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On OCA exam, we have to know that "try" must have ... or ... (on OCP exam, we will study other type of "try", which is called "..." that doesn't need ....)</a:t>
            </a:r>
          </a:p>
          <a:p>
            <a:pPr algn="l"/>
            <a:r>
              <a:rPr lang="en-US" sz="1800">
                <a:sym typeface="Wingdings" pitchFamily="2" charset="2"/>
              </a:rPr>
              <a:t>(code illustration 9 – 10 – 11 – 12 – 13)</a:t>
            </a:r>
          </a:p>
          <a:p>
            <a:pPr algn="l"/>
            <a:r>
              <a:rPr lang="en-US" sz="1800" b="1">
                <a:sym typeface="Wingdings" pitchFamily="2" charset="2"/>
              </a:rPr>
              <a:t>System.exit(?)</a:t>
            </a:r>
          </a:p>
          <a:p>
            <a:pPr algn="l"/>
            <a:r>
              <a:rPr lang="en-US" sz="1800">
                <a:sym typeface="Wingdings" pitchFamily="2" charset="2"/>
              </a:rPr>
              <a:t>- There is only one case where ... won't ..., which is </a:t>
            </a:r>
            <a:r>
              <a:rPr lang="en-US" sz="1800" b="1">
                <a:sym typeface="Wingdings" pitchFamily="2" charset="2"/>
              </a:rPr>
              <a:t>System.exit(?)</a:t>
            </a:r>
            <a:r>
              <a:rPr lang="en-US" sz="1800">
                <a:sym typeface="Wingdings" pitchFamily="2" charset="2"/>
              </a:rPr>
              <a:t>. The parameter is ... code (ask question Q1)</a:t>
            </a:r>
          </a:p>
          <a:p>
            <a:pPr algn="l"/>
            <a:r>
              <a:rPr lang="en-US" sz="1800">
                <a:sym typeface="Wingdings" pitchFamily="2" charset="2"/>
              </a:rPr>
              <a:t>- System.exit(?) is like "... stop ....". When System.exit(?) is called in ... or ... =&gt; "..." won't run</a:t>
            </a:r>
          </a:p>
          <a:p>
            <a:pPr algn="l"/>
            <a:endParaRPr lang="en-US" sz="1800">
              <a:sym typeface="Wingdings" pitchFamily="2" charset="2"/>
            </a:endParaRPr>
          </a:p>
          <a:p>
            <a:pPr algn="l"/>
            <a:r>
              <a:rPr lang="en-US" sz="1800">
                <a:sym typeface="Wingdings" pitchFamily="2" charset="2"/>
              </a:rPr>
              <a:t> </a:t>
            </a:r>
          </a:p>
        </p:txBody>
      </p:sp>
    </p:spTree>
    <p:extLst>
      <p:ext uri="{BB962C8B-B14F-4D97-AF65-F5344CB8AC3E}">
        <p14:creationId xmlns:p14="http://schemas.microsoft.com/office/powerpoint/2010/main" val="186938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B44E4-D85F-2A2E-A9C4-A7915F86E53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0D03E88-F451-42A3-A719-805954D2A4E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Using a "try" statement – Catching various types of exception</a:t>
            </a:r>
          </a:p>
        </p:txBody>
      </p:sp>
      <p:sp>
        <p:nvSpPr>
          <p:cNvPr id="4" name="Subtitle 2">
            <a:extLst>
              <a:ext uri="{FF2B5EF4-FFF2-40B4-BE49-F238E27FC236}">
                <a16:creationId xmlns:a16="http://schemas.microsoft.com/office/drawing/2014/main" id="{548914F1-BB70-3D48-A01B-95C72E2FCEE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So far, we are just working with ... catching ... =&gt; What happen if we ... multiple ...</a:t>
            </a:r>
          </a:p>
          <a:p>
            <a:pPr algn="l"/>
            <a:r>
              <a:rPr lang="en-US" sz="1800">
                <a:sym typeface="Wingdings" pitchFamily="2" charset="2"/>
              </a:rPr>
              <a:t>– In OCA exam, we won't discuss about ... exception (that will be in OCP exam), right now we just need to know this: </a:t>
            </a:r>
          </a:p>
          <a:p>
            <a:pPr algn="l"/>
            <a:r>
              <a:rPr lang="en-US" sz="1800">
                <a:sym typeface="Wingdings" pitchFamily="2" charset="2"/>
              </a:rPr>
              <a:t>+) ... whether the exception is ....  or ...</a:t>
            </a:r>
          </a:p>
          <a:p>
            <a:pPr algn="l"/>
            <a:r>
              <a:rPr lang="en-US" sz="1800">
                <a:sym typeface="Wingdings" pitchFamily="2" charset="2"/>
              </a:rPr>
              <a:t>+) ... whther the exception is ... class of ...</a:t>
            </a:r>
          </a:p>
          <a:p>
            <a:pPr algn="l"/>
            <a:r>
              <a:rPr lang="en-US" sz="1800">
                <a:sym typeface="Wingdings" pitchFamily="2" charset="2"/>
              </a:rPr>
              <a:t>(code illustration snippet 14 – 15)</a:t>
            </a:r>
          </a:p>
          <a:p>
            <a:pPr algn="l"/>
            <a:r>
              <a:rPr lang="en-US" sz="1800">
                <a:sym typeface="Wingdings" pitchFamily="2" charset="2"/>
              </a:rPr>
              <a:t>- Java will read try-catch in ...</a:t>
            </a:r>
          </a:p>
          <a:p>
            <a:pPr algn="l"/>
            <a:r>
              <a:rPr lang="en-US" sz="1800">
                <a:sym typeface="Wingdings" pitchFamily="2" charset="2"/>
              </a:rPr>
              <a:t>– If there are any catch blocks that is ....able =&gt; ... will complain </a:t>
            </a:r>
          </a:p>
          <a:p>
            <a:pPr algn="l"/>
            <a:r>
              <a:rPr lang="en-US" sz="1800">
                <a:sym typeface="Wingdings" pitchFamily="2" charset="2"/>
              </a:rPr>
              <a:t>- This happen because the upper ... has already ... =&gt; the bottom ... (snippet 14 has swappable ... because it doesn't has ...)</a:t>
            </a:r>
          </a:p>
          <a:p>
            <a:pPr algn="l"/>
            <a:r>
              <a:rPr lang="en-US" sz="1800">
                <a:sym typeface="Wingdings" pitchFamily="2" charset="2"/>
              </a:rPr>
              <a:t>(code illustration snippet 16 – 17 – 18)</a:t>
            </a:r>
          </a:p>
        </p:txBody>
      </p:sp>
    </p:spTree>
    <p:extLst>
      <p:ext uri="{BB962C8B-B14F-4D97-AF65-F5344CB8AC3E}">
        <p14:creationId xmlns:p14="http://schemas.microsoft.com/office/powerpoint/2010/main" val="254621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85161-7E12-FBEE-588A-DBC409341EB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609D8E2-9A66-7995-472D-90FA934A71EB}"/>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Using a "try" statement – throwing a second exception</a:t>
            </a:r>
          </a:p>
        </p:txBody>
      </p:sp>
      <p:sp>
        <p:nvSpPr>
          <p:cNvPr id="4" name="Subtitle 2">
            <a:extLst>
              <a:ext uri="{FF2B5EF4-FFF2-40B4-BE49-F238E27FC236}">
                <a16:creationId xmlns:a16="http://schemas.microsoft.com/office/drawing/2014/main" id="{06766198-049A-040C-7938-383A6A59258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So far, we just working with ... try-catch-finally. However, in try-catch-finally, we can put ... =&gt; which mean we can also put ...</a:t>
            </a:r>
          </a:p>
          <a:p>
            <a:pPr algn="l"/>
            <a:r>
              <a:rPr lang="en-US" sz="1800">
                <a:sym typeface="Wingdings" pitchFamily="2" charset="2"/>
              </a:rPr>
              <a:t>(code illustration snippet 19)</a:t>
            </a:r>
          </a:p>
          <a:p>
            <a:pPr algn="l"/>
            <a:r>
              <a:rPr lang="en-US" sz="1800">
                <a:sym typeface="Wingdings" pitchFamily="2" charset="2"/>
              </a:rPr>
              <a:t>- However, there are some weird cases</a:t>
            </a:r>
          </a:p>
          <a:p>
            <a:pPr algn="l"/>
            <a:r>
              <a:rPr lang="en-US" sz="1800">
                <a:sym typeface="Wingdings" pitchFamily="2" charset="2"/>
              </a:rPr>
              <a:t>(code illustration snippet 20)</a:t>
            </a:r>
          </a:p>
          <a:p>
            <a:pPr algn="l"/>
            <a:r>
              <a:rPr lang="en-US" sz="1800">
                <a:sym typeface="Wingdings" pitchFamily="2" charset="2"/>
              </a:rPr>
              <a:t>(Note: There is a ... stated in Java ... about the try-catch and try-catch-finally ...) (link note 1-2) </a:t>
            </a:r>
          </a:p>
          <a:p>
            <a:pPr algn="l"/>
            <a:r>
              <a:rPr lang="en-US" sz="1800">
                <a:sym typeface="Wingdings" pitchFamily="2" charset="2"/>
              </a:rPr>
              <a:t>(code illustration snippet 21)</a:t>
            </a:r>
          </a:p>
          <a:p>
            <a:pPr algn="l"/>
            <a:endParaRPr lang="en-US" sz="1800">
              <a:sym typeface="Wingdings" pitchFamily="2" charset="2"/>
            </a:endParaRPr>
          </a:p>
        </p:txBody>
      </p:sp>
    </p:spTree>
    <p:extLst>
      <p:ext uri="{BB962C8B-B14F-4D97-AF65-F5344CB8AC3E}">
        <p14:creationId xmlns:p14="http://schemas.microsoft.com/office/powerpoint/2010/main" val="156130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0B7C7-9529-3E11-5C76-4ED08C81818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7EA5E53-9316-5BC8-FE03-0A9ACDA210CB}"/>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Recognizing common exception type </a:t>
            </a:r>
          </a:p>
        </p:txBody>
      </p:sp>
      <p:sp>
        <p:nvSpPr>
          <p:cNvPr id="4" name="Subtitle 2">
            <a:extLst>
              <a:ext uri="{FF2B5EF4-FFF2-40B4-BE49-F238E27FC236}">
                <a16:creationId xmlns:a16="http://schemas.microsoft.com/office/drawing/2014/main" id="{2E093272-2189-A563-F93F-6932D079253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Arith...</a:t>
            </a:r>
          </a:p>
          <a:p>
            <a:pPr algn="l"/>
            <a:endParaRPr lang="en-US" sz="1800" b="1">
              <a:sym typeface="Wingdings" pitchFamily="2" charset="2"/>
            </a:endParaRPr>
          </a:p>
          <a:p>
            <a:pPr algn="l"/>
            <a:r>
              <a:rPr lang="en-US" sz="1800" b="1">
                <a:sym typeface="Wingdings" pitchFamily="2" charset="2"/>
              </a:rPr>
              <a:t>Arr...</a:t>
            </a:r>
          </a:p>
          <a:p>
            <a:pPr algn="l"/>
            <a:endParaRPr lang="en-US" sz="1800" b="1">
              <a:sym typeface="Wingdings" pitchFamily="2" charset="2"/>
            </a:endParaRPr>
          </a:p>
          <a:p>
            <a:pPr algn="l"/>
            <a:r>
              <a:rPr lang="en-US" sz="1800" b="1">
                <a:sym typeface="Wingdings" pitchFamily="2" charset="2"/>
              </a:rPr>
              <a:t>ClassCastException: </a:t>
            </a:r>
            <a:r>
              <a:rPr lang="en-US" sz="1800">
                <a:sym typeface="Wingdings" pitchFamily="2" charset="2"/>
              </a:rPr>
              <a:t>This happen because ... cast... (code illustration snippet 22)</a:t>
            </a:r>
          </a:p>
          <a:p>
            <a:pPr algn="l"/>
            <a:endParaRPr lang="en-US" sz="1800" b="1">
              <a:sym typeface="Wingdings" pitchFamily="2" charset="2"/>
            </a:endParaRPr>
          </a:p>
          <a:p>
            <a:pPr algn="l"/>
            <a:r>
              <a:rPr lang="en-US" sz="1800" b="1">
                <a:sym typeface="Wingdings" pitchFamily="2" charset="2"/>
              </a:rPr>
              <a:t>IllegalArgumentException: </a:t>
            </a:r>
            <a:r>
              <a:rPr lang="en-US" sz="1800">
                <a:sym typeface="Wingdings" pitchFamily="2" charset="2"/>
              </a:rPr>
              <a:t>This happen because ... passing... (code illustration snippet 23)</a:t>
            </a:r>
          </a:p>
          <a:p>
            <a:pPr algn="l"/>
            <a:endParaRPr lang="en-US" sz="1800" b="1">
              <a:sym typeface="Wingdings" pitchFamily="2" charset="2"/>
            </a:endParaRPr>
          </a:p>
          <a:p>
            <a:pPr algn="l"/>
            <a:r>
              <a:rPr lang="en-US" sz="1800" b="1">
                <a:sym typeface="Wingdings" pitchFamily="2" charset="2"/>
              </a:rPr>
              <a:t>Nul...</a:t>
            </a:r>
          </a:p>
          <a:p>
            <a:pPr algn="l"/>
            <a:endParaRPr lang="en-US" sz="1800" b="1">
              <a:sym typeface="Wingdings" pitchFamily="2" charset="2"/>
            </a:endParaRPr>
          </a:p>
          <a:p>
            <a:pPr algn="l"/>
            <a:r>
              <a:rPr lang="en-US" sz="1800" b="1">
                <a:sym typeface="Wingdings" pitchFamily="2" charset="2"/>
              </a:rPr>
              <a:t>NumberFormatException: </a:t>
            </a:r>
            <a:r>
              <a:rPr lang="en-US" sz="1800">
                <a:sym typeface="Wingdings" pitchFamily="2" charset="2"/>
              </a:rPr>
              <a:t>This happen because ... convert to ... object ... (code illustration snippet 24)</a:t>
            </a:r>
          </a:p>
          <a:p>
            <a:pPr algn="l"/>
            <a:endParaRPr lang="en-US" sz="1800" b="1">
              <a:sym typeface="Wingdings" pitchFamily="2" charset="2"/>
            </a:endParaRPr>
          </a:p>
          <a:p>
            <a:pPr algn="l"/>
            <a:r>
              <a:rPr lang="en-US" sz="1800">
                <a:sym typeface="Wingdings" pitchFamily="2" charset="2"/>
              </a:rPr>
              <a:t>=&gt; these are all categorized as ...</a:t>
            </a:r>
          </a:p>
        </p:txBody>
      </p:sp>
    </p:spTree>
    <p:extLst>
      <p:ext uri="{BB962C8B-B14F-4D97-AF65-F5344CB8AC3E}">
        <p14:creationId xmlns:p14="http://schemas.microsoft.com/office/powerpoint/2010/main" val="343291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A3956-7F5A-A456-6CB0-0E465D8FD27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C5937DB-7AEC-F9E4-7C24-B94D64522309}"/>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Recognizing common exception type </a:t>
            </a:r>
          </a:p>
        </p:txBody>
      </p:sp>
      <p:sp>
        <p:nvSpPr>
          <p:cNvPr id="4" name="Subtitle 2">
            <a:extLst>
              <a:ext uri="{FF2B5EF4-FFF2-40B4-BE49-F238E27FC236}">
                <a16:creationId xmlns:a16="http://schemas.microsoft.com/office/drawing/2014/main" id="{E9A684FF-BBA3-6C5B-4A95-C029FF09D24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FileNotFoundException: </a:t>
            </a:r>
            <a:r>
              <a:rPr lang="en-US" sz="1800">
                <a:sym typeface="Wingdings" pitchFamily="2" charset="2"/>
              </a:rPr>
              <a:t>This one happen because ... refer ... </a:t>
            </a:r>
          </a:p>
          <a:p>
            <a:pPr algn="l"/>
            <a:endParaRPr lang="en-US" sz="1800" b="1">
              <a:sym typeface="Wingdings" pitchFamily="2" charset="2"/>
            </a:endParaRPr>
          </a:p>
          <a:p>
            <a:pPr algn="l"/>
            <a:r>
              <a:rPr lang="en-US" sz="1800" b="1">
                <a:sym typeface="Wingdings" pitchFamily="2" charset="2"/>
              </a:rPr>
              <a:t>IOException: </a:t>
            </a:r>
            <a:r>
              <a:rPr lang="en-US" sz="1800">
                <a:sym typeface="Wingdings" pitchFamily="2" charset="2"/>
              </a:rPr>
              <a:t>This one happen during ... file</a:t>
            </a:r>
          </a:p>
          <a:p>
            <a:pPr algn="l"/>
            <a:endParaRPr lang="en-US" sz="1800" b="1">
              <a:sym typeface="Wingdings" pitchFamily="2" charset="2"/>
            </a:endParaRPr>
          </a:p>
          <a:p>
            <a:pPr algn="l"/>
            <a:r>
              <a:rPr lang="en-US" sz="1800">
                <a:sym typeface="Wingdings" pitchFamily="2" charset="2"/>
              </a:rPr>
              <a:t>=&gt; These are categoized as ... </a:t>
            </a:r>
          </a:p>
        </p:txBody>
      </p:sp>
    </p:spTree>
    <p:extLst>
      <p:ext uri="{BB962C8B-B14F-4D97-AF65-F5344CB8AC3E}">
        <p14:creationId xmlns:p14="http://schemas.microsoft.com/office/powerpoint/2010/main" val="392428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EEB15-2AC0-5035-6690-0297B882764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BAF6DE8-E852-FCE4-767C-C4AA4C42B76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Recognizing common exception type </a:t>
            </a:r>
          </a:p>
        </p:txBody>
      </p:sp>
      <p:sp>
        <p:nvSpPr>
          <p:cNvPr id="4" name="Subtitle 2">
            <a:extLst>
              <a:ext uri="{FF2B5EF4-FFF2-40B4-BE49-F238E27FC236}">
                <a16:creationId xmlns:a16="http://schemas.microsoft.com/office/drawing/2014/main" id="{795E07EE-061D-26F5-AF1E-2D9C1B33D24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ExceptionAtInitializerError: </a:t>
            </a:r>
            <a:r>
              <a:rPr lang="en-US" sz="1800">
                <a:sym typeface="Wingdings" pitchFamily="2" charset="2"/>
              </a:rPr>
              <a:t>Java runs static ... during ... first .... If one of the static ... but we not ... it =&gt; Java can't start ... class =&gt; It complain by ... </a:t>
            </a:r>
          </a:p>
          <a:p>
            <a:pPr algn="l"/>
            <a:r>
              <a:rPr lang="en-US" sz="1800">
                <a:sym typeface="Wingdings" pitchFamily="2" charset="2"/>
              </a:rPr>
              <a:t>(However, in order to reproduce this error, we must use ... throw instead of ... throw ..., we could try it too)</a:t>
            </a:r>
          </a:p>
          <a:p>
            <a:pPr algn="l"/>
            <a:r>
              <a:rPr lang="en-US" sz="1800">
                <a:sym typeface="Wingdings" pitchFamily="2" charset="2"/>
              </a:rPr>
              <a:t>(code illustration snippet 25 – 26)</a:t>
            </a:r>
          </a:p>
          <a:p>
            <a:pPr algn="l"/>
            <a:endParaRPr lang="en-US" sz="1800">
              <a:sym typeface="Wingdings" pitchFamily="2" charset="2"/>
            </a:endParaRPr>
          </a:p>
          <a:p>
            <a:pPr algn="l"/>
            <a:r>
              <a:rPr lang="en-US" sz="1800" b="1">
                <a:sym typeface="Wingdings" pitchFamily="2" charset="2"/>
              </a:rPr>
              <a:t>Stack...</a:t>
            </a:r>
          </a:p>
          <a:p>
            <a:pPr algn="l"/>
            <a:endParaRPr lang="en-US" sz="1800" b="1">
              <a:sym typeface="Wingdings" pitchFamily="2" charset="2"/>
            </a:endParaRPr>
          </a:p>
          <a:p>
            <a:pPr algn="l"/>
            <a:r>
              <a:rPr lang="en-US" sz="1800" b="1">
                <a:sym typeface="Wingdings" pitchFamily="2" charset="2"/>
              </a:rPr>
              <a:t>NoClassDefFoundError: </a:t>
            </a:r>
            <a:r>
              <a:rPr lang="en-US" sz="1800">
                <a:sym typeface="Wingdings" pitchFamily="2" charset="2"/>
              </a:rPr>
              <a:t>This happen because a class ... at ... time but not ... at ... time</a:t>
            </a:r>
          </a:p>
          <a:p>
            <a:pPr algn="l"/>
            <a:r>
              <a:rPr lang="en-US" sz="1800">
                <a:sym typeface="Wingdings" pitchFamily="2" charset="2"/>
              </a:rPr>
              <a:t>(code illustration snippet 27 – 28)</a:t>
            </a:r>
          </a:p>
        </p:txBody>
      </p:sp>
    </p:spTree>
    <p:extLst>
      <p:ext uri="{BB962C8B-B14F-4D97-AF65-F5344CB8AC3E}">
        <p14:creationId xmlns:p14="http://schemas.microsoft.com/office/powerpoint/2010/main" val="257479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E060A-DB0D-8AF6-3571-44B55E91327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69F0BE3-1359-124D-9C40-2ECB2B385E4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Calling methods that throw exceptions</a:t>
            </a:r>
          </a:p>
        </p:txBody>
      </p:sp>
      <p:sp>
        <p:nvSpPr>
          <p:cNvPr id="4" name="Subtitle 2">
            <a:extLst>
              <a:ext uri="{FF2B5EF4-FFF2-40B4-BE49-F238E27FC236}">
                <a16:creationId xmlns:a16="http://schemas.microsoft.com/office/drawing/2014/main" id="{EB9AFF9E-B633-BAEB-5E28-9AE5F52CB7F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27 – 28 – 29)</a:t>
            </a:r>
          </a:p>
          <a:p>
            <a:pPr algn="l"/>
            <a:r>
              <a:rPr lang="en-US" sz="1800">
                <a:sym typeface="Wingdings" pitchFamily="2" charset="2"/>
              </a:rPr>
              <a:t>- Java still ... for ...able code. Any method that doesn't ... ed exception that is present in a ... block and also ...with a ... block that ... the exception =&gt; Java will count it as ... code</a:t>
            </a:r>
          </a:p>
          <a:p>
            <a:pPr algn="l"/>
            <a:r>
              <a:rPr lang="en-US" sz="1800">
                <a:sym typeface="Wingdings" pitchFamily="2" charset="2"/>
              </a:rPr>
              <a:t>(Note: We should read Java ... about the definition of ... code) (link note 3) </a:t>
            </a:r>
          </a:p>
          <a:p>
            <a:pPr algn="l"/>
            <a:r>
              <a:rPr lang="en-US" sz="1800">
                <a:sym typeface="Wingdings" pitchFamily="2" charset="2"/>
              </a:rPr>
              <a:t>(code illustration snippet 30)</a:t>
            </a:r>
          </a:p>
          <a:p>
            <a:pPr algn="l"/>
            <a:r>
              <a:rPr lang="en-US" sz="1800" b="1">
                <a:sym typeface="Wingdings" pitchFamily="2" charset="2"/>
              </a:rPr>
              <a:t>For subclasses (use polymorphism knowledge too) </a:t>
            </a:r>
          </a:p>
          <a:p>
            <a:pPr algn="l"/>
            <a:r>
              <a:rPr lang="en-US" sz="1800">
                <a:sym typeface="Wingdings" pitchFamily="2" charset="2"/>
              </a:rPr>
              <a:t>(code illustration snippet 31 – 32 – 33 - 34) </a:t>
            </a:r>
          </a:p>
        </p:txBody>
      </p:sp>
    </p:spTree>
    <p:extLst>
      <p:ext uri="{BB962C8B-B14F-4D97-AF65-F5344CB8AC3E}">
        <p14:creationId xmlns:p14="http://schemas.microsoft.com/office/powerpoint/2010/main" val="67818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6D340-0F5D-8E91-449B-DA8502C0822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4F5BF08-2FE1-F3A5-BC8C-9A8F906E3062}"/>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Printing an exception</a:t>
            </a:r>
          </a:p>
        </p:txBody>
      </p:sp>
      <p:sp>
        <p:nvSpPr>
          <p:cNvPr id="4" name="Subtitle 2">
            <a:extLst>
              <a:ext uri="{FF2B5EF4-FFF2-40B4-BE49-F238E27FC236}">
                <a16:creationId xmlns:a16="http://schemas.microsoft.com/office/drawing/2014/main" id="{7E4082AC-B1BE-4EA0-B3DA-4A7B952265B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There are ... ways to print exception in Java:</a:t>
            </a:r>
          </a:p>
          <a:p>
            <a:pPr algn="l"/>
            <a:r>
              <a:rPr lang="en-US" sz="1800">
                <a:sym typeface="Wingdings" pitchFamily="2" charset="2"/>
              </a:rPr>
              <a:t>+)</a:t>
            </a:r>
          </a:p>
          <a:p>
            <a:pPr algn="l"/>
            <a:r>
              <a:rPr lang="en-US" sz="1800">
                <a:sym typeface="Wingdings" pitchFamily="2" charset="2"/>
              </a:rPr>
              <a:t>+) </a:t>
            </a:r>
          </a:p>
          <a:p>
            <a:pPr algn="l"/>
            <a:r>
              <a:rPr lang="en-US" sz="1800">
                <a:sym typeface="Wingdings" pitchFamily="2" charset="2"/>
              </a:rPr>
              <a:t>+)</a:t>
            </a:r>
          </a:p>
          <a:p>
            <a:pPr algn="l"/>
            <a:r>
              <a:rPr lang="en-US" sz="1800">
                <a:sym typeface="Wingdings" pitchFamily="2" charset="2"/>
              </a:rPr>
              <a:t>(code illustration snippet 35)</a:t>
            </a:r>
          </a:p>
          <a:p>
            <a:pPr algn="l"/>
            <a:r>
              <a:rPr lang="en-US" sz="1800">
                <a:sym typeface="Wingdings" pitchFamily="2" charset="2"/>
              </a:rPr>
              <a:t>- The first line it prints ... </a:t>
            </a:r>
          </a:p>
          <a:p>
            <a:pPr algn="l"/>
            <a:r>
              <a:rPr lang="en-US" sz="1800">
                <a:sym typeface="Wingdings" pitchFamily="2" charset="2"/>
              </a:rPr>
              <a:t>- The second line it prints ...</a:t>
            </a:r>
          </a:p>
          <a:p>
            <a:pPr algn="l"/>
            <a:r>
              <a:rPr lang="en-US" sz="1800">
                <a:sym typeface="Wingdings" pitchFamily="2" charset="2"/>
              </a:rPr>
              <a:t>- The third line it prints ... </a:t>
            </a:r>
          </a:p>
          <a:p>
            <a:pPr algn="l"/>
            <a:r>
              <a:rPr lang="en-US" sz="1800">
                <a:sym typeface="Wingdings" pitchFamily="2" charset="2"/>
              </a:rPr>
              <a:t>- </a:t>
            </a:r>
            <a:r>
              <a:rPr lang="en-US" sz="1800" b="1">
                <a:sym typeface="Wingdings" pitchFamily="2" charset="2"/>
              </a:rPr>
              <a:t>Stack trace </a:t>
            </a:r>
            <a:r>
              <a:rPr lang="en-US" sz="1800">
                <a:sym typeface="Wingdings" pitchFamily="2" charset="2"/>
              </a:rPr>
              <a:t>is the most ... of them all because it shows us at which ..., which ... that ... exception that JVM has ....</a:t>
            </a:r>
          </a:p>
          <a:p>
            <a:pPr algn="l"/>
            <a:r>
              <a:rPr lang="en-US" sz="1800">
                <a:sym typeface="Wingdings" pitchFamily="2" charset="2"/>
              </a:rPr>
              <a:t>- Stack trace shows all ... that are called in ... </a:t>
            </a:r>
          </a:p>
          <a:p>
            <a:pPr algn="l"/>
            <a:r>
              <a:rPr lang="en-US" sz="1800">
                <a:sym typeface="Wingdings" pitchFamily="2" charset="2"/>
              </a:rPr>
              <a:t>- When an exception is ..., it will go through the ... to see if there are any ... that can ... the exception (if not then it just ...)</a:t>
            </a:r>
          </a:p>
          <a:p>
            <a:pPr algn="l"/>
            <a:r>
              <a:rPr lang="en-US" sz="1800">
                <a:sym typeface="Wingdings" pitchFamily="2" charset="2"/>
              </a:rPr>
              <a:t>(ask question Q2, also requires verify of translated information that we just talk)</a:t>
            </a:r>
          </a:p>
          <a:p>
            <a:pPr algn="l"/>
            <a:endParaRPr lang="en-US" sz="1800">
              <a:sym typeface="Wingdings" pitchFamily="2" charset="2"/>
            </a:endParaRPr>
          </a:p>
          <a:p>
            <a:pPr algn="l"/>
            <a:endParaRPr lang="en-US" sz="1800">
              <a:sym typeface="Wingdings" pitchFamily="2" charset="2"/>
            </a:endParaRPr>
          </a:p>
        </p:txBody>
      </p:sp>
    </p:spTree>
    <p:extLst>
      <p:ext uri="{BB962C8B-B14F-4D97-AF65-F5344CB8AC3E}">
        <p14:creationId xmlns:p14="http://schemas.microsoft.com/office/powerpoint/2010/main" val="216453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EDCC8-5A91-DC08-7FA7-FB6C41CC14D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76ED81-CF5A-9A02-3C2B-3F36D1B0F7AE}"/>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Printing an exception</a:t>
            </a:r>
          </a:p>
        </p:txBody>
      </p:sp>
      <p:sp>
        <p:nvSpPr>
          <p:cNvPr id="4" name="Subtitle 2">
            <a:extLst>
              <a:ext uri="{FF2B5EF4-FFF2-40B4-BE49-F238E27FC236}">
                <a16:creationId xmlns:a16="http://schemas.microsoft.com/office/drawing/2014/main" id="{A10D7CE7-030B-0CBA-6E71-4B40A8148D1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pic>
        <p:nvPicPr>
          <p:cNvPr id="2" name="Picture 1">
            <a:extLst>
              <a:ext uri="{FF2B5EF4-FFF2-40B4-BE49-F238E27FC236}">
                <a16:creationId xmlns:a16="http://schemas.microsoft.com/office/drawing/2014/main" id="{DFD5F843-DC61-E579-00D3-A488A1B7916C}"/>
              </a:ext>
            </a:extLst>
          </p:cNvPr>
          <p:cNvPicPr>
            <a:picLocks noChangeAspect="1"/>
          </p:cNvPicPr>
          <p:nvPr/>
        </p:nvPicPr>
        <p:blipFill>
          <a:blip r:embed="rId3"/>
          <a:stretch>
            <a:fillRect/>
          </a:stretch>
        </p:blipFill>
        <p:spPr>
          <a:xfrm>
            <a:off x="3051884" y="931013"/>
            <a:ext cx="5424199" cy="4995973"/>
          </a:xfrm>
          <a:prstGeom prst="rect">
            <a:avLst/>
          </a:prstGeom>
        </p:spPr>
      </p:pic>
    </p:spTree>
    <p:extLst>
      <p:ext uri="{BB962C8B-B14F-4D97-AF65-F5344CB8AC3E}">
        <p14:creationId xmlns:p14="http://schemas.microsoft.com/office/powerpoint/2010/main" val="318809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1359C-E1E0-EA15-BC04-FE529107E52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E1DDC96-D666-A07B-3FF0-F8CF02FD776F}"/>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Printing an exception</a:t>
            </a:r>
          </a:p>
        </p:txBody>
      </p:sp>
      <p:sp>
        <p:nvSpPr>
          <p:cNvPr id="4" name="Subtitle 2">
            <a:extLst>
              <a:ext uri="{FF2B5EF4-FFF2-40B4-BE49-F238E27FC236}">
                <a16:creationId xmlns:a16="http://schemas.microsoft.com/office/drawing/2014/main" id="{3A29EF93-A0F8-3DF1-5A5E-F8186C23331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Why swallowing exception is bad</a:t>
            </a:r>
          </a:p>
          <a:p>
            <a:pPr algn="l"/>
            <a:r>
              <a:rPr lang="en-US" sz="1800">
                <a:sym typeface="Wingdings" pitchFamily="2" charset="2"/>
              </a:rPr>
              <a:t>- Since ... exception requires us to ... or ..., we might be "temptated" to just ... the exception and not .... However, if we try to do that =&gt; ...</a:t>
            </a:r>
          </a:p>
          <a:p>
            <a:pPr algn="l"/>
            <a:r>
              <a:rPr lang="en-US" sz="1800">
                <a:sym typeface="Wingdings" pitchFamily="2" charset="2"/>
              </a:rPr>
              <a:t>(code illustration snippet 36)</a:t>
            </a:r>
          </a:p>
          <a:p>
            <a:pPr algn="l"/>
            <a:r>
              <a:rPr lang="en-US" sz="1800">
                <a:sym typeface="Wingdings" pitchFamily="2" charset="2"/>
              </a:rPr>
              <a:t>- When we ... code, please at least ... the ... trace or at least print ... any ... useful</a:t>
            </a:r>
          </a:p>
          <a:p>
            <a:pPr algn="l"/>
            <a:r>
              <a:rPr lang="en-US" sz="1800">
                <a:sym typeface="Wingdings" pitchFamily="2" charset="2"/>
              </a:rPr>
              <a:t>– Also, we should also ... whether to .... continue or ...</a:t>
            </a:r>
          </a:p>
        </p:txBody>
      </p:sp>
    </p:spTree>
    <p:extLst>
      <p:ext uri="{BB962C8B-B14F-4D97-AF65-F5344CB8AC3E}">
        <p14:creationId xmlns:p14="http://schemas.microsoft.com/office/powerpoint/2010/main" val="249856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Question about the polymorphism + overriding method</a:t>
            </a:r>
          </a:p>
          <a:p>
            <a:pPr algn="l"/>
            <a:r>
              <a:rPr lang="en-US" sz="1800">
                <a:sym typeface="Wingdings" pitchFamily="2" charset="2"/>
              </a:rPr>
              <a:t>Answer: According to the book, page 285, it said that at the ... time, the ...class only knows about its ... version of the method =&gt; (link to the access modifier and exception example) =&gt; The ... version will only be ... at ... time</a:t>
            </a:r>
          </a:p>
          <a:p>
            <a:pPr algn="l"/>
            <a:r>
              <a:rPr lang="en-US" sz="1800">
                <a:sym typeface="Wingdings" pitchFamily="2" charset="2"/>
              </a:rPr>
              <a:t>– However, with the ... type question, it is better to consider it as ... (because it relevant to a much more advanced topic called ... type – linked to mathematic topic) =&gt; better not to dig deeper into the topic</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D6998-3864-FA40-7CF1-92686708A77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757C13B-CDF4-0E03-FF0A-CB6B749FA90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Exceptions – The role of exception</a:t>
            </a:r>
          </a:p>
        </p:txBody>
      </p:sp>
      <p:sp>
        <p:nvSpPr>
          <p:cNvPr id="4" name="Subtitle 2">
            <a:extLst>
              <a:ext uri="{FF2B5EF4-FFF2-40B4-BE49-F238E27FC236}">
                <a16:creationId xmlns:a16="http://schemas.microsoft.com/office/drawing/2014/main" id="{B7FAF294-A0B3-2B1F-53E3-E01059661BF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t>
            </a:r>
            <a:r>
              <a:rPr lang="en-US" sz="1800" b="1">
                <a:sym typeface="Wingdings" pitchFamily="2" charset="2"/>
              </a:rPr>
              <a:t>Exception </a:t>
            </a:r>
            <a:r>
              <a:rPr lang="en-US" sz="1800">
                <a:sym typeface="Wingdings" pitchFamily="2" charset="2"/>
              </a:rPr>
              <a:t>is the way Java told us: "..., you try to .... it"</a:t>
            </a:r>
          </a:p>
          <a:p>
            <a:pPr algn="l"/>
            <a:r>
              <a:rPr lang="en-US" sz="1800">
                <a:sym typeface="Wingdings" pitchFamily="2" charset="2"/>
              </a:rPr>
              <a:t>- When we write a ..., we can ... or ... </a:t>
            </a:r>
          </a:p>
          <a:p>
            <a:pPr algn="l"/>
            <a:r>
              <a:rPr lang="en-US" sz="1800">
                <a:sym typeface="Wingdings" pitchFamily="2" charset="2"/>
              </a:rPr>
              <a:t>- In Java, there are ... ways to ... the exception:</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(code illustration snippet 1)</a:t>
            </a:r>
          </a:p>
          <a:p>
            <a:pPr algn="l"/>
            <a:r>
              <a:rPr lang="en-US" sz="1800">
                <a:sym typeface="Wingdings" pitchFamily="2" charset="2"/>
              </a:rPr>
              <a:t>- Exception happens ... (even if our code is ... ). When we write the code at higher ..., we have to deal with ... exceptions such as ..., .... (At OCA level, we will just study about the type of Exception that relevant to ...)</a:t>
            </a:r>
          </a:p>
          <a:p>
            <a:pPr algn="l"/>
            <a:r>
              <a:rPr lang="en-US" sz="1800">
                <a:sym typeface="Wingdings" pitchFamily="2" charset="2"/>
              </a:rPr>
              <a:t>- A keypoint need to remember is: Exception alter ... ?</a:t>
            </a:r>
          </a:p>
          <a:p>
            <a:pPr algn="l"/>
            <a:r>
              <a:rPr lang="en-US" sz="1800" b="1">
                <a:sym typeface="Wingdings" pitchFamily="2" charset="2"/>
              </a:rPr>
              <a:t>Return codes VS Exception</a:t>
            </a:r>
          </a:p>
          <a:p>
            <a:pPr algn="l"/>
            <a:r>
              <a:rPr lang="en-US" sz="1800">
                <a:sym typeface="Wingdings" pitchFamily="2" charset="2"/>
              </a:rPr>
              <a:t>- Exception is used in ..., however the word "..." here is albeit controversial</a:t>
            </a:r>
          </a:p>
          <a:p>
            <a:pPr algn="l"/>
            <a:r>
              <a:rPr lang="en-US" sz="1800">
                <a:sym typeface="Wingdings" pitchFamily="2" charset="2"/>
              </a:rPr>
              <a:t>(code illustration snippet 2)</a:t>
            </a:r>
          </a:p>
          <a:p>
            <a:pPr algn="l"/>
            <a:r>
              <a:rPr lang="en-US" sz="1800">
                <a:sym typeface="Wingdings" pitchFamily="2" charset="2"/>
              </a:rPr>
              <a:t>- As we can see, the code ... "-1" instead of an Exception if there is ... This is a common ... in some methods that has ... purposes (For example, we need to find a String "Joe" in an ... =&gt; it is absolutely normal for "Joe" to ... =&gt; a special ... will be ...) </a:t>
            </a:r>
          </a:p>
          <a:p>
            <a:pPr algn="l"/>
            <a:r>
              <a:rPr lang="en-US" sz="1800">
                <a:sym typeface="Wingdings" pitchFamily="2" charset="2"/>
              </a:rPr>
              <a:t>- Exception should be retained for ... </a:t>
            </a:r>
          </a:p>
          <a:p>
            <a:pPr algn="l"/>
            <a:endParaRPr lang="en-US" sz="1800">
              <a:sym typeface="Wingdings" pitchFamily="2" charset="2"/>
            </a:endParaRPr>
          </a:p>
          <a:p>
            <a:pPr algn="l"/>
            <a:endParaRPr lang="en-US" sz="1800">
              <a:sym typeface="Wingdings" pitchFamily="2" charset="2"/>
            </a:endParaRPr>
          </a:p>
        </p:txBody>
      </p:sp>
    </p:spTree>
    <p:extLst>
      <p:ext uri="{BB962C8B-B14F-4D97-AF65-F5344CB8AC3E}">
        <p14:creationId xmlns:p14="http://schemas.microsoft.com/office/powerpoint/2010/main" val="81635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A656A-CAA1-B9BD-BA2A-4A5761A3222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712D8EC-311D-4303-4A5D-4C9D4A69DD9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Exceptions – The role of exception</a:t>
            </a:r>
          </a:p>
        </p:txBody>
      </p:sp>
      <p:sp>
        <p:nvSpPr>
          <p:cNvPr id="4" name="Subtitle 2">
            <a:extLst>
              <a:ext uri="{FF2B5EF4-FFF2-40B4-BE49-F238E27FC236}">
                <a16:creationId xmlns:a16="http://schemas.microsoft.com/office/drawing/2014/main" id="{22031128-3B55-209C-9F6E-520F4E02B30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In general, ... should be avoided because ... is always used in ... with ... purpose =&gt; Most developers will expect it =&gt; We can make them ... if we use ... in other method. </a:t>
            </a:r>
          </a:p>
          <a:p>
            <a:pPr algn="l"/>
            <a:r>
              <a:rPr lang="en-US" sz="1800">
                <a:sym typeface="Wingdings" pitchFamily="2" charset="2"/>
              </a:rPr>
              <a:t>- An exception forces ... while ... could be ignored =&gt; If ignored =&gt; ?</a:t>
            </a:r>
          </a:p>
          <a:p>
            <a:pPr algn="l"/>
            <a:endParaRPr lang="en-US" sz="1800">
              <a:sym typeface="Wingdings" pitchFamily="2" charset="2"/>
            </a:endParaRPr>
          </a:p>
        </p:txBody>
      </p:sp>
    </p:spTree>
    <p:extLst>
      <p:ext uri="{BB962C8B-B14F-4D97-AF65-F5344CB8AC3E}">
        <p14:creationId xmlns:p14="http://schemas.microsoft.com/office/powerpoint/2010/main" val="32918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A534A-8270-2BC8-C241-AE723236B0A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5982E1B-A9AC-76D5-06C5-C1CDE0E4600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Exceptions – Understanding Exception type</a:t>
            </a:r>
          </a:p>
        </p:txBody>
      </p:sp>
      <p:sp>
        <p:nvSpPr>
          <p:cNvPr id="4" name="Subtitle 2">
            <a:extLst>
              <a:ext uri="{FF2B5EF4-FFF2-40B4-BE49-F238E27FC236}">
                <a16:creationId xmlns:a16="http://schemas.microsoft.com/office/drawing/2014/main" id="{C16661EF-E89C-3D84-AB62-49B3C8DA9BD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As I discuss before, Exception is an ... that alter ... =&gt; Java has a ... class called ... that represent all ... like that (not all of them ... name ...)  </a:t>
            </a: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p:txBody>
      </p:sp>
      <p:pic>
        <p:nvPicPr>
          <p:cNvPr id="2" name="Picture 1">
            <a:extLst>
              <a:ext uri="{FF2B5EF4-FFF2-40B4-BE49-F238E27FC236}">
                <a16:creationId xmlns:a16="http://schemas.microsoft.com/office/drawing/2014/main" id="{1E0857B6-F7F0-83A9-6678-6F427FA117CF}"/>
              </a:ext>
            </a:extLst>
          </p:cNvPr>
          <p:cNvPicPr>
            <a:picLocks noChangeAspect="1"/>
          </p:cNvPicPr>
          <p:nvPr/>
        </p:nvPicPr>
        <p:blipFill>
          <a:blip r:embed="rId3"/>
          <a:stretch>
            <a:fillRect/>
          </a:stretch>
        </p:blipFill>
        <p:spPr>
          <a:xfrm>
            <a:off x="2999678" y="1509509"/>
            <a:ext cx="5526281" cy="4695677"/>
          </a:xfrm>
          <a:prstGeom prst="rect">
            <a:avLst/>
          </a:prstGeom>
        </p:spPr>
      </p:pic>
    </p:spTree>
    <p:extLst>
      <p:ext uri="{BB962C8B-B14F-4D97-AF65-F5344CB8AC3E}">
        <p14:creationId xmlns:p14="http://schemas.microsoft.com/office/powerpoint/2010/main" val="64104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D2B46-6909-8545-F7D4-68E8B681DBB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A1B2292-B4C8-080E-4951-DD2B92B8A70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Exceptions – Understanding Exception type</a:t>
            </a:r>
          </a:p>
        </p:txBody>
      </p:sp>
      <p:sp>
        <p:nvSpPr>
          <p:cNvPr id="4" name="Subtitle 2">
            <a:extLst>
              <a:ext uri="{FF2B5EF4-FFF2-40B4-BE49-F238E27FC236}">
                <a16:creationId xmlns:a16="http://schemas.microsoft.com/office/drawing/2014/main" id="{A870F080-BAC1-D1D8-B815-AE21E6B5E87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Error is something ... happened (normally these ... affect ... JVM) (for example: a ... drive ... ed)</a:t>
            </a:r>
          </a:p>
          <a:p>
            <a:pPr algn="l"/>
            <a:r>
              <a:rPr lang="en-US" sz="1800">
                <a:sym typeface="Wingdings" pitchFamily="2" charset="2"/>
              </a:rPr>
              <a:t>- RuntimeExeption is defined as a ... itself or its ... class. RuntimeException is ...able (but not completely ... that affect ...) (For example: accessing ... array ...)</a:t>
            </a:r>
          </a:p>
          <a:p>
            <a:pPr algn="l"/>
            <a:r>
              <a:rPr lang="en-US" sz="1800" b="1">
                <a:sym typeface="Wingdings" pitchFamily="2" charset="2"/>
              </a:rPr>
              <a:t>Runtime VS at the time the program is run</a:t>
            </a:r>
          </a:p>
          <a:p>
            <a:pPr algn="l"/>
            <a:r>
              <a:rPr lang="en-US" sz="1800">
                <a:sym typeface="Wingdings" pitchFamily="2" charset="2"/>
              </a:rPr>
              <a:t>- Runtime (or sometime referred as ...) is a type of ... that runs when ... is run (the alternative is ... time, which runs on ... time {some time referred as ...}). However, they don't refer it as "run-time exception" because it will be easy ... with ...</a:t>
            </a:r>
          </a:p>
          <a:p>
            <a:pPr algn="l"/>
            <a:r>
              <a:rPr lang="en-US" sz="1800">
                <a:sym typeface="Wingdings" pitchFamily="2" charset="2"/>
              </a:rPr>
              <a:t>- ... Exception is a type of exception that has superclass of ... or ... (... exception is easier to anticipate) (For example: reading a non ....)</a:t>
            </a:r>
          </a:p>
          <a:p>
            <a:pPr algn="l"/>
            <a:r>
              <a:rPr lang="en-US" sz="1800">
                <a:sym typeface="Wingdings" pitchFamily="2" charset="2"/>
              </a:rPr>
              <a:t>- Checked Exception need to be ... "throws" or ... (this is a rule in Java called "... or ... rule")</a:t>
            </a:r>
          </a:p>
          <a:p>
            <a:pPr algn="l"/>
            <a:r>
              <a:rPr lang="en-US" sz="1800">
                <a:sym typeface="Wingdings" pitchFamily="2" charset="2"/>
              </a:rPr>
              <a:t>– Explain the difference between "throw" and "throws" </a:t>
            </a:r>
          </a:p>
          <a:p>
            <a:pPr algn="l"/>
            <a:endParaRPr lang="en-US" sz="1800">
              <a:sym typeface="Wingdings" pitchFamily="2" charset="2"/>
            </a:endParaRPr>
          </a:p>
        </p:txBody>
      </p:sp>
      <p:pic>
        <p:nvPicPr>
          <p:cNvPr id="5" name="Picture 4">
            <a:extLst>
              <a:ext uri="{FF2B5EF4-FFF2-40B4-BE49-F238E27FC236}">
                <a16:creationId xmlns:a16="http://schemas.microsoft.com/office/drawing/2014/main" id="{91F30D0B-F8C4-6976-2931-4A22D9E893E2}"/>
              </a:ext>
            </a:extLst>
          </p:cNvPr>
          <p:cNvPicPr>
            <a:picLocks noChangeAspect="1"/>
          </p:cNvPicPr>
          <p:nvPr/>
        </p:nvPicPr>
        <p:blipFill>
          <a:blip r:embed="rId3"/>
          <a:stretch>
            <a:fillRect/>
          </a:stretch>
        </p:blipFill>
        <p:spPr>
          <a:xfrm>
            <a:off x="3057451" y="4505093"/>
            <a:ext cx="6077097" cy="1762358"/>
          </a:xfrm>
          <a:prstGeom prst="rect">
            <a:avLst/>
          </a:prstGeom>
        </p:spPr>
      </p:pic>
    </p:spTree>
    <p:extLst>
      <p:ext uri="{BB962C8B-B14F-4D97-AF65-F5344CB8AC3E}">
        <p14:creationId xmlns:p14="http://schemas.microsoft.com/office/powerpoint/2010/main" val="120805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715E2-7229-10D0-E641-D5B62691425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2EE541A-36C9-B8DA-3CEE-CC9D4938466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Exceptions – Throwing an exception</a:t>
            </a:r>
          </a:p>
        </p:txBody>
      </p:sp>
      <p:sp>
        <p:nvSpPr>
          <p:cNvPr id="4" name="Subtitle 2">
            <a:extLst>
              <a:ext uri="{FF2B5EF4-FFF2-40B4-BE49-F238E27FC236}">
                <a16:creationId xmlns:a16="http://schemas.microsoft.com/office/drawing/2014/main" id="{CB0EF049-BC4B-65BA-0660-DDB529E0B72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There are ... types of throw: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(code illustration snippet 3 – 4)</a:t>
            </a:r>
          </a:p>
          <a:p>
            <a:pPr algn="l"/>
            <a:r>
              <a:rPr lang="en-US" sz="1800">
                <a:sym typeface="Wingdings" pitchFamily="2" charset="2"/>
              </a:rPr>
              <a:t>- Usually, when we use "active ...", we will pass a String ... that contains .... into the constructor</a:t>
            </a:r>
          </a:p>
          <a:p>
            <a:pPr algn="l"/>
            <a:r>
              <a:rPr lang="en-US" sz="1800">
                <a:sym typeface="Wingdings" pitchFamily="2" charset="2"/>
              </a:rPr>
              <a:t>– We said "usually" because this is a ... (some people might not ...) </a:t>
            </a:r>
          </a:p>
          <a:p>
            <a:pPr algn="l"/>
            <a:endParaRPr lang="en-US" sz="1800">
              <a:sym typeface="Wingdings" pitchFamily="2" charset="2"/>
            </a:endParaRPr>
          </a:p>
          <a:p>
            <a:pPr algn="l"/>
            <a:endParaRPr lang="en-US" sz="1800">
              <a:sym typeface="Wingdings" pitchFamily="2" charset="2"/>
            </a:endParaRPr>
          </a:p>
        </p:txBody>
      </p:sp>
      <p:pic>
        <p:nvPicPr>
          <p:cNvPr id="6" name="Picture 5">
            <a:extLst>
              <a:ext uri="{FF2B5EF4-FFF2-40B4-BE49-F238E27FC236}">
                <a16:creationId xmlns:a16="http://schemas.microsoft.com/office/drawing/2014/main" id="{38C83161-CA08-4599-5D0D-259082674D71}"/>
              </a:ext>
            </a:extLst>
          </p:cNvPr>
          <p:cNvPicPr>
            <a:picLocks noChangeAspect="1"/>
          </p:cNvPicPr>
          <p:nvPr/>
        </p:nvPicPr>
        <p:blipFill>
          <a:blip r:embed="rId3"/>
          <a:stretch>
            <a:fillRect/>
          </a:stretch>
        </p:blipFill>
        <p:spPr>
          <a:xfrm>
            <a:off x="1698992" y="3066585"/>
            <a:ext cx="8794016" cy="3215636"/>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1CC3A20C-1C5C-44A2-DF5C-A7434FC512CA}"/>
                  </a:ext>
                </a:extLst>
              </p14:cNvPr>
              <p14:cNvContentPartPr/>
              <p14:nvPr/>
            </p14:nvContentPartPr>
            <p14:xfrm>
              <a:off x="3581017" y="4111744"/>
              <a:ext cx="1991160" cy="326520"/>
            </p14:xfrm>
          </p:contentPart>
        </mc:Choice>
        <mc:Fallback>
          <p:pic>
            <p:nvPicPr>
              <p:cNvPr id="7" name="Ink 6">
                <a:extLst>
                  <a:ext uri="{FF2B5EF4-FFF2-40B4-BE49-F238E27FC236}">
                    <a16:creationId xmlns:a16="http://schemas.microsoft.com/office/drawing/2014/main" id="{1CC3A20C-1C5C-44A2-DF5C-A7434FC512CA}"/>
                  </a:ext>
                </a:extLst>
              </p:cNvPr>
              <p:cNvPicPr/>
              <p:nvPr/>
            </p:nvPicPr>
            <p:blipFill>
              <a:blip r:embed="rId5"/>
              <a:stretch>
                <a:fillRect/>
              </a:stretch>
            </p:blipFill>
            <p:spPr>
              <a:xfrm>
                <a:off x="3518017" y="4048744"/>
                <a:ext cx="211680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26F1AB6F-DA95-676F-2EB0-511CB49105FD}"/>
                  </a:ext>
                </a:extLst>
              </p14:cNvPr>
              <p14:cNvContentPartPr/>
              <p14:nvPr/>
            </p14:nvContentPartPr>
            <p14:xfrm>
              <a:off x="3715657" y="4825624"/>
              <a:ext cx="2217240" cy="576360"/>
            </p14:xfrm>
          </p:contentPart>
        </mc:Choice>
        <mc:Fallback>
          <p:pic>
            <p:nvPicPr>
              <p:cNvPr id="8" name="Ink 7">
                <a:extLst>
                  <a:ext uri="{FF2B5EF4-FFF2-40B4-BE49-F238E27FC236}">
                    <a16:creationId xmlns:a16="http://schemas.microsoft.com/office/drawing/2014/main" id="{26F1AB6F-DA95-676F-2EB0-511CB49105FD}"/>
                  </a:ext>
                </a:extLst>
              </p:cNvPr>
              <p:cNvPicPr/>
              <p:nvPr/>
            </p:nvPicPr>
            <p:blipFill>
              <a:blip r:embed="rId7"/>
              <a:stretch>
                <a:fillRect/>
              </a:stretch>
            </p:blipFill>
            <p:spPr>
              <a:xfrm>
                <a:off x="3653017" y="4762624"/>
                <a:ext cx="2342880" cy="702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BC6B145E-2DCD-3E39-35D7-4D606784083F}"/>
                  </a:ext>
                </a:extLst>
              </p14:cNvPr>
              <p14:cNvContentPartPr/>
              <p14:nvPr/>
            </p14:nvContentPartPr>
            <p14:xfrm>
              <a:off x="3692257" y="5766304"/>
              <a:ext cx="1759680" cy="97920"/>
            </p14:xfrm>
          </p:contentPart>
        </mc:Choice>
        <mc:Fallback>
          <p:pic>
            <p:nvPicPr>
              <p:cNvPr id="9" name="Ink 8">
                <a:extLst>
                  <a:ext uri="{FF2B5EF4-FFF2-40B4-BE49-F238E27FC236}">
                    <a16:creationId xmlns:a16="http://schemas.microsoft.com/office/drawing/2014/main" id="{BC6B145E-2DCD-3E39-35D7-4D606784083F}"/>
                  </a:ext>
                </a:extLst>
              </p:cNvPr>
              <p:cNvPicPr/>
              <p:nvPr/>
            </p:nvPicPr>
            <p:blipFill>
              <a:blip r:embed="rId9"/>
              <a:stretch>
                <a:fillRect/>
              </a:stretch>
            </p:blipFill>
            <p:spPr>
              <a:xfrm>
                <a:off x="3629257" y="5703304"/>
                <a:ext cx="188532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F5E55240-ECDD-F82D-DED8-26475A2D3EC1}"/>
                  </a:ext>
                </a:extLst>
              </p14:cNvPr>
              <p14:cNvContentPartPr/>
              <p14:nvPr/>
            </p14:nvContentPartPr>
            <p14:xfrm>
              <a:off x="6188857" y="4126864"/>
              <a:ext cx="444960" cy="61200"/>
            </p14:xfrm>
          </p:contentPart>
        </mc:Choice>
        <mc:Fallback>
          <p:pic>
            <p:nvPicPr>
              <p:cNvPr id="10" name="Ink 9">
                <a:extLst>
                  <a:ext uri="{FF2B5EF4-FFF2-40B4-BE49-F238E27FC236}">
                    <a16:creationId xmlns:a16="http://schemas.microsoft.com/office/drawing/2014/main" id="{F5E55240-ECDD-F82D-DED8-26475A2D3EC1}"/>
                  </a:ext>
                </a:extLst>
              </p:cNvPr>
              <p:cNvPicPr/>
              <p:nvPr/>
            </p:nvPicPr>
            <p:blipFill>
              <a:blip r:embed="rId11"/>
              <a:stretch>
                <a:fillRect/>
              </a:stretch>
            </p:blipFill>
            <p:spPr>
              <a:xfrm>
                <a:off x="6126217" y="4064224"/>
                <a:ext cx="57060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30A2CE06-9530-DBC1-1B53-C765C1CA4830}"/>
                  </a:ext>
                </a:extLst>
              </p14:cNvPr>
              <p14:cNvContentPartPr/>
              <p14:nvPr/>
            </p14:nvContentPartPr>
            <p14:xfrm>
              <a:off x="6165457" y="4852264"/>
              <a:ext cx="331920" cy="190800"/>
            </p14:xfrm>
          </p:contentPart>
        </mc:Choice>
        <mc:Fallback>
          <p:pic>
            <p:nvPicPr>
              <p:cNvPr id="11" name="Ink 10">
                <a:extLst>
                  <a:ext uri="{FF2B5EF4-FFF2-40B4-BE49-F238E27FC236}">
                    <a16:creationId xmlns:a16="http://schemas.microsoft.com/office/drawing/2014/main" id="{30A2CE06-9530-DBC1-1B53-C765C1CA4830}"/>
                  </a:ext>
                </a:extLst>
              </p:cNvPr>
              <p:cNvPicPr/>
              <p:nvPr/>
            </p:nvPicPr>
            <p:blipFill>
              <a:blip r:embed="rId13"/>
              <a:stretch>
                <a:fillRect/>
              </a:stretch>
            </p:blipFill>
            <p:spPr>
              <a:xfrm>
                <a:off x="6102457" y="4789624"/>
                <a:ext cx="45756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3353F422-D21C-DCEE-BF3C-112D202B06CA}"/>
                  </a:ext>
                </a:extLst>
              </p14:cNvPr>
              <p14:cNvContentPartPr/>
              <p14:nvPr/>
            </p14:nvContentPartPr>
            <p14:xfrm>
              <a:off x="6182737" y="5794024"/>
              <a:ext cx="232560" cy="87840"/>
            </p14:xfrm>
          </p:contentPart>
        </mc:Choice>
        <mc:Fallback>
          <p:pic>
            <p:nvPicPr>
              <p:cNvPr id="12" name="Ink 11">
                <a:extLst>
                  <a:ext uri="{FF2B5EF4-FFF2-40B4-BE49-F238E27FC236}">
                    <a16:creationId xmlns:a16="http://schemas.microsoft.com/office/drawing/2014/main" id="{3353F422-D21C-DCEE-BF3C-112D202B06CA}"/>
                  </a:ext>
                </a:extLst>
              </p:cNvPr>
              <p:cNvPicPr/>
              <p:nvPr/>
            </p:nvPicPr>
            <p:blipFill>
              <a:blip r:embed="rId15"/>
              <a:stretch>
                <a:fillRect/>
              </a:stretch>
            </p:blipFill>
            <p:spPr>
              <a:xfrm>
                <a:off x="6119737" y="5731384"/>
                <a:ext cx="35820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1559BABF-42AF-1E54-2E25-CC9AB12FC1AF}"/>
                  </a:ext>
                </a:extLst>
              </p14:cNvPr>
              <p14:cNvContentPartPr/>
              <p14:nvPr/>
            </p14:nvContentPartPr>
            <p14:xfrm>
              <a:off x="8128537" y="5805904"/>
              <a:ext cx="353880" cy="88200"/>
            </p14:xfrm>
          </p:contentPart>
        </mc:Choice>
        <mc:Fallback>
          <p:pic>
            <p:nvPicPr>
              <p:cNvPr id="13" name="Ink 12">
                <a:extLst>
                  <a:ext uri="{FF2B5EF4-FFF2-40B4-BE49-F238E27FC236}">
                    <a16:creationId xmlns:a16="http://schemas.microsoft.com/office/drawing/2014/main" id="{1559BABF-42AF-1E54-2E25-CC9AB12FC1AF}"/>
                  </a:ext>
                </a:extLst>
              </p:cNvPr>
              <p:cNvPicPr/>
              <p:nvPr/>
            </p:nvPicPr>
            <p:blipFill>
              <a:blip r:embed="rId17"/>
              <a:stretch>
                <a:fillRect/>
              </a:stretch>
            </p:blipFill>
            <p:spPr>
              <a:xfrm>
                <a:off x="8065897" y="5743264"/>
                <a:ext cx="47952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E76D261E-5639-F4DC-AB98-FE754FF5319C}"/>
                  </a:ext>
                </a:extLst>
              </p14:cNvPr>
              <p14:cNvContentPartPr/>
              <p14:nvPr/>
            </p14:nvContentPartPr>
            <p14:xfrm>
              <a:off x="7873657" y="4741384"/>
              <a:ext cx="659160" cy="165960"/>
            </p14:xfrm>
          </p:contentPart>
        </mc:Choice>
        <mc:Fallback>
          <p:pic>
            <p:nvPicPr>
              <p:cNvPr id="14" name="Ink 13">
                <a:extLst>
                  <a:ext uri="{FF2B5EF4-FFF2-40B4-BE49-F238E27FC236}">
                    <a16:creationId xmlns:a16="http://schemas.microsoft.com/office/drawing/2014/main" id="{E76D261E-5639-F4DC-AB98-FE754FF5319C}"/>
                  </a:ext>
                </a:extLst>
              </p:cNvPr>
              <p:cNvPicPr/>
              <p:nvPr/>
            </p:nvPicPr>
            <p:blipFill>
              <a:blip r:embed="rId19"/>
              <a:stretch>
                <a:fillRect/>
              </a:stretch>
            </p:blipFill>
            <p:spPr>
              <a:xfrm>
                <a:off x="7811017" y="4678384"/>
                <a:ext cx="78480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BAED76F0-523C-C937-BE53-E464D3E22B8D}"/>
                  </a:ext>
                </a:extLst>
              </p14:cNvPr>
              <p14:cNvContentPartPr/>
              <p14:nvPr/>
            </p14:nvContentPartPr>
            <p14:xfrm>
              <a:off x="8221417" y="4131544"/>
              <a:ext cx="647280" cy="48960"/>
            </p14:xfrm>
          </p:contentPart>
        </mc:Choice>
        <mc:Fallback>
          <p:pic>
            <p:nvPicPr>
              <p:cNvPr id="15" name="Ink 14">
                <a:extLst>
                  <a:ext uri="{FF2B5EF4-FFF2-40B4-BE49-F238E27FC236}">
                    <a16:creationId xmlns:a16="http://schemas.microsoft.com/office/drawing/2014/main" id="{BAED76F0-523C-C937-BE53-E464D3E22B8D}"/>
                  </a:ext>
                </a:extLst>
              </p:cNvPr>
              <p:cNvPicPr/>
              <p:nvPr/>
            </p:nvPicPr>
            <p:blipFill>
              <a:blip r:embed="rId21"/>
              <a:stretch>
                <a:fillRect/>
              </a:stretch>
            </p:blipFill>
            <p:spPr>
              <a:xfrm>
                <a:off x="8158777" y="4068904"/>
                <a:ext cx="7729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8D29EB6E-F478-B7F2-3D59-15C5BBF93405}"/>
                  </a:ext>
                </a:extLst>
              </p14:cNvPr>
              <p14:cNvContentPartPr/>
              <p14:nvPr/>
            </p14:nvContentPartPr>
            <p14:xfrm>
              <a:off x="6250057" y="5780344"/>
              <a:ext cx="380880" cy="117000"/>
            </p14:xfrm>
          </p:contentPart>
        </mc:Choice>
        <mc:Fallback>
          <p:pic>
            <p:nvPicPr>
              <p:cNvPr id="16" name="Ink 15">
                <a:extLst>
                  <a:ext uri="{FF2B5EF4-FFF2-40B4-BE49-F238E27FC236}">
                    <a16:creationId xmlns:a16="http://schemas.microsoft.com/office/drawing/2014/main" id="{8D29EB6E-F478-B7F2-3D59-15C5BBF93405}"/>
                  </a:ext>
                </a:extLst>
              </p:cNvPr>
              <p:cNvPicPr/>
              <p:nvPr/>
            </p:nvPicPr>
            <p:blipFill>
              <a:blip r:embed="rId23"/>
              <a:stretch>
                <a:fillRect/>
              </a:stretch>
            </p:blipFill>
            <p:spPr>
              <a:xfrm>
                <a:off x="6187417" y="5717344"/>
                <a:ext cx="5065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86B216E1-7E96-DAC8-BC61-7A3122B88F75}"/>
                  </a:ext>
                </a:extLst>
              </p14:cNvPr>
              <p14:cNvContentPartPr/>
              <p14:nvPr/>
            </p14:nvContentPartPr>
            <p14:xfrm>
              <a:off x="6454537" y="4932904"/>
              <a:ext cx="243360" cy="127800"/>
            </p14:xfrm>
          </p:contentPart>
        </mc:Choice>
        <mc:Fallback>
          <p:pic>
            <p:nvPicPr>
              <p:cNvPr id="17" name="Ink 16">
                <a:extLst>
                  <a:ext uri="{FF2B5EF4-FFF2-40B4-BE49-F238E27FC236}">
                    <a16:creationId xmlns:a16="http://schemas.microsoft.com/office/drawing/2014/main" id="{86B216E1-7E96-DAC8-BC61-7A3122B88F75}"/>
                  </a:ext>
                </a:extLst>
              </p:cNvPr>
              <p:cNvPicPr/>
              <p:nvPr/>
            </p:nvPicPr>
            <p:blipFill>
              <a:blip r:embed="rId25"/>
              <a:stretch>
                <a:fillRect/>
              </a:stretch>
            </p:blipFill>
            <p:spPr>
              <a:xfrm>
                <a:off x="6391897" y="4869904"/>
                <a:ext cx="36900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B9216205-E3E8-3E80-9FD4-05AEBE953697}"/>
                  </a:ext>
                </a:extLst>
              </p14:cNvPr>
              <p14:cNvContentPartPr/>
              <p14:nvPr/>
            </p14:nvContentPartPr>
            <p14:xfrm>
              <a:off x="8267137" y="5873944"/>
              <a:ext cx="334800" cy="99720"/>
            </p14:xfrm>
          </p:contentPart>
        </mc:Choice>
        <mc:Fallback>
          <p:pic>
            <p:nvPicPr>
              <p:cNvPr id="18" name="Ink 17">
                <a:extLst>
                  <a:ext uri="{FF2B5EF4-FFF2-40B4-BE49-F238E27FC236}">
                    <a16:creationId xmlns:a16="http://schemas.microsoft.com/office/drawing/2014/main" id="{B9216205-E3E8-3E80-9FD4-05AEBE953697}"/>
                  </a:ext>
                </a:extLst>
              </p:cNvPr>
              <p:cNvPicPr/>
              <p:nvPr/>
            </p:nvPicPr>
            <p:blipFill>
              <a:blip r:embed="rId27"/>
              <a:stretch>
                <a:fillRect/>
              </a:stretch>
            </p:blipFill>
            <p:spPr>
              <a:xfrm>
                <a:off x="8204137" y="5810944"/>
                <a:ext cx="460440" cy="225360"/>
              </a:xfrm>
              <a:prstGeom prst="rect">
                <a:avLst/>
              </a:prstGeom>
            </p:spPr>
          </p:pic>
        </mc:Fallback>
      </mc:AlternateContent>
    </p:spTree>
    <p:extLst>
      <p:ext uri="{BB962C8B-B14F-4D97-AF65-F5344CB8AC3E}">
        <p14:creationId xmlns:p14="http://schemas.microsoft.com/office/powerpoint/2010/main" val="117578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05399-D9CB-3CEE-D3B4-116D484084F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A62EDE0-AC42-7E19-CB8A-47D4DA96241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Using a "try" statement</a:t>
            </a:r>
          </a:p>
        </p:txBody>
      </p:sp>
      <p:sp>
        <p:nvSpPr>
          <p:cNvPr id="4" name="Subtitle 2">
            <a:extLst>
              <a:ext uri="{FF2B5EF4-FFF2-40B4-BE49-F238E27FC236}">
                <a16:creationId xmlns:a16="http://schemas.microsoft.com/office/drawing/2014/main" id="{1164109A-B094-1889-7CF3-E875E65BF95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(Note: try ... and try ... is different, try ... contains ... and ...)</a:t>
            </a:r>
          </a:p>
          <a:p>
            <a:pPr algn="l"/>
            <a:r>
              <a:rPr lang="en-US" sz="1800">
                <a:sym typeface="Wingdings" pitchFamily="2" charset="2"/>
              </a:rPr>
              <a:t>(explain each of the component below) </a:t>
            </a:r>
          </a:p>
          <a:p>
            <a:pPr algn="l"/>
            <a:r>
              <a:rPr lang="en-US" sz="1800">
                <a:sym typeface="Wingdings" pitchFamily="2" charset="2"/>
              </a:rPr>
              <a:t>(Additional: What is another name of the try block ?) </a:t>
            </a: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r>
              <a:rPr lang="en-US" sz="1800">
                <a:sym typeface="Wingdings" pitchFamily="2" charset="2"/>
              </a:rPr>
              <a:t>(code illustration snipppet 5 – 6 – 7 – 8)  </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3FD3FD07-C958-4D12-5344-BD0D3E492AFF}"/>
              </a:ext>
            </a:extLst>
          </p:cNvPr>
          <p:cNvPicPr>
            <a:picLocks noChangeAspect="1"/>
          </p:cNvPicPr>
          <p:nvPr/>
        </p:nvPicPr>
        <p:blipFill>
          <a:blip r:embed="rId3"/>
          <a:stretch>
            <a:fillRect/>
          </a:stretch>
        </p:blipFill>
        <p:spPr>
          <a:xfrm>
            <a:off x="3290691" y="1988808"/>
            <a:ext cx="5610617" cy="3701121"/>
          </a:xfrm>
          <a:prstGeom prst="rect">
            <a:avLst/>
          </a:prstGeom>
        </p:spPr>
      </p:pic>
    </p:spTree>
    <p:extLst>
      <p:ext uri="{BB962C8B-B14F-4D97-AF65-F5344CB8AC3E}">
        <p14:creationId xmlns:p14="http://schemas.microsoft.com/office/powerpoint/2010/main" val="21437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0846C-728D-6003-6016-3B28DBEDF96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1A355DE-6F1B-AEB0-A756-BE3A20C6141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Using a "try" statement – adding a finally block</a:t>
            </a:r>
          </a:p>
        </p:txBody>
      </p:sp>
      <p:sp>
        <p:nvSpPr>
          <p:cNvPr id="4" name="Subtitle 2">
            <a:extLst>
              <a:ext uri="{FF2B5EF4-FFF2-40B4-BE49-F238E27FC236}">
                <a16:creationId xmlns:a16="http://schemas.microsoft.com/office/drawing/2014/main" id="{4858C46C-5E63-BA58-FD23-47F4CA1468B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"Try" block allows us to ... after ... (no matter exception are ...)</a:t>
            </a:r>
          </a:p>
          <a:p>
            <a:pPr algn="l"/>
            <a:endParaRPr lang="en-US" sz="1800">
              <a:sym typeface="Wingdings" pitchFamily="2" charset="2"/>
            </a:endParaRPr>
          </a:p>
          <a:p>
            <a:pPr algn="l"/>
            <a:r>
              <a:rPr lang="en-US" sz="1800">
                <a:sym typeface="Wingdings" pitchFamily="2" charset="2"/>
              </a:rPr>
              <a:t> </a:t>
            </a:r>
          </a:p>
        </p:txBody>
      </p:sp>
      <p:pic>
        <p:nvPicPr>
          <p:cNvPr id="5" name="Picture 4">
            <a:extLst>
              <a:ext uri="{FF2B5EF4-FFF2-40B4-BE49-F238E27FC236}">
                <a16:creationId xmlns:a16="http://schemas.microsoft.com/office/drawing/2014/main" id="{67DB3AAB-8BC2-C4CA-30AD-490F35E51BD5}"/>
              </a:ext>
            </a:extLst>
          </p:cNvPr>
          <p:cNvPicPr>
            <a:picLocks noChangeAspect="1"/>
          </p:cNvPicPr>
          <p:nvPr/>
        </p:nvPicPr>
        <p:blipFill>
          <a:blip r:embed="rId3"/>
          <a:stretch>
            <a:fillRect/>
          </a:stretch>
        </p:blipFill>
        <p:spPr>
          <a:xfrm>
            <a:off x="3425902" y="1157832"/>
            <a:ext cx="5340195" cy="5013244"/>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B2B0C395-6F45-867B-D8D2-78B6AB0A76FC}"/>
                  </a:ext>
                </a:extLst>
              </p14:cNvPr>
              <p14:cNvContentPartPr/>
              <p14:nvPr/>
            </p14:nvContentPartPr>
            <p14:xfrm>
              <a:off x="3605137" y="1354864"/>
              <a:ext cx="1858320" cy="610200"/>
            </p14:xfrm>
          </p:contentPart>
        </mc:Choice>
        <mc:Fallback>
          <p:pic>
            <p:nvPicPr>
              <p:cNvPr id="7" name="Ink 6">
                <a:extLst>
                  <a:ext uri="{FF2B5EF4-FFF2-40B4-BE49-F238E27FC236}">
                    <a16:creationId xmlns:a16="http://schemas.microsoft.com/office/drawing/2014/main" id="{B2B0C395-6F45-867B-D8D2-78B6AB0A76FC}"/>
                  </a:ext>
                </a:extLst>
              </p:cNvPr>
              <p:cNvPicPr/>
              <p:nvPr/>
            </p:nvPicPr>
            <p:blipFill>
              <a:blip r:embed="rId5"/>
              <a:stretch>
                <a:fillRect/>
              </a:stretch>
            </p:blipFill>
            <p:spPr>
              <a:xfrm>
                <a:off x="3542497" y="1292224"/>
                <a:ext cx="1983960" cy="735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5B9998E4-CEE8-9AAF-2210-8EEE2F00B535}"/>
                  </a:ext>
                </a:extLst>
              </p14:cNvPr>
              <p14:cNvContentPartPr/>
              <p14:nvPr/>
            </p14:nvContentPartPr>
            <p14:xfrm>
              <a:off x="5279857" y="3361504"/>
              <a:ext cx="1738800" cy="59400"/>
            </p14:xfrm>
          </p:contentPart>
        </mc:Choice>
        <mc:Fallback>
          <p:pic>
            <p:nvPicPr>
              <p:cNvPr id="8" name="Ink 7">
                <a:extLst>
                  <a:ext uri="{FF2B5EF4-FFF2-40B4-BE49-F238E27FC236}">
                    <a16:creationId xmlns:a16="http://schemas.microsoft.com/office/drawing/2014/main" id="{5B9998E4-CEE8-9AAF-2210-8EEE2F00B535}"/>
                  </a:ext>
                </a:extLst>
              </p:cNvPr>
              <p:cNvPicPr/>
              <p:nvPr/>
            </p:nvPicPr>
            <p:blipFill>
              <a:blip r:embed="rId7"/>
              <a:stretch>
                <a:fillRect/>
              </a:stretch>
            </p:blipFill>
            <p:spPr>
              <a:xfrm>
                <a:off x="5216857" y="3298864"/>
                <a:ext cx="186444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3CC36A17-8436-0E4D-39F9-D4E0819B5D6D}"/>
                  </a:ext>
                </a:extLst>
              </p14:cNvPr>
              <p14:cNvContentPartPr/>
              <p14:nvPr/>
            </p14:nvContentPartPr>
            <p14:xfrm>
              <a:off x="5142697" y="3588664"/>
              <a:ext cx="2547360" cy="459000"/>
            </p14:xfrm>
          </p:contentPart>
        </mc:Choice>
        <mc:Fallback>
          <p:pic>
            <p:nvPicPr>
              <p:cNvPr id="9" name="Ink 8">
                <a:extLst>
                  <a:ext uri="{FF2B5EF4-FFF2-40B4-BE49-F238E27FC236}">
                    <a16:creationId xmlns:a16="http://schemas.microsoft.com/office/drawing/2014/main" id="{3CC36A17-8436-0E4D-39F9-D4E0819B5D6D}"/>
                  </a:ext>
                </a:extLst>
              </p:cNvPr>
              <p:cNvPicPr/>
              <p:nvPr/>
            </p:nvPicPr>
            <p:blipFill>
              <a:blip r:embed="rId9"/>
              <a:stretch>
                <a:fillRect/>
              </a:stretch>
            </p:blipFill>
            <p:spPr>
              <a:xfrm>
                <a:off x="5079697" y="3525664"/>
                <a:ext cx="2673000" cy="584640"/>
              </a:xfrm>
              <a:prstGeom prst="rect">
                <a:avLst/>
              </a:prstGeom>
            </p:spPr>
          </p:pic>
        </mc:Fallback>
      </mc:AlternateContent>
      <p:grpSp>
        <p:nvGrpSpPr>
          <p:cNvPr id="14" name="Group 13">
            <a:extLst>
              <a:ext uri="{FF2B5EF4-FFF2-40B4-BE49-F238E27FC236}">
                <a16:creationId xmlns:a16="http://schemas.microsoft.com/office/drawing/2014/main" id="{6C59F0F0-EED7-56DB-2C37-26E28507D7FB}"/>
              </a:ext>
            </a:extLst>
          </p:cNvPr>
          <p:cNvGrpSpPr/>
          <p:nvPr/>
        </p:nvGrpSpPr>
        <p:grpSpPr>
          <a:xfrm>
            <a:off x="3870817" y="4496944"/>
            <a:ext cx="4780440" cy="1443600"/>
            <a:chOff x="3870817" y="4496944"/>
            <a:chExt cx="4780440" cy="1443600"/>
          </a:xfrm>
        </p:grpSpPr>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A91F914F-2983-1D66-2CAD-FC857B2AE107}"/>
                    </a:ext>
                  </a:extLst>
                </p14:cNvPr>
                <p14:cNvContentPartPr/>
                <p14:nvPr/>
              </p14:nvContentPartPr>
              <p14:xfrm>
                <a:off x="5232697" y="4496944"/>
                <a:ext cx="1499400" cy="122400"/>
              </p14:xfrm>
            </p:contentPart>
          </mc:Choice>
          <mc:Fallback>
            <p:pic>
              <p:nvPicPr>
                <p:cNvPr id="10" name="Ink 9">
                  <a:extLst>
                    <a:ext uri="{FF2B5EF4-FFF2-40B4-BE49-F238E27FC236}">
                      <a16:creationId xmlns:a16="http://schemas.microsoft.com/office/drawing/2014/main" id="{A91F914F-2983-1D66-2CAD-FC857B2AE107}"/>
                    </a:ext>
                  </a:extLst>
                </p:cNvPr>
                <p:cNvPicPr/>
                <p:nvPr/>
              </p:nvPicPr>
              <p:blipFill>
                <a:blip r:embed="rId11"/>
                <a:stretch>
                  <a:fillRect/>
                </a:stretch>
              </p:blipFill>
              <p:spPr>
                <a:xfrm>
                  <a:off x="5170057" y="4433944"/>
                  <a:ext cx="162504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1C642274-D0DC-9A6C-F333-ED8D076DC7E1}"/>
                    </a:ext>
                  </a:extLst>
                </p14:cNvPr>
                <p14:cNvContentPartPr/>
                <p14:nvPr/>
              </p14:nvContentPartPr>
              <p14:xfrm>
                <a:off x="3870817" y="5515744"/>
                <a:ext cx="1739880" cy="172440"/>
              </p14:xfrm>
            </p:contentPart>
          </mc:Choice>
          <mc:Fallback>
            <p:pic>
              <p:nvPicPr>
                <p:cNvPr id="11" name="Ink 10">
                  <a:extLst>
                    <a:ext uri="{FF2B5EF4-FFF2-40B4-BE49-F238E27FC236}">
                      <a16:creationId xmlns:a16="http://schemas.microsoft.com/office/drawing/2014/main" id="{1C642274-D0DC-9A6C-F333-ED8D076DC7E1}"/>
                    </a:ext>
                  </a:extLst>
                </p:cNvPr>
                <p:cNvPicPr/>
                <p:nvPr/>
              </p:nvPicPr>
              <p:blipFill>
                <a:blip r:embed="rId13"/>
                <a:stretch>
                  <a:fillRect/>
                </a:stretch>
              </p:blipFill>
              <p:spPr>
                <a:xfrm>
                  <a:off x="3808177" y="5453104"/>
                  <a:ext cx="186552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4293029F-6D65-6709-4C5A-4B7C2526A1CC}"/>
                    </a:ext>
                  </a:extLst>
                </p14:cNvPr>
                <p14:cNvContentPartPr/>
                <p14:nvPr/>
              </p14:nvContentPartPr>
              <p14:xfrm>
                <a:off x="6969697" y="4851544"/>
                <a:ext cx="1681560" cy="1089000"/>
              </p14:xfrm>
            </p:contentPart>
          </mc:Choice>
          <mc:Fallback>
            <p:pic>
              <p:nvPicPr>
                <p:cNvPr id="12" name="Ink 11">
                  <a:extLst>
                    <a:ext uri="{FF2B5EF4-FFF2-40B4-BE49-F238E27FC236}">
                      <a16:creationId xmlns:a16="http://schemas.microsoft.com/office/drawing/2014/main" id="{4293029F-6D65-6709-4C5A-4B7C2526A1CC}"/>
                    </a:ext>
                  </a:extLst>
                </p:cNvPr>
                <p:cNvPicPr/>
                <p:nvPr/>
              </p:nvPicPr>
              <p:blipFill>
                <a:blip r:embed="rId15"/>
                <a:stretch>
                  <a:fillRect/>
                </a:stretch>
              </p:blipFill>
              <p:spPr>
                <a:xfrm>
                  <a:off x="6907057" y="4788544"/>
                  <a:ext cx="1807200" cy="1214640"/>
                </a:xfrm>
                <a:prstGeom prst="rect">
                  <a:avLst/>
                </a:prstGeom>
              </p:spPr>
            </p:pic>
          </mc:Fallback>
        </mc:AlternateContent>
      </p:grpSp>
    </p:spTree>
    <p:extLst>
      <p:ext uri="{BB962C8B-B14F-4D97-AF65-F5344CB8AC3E}">
        <p14:creationId xmlns:p14="http://schemas.microsoft.com/office/powerpoint/2010/main" val="404651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10512</TotalTime>
  <Words>2247</Words>
  <Application>Microsoft Macintosh PowerPoint</Application>
  <PresentationFormat>Widescreen</PresentationFormat>
  <Paragraphs>176</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Wingdings</vt:lpstr>
      <vt:lpstr>Office Theme</vt:lpstr>
      <vt:lpstr>Java 8 – SE 1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Dinh Vinh Mai</dc:creator>
  <cp:keywords/>
  <dc:description/>
  <cp:lastModifiedBy>Dinh Vinh Mai</cp:lastModifiedBy>
  <cp:revision>22</cp:revision>
  <dcterms:created xsi:type="dcterms:W3CDTF">2024-07-05T03:43:45Z</dcterms:created>
  <dcterms:modified xsi:type="dcterms:W3CDTF">2024-12-15T07:45:40Z</dcterms:modified>
  <cp:category/>
</cp:coreProperties>
</file>