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F12651-E492-4749-A948-8FB040B70964}" v="10997" dt="2024-07-11T23:31:06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9" autoAdjust="0"/>
    <p:restoredTop sz="94623"/>
  </p:normalViewPr>
  <p:slideViewPr>
    <p:cSldViewPr snapToGrid="0">
      <p:cViewPr varScale="1">
        <p:scale>
          <a:sx n="117" d="100"/>
          <a:sy n="117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Java 8 – SE 1 Presentation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Chapter 2 – Operators and Statements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BA13038-CAB8-FCA0-CDE8-65E40C2F10A3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Explain what is operators ?</a:t>
            </a:r>
          </a:p>
          <a:p>
            <a:pPr algn="l"/>
            <a:r>
              <a:rPr lang="en-US" sz="1800"/>
              <a:t>– Explain what is operator precedence ? (also explain what happen if parentheses are involved ?)</a:t>
            </a:r>
          </a:p>
          <a:p>
            <a:pPr algn="l"/>
            <a:r>
              <a:rPr lang="en-US" sz="1800"/>
              <a:t>- State the orders of precedence of different operators (in descending order ?) </a:t>
            </a:r>
          </a:p>
          <a:p>
            <a:pPr algn="l"/>
            <a:r>
              <a:rPr lang="en-US" sz="1800"/>
              <a:t>- Explain everything about arithmetic operators ?</a:t>
            </a:r>
          </a:p>
          <a:p>
            <a:pPr algn="l"/>
            <a:r>
              <a:rPr lang="en-US" sz="1800"/>
              <a:t>– Explain everything about numeric promotion ?</a:t>
            </a:r>
          </a:p>
          <a:p>
            <a:pPr algn="l"/>
            <a:r>
              <a:rPr lang="en-US" sz="1800" b="1"/>
              <a:t>Also explain the relationship between unary operator and numeric promotion ?</a:t>
            </a:r>
          </a:p>
          <a:p>
            <a:pPr algn="l"/>
            <a:r>
              <a:rPr lang="en-US" sz="1800"/>
              <a:t>- What is unary operator ?</a:t>
            </a:r>
          </a:p>
          <a:p>
            <a:pPr algn="l"/>
            <a:r>
              <a:rPr lang="en-US" sz="1800"/>
              <a:t>– What is this operator called "!" ?</a:t>
            </a:r>
          </a:p>
          <a:p>
            <a:pPr algn="l"/>
            <a:r>
              <a:rPr lang="en-US" sz="1800" b="1"/>
              <a:t>Note: In Java, the value "..." and "..." isn't relevant to each other =&gt; this also applies to "..." and "..."</a:t>
            </a:r>
          </a:p>
          <a:p>
            <a:pPr algn="l"/>
            <a:r>
              <a:rPr lang="en-US" sz="1800"/>
              <a:t>- What are these operators called? "++", "--"</a:t>
            </a:r>
          </a:p>
          <a:p>
            <a:pPr algn="l"/>
            <a:r>
              <a:rPr lang="en-US" sz="1800"/>
              <a:t>- What is assignment operator ?</a:t>
            </a:r>
          </a:p>
          <a:p>
            <a:pPr algn="l"/>
            <a:r>
              <a:rPr lang="en-US" sz="1800"/>
              <a:t>(code illustration snippet 1) </a:t>
            </a:r>
          </a:p>
          <a:p>
            <a:pPr algn="l"/>
            <a:r>
              <a:rPr lang="en-US" sz="1800"/>
              <a:t>- Explain what is casting ?</a:t>
            </a:r>
          </a:p>
          <a:p>
            <a:pPr algn="l"/>
            <a:r>
              <a:rPr lang="en-US" sz="1800"/>
              <a:t>– Explain what is compound assignment ? (the requirement for the operands in compound assignment ?)</a:t>
            </a:r>
          </a:p>
          <a:p>
            <a:pPr algn="l"/>
            <a:r>
              <a:rPr lang="en-US" sz="1800" b="1"/>
              <a:t>Note: explain numeric promotion and casting in compound assignment ?</a:t>
            </a:r>
          </a:p>
          <a:p>
            <a:pPr algn="l"/>
            <a:r>
              <a:rPr lang="en-US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5447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A5BE3-06D7-30D9-153B-2C8D53BB3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C1AB09-2D33-820B-10A1-19C10744B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298A4B3-35B6-A025-9356-2F1E93199A9F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Why can we assign an assignment to a variable as a value ? </a:t>
            </a:r>
          </a:p>
          <a:p>
            <a:pPr algn="l"/>
            <a:r>
              <a:rPr lang="en-US" sz="1800"/>
              <a:t>- Explain relational operator</a:t>
            </a:r>
          </a:p>
          <a:p>
            <a:pPr algn="l"/>
            <a:r>
              <a:rPr lang="en-US" sz="1800" b="1"/>
              <a:t>Note: In relational operator, ... still applies</a:t>
            </a:r>
          </a:p>
          <a:p>
            <a:pPr algn="l"/>
            <a:r>
              <a:rPr lang="en-US" sz="1800"/>
              <a:t>- Explain different types of logical operators</a:t>
            </a:r>
          </a:p>
          <a:p>
            <a:pPr algn="l"/>
            <a:r>
              <a:rPr lang="en-US" sz="1800" b="1"/>
              <a:t>Note: The purpose of logical operators (non-short-circuit) is ... (explain about object and reference) </a:t>
            </a:r>
          </a:p>
          <a:p>
            <a:pPr algn="l"/>
            <a:r>
              <a:rPr lang="en-US" sz="1800"/>
              <a:t>- Explain about equality operator</a:t>
            </a:r>
          </a:p>
          <a:p>
            <a:pPr algn="l"/>
            <a:r>
              <a:rPr lang="en-US" sz="1800" b="1"/>
              <a:t>Note: The rules ... still applies for equality operator</a:t>
            </a:r>
          </a:p>
          <a:p>
            <a:pPr algn="l"/>
            <a:r>
              <a:rPr lang="en-US" sz="1800"/>
              <a:t>- Explain about if, if-else statement</a:t>
            </a:r>
          </a:p>
          <a:p>
            <a:pPr algn="l"/>
            <a:r>
              <a:rPr lang="en-US" sz="1800"/>
              <a:t>– Explain about ternary operator</a:t>
            </a:r>
          </a:p>
          <a:p>
            <a:pPr algn="l"/>
            <a:r>
              <a:rPr lang="en-US" sz="1800" b="1"/>
              <a:t>Note: Ternary operator is equivalent to ... operator</a:t>
            </a:r>
          </a:p>
          <a:p>
            <a:pPr algn="l"/>
            <a:r>
              <a:rPr lang="en-US" sz="1800"/>
              <a:t>- Explain about switch statement</a:t>
            </a:r>
          </a:p>
          <a:p>
            <a:pPr algn="l"/>
            <a:r>
              <a:rPr lang="en-US" sz="1800" b="1"/>
              <a:t>Note: The datatype in ... must be ... with the datatype in ...</a:t>
            </a:r>
          </a:p>
          <a:p>
            <a:pPr algn="l"/>
            <a:r>
              <a:rPr lang="en-US" sz="1800"/>
              <a:t>- Explain about while statement</a:t>
            </a:r>
          </a:p>
          <a:p>
            <a:pPr algn="l"/>
            <a:r>
              <a:rPr lang="en-US" sz="1800"/>
              <a:t>– Explain about do while statement</a:t>
            </a:r>
          </a:p>
          <a:p>
            <a:pPr algn="l"/>
            <a:r>
              <a:rPr lang="en-US" sz="1800"/>
              <a:t>– Explain about for statement (code illustration snippet 2 – 3 – 4 - 5)</a:t>
            </a:r>
          </a:p>
          <a:p>
            <a:pPr algn="l"/>
            <a:r>
              <a:rPr lang="en-US" sz="1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506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DE30B-23AE-DC72-180D-45ED1B7BC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C73F56-8FCF-EF81-D46A-38EB31498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" y="217488"/>
            <a:ext cx="11223171" cy="303212"/>
          </a:xfrm>
        </p:spPr>
        <p:txBody>
          <a:bodyPr>
            <a:normAutofit fontScale="92500" lnSpcReduction="20000"/>
          </a:bodyPr>
          <a:lstStyle/>
          <a:p>
            <a:endParaRPr lang="en-US" sz="1800" b="1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8A639CE-A240-6D13-F3D6-860CF9AC5E2A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/>
              <a:t>- The datatype of the for-each variable must be ... with the ... </a:t>
            </a:r>
          </a:p>
          <a:p>
            <a:pPr algn="l"/>
            <a:r>
              <a:rPr lang="en-US" sz="1800"/>
              <a:t>- However, there are some cases where this rules doesn't apply to</a:t>
            </a:r>
          </a:p>
          <a:p>
            <a:pPr algn="l"/>
            <a:r>
              <a:rPr lang="en-US" sz="1800"/>
              <a:t> +) Case 1: The for-each variable is ... of the object stored in ...</a:t>
            </a:r>
          </a:p>
          <a:p>
            <a:pPr algn="l"/>
            <a:r>
              <a:rPr lang="en-US" sz="1800"/>
              <a:t> +) Case 2: The for-each variable is ... and the object stored in ... is a wrapper object\</a:t>
            </a:r>
          </a:p>
          <a:p>
            <a:pPr algn="l"/>
            <a:r>
              <a:rPr lang="en-US" sz="1800"/>
              <a:t>- This happen because the way Java ... the for-each code</a:t>
            </a:r>
          </a:p>
          <a:p>
            <a:pPr algn="l"/>
            <a:r>
              <a:rPr lang="en-US" sz="1800"/>
              <a:t>– Explain about nested loop</a:t>
            </a:r>
          </a:p>
          <a:p>
            <a:pPr algn="l"/>
            <a:r>
              <a:rPr lang="en-US" sz="1800"/>
              <a:t>- Explain about optional label</a:t>
            </a:r>
          </a:p>
          <a:p>
            <a:pPr algn="l"/>
            <a:r>
              <a:rPr lang="en-US" sz="1800" b="1"/>
              <a:t>Note: Optional label are also usable for ... and ... </a:t>
            </a:r>
          </a:p>
          <a:p>
            <a:pPr algn="l"/>
            <a:r>
              <a:rPr lang="en-US" sz="1800"/>
              <a:t>- Explain about the break statement</a:t>
            </a:r>
          </a:p>
          <a:p>
            <a:pPr algn="l"/>
            <a:r>
              <a:rPr lang="en-US" sz="1800"/>
              <a:t>– Explain about the continue statement </a:t>
            </a:r>
          </a:p>
        </p:txBody>
      </p:sp>
    </p:spTree>
    <p:extLst>
      <p:ext uri="{BB962C8B-B14F-4D97-AF65-F5344CB8AC3E}">
        <p14:creationId xmlns:p14="http://schemas.microsoft.com/office/powerpoint/2010/main" val="103102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411</Words>
  <Application>Microsoft Macintosh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Java 8 – SE 1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4</cp:revision>
  <dcterms:created xsi:type="dcterms:W3CDTF">2024-07-05T03:43:45Z</dcterms:created>
  <dcterms:modified xsi:type="dcterms:W3CDTF">2024-11-05T19:25:47Z</dcterms:modified>
</cp:coreProperties>
</file>