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0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21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CD2C29-6869-4EB9-A262-397E95AA9D5D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F12651-E492-4749-A948-8FB040B70964}" v="10997" dt="2024-07-11T23:31:06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48" autoAdjust="0"/>
    <p:restoredTop sz="92164"/>
  </p:normalViewPr>
  <p:slideViewPr>
    <p:cSldViewPr snapToGrid="0">
      <p:cViewPr>
        <p:scale>
          <a:sx n="119" d="100"/>
          <a:sy n="119" d="100"/>
        </p:scale>
        <p:origin x="2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h Vinh Mai" userId="b8e4a559-41e0-4141-8dc1-330451d69615" providerId="ADAL" clId="{9AF12651-E492-4749-A948-8FB040B70964}"/>
    <pc:docChg chg="undo custSel addSld delSld modSld sldOrd addSection delSection modSection">
      <pc:chgData name="Dinh Vinh Mai" userId="b8e4a559-41e0-4141-8dc1-330451d69615" providerId="ADAL" clId="{9AF12651-E492-4749-A948-8FB040B70964}" dt="2024-07-11T23:31:06.508" v="15304" actId="20577"/>
      <pc:docMkLst>
        <pc:docMk/>
      </pc:docMkLst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217268900" sldId="256"/>
        </pc:sldMkLst>
      </pc:sldChg>
      <pc:sldChg chg="modSp new mod">
        <pc:chgData name="Dinh Vinh Mai" userId="b8e4a559-41e0-4141-8dc1-330451d69615" providerId="ADAL" clId="{9AF12651-E492-4749-A948-8FB040B70964}" dt="2024-07-11T01:42:31.374" v="77" actId="20577"/>
        <pc:sldMkLst>
          <pc:docMk/>
          <pc:sldMk cId="2437323191" sldId="256"/>
        </pc:sldMkLst>
        <pc:spChg chg="mod">
          <ac:chgData name="Dinh Vinh Mai" userId="b8e4a559-41e0-4141-8dc1-330451d69615" providerId="ADAL" clId="{9AF12651-E492-4749-A948-8FB040B70964}" dt="2024-07-11T01:41:58.931" v="44" actId="20577"/>
          <ac:spMkLst>
            <pc:docMk/>
            <pc:sldMk cId="2437323191" sldId="256"/>
            <ac:spMk id="2" creationId="{5F432DBD-CB83-55BD-128C-2C66E47798F8}"/>
          </ac:spMkLst>
        </pc:spChg>
        <pc:spChg chg="mod">
          <ac:chgData name="Dinh Vinh Mai" userId="b8e4a559-41e0-4141-8dc1-330451d69615" providerId="ADAL" clId="{9AF12651-E492-4749-A948-8FB040B70964}" dt="2024-07-11T01:42:31.374" v="77" actId="20577"/>
          <ac:spMkLst>
            <pc:docMk/>
            <pc:sldMk cId="2437323191" sldId="256"/>
            <ac:spMk id="3" creationId="{96DD8BC4-D539-661E-8A88-53AF6C208F93}"/>
          </ac:spMkLst>
        </pc:spChg>
      </pc:sldChg>
      <pc:sldChg chg="addSp delSp modSp add del mod">
        <pc:chgData name="Dinh Vinh Mai" userId="b8e4a559-41e0-4141-8dc1-330451d69615" providerId="ADAL" clId="{9AF12651-E492-4749-A948-8FB040B70964}" dt="2024-07-11T01:48:04.827" v="216" actId="47"/>
        <pc:sldMkLst>
          <pc:docMk/>
          <pc:sldMk cId="1145363845" sldId="257"/>
        </pc:sldMkLst>
        <pc:spChg chg="del mod">
          <ac:chgData name="Dinh Vinh Mai" userId="b8e4a559-41e0-4141-8dc1-330451d69615" providerId="ADAL" clId="{9AF12651-E492-4749-A948-8FB040B70964}" dt="2024-07-11T01:44:11.394" v="80" actId="478"/>
          <ac:spMkLst>
            <pc:docMk/>
            <pc:sldMk cId="1145363845" sldId="257"/>
            <ac:spMk id="2" creationId="{5F432DBD-CB83-55BD-128C-2C66E47798F8}"/>
          </ac:spMkLst>
        </pc:spChg>
        <pc:spChg chg="mod">
          <ac:chgData name="Dinh Vinh Mai" userId="b8e4a559-41e0-4141-8dc1-330451d69615" providerId="ADAL" clId="{9AF12651-E492-4749-A948-8FB040B70964}" dt="2024-07-11T01:46:05.600" v="116" actId="1076"/>
          <ac:spMkLst>
            <pc:docMk/>
            <pc:sldMk cId="1145363845" sldId="257"/>
            <ac:spMk id="3" creationId="{96DD8BC4-D539-661E-8A88-53AF6C208F93}"/>
          </ac:spMkLst>
        </pc:spChg>
        <pc:spChg chg="add del mod">
          <ac:chgData name="Dinh Vinh Mai" userId="b8e4a559-41e0-4141-8dc1-330451d69615" providerId="ADAL" clId="{9AF12651-E492-4749-A948-8FB040B70964}" dt="2024-07-11T01:47:56.554" v="215" actId="478"/>
          <ac:spMkLst>
            <pc:docMk/>
            <pc:sldMk cId="1145363845" sldId="257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564134708" sldId="257"/>
        </pc:sldMkLst>
      </pc:sldChg>
      <pc:sldChg chg="modSp add mod modAnim">
        <pc:chgData name="Dinh Vinh Mai" userId="b8e4a559-41e0-4141-8dc1-330451d69615" providerId="ADAL" clId="{9AF12651-E492-4749-A948-8FB040B70964}" dt="2024-07-11T02:13:51.984" v="3027"/>
        <pc:sldMkLst>
          <pc:docMk/>
          <pc:sldMk cId="715447292" sldId="258"/>
        </pc:sldMkLst>
        <pc:spChg chg="mod">
          <ac:chgData name="Dinh Vinh Mai" userId="b8e4a559-41e0-4141-8dc1-330451d69615" providerId="ADAL" clId="{9AF12651-E492-4749-A948-8FB040B70964}" dt="2024-07-11T02:13:26.874" v="3021" actId="20577"/>
          <ac:spMkLst>
            <pc:docMk/>
            <pc:sldMk cId="715447292" sldId="258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315607852" sldId="258"/>
        </pc:sldMkLst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400435694" sldId="259"/>
        </pc:sldMkLst>
      </pc:sldChg>
      <pc:sldChg chg="modSp add modAnim">
        <pc:chgData name="Dinh Vinh Mai" userId="b8e4a559-41e0-4141-8dc1-330451d69615" providerId="ADAL" clId="{9AF12651-E492-4749-A948-8FB040B70964}" dt="2024-07-11T08:30:39.020" v="5812"/>
        <pc:sldMkLst>
          <pc:docMk/>
          <pc:sldMk cId="2078495021" sldId="259"/>
        </pc:sldMkLst>
        <pc:spChg chg="mod">
          <ac:chgData name="Dinh Vinh Mai" userId="b8e4a559-41e0-4141-8dc1-330451d69615" providerId="ADAL" clId="{9AF12651-E492-4749-A948-8FB040B70964}" dt="2024-07-11T08:30:19.371" v="5808" actId="20577"/>
          <ac:spMkLst>
            <pc:docMk/>
            <pc:sldMk cId="2078495021" sldId="259"/>
            <ac:spMk id="4" creationId="{BBA13038-CAB8-FCA0-CDE8-65E40C2F10A3}"/>
          </ac:spMkLst>
        </pc:spChg>
      </pc:sldChg>
      <pc:sldChg chg="addSp modSp add mod modAnim">
        <pc:chgData name="Dinh Vinh Mai" userId="b8e4a559-41e0-4141-8dc1-330451d69615" providerId="ADAL" clId="{9AF12651-E492-4749-A948-8FB040B70964}" dt="2024-07-11T08:44:30.109" v="6044" actId="14100"/>
        <pc:sldMkLst>
          <pc:docMk/>
          <pc:sldMk cId="114777668" sldId="260"/>
        </pc:sldMkLst>
        <pc:spChg chg="mod">
          <ac:chgData name="Dinh Vinh Mai" userId="b8e4a559-41e0-4141-8dc1-330451d69615" providerId="ADAL" clId="{9AF12651-E492-4749-A948-8FB040B70964}" dt="2024-07-11T08:33:51.742" v="5824" actId="1076"/>
          <ac:spMkLst>
            <pc:docMk/>
            <pc:sldMk cId="114777668" sldId="260"/>
            <ac:spMk id="3" creationId="{96DD8BC4-D539-661E-8A88-53AF6C208F93}"/>
          </ac:spMkLst>
        </pc:spChg>
        <pc:spChg chg="mod">
          <ac:chgData name="Dinh Vinh Mai" userId="b8e4a559-41e0-4141-8dc1-330451d69615" providerId="ADAL" clId="{9AF12651-E492-4749-A948-8FB040B70964}" dt="2024-07-11T08:32:24.252" v="5814" actId="20577"/>
          <ac:spMkLst>
            <pc:docMk/>
            <pc:sldMk cId="114777668" sldId="260"/>
            <ac:spMk id="4" creationId="{BBA13038-CAB8-FCA0-CDE8-65E40C2F10A3}"/>
          </ac:spMkLst>
        </pc:spChg>
        <pc:spChg chg="add mod">
          <ac:chgData name="Dinh Vinh Mai" userId="b8e4a559-41e0-4141-8dc1-330451d69615" providerId="ADAL" clId="{9AF12651-E492-4749-A948-8FB040B70964}" dt="2024-07-11T08:44:24.609" v="6040" actId="14100"/>
          <ac:spMkLst>
            <pc:docMk/>
            <pc:sldMk cId="114777668" sldId="260"/>
            <ac:spMk id="6" creationId="{4914E028-BBB3-509D-27BD-0D7E14D586F4}"/>
          </ac:spMkLst>
        </pc:spChg>
        <pc:picChg chg="add mod">
          <ac:chgData name="Dinh Vinh Mai" userId="b8e4a559-41e0-4141-8dc1-330451d69615" providerId="ADAL" clId="{9AF12651-E492-4749-A948-8FB040B70964}" dt="2024-07-11T08:44:30.109" v="6044" actId="14100"/>
          <ac:picMkLst>
            <pc:docMk/>
            <pc:sldMk cId="114777668" sldId="260"/>
            <ac:picMk id="5" creationId="{85C0B44A-39CB-36E8-9FE5-05418ECC25C9}"/>
          </ac:picMkLst>
        </pc:pic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028437802" sldId="260"/>
        </pc:sldMkLst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15264614" sldId="261"/>
        </pc:sldMkLst>
      </pc:sldChg>
      <pc:sldChg chg="addSp delSp modSp add mod">
        <pc:chgData name="Dinh Vinh Mai" userId="b8e4a559-41e0-4141-8dc1-330451d69615" providerId="ADAL" clId="{9AF12651-E492-4749-A948-8FB040B70964}" dt="2024-07-11T08:56:12.775" v="7015" actId="5793"/>
        <pc:sldMkLst>
          <pc:docMk/>
          <pc:sldMk cId="646613574" sldId="261"/>
        </pc:sldMkLst>
        <pc:spChg chg="mod">
          <ac:chgData name="Dinh Vinh Mai" userId="b8e4a559-41e0-4141-8dc1-330451d69615" providerId="ADAL" clId="{9AF12651-E492-4749-A948-8FB040B70964}" dt="2024-07-11T08:56:12.775" v="7015" actId="5793"/>
          <ac:spMkLst>
            <pc:docMk/>
            <pc:sldMk cId="646613574" sldId="261"/>
            <ac:spMk id="6" creationId="{4914E028-BBB3-509D-27BD-0D7E14D586F4}"/>
          </ac:spMkLst>
        </pc:spChg>
        <pc:picChg chg="del">
          <ac:chgData name="Dinh Vinh Mai" userId="b8e4a559-41e0-4141-8dc1-330451d69615" providerId="ADAL" clId="{9AF12651-E492-4749-A948-8FB040B70964}" dt="2024-07-11T08:44:57.780" v="6049" actId="478"/>
          <ac:picMkLst>
            <pc:docMk/>
            <pc:sldMk cId="646613574" sldId="261"/>
            <ac:picMk id="5" creationId="{85C0B44A-39CB-36E8-9FE5-05418ECC25C9}"/>
          </ac:picMkLst>
        </pc:picChg>
        <pc:picChg chg="add mod">
          <ac:chgData name="Dinh Vinh Mai" userId="b8e4a559-41e0-4141-8dc1-330451d69615" providerId="ADAL" clId="{9AF12651-E492-4749-A948-8FB040B70964}" dt="2024-07-11T08:45:06.295" v="6054" actId="1076"/>
          <ac:picMkLst>
            <pc:docMk/>
            <pc:sldMk cId="646613574" sldId="261"/>
            <ac:picMk id="7" creationId="{DEB481D6-5356-0DD2-3F6F-3A03A44D641A}"/>
          </ac:picMkLst>
        </pc:pic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2377540471" sldId="262"/>
        </pc:sldMkLst>
      </pc:sldChg>
      <pc:sldChg chg="addSp modSp add mod ord modAnim">
        <pc:chgData name="Dinh Vinh Mai" userId="b8e4a559-41e0-4141-8dc1-330451d69615" providerId="ADAL" clId="{9AF12651-E492-4749-A948-8FB040B70964}" dt="2024-07-11T22:49:23.115" v="11711" actId="20577"/>
        <pc:sldMkLst>
          <pc:docMk/>
          <pc:sldMk cId="2729605296" sldId="262"/>
        </pc:sldMkLst>
        <pc:spChg chg="add mod">
          <ac:chgData name="Dinh Vinh Mai" userId="b8e4a559-41e0-4141-8dc1-330451d69615" providerId="ADAL" clId="{9AF12651-E492-4749-A948-8FB040B70964}" dt="2024-07-11T22:49:23.115" v="11711" actId="20577"/>
          <ac:spMkLst>
            <pc:docMk/>
            <pc:sldMk cId="2729605296" sldId="262"/>
            <ac:spMk id="2" creationId="{98D47709-0A78-AACC-5CCE-FD59A7D17E27}"/>
          </ac:spMkLst>
        </pc:spChg>
        <pc:spChg chg="mod">
          <ac:chgData name="Dinh Vinh Mai" userId="b8e4a559-41e0-4141-8dc1-330451d69615" providerId="ADAL" clId="{9AF12651-E492-4749-A948-8FB040B70964}" dt="2024-07-11T09:05:22.824" v="7310" actId="20577"/>
          <ac:spMkLst>
            <pc:docMk/>
            <pc:sldMk cId="2729605296" sldId="262"/>
            <ac:spMk id="3" creationId="{96DD8BC4-D539-661E-8A88-53AF6C208F93}"/>
          </ac:spMkLst>
        </pc:spChg>
        <pc:spChg chg="mod">
          <ac:chgData name="Dinh Vinh Mai" userId="b8e4a559-41e0-4141-8dc1-330451d69615" providerId="ADAL" clId="{9AF12651-E492-4749-A948-8FB040B70964}" dt="2024-07-11T09:05:04.583" v="7283" actId="20577"/>
          <ac:spMkLst>
            <pc:docMk/>
            <pc:sldMk cId="2729605296" sldId="262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501040282" sldId="263"/>
        </pc:sldMkLst>
      </pc:sldChg>
      <pc:sldChg chg="add ord">
        <pc:chgData name="Dinh Vinh Mai" userId="b8e4a559-41e0-4141-8dc1-330451d69615" providerId="ADAL" clId="{9AF12651-E492-4749-A948-8FB040B70964}" dt="2024-07-11T22:49:33.159" v="11713"/>
        <pc:sldMkLst>
          <pc:docMk/>
          <pc:sldMk cId="2236708295" sldId="263"/>
        </pc:sldMkLst>
      </pc:sldChg>
      <pc:sldChg chg="add del ord">
        <pc:chgData name="Dinh Vinh Mai" userId="b8e4a559-41e0-4141-8dc1-330451d69615" providerId="ADAL" clId="{9AF12651-E492-4749-A948-8FB040B70964}" dt="2024-07-11T09:05:35.894" v="7314" actId="47"/>
        <pc:sldMkLst>
          <pc:docMk/>
          <pc:sldMk cId="2960663922" sldId="263"/>
        </pc:sldMkLst>
      </pc:sldChg>
      <pc:sldChg chg="modSp add modAnim">
        <pc:chgData name="Dinh Vinh Mai" userId="b8e4a559-41e0-4141-8dc1-330451d69615" providerId="ADAL" clId="{9AF12651-E492-4749-A948-8FB040B70964}" dt="2024-07-11T23:16:27.961" v="14529" actId="207"/>
        <pc:sldMkLst>
          <pc:docMk/>
          <pc:sldMk cId="193709571" sldId="264"/>
        </pc:sldMkLst>
        <pc:spChg chg="mod">
          <ac:chgData name="Dinh Vinh Mai" userId="b8e4a559-41e0-4141-8dc1-330451d69615" providerId="ADAL" clId="{9AF12651-E492-4749-A948-8FB040B70964}" dt="2024-07-11T23:16:27.961" v="14529" actId="207"/>
          <ac:spMkLst>
            <pc:docMk/>
            <pc:sldMk cId="193709571" sldId="264"/>
            <ac:spMk id="2" creationId="{98D47709-0A78-AACC-5CCE-FD59A7D17E27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64621379" sldId="264"/>
        </pc:sldMkLst>
      </pc:sldChg>
      <pc:sldChg chg="modSp add mod modAnim">
        <pc:chgData name="Dinh Vinh Mai" userId="b8e4a559-41e0-4141-8dc1-330451d69615" providerId="ADAL" clId="{9AF12651-E492-4749-A948-8FB040B70964}" dt="2024-07-11T23:31:06.508" v="15304" actId="20577"/>
        <pc:sldMkLst>
          <pc:docMk/>
          <pc:sldMk cId="3978505155" sldId="265"/>
        </pc:sldMkLst>
        <pc:spChg chg="mod">
          <ac:chgData name="Dinh Vinh Mai" userId="b8e4a559-41e0-4141-8dc1-330451d69615" providerId="ADAL" clId="{9AF12651-E492-4749-A948-8FB040B70964}" dt="2024-07-11T23:31:06.508" v="15304" actId="20577"/>
          <ac:spMkLst>
            <pc:docMk/>
            <pc:sldMk cId="3978505155" sldId="265"/>
            <ac:spMk id="2" creationId="{98D47709-0A78-AACC-5CCE-FD59A7D17E27}"/>
          </ac:spMkLst>
        </pc:spChg>
        <pc:spChg chg="mod">
          <ac:chgData name="Dinh Vinh Mai" userId="b8e4a559-41e0-4141-8dc1-330451d69615" providerId="ADAL" clId="{9AF12651-E492-4749-A948-8FB040B70964}" dt="2024-07-11T23:21:20.391" v="14574" actId="20577"/>
          <ac:spMkLst>
            <pc:docMk/>
            <pc:sldMk cId="3978505155" sldId="265"/>
            <ac:spMk id="3" creationId="{96DD8BC4-D539-661E-8A88-53AF6C208F93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6T06:17:00.70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955 547 24575,'68'13'0,"17"2"0,-24-7 0,3-2 0,-6-1 0,1-1 0,21 0 0,-2-1 0,18-3-492,-39 1 0,-3-2 27,23-5 465,-22 6 0,1-1 0,20-12 471,-5 11-471,-5-4 240,-25 6-240,18-5 0,-11 3 0,1-3 738,-16 5-738,22 0 0,-20 0 0,8 3 0,2-3 0,-27 6 0,36 2 0,-28-4 0,40 2 0,-25 0 0,7-5 0,29 5 0,-41-3 0,60-2 0,-63 3 0,33-4 0,-27 0 0,-6 0 0,2 0 0,-5 0 0,-7 0 0,12 0 0,-4 0 0,-8 0 0,11 0 0,-22 0 0,12 0 0,-12 0 0,7 0 0,20 6 0,-19-4 0,25 8 0,6-2 0,-8-2 0,36 7 0,-28-6 0,7-4 0,3 1 0,13 8 0,-18-11 0,-1 0 0,14 5-831,-8-6 831,-6 0 0,1 0 0,15 0 0,18-4 0,-53 3 0,-15-3 0,-2 1 0,-8 2 0,-1-2 831,-1 3-831,-1-3 0,5 2 0,-3-2 0,4 3 0,0 0 0,-1 0 0,7 0 0,0-4 0,16 3 0,3-2 0,19-4 0,-25 6 0,2-9 0,-28 9 0,0-2 0,5-6 0,-3 4 0,12-9 0,-3 2 0,8 3 0,-6-6 0,15 4 0,-21 0 0,12 5 0,-20 3 0,4 0 0,6 2 0,25-2 0,30 3 0,-20 0 0,4 0-380,9 0 0,2 0 380,0 0 0,-3 0 0,23 0 0,-20 0 0,-51-3 0,-7-1 0,-72-18 0,23 8 0,-19 0 0,-10 1-492,6 4 0,-2 2 0,-11-2 0,-3 0 0,-10 0 0,-2-1 0,7 1 0,-2 0 164,14 3 0,-4 0 0,1-1 0,7 1 0,1 0 0,-2-1 0,-14 1 0,-1 0 0,5-1 302,1-2 0,1 1-302,11 1 0,-3 0 0,2 2 92,-16 0 1,-1 1 235,12-2 0,-2 0 0,2 1 0,-11 3 0,1 2 0,-10-5 0,1 1 0,19 4 0,2 0 0,4 0 0,0 0-300,-18 0 0,7 0 300,17 0 491,1 3 1,4 1 491,22 2 0,-17 2 0,7 2 0,26-9 0,-20 9 0,22-10 0,1 3 0,-5 0-75,-19-2-908,3 7 0,-52-6 0,36 4 0,-3 1-492,-9-6 0,-4 0 0,-6 7 0,-1 0 56,5-7 1,1 0-57,-6 3 0,0 0 253,5-4 0,-2 0 239,-8 0 0,1 0 0,11 0 0,4 0 0,-27 0 0,6 0 0,65 0 0,-16 3 0,29 0 983,7 4 0,17 13-346,2-5-637,26 7 0,11-1-278,-7-9 0,6-3 278,7 3 0,8 1 0,0-2-328,-4-4 0,-1-1 0,4-1 0,22 2 0,5-1 0,-2 1 0,-6-1 0,-2 1 0,4-1 126,-13-1 1,2 0 0,1 0 0,0 0 201,1 2 0,0 1 0,-1-1 0,-3 0 0,13 0 0,-3 0 0,2 1 0,-9 1 0,3 1 0,-2 0 0,-6-1 0,28 1 0,-8 1 0,-4 2 0,-10-1 0,-7-3 0,-64-7 0,-76-8 0,-40-4 0,41 6 0,-5 1-328,-17-2 0,-10-1 0,3 2 0,19 3 0,4 1 0,-1 1 289,-5 4 1,-1 2 0,0-1 132,-6-3 1,-2 1 0,2 2-95,6 4 0,1 3 0,-1 0-328,1-3 0,1-1 0,1 1-164,-20 8 1,3 1 113,8-2 0,6 2 378,19 0 0,8 0 983,-7 4 0,32 3 0,29-19 0,20 11 0,37 10 0,26 3-492,-11-9 1,7-2-61,-5-5 0,3-3-431,-13-4 0,3-2 0,-2-1 0,15 0 0,1-2 0,-15-2 0,4-1 0,-5-1 0,7 1 0,-1 0-492,27 0 0,-2 0 119,-35 0 1,-4 0 361,0 0 1,-6 0 10,5 4 0,-32-3 0,-14 6 983,-13-6 0,-46-15-435,-20 2-548,-4-1 0,-10-1-492,-6 4 0,-5 2 339,20 1 0,-3 0 1,-1 2 152,-5 0 0,0 2 0,-1 0 0,-3-1 0,-1 1 0,1 2 0,-2 2 0,0 3 0,2-1 0,8-2 0,1-1 0,3 1 0,-22 6 0,6 2 0,10 0 0,9 0 22,-10 6-22,11 1 0,56-9 0,9-3 0,14 7 0,54 10 0,-19-8 0,7 1 251,24 4 1,8 0-252,11 1 0,3-1 0,-5-3 0,2-1 0,-23-4 0,4-1 0,-2 0 0,-5-3 0,0 0 0,0 0 0,4 1 0,0-1 0,-2 0 0,18 2 0,-3 2-492,10 7 0,-6 1 450,-37-6 1,-4 2 41,11 11 0,-7 3 0,-5 13-141,-15 21 141,-22 9 0,-17-20 0,-7 2-492,-6 7 0,-10 1 175,-20 8 0,-12-1 317,11-18 0,-3 1 0,-2-5 0,-19 10 0,-7-5-328,5-6 0,-6 0 0,4-5-164,-2 0 0,1-3 408,11-9 1,-4 0 0,5 0 12,-8 7 0,6-1 71,16-9 0,4-1 107,-21 24-107,42-24 983,19-8-596,40 0-387,12-4 0,12-1 0,31 2 0,14 0-191,-33-6 1,6 1 0,3-1 0,2-1 190,-3-1 0,3-1 0,2 0 0,1 0 0,1-1-197,3 0 0,2 0 1,0-1-1,2 0 0,1 0 33,-8-1 0,1 1 0,1 0 0,1 0 0,0-1 0,2 0 0,5-1 0,2 1 0,2-2 0,-1 1 0,-2 0 0,-2 0-33,4 0 0,-2 0 1,-2 0-1,1 0 0,3 0 33,-5-1 0,3 0 0,1-1 0,-1 0 0,-3 0 0,-7 0-82,8 0 0,-6-1 0,-4 0 0,-2 0-82,14 0 1,-2-1 0,-12 0 327,-6-3 0,-20 2 983,-35 4-492,-87 1 1,-50-3-250,42-4 0,-3-4 0,-9 2-242,7 3 0,-8 2 0,-5 0 0,-3-1 0,1-2 0,9-3 0,-2-2 0,-1-2 0,-2 0 0,0 1 0,-2 1-98,6 3 0,-1 1 0,-2 1 0,0 0 0,-1 0 0,-2 0 0,-1 0 98,3 1 0,-2-1 0,-2 1 0,0-1 0,-2 1 0,1 1 0,-1-1 0,1 2-110,8 0 1,-1 0 0,0 1 0,-1 0-1,1 1 1,0 0 0,1 0 0,1 0-1,1 1-31,-12 0 1,1 0-1,2 1 1,0 0-1,1 1 1,1-1-1,-1 1 0,2 0 1,-1-1-1,0 1 1,0 0-1,3 1 1,3 0-1,5 0-56,-7 1 0,5 1 1,3 1-1,3-1 0,2 1 442,-5-1 1,2 1 0,5 0 0,5 1-171,-29 6 0,22-1 908,37-3 0,69-12-633,31 0 0,14-2 141,9-6 1,9-2-331,-21 8 1,7 1 0,4 0 0,1-1-162,11-3 0,2 0 0,2-1 0,1 0 0,-15 1 0,0 1 0,0 0 0,2-1 0,2 1-164,-7 1 0,1 0 0,2 0 0,0 0 0,0-1 0,0 0 0,1-2 0,0 0 0,0-1 0,0 1 0,-2-1 0,-1 2-33,6 0 0,-4 1 1,0 0-1,1-1 0,3-1 33,-3-2 0,4-1 0,1-1 0,-1 0 0,-2 0 0,-6 1-41,9-1 0,-5 0 1,-1 1-1,1-3 209,11-2 0,1-3 0,0 1 0,-7 0-4,4 0 0,-6 0 0,-7 1 491,4-3 1,-10 1-39,-12 5 0,-15 1 530,-29 3 0,-23 9-656,-41-4 1,-36 1 0,-1 0-1,11 1 1,0 1 0,-7 0-321,-12-2 1,-9 1 0,-2-1-1,3 2-7,9 0 0,1 1 0,0 1 0,1 2-51,0 2 0,1 3 0,0 0 0,0 1 51,-1-1 0,-1-1 0,0 2 0,4 1 0,-13 5 0,4 2 0,-1-1 0,-5 0 0,-1 1 0,13-1 0,23-1 0,6 0 433,-9-1 0,19-1-433,42-5 0,80-1 0,49-5-328,-51-1 0,2-1 0,8-1 131,-5 1 0,7 0 1,5-1-1,2-1 0,0-1 33,-8-1 0,3-2 0,0 0 0,2-2 0,-1 1 0,-1 0 12,0 1 1,-2 0 0,0 1 0,1-2 0,2 0 0,3-1 10,1-2 1,4-2-1,1 0 1,2-1-1,0 0 1,1 1-1,-1 0 113,0 2 1,2 0-1,0 1 1,0 0-1,0 0 1,-2-1 0,-2-1-114,-8 0 1,-4-1-1,0 0 1,0 0-1,0 0 1,4 0-1,3 0 31,-2 3 1,5-1 0,3 1 0,2-1-1,0 1 1,-1 1 0,-2-1 0,-5 1-1,-6 0 50,6-1 1,-6 0 0,-4 0 0,-1 1 0,2 0 0,5 1 59,6-1 0,5 1 0,2-1 0,1 2 0,-1-1 0,-4 2 0,-4 1 99,8 1 0,-4 1 0,-3 2 0,-3 0 0,-3 0-99,2 0 0,-3 0 0,-3 1 0,-2 0 0,16 2 0,-4 0 0,-14 0 491,-22 2 1,-14-1 491,-15 0 0,-31 2 0,-43 11 0,-29-11-604,9 5 1,-7-2-53,7-4 1,-4-3 0,0 0 163,-24 1 1,-7 0-247,25 0 1,-9 0 0,0 0 0,5 0 81,-5 0 1,4 0 0,-4 0-245,-1 0 0,-5 0 1,-1 0-1,4 0-83,-12 0 0,5 0 0,-2 0 0,-2 0 0,0-1 0,-2 2 0,22 3 0,-2 1 0,1 0 0,4-1 0,-6-2 0,5-2 0,3 3-163,-24 6 0,13 0 163,7-9 0,87-6 0,25-8 0,28 0 0,24-2 0,-1 1-328,-12 1 0,0 1 0,7 0 131,-4 1 0,9 0 1,3 0-1,0 0 0,-2 0-49,10-1 0,-1 0 0,-1 1 0,3 0 49,-11 1 0,2 1 1,1-1-1,-1 0 0,-3 1 62,9-3 1,-4 1 0,1-1 0,1-2-63,-9 1 0,5-1 1,-2-1-1,-5 1 0,-10 2-295,20-2 0,-10-1 0,26-6 0,-38-1 310,-69 16 1165,-33-15 0,-53-2-727,15 4 1,-10 0 70,9 6 1,-5 1 0,-5 2-109,8 2 0,-4 1 1,-1 0-1,1 2 108,-20-2 1,1 1 0,-7 2-259,23 2 0,-6 1 1,-2 0-1,2 1 0,3 0-315,-1 0 0,4 1 0,0 0 0,-4 1 49,3 0 0,-4 0 1,-2 1-1,2 1 0,3-1-49,-7 0 0,4 1 0,0 0 0,1 0 154,-2-1 1,2 0-1,-1 1 1,-1 1 91,-5 4 0,-2 2 0,3 0 0,6-1 0,4-5 0,7 0 0,1 1 0,-2 4 0,1 2 0,17-2 0,13-2 983,26-7 0,114-25-793,-18 19 113,-4-5 1,15-3 0,-4 5-304,9 6 0,2 3 0,-4-2 0,6-1 0,3-1 0,-15 2 0,2 0 0,0 0 0,-3-1 0,13-3 0,-4-1 0,3 0 0,-11 2 0,5 1 0,-3-1 0,-9-3 0,21-9 0,-10 0 0,-11 8 0,-11-1 983,-8-9 0,-32 12 0,-31 1 0,-43-2-308,-50-13-1167,24 7 0,-10 0 164,7 1 0,-5 0 0,-3 0 0,-11 0 0,-4-1 0,1 2 69,2 1 0,0 1 1,-1 0 258,20 2 0,-1 0 0,0 1 0,3 1-328,-12 1 0,3 2 0,-1 0 0,-6 0 0,1 0 0,4 1-164,-11 1 0,7 2 346,15-2 1,12 2 1128,20 2 0,45-3 0,30 3 0,43-3-492,-11 1 1,9-2-165,-8-1 1,5-2 0,0 2-157,-4 1 1,0 1-1,4-2-499,25-5 0,6-4 0,-4 3 0,-19 3 0,-3 1 0,2-1 190,16-4 1,2-2 0,-2 3 137,-16 3 0,-1 2 0,-2 0-328,-1-3 0,-1 0 0,-2 1-116,20 3 1,-5 2 340,-18-5 1,-7 1 102,9 7 983,-50 1 0,-21 0 0,-56 3 0,-1 1-492,-7-2 1,-6 1-8,11-3 1,-1 1-485,-24 4 0,0-2 0,17-6 0,2 0-86,1 7 0,3-1 86,-29-6 0,54 6 0,12-7 0,71-7 0,23 5 0,4-5 0,10-2-397,5 4 1,4 0 396,-14-1 0,4-1 0,-1 0 0,-10 1 0,-2-1 0,3 1 0,19 2 0,4 1 0,-5 0 0,-21-1 0,-4 1 0,1 1 0,11 2 0,1 0 0,-7 0 229,-2 0 0,-9 0-229,6 0 0,-46 0 0,-61-8 0,-27-1 0,11 7 0,-5 0-328,-12-3 0,-9-2 0,4 2-164,-11 0 0,-2 2 164,0 2 0,-7 1 0,6-1-39,-4-3 0,2 0 367,11 0 0,-5 1 0,6 1-492,-14 6 0,9-1 465,28-7 1,6 1 26,-28 12 0,74-9 983,73 15 0,-15-5-492,5 1 1,2 2 491,16 8 0,-12-11 0,-15 2 0,-31-9 0,-1-2-627,-13 5-356,24-5 0,2 7 0,21-1 0,21 7 0,-26-7 0,23 0 0,-49-4 0,2-3 0,-75 29 0,-12-8 0,5 0 0,-4 2-492,15-7 0,-5 0 164,-12 2 0,-10 2 0,2-3 0,10-3 0,2-1 0,-6 1 82,-7 0 0,-7 2 0,-3-1 0,2-2 0,2-2 0,0-1 0,0 0 0,2-1 0,4 1 0,1-1 0,0 1 0,0 1 74,-8 2 1,-2 1-1,2 1 1,7 1 171,4 2 0,6 1 0,3 1 0,-24 8 0,13 3 0,10 26 0,50-29 0,23 6 0,37-11 0,16 6 0,15-10 0,14-3-226,-24-6 1,2-1-1,4-2 226,21 1 0,6-1 0,0-2-100,-23-1 0,0-1 0,1-1 0,0-2 100,1-3 0,0-1 0,1-2 0,-1 1 0,23-1 0,-1-1 0,0-2 0,0-5 0,-2-4 0,-4 1 0,-18 4 0,-5 0 0,0 0-181,0 0 0,-1 1 0,-10 0 181,14-8 0,-7 11 0,-62 6 983,-5 6 0,-34 4 0,18-2 0,-48 7 0,29-5 0,-4 4 0,12-2 0,26-5-637,34-17-346,12-4 0,24-12 0,-10 3 0,1-1 0,-24 13 0,-5 5 0,-107 26 0,28-9 0,-7-1-328,-8 0 0,-7-1 0,0 0-164,-22 2 0,-4 0 164,8-1 0,-5-1 0,1 1 0,14 0 0,3 0 0,-2 0 0,-6 2 0,-1 1 0,1-1 11,0 1 1,1-1 0,7 0 316,3 0 0,4 2-260,-18 5 1,9 0 259,23-2 0,16 0 0,40-8 0,95-5 0,-40 1 0,6-1-328,11 0 0,9 0 0,1-3 0,5-2 0,1-2 0,0-2 0,-3 0 0,0-2 0,3-2 82,-10 1 0,3-1 0,0-2 0,-4 0 143,6-5 1,-5-1-1,1 1-225,11 1 0,2 2 0,-6 0 199,11-7 0,-8 0 36,-11 5 0,-9 2 93,5-3 983,-36 5 0,-48 21 0,-79 28-492,44-16 1,-6 1-165,-21 9 1,-11 3 0,3 0-9,16-6 1,2 0 0,-4 1-422,-22 8 0,-6 1 0,3 0 102,11-3 0,1-1 0,0 0-328,-5 0 0,-2 1 0,0-1 0,-4 5 0,-1 0 0,4-3 0,17-9 0,2-3 0,-2 3 0,-15 8 0,-2 2 0,4-3 0,16-11 0,2-2 0,1 1 187,-5 7 1,0 2 0,4-2 140,-5-1 0,8-2 983,-15 16-128,65-30 128,3-5 0,63-21 0,-27 9-492,18-6 1,4-2 491,3-2 0,3-3 0,-35 7 0,-24 7-492,-44-7 1,-21-1-1,13-2 1,-4-2-984,-36-2 0,-5 0 0,18 1 0,2 4 433,1 8 0,-2 4 59,-9-2 0,-2 2 0,9 3 0,-4 0-328,2 0 0,-6 0 0,4 0 0,19 0 0,4 0 0,-4 0 0,-20 0 0,-4 0 0,3 0 0,17 0 0,3-1 0,0 2-164,-31 2 0,3 2 0,12-1 0,8 1 446,20 3 1,7 0 1028,-10 3-456,37-1 456,20-4 0,0 4 0,-4 1 0,-9 0 0,1-4 0,-50 4-145,-16-9-1330,19 2 0,-5 0 0,-7 0 0,-1 0 422,-6-4 1,-1 2 69,0 5 0,0 2 0,4-5 0,4 1 0,17 2 0,7 1 0,-7 4 0,39-6 0,21-3 0,19 4 0,17 7 0,18 3 0,24 4 0,-18-8 983,-4-5 0,-32-2-842,-14-3-141,-10 0 0,-15 13 0,2-10 0,-10 9 0,-19-14 0,14 6 0,-22-2 0,21-1 0,0 8 0,5-4 0,5 7 0,6-4 0,3-1 0,0-3 0,1-1 0,-1 4 0,0-2 0,3 2 0,1 2 0,0 0 0,2 4 0,-6 4 0,6 0 0,-6 1 0,6 23 0,-2-24 0,3 25 0,0-14 0,0-8 0,0 3 0,3-13 0,1-3 0,3 1 0,0-4 0,-1-1 0,4-6 0,26 10 0,-10-9 0,20 5 0,-29-12 0,-1-1 0,-12-13 0,-1 5 0,-7-9 0,-42-15 0,-23-11-492,21 23 0,-3 3 476,-2 1 0,0 4 16,-41-3 0,42 16 0,0 3 0,-44-4 0,2 13 0,23 7 0,31-1 0,10 11 0,19-11 0,1 4 0,4-6 0,6-4 983,12 6-950,2-7-33,52 10 0,31-13-492,-38-8 0,3-3 189,7 1 1,-1-4 302,-14-10 0,-2-3-290,6 4 0,-2 0 290,20-16 0,-3-5 0,-44 24 0,-9-2 0,-16 20 983,-24 31-426,6-8 72,-17 20-629,3 1 0,3 12 0,-1-8 0,-9 37 0,14-37 0,-3 7 0,6 0 0,16-38 0,-3 10 0,5-15 0,0-10 0,-7-42 0,-1-5 0,-14-50-860,5 12 860,-13-11 0,9 21 0,-2-6 0,8 43 0,4 0 0,4 26 0,1 9 0,-9 23 0,3-6 0,-19 41 0,6-1 0,-1-3 0,9-3 0,4-3 0,5-11 0,-13 60 860,19-68-860,-5 18 0,7-42 0,0-8 0,6-32 0,10-30 0,-2 10 0,1-1 0,1-3-730,15-29 730,-15 40 0,0-1 0,7-11 0,2 3 0,29-21 0,-17 10 0,23 12 0,-42 45 0,11 1 0,10 14 0,-17 10 0,22 18 730,-28 7-730,-4 11 0,-7 0 0,-5 9 0,0 3 0,7 20-760,9 3 760,8 9 0,12-9 0,-8-35 0,0-4 0,6 3-89,6-7 0,3-6 89,-4-16 0,8-3 0,7-2 0,3-8 0,3-6-492,5-9 0,4-5 0,20-4 0,1-3 430,-18-5 1,1-3 61,-6 3 0,5-3 0,-1 2-328,-7 4 0,-1 0 0,2 1 0,6-2 0,2 2 0,3 0 0,14-2 0,3 3 0,0 0 0,2 3 0,-1 1 0,1 2 0,0 0 0,1 0 0,-1 3 35,0 0 0,-1 2 1,-4 2 292,-18 4 0,-2 1 0,-5 2 0,12 0 0,-7 2 53,-12-2 0,-10 2-53,-15 2 983,-38 5-557,-40 11-426,-18-8 0,4 4 0,-6 0 491,1-9 1,-4 0-466,-25 11 0,-6 1 301,29-7 1,0-2 0,-1 1-208,4-1 1,-1 1 0,1 0-121,-1 1 0,0 1 0,1 0-492,-27 6 0,6 1 273,22-1 1,5-1 218,4-1 0,8 0 0,16 0 983,33-9-517,49-3-466,29-2 0,15-1-328,-24-1 0,3 0 0,6 0 261,3 0 1,6 0 0,3 0-1,1 0-179,6-2 0,1 0 0,2-1 0,3 0 49,-8 1 0,3 0 1,1 0-1,1 0 0,-2-2 0,-2-1 0,-2-1 1,1-1-1,0 1 0,1 0 33,-12 2 0,0 0 0,1 1 0,0-1 0,1 0 0,1-1 0,4-3 0,2-1 0,1-1 0,-1 0 0,-2 1 0,-3 1-33,0 2 0,-3 1 1,-2 1-1,1-1 0,2-1 0,10-4 0,4 0 1,0-2-1,-5 1 0,-7 1-131,13-1 0,-9 2 0,-9-1 460,1-3 1,-11 0-133,20-5 983,-104 20 0,-50-1-492,-2 2 1,-11 0-165,6-3 1,-7 0 0,-2 0-1,-7-1 1,-3 1 0,-3 1-99,10 0 1,-3 2 0,-1-1 0,4 0-230,-8-1 0,3-1 0,-5 2 0,4 3 0,-5 2 0,0 1 0,7-1 0,2-3 0,5-1 0,-2 3 0,-18 5 0,-2 3 0,6-2-492,-4-2 0,6 0 258,-2 8 0,4-1 234,21-7 0,5-1 0,2 0 0,7 0 0,-1-2 0,25-10 983,27-1 0,39-13-165,26-4-818,35-3 491,-37 12 1,6 0-18,23-5 0,2-1-474,-11 3 0,2-1 0,16-5 0,-4-3 491,-31 4 1,-7 1 74,20-4-566,-46 3 0,-56 17 0,-21-2 0,-10 1 0,-13 3 0,-7 0-492,-15-3 0,-3 0 0,-2 6 0,1 4 334,8 2 0,2 3 158,-3 1 0,3 4 491,13 3 1,4 3-481,4-2 0,6 2 343,-1 15-354,17-7 0,35-14 0,11-6 983,19-6 0,49-1-458,28-3-853,-32 0 0,10 0 0,-1 0 0,-7 1 0,-1-1 0,5-1 312,20-5 1,6-4-1,3 0-230,-17 0 0,3 1 0,0-3 0,-2-1 0,-11-3 0,-2-2 0,0-1 0,2 1 0,10 0 0,4 0 0,-3 0 0,-9 1-246,15-7 0,-4 0 164,-14 5 0,1 0 0,-12 4-656,6 2 492,-9-2 0,-12 5 1475,-35 13-310,-16 0 310,-20 12 0,-51-2 0,-15 0-492,-5-4 1,-9-1-1,17-7 1,-3 0-306,6 2 0,-5 0 1,1 0-515,9-3 0,2-1 0,-3 2 82,4 0 0,-3 1 0,0 0 0,5 2-82,-5 1 0,4 1 0,0 1 0,-6 0 0,0 2 0,7 3-164,1 8 0,7 1-267,-31 6 759,33 0 983,31-23 0,32-5 0,41-37 0,-6 16 0,33-26 0,0 14-977,-14 12-6,24-6 983,-37 17 0,16 4 0,-34 3-835,0 7-148,-17 1 0,-32 18 0,-22 7 0,-29 16-492,18-23 0,-6-2 0,-4 1 0,-4-1 0,-22-5 0,-5-2 0,7 1 0,-4-1 164,11-5 0,-5-2 0,2 0 0,12-2 0,2-1 0,-3 0 0,-15 0 0,-4 1 0,3-2 0,12-2 0,1 0 0,1 0 0,2 0 0,1 0 0,2 0-164,-27 0 0,6 0 105,17 0 0,6 0 878,17 0 1,8 0 119,-2 0 372,28 3 0,-3-2 0,-2 2 0,-42 4 0,-15 2-492,18-1 1,-4 1-1,9-1 1,-2 0-820,-4 2 0,-5-1 0,3 0 108,-12-3 0,0-1 220,13 3 0,-2 2 0,3-2 0,-16-3 0,4-1 0,2 1 0,4 0-117,11 3 0,5-1 117,-18-5 0,29 8 0,40-10 983,2 6-778,-14-1 778,8 2 0,-28 3-340,5 0-643,0-1 0,-32 4 0,37-8 0,-48 8 0,53-11 0,-9 7 0,32-8 0,64-10 0,6-9-328,3 6 0,16 1 0,-1-1 0,-17 0 0,-2-1 0,8 1 131,2 3 0,8 1 1,4-1-1,2 1 0,-4 1 0,-8 0 0,0 1 1,-1-1-1,0 1 0,3 0 0,7 0 0,0 0 1,2 0-1,2 0 0,4 0 56,-15 1 1,4 0-1,2 0 1,1 0-1,-1 0 1,-2 0-1,-4 1-56,12-1 0,-6 0 1,-2 1-1,5-1 0,8 0 87,-18 0 1,7-1 0,5 1 0,3-2-1,0 1 1,0 0 0,-2 0 0,-4 1-1,-6 0-54,9 0 0,-6 1 0,-4 0 0,0 0 0,2 0 0,5 0 41,-7 0 0,3-1 0,4 1 0,0-1 0,0 0 0,-1 0 0,-4 0 0,-4 1-74,18-2 0,-7 0 1,-2 0-1,1 0 0,3-1 33,-3 1 0,3-2 0,1 1 0,0-1 0,-3 0 0,-5 0-82,13-2 0,-5-1 0,-1 0 0,3-1 49,-5-1 0,6-1 1,-1-1-1,-5 0 0,-10 0-131,-4-1 0,-8 0 0,-1-2 177,3-2 1,-1-1-1,-5-2 642,13-12 1,-11 0 491,11-5-492,-31 7 1,-6-1 491,-15-2 0,3 0 0,-16 6 0,-11 16 0,2 1 0,-6-1 0,6 6 0,1-4 0,4 4 0,8-7 0,2 3 0,-4 0-516,-5 4-467,-9 2 0,-27-12 0,-4 6 0,-23-8 0,-10 0-492,1 9 0,-5 2 164,1-5 0,-5-2 0,-3 2 0,-10 3 0,-2 2 0,-1-1 0,4-2 0,0-1 0,-7-1 131,12 3 0,-6-1 1,-2 0-1,0-1 0,4 1-49,-2-1 0,3 0 0,0-1 0,-5 0 49,-1 0 0,-4 0 1,-2-1-1,-1 1 0,3 0 0,4 1 0,0 0 1,0 0-1,2 1 0,0 1-49,-12-1 0,2 1 0,1 1 0,0-1 0,0 1 0,0 0 0,3 0 0,10 2-246,-17-1 0,14 3-492,-16-4 1619,85 0-635,59-15 0,30-4 0,-12 6 0,6 1 327,2-4 1,7-1 0,3 3-242,11 5 1,4 4-1,-1 2 152,-5 1 1,-1 2-1,5 2-238,0 1 0,5 2 0,2 0 0,-4 1 0,-13 1 0,-4 1 0,1 0 0,5 0 0,1 1 0,6 1 0,2 1 0,-2-1 0,-5 0 0,-3 0 0,-5 0 0,0 0 0,5 0 0,2 0 0,5 0 0,2-1 0,-3 1 0,-7 1 0,18 1 0,-8 1 0,-2 1-328,2-2 0,-2 0 0,-10 4 265,-7 4 1,-12 1 62,3 2 0,-45 2 983,-25-5 0,-20 5 0,-7-1 0,-39 12 0,-14-2-492,36-6 1,-2 2-1,-12-2 1,-3-1-1,1 3 1,-3 1-782,-14 1 1,-2 0 289,9-4 0,2 1 0,10 0 0,5 1 0,-23 8 0,46-11 0,13-6 0,18-11 983,69-31-835,-7 0-148,0 3 0,6-1-492,-9 4 0,2 0 241,9-5 0,3 0 251,11 2 0,-2 0-492,-18 2 0,0 1 78,27-3 0,-6 4 269,-9-1 145,16-4 0,-67 20 0,-26 2 983,-42-7 0,-24 9-492,4-1 1,-8 1-954,-13 5 1,-3 0 461,-5-4 0,-2 0 0,25 3 0,-1 2 0,0-3 0,2-3 0,1-1 0,0 0 0,-1 2 0,0 1 0,0 0 0,0-1 0,0 1 0,2-1-492,-27-5 0,5 2 378,16 5 1,6 2 113,-17-9 0,49 9 0,40 3 0,56-2 0,-13 1 0,7-1-492,15-1 0,6 0 383,19 4 0,4 1-39,0-1 0,2 2 148,-32 0 0,1 1 0,4-1-328,23 1 0,7 0 0,-3-1 0,-14-2 0,-2-1 0,4 0 82,-6 0 0,4 0 0,0-1 0,-3-1-82,9 0 0,-3-1 0,-2-1 0,-4 2 0,-2-1 0,-2-1 228,-7-1 1,-3-1 0,-5 0 99,1 3 0,-8-2 983,26-9-58,-60 7 58,-38-10 0,-22 2-492,-14-3 1,-10 1-1,-8 4 1,-6 1-165,-1-3 1,-5-1 0,0 2-656,6 3 0,0 2 0,-3-2 82,0-1 0,-5-1 0,1-1 0,3 3-82,-4 3 0,3 1 0,-3 0 82,6-1 0,-4 0 0,1 0 0,6 2-246,-22 2 0,8 2 0,4 1 0,10 1 136,14 2 1339,41 4-738,19-5-245,66 6 0,4-8 491,14 6 1,9 1-1,-9-4 1,2 0-165,-19-2 1,2 1 0,3 0-209,8 1 1,3 2-1,-1-2-119,-7-4 0,-2-1 0,7 1-246,6 3 0,7 1 0,1 0 0,-2-1 0,-12-3 0,-3 0 0,1-1 0,3 0 0,16 2 0,3 0 0,0 1 0,-2 0 135,-9-1 1,-3 0 0,-1 1-1,0-1 111,-5-2 0,-1 1 0,-1-1 0,-1 1 0,18 2 0,-2 0 0,-5 0-356,16-3 1,-11 0 355,-32 0 0,-10 0 983,-1 0-563,-67-6 563,-34 5 0,-13-4-344,-29 5 344,9 0 0,-9 6 0,-1 3 0,20 5 0,21-3-386,27-5-597,22-3 0,36-18 0,12-8 0,40-12 0,-11 0 0,-2 13 740,-28 2-740,-13 10 0,-23 6 0,-1 4 0,3 10 0,35-5 0,27-7 0,-10-2 0,5-2-436,-5-2 1,-1 0 435,-2-2 0,-9 4-90,-24 10 90,-61 4 0,-28 4 0,-18 9 0,-9 2-328,16-8 0,-4 0 0,-1 0 0,-2 4 0,-1 1 0,0-3 0,-4-2 0,-1-3 0,-1 3 82,15 0 0,-1 3 0,-1-1 0,0-1 0,-5-4 0,-1-1 0,0-1 0,2 2-82,-13 6 0,3 2 0,2-1 0,10-6 0,1-1 0,7 0-164,-5 2 0,11-1 195,-9 7 297,38-15 983,39-3 0,45-19-254,16-9-729,0 5 0,6-2 491,-6 1 1,5 0-357,2 3 1,8 0-1,-2 2-135,20 1 0,1 2 0,-14 1 0,5-1 0,-4 3 0,-11 4 0,-2 2 0,0-2 0,-3-1 0,0-2 0,-3 1 0,18-1 0,-5 0 491,-14 0 1,-6 2-289,11 0-203,-48 4 0,-20 4 0,-46-9 0,-30-4 0,14 3 0,-6-1-328,-11 1 0,-11 0 0,2 0 0,7 1 0,0-1 0,-2 2 0,-7 0 0,-1 2 0,0 0 266,5-1 0,1 1 1,4 0 318,-19 0 0,4 1-257,-5 0 0,8 1 520,-1 4-520,2 0 0,61 0 0,22 0 983,49 7 0,46 3-492,-19-6 1,5 1-536,11 3 1,3 0 43,9-7 0,-2 0 0,-23 3 0,1 0 0,-2-1 0,5 0 0,0 0 0,-7 0 0,0 1 0,5 0-246,-1 1 0,6-1 0,0 2 0,-3-1-82,8 1 0,-2 1 0,2-1 82,-5-1 0,3 0 0,0 0 0,-4 0 55,0 2 1,-3-1 0,1 0 190,13-2 0,1 0 0,-6-1-492,12 2 0,-9-1 0,-21-4 0,-10 0 140,-1 0 352,-20 0 983,-26 3-9,-4 1 9,1 2 0,-64-6 0,-17 2-492,4-4 1,-8-1-216,-11-1 1,-5 0-277,22 3 0,-2 1 0,0-1 0,3-2 0,0 0 0,-2 0-328,-22 0 0,-4 0 0,6 0-164,-3 2 0,2 0 164,14-2 0,-3-1 0,3 2-164,-16 1 0,7 2 0,29-1 0,4 0-492,-40 3 790,91-2 194,66 0 0,44 1-492,-16-2 0,12 0 424,-30 0 0,9 0 0,4 0 0,2 0 1,-4 0-139,15-2 1,-2 0 0,1-1 0,4 0 205,-20 1 0,3 1 0,1-1 0,2 0 0,-2 0 0,-1 0-197,10-1 0,-3 2 1,1-1-1,0-1 0,3 0 33,-5-1 0,1-1 0,2 0 0,1-1 0,-1 1 0,-1 1 0,-1 1 0,0 1 0,-1 0 0,0 0 0,1 0 0,0-2 0,1 0 0,2-1 0,0-1 0,-1 0 0,-1 1 0,-1 0-33,9 2 0,-2 1 1,-1 0-1,0 0 0,-1-1 189,-3-1 0,0 0 1,-1 0-1,-3 0 1,-5 1 96,19 2 0,-8 1 1,-2-1-90,-7-2 0,-4 0 0,-9 0 491,-9 2 1,-11 2 491,4 3 0,-42 0 0,1 7 0,-9-1 0,3 9 0,4-4 0,-5 4 0,2-8 0,-3-1 0,-31-20 0,-22 2-492,-9-6 1,-10-4-984,-22 0 0,-11-1 247,9 3 1,-7-1-1,-5-1 48,25 5 0,-2-1 1,-3-1-1,-2 1 0,1 0 0,-4 0 0,1 2 1,-3-1-1,-2 1 0,-7-2 74,12 2 0,-5 0 0,-5-1 0,-1-1 0,-2 1 0,1 1 0,2 1 0,5 1-18,1 2 1,3 2-1,1 0 1,1 1-1,0 0 1,-1 0-1,-2-1 0,-10-1 1,-2-2-1,-2 0 1,1 0-1,0 1 1,2 2-1,3 2-23,-1 2 0,1 2 0,2 2 0,2 1 0,3 0 0,5 0-82,-13 1 0,7 1 0,1 0 0,-4 1 49,4 0 0,-3 0 1,-2 1-1,4-1 0,6 1-131,-16 3 0,8 1 0,3-1 0,10-1 0,3 0 0,10-1 1311,-33 5-401,82-1 401,49-8 0,63 11-656,-32-12 1,10 0 0,4 2-164,-5 2 0,5 4 1,3-1-1,3 0-164,3-3 0,4 0 0,2-1 0,2 1 0,-1 1-197,0 1 0,0 2 1,1 0-1,2 0 0,3-2 56,-16-3 1,2-1-1,1-1 1,3 1-1,0-1 1,2 1-1,1 0 18,-2 2 0,1 1 0,1 0 0,1 0 0,1 0 0,3 0 0,0 0 0,3-2 24,-8-1 1,3-1 0,2-1-1,2 1 1,0-2 0,1 1-1,0 0 1,-2 0 0,0 1-1,-2 0-11,4 1 1,-1 1 0,-1 1 0,-1-1-1,1 1 1,-1-1 0,0 0 0,1 0-1,0-2 11,-7-1 1,-1 0 0,1-1-1,0 0 1,0-1 0,1 0-1,-1 1 1,0-1 0,0 0-1,0 0 0,1 0 1,1 1 0,1-1-1,0 0 1,-1 0 0,0 0-1,-2 0 1,-2 0 0,-2 0-1,-2-1 34,10 1 0,-4-1 0,-4 0 1,0 0-1,0 0 0,2 0 0,4-1 65,-5 1 0,4-1 0,4 0 0,0 0 0,1 0 0,-3 0 0,-3 0 0,-6-1 0,-6 1 0,10-1 0,-7 1 0,-6-1 0,-1-1 0,1 0 245,15-3 1,0-2 0,-4 0 0,-8 1-215,21 1 1,-15-1 951,12-13 0,-80 20 0,-21-4 0,-23 4 0,-14 0 0,-41 0-492,20 0 1,-5 0-1,-17 9 1,-9 0-165,8-7 1,-8-2 0,-3 2-574,9 3 0,-3 3 0,-2 0 0,0-3 0,-1-3 0,1-2 0,-2-1 0,-1 2 233,12 2 0,-2 1 0,0 0 0,0 0 1,2 0-234,-11-1 0,2 0 0,0-1 0,-1 1 0,-2 0 0,-1-1 0,-1 1 0,1 0 0,-2 2 0,-1 0 0,0-1 0,1 1 52,-2-3 1,-1 0 0,2 1 0,5 1 193,14 2 0,3 1 0,2 1 0,4-1-176,-12-1 1,5 0 0,10 1 175,-26 14 983,66-14-111,67-4-872,27-6 0,16-3 52,-10 5 1,7 1 0,5-1-53,0-3 0,6-1 0,4 0 0,1 1-56,-10 3 0,4 0 1,0 2-1,1-1 1,-2-1 55,-4-2 0,-2-1 0,1-1 0,1 1 0,3 1-164,-3 2 0,3 1 0,2 0 0,0 0 0,-2 0 0,-3-1-33,3-2 0,-1-1 1,-2 0-1,-1 0 0,1 1 0,-1 1 0,0 2 1,0 0-1,0 0 0,-1-1-49,19-1 0,0 0 0,-2-1 0,-6 1-22,-2 2 1,-5 0-1,2 0 513,-12 0 1,3 0 0,-3 0 0,-10 0-217,5 0 1,-9 0 953,34 0 0,-98 0-544,-46 0 1,-26 0-440,-2 0 0,-7 0 327,-4 0 1,-8 0 0,-3 0-269,19 0 1,-2 0 0,0 0 0,-1 0 107,3 0 1,2 1 0,-3-1 0,-4-1-168,-6 0 0,-6-1 0,-3 0 0,2-1 0,3 1-246,-4-1 0,3 0 0,0 0 0,-5 0 82,19 1 0,-3 0 0,-1 0 0,-2 0 0,-1 0 0,-2 0 23,4 0 1,-2 1-1,-3-1 1,1 1-1,0 0 1,2 0-1,4 0-56,-13 0 0,4 1 1,2 1-1,-1-1 0,-4 0 33,1 0 0,-5 0 0,-1 0 0,1 0 0,4 0 0,7 0 76,-3 0 0,6 0 1,5 0-1,5 0 367,1 0 0,6 0 1,4 0-280,-15 0 0,22 0 983,45 0-492,64 3 1,40 3-379,-30-1 1,3 2-1,8 1 88,14 1 0,10 1 0,4 0 1,-2 2-202,-3 0 0,0 2 0,0-1 0,4 0 0,-9-2 0,3 0 0,1 0 0,-1-1 0,-2 0 0,6 1 0,-2 0 0,0-1 0,4 0 0,-3-2 0,5 1 0,1-1 0,-2 0 0,-7-1 0,-3-1 0,-5 0 0,-2-1 0,3 0-246,12 1 0,2 0 0,-1-1 0,-3-1 21,-14 0 1,-2-2-1,-3 0 1,-7-1 49,23 0 1,-8-2 174,0 2 0,-18-2 983,-39-2 0,-58-10-705,-17 1 1,-11 1-279,-17-6 0,-9 0 149,-7 1 0,-9-1 0,-4 1-149,19 5 0,-2 1 0,-3 0 0,-1-1-177,7-1 0,0 0 0,-3-1 0,-1 1 0,-3 1 177,6 2 0,-4 1 0,-1 1 0,0 0 0,0 0 0,2-1-197,-11-1 0,1 0 1,1 0-1,0 1 0,-3 1 33,12 2 0,-1 1 0,-1 0 0,-1 0 0,2 1 0,2 1-33,-11-1 0,1 1 1,2 0-1,2 0 0,2 1-49,-5 1 0,3 0 0,2 0 0,0 0 194,-2 0 1,-1 0 0,4 0 0,8 0 51,-22 4 0,11 0 0,17-3 0,11 3 983,12 7 0,55-8-865,80 9-118,-13-11 0,10 0 327,-2 3 0,9 3 0,3-1-327,-9-3 0,4 0 0,2 0 0,2-1 0,-5 0 0,2 0 0,2 1 0,2-1 0,-1 0 0,5 2 0,0 0 0,1 0 0,2-1 0,3 1-136,-18-2 0,1 0 1,2 0-1,2 0 0,0-1 1,1 1-1,1 0 136,8-1 0,3 1 0,1-1 0,0 1 0,0 0 0,-2-1 0,-2 2-164,3 0 0,-2 0 0,-2 1 0,0 0 0,1-1 0,2-1 23,-9 0 1,2-2-1,1 0 1,0 0-1,-1 0 1,-1 0-1,-2 1-13,4 0 0,-1 1 0,-1 1 0,-1-1 0,-2-1 0,-3-1 154,5-2 0,-3-2 0,-1 0 0,-2-1 0,0 2 245,17 0 1,1 1 0,-5 0 0,-12-3-198,10-6 0,-21-1 935,-25 1 0,-50 4-685,-54-2 1,-26 5 192,24 1 1,-5 1-165,-21-1 1,-14-1 0,1 2-78,8 1 0,1 1 0,-4 1-250,7 0 0,-4 2 0,-2-1 0,-3 1-197,9-1 0,-3 0 1,-2 0-1,1 1 0,1 0 42,5 0 1,1 1-1,1 0 1,-1 0-1,-1 1 155,-5 0 0,-1 1 0,-1 0 0,2 0 0,2 1 0,-4 0 0,2 1 0,2 0 0,-1 0 0,0 2 0,0-1 0,0 2 0,0 0 0,-3 1 0,-2 0 0,2 1 0,6-1-328,-3 2 0,4-1 0,4 1 285,6-2 1,2 1 0,12-2 1025,-13 6-527,52-12 527,38-5 0,31-7-492,21-1 1,13-3-1,5-3 1,7-1-165,-7 2 1,7 0 0,2 0-574,-21 3 0,1 0 0,0 0 0,-2 0 55,13-3 0,-2 0 0,3 0 191,-10 1 0,3 0 0,-2-1 0,-6 1-328,-5-1 0,-5 0 0,-3-1 303,25-5 1,-11 0 24,-1-2 0,-70 6 0,-48 4 0,-6 6 0,-11 2 33,-29-1 0,-9 1-33,16 2 0,-5 1 0,0 1-109,-1 1 0,0 1 0,-5 0 109,10 1 0,-5 1 0,0 1 0,3 0 0,10 1 0,2 0 0,-1 2 0,-6-1 0,-5 0 0,-6 1 0,-2 0 0,-1-1 0,4-1-246,-10 0 0,3-1 0,-1-1 0,-2 0 49,9-1 0,-2 1 1,-2-1-1,1-1 0,1 0 0,3-2 0,1-1 1,0-1-1,0 1 0,2 0 0,5 0 0,0 0 1,1 0-1,0 0 0,-1 0 0,-1 0 0,-1 0 1,0 0-1,2 0 0,5 0 211,-25 0 1,7 0 0,6 0-15,-16 0 0,17 0 983,19 0 0,70-4-726,90-14-257,-7 3 491,-3 1 1,5 2-1,-9 6 1,-2 2-288,-7 0 0,-2 0 287,-1 4 1,-6 0 491,2 0 0,-48 5-492,-53 1 1,-28-2-7,1 4 0,-8 0-485,-4-2 0,-8 1 0,3-1-328,16 0 0,2 0 0,-2 1 0,-17 4 0,-3 2 0,5 0-96,-11 1 1,3 2 605,-8 7 1,6-1-183,30-8 0,9-2 178,-12 8-178,33-10 983,33-7 0,65 0-882,-17-2 0,8-2-122,37-3 0,10 0 21,-24 3 0,3 1 0,0-1 0,-2-4 0,-1-2 0,0 2 0,-2 1 0,-1 1 0,-1-1-126,-5-1 1,0-2-1,-8 1 126,-1-2 0,-5 0 0,39-2 0,-106 5 0,-35 3 0,-22 4 0,-11-3 0,-13 1 0,1 1-328,10 1 0,1 1 0,-5 0 82,4 0 0,-6 1 0,2 1 0,8 2-246,-23 11 0,10 1 369,15-6 1,8 2 122,-14 17 983,80-25-722,76-1-261,0-13 0,12-4-328,-8 5 0,6-1 0,7-2 82,0-4 0,7-2 0,3-1 0,0 0 49,-19 3 0,1 1 1,0-1-1,2 0 0,2 0 39,-2 0 1,2 1-1,2-1 1,1 1 0,0-1-1,-1 0 158,1-1 0,2 0 0,-1-1 0,0 1 0,-1 0 0,-3 0 0,8 1 0,-3-1 0,0 2 0,-1-1 0,3 0 0,-7 0 0,4 0 0,0 0 0,-1 1 0,-6-1 0,-9 2-283,14-4 1,-10 2 0,-2 0 282,6 1 0,0 0 0,-25 3 0,-28 1 0,-123 14 0,28 2 0,-9 3 152,-15-1 1,-11 0 0,-6 1-153,12-2 0,-5 2 0,-3-1 0,-1 0 0,16-2 0,-1 0 0,-2 0 0,-2 1 0,-5 0 0,10 0 0,-5 0 0,-3 1 0,-1 0 0,0 0 0,2 1 0,4-1-164,-1 1 0,3-1 0,1 1 0,1 0 0,-2 1 0,-1 0 23,3 1 1,-3 2-1,-2 0 1,1 0-1,2 0 1,3 0-1,5-2-105,-22 4 0,7-1 0,3 0 0,0 1 0,0 2 0,0 2 0,5-1 0,12-3 737,-2-1 1,9-1-324,-7 0 1,30-2-169,73-5 0,34-6 0,24-4 0,-3-2 0,13-2 0,9 0 0,3 0 0,-20 1 0,3 1 0,3 0 0,4-1 0,4 0 0,6-1 0,-26 1 0,3-1 0,4 0 0,3 0 0,2-1 0,1 1 0,2-1 0,0-1 0,0 1 0,0 0 0,-2-1 0,-4 1 0,-1 0 0,1 0 0,0-1 0,1 1 0,0-1 0,0 0 0,1 0 0,0 0 0,0 0 0,1 0 0,1-1 0,-2 1 0,1 0 0,0 0 0,1 0 0,0-1 0,1 1 0,0-1 0,0 1 0,1-1 0,-1 0 0,0 0 0,0-1 0,0 1-34,1-1 1,0-1-1,1 0 1,0 0-1,0 0 1,0 0-1,0-1 1,-1 1-1,0-1 1,-1 1-1,0 0 1,-2 0-1,0 1 34,6-1 0,-1 1 0,0 0 0,-2 0 0,0 0 0,-1 0 0,0 1 0,0-1 0,-1 0 0,1 0 0,-1 0-90,0-1 1,0 0-1,0 0 1,0 0 0,0 0-1,0 0 1,-2 0 0,-1 1-1,-1-1 1,-3 2-1,-1 0-13,11-1 1,0 1 0,-3 0 0,-1 1 0,-3 0 0,-2 0-1,-2 1 1,-4-1 286,21-2 0,-4 0 1,-3 0-1,-8 1 1,-9 0-185,1 0 0,-9 1 0,-16 2 983,-6 1 0,-113 26-724,6 0 1,-7 1 231,-7 1 1,-7 1-165,0 2 1,-7 3 0,4-2-307,-13 3 1,-1 0-22,13-2 0,-4 2 0,3-2 0,8-4 0,2-2 0,0 0 0,1 0 0,1 0 0,1-1 0,-1-2 0,0-1 0,2 1 0,-21 8 0,3 1 491,8-1 1,7-2 491,-10 7 0,24-9 0,39-28 0,-10-2 0,-10-13 0,-1 8 0,-17-13 0,30 15 0,-10-3 0,32 10-828,90 11-155,-31-7 0,7 0-328,2 2 0,6 0 0,0-1 0,0-1 0,0 0 0,-3-3-1,18-5 0,-3-1 45,1 4 1,-9-3 283,-6-12 0,-16 7 0,-52 8 0,-7 1 0,-49-11 0,-35 2-281,14 0 0,-8-1 281,16 3 0,-4 1 0,-3 0-328,-14 1 0,-3 2 0,0-2 0,6-1 0,0-2 0,-3 3 82,11 3 0,-4 2 0,1 1 0,5 1 142,-4 0 0,4 1 0,4 0-12,-20 2 0,9 2 116,-12 9 0,91-6 0,45-2 0,25-6 0,-1-1 0,6-1-86,-4 0 1,5 0-1,4-2 86,18-3 0,6-2 0,-5-1 0,-21 2 0,-4-1 0,4 0 0,22 0 0,5 0 0,-6-1 0,-25-1 0,-4 0 0,1 0 0,33 2 0,-4 0 491,-20-7 1,-8 1 491,18 5 0,-45-3-575,-41 11-408,-66 2 0,16-2 0,1 2 0,-3 2 0,-18 5 0,0 2 0,0 6 0,0 0 983,9 5 0,22-10 0,-4 13 0,4-13-764,-1 7-219,-45-2 0,-11 0-492,48-6 0,-3 0 0,-37-2 0,-5-3 313,10 1 0,-2-1-149,22-3 0,-3 0 0,-4 0 0,-21 0 0,-6 0 0,4 0 0,19 0 0,3 0 0,-4 0 165,1 0 0,-4 0 1,-1 0-1,0 0-83,3 0 0,1 1 0,-1-1 0,-2-1 0,-10-3 0,-2 0 0,-2-2 0,-1 1 49,11 1 0,-1 0 1,-1-1-1,-1 1 0,-2-2 0,-8-2 0,-2 0 1,-1-1-1,-2 0 0,0 1 33,11 1 0,0 2 0,-2-1 0,0 1 0,0-1 0,0 1 0,0 0 0,-2-1 0,1 0 0,0 1 0,3 0 0,2 1-33,1 1 0,3-1 1,1 2-1,0 0 0,-2 1 0,-12 1 0,-4 1 1,0 0-1,5 2 0,9 1-131,2 2 0,9 1 0,-3 1 282,3 2 1,-4 2 0,3 0 0,11-1 45,1 2 0,13 1 983,-3 15 0,47-21 0,15-1 0,49 18 0,35 5-492,-9-5 1,8 3-165,-24-6 1,1 0 0,0-1 163,27 4 1,2-1-165,-19-2 1,2 1 0,-5-4-77,3-3 0,-2-2-579,-8-1 0,3 0 0,-7-3 211,-9-5 1,-7 0 116,28 6 0,-61-8 0,-80 17 0,-18-6-328,25-6 0,-11 1 0,-1 0 307,-5 3 0,-2 1 0,-3-1 21,-14-1 0,-3 0 0,-1 0 0,4 2 0,0 1 0,-3-1-246,13-3 0,-3 0 0,1 0 0,2-2 92,-12 0 0,2-2 0,-4 2 154,21-1 0,-4 1 0,-1 0 0,1 0 0,6 0 0,-18 2 0,6-1 0,-1 2-102,-10 1 0,-2 1 0,13 1 102,15 2 0,11 0 0,-14 3 0,63-9 983,88-17 0,9-3-673,-13 1 1,7 0 180,2 0 1,2 0-1,15 0 1,1-1-118,-16-2 1,-5-1-375,-9 5 0,-9 0 983,-1-8-29,-49 9-954,-10 4 0,-54-9 0,27 7 0,-68-2 0,32 7 466,4 0 1,-4 0-467,10 0 0,-3 0-492,-41 0 0,-2 0 0,29 0 0,0 0 291,-19 0 0,1 0-110,22 0 1,7 0 310,-16 4 0,15 0 0,54 0 983,8-1-735,28-3-248,24-7 0,31 6 0,-8-6 491,-17 2 1,1 2-458,39 1-34,-10-6 224,-28 8 1,-6 0-225,-19 0 0,51 13 0,-56-6 0,3 9 0,-22-8 983,-15-1-492,-10 0-210,-14 3-281,-22-5 0,-12 0 0,0-5 0,2 0 0,26 0 0,6 0 0,24 0 0,42 7 0,26 2 0,-6 0 0,8-1-492,21-3 0,7-1 164,-24 2 0,3 0 0,3-1 0,17-1 0,3 0 0,-1-1 0,-8 1 0,-1 0 0,-2-1 0,-3 1 0,-1-1 0,-3-1 0,-8-1 0,-2-2 0,-4 1-164,11 0 0,-5 0 234,-14 0 1,-6 0 257,8-3 0,-46 5 983,-6-1 0,-1 20 0,-1-10 0,3 10 0,-7-14 0,6-3 0,10 3-461,-7-6-522,18 2 0,-18-3 0,3-3 0,-9-9 0,-7 3 0,-3-10 0,-10 11 0,2-2 0,-30 5 0,-41 2-492,34 3 0,-7 0 164,-15 0 0,-10 0 0,1 0 0,10 0 0,0 0 0,-4 0 82,2 0 0,-6 0 0,0 0 0,2 0-82,-16 0 0,2-1 0,2 2 0,5 1 0,1 0 0,0 2 40,0 2 1,0 0 0,7 2-115,-5 1 0,6 1 402,13 0 0,9-1 0,18-2 0,39-7 0,57 0 0,12 0 0,15-6 491,-31 6 1,-1-1-27,32-12-465,0 11 983,3-12 0,-56 10 0,-4-3 0,-38 4 0,-39 10-965,-1-7 1,-6 1-511,0 10 0,-4 0 120,-28-6 0,-3 2-120,13 9 0,-1 1 283,12-9 0,-3-3 0,-1 3-119,-6 6 0,0 2 0,-3-1 0,-4-4 0,-2-2 0,-2 3 82,12 1 0,-1 1 0,-2 2 0,0-1 0,-2-1 0,0 1 0,-1 0 0,-2 1 0,-13 4 0,-3 1 0,1 0 0,3-1 0,18-4 0,3 0 0,-1-1 0,-3 3 49,-1 1 0,-4 2 1,-1 1-1,0 1 0,4-3-49,-6 2 0,2-1 0,2 0 0,-1 1 0,1 1 0,0 1 0,-2 0 0,-2 0 49,3-2 0,-5 1 1,0-1-1,3-1 0,9-2-105,-2 0 1,8-2 0,-8 1 301,2-2 0,-9 3 0,-3-1 0,3 0 0,11-2 0,4-1 0,7-2 0,-4 0 208,-30 4 1,-6-1-1,9 0-208,6 3 0,9-4 491,18-8 1,6-1 491,-25 10 0,69-16 0,-7 3 0,-20-2 0,-13 10-492,-11-6 1,-8-1-1,9 5 1,-5-1-165,3-4 1,-7-1 0,1 0-239,1 0 0,-1 0 1,-2-1-90,-11 1 0,-2 0 0,-3 0 0,-7 0 0,-3 1 0,-1 0 0,19 0 0,-2 2 0,0-1 0,0 0-246,2 0 0,-2 0 0,3 0 0,2 0-82,-5 1 0,3-1 0,-1 3 27,-5 2 0,-1 2 0,6 2-191,-8 4 0,4 3 207,-8 2 1,5 0 775,23-5 1,9-3-107,2 1 598,44-12-492,60-3 1,33-2-218,-19 0 1,7 2-476,-6 0 1,10 1-1,3 1 1,-3 0 200,14 0 0,-1 0 0,0 2 0,6 1 0,1 0 0,-1 1-95,-7 0 0,0-1 1,-4 1 94,-12-1 0,-3 0 0,-3 1-96,14 4 1,-10 1 95,9 2 0,-55 5 0,-42 2 0,-55 20 0,27-18 0,-4 1 491,-27 7 1,-8-1-1,-5 3 1,-6-2-820,17-11 0,-2-1 0,-3 2 205,-9 4 1,-3 2-1,3-3 123,12-6 0,1-2 0,-2 2-246,6-1 0,-2 3 0,-1-1 0,4 0-82,-11 1 0,3 0 0,-2 1 178,12-3 0,-3 3 0,2-1 0,2 0 150,-11 3 0,4 0 0,5-2 0,-13 3 0,12-1 0,-2 8 0,43-20 0,27-2 983,6-2-583,0 3 583,-6 4 0,-8-2 0,-16 3 0,7-10 0,-42 8 0,7-5-492,7 0 1,-2 0 491,-23 6-1475,16-5 0,1-1-102,-10-1 594,-6 6 0,-2-2 0,-17-7 0,2 8 0,-1 1 0,40-9 0,0 1 0,-45 11 0,1 3 0,44-6 0,0 1 0,-16 4 0,-8 1 0,7-1 0,15-1 0,-1 0-328,-14 1 0,-10 1 0,5-1-164,-12 6 0,4-2 41,3-3 0,0 0 55,-17 5 0,12-5 396,32-8 0,-17 5 0,74-19 983,4 2-664,10-6 664,-1 2 0,4 0 0,-2-2 0,-5 6-939,-4-5-44,-40 5 0,18-2 0,-68 3 0,52 0 0,-69 0 0,61-3 0,-25 2 0,48-6 0,7-16 0,27-27 0,12-6 0,7-5-492,1 3 0,4-3 164,6-3 0,5-4 0,-4 4-164,2-3 0,-1 0 164,-2 2 0,4-3 0,-5 5-164,-2 3 0,-3 0 164,-2 1 0,2-4 0,-5 5-164,-7 4 0,-3 1 0,6-11 0,-5 2 138,-8-19 1337,-9 20-82,-8 12 82,-9 18 0,-3 15 0,-5 6 0,-8 2 0,3 4 0,-8 0-539,3 4-444,0 0 0,-23 13 0,-22 12 0,-11 6 0,23-11 0,-3 0-492,3-4 0,2 0 483,1 0 0,3-1 9,-34 11 0,36-7 0,28-10 0,6-3 0,47-5 0,16-12 0,38 1 12,-38-4 0,2-3-12,6 1 0,-2-1 0,32-15 0,-10-2 0,-52 15 0,-11 10 0,-13 0 0,-27 5 0,5 0 0,-63 16 0,-15 8-492,17 5 0,-2 2 0,19-10 0,-1 3 460,3 3 0,-3 5 1,5-1-400,4 4 1,3 0 430,-7 2 0,4 2 0,-14 29 0,50-36 0,9 7 0,35-8 0,33 4 0,6-5 0,13-3-214,-14-11 0,4-3 0,3-1 214,9 3 0,3-1 0,2-3-328,9-2 0,2-2 0,1-2 0,0 0 0,0 0 0,0-3 102,-20-1 1,1-2-1,-2 0 1,-1 0 225,10 2 0,-2 0 0,0-3-328,2-5 0,1-3 0,-11 2 61,-12 3 0,-7 0 267,39-9 0,-85 13 0,-87 5 0,15 4 0,-13 3 0,1-1-230,6-2 0,1 0 1,-5 1 229,-2 3 0,-4 1 0,-1 1 0,4 0 0,-7 0 0,4 0 0,0 0 0,-3 0 0,0-1 0,0 2 0,0 1 0,0 1 0,3-2 491,-18-1 1,7 0-24,22 3 0,9-2 515,-1 1-287,40-9-696,24-7 0,13-9 983,-8-2 0,6 4-492,-30 45 1,-15 22-1,-3 5 1,-3 6-984,-8 14 0,-3 4 164,8-21 0,-2 1 0,4-6-164,4-5 0,3-3 383,-5 3 1,4-2 108,8 6 0,12-12 0,19-17 0,5-1 0,60 8 0,-5-21 0,14-3-328,-3-2 0,8-1 0,2 0 122,7-2 0,2-1 0,5-2 206,-12-4 0,5-2 0,1-1 0,-2-1-246,-4 0 0,-1-1 0,0 0 0,2-2 49,-12 0 0,2 0 1,0-1-1,-1-1 0,-4-1-49,6-1 0,-3-2 0,-2 0 0,1 0 0,1-2 0,3 0 0,-5 0 0,-11 0-246,3-5 0,-8 0 0,8 5 0,-18-1 1475,-42 5 0,-8 7 0,-57 1 0,-23 3-492,3 0 1,-10 0-165,13-1 1,-5 1 0,-2 1-1,-9 3 1,-4 3 0,1 0-1,1-1 1,-1 0 0,1 3-275,-1 2 0,1 2 0,3 2-53,16-1 0,2 2 0,-2 0 0,-17 3 0,-5 1 0,6 0 0,-10 5 0,4 0-160,20-8 1,-1-1 0,11-2 159,-18 6 0,24-9 0,54-7 0,74-20 0,-8 5 0,8-1-492,16-3 0,9-2 164,-2 4 0,8 0 0,-2 2 0,-11 3 0,-3 1 0,5 0 82,-6 0 0,3-1 0,2 1 0,-1 0 0,-3 1 0,0 0 0,0 2 0,1-1 0,4 2 0,1 0 0,0 0 0,0 1 194,2-1 0,0 1 1,-1 0-1,-4 0 52,10 1 0,-4 2 0,-3-1-12,-5 0 0,-3 0 1,-12 0 11,22 0 0,-31 3 0,-69 2 0,-69 15 0,13-12 0,-8 0 327,8 0 1,-6 1 0,-2 0-85,-14 1 1,-5 0-1,1-1-243,2-2 0,1 0 0,-2 0 0,-4 3 0,-2 0 0,1-1 0,-3-2 0,-1-1 0,3 1 0,12 1 0,2 2 0,1-1 0,3-2 0,0-1 0,7 2 0,-1 4 0,9 0 0,-14-3 983,54-4 0,18-5 0,27-10 0,5 1 0,59-26-314,-20 5-902,-18 10 1,-1-1 232,15-20 0,-2 5 983,-32 9 0,-17 7 0,-28 17-492,-43 2 1,-14 2-984,23 2 0,-5 2 164,-24 0 0,-13 2 0,6 0-164,-4 2 0,1 2 164,10 1 0,-3 1 0,2-1-164,-17-2 0,2 0 0,0 8 0,2-1 0,3-7 0,3 0 0,18 2 0,3 1 14,3-1 0,8-2 1461,6 1 0,19 1 0,44-12 0,33 0 0,-5 0 0,27-4 0,-40 3 0,-4-3 0,-27 4-399,-34 22-584,10-13 0,-26 21 0,32-21 0,0 6 0,10-11 0,1 5 0,4-2 0,58 5 0,-20-4 0,26-3 0,10-3-492,-10-1 0,0-2 346,-1 1 0,4 0-346,27 1 0,0-2 0,-27-3 0,-1 0 475,9 3 0,-3 0-281,-15-3 1,-6 0 297,21 4 0,-28 0 0,-7 3 983,-25 1-863,-13 6 863,-6 0 0,2 4-179,-5 0-804,5-1 0,-1-2 0,2 2 0,3-6 0,54-3 0,-15-7 0,36-2 0,-35 0 0,-21 2 0,-7 2 0,-63 13 0,-14-1 0,-3 5 0,-6 1-492,7-7 0,-2-1 0,-20 9 0,3-1 251,31-8 1,4 0 240,-39 11 0,83-17 0,11-1 0,45-6 0,-22 4 0,25 0 983,-28 0 0,-1 0-500,-8 0-483,-1 0 0,-1 0 0,2 0 0,3 0 0,-1 0 0,6-4 0,22-3 0,-15 1 0,28 0 0,-39 3 0,39 2 0,-37-2 0,47-3 0,-38 4 0,60-4 0,-40 6 0,33 0 0,10 7 0,-41-5 0,39 11 0,-64-11 0,0 6 0,-20-7 0,-36 2 0,11-3 0,-33 0 0,-7 0 0,-2 0-492,-30 0 0,-4 0-183,9 0 675,18 0 0,0 0 0,18 0 0,4 0 0,-29 0 0,2 3 0,36-2 0,30 2 0,0-3 0,-6 0 983,-11 5-307,-32-4-676,-5 5 0,10-6 0,-3 0-984,-32 0 690,38-3 0,-2-1 294,1 4 0,3-1 0,-7-5 0,-11 6 0,41 0 0,9 0 0,-2 0 0,8 0 983,1 0-394,0 0-589,0 0 0,-6 0 0,4 0 0,-12 0 0,18-3 0,47 2 0,34-2 0,-10 2 0,13 2 0,1-1-328,0-3 0,2 0 0,2 0 0,11 0 0,3 0 0,3-2 82,-15-3 0,2-2 0,-1 0 0,-2-1-82,9 1 0,-3-1 0,6-1 131,-20 2 0,5-2 1,2-1-1,-1 1 0,-4 0-49,3-1 0,-4 0 0,0 1 0,2-2 0,10 0 0,2-1 0,0-1 0,-3 0 0,-11 2 0,-2-2 0,-1 1 0,-1 1-82,24-4 0,-1 1 0,0 1 0,-3-1 0,-1 0 0,-1 2 0,-7 5 0,-2 0 0,-5 0-164,10-6 0,-7 0 983,-8 7 1,-12 0-468,-18-5 959,-6 8 0,-29 3 0,-1 2 0,-47-32 0,-8 11-492,-7-6 1,-5 0-1,7 13 1,-1 3-1,-17-10 1,-3 2-1,0 10 1,-2 1-336,-6-5 1,1 2-157,11 5 0,1 3 0,-10 0 0,5 0 0,-16 4 0,-1 4 0,46-3 0,26 6 0,0-3 0,13 2 0,1 1 0,6 3 983,3 1-325,-3-1-658,15 5 0,-6-10 0,36 2 0,-10-7-492,19 1 0,11-2 0,10-7 0,5-1 164,-11 5 0,3 0 0,-1-1-164,24-8 0,0-1 164,-14 7 0,4 0 0,-2 2 0,-11 1 0,-1 2 0,3-2 0,22-1 0,6-2 0,-1 2 0,0 0 0,1 2 0,-6-1 0,-22 1 0,-3 0 0,2-2 0,14-3 0,3-2 0,-9 2-164,-14 7 0,-3-2 164,3-6 0,5-4 0,-3 1-131,15-3 0,-3 1 459,-3 2 0,0 1 491,12-3 1,-2 3-1,-26 10 1,-3 2-46,5-1 1,-2 0-447,-8 0 0,-4 0 983,34 0-122,-3 0-861,-30 0 983,15 0 0,-25 0 0,27 0 0,4 0 0,21 0-492,-36 0 1,3 0-190,3-1 0,3 2-794,7 3 0,3 0 106,1-3 1,-2 0 385,-15 2 0,1 2-492,15-1 0,0 0 350,-19-3 1,-3 0 110,1 3 0,-1 0 31,4-4 0,-7 0 0,-7 0 0,42 7 983,-53-2-788,23 3 788,-35-1-121,13-1 121,-10 2-464,6 2-439,35 2-80,-25-2 0,49 5-492,-39-7 0,2-1 62,13-3 0,1 0 430,-4 4 0,0-2 0,21-4 0,-4-2-913,3 6 913,-15-5 0,-3-2 0,-13 1 0,5 0 0,-55 0 0,-6 0 983,-75 8-213,4-6-770,-1 6 0,-13 0-328,15-6 0,-4-2 0,-2 0 0,-5 3 0,-2 0 0,-4 0 82,6-1 0,-5 1 0,1-1 0,5 0 52,-1-2 0,4 0 0,-4 2-52,1 1 0,-4 2 0,-2 0 0,2 0 0,8-2 0,3 0 0,-1-1 0,-5 1 49,-1 1 0,-3 0 1,-3 1-1,-2-1 0,1 0 0,-4 1 0,-2-1 1,0 0-1,2 0 0,3 0-18,-3-1 0,5 0 1,0 0-1,-3 0 215,6-1 0,-3-1 0,-1 1 0,3 0 0,5 0 0,-18 0 0,7 1 0,-2 1 0,16 0 0,-3 0 0,3 1 0,6 1-346,-31 3 1,14 1 345,31-1 0,10 1 0,10-1 0,25-8 983,12 2 0,27 2 0,17 3-969,14-1 0,7 1 477,-2 0 1,6 0-165,8-1 1,8 0 0,-2-2-1,-10-1 1,-2-1 0,5 0-574,0 0 0,4 0 0,2-1 0,-3-1-82,9 0 0,-3-2 0,5 1 82,-5 0 0,5 1 0,0-1 0,-5-1-82,3-1 0,-5-1 0,3 0 0,19 0 0,3 0 0,-10-2-164,-10-3 0,-6-2 0,15 1 0,-11 1 766,-25-1-274,-7 1 0,-89 8 0,-24-1 0,-27-7 327,19 3 1,-11-2 0,3-1 163,-10-1 1,-4-2-653,17 2 1,-8-1 0,-2 0-1,2 1 161,-13 1 0,1 1 0,-4 0 0,7-1 0,-5 0 0,0 0 0,1 2 0,8 2 0,0 1 0,1 1 0,0 0 0,-2-1 0,1 0 0,-1 1 0,2 1 0,3 2 0,0 1 0,1 1 0,1 0 0,-1-1 0,1 0 0,0 1 0,3 1-328,-12 1 0,4 2 0,0 0 308,2-1 0,0 1 0,7-1-248,-9 3 0,9 0 268,17-4 0,9 0 983,6 2-107,38-7 107,9 0 0,67 0-492,-18-4 1,3 0-1,13-1 1,6 0-165,-2 0 1,7-2 0,-3 0-66,13-2 0,2 0-262,-5 3 0,5-1 0,-1 1 0,-6-1 0,-1 0 0,3 1-328,10 2 0,3 1 0,1 0 0,-1-1 0,1 1 0,1 1 82,-19 1 0,0 1 0,2 0 0,-1 1 0,0 0 0,1 1 0,-1 0 0,1 2 0,1 2 0,0 1 0,0 1 0,-4 0-82,7-1 0,-4-1 0,3 4 82,-7 4 0,3 3 0,-1 1 0,-3-2-82,7-1 0,-3-2 0,0 2 63,0 4 1,0 1-1,0-1 265,8-1 0,1-2 0,-7-3 0,-5-2 0,-5-3 0,-3 2 0,-6-3 983,15-7-716,-63 0 716,-8 0 0,8 0 0,23 0 0,23 0 0,-8 0-492,-1-3 1,3-1 491,23-6-492,-19-1 1,-1-1 491,15-3 0,3-6-440,-50 12-543,29-3 0,-41 7 0,20 0 0,-22 5 713,13 4-713,-10 0 0,19 11 0,-11-9 0,23 10 0,-17-15 0,2 5 0,-12-6 0,-6 0 0,1 0 0,0-3 0,-1-1 0,-2-3 0,-1 3 0,-7-5 0,-44-10 0,-12-5 0,-7 9 0,-7 2-492,7 0 0,-2 2 221,-11 5 0,-3 2-221,-8-1 0,-2 2 0,-7 3 0,-1 0 138,4 1 0,0-2-138,-2-3 0,4 0 146,22 4 1,3-2 267,3-2 1,4 1 77,-9 3 983,22 3-802,43-3 802,66 11 0,-26-9-683,24 3 0,4-2 683,11-10-905,-18 3 1,2-1-79,-10-3 0,0-1 0,5 1 0,0 0 0,0 2 0,1 2-492,8 0 0,2 1 67,11 2 0,2 2 425,17 3 0,0 0 0,-20 0 0,1 2 0,-9 1 0,3 3 0,-4 0 0,7 0 0,-4-1 0,0 1 0,-2-1 0,-1-3 0,-11-3 0,-24-7 0,11 4 0,-43-6 854,0 2-854,0-9 983,1 4-738,3-7 1,-3 12 0,-1-2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6T06:18:25.36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1 139 24575,'61'0'0,"0"0"0,4 0 0,-3 0 0,34-7-492,-34 6 0,0 0-492,37-6 675,-22 7 0,0 0 309,17-6 0,-17 5 0,-2 0 0,3-5 0,-2 1 0,0 2 0,18 1 0,-22-3 0,0 1 0,24 4-150,-39 1 1,0-2 149,39-6 613,-2 6-613,-13-13 0,-36 13 0,10-11 0,-22 11 0,6-9 983,7 4-695,12 1 637,-14-1-925,42 6 76,-53 0-76,23 0 0,-20 0 0,-13 0 0,7-3 0,-20 2 0,0-2 0,0 3 0,6-4 0,-1 3 0,4-2 0,-5 3 0,15 0 0,-14 0 0,10 0 0,-18 0 0,-1 0 0,7 0 0,-4 0 0,6 0 0,-4 0 0,8 0 0,2 0 0,15 0 0,-8 0 0,3 0 0,-15 0 0,-6 0 0,-3 0 0,2 0 0,2 0 0,2 0 0,-2 0 0,-1 3 0,0-3 0,-3 3 0,-51-3 0,-38-8 0,24 7 0,-4 0-492,-7-3 0,1 0 404,9 6 1,2 4 87,-2 1 0,1 2-25,3 0 0,4 0 25,-18 11 0,-5-6 0,54-7 0,-17 0 0,27-4 0,7 0 983,21 26-810,-1-11-120,20 20-53,-11-25 0,20 2 0,5-3 0,10 1 0,8-5 0,12 5 0,-15-11 0,3 5 0,-23-7 0,-18 0 0,3 0 0,3 0 0,0 0 0,4 0 0,-10 0 0,-10 0 0,-11 0 0,3-3 0,0-1 0,16-5 0,27-10 0,11-2 0,7-7 0,-28 10 0,-8-2 0,-23 12 0,0-4 0,-6 9 0,-2-7 0,6 9 0,-3-5 0,-38-10 0,-17 12 0,0-11 0,6 15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6T06:18:29.12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57 24575,'82'15'0,"-7"-4"0,2 0 0,-22-6 0,0-1-492,22 4 0,4-1 0,-8-2 0,-2-2 0,-15-2 0,2 0 420,24 3 0,3 0 72,-14 1 0,-1-2-492,10-2 0,2 0 77,4 3 1,0 0 414,6-3 0,1-2 0,7 1 0,-3 0 0,-23 0 0,-1 0 0,24 0 0,-1 0 0,-27 0 0,-2 0 0,6 0 0,-1 0 0,2 1 0,-6-2 0,8-5 983,-5 4-862,-31-7-121,-20 8 0,-7-5 983,1 5-542,0-2 542,-1 3 0,6 0-568,2 0-415,-1 0 0,5 0 0,-4 0 0,-1 0 0,5 0 0,5 0 0,9 0 0,-6 0 0,22 0 0,-30 0 0,51 0 0,-2 0 0,-8 0 0,0 0 0,0 0 0,-30 0 0,18 0 0,-1 0 0,-17 0 0,30 0 0,0 0 0,-20 0 0,45 0 0,0 8 0,-31-6 0,27 6 0,-49-8 0,11 0 0,9 0 0,-8 0 0,2 0-607,39 0 607,-34 0 0,0 0 0,24 0 0,-10 0 0,0 0 0,-10 0 0,8 0 0,-18 0 0,7 0 0,-9 0 0,10 0 0,12 0 0,12 0-752,11 0 752,-1 0 0,-9 0 584,-13-6-584,-23 5 0,-2-10 0,-7 9 0,-1-3 0,-2 5 0,-15 0 0,4 0 775,-10 0-775,9 0 0,7 0 0,-3 0 0,18 0 0,3 0 0,2 0 0,18-6 0,-8 4 0,10-4 0,0-1 0,10 6 0,-7-5 0,17 6 0,-28 0 0,16 0 0,-18 0 0,20 0 0,-8 0 0,18 0 0,-17 0 0,7 0 0,-20-6 0,-2 5 0,-21-5 0,8 6 0,3 0 0,12 0 0,10 0 0,20 0 0,5 0 0,-43 0 0,1 0-345,-2 0 0,-1 0 345,43 0 0,-1 0 0,1 0 0,-42 0 0,0 0 0,34 0 0,5 0 0,-20 0 0,10 0 0,2 0 0,11 0-101,-1 0 101,1 0 0,-42 0 0,0 0 0,44 0 0,-3 0 0,-12 0 0,-9 0 0,9 0 0,2 7 0,11-5 0,-1 12 0,-9-13-492,-14 7 0,1 0 61,26-6 431,-30 2 0,0 0-148,14-4 148,-10 0 0,0 0 0,0 0 632,0 0-632,10 7 0,-19-2 0,0 0-471,32 4 471,-32-4 0,-2-2 0,1-3 983,-13 0-551,-12 0-271,-15 0-161,3 0 0,-8 0 0,3 0 617,0 0-617,11 6 0,9-5 0,40 12 0,-23-8 0,4 0-492,1 3 0,2 0 202,13-2 0,-5-2 290,5 4-86,-22-8 1,-1 0 85,3 0 0,35 0 0,-40 0 0,35 0 0,-30 0 0,7-1 0,6 2-492,-8 3 0,-1 0 490,-5-3 1,2 0 1,25 3 0,-5 0 0,-3-4 0,-15 0 0,4 0 0,-6-4 0,-3 0 0,17-4 0,28-1 0,-10-12-187,-30 17 187,30-11 0,9 7 0,-36 6 0,37-7 0,-51 9 0,1 0 0,50 0 0,-38 0 0,38 0 983,-61 0-514,-2 0-296,-15 0-173,-5 0 983,-3 0-899,6-3 133,-3 2-217,6-3 0,-9 4 0,1 0 0,0 0 0,-4 0 0,3 0 0,-5 0 0,-48-28 0,19 17 0,-35-18 0,-9 10 0,25 16 0,-39-18 0,20 14 0,18 0 0,-5 0 0,25 7 0,2 0 0,0 0 0,4 0 0,-2 0 0,7 0 0,4 0 0,-4 0 0,-4 0 0,-16 0 0,9 0 0,-14 4 0,5-3 0,-9 8 0,-30-7 0,-4 3 0,-11-5-492,18 0 0,0 0 310,-18 6 182,27-6 0,3 2 0,-5 10 0,10-11 0,-40 20 0,31-12 0,-31 8 0,30-5-984,-12-11 869,2 2 1,-7 0-378,4-2 0,-5-2 164,2 1 0,-7 0 0,3 0 50,-16 0 1,-2 0 277,7 0 0,-6 0 0,6 0-328,22 0 0,3 0 0,-2 0 84,-18 0 0,-3 0 0,5 0 244,-12 0 0,2 0 0,-4 0 0,-1 0 0,6 0 0,0 0 0,24 0 0,0 0 0,-2 0 0,-5 0 0,-2 0 0,-1 0 0,-7 0 0,-2 0 0,3 0 0,12 0 0,2 0 0,-3 0 0,-24 0 0,-5 0 0,9 0 0,13 0 0,-2 0-246,7 0 0,-10 0 0,-3 0 0,5 0-82,-8 0 0,4 0 0,-1 0 0,-3 0 0,0 0 0,-4 0 82,9 0 0,-5 0 0,3 0 0,9 0-246,-10 0 0,3 0 325,8 3 0,-4 0 0,2-1 167,10-2 0,3 0 0,4 2 394,-8 6 0,-3-1-394,-9-5 0,-9-3 0,9 2 0,14 3 0,4-1 491,-27-2 1,-4-2-197,5 1 0,5 0-295,25 0 0,0 0 0,-18 3 0,4 1 0,-6-3 983,-1 12-705,2-7 1,-4-1-279,22-1 0,0 1 0,-32 4 0,0-2 0,29-6 0,4 0 0,1 6 0,1 1 0,-8-7 0,-3-1 0,-20 8 0,0 0 0,24-7 0,0 1 0,-15 5 0,8 0 983,12-5 0,-6 4 0,42-3-174,-14-2 174,9 2 0,16-3 0,-15 0 0,18 0-535,-48-15-448,8 5 0,-40-6 0,20 3 0,-10 5 0,-3-7-984,-10-1 560,17-1 0,0 0 424,27 7 0,1 0 0,-15-4 0,6 1 0,17 3 0,34 10 0,9-3 0,47-4 0,-11 5 983,61-5-134,-53 3-849,30-2 0,-48 0 0,28-5 0,-5 3 0,21-7 0,19 8-492,-39-1 0,2 1 173,14 6 1,3 0 318,9-3 0,2 1 0,2 2 0,-3 2 0,-20-1 0,-1 0 0,7 0 0,-5 0 0,5 0 0,-5 0 0,-23 0 0,-29 0 0,4 0 0,25 0 0,-13 4 983,20 0-345,40 9-638,-32-2 0,4 0-492,14-1 0,0 0 459,-17-1 1,-3 0 32,24-2 0,-48-7 0,0 0 0,-13 0 0,-8 0 0,8 0 0,-6 0 983,25 0-917,-23 0-66,15 0 0,-19 0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6T06:18:34.94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0 113 24575,'48'5'0,"-16"2"0,13-7 0,-22 3 0,43-3 0,-33 0 0,19 1 0,2-2 0,-5-4 0,23 0 0,5 0-984,7-2 492,12-2 0,3 1 64,-44 7 0,-1 0 286,24-7 0,-2 0 142,18 7 0,-14-3 0,4 1-492,-23 2 0,-1 2 313,25-1 0,-3 0 179,-29 0 0,-2 0 0,22 0 0,-2 0 0,25 0-144,-33 0 1,-4 0 143,0 0 983,-21 0-113,39 0 93,-31-6-963,22 5 983,-32-4-413,-10 5-202,10 0-368,-7-4 0,27 3 0,-15-3 0,38 4 0,-16-7 0,28 6 0,-17-5 0,7-1 0,-20 6 0,7-6 0,-16 2 0,16 3 0,-7-3 0,10 5 0,10 0 0,3 0 0,9 0-492,-12 0 0,3 0 0,-24 0 0,1 0 0,29 0 0,-3 0 0,-32 0 0,-3 0 432,5 4 1,-1-1-413,41-1 472,-46 5 0,1 1 0,42 0 0,-43-4 0,1 1 0,1 2 0,1 0 0,8-2 0,2 0 0,-4-1 0,-1 1 0,4 3 0,0-1-492,-4-6 0,-1 0 0,-4 3 0,-2-1 442,42-3 1033,-13 0-187,0-7-796,-8 6 0,18-6 0,-17 7 0,17 0 0,-7 0 0,-1 0 0,-2 0 0,-10 0 0,0 0 983,0 0-915,0 0-68,1 0 496,19 0-496,-5 0 0,-25 0 0,2 0 491,-9 0 1,1 0-319,8 0 1,0 0-174,-4 0 0,-2 0 0,2 0 0,-1 0 0,-4 0 0,-2 0 465,42 0-465,-13 0 0,-10 0 0,0 0 0,20 0-781,-5 0 781,-34 0 0,0 0 0,31 0 0,-12 0 0,0 0 0,15 0 0,-19 0 0,-2 0 0,6 0-278,0 0 278,0 0 0,10 0 0,-7-7 0,7 6 0,-10-6 0,-10 2 983,8-3-833,-18 1-150,17 1 0,3 6-791,23 0 791,-41 3 0,0 1 0,6-3 0,-1 0 0,-6 6 0,2 0-492,33-1 0,1-1 0,-28-1 0,1 1 0,24 0 0,-3-2-492,12-3 0,-13 0 259,-20 0 725,-3 0 0,1 0 0,2 0 0,30 0-249,-14 0 0,3 0 249,-19 4 0,0-1 0,20-2 0,2 0 0,-3 3 0,-5-1 0,23-3 491,-25 0 1,-4 0 491,-8 0 0,28 0 0,-43 0 0,30 0-165,-37 0-818,19 0 0,6 0 0,4 0-492,-14 0 0,1 0 328,23 0 0,1 0 164,-21 0 0,-2 0-120,-3 0 0,0 0 120,5 0 0,1 0 0,-2 0 0,2 0 0,5 0 0,-2 0 0,27 0 0,-10 0 0,-23 0 0,-25 0 0,10 0 983,-7 0 0,-19 0 0,29 0 0,-30 0-812,12 0-171,-7 0 0,-10 0 0,6 0 0,-8 0 0,-1 0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6T06:18:36.02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24575,'35'3'0,"18"0"0,-27 0 0,39-2 0,-40 2 0,41-3 0,-35 0 0,45 7 0,-42-5 0,16 5 0,-15-2 0,-24-4 0,11 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6T06:18:38.43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8 24575,'75'5'0,"0"0"0,-7 1 0,3 0 0,-5-2 0,0-2 0,-2-2-492,22 4 0,1 0 0,-12-4 0,-3 0 0,-8 0 0,1 0 249,9 0 0,1 0 243,-5 0 0,2 0 0,8 0 0,-1 0 0,-11-4 0,-4 1 0,32 1 960,0-6-960,-52 3 0,6 3 590,-6-3-590,-14 5 0,3 0 0,11 0 983,-26 0-177,11 0-707,-10 0-99,-4 0 0,20 0 0,-21 0 0,15 0 0,-22 0 0,12 0 0,-7 0 0,7 0 0,0 0 0,21-6 0,-8 4 0,24-4 0,-18 6 0,11 0 0,9 0 0,-4 0 0,4 0-792,36 0 792,-32 0 0,0 0 0,19 0 0,0 0 0,12 0 0,4 0 0,-46-1 0,1 2 0,42 6 0,-43-6 0,1-1 0,44 7 0,-39-6 0,0-2 0,39 1 0,-44 0 0,0 0 0,41 0 0,1 0 0,-1 0 0,-9 0 0,7 0 0,-17 0-206,7 0 206,-10 0 0,-10 0 0,-3 0 0,-19 0 0,7 6 0,2-5 784,14 4-784,-1-5 214,-3 0-214,-19 0 0,7 0 0,-8 0 0,21 7 0,2-6 0,20 6 0,-7-1 0,7-5 0,-10 6 0,0-7 0,-10 0 0,-13 0 0,-11 0 0,-17 0 0,5 0 0,-10 0 0,4 0 0,0 0 0,12 0 0,7 0 0,61 0 0,-38 5 0,38-4 0,-10 5 0,-40-6 0,27 0 0,-50 0 0,30 0 0,-23 0 0,23 0 0,-29 4 0,9-3 0,2 2 0,15 2 0,3-1 0,18-2 0,-13 2 0,0 0 0,10-4 0,-10 0 0,7 0 0,-17 0 0,28 0 0,-6 0 0,-22 0 0,2 0 0,43 0-492,-40 0 0,2 0 351,0 0 1,0 0 140,1 0 0,1 0 0,4 0 0,-1 0 0,-10 0 0,0 0-378,-1 0 0,0 0 378,0-1 0,-1 2 0,45 6 0,-43-6 0,-2 0 0,32 5 0,8-6 0,-17 0 0,7 7 0,-10-6 0,0 6 0,0-7 0,-10 0 0,-2 0 983,-10 0-751,-1 0-232,1 0 806,-1 0-806,21 0 0,4 0-717,21 0 717,-43 0 0,1 0 0,1 0 0,1 0 0,8 0 0,2 0 0,0 0 0,1 0-492,4 0 0,1 0 0,5 0 0,0 0 416,0 0 1,1 0 75,5 0 0,0 0 0,-4 0 0,-2 0 0,0 0 0,-1 0 0,-4-1 0,-1 2 0,2 2 0,-2 1 0,-9-3 0,-2 0 0,1 3 0,-4 0 0,19-4 640,-6 0-640,-19 0 0,9 0 0,4 0 0,29 0 983,-5 7-783,-32-3 1,6 1-693,27 4 0,3-1 0,-23-2 0,0-2 382,29 1 1,-5-1 109,6-4-116,-6 0 116,-40 0 0,-5 0 0,-20 0 716,10-6-716,-16 5 983,24-5 0,-24 6-550,7 0-433,-3 0 0,-15 0 0,15 0 0,-15 0 0,9 0 0,-10 0 0,2 0 0,5 0 0,-3 0 0,23 0 0,-12 0 0,13-3 0,-10 2 0,40-3 0,-20 4 0,23 0 0,-33 0 0,-19-3 0,-8 2 0,-9-2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6T06:18:41.13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1 143 24575,'57'-3'0,"-7"0"-984,29 3 665,5 0 319,2 0 0,5 0 0,-10 0 0,13 0 0,-42-4 0,2 0-492,4 0 0,0-1 455,5-4 0,1 1-408,5 3 0,1 0 445,1-2 0,0-1 0,-5 4 0,-3-1 0,20-8 0,-7 5 0,-44 4 0,44-3 0,-13 5 0,11-10 0,-6 10 0,21-3 0,-30 5 0,0 0 0,1 0 0,-4 0 0,22 0 0,-9-7 576,-26 5-576,13-5 0,21 7 0,-19 0 134,-4 0 1,4 0-135,35 0-328,-29 3 0,10 0 0,-4 0 240,9-2 1,4 0-241,8 5 0,9 1 0,-8-2-164,2-4 0,-5 0 0,7 4 0,3-1 164,-29-4 0,2 0 0,-4 0-164,8 0 0,0 0 0,15 0 0,-3 0 615,-26-4 0,-7 1-123,13 1 983,-4-5-181,-31 2 181,16 3 0,-10-3 0,27 5 0,27 16 0,-1-6-587,-11 6 0,0 2-396,2-1 0,4-3 0,-2-2 0,-11-4-3,-20-3 0,1-2 3,24-3 0,-33 0 0,50 0 0,-62 0 0,22 0 0,-30 0 0,30 0 983,-13-5-477,26 4-506,-31-5 0,39 6 0,-41 0 248,40 0-248,-48 0 0,8 0 0,1 0 0,-9 0 0,28 0 0,3 0 0,4 0-984,26 0 492,7 4 0,0 0 374,-2-2 118,-32 3 0,0-1-984,29-4 800,-24 0 0,0 0 184,19 0-34,-24 0 1,-4 0 33,-10 0 0,1 0 0,-16 0 983,22 0-41,-30 0 41,41 0-466,-40 0-437,38 0-80,-38 0 0,30 0 0,-33-3 0,6 2 0,0-2 0,-6 3 0,13 0 0,-10 0 0,51 0 0,-29-6 0,41 5 0,-50-5 0,-3 6 0,20 0 0,-31 0 0,29 0 0,-42 0 0,12 0 0,-9 0 0,40 0 0,-27 0 0,23 0 0,4 0 0,-6 0 0,19 0 0,3 0-506,0 0 506,0 0 0,0 0 0,-2 0 0,-14-3 0,-2-1 0,-9 3 0,12-6 0,-10 7 0,-15 0 0,15 0 0,-10 0 0,33 0 506,-13 0-506,23 0 0,-41 0 0,-2 0 0,-10 0 0,30 0 0,-22 0 0,22 0 0,-20 0 0,12 0 0,13 0 0,20 0 0,-7 0-743,17 7 743,-7-6 0,-1 6 0,-2-7-292,-10 0 292,0 0 0,0 0 0,1 0 0,9 0 0,-8 0 0,8 0 0,-10 0 0,0 0 0,0 7 0,1-6 0,-1 5 0,-10-6 0,-3 0 0,-19 0 0,-3 0 0,-10 0 732,-6 0-732,5 0 303,6 0-303,-3 0 0,18 6 0,-17-5 0,1 5 0,-14-6 0,3 3 0,-7-2 0,4 3 0,-3-4 0,-3 0 0,4 0 0,0 3 0,-4-2 0,0 2 0,0-3 0,0 0 0,20 0 0,13 6 0,-8-4 0,30 4 0,-40-6 0,31 0 0,-32 0 0,10 0 0,-19 0 0,10 0 0,-13 0 0,6 0 0,-2 0 0,-1 0 0,1 0 0,3 0 0,-10 0 0,6 0 0,-5 0 0,1 0 0,28 0 0,-19 0 0,24 0 0,-29 0 0,2 0 0,-5 0 0,-4 0 0,5 0 0,13 0 0,7 0 0,0 0 0,-4 0 0,-10 0 0,-7 0 0,4 0 0,-10 0 0,10 0 0,-4 0 0,4 0 0,-6 0 0,-4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6T06:18:41.91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39 24575,'28'0'0,"-2"0"0,-7-4 0,-4 3 0,9-7 0,-8 7 0,0-6 0,-7 6 0,-2-2 0,22 3 0,-14-3 0,32 3 0,-29-7 0,11 7 0,-18-3 0,-1 3 0,-4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6T06:18:45.13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0 290 24575,'83'12'0,"3"0"0,20 1 0,-5-3 0,-28-6 0,-5-4 0,7 3-246,12 4 0,9 3 0,1 0 0,-9-3-82,-5-5 0,-6-2 0,1 0 0,12 5 0,1 2 0,-3-1 0,-13-2 0,-3-1 0,3 0 0,17 1 0,3 0 0,-3-1 0,-11 0 0,-1 0 0,0 0 0,1 0 0,0-1 0,2 1 152,7 1 0,2 0 1,0-1 175,-4 1 0,1-1 0,0 1 0,2 2 0,2 0 0,-1-1 0,-3-1 0,0 0 0,-1-1-328,-6 1 0,-1 0 0,-1-1 228,-6 0 1,-1 1-1,-3-2 100,17-2 0,-9 0 0,-26 0 0,-3 0 983,46 0-448,-37 0-535,35 0 0,-29 0 0,-6 0 0,0 0 0,3 0-492,20 4 0,10 0 348,-12-3 0,0 0 635,-2 7 1,5-1-488,-7-5 0,5-3 1,-10 2-5,-14 3 0,-1-1 327,15-2 1,7-2 0,-8 1-164,-16 0 0,0 0-164,44 0 0,1 0 0,-44 0 0,-2 0-387,14 0 0,2 0 387,4 0 0,-2 0 0,26 0 0,1 0 0,1 0 0,-2 0 0,-27 0 0,4 0 0,-5 0 0,-2 0 0,30 0 0,-30 1 0,0-2 0,-13-2 0,-5-2 983,11-1-531,12-5 531,-47 6 0,-12-1 0,4 5 0,-10-2 0,1 3-414,3-3-569,9-2 0,42-14 0,-1 6 0,31-10-984,0 7 743,-34 12 1,2 0-252,11-4 0,2 1 0,10 5 0,8 2 164,5-3 0,8 0 0,-5 1 0,-25 1 0,-3 2 0,3-1 0,23 0 0,5 0 0,-2 0 323,-8 0 0,-2 0 0,-6 0 5,5 0 0,-1 0-328,-7 0 0,5 0 0,0 0 0,4 0 0,0 0 0,-3 0-164,13-1 0,2 2 479,-29 0 0,5 2 1,2-1-1,-1 0 13,1-1 0,0-1 0,-1 1 0,-2-1 0,7 3 0,-4 0 0,4 0 0,-6-3 0,3 0 0,-1-1 0,-6 2-414,27 3 0,-5 0 414,-20-3 0,1-1 0,-1 1 0,17 3 0,0 0 0,-24-3 0,2-1 0,-5-1 0,8 2 0,-7-2 952,20-3-952,10 4 0,-32-4 0,9-2 983,-14 5 0,-13-5 0,-7 1 0,-6 4 0,11-5 0,-11 1 0,-3 3 0,14-9 0,-24 10-551,56-4-432,-29 5 0,28 0 0,9 0-492,-31-1 0,3 2 164,17 1 0,9 1 0,-7 0 228,-3-2 1,-2 0 99,0 2 0,4 1 0,-10-2 0,20-2 0,-22 0 0,-8 0 0,-31 0 0,6-3 0,-35-9 0,-5 3 0,-4-10 983,-37-23 0,13 16-883,-15-2 1,-4 1-101,0 7 0,-31-2 0,-10 15-984,27-5 652,23 11 1,-3 0 331,-4-2 0,3 0 0,-9 3 0,-27 0 0,59 0 0,10 0 0,10 0 0,0 0 983,-3 0-319,1 0-664,-10 0 0,-59 0 0,10 0-334,15-3 1,-2 0 333,-33 1 0,17-4 0,-17 6 0,7 0 0,35 3 0,-6 1-492,-32-3 0,-3 0 0,18 2 0,0 1 437,-25 0 0,4 0-437,33-4 0,3 2 441,0 1 1,0 1 50,-39 3 0,2-5 0,44 1 0,-1 0 0,-45-3 0,38 4 0,-1 0 0,-4-3 0,0 0 0,-1 2 0,-2 1 0,-7-3 0,-3-2-492,1 1 0,-2 0 173,-3 0 0,-2 0 319,4 0 0,-6 0-328,-3-2 0,-9-1 0,6-1 0,22-2 0,4 0 0,-4-1 122,-27 1 0,-5 0 1,8-3 75,2-9 0,6 1 130,-3 6 0,1 2 0,10-5 0,0 2 0,1 6 0,1 2 0,4-4 0,1 0 0,-5 3 0,-2 0-264,1 1 1,-1-1 263,-10-4 0,-1 1 0,5 7 0,0 0 0,-4-3 0,0 0 0,4 3 0,2 2 0,8-2 0,2 2 0,6 2 0,1 1 0,5-4 0,2 2 0,-40 11 310,39-12 0,0 0-310,-39 13 0,39-13 0,0 0 0,-29 6 0,35-4 0,1 0 0,-34-1 983,-10 5 0,11-1-521,32-2 1,0 1 520,-35 10-749,30-6 1,-2-1 149,0 0 1,0 0-385,-1 4 0,-1 0 0,-4 1 0,1 0 272,5 4 0,0 0-272,-1-1 0,1 1 0,10-1 0,0-1 0,-4-2 0,2-1 0,-13 7 186,4-11-186,13 3 750,7-9-750,1 7 983,-19-8-758,6 3-225,-20-4 0,0 0 0,-10 0 0,7 0 0,-7 0 0,30 0 404,13 0-404,29 0 0,6 0 0,6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6T06:18:45.62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1 273 24575,'58'-28'0,"14"-2"0,-11-2-984,33 0 492,-42 11 0,2 2 389,10 5 0,-1 2 103,26-10 0,-31 13 0,3 1 0,-7 5 0,-2-1 0,39-9 0,-22 12 0,2 1 0,-11-7 0,-1 0 0,1 6 0,4 0 0,33-3 0,1 0-492,-40 4 0,2 0 164,16 0 0,9 0 0,-7 0 17,-12 0 1,2 0 310,18 2 0,10 2 0,-10-1 0,-17-2 0,-1 0 0,7 2 0,7 0 0,-11 0 983,22-3-937,-29 0 0,-8 0-46,-24 0 0,3 0 0,-28 0 0,-6 0 0,-2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6T06:18:49.03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1 210 24575,'82'0'0,"-9"-3"0,5-1 0,3-1 0,1-1-492,0 2 0,1-1 0,9-4 0,-1 1 0,-23 6 0,0 2 0,30-5 0,-1 1 375,-34 5 0,-2-2-98,15-2 1,-2-1 214,-18 3 0,-3 0 849,38-7-849,-19 7 0,-7 2 0,-26-1 0,57 0 0,-55 0 983,2 0 0,-8 0 0,-20 0-417,19-5-331,-16 3-235,11-3 0,10 5 0,-13 0 0,40 0 0,-35 0 0,15 4 0,0-4 0,-15 8 0,25-7 0,23 11 0,-21-10 0,41 12-661,-48-13 661,3 2 0,1 0 0,16-3 0,-20 0 0,0 0 0,18 0 0,-10 4 0,3 1 0,-9-4 0,1 0-492,24 6 0,1 2 299,-20-5 0,-2 1 193,0 3 0,2 0 0,25-2 0,-1-2 0,-27-1 0,-3 1 0,16-1 0,-6-1 0,-4 0 0,-26 3 0,1-5 0,7 0 615,-15 0-615,18 0 0,-3 0 0,19 0 0,12 0-492,11 4 0,6 1 263,-17-2 1,2 0 0,3 1 228,8 5 0,3 1 0,-5-1 0,9-2 0,0-1 0,-8 0 0,4 1 0,-7-3 0,-3-3 0,-4-2-492,20 1 0,0 0 59,-18 0 1,-3 0 432,-6 0 0,0 0 0,7 0 0,-1 0 0,-14 0 0,-2 0-406,1 0 1,1 0 405,-2 0 0,2 0 0,4 0 0,0 0 0,2 0 0,-1 0 0,2 4 0,-3 0 0,34-2 0,-33 1 0,1 1 0,-15-4 0,1 0 0,19 0 0,-1 0 0,28 0 0,-37 0 0,-1 0 0,30 0 0,-37 0 0,2 0 0,8 0 0,-3 0 0,20 0 0,3 3 0,8 2 0,-6 1 0,2-1-492,7 0 0,6 1 164,-12 0 0,4 0 0,-8-1-164,-5-3 0,1-2 164,9 3 0,8 1 0,-9-2 35,-13-1 1,-4-2 312,18 1 1,1 0-21,-9 0 0,-5 0-227,21 0 227,-13-3 0,-4-2 983,-21 4 0,29-13 0,2 13 0,-18-5-492,-14 6 1,7 0-1,19 0 1,-1 0-209,-21 0 1,2 0-284,32 4 0,7 0-328,-31-3 0,1-1 0,-5 1 178,8 3 1,0 0 149,-3-3 0,5-2 0,-9 1 0,-12 0 0,-3 0 0,35-4 0,-1-1 0,-32 4 0,-1 0-372,18-3 0,0 0 372,-22 0 0,1 0 0,21 3 0,3 0-324,-11-2 0,1-1 324,20 3 0,-3 2 0,-27-1 0,-4 0 491,1 0 1,0 0-305,0 0 1,0 0-188,34 0 491,-15-4 1,0 0 154,2 2-646,21-7 865,-65 9-865,-15-3 983,-1 3-468,-2-4-300,-1 1-215,-3 3 983,2-6-869,-1 5-114,2-2 0,2 0 0,-3 2 0,-31-30 0,-14 5 0,-35-20 0,-21 9 0,-4 13-492,34 11 0,-3 2 0,1 1 0,-1 3 0,-4 1 0,-1 2 0,-9-1 0,-2 2 0,5 2 0,-2 2 138,-13 2 1,-1 2 353,6 4 0,-2 1-328,21-4 0,-2 1 0,0 1 0,-1 3 0,0 2 0,-1-2 263,-3-3 0,-2-2 0,-4 2 65,0 0 0,-5 2 0,-1 1 0,5-3-328,-6 0 0,5-1 0,-5 0 82,6 0 0,-4 1 0,0-1 0,4 0-82,-5 0 0,3-1 0,1 0 289,2 1 0,0 0 0,-5-1 39,-1-3 0,-6 0 0,1-1 0,5 1 0,2 0 0,4 0 0,-2-1 0,6-1 0,-5-1 0,2-1 0,9 1 302,-14 0 0,3 0-302,5 0 0,-4 0 0,6 0 0,-1 1 0,3-2 0,-26-4 0,-2-5 0,9-3 0,5-3 0,20 2 0,0-1 304,-18-6 1,1 0-305,24 8 0,4 1 0,-41-13 0,14 11 0,-1 3 0,28 6 0,1 1 0,-19-1 0,2 1 0,-20 4 0,27 0 0,4 0 0,1 0 983,8 0-120,-46 0-863,69 0 983,-3 0 0,6 0 0,4 0 0,1 0 0,-55 16 0,22-6-642,-6 2 0,-4 0-341,10-3 0,-1-2 0,-14 1 0,-3 1-492,-4 4 0,-2 0 0,-8-3 0,-2 0 485,0 4 1,-1-1 6,-4-3 0,0-2-492,6-3 0,-3 0 164,-3 3 0,-7 2 0,6-1 4,-2-3 0,0 0 324,5 5 0,-6 3 0,9-2 0,3-2 0,6 0 0,1 2 0,2 1-489,-1 0 0,2 0 489,13-4 0,3 0 0,6 0 0,0-1 866,-39-1-866,28-7 0,-6 0 0,20 0 983,-9-6-297,-4-2-686,-19-7 983,-2 0-559,27 11 0,-2-1-424,4-2 0,-1 0 0,-15 6 0,-7 0-328,5-6 0,-4-3 0,1 2-164,-21 5 1,0 1 491,15-5 0,-4-3 0,5 1 0,-11 3 0,0 2-91,8 0 0,-3 1 1,-1 0 90,1 0 0,1 0 0,0 1 0,0 1 0,1 1 0,5 1 0,-16-1 0,12 0 0,2 0 0,22 0 0,20 0 930,9 0-930,14 0 983,3 0 0,-4 0 0,-3-4-194,-36-4-789,-18-5 0,-22-3 0,38 8 0,2-1 0,-20-5 0,-13 5 0,56 1 0,-2 7 0,28-2 0,0 3 0,-6 0 0,4 0 0,57 0 0,28 0 0,16 0-328,-27-1 0,9-2 0,-3-1-164,3-2 0,1-6 164,1-7 0,6-6 0,3 3 0,10 7 0,3 4 0,5-2 131,-23 1 0,3-3 1,3 0-1,1 2 0,0 2 0,4 4 0,1 2 1,0 2-1,1 0 0,1 0 0,3 0 0,1 1 1,0 0-1,2 0 0,0 0 33,-9-1 0,1-1 0,2 0 0,-1 1 0,-1 0 0,-2 0-33,9 2 0,-1 0 1,-2 2-1,0-2 0,1 1 0,-2-2 0,0 0 1,0-1-1,-1 1 0,-1 1 0,-3 0 0,-1 1 1,-1 0-1,-2 0 0,-3 1-49,2-1 0,-4 0 0,-1 0 0,1 0 0,6 0 0,2 0 0,-1 0 0,-5 0-82,4-1 0,-3 1 0,-2 1 191,-1 1 1,-1 1 0,0 0 136,-6 0 0,0 1 0,-2 0 0,22 0 0,-1 2 0,5 2 0,-6 1 491,-29-5 1,-2 1-1,18 0 1,-4 0 491,4 2 0,10-7 0,-51 0 0,8 0 0,13 0 0,-6 0 0,16 0 0,-1 0 0,-24 0 0,32 0 0,-15 0 0,3-6-560,4 5-423,-35-8 0,-4 8 0,-18-5 0,-1 6 0,0-4 0,-3 4 0,12 0 0,18 7 0,-6-6 0,65 21 0,-47-13 0,24 7 0,3 2-984,-2-3 492,2-1 0,0-2-492,-7-4 646,9 0 338,-1-8 0,-31 5 0,31-1 0,15 2-328,-24 7 0,3 3 0,3-1 0,18 0 0,4-1 0,2 1 82,-20-1 0,1 2 0,1-1 0,2 1 0,12 1 0,2 1 0,0-1 0,-4-1-14,6 0 0,-5-2 1,5 0 13,-7-1 0,5 1 0,-2-2 0,-11-1-246,15 0 0,-11-2 983,-13-3 1,-12-4-181,-20-5-133,-39-1-178,-3-2 983,0-7 0,-3 1 0,-4-2 0,-29-5 0,-19 6 0,-39-2-530,27 7 1,-3 1-454,9 5 0,-2 2-492,-28-4 0,-5 0 351,-6 3 1,6 2-1,33-1 1,3 0-1,-1 0 1,-1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6T06:17:02.39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24575,'78'4'0,"17"-1"0,-28-3 0,5 0-492,13 0 0,2 0 0,-4 0 0,1 0 0,11 0 0,3 0 164,-24 3 0,2 0 0,-1 0 205,-6-2 0,0-1 0,1 1 123,9 2 0,1 0 0,-1 0-492,20 1 0,-3 0 0,-3-3 0,-2 0 0,-2 7 0,-3 0 512,-19-3 1,-2-1-21,7 0 0,-3 1-610,30 9 610,-44-13 0,-4 0 983,15 6-381,-21-7 381,-33 0 0,3 0 0,-8 0 0,3 0 0,0 0 0,4-3-640,-3 2-343,17-2 0,-14 3 0,16 0 0,9 0 0,-14 0 0,21 0 0,-20-4 0,1 3 0,29-3 0,-23 4 0,23 0 0,-30 0 0,20 0 0,5 7 0,20 1 0,-1 4 0,2 0-795,17-1 795,-16-1 0,-4-3 0,-8-7 0,18 0 0,-41-3 0,16 2 0,-39-2 0,10 3 0,-5 0 795,26 0-795,-14 4 0,34 3 0,-15-1 0,0 0 0,-11-6 0,-21 0 0,-5 0 0,0-3 0,-1 2 0,1-2 0,-3 3 0,17 0 0,-17 0 0,15 0 0,-19 0 0,-4-3 0,9-1 0,-3 0 0,7-2 0,-5 5 0,7-5 0,-9 5 0,10-3 0,-3 0 0,-4 0 0,3-1 0,-5-1 0,0 5 0,10-6 0,-5 6 0,4-6 0,0 7 0,-4-7 0,4 7 0,-8-3 0,2 3 0,-3 0 0,-2-3 0,4 2 0,-5-2 0,4 3 0,10-4 0,-8 3 0,15-3 0,-13 1 0,1 2 0,-6-2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6T06:18:51.86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0 200 24575,'33'0'0,"62"0"0,-19 0-328,-14 0 0,12 0 0,-2 0-164,14 0 0,2 0 164,-2 0 0,6 0 0,-1 0 0,-6 0 0,0 0 0,1 0 0,6 0 0,1 0 0,0 0 0,1 0 0,-1 0 0,-4 0 0,-20 0 0,-3 0 0,2 0 0,10 0 0,3 0 0,-2 0 120,-11-1 0,-2 1 1,2 1 60,17 1 0,2 1 0,-3 0 147,13-2 0,-2 0 0,-15 2 0,3 1 0,-10-2-492,-17-2 0,-1 0 438,14 0 0,8 0 0,-8 0 54,-15 0 0,-2 0 0,41 0 0,-1 0 0,2 0 0,-12 0 0,-2 0 0,-9 0 983,18 0-489,-3 0-494,-37 0 0,40 0 0,-30 0 0,1 0 0,36 0 0,2-1 0,2 2 491,-42 2 1,0 1-383,35-3 0,-1 0-109,-40 2 0,-1 0 491,37-2 1,-1-2-57,7 1-435,-13 0 0,0 0 0,0 0 0,-10 0 0,-1 0 0,9 0 0,-8 0 0,0 0 0,10 7 0,-27-5 0,3 4 0,15 9 0,-2 3 0,-17-8 0,3 0-328,14 7 0,10 3 0,-2-4 247,-6-7 0,-1-3 0,-1 2 81,-4 4 0,-1 1 0,1-2-202,5-6 1,0-2 0,-5-1 201,0 2 0,-3 0 0,11 0 0,1 0-404,-2-3 0,6 0 404,5 1 0,9 1 0,-7 0 0,3-3 0,-1 0-221,-4 0 1,4 0-1,-9 0 221,-11 0 0,-7 0 491,-3-3 1,0-1-173,6-1 1,-4 0 446,9-4-766,-13 1 0,-6 1 983,-22 6 0,27-10 0,-40 10 0,20-3 0,-2 4 0,5 0 0,38 0-965,-20 0-18,17-4 0,6 0-492,-26 3 0,1 0 432,33-8 1,3 1-433,-24 7 0,-1 0 31,14-7 0,2 0 461,-6 7 0,2 0 0,15-7 0,-2 0 0,-27 6 0,0 1 0,2-2 0,5 0 0,-2 1 0,22 6 0,0 1 0,0-4 0,5 0-328,-6 4 0,8 2 0,-5-1 0,-17-5 0,-2-1 0,-1 1 0,4 2 0,-1 0 0,2 0 0,12-3 0,2 0 0,-12 0-164,-22 0 0,-3 0 0,33-3 0,-2-2-105,11-4 597,-9 0 0,-29 4 0,3 2 0,-7 3 0,1 0 0,-1 0 0,3 0 0,19 0 0,0 0 0,-19 0 0,-3 0 0,1 0 0,-1 0 983,45 0-769,-63 0 769,0-3 0,-29-1 0,-4-2 0,-3-11 0,-3 8 0,2-10 0,-5 12 0,2 0-534,-22-2-449,-4 2 0,-18-5 0,-11-7 0,-2 4 0,-11-6 0,1 7-984,-20-1 982,38 10 1,-1 1 1,-44-9-492,17 8 0,-1 0 0,25-4 0,-2 1 487,-34 3 0,-4 0 5,19-3 0,1 0 0,-8 3 0,-2 0 0,1 1 0,0-2 0,4-2 0,0 0 0,-5 7 0,1 0 0,10-7 0,0 0 0,-1 7 0,5 0-292,-17-7 292,28 8 0,6 0 0,18 0 0,-49 0 0,25 0 0,7 0 0,-2 4 0,-20-3 0,17 3-156,-15-3 0,-4-2 156,-16 1 0,29 3 0,-4 1 0,-14-3 0,1 0 0,22 2 0,-1 1-492,-25-4 0,-5 0 421,-5 4 0,4 0 71,25-3 0,0 1-492,-33 1 0,2 2 391,37-1 0,3 0 101,-3-4 0,-4 1 0,-24 11 0,0 1 0,23-7 0,1 0 0,-20 3 0,3 1-124,27-3 1,6 0 123,-35 1 0,-7 1 0,17 3 0,-7-4 0,10 6 0,6 2 0,-2 1 68,-29 3-68,23-3 0,2-1 0,-13-1 983,-7 1 0,17-2-437,-17 1-546,27-1 983,6-2-279,11-6-382,19-2-322,-18 1 983,7-3-736,-10 3-247,-9-4 0,-3-2-592,-15 1 592,7 0 0,-4 0-492,-1 0 0,3 0 211,17 0 1,-1 0 280,-28 0 0,2 0-767,-15 0 767,45 1 0,-2-2 0,-29-3 0,-1-1 0,28 4 0,-1 0 0,-32-3 0,1 0 0,-9-3-492,34 6 0,0 0 432,9-6 1,-3 0-403,-37 1 1,-1 1 461,33 1 0,0-2 0,-28-2 0,3 0 50,-10 7-50,15-3 0,-2 0 0,28 4 0,1 0 0,-24 0 0,1 0 0,-16 0 139,9-6-139,-7 4 983,37-4-913,-12 6 913,43 0-164,-32 0 164,35-3-464,-25 2 174,24-6-693,-45-1 0,0-5 0,16 5 0,-4 0-492,-3 0 0,0-1 436,2-3 1,1 1 55,-42-1 0,41 1 0,1 0 0,-32 2-89,9 0 89,-19-6 0,52 13 0,-9-5 0,24 7 0,10 0 0,7 0 983,-7 0-877,11 0-11,-1 0-95,-1 0 0,-1 0 0,0 0 0,-27 7 0,-5-6 0,-28 12 0,-21-12-492,41 3 0,-4-1 288,-13-3 0,-3 0 204,-11 4 0,2 0 0,17-3 0,1 0 0,-15 7 0,2 0 0,-13-6 0,4 9 0,18-4 0,27-2 0,6 3 0,4-7 0,18 2 0,1-3 983,3 3-574,-11-2-409,5 5 0,-10-5 0,-36 9 0,28-4 0,-55 8 0,25-1 0,-33-5 0,28 2 0,11-9 0,3-1 0,16 8 0,-40-2 0,47 0 0,2-1 0,11-5 0,9 0 0,0 6 0,-3 2 0,6-1 0,-2-1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6T06:18:55.70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84 24575,'60'-2'0,"0"0"0,34-1-492,-40 3 0,3 0 0,15 0 0,1 0 0,-11 0 0,5 0 164,13 0 0,9 0 0,-8 0-164,-6 0 0,-3 0 164,-3 0 0,3 0 0,-5 0-164,-8 0 0,1 0 164,9 0 0,7 0 0,-4 0-164,3 0 0,0 0 202,-1 2 1,6 2 0,-4-2 289,3-1 0,4 0 0,-10 4 0,11 2 0,0 1 0,-8-2 0,-7-1 0,-5-2 0,4 2 0,26 1 0,6 1 0,-12 0 0,-17-3 0,-8-1-740,25-3 740,-35 0 0,-4 0 983,-4 0 0,20 0 0,-20 0 0,7 0 0,24 0 0,-43 0 0,63 0 0,-50 0-492,22 0 1,4 0 244,11 0-736,-18 4 0,4-1-492,10-3 0,-3 2 143,-22 5 1,0 0 348,18-6 0,1-1 0,-5 4 0,-5-1-89,11-3 89,-13 0 0,-3 0 0,-7 0 0,11 0 0,5 0-794,30 0 794,-25 3 0,3 1-239,-13 0 1,0 2 238,-3 5 0,0 2 0,8-3 0,6-1 0,6 3 0,9 1 0,-5-2-492,10 0 0,2-2 420,-1 1 1,8 0-1,-2-1-256,-8-2 0,0-1 0,-5 1 0,-18-1 0,-4 0 0,6 0 132,7-2 1,8-2 0,-2 1 0,-11-1 195,3 2 0,-2 0-262,8-1 1,7 0 0,-12-1 261,19 0 13,-4 3 0,-4-2-13,-14-3 491,-18 0 1,-1 0 491,4 0 0,-26 0 0,2 0 0,-20 0 0,19 0 0,-1 0 0,26 0-219,2 0-764,10 0 0,-20 0 0,45 0-778,-7 0 778,-15 0 0,2 0 0,-26 1 0,1-2 0,21-2 0,-5-1 0,-8-4 0,10 0 0,1-1 0,-9 2 0,9-1 0,-1 0 0,-10 0 0,0 4 0,1-1 0,6 0 0,4 4 0,2 2 0,11-1 0,-17 0 0,0 0 0,18 0-492,1 0 0,4 0 0,-27 0 0,0 0 459,25 1 0,3-2 33,-5-7 0,-5-1 0,-26 7 0,1-1 0,22-9 0,0 0-415,16 11 415,-41-3 0,0 1 0,-1 2 0,4 2-328,11-1 0,7 0 0,-4 0-164,5 0 0,1 0 164,-3 0 0,5 0 0,-6 0-164,6 0 0,-4 0 70,-2 0 1,-1 0 421,0 0 0,-1 0 0,8-4 0,-7 0 983,6-1-530,9-4-453,-64 6 0,-4 0 334,1 2-334,-7-2 983,0 3 0,-2 0 0,1 0 0,-2 0 0,5 0 0,23-6-645,9 4-338,26-4 0,21 6-492,-41-1 0,4 2 94,14 6 0,1 2 398,-8-8 0,-3 2-218,-5 5 1,-4 0 217,29-8 0,-44 0 0,5 0 0,-30 0 0,-3-4 983,-7-9-227,-4 4-280,-16-20-476,10 19 0,-10-10 0,-6 11 0,12 1 0,-21 2 0,-6-4 0,-20-5 0,10 6 0,-2 0-984,-35-13 957,16 12 1,2 3 26,-12-2 0,7 1 0,-1 0 0,-16-1 0,34 4 0,2 1 0,-15-3 0,2 7 0,18 0 0,8 0 0,-2 0 0,31 0 0,-30 0 983,14 5-929,-4-4-54,5 5 0,-20 1 0,21-2 0,-24 7 0,-3 0 0,7-5 0,1 4 0,-5 0 0,-9-1 0,0-2-950,-36 10 950,27-6 0,-4 1-492,1 0 0,2 0 241,17-5 1,2 1 250,-16 4 0,1-1 0,-24 4 0,7-1 0,8-3 0,-2 1 0,24-3 0,-1-2 0,-27 2 0,-1-1 0,24-1 0,2-1 0,-7-6 0,-1 0 0,-9 3 0,-1-1 0,-1-2 0,0-2-492,-7 1 0,-7 0 164,5 0 0,-7 0 0,3 0 0,20 0 0,1 0 0,-2 0 178,-25 1 0,-4-1 1,6-1-343,-2-2 0,3-2 164,24 2 0,-1-1 0,1 1 258,-21-2 1,1-1 69,-4-2 0,1 0 105,9 6 0,2 2-105,13-4 0,3 0 0,-1 0 0,6 1 0,-15 1 983,-15-5-918,46 7 918,-8 0 0,32 0 0,5 0 0,0 0 0,4-3 0,-19 2-196,14-5-787,-29 5 0,26-2 0,-11 0 0,-21-4 0,22 2 0,-38-2 0,-13-1 0,21 6 0,-31-11 0,40 12 0,0-5 0,-30 6 0,33 0 0,-15 0 0,42 0 0,5 0 0,4 0 0,-3 0 0,-4 0 0,-33 0 0,-14 0 0,-9 0 0,13-4 0,1 0-984,-23 2 758,-3-2 0,-4 0 226,31 4 0,-1 0-328,-16 0 0,-10 0 0,7 0-164,6 0 0,-3 0 246,3 0 0,-9 0 0,-3 0 0,10 0-246,-20 0 0,3 0 164,9 0 0,-5 0 0,0 0 327,-6 0 1,0-1-1,5 2 1,-6 3 0,1 0 0,8-3 0,-5-1 0,1 1 0,6 2 0,0 0 0,6-1 0,-4-2 0,0 0 0,5 0 0,-4 0 0,8 0-492,12 0 0,1 0 123,-39 4 0,-1 1 320,36-4 0,2 0 49,-29 3 0,5 1 0,1 1 0,3-5 0,24 3 0,3-1 983,-8-3-471,-24 0-512,9 0 0,29 0 0,-25 0 0,-4 0 983,3 0-492,9 0 1,-1 0-436,-28 0-31,7 0 0,-3 0-25,23 0 0,-1 0 0,-26 0 0,1 0-57,34 0 1,1 0 56,-26 0 0,1 0-492,28 0 0,1 0 487,-21 0 0,8 0 724,21 0-719,7 0 983,28 0 0,1 0 0,1 0-225,1-3 225,-2 2-674,0-2-309,2 3 0,-10 0 0,9 0 0,-10 0 0,-7 0 0,8 0 0,-8 0 0,13-3 0,-13 2 0,11-2 0,-10 3 0,18 0 0,0 0 0,33-14 0,-11 7 0,59-15 0,-10 9 0,19-2-492,-23 6 0,1 2 189,-6 2 0,2 1 303,21-4 0,3 0 0,-1 3 0,2 0-492,14-4 0,3-1 164,-30 6 0,0 1 0,3 0 0,13-3 0,2-1 0,2 2 0,7 4 0,2 1 0,-3-1 0,-14-1 0,-2-2 0,4 1 82,-3 3 0,6 0 0,0 0 0,-4 0 83,12 0 1,-3 0 0,0 0 162,0 1 0,0-1 0,3-1 0,-8 0 0,5-2 0,-2 0 0,-11 1-492,10 2 0,-1-2 252,-11-2 0,10-1 0,-1 0 0,-10 1 240,7 3 0,-5 0 0,15-4 0,-4 1 313,-29 3 0,-9 2-313,3-1 983,0 0 0,-18 0 0,-4 0 0,7 0 0,41 0-182,17 0 182,3 0-753,-25 0 1,4 0-723,-7 0 0,2 0 41,26 0 1,0 0 450,-26 0 0,1 0 0,18 0 0,-2 0-492,-27 0 0,-2 0 366,4 0 1,2 0 125,7 0 0,-7 0 0,-8 0 0,1 0 0,-4 0 0,-20-4 0,25 3 983,-6-3-582,-27 4 582,38 0 0,-38 0 0,3 0-57,-6 0-926,35 15 0,-14-6 0,3 3 0,1-1 0,14-4 0,10 1 0,3-1-984,12 2 951,-16-4 0,-4 0 33,-8 1 0,-12-6 0,-13 0 0,0 0 0,-8 0 0,8 0 0,31 0 983,-21 0-916,42 0-67,-37 0 0,8 0 0,-10 0 0,-11 0 0,-7 0 0,-12 0 0,0 0 0,2 0 0,15 0 0,12 6 0,13 2 0,20 7 0,-17-7 0,-11-1 0,-24-7 0,-15 0 0,-4 0 0,3 0 0,-2 0 0,-1 0 0,0 0 0,-83-49 0,57 36 0,-61-36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6T06:18:56.41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24575,'79'0'0,"-2"0"0,1 0 0,11 0-492,-12 0 0,1 0-492,16 0 552,-11 0 1041,8 0-609,-37 0 0,42 0 0,-20 0 0,21 0-492,-37 4 0,1 0 396,0-3 1,-3 0 95,34 7 0,-6-8 0,-72 0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6T06:17:04.88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1 279 24575,'82'0'0,"-11"0"0,6-8 0,-29 1 0,21-2 0,1 0 0,-8-4 0,-8 5 0,0 1 0,8 0-492,2-1 0,3 1-445,30 5 937,-20-3 0,0 1 0,19 4 0,-19 0 0,0 0 0,19 0 95,-24 0 0,-2 0-95,4 7 0,-3-6 0,-3 6 0,-27-7 0,0 0 0,-16 0 0,5 0 983,-7 0-529,3 0-160,3 0-294,-15 0 0,31 0 0,-28 0 0,13 0 0,20 0 0,-21 0 0,58 0 0,-53 0 0,32 0 0,13 15 0,-21-6-492,9 3 0,6 1 287,-12-5 0,-1 0 205,1 0 0,2 0 0,21-2 0,-6-2 0,-7 2-289,1-5 1,-4-2 288,-20 1 0,39 0 0,-19 7 0,-12-5 0,13 9 0,27-2-442,-44 3 442,2-7 0,1-1 0,-4 1 0,47 3 0,-39-6 983,30 6-647,-41-8-336,11 0-33,-9 0 0,1 0 33,31 0 0,-26 0 0,-1 0 0,16 0 0,10 0 0,3 0 0,-1 0 0,8 0 0,-7 0 0,9 0 0,-9 0-203,-13 0 203,-2 0 467,-18 0-467,17 0 0,-17 0 0,18 0 680,-8 0-680,10 6 0,-10-4 0,8 4 0,-8-6 216,0 0-216,7 0 0,-17 0 0,8 0 0,-10-6 0,-1 5 0,11-4 0,2 5 0,10 0 0,0 0 0,10 0 0,-7 0 0,-24 0 0,1 0 0,35 0 0,-30 3 0,2 1 0,-1-3 0,2 0-492,5 6 0,1 1 262,-1-3 1,1-1 229,11 1 0,-5 0 0,5 2 0,3-10 0,-68 2 0,-2-5 0,-2 5 0,6-8 0,-5 8 983,8-5-523,-8 6-460,2 0 0,-58-45 0,13 15 0,-20-10 0,-9-1-492,13 14 0,-1 4 313,-6 1 1,-3 0-314,-15-4 0,-2 3 0,1 11 0,-1 2 356,-5-8 1,-1 2 135,-1 9 0,0 3 0,11 0 0,-1 0 0,-5 0 0,-2 0 0,-4 3 0,-3 0 0,-7-3 0,-3 0-492,1 3 0,-1 2 164,30-1 0,-1-1 0,1 2-90,-32 3 1,5 0-75,22-3 0,3 0 301,-11 3 0,2 0 191,23 1 0,2-2 224,1-2 0,-1 0-224,-7 7 0,5-1 0,11-5 983,-50 5-220,52-7-763,-55 0 0,43 0 983,-43 0-559,37-3 1,0-2-425,10 0 0,-2 1 0,-21-1 0,-5 0 0,-4-4 0,1 2-251,17 6 1,0 0 250,-18-4 0,1 1 0,31 4 0,0 0-400,-25 0 1,0 0 399,22 0 0,1 0-304,-19 3 0,2 1 304,-20-3 946,17 12-946,-7-12 0,20 6 0,0 1 983,-23 0-492,23 0 1,0 0-225,-10 0 22,16-1 0,-1 0-289,-36 2 0,32-4 0,-4 0 0,-13 3 0,0-1 0,18-6 0,-1 0 0,-29 7 0,1 1 0,27-9 0,3 2-492,-9 4 0,-3 3 171,-25 0 0,0 1 321,28-1 0,0 1 0,-26 6 0,1 2 0,26 0 0,5-1-257,-30 9 257,41-10 0,1-1 0,-30 6 0,23-6 0,-23 6 0,46-11 892,3-1-892,20-5 983,0 2 0,0-2-84,2-1-899,-2 0 0,0 3 0,0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6T06:17:14.37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0 108 24575,'92'9'0,"-40"-6"0,-1 1 0,33 3 0,-18-5-492,-5 2 0,4-1 164,-15-2 0,2-2 328,33 1 0,2 0 0,-25 0 0,0 0-492,15 0 0,-2 0-492,24 0 851,-3 0 950,3 0-817,-61 0 0,46 0 0,-61 0 0,52 0 748,-50 4-748,21-3 0,20 18 0,0-15 491,-10 6 1,2 2-428,-5-7 0,0-1-64,5 1 0,1-1 0,-1 0 0,0-1 0,-4-3 0,-2 0 0,42 7-205,-33-6 205,15 6 0,-22-7 0,7 3 0,15 5 0,-43-2 0,53 8 0,-52-13 0,52 6 983,-43-7-968,26 0-15,20 8 0,-31-6 0,31 11-665,10-12 665,-28 5 0,-19-6 0,-2 0-394,8 0 394,41 0 0,-38 0 0,-6 0 0,-1 0 0,7 0 0,20 0 0,3 0-492,-9 0 0,4 0 13,-19 0 0,-1 0 479,20 0 0,-1 0-336,-24 0 1,-4 0 335,43 0 793,-9 0-793,-13 0 0,-13 0 0,-9 0 356,0 0-356,-1 0 983,-9 0 0,7 0-154,2 0-829,3 0 0,18 0 0,-18 0 0,18 0 0,-8 0 0,0 0 0,-3 0 0,-9 0 0,-1-6 0,1 5 0,0-5 0,9 0 0,3 5 0,10-12 0,10 11 0,3-11-492,-33 12 0,2 0 441,-1-2 1,2-1 50,4 4 0,0 0 0,0-3 0,0-1 0,1-1 0,-1 1 0,0-1 0,0 0 0,-4 1 0,-2 1 0,1 3 0,-2 0 0,43 0 0,-43 0 0,1 0 0,44 0 0,-39 0 0,0 0 0,-4 0 0,0 0 0,10 0 0,1 0 0,0 0 0,1 0-492,4 0 0,1 0 272,0 0 1,-1 0 219,1 0 0,-1 0 0,1 0 0,-1 0 0,1 0 0,0 0 0,-1 0 0,1 0 0,4 0 0,1 0 0,-4 0 0,0 0 0,8-1 0,1 2 0,-4 3 0,0 0 0,9-3 0,2 0-492,4 7 0,3 0 0,4-3 0,1 1 139,0 3 0,-1 0-139,-5-3 0,-1-1 224,0 0 1,-2-2 267,-8-3 0,1 0 0,12 0 0,2 0 0,-4 0 0,1 0-328,-25 2 0,0 2 0,1-2 155,-1-1 0,1-1 1,-1 1 172,30 4 0,-1-1-126,-9-4 1,-3 0 125,-15 0 0,-3 0 491,-15 0 1,-2 0 369,30 0-861,-10 0 0,0-7 0,0 6 0,0-12 0,10 12 0,3-6-492,-33 7 0,1 0 0,1-3 0,0-1 0,5 3 0,1 0 723,-1-3 1,0 1-232,5 3 0,1 0 0,-5-4 0,1 0 0,3 4 0,0-2 0,-4-5 0,-2-1 0,2 8 0,-1-1 0,1-7 0,-2 1 901,39 5-901,-45-2 0,0 1 0,32 3 0,11 0 0,-1 0-187,-41 0 0,0 0 187,44 0 0,-44 0 0,0 0 0,41 0 0,1 0 0,-1 0 0,1 0 0,-11 0 0,-2 0 0,0 0 0,3 0 0,-33-1 0,1 2 0,1 2 0,1 1 0,3-3 0,2 0 0,-1 3 0,0-1 0,10-2 0,1-2 491,1 1 1,2 0-1,13 4 1,2 0-21,0-3 1,0 0-964,5 7 0,1 1 469,-1-4 1,1 0 22,0 0 0,-1 0-492,-5 0 0,0-2 422,0-2 0,-2-2 70,-4 1 0,0 0 0,5 4 0,0 1 0,2-5 0,-1 2 0,0 6 0,1 0 0,-1-7 0,-2 0 0,-14 7 0,-1-1 0,0-5 0,-3-2 89,-13 4 1,-2-1-90,0-3 0,0 0 0,41 7 0,1-5 0,-11 5 983,-2-1 0,-20-4-361,8 4-622,-37-6 983,12-4 0,-35 3 0,25-3 0,-4 4 0,0-3-853,4 2-126,-25-5-4,9 6 0,-7-7 0,3 7 0,-4-6 0,9 5 0,-7-5 0,4 5 0,-6-5 0,-4 5 0,4-5 0,-2 2 0,-2-3 0,3 0 0,-4 4 0,5-4 0,-10-6 0,0 1 0,-10-8 0,-1 10 0,-8-5 0,-32-4 0,17 4 0,-17 2 0,-4 3 0,-4 4-492,-19 2 0,-6 1 82,-12 3 82,28-3 0,-8 0 0,5 0-92,5 2 0,0 0 92,-17-2 0,-9-1 0,6 2-164,2 2 0,1 0 267,9 0 0,-5 0 1,-1 0-104,-12 0 0,-2 0 0,4 0 0,19 0 0,3 0 0,-4 0 16,-23 2 1,-5 1-1,-1 0 312,0 1 0,0-1 0,4 2 0,18 0 0,4 2 0,-4 0 0,-20 0 0,-4-1 0,6 0 0,-1-1 0,1 1 0,4 0 0,-7 0 0,7-1 0,-3-4 0,2 0-268,7 2 1,-4 1 0,8-2 267,11-1 0,5-2 0,-1 1 0,-3 0 0,-3 1 0,-7-1 0,5-1 0,-5-3 0,0 0 0,5 4 0,-5 0 0,7-1 0,8-3 0,3 0 0,-5 3 0,0 2 0,8-1 0,1 0 169,-4-4 1,-1 0-170,1 3 0,-1 0 0,-4-2 0,-3-1 279,-9 4 0,-2 0-279,-2 0 0,-7 0-29,19-2 0,-7 0 0,-2-1 1,7 1 28,5 1 0,5 0 0,-8 0 0,-3 0 0,-9-1 0,-4-1 0,3 1 0,11 1 0,4 1 0,7 0 0,-4 0-328,-25 0 0,-5-1 0,0 2 218,3 1 0,0 2 0,6-1 110,-11 2 0,0 1-328,14-1 0,-5 1 0,2 2 148,5 0 0,1 2 0,4 0 67,-14 4 0,1 0 113,14-4 0,-4 0 0,6 0 0,0 2 0,1 1 0,5-1 0,-4 1 0,5-1 0,-6-2 0,1 1 0,7 1 0,-3 1 0,6-2 0,3-2 0,4-1 491,4 3 1,-3 1-422,-37 2 1,0 0-71,35-1 0,0-1 0,-36 3 0,1-3 491,32-8 1,3 1-1,-1 2 1,-3 0-361,-11-6 1,-3 0-132,5 7 0,-1-1 491,-9-5 1,-2-2-301,-9 5 0,-1-2-246,-1-2 1,-1-2 54,-4 1 0,-2 0 0,32 0 0,0 0 0,-1 0 0,-29 0 0,-1 0 0,30 0 0,-1 0 0,1 0 0,-30 0 0,1 0 0,1 0 0,-1 0 0,19 0 0,-2 0 0,5 0 0,-8 1 0,1-2 0,13-1 0,-3-1 0,8 1 491,9 1 1,3 0-490,-5-7 0,2 1-2,-27 5 0,26-1 0,2-1 0,-3 4 801,-29 0-801,48 0 0,-19-6 0,-13 4 0,-23-19 0,41 16 0,-1-1 491,-4-6 1,0 0-352,3 4 1,4 0-141,-18-4 983,5-2 0,46 7 0,-8 1-551,16 3-432,6 0 0,-8 2 805,6-2-805,-15 3 0,3 0 0,-18 0 0,-3 0 0,-20 0 0,-2 0 0,4 0 0,3 1 0,5 1 0,25-1 0,14 5 0,2-3 0,45-4 0,-18-1 0,50-10 0,-13 0 0,28-3-492,-24 6 0,3 1 234,-7 3 0,0 1 258,8 0 0,-2 0 0,22 4 0,4 0 0,-34 0 0,24 0 0,-7 14 0,3 2-382,17 22 382,-27-9-492,7-1 0,7 1 0,-20-7 0,3 0 164,12 0 0,9 0 0,-4 0 200,14 2 0,-2-2 128,7-1 0,1-4 0,-31-7 0,1-1 0,-3-1 0,14 2 0,2-2 0,-3-4 0,7-1 0,-5 0 0,7 6 0,0-2 0,-14-5 0,4-3 0,-4 2 0,15 7 0,-1 1 0,9-4 0,3 0 0,-1 4 0,1 1 0,-27-6 0,1-2 0,0 2 0,0 2 0,0 0 0,1-1 0,0-4 0,1-1 0,-4 1 0,14 3 0,-3 1 0,14-1 0,-7 0-984,5-2 892,-13 3 0,0-2 92,10-10 0,-39 6 0,0 0 292,36-6-292,-50 7 983,17 0-219,6 0-764,-5 0 453,6 0 1,7 0-454,0 0 0,4 0-378,25 0 0,1 0 378,-14 0 0,0 0-328,-13 1 0,2-1 0,-2-1-164,14-2 0,-3-2 276,-4 2 1,-1-2 215,17-8 0,-7-1 0,-5-3 0,3 3 0,1 2 0,-4 4-492,-28 1 0,2 0 412,5 2 0,-5 0 779,7-8-699,15 4 0,1 1 0,-9 0 0,-20 1 0,0 1 0,17 4 0,-17-4 0,0-1 0,30 5 0,-25-2 0,-1 0 0,17 4 0,-8 0 0,3 0 0,29 0 0,-19 0 0,1 0 0,-24 0 0,-2 0 0,6 0 0,0 0 0,0 0 0,1 0 0,4 0 0,0 0-167,0 0 1,3 0 166,5-3 0,6 0 0,-4 0 0,2 2 0,-1 0 491,27-7 1,-5 0-272,-2 0 603,-23-1-823,28-5 0,-41 7 697,41-3-697,-38 5 0,10 5 465,-1 0 1,2 0-466,-18 0 0,1 0 0,28 0 0,1 0 0,-24 0 0,-3 0 0,1 0 0,0 0 313,1 0 1,-2 0-314,-3 0 0,-1 0 0,2 0 0,3 0 0,26 0 0,-1 0-484,-22 0 1,0 0 483,26 0 0,1 0 0,-29 0 0,-2 0 0,6 0 0,3 0 0,8 0 0,1 0 0,0 0 0,2 0 0,8 0 0,2 0 0,0 0 0,1 0 0,-1 0 0,0 0 0,-5 0 0,-2 0 0,1 0 0,-2 0 0,-13 0 0,-1 0 0,9 0 0,-1 0-492,-13 0 0,-1 0 463,9 0 0,0 0 29,-3 4 0,-1 0 0,6-3 0,0 0 0,-5 3 0,-1-1 0,-5-2 0,-2-2 0,27 1 0,-6-12 983,-45 6-471,5-8 86,-12 6-598,-8 6 983,16-3-377,-19 5 377,20 0-675,18 0-308,21 0 0,-11 0 0,33 0 0,-30 0 0,8 0 0,2-7 0,-50 6 0,28-11 0,-36 11 0,26-5 0,-26 6 0,8 0 0,-13 0 0,-5 0 0,1 0 0,1 0 0,-2 0 0,5 0 0,33 0 0,-18 4 0,38-3 0,-38 7 0,3-7 0,-6 3 0,-94 4 0,9 1 0,-13-3 0,-7-1-492,10 2 0,1 1 157,3-3 0,0-1 335,-1 5 0,-3 0 0,-13-5 0,-1 1 0,15 3 0,-1-1 0,-20-6 0,0 0 0,19 3 0,3 0 0,8-4 0,1 0-108,0 0 0,4 0 108,-9 0 0,-22 0 0,23 0-492,8-4 0,-4 0 459,0-1 1,-1 0 32,-4-3 0,-1-1 0,-7 0 0,-3 0-492,-19 0 0,-5 0 164,32 2 0,0 1 0,-4 0 12,-14 2 0,-4 1 0,2-1 316,8-1 0,1-2 0,2 2 0,-19 4 0,0 0 0,20-2 0,-3-1 0,3 3 0,-11 4 0,0 2-185,11-2 0,-4 1 0,5-1 185,-1 2 0,3 1 0,-17 6 0,6 0 0,2-2 0,-5 4 0,-1-2-984,1-3 900,-10 0 1,0-2 83,-1-5 0,30 1 0,-9 0 0,4 0-492,2-3 0,-2 0 242,-20 0 1,-12 0-1,6 0 250,0-1 0,1 2 0,10 1 0,-5 1 0,5 0 0,-5-3 0,-1 2-162,-2 6 1,-8 2-1,5-1 162,26-7 0,4-2 0,-5 2 0,1 4 0,-5 2 0,-2 0 0,1-3 0,0-3 0,-1-2 0,1 0 0,4 0 0,-6 3 0,4 0 0,-4-1 0,-19-1 0,-5-1 0,8-1 112,-4 2 0,8-2-112,10-2 0,-1-2 0,13 4 0,-4 1 0,5-1 0,-3-3 0,3 0 0,-9 4 0,1 0 0,4 0 0,4 0 0,-27 0 0,27 0 0,-6 0 0,-18 0 0,1 0 0,24 0 0,-1 0 0,-2 0 0,-6 0 0,5 0 0,-6 0 0,4 0 0,-7 0 0,0 0-492,-3 0 0,-4 0 368,5 0 0,-6 0 1,5 0 123,-14 4 0,1 0 208,16-3 1,-4-1 0,8 1-209,-1 3 0,6 0 491,2-3 1,1-2-184,-1 1 1,1 0-309,-1 0 0,0 0 0,1 0 0,-1 0 0,-4 1 0,-1-2 0,-5-3 0,-2 0-254,-5 3 1,-1 0 253,-4-7 0,-1 0 0,0 6 0,1 1 0,5-3 0,0 0 0,-5 3 0,1 2 0,4 3 0,-1 0 0,1 0 0,0 2 491,0 7 1,2 1-293,3-4 1,2 0-200,3 3 0,2-1 0,0-2 0,0-2 0,5-3 0,1 0 491,4 2 1,1 1-446,6-4 0,-1 0-46,-13 5 0,0 0 0,20-1 0,0 0 0,-11 0 0,2 0 963,-20 0-963,0 5 0,7-11 0,-17 5 0,27-2 0,-14-3 983,26 9 0,-6-10 0,9 4 0,10-5 0,-7 0-406,18 4-318,-9-3-259,17 6 0,-5-6 0,10 5 0,-4-5 0,8 2 0,1 0 0,6-18 0,20-11 0,-4-7 0,28-21 0,-17 14 0,36-27 0,-20 4 0,13-3 0,-19 7 0,-14 10 0,-7-9 0,-7 6 0,-5 4 0,0 2 0,0 26 0,0-9 0,-3 18 0,2 1 0,-2 0 0,3 0 0,3-1 0,1 0 0,0-2 0,3-3 0,-6-5 0,3-15 0,-4 13 0,0-6 0,0 18 0,0 1 0,3 3 0,32 19 0,-12-11 0,56 21 0,-35-20 0,7 5 0,7 1-492,-1-7 0,5 0 0,28 7 0,4 0 393,-16-7 1,4 0 98,-11 2 0,9 2 0,1 0 0,-3-1 0,7 0 0,-2 0 0,2 0 0,-11 0 0,2 1 0,1 0 0,1 0 0,11-2 0,4-1 0,-2 0 0,-9 2 0,-17 1 0,-6 1 0,17-1-99,-7-3 1,16-1 0,13-1-1,7 0 1,6 0 0,1-1-1,-3 1 1,-6-1 0,-9 1-1,-14 1-147,14 1 0,-15 0 0,-1 0 0,15 0 136,-8-1 1,13-1 0,11 0 0,4 0-1,1 0 1,-5 0 0,-9-1 0,-13 1-1,-19 0-382,14 0 0,-15 0 0,9 0 0,-5 0-492,10 0 414,-2-7 570,-26 5 0,6-9 983,-23 10-567,-10-6 567,20-1 0,15 3-492,-10-2 1,2 0 491,25-1-492,-19 1 1,1-2-1,-6 1 1,-1 1 208,38-3-700,-19 2 0,-5 0 0,-8 1 0,10 2 0,1 1 0,-9-2 0,-8 6 0,3 0 0,-4-4 0,-2 0-984,21 2 936,8-2 1,1 0 47,-6 4-200,-18 0 0,0 0 200,12 0 0,-13 0 0,2 0-984,36 0 953,-27 0 0,2 0 31,1 4 0,-3 0 0,27-2 0,-11 3 0,-2-1 0,1-4 0,5 0 0,0 0 0,1 0 0,-21 0 0,10 0 0,-6 0 0,-8 0 0,-2 0-492,27-1 0,6 2 184,-24 1 0,2 2 0,-4-2 308,7 0 0,-1-1-275,-4 1 1,4 1-1,-5 0 275,-3 1 0,-1 0 0,30-3 0,-1 0 0,-26 2 0,-2 1 0,15-3 0,-3-2 61,-23 1 1,-7 0-62,17 0 0,0 0 0,1 0 0,9 0 0,-9 3 0,1 1-221,18-2 221,9 11 0,-41-12 0,0 0 983,44 13-672,-39-13 0,0 0-311,29 6 0,5-7 0,0 0 983,-25 0-79,3 0-904,-33 0 0,10 0 0,15 0 0,13 0 0,17 0-492,-20 0 0,2 0 445,-18 0 0,-1 0 47,18 0 0,0 0 392,-8 0 0,-6 0-392,3 0 0,35 0 0,-67 0 788,7 0-788,10 6 0,-15-5 0,10 9 983,-25-9-528,-7 2-455,-49 12 0,-26 5 0,-30 4-328,26-2 0,-11 4 0,1-1 0,6-2 0,1 0 0,0 0 0,2-1 0,1 1 0,-4 1 82,-2 2 0,-5 1 0,-1 1 0,4-4-82,-6-1 0,4-3 0,-4 2 82,2 0 0,-3 2 0,-1-2 0,2-2-82,-14-4 0,3-3 0,-1-1 82,19 0 0,0 1 0,0 0 0,-1-4 0,0-4 0,1-2 0,-1-1 0,-1 1 93,-3 2 1,-1 0-1,0 0 1,-1-2 152,-1-2 0,-1-1 0,0-1 0,-1 1 0,-3 0 0,-1 1 0,1-1 0,4-1 0,-8-1 0,4-1 0,-2 0 0,7 0 0,-4 1 0,1-1 0,5 0 0,-5-1 0,4 1 0,0 0 0,-2-1 0,-1 1 0,-1 1-328,-7 1 0,-2 1 0,8 1-78,0-1 0,3 0 122,14 0 0,-2 0 1,5 0 283,1 0 0,4 0 491,-4 0 1,5 0 491,-4 0 0,4 0 0,34 0 0,18 0 0,4 3 0,42-3 0,-4 3 0,53-10 0,0 6-514,-23-10 1,4-1-470,5 5 0,2 2 0,13-8 0,2-1-492,1 1 0,-1 0 0,-3 3 0,-4 0 402,-19-2 0,-3 0-112,4 3 1,-5 1 201,10 1 0,-2-4 0,-10 11 983,-41-3-313,30 3 313,-29 0 0,29 0-134,-20 0-849,32 0 0,-25 0 0,15 0 0,10 0 0,-13 0 0,26 5 0,-31-4 0,59 5-781,-26-6 781,-15-1 0,2 2 0,33 6 0,-20-3 0,2 2 0,-19 2 0,1 0 0,43 1 0,-1 0-492,-45-1 0,-1 0 0,47 1 0,-1 0 0,-43 0 0,1-2 164,17-2 0,9-3 0,-9 2-164,-15 3 0,-2-1 0,30-4 0,4-2 0,-4 4 0,-3-1 0,-16-3 0,0 0 25,16 0 0,3 0 467,4 4 0,-3 1 0,-31-4 0,1 0 0,26 3 0,0 0 0,-28 0 0,-4 0 0,46-2 0,-23 1 0,-2 1 0,13-4 491,-27 0 1,-5 0 491,-19 0 0,2 0 0,-15 0 0,1 0 0,33 0 0,-26 0 0,38 0 0,-27 0-243,20 6-740,2-4 0,0 4 0,7-6 0,-17 0 0,18 0 0,-8 0 0,20 7-984,13-5 572,-24 9 0,6 1 412,8-5 0,0-1 0,-5 7 0,-2 0 0,-9-8 0,-1 0 0,10 3 0,-3-1 0,25-5 0,-1 3 0,-1-1 0,-3-11 0,2 6 0,-51-9 0,-15 3 0,-7 2 0,22 0 0,-12 5 0,0 0 983,22 0-158,-30 0-825,21 0 0,20 0 0,-20 0 0,8 0 0,1 0 0,1 0 0,13 0 0,7 0 0,-30 0 0,23 0 0,-23 0 0,43 0 0,-28 0 0,-6 0 0,-1 0 0,7 0 0,10 0 0,-1 0 0,2 0-591,17 0 591,-16-3 0,-4-1 0,-8 3 0,18-13 0,-36 9 0,13-3 0,0-3 0,-12 9 0,24-10 0,21 10 0,-20-3 0,22 0 0,-2 3 0,-49-6 0,20 7 591,-50-2-591,-3 0 0,-32-17 0,-4 7 0,-37-14 0,3 14 0,-6 2-492,7 1 0,-5 1 164,-2 0 0,-8-1 0,0 2 63,2 3 1,-2 3 0,-1-2-64,-13-1 0,-3-2 0,0 2 0,0 4 0,0 1 0,1-1 0,1-5 0,1-1 0,0 2 20,4 4 0,1 1 0,-2-1 308,-7-2 0,-3 0 0,5 0 0,17 3 0,3 0 0,-1 0-328,-9 0 0,-1 0 0,11 0 277,19 0 0,6 0 51,-35 0 0,56 0 983,17 0 0,4 0 0,-4 0 0,-17-5 0,4 0-492,-34-3 1,-13 1-984,13 0 0,-5-1 467,-11 2 0,-9-1 0,1 1-303,7 2 0,0 1 0,-1 0 0,-4-3 0,-2-1 0,-2 3 0,-6 2 0,-2 2 0,0-1 178,-1-2 1,0 0 0,-3 1 149,16 3 0,-3 2 0,1 0 0,2-1 0,-13-2 0,3 0 0,-4 2-246,9 3 0,-3 2 0,0 1 0,6-1-82,0 0 0,5 0 0,-3 1 0,-17 1 0,-4 1 0,5 2 0,16 0 0,3 1 0,0-2 0,3-4 0,-1-1 0,1 2 0,-3 4 0,-1 1 0,2-2 0,4-3 0,2-2 0,-1 1 296,-3 2 1,0 1-1,1-1 32,-30 1 0,6-2 491,28-3 1,2 1-1,-15 6 1,2 0-138,27-6 1,3 0-355,-5 5 0,-1 1 0,-12-3 0,4-1 983,5-1-492,-11 5 1,-2 0 491,0-8-492,-13 12 1,-4 1 491,-9-13-894,27 1 0,-11 2 0,7-2-546,11-5 1,2 0 456,-30 3 0,-5 1 0,0-3 0,4 0-230,25 2 1,0 1 229,-28-3 0,3-2 0,33 1 0,1 0 0,-30 4 0,-1 1 0,28-4 0,0 0 0,-27 3 0,2 0 0,33-3 0,-1-2 0,-43 1 0,-3 0 0,26 0 0,1 0 0,7 0 0,-3 0 0,4 0 0,-6 4 0,5 0 0,1-3 0,1 0 0,-5 3 0,-2 0 0,-3-4 0,-1 0 0,0 0 0,-2 0 0,-8-4 0,-2 0 0,-2 3 0,-7 0-328,0-4 0,-7-2 0,3 1 0,22 2 0,2 1 0,-3-1 82,4 0 0,-5-1 0,0 0 0,6 0-82,2-2 0,4 1 0,1 0 30,-3-1 0,1 1 1,0 0 297,0-1 0,-1 1 0,1 0 0,0 0 0,-1-1 0,2 1 0,-33-3 0,4-1 0,15 1 0,-1 0 217,15 6 1,-4 0-1,5-1-217,-4-3 0,0-1 0,6 4 0,-4 2 0,3-2 0,-11-4 0,2-2 0,-5 2 0,-2-2 0,-10-3 0,2-1 0,17 4 0,-1 1 0,5 0 0,-3-1 0,5 1 0,2 1 0,1-1 206,-25 0 0,1 0-206,27 0 0,3 1 0,-6 4 0,1-1 0,9-3 0,2 1 0,-1 7 0,2-1 0,-33-13 983,13 13 0,22-6 0,22 7 0,3 0 0,12-3 0,-5 3 0,4-3 0,6 3 0,-3 0 0,0 0-744,2 0 0,-2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6T06:18:15.20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24575,'83'29'0,"-28"-12"0,2-2 0,32 1-492,-23-6 0,3 0 0,-9-1 0,-1-1 61,-5 0 0,1 0 431,17-3 0,-3-1 0,13 2 0,3-5 0,2-2 0,-1 1 0,6 0 0,8 0 0,-4 0 0,-3 0 0,-9 0 0,-1 0-492,11 0 0,-2 0 0,-11 0 0,-7 0 365,24 0 103,-27 0 0,0 0 24,-18 0 0,-4 0 0,19 0 0,11 0 0,-43 0 0,30 0 983,-20 0-769,33 0-214,-20 0 0,12 0 301,3 0 1,6 0-302,-20 0 0,2 0 0,31 4 0,1 0 0,-28-3 0,-3 0-22,6 3 1,1 0 21,0-4 0,-1 0 0,1 0 0,-1 0 0,-4 0 0,-1 0 0,0 0 0,-1 0-443,-9 0 1,-2 0 442,1-4 0,-2 1-292,32 1 292,8-5 0,-7 7 0,9 0 0,1 0 0,-43 4 0,1 0 439,1-4 1,1 1-440,4 7 0,0-1 0,1-6 0,-2 0 0,-3 3 0,-1-1 0,40-3 0,-2 0 0,-17 0 0,7 0 0,0 0 0,3 0 0,9 7 0,1-5 0,-43 5 0,1 0 0,1-2 0,0-1 0,1 1 0,-1 0 0,-1-1 0,-1-1 983,33-3-909,-3 0-74,-10-6 0,0-2 0,0-6 0,0 6 0,10-6 0,3 6 0,-33 3 0,2 1 0,0 0 0,0 1 0,0 3 0,0 0 0,41-6 0,-13 4 0,-20-4 0,17 6 0,-14 0 0,27 0 0,-18 0 0,18 0 0,-7 0 333,10 0-333,-1 0 0,1 0 0,-43 0 0,1 0 0,1-1 0,0 2 0,10 2 0,1 2 0,-5-1 0,1 1 0,8 3 0,0 1 0,-8-4 0,-1-1-492,9 5 0,1-2 447,-5-6 0,1 0 45,4 3 0,1 0 0,0-4 0,-1 0 0,1 0 0,-1 0 0,1 0 0,0 0 0,-1 0 0,1 0 0,4 0 0,1 0 0,-4 0 0,0 0 0,3 0 0,1 0 0,-5 0 0,-1 0 0,-4 0 0,-1 0 0,0-4 0,-2 0-98,-3 3 0,-1 0 98,-5-3 0,0 1 0,4 3 0,0 0 0,1-4 0,0 0 0,2 3 0,-1 0 0,0-3 0,-2 0 0,-4 4 0,-2 0 129,33 0-129,-3 0 0,10 0-376,5 0 376,-38 0 0,1 0 0,-1 0 0,0 0 0,-5 0 0,0 0 0,0 0 0,-2 0 0,32 0 0,-2-6 983,-10-2-849,1-6-134,-1 0 0,0 6 0,20-6 0,5 12-149,-38-2 0,1 1 149,-2 2 0,2 2 0,4-1 0,0 0 0,-3 0 0,-1 0 0,5 0 0,-1 0 0,-9-3 0,-2-1 56,0 0 1,0-1-57,41-4 0,-43 5 0,4 1-492,29 3 0,1 0 194,-23 0 0,-1 0 298,24 0 0,-3 0 105,2 0-105,-22 0 0,5 0 983,-43-3-759,15 3-224,-30-3 0,2 3 983,5 0 0,13 0 0,-5 0-955,41 6-28,-36 0 0,28 2 0,-35-4 0,-11-7 0,-8-1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6T06:18:16.35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24575,'89'26'0,"-35"-12"0,2-2-492,6-3 0,5-2 0,18-2 0,2 0 0,-15 3 0,3-1 181,-3-5 0,6-2 0,-1 0 311,-5 3 0,0 0 0,0-1-328,2-2 0,1 0 0,4 0 82,-5-1 0,6 1 0,-2 0 0,-7 1-246,20 3 0,1 0 246,-11-3 0,10-1 0,0 0 0,-10 1-246,13 2 0,-1 2 489,-9-3 0,10 1 1,0-1-1,-11 0 3,4-1 0,1 0-246,-8 1 0,10 1 0,1-1 0,-11 0-133,10-2 1,-5 0 378,-6 2 0,3 1 0,0 0 0,-6-3 0,-1 1 0,-6 0 0,5 3 0,-1-1 48,-1-2 0,6-1 1,-10-1-49,-15 1 0,-5 0 983,43 0 0,-44 0 0,-21 0 0,-6-3 0,-4 3 0,-6-4 0,-3 4 0,6 0 0,-5 0 0,5 0-401,-3 0-582,-3 0 0,6 0 0,-3 0 0,4 0 0,25 0 0,-13 0 0,20 0 0,0 0 0,-21 0 0,12 0 0,-28 0 0,-2 0 0,3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6T06:18:19.69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24575,'68'0'0,"15"7"0,11 2-492,-36-1 0,3 1 0,8-1 0,1 1 0,0 0 0,-1-1 424,1-3 1,-1 0 67,1 3 0,0 0 0,-1-7 0,1 0 0,0 3 0,-1-1 0,-8-2 0,-3-2 711,25 1-711,3-7 0,-32 6 567,7-6-567,5 7 0,-35 0 0,25 0 983,-27 0-377,17 0-386,-23 0-220,6 0 0,0 0 0,-14 0 0,10 0 0,0 0 0,-10 0 0,20 0 0,15 0 0,-6 0 0,24 0 0,-19 0 0,-11 0 0,38 0 0,-40 0 0,31 0 0,-31-6 0,-8 5 0,18-5 0,-17 6 0,17 0 0,2 0 0,14 0 0,11 0 0,6 0-492,-29 4 0,1-1 460,29-2 1,4 0 31,-9 3 0,-6-1 0,18-3 0,-27 0 0,-1 0 0,20 0-585,-23 0 585,22 0 0,-29 0 0,-11 0 0,49 0 0,-49 0 983,39 0-950,-51-4 583,-6 3-616,5-7 0,-5 7 0,6-3 0,61 4 0,-26 0 0,-6 0 0,1 0 0,16 0 0,-1 0 0,0 0 0,-10 0 0,-3 0 0,-9 0 0,0 0 0,-11 0 0,-2 0 0,-15 0 0,3 0 0,-3 0 0,5 0 0,0 0 0,10 0 0,12 0 0,4 0 0,16 0 0,-17-5 0,8 4 0,-1-5 0,3 6 0,10 0 0,1 0 0,9 0 0,2 7 0,-25-6 0,-2 0 0,7 6 0,6-7 0,-49-4 0,-5 3 0,9-3 0,-9 1 0,10 2 0,6-7 0,-3 6 0,38-3 0,-32 1 0,22 3 0,-30-3 0,-6 4 0,-1 0 0,-5 0 0,0 0 0,5 0 0,31 0 0,-6 0 0,55 0 0,-33 0 0,25 0-984,-20 0 778,-2 4 0,4 0 206,26-1 0,-22 4 0,0 1 0,-25-7 0,0 0 0,26 6 0,1 1 0,-25-6 0,0-2 0,24 5 0,-4-1 0,10-4-484,-1 0 484,-2 0 0,-19 0 0,6 0 0,23 0 0,-22 0 0,10 4 0,-33-3 0,-8 2 0,11-3 983,0 0-606,-11 0 143,8 0-520,-17 0 0,17 0 0,-8 0 0,21 0 0,-8 0 0,8 0 0,-21 0 0,8 0 0,-7 0 0,-1 0 0,8 0 0,-7 0 0,19 0 0,-7 0 0,48 0 0,-40 0 0,30 0 0,-31 0 0,-7 0 0,-2 0 0,-3 0 0,23 0 0,-13 0 0,22 0 0,-29 0 0,-10 0 0,7 0 0,-8 0 0,-5-3 0,2 3 0,-15-3 0,1 3 0,4 0 0,5 0 0,9 0 0,19 0 0,1 3 0,4 2-983,33-3 983,-26 2 0,4 0-492,5-3 0,-3-2-21,22 1 513,-25 0 0,-4 0-571,2 0 571,-20 0 0,0 0 0,17 0 0,21 0 0,-30 0 0,-8 0 0,48 0 0,-51-4 0,39 3 878,-59-2-878,8 3 983,-10 0-443,0-4 110,0 3-650,0-3 0,0 4 0,0 0 0,0 0 0,10 0 0,3 0 0,10 0 0,9 0 0,-7 0 0,18 0 0,-18 0 0,-3-4 0,-2 3 0,-17-3 0,17 4 0,-7 0 0,19 0 0,-7 0 0,18 0 0,-18 0 0,7 0 0,-9 0 0,-19 0 0,-2 0 0,-17 0 0,28 0 0,-19 0 0,25 0 0,-25 0 0,16 0 0,23 0 0,-21 0 0,17 0 0,-43 0 0,6 0 0,-7-3 0,2 2 0,1-5 0,5 5 0,-4-2 0,4 3 0,-5-3 0,0 2 0,-1-5 0,1 6 0,0-3 0,-1-1 0,6 4 0,2-7 0,5 6 0,10-3 0,13-2 0,2 4 0,7-4 0,-19 6 0,-12 0 0,-11-3 0,-7 2 0,-1-2 0,5 0 0,-6 2 0,6-2 0,-2 0 0,3 2 0,-1-2 0,-2 3 0,-1 0 0,-1 0 0,-1 0 0,5-3 0,-6 2 0,3-2 0,3 3 0,-5 0 0,5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6T06:18:20.87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24575,'33'7'0,"-4"0"0,-19-3 0,-3-1 0,-4-3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6T06:18:23.21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24575,'99'0'0,"-7"0"-492,-41 0 0,2 0 54,-2 0 0,1 0 438,5 0 0,3 0-492,8 0 0,3 0 0,4 0 0,1 0 0,10 0 0,1 0 0,1 0 0,-2 0 0,-18 0 0,-2 0 0,18 0 0,-6 0-492,4 0 684,-8 0 1,3 0 299,-25 0 0,-2 0 0,46 0 543,-10 0-543,-60 0 983,13 0 0,-28 0 0,-2 0 0,1 0 0,1 0 0,2 0 0,1 0 0,-3 0-43,-1 0-940,-1 0 0,-1 0 0,5 0 0,-6 0 0,3 0 0,5 0 0,-3 0 0,23 0 0,18 0 0,31 7 0,2-5-492,-27 5 0,3 1 74,-2-3 0,-1 0 418,-9 0 0,2 0 0,22-1 0,1 0 0,-18-4 0,-3 0-492,1 0 0,2 0 488,20-1 1,-5 2 3,-11 4 0,14-4 0,0-1 0,-14 6 0,18-6 0,1 0 0,-16 0 0,-7 0 0,5 0 0,0 0 0,-2 0 0,26 0 0,-20 0 0,0 0 0,15 0 0,-24 0 0,0 0 0,24 0 0,18 0-217,-50 0 217,29 0 0,-22 0 0,23 0 0,-30 5 0,-1-3 983,1 3-263,-1-5 263,-9 0-893,37 0 162,-40 0-252,30 0 0,-30 0 0,3 0 0,19 0 0,4 0 0,19 0 0,-8 0 0,18 0 0,-17 0 0,7 0 0,-10 0-435,10 0 435,2 0 0,1 0 0,7 0 0,-7 0 0,-1 0 0,8 0 0,-17 0-406,17-7 406,-18 5 0,-2-5 0,-2 7 0,-18 0 0,18 0 0,-8 0 0,30 0-646,-5 0 646,-30 0 0,2 0 0,-6 0 0,2 0 0,9 0 0,0 0 0,-3 0 0,-1 0 0,0 0 0,-1 0-206,-5 0 1,-3 0 205,34 0 0,7 0 0,-8 0 0,1 0 0,7 0 0,-17 0 0,7 0 0,-20 0 0,7 0 0,3 0 0,23 0 0,2 0 0,-39 0 0,0 0 0,39 0 0,-44 0 0,0 0 0,41 0 0,1 0 0,-11 0 0,-2 0 0,-10 0 0,-10 0 384,8 0-384,-18 0 0,8 0 0,-21 0 983,-2 0-895,0 0 355,-7 0-443,17 0 0,2 0 0,13 0 0,20 0 0,3 0 0,9 0 0,-41 0 0,0 0 0,1 0 0,0 0 0,6 0 0,-1 0-290,-4 0 0,-2 0 290,42 0 0,-13 0 0,-10-6 0,0 4 0,-10-4 0,-3 6 0,1 0 0,2 0 0,20 0 86,13 0-86,-42 0 0,2 0 0,4 0 0,0 0 0,1 0 0,-1 0 0,0 0 0,0 0-492,0 0 0,1 0 454,-1 0 0,0 0 38,-5 0 0,0 0-38,5 4 1,-2-1 37,30-1 0,-5 6 0,-22-8 466,-21 0-466,-2 0 0,11 0 0,24 0 0,15 6 0,-2 2 645,14 0-645,-12-3 0,-9-1 0,19-3 79,-63 3-79,33-4 0,-46 0 0,9 0 0,-22 0 0,3 0 439,3 0-439,-5 0 0,5 0 0,0 0 0,-2-3 0,3 2 0,-1-2 0,-6 3 0,3-3 0,0 2 0,-3-2 0,6 0 0,3 2 0,-1-2 0,10-1 0,-10 3 0,10-3 0,-10 4 0,4 0 0,-6 0 0,-2 0 0,-1 0 0,3 0 0,-5-3 0,8 3 0,-9-3 0,6 3 0,-5 0 0,5 0 0,-3 0 0,1 0 0,-1 0 0,-3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A2D73-2532-A640-A667-27AB4D0D333F}" type="datetimeFigureOut">
              <a:t>16/8/25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FF3D1-0F45-2240-9B47-75654C02E24A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714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23081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DC397-43B0-0F09-55B2-D06CDAC76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4C4125-5412-66DB-CCBD-DACC84A2AA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248062-1BC4-A781-04E4-C60CDE598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73D8A-2358-0853-DF80-47ABF8F47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29266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FEFCA-C3B5-4CE0-C568-2394246E7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FBAF2-AE8F-38B2-E9C2-4A3511469F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C3F62F-D4BE-6A22-008C-D0BDF6F22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FA74C-0F90-D175-DA95-43B45FB137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35355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187C4-FB1C-AA62-DB69-1E38B54CC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3646F4-694B-CC1D-CD04-C9CEFB2D82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B1CD4A-63FC-9773-1F64-A2125546E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0890D-2EE5-0E54-8565-E363150C53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78563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3A00C-982A-4F8E-61A0-43DD6850D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85DAAE-AB01-0A51-344C-863EE01DAC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7F7769-878C-ED26-B405-6C1B701F28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B2986-9719-A31D-685B-AD3EE38C94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23158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FB45F-9121-734C-912A-E897BD718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356ADD-8CEF-3109-D994-9408B0272C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B7CE59-85B2-F3CF-B329-7C8603AE4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773B7-886F-5307-FFC1-4DCF8DD993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98434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9520D-2AFA-6FD9-122B-0276DC0A3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727468-76DB-9392-DD14-F599503C84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1C495B-DF27-F0DB-43EE-9986A75822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C8A43-C757-3241-10A1-D17671FBE2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93716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61CA8-1B5D-0EB8-D5F2-C5E28FDEC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A04D3D-2BBB-1E27-8AE7-435476E369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9F706C-605B-2CDA-697D-4D8776E24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E95DF-2C60-C808-8ADD-F40389392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93117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2029D-A770-3FB0-C384-0505A0645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7BE13E-5AC1-A51A-3C7F-03BF48E004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F5DC71-7BF7-AED5-CF6D-2C9B8952A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6D3B9-AD05-DABA-582E-4E2337A8FB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22628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890B3-C45B-C2F5-B61A-97B05EFC7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6DC110-1B99-9B91-4294-D61AB3C2F6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626A90-F5C9-853D-C8BA-D121715B41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E9EEB-817B-272A-FFA7-F85EDA292D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88097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6DB47-2E9F-9F7B-918A-C4FE2332C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E4BC36-47E3-B9C6-5F6C-772B365915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012381-81D3-7DD8-C7B6-BC1D5B7062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43BF0-C0D6-3DFF-3734-F98F39784D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20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09228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A9BB6-5783-433E-1A58-6A6713D94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C44C3D-A27D-FBAE-7131-D9D24C348D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9DE895-2461-CE5D-A6E4-5E00AF9B6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99379-4470-7CE5-6C9C-0D6882C00F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98332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9F9DE-A0ED-E419-8558-E83C73B9C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1BF85D-F10A-0D98-4BE4-7FBD7043A0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4CD44D-1586-15B0-3609-2C32779F03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001A9-06F0-8C6E-6769-E1ADAEA3D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21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44202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D3257-00C4-FFA8-C6C5-40E3AF428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0CFC67-A4DF-472C-3EDA-9954EE544C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D469EB-2B54-9DD3-918D-E353BB5EE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EDF75-5687-C03E-4A62-FFE6C6E735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22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21303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EDB50-3177-88E2-9DF1-DAF8D1549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2875E7-6B98-F29F-62E6-4DC31C3597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06700D-609D-6EFB-ED48-C09CDB2192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F1A0-5A57-D22B-C08E-4CEB275110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37141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A77F1-73AB-15FE-16E2-772680457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CE80F5-D80E-2EE7-B9A3-3BAE940392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37C15D-DFB2-0BAD-C43B-6176069CF1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61320-AAF4-C2D2-9AF2-FA109FA1C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97603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C7AD3-6850-415E-EB5E-21B273F01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1D6B64-BB19-737A-7EF5-A0DBEF4537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8FAE4B-C816-31FD-ECC2-06E407D24B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E03B2-9F69-D39C-2F85-A618BE3728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44602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7787D-A12B-385A-D32E-CC59B913F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C18A7C-2D69-9E1E-6627-19C264E553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1783F7-6306-4E4D-168E-0F3D9DE261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964A9-87BC-753E-5F5C-7966AD53D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22136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3DA9A-9D2B-D89A-BED0-F9C223645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A6775A-43DA-4B40-1F89-B37778E6B2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9E31FB-1D20-EB9B-DE0C-E1AD8D1D2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A886E-1FB7-D8D0-A6D4-4E885DCE77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32103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49668-DF56-717F-A1FA-ACE96A5DE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1CB3B2-30DC-EE55-D69F-A1FDB0964D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1DBB5F-6114-B194-B976-61EFAF518A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CA14A-A74D-7B00-63BD-C8C619C906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04887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7BBFC-DBAC-B7C8-826C-35438676B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5E4333-C227-1D48-FE81-D37EA5220E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F2A4AB-5772-C9E1-66F6-0E06AB13AD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D59FE-FC09-E464-9884-825E4AE3E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67573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49E1-0E79-E426-382D-1B1213C50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42DB0-874D-573A-FAF5-E1E1B504C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7BD1B-AB8B-B662-20BA-8EFCDD66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32DA-B328-C938-C5CC-150A884B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092F4-C033-8786-943E-2AE1C327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9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605A-C9D9-3FEE-4AD7-93E29ECE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40FCE-C444-FED9-4D9B-911BEFE9A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A9C4A-29FB-8709-12DA-C4B70DE8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6E77-31D8-44C9-8C00-C85B1FBD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131BB-31B3-265D-7085-74DC5991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2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7958B-44E0-1781-BCCB-A1EADD44A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EE1AC-BA82-4227-EF6E-CD4C94528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FCB6-CEB8-F8B1-0ACF-D57EE7B3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64267-9C54-4B02-8EEA-5CA89141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CB251-E39D-B765-D0D9-DD43E8D3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4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7693-B66D-3FF6-66FB-B2B66B9B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D8C97-B2D4-9D9C-F7A8-115F22C5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4265-6111-645E-966E-B831FDA6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E0A0A-A8A5-760E-E5D5-68A445A8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C847C-376C-028A-DCDA-F438CA4C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8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1A4A-1448-BFB4-783B-B383569C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B3B29-C6AF-4859-0D81-048A8D8E7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660D-702B-4436-92F0-7E36264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1AB1F-50DC-799D-662D-6ABE6F9C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C0759-C06B-BD43-A867-64E4943C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86-E109-DF56-3354-9EBB9B5A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BA1BC-FD2E-EC48-7F3D-EAE382EF6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1FB9B-4CC0-59F3-79CE-50BDB1CF5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6D12A-6B6F-D96F-E37E-60E80B01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B1D1D-9984-1BE0-A9AE-482E21A1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9D570-A79C-057C-6355-694323D9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5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2E31-2F30-2FBC-B963-E9A07AEB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CD35A-8B39-BC77-3C19-54035D890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08F13-7339-18A8-8571-F9F2D8677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57706-1749-9278-F728-58B990AE4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4423B-8211-534A-22EC-BE8E0E770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9B804-1DE5-9C35-6F81-3A293D1A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D4FF6-84CE-0494-D968-CE07AA6D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68B0D-5839-7A38-CE68-9BEFDA69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6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FDC7-1509-15E3-FC6B-805EA76B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55E65-38EA-9E43-0C6D-EB82CBCB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C6B55-0201-1312-335A-069E8331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A86EF-5BE7-951E-E1F1-DB496365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77714-1AE4-D06D-041E-70C6F3BE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B493B-9D46-0485-1C7C-EC89D1B9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5D092-CD68-93A5-D410-D8D9F0F3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8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8FCC-59F7-002F-887A-3AE9E3CA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3BF3-66ED-D5F7-4D10-42A1711B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1EEA8-D320-6867-9BA6-758966E3F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F5B38-62A1-CE82-8A74-5434C0A4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B5D93-06AF-21CA-460C-74E6E8B2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5CCB2-2362-5C44-3188-75821D57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0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F888-87D6-FE2D-6CB5-C363685D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AE296-04DC-6316-72BF-93486EDBC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E4AC3-BDF1-C463-09B8-B7AACAA77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EDC2-B5DC-02FD-C84A-A77A922D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3FCE8-2ECF-C3F9-9FBA-7159C1FE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C1A29-C80D-1CF9-8B56-52DE889E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2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09D87-B60C-2F4C-DA19-BB04307F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374F2-0FF1-114D-5529-1A4E23665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AB11-252C-AF3A-1868-D64F46A93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8DE05-51EE-4692-B197-877FA1DAAAED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987AE-9E20-DF1B-0ECB-89583BCE6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754B6-F244-E0B6-9D65-0E3B11C54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customXml" Target="../ink/ink9.xml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15.png"/><Relationship Id="rId14" Type="http://schemas.openxmlformats.org/officeDocument/2006/relationships/customXml" Target="../ink/ink1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25.png"/><Relationship Id="rId18" Type="http://schemas.openxmlformats.org/officeDocument/2006/relationships/customXml" Target="../ink/ink19.xml"/><Relationship Id="rId3" Type="http://schemas.openxmlformats.org/officeDocument/2006/relationships/image" Target="../media/image20.png"/><Relationship Id="rId21" Type="http://schemas.openxmlformats.org/officeDocument/2006/relationships/image" Target="../media/image29.png"/><Relationship Id="rId7" Type="http://schemas.openxmlformats.org/officeDocument/2006/relationships/image" Target="../media/image22.png"/><Relationship Id="rId12" Type="http://schemas.openxmlformats.org/officeDocument/2006/relationships/customXml" Target="../ink/ink16.xml"/><Relationship Id="rId17" Type="http://schemas.openxmlformats.org/officeDocument/2006/relationships/image" Target="../media/image27.pn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6" Type="http://schemas.openxmlformats.org/officeDocument/2006/relationships/customXml" Target="../ink/ink18.xml"/><Relationship Id="rId20" Type="http://schemas.openxmlformats.org/officeDocument/2006/relationships/customXml" Target="../ink/ink2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.xml"/><Relationship Id="rId11" Type="http://schemas.openxmlformats.org/officeDocument/2006/relationships/image" Target="../media/image24.png"/><Relationship Id="rId24" Type="http://schemas.openxmlformats.org/officeDocument/2006/relationships/customXml" Target="../ink/ink22.xml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customXml" Target="../ink/ink15.xml"/><Relationship Id="rId19" Type="http://schemas.openxmlformats.org/officeDocument/2006/relationships/image" Target="../media/image28.png"/><Relationship Id="rId4" Type="http://schemas.openxmlformats.org/officeDocument/2006/relationships/customXml" Target="../ink/ink12.xml"/><Relationship Id="rId9" Type="http://schemas.openxmlformats.org/officeDocument/2006/relationships/image" Target="../media/image23.png"/><Relationship Id="rId14" Type="http://schemas.openxmlformats.org/officeDocument/2006/relationships/customXml" Target="../ink/ink17.xml"/><Relationship Id="rId22" Type="http://schemas.openxmlformats.org/officeDocument/2006/relationships/customXml" Target="../ink/ink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2DBD-CB83-55BD-128C-2C66E4779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 SE 17 –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D8BC4-D539-661E-8A88-53AF6C208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Chapter 9 – Collections and Generics</a:t>
            </a:r>
          </a:p>
        </p:txBody>
      </p:sp>
    </p:spTree>
    <p:extLst>
      <p:ext uri="{BB962C8B-B14F-4D97-AF65-F5344CB8AC3E}">
        <p14:creationId xmlns:p14="http://schemas.microsoft.com/office/powerpoint/2010/main" val="2437323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A18D7-1A8F-1AFD-3765-BDE6385D7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A69D5B4-21EE-2DDB-AF95-B1BE8CDF6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D625983-8567-8E59-6FA4-BC864E322936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Working with Set method</a:t>
            </a:r>
          </a:p>
          <a:p>
            <a:pPr algn="l"/>
            <a:r>
              <a:rPr lang="en-US" sz="1800">
                <a:sym typeface="Wingdings" pitchFamily="2" charset="2"/>
              </a:rPr>
              <a:t>- We can create ... 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16)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(code illustration snippet 17)</a:t>
            </a:r>
          </a:p>
          <a:p>
            <a:pPr algn="l"/>
            <a:r>
              <a:rPr lang="en-US" sz="1800">
                <a:sym typeface="Wingdings" pitchFamily="2" charset="2"/>
              </a:rPr>
              <a:t>- We use equals() for ... hashCode() will ... Java to look ... without ... </a:t>
            </a:r>
          </a:p>
          <a:p>
            <a:pPr algn="l"/>
            <a:r>
              <a:rPr lang="en-US" sz="1800">
                <a:sym typeface="Wingdings" pitchFamily="2" charset="2"/>
              </a:rPr>
              <a:t>- We have a best case, which is ...</a:t>
            </a:r>
          </a:p>
          <a:p>
            <a:pPr algn="l"/>
            <a:r>
              <a:rPr lang="en-US" sz="1800">
                <a:sym typeface="Wingdings" pitchFamily="2" charset="2"/>
              </a:rPr>
              <a:t>– We have a worst case, which is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18)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Using the Queue and Deque interface</a:t>
            </a:r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- We use Queue when ... order... In general, Queue works...</a:t>
            </a:r>
          </a:p>
          <a:p>
            <a:pPr algn="l"/>
            <a:r>
              <a:rPr lang="en-US" sz="1800">
                <a:sym typeface="Wingdings" pitchFamily="2" charset="2"/>
              </a:rPr>
              <a:t>- This is called FIFO ...</a:t>
            </a:r>
          </a:p>
          <a:p>
            <a:pPr algn="l"/>
            <a:r>
              <a:rPr lang="en-US" sz="1800">
                <a:sym typeface="Wingdings" pitchFamily="2" charset="2"/>
              </a:rPr>
              <a:t>– Deque is ... but ...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677AE-A7A7-0A04-B036-2EE8B65F6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84" y="5754373"/>
            <a:ext cx="7772400" cy="88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0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1A7AB-B78E-253F-B653-97134D3CD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2988C4B-27E1-94A9-4865-5532AC72B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DDB6B2A-34E5-B58C-D2CC-E935BE3E5B94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Comparing Deque implementations </a:t>
            </a:r>
          </a:p>
          <a:p>
            <a:pPr algn="l"/>
            <a:r>
              <a:rPr lang="en-US" sz="1800">
                <a:sym typeface="Wingdings" pitchFamily="2" charset="2"/>
              </a:rPr>
              <a:t>- LinkedList also implements....</a:t>
            </a:r>
          </a:p>
          <a:p>
            <a:pPr algn="l"/>
            <a:r>
              <a:rPr lang="en-US" sz="1800">
                <a:sym typeface="Wingdings" pitchFamily="2" charset="2"/>
              </a:rPr>
              <a:t>– However, LinkedList isn't ... as .... We can use ... if we don't need ...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Working with Queue and Deque methods</a:t>
            </a:r>
          </a:p>
          <a:p>
            <a:pPr algn="l"/>
            <a:r>
              <a:rPr lang="en-US" sz="1800">
                <a:sym typeface="Wingdings" pitchFamily="2" charset="2"/>
              </a:rPr>
              <a:t>- Some ... exception ... and return ...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 ﻿public boolean add(E e)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public boolean offer(E e)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﻿public E element ()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public E peek()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﻿public E remove()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public E poll()</a:t>
            </a:r>
          </a:p>
        </p:txBody>
      </p:sp>
    </p:spTree>
    <p:extLst>
      <p:ext uri="{BB962C8B-B14F-4D97-AF65-F5344CB8AC3E}">
        <p14:creationId xmlns:p14="http://schemas.microsoft.com/office/powerpoint/2010/main" val="335991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7924A-6F13-A8CC-7484-CD9A6F82A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0529F2-E7BE-8D64-8A33-89869F6DF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1CFF543-27CA-8A04-9063-282C7B9C33DE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ym typeface="Wingdings" pitchFamily="2" charset="2"/>
              </a:rPr>
              <a:t>(code illustration snippet 19)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- Here are ... Deque</a:t>
            </a:r>
          </a:p>
          <a:p>
            <a:pPr algn="l"/>
            <a:r>
              <a:rPr lang="en-US" sz="1800">
                <a:sym typeface="Wingdings" pitchFamily="2" charset="2"/>
              </a:rPr>
              <a:t>﻿</a:t>
            </a:r>
            <a:r>
              <a:rPr lang="en-US" sz="1800" b="1">
                <a:sym typeface="Wingdings" pitchFamily="2" charset="2"/>
              </a:rPr>
              <a:t>public void addFirst(E e)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public boolean offerFirst(E e)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﻿public void addLast(E e)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public boolean offerLast(E e)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﻿public E getFirst()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public E peekFirst()</a:t>
            </a:r>
          </a:p>
        </p:txBody>
      </p:sp>
    </p:spTree>
    <p:extLst>
      <p:ext uri="{BB962C8B-B14F-4D97-AF65-F5344CB8AC3E}">
        <p14:creationId xmlns:p14="http://schemas.microsoft.com/office/powerpoint/2010/main" val="3990952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6618A-EBB8-76B8-47CA-760F1B1FD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CB38D0-9446-C826-F5AB-1469735AD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8D23723-F053-2EA2-33C7-62EFA2F7A87B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﻿public E getLast()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public E peekLast()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﻿public E removeFirst()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public E pollFirst()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﻿public E removeLast()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public E pollLast()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(code illustration snippet 20)</a:t>
            </a:r>
          </a:p>
          <a:p>
            <a:pPr algn="l"/>
            <a:r>
              <a:rPr lang="en-US" sz="1800">
                <a:sym typeface="Wingdings" pitchFamily="2" charset="2"/>
              </a:rPr>
              <a:t>- Other than FIFO, we have ... which is refered to as ...</a:t>
            </a:r>
          </a:p>
          <a:p>
            <a:pPr algn="l"/>
            <a:r>
              <a:rPr lang="en-US" sz="1800">
                <a:sym typeface="Wingdings" pitchFamily="2" charset="2"/>
              </a:rPr>
              <a:t>- We can imagine "stack" as a ...</a:t>
            </a:r>
          </a:p>
        </p:txBody>
      </p:sp>
    </p:spTree>
    <p:extLst>
      <p:ext uri="{BB962C8B-B14F-4D97-AF65-F5344CB8AC3E}">
        <p14:creationId xmlns:p14="http://schemas.microsoft.com/office/powerpoint/2010/main" val="235022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038B6-EA2D-4679-D15A-3B26F3D0A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2349700-894B-13D8-B677-55DBBF436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0CE5F65-E1A5-A573-FF87-CBDA174A6281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﻿public void push(E e)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﻿public E pop()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﻿public E peek()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(code illustration snippet 21)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Using the Map interface</a:t>
            </a:r>
          </a:p>
          <a:p>
            <a:pPr algn="l"/>
            <a:r>
              <a:rPr lang="en-US" sz="1800">
                <a:sym typeface="Wingdings" pitchFamily="2" charset="2"/>
              </a:rPr>
              <a:t>- We use Map when ...</a:t>
            </a:r>
          </a:p>
          <a:p>
            <a:pPr algn="l"/>
            <a:endParaRPr lang="en-US" sz="1800">
              <a:sym typeface="Wingdings" pitchFamily="2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F281C6-0801-4921-94EB-E1CE3394B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450" y="4114800"/>
            <a:ext cx="52451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30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79BAF-4A73-8E02-FF36-70ACC628C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5E6D384-3462-614B-7587-DED443FFD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A6EC3DC-E0FF-AAE6-35B4-361967F0373E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ym typeface="Wingdings" pitchFamily="2" charset="2"/>
              </a:rPr>
              <a:t>- We can ... factory ...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﻿Map.of("key1", "value1", "key2", "value2");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- However, this is hard to ... Therefore, we have ...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- Map also have ... method ....</a:t>
            </a:r>
          </a:p>
          <a:p>
            <a:pPr algn="l"/>
            <a:r>
              <a:rPr lang="en-US" sz="1800" b="1">
                <a:sym typeface="Wingdings" pitchFamily="2" charset="2"/>
              </a:rPr>
              <a:t>Comparing Map implementations</a:t>
            </a:r>
          </a:p>
          <a:p>
            <a:pPr algn="l"/>
            <a:r>
              <a:rPr lang="en-US" sz="1800">
                <a:sym typeface="Wingdings" pitchFamily="2" charset="2"/>
              </a:rPr>
              <a:t>- HashMap is ... and TreeMap is ...</a:t>
            </a:r>
          </a:p>
          <a:p>
            <a:pPr algn="l"/>
            <a:r>
              <a:rPr lang="en-US" sz="1800" b="1">
                <a:sym typeface="Wingdings" pitchFamily="2" charset="2"/>
              </a:rPr>
              <a:t>Working with Map methods</a:t>
            </a:r>
          </a:p>
          <a:p>
            <a:pPr algn="l"/>
            <a:endParaRPr lang="en-US" sz="1800" b="1">
              <a:sym typeface="Wingdings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613F5-89C5-9ED3-1B82-959B8DE5D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734" y="2742426"/>
            <a:ext cx="62865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0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5B207-F788-27A2-2B24-972A665D0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A2AC16-56F2-9095-4BC0-0F9960506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8136501-C178-F890-88BB-75A0F7DDA43B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﻿public void clear()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﻿public boolean containsKey(Object key)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﻿public boolean containsValue(Object value)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﻿public Set&lt;Map.Entry&lt;K,V&gt;&gt; entrySet()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﻿public void forEach(BiConsumer&lt;K key, V value&gt;)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﻿public V get(Object key)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﻿public V getOrDefault(Object key, V defaultValue)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﻿public boolean isEmpty()</a:t>
            </a:r>
          </a:p>
        </p:txBody>
      </p:sp>
    </p:spTree>
    <p:extLst>
      <p:ext uri="{BB962C8B-B14F-4D97-AF65-F5344CB8AC3E}">
        <p14:creationId xmlns:p14="http://schemas.microsoft.com/office/powerpoint/2010/main" val="4193810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8DEF7-8166-5CFA-C914-D79EBEB4E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005A3A9-1E03-53A6-04BD-C09DF1469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760B050-6EC1-CB72-3F6F-5FB168FF079E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﻿public Set&lt;K&gt; keySet()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public V merge(K key, V value, BiFunction&lt;V, V, V&gt; remappingFunction)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﻿public V put(K key, V value)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﻿public V putIfAbsent(K key, V value)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﻿public V remove(Object key)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﻿public V replace(K key, V value)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﻿public void replaceAll(BiFunction&lt;K, V, V&gt; func)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﻿public int size()</a:t>
            </a:r>
          </a:p>
          <a:p>
            <a:pPr algn="l"/>
            <a:r>
              <a:rPr lang="en-US" sz="1800" b="1">
                <a:sym typeface="Wingdings" pitchFamily="2" charset="2"/>
              </a:rPr>
              <a:t>﻿public Collection&lt;V&gt; values()</a:t>
            </a:r>
          </a:p>
        </p:txBody>
      </p:sp>
    </p:spTree>
    <p:extLst>
      <p:ext uri="{BB962C8B-B14F-4D97-AF65-F5344CB8AC3E}">
        <p14:creationId xmlns:p14="http://schemas.microsoft.com/office/powerpoint/2010/main" val="722692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C5BC7-95E2-6E2B-3F6F-52F0ECEBC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AD56E56-9434-CDB7-19A1-1385C15BA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2499EB4-7D80-E8FA-B604-72E041440CAA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Calling basic method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22)</a:t>
            </a:r>
          </a:p>
          <a:p>
            <a:pPr algn="l"/>
            <a:r>
              <a:rPr lang="en-US" sz="1800">
                <a:sym typeface="Wingdings" pitchFamily="2" charset="2"/>
              </a:rPr>
              <a:t>– TreeMap sorts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23,24)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Iterating through a Map</a:t>
            </a:r>
          </a:p>
          <a:p>
            <a:pPr algn="l"/>
            <a:r>
              <a:rPr lang="en-US" sz="1800">
                <a:sym typeface="Wingdings" pitchFamily="2" charset="2"/>
              </a:rPr>
              <a:t>- Map also contains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25)</a:t>
            </a:r>
          </a:p>
          <a:p>
            <a:pPr algn="l"/>
            <a:r>
              <a:rPr lang="en-US" sz="1800">
                <a:sym typeface="Wingdings" pitchFamily="2" charset="2"/>
              </a:rPr>
              <a:t>- .. shorter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26)</a:t>
            </a:r>
          </a:p>
          <a:p>
            <a:pPr algn="l"/>
            <a:r>
              <a:rPr lang="en-US" sz="1800">
                <a:sym typeface="Wingdings" pitchFamily="2" charset="2"/>
              </a:rPr>
              <a:t>- ... even shorter ... 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27)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Getting values safely</a:t>
            </a:r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- </a:t>
            </a:r>
            <a:r>
              <a:rPr lang="en-US" sz="1800">
                <a:sym typeface="Wingdings" pitchFamily="2" charset="2"/>
              </a:rPr>
              <a:t>get() method will ... if ... Therefore, we want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28)</a:t>
            </a:r>
          </a:p>
        </p:txBody>
      </p:sp>
    </p:spTree>
    <p:extLst>
      <p:ext uri="{BB962C8B-B14F-4D97-AF65-F5344CB8AC3E}">
        <p14:creationId xmlns:p14="http://schemas.microsoft.com/office/powerpoint/2010/main" val="4025135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9F9D4-5F42-22E3-34D6-B924EC78C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453B4F2-4BB2-99C4-18DF-F09035029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513404E-B7E5-2C24-F7DE-827F1ADC1966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Replacing values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29)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Putting if absent</a:t>
            </a:r>
          </a:p>
          <a:p>
            <a:pPr algn="l"/>
            <a:r>
              <a:rPr lang="en-US" sz="1800">
                <a:sym typeface="Wingdings" pitchFamily="2" charset="2"/>
              </a:rPr>
              <a:t>- Note: the method putIfAbsent() also ... if the key is ... but ... 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30)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Merging data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31)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- merge() also handle the case where ... original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32)</a:t>
            </a:r>
          </a:p>
          <a:p>
            <a:pPr algn="l"/>
            <a:r>
              <a:rPr lang="en-US" sz="1800">
                <a:sym typeface="Wingdings" pitchFamily="2" charset="2"/>
              </a:rPr>
              <a:t>- If mapping returns ... then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33)</a:t>
            </a:r>
          </a:p>
          <a:p>
            <a:pPr algn="l"/>
            <a:endParaRPr lang="en-US" sz="180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4931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DD8BC4-D539-661E-8A88-53AF6C208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BA13038-CAB8-FCA0-CDE8-65E40C2F10A3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ym typeface="Wingdings" pitchFamily="2" charset="2"/>
              </a:rPr>
              <a:t>- Collections is a set of ...</a:t>
            </a:r>
          </a:p>
          <a:p>
            <a:pPr algn="l"/>
            <a:r>
              <a:rPr lang="en-US" sz="1800">
                <a:sym typeface="Wingdings" pitchFamily="2" charset="2"/>
              </a:rPr>
              <a:t>– ... is a framework ...</a:t>
            </a:r>
          </a:p>
          <a:p>
            <a:pPr marL="285750" indent="-285750" algn="l">
              <a:buFontTx/>
              <a:buChar char="-"/>
            </a:pPr>
            <a:r>
              <a:rPr lang="en-US" sz="1800">
                <a:sym typeface="Wingdings" pitchFamily="2" charset="2"/>
              </a:rPr>
              <a:t>There are ... main type of ... we will study ...</a:t>
            </a:r>
          </a:p>
          <a:p>
            <a:pPr algn="l"/>
            <a:r>
              <a:rPr lang="en-US" sz="1800">
                <a:sym typeface="Wingdings" pitchFamily="2" charset="2"/>
              </a:rPr>
              <a:t>+)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+)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+) ... is a special collections ... in certain order ... Deque is ... access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+)</a:t>
            </a:r>
          </a:p>
          <a:p>
            <a:pPr algn="l"/>
            <a:r>
              <a:rPr lang="en-US" sz="1800">
                <a:sym typeface="Wingdings" pitchFamily="2" charset="2"/>
              </a:rPr>
              <a:t>- Map doesnt implement Collections because ... It requires special ... </a:t>
            </a:r>
          </a:p>
          <a:p>
            <a:pPr algn="l"/>
            <a:endParaRPr lang="en-US" sz="180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1544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823BC-F7F2-333A-0973-92E59C487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5748605-25DB-C236-8164-7BC2D2B92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A51CB01-05C6-D70C-F0C5-E1C736557F32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>
              <a:sym typeface="Wingdings" pitchFamily="2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96AEC3-322D-F1E6-EE63-AE2F62781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84" y="1283083"/>
            <a:ext cx="7772400" cy="405516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CDE0A49-CD48-ACAD-6F75-558D72F3E06F}"/>
              </a:ext>
            </a:extLst>
          </p:cNvPr>
          <p:cNvGrpSpPr/>
          <p:nvPr/>
        </p:nvGrpSpPr>
        <p:grpSpPr>
          <a:xfrm>
            <a:off x="1501221" y="2558181"/>
            <a:ext cx="7961400" cy="1668240"/>
            <a:chOff x="1501221" y="2558181"/>
            <a:chExt cx="7961400" cy="166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5E99C1D-F1DD-A368-BCD0-AA295E14D9FC}"/>
                    </a:ext>
                  </a:extLst>
                </p14:cNvPr>
                <p14:cNvContentPartPr/>
                <p14:nvPr/>
              </p14:nvContentPartPr>
              <p14:xfrm>
                <a:off x="1501221" y="2558181"/>
                <a:ext cx="7961400" cy="1668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5E99C1D-F1DD-A368-BCD0-AA295E14D9F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38221" y="2495181"/>
                  <a:ext cx="8087040" cy="179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9BBEA60-9D1C-9F95-3002-DEE305D333E7}"/>
                    </a:ext>
                  </a:extLst>
                </p14:cNvPr>
                <p14:cNvContentPartPr/>
                <p14:nvPr/>
              </p14:nvContentPartPr>
              <p14:xfrm>
                <a:off x="5942901" y="3348021"/>
                <a:ext cx="1749960" cy="58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9BBEA60-9D1C-9F95-3002-DEE305D333E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79901" y="3285021"/>
                  <a:ext cx="1875600" cy="18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5625B32-2C69-DFC6-6EAA-B54CA1EF87CB}"/>
                  </a:ext>
                </a:extLst>
              </p14:cNvPr>
              <p14:cNvContentPartPr/>
              <p14:nvPr/>
            </p14:nvContentPartPr>
            <p14:xfrm>
              <a:off x="5979621" y="3908181"/>
              <a:ext cx="2765880" cy="154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5625B32-2C69-DFC6-6EAA-B54CA1EF87C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16981" y="3845541"/>
                <a:ext cx="289152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F469D3F-53DB-2B74-D5EB-4691A9BCFDFA}"/>
                  </a:ext>
                </a:extLst>
              </p14:cNvPr>
              <p14:cNvContentPartPr/>
              <p14:nvPr/>
            </p14:nvContentPartPr>
            <p14:xfrm>
              <a:off x="1939701" y="4567701"/>
              <a:ext cx="7443360" cy="344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F469D3F-53DB-2B74-D5EB-4691A9BCFDF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76701" y="4505061"/>
                <a:ext cx="7569000" cy="4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6738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9A653-763D-BA69-95AF-6776E9258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BA932F1-935C-2222-2ADB-E5C2C01C3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3FDBD77-DC02-5192-081F-3F46BC10CB16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>
              <a:sym typeface="Wingdings" pitchFamily="2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1C867-F174-783F-3CCA-68D0970FE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84" y="553955"/>
            <a:ext cx="7772400" cy="328541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2E0F604-842F-4C2B-77C3-772CE60548DA}"/>
              </a:ext>
            </a:extLst>
          </p:cNvPr>
          <p:cNvGrpSpPr/>
          <p:nvPr/>
        </p:nvGrpSpPr>
        <p:grpSpPr>
          <a:xfrm>
            <a:off x="3003861" y="1871301"/>
            <a:ext cx="5436360" cy="111960"/>
            <a:chOff x="3003861" y="1871301"/>
            <a:chExt cx="5436360" cy="11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F01F734-7605-E780-50BD-B04534C67F9E}"/>
                    </a:ext>
                  </a:extLst>
                </p14:cNvPr>
                <p14:cNvContentPartPr/>
                <p14:nvPr/>
              </p14:nvContentPartPr>
              <p14:xfrm>
                <a:off x="3003861" y="1900461"/>
                <a:ext cx="5436360" cy="82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F01F734-7605-E780-50BD-B04534C67F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40861" y="1837821"/>
                  <a:ext cx="55620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A775163-00F3-26A4-BB78-CAC65679C824}"/>
                    </a:ext>
                  </a:extLst>
                </p14:cNvPr>
                <p14:cNvContentPartPr/>
                <p14:nvPr/>
              </p14:nvContentPartPr>
              <p14:xfrm>
                <a:off x="4985301" y="1871301"/>
                <a:ext cx="1753560" cy="57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A775163-00F3-26A4-BB78-CAC65679C82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22301" y="1808301"/>
                  <a:ext cx="1879200" cy="18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714E34F-0F59-0D56-B8A7-BEF4FCD15C7C}"/>
                  </a:ext>
                </a:extLst>
              </p14:cNvPr>
              <p14:cNvContentPartPr/>
              <p14:nvPr/>
            </p14:nvContentPartPr>
            <p14:xfrm>
              <a:off x="3045621" y="2348301"/>
              <a:ext cx="5063040" cy="41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714E34F-0F59-0D56-B8A7-BEF4FCD15C7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82621" y="2285661"/>
                <a:ext cx="5188680" cy="16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965E8AB7-CE48-E802-EF4B-D5D2C09B3E9B}"/>
              </a:ext>
            </a:extLst>
          </p:cNvPr>
          <p:cNvGrpSpPr/>
          <p:nvPr/>
        </p:nvGrpSpPr>
        <p:grpSpPr>
          <a:xfrm>
            <a:off x="3053181" y="2752581"/>
            <a:ext cx="5088600" cy="62640"/>
            <a:chOff x="3053181" y="2752581"/>
            <a:chExt cx="5088600" cy="6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D9FF668-69CA-A541-9571-1EF0C8A67C71}"/>
                    </a:ext>
                  </a:extLst>
                </p14:cNvPr>
                <p14:cNvContentPartPr/>
                <p14:nvPr/>
              </p14:nvContentPartPr>
              <p14:xfrm>
                <a:off x="3053181" y="2752581"/>
                <a:ext cx="29880" cy="7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D9FF668-69CA-A541-9571-1EF0C8A67C7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90181" y="2689581"/>
                  <a:ext cx="1555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F5A2FE5-31DC-4BAF-8939-A49A72BDFA10}"/>
                    </a:ext>
                  </a:extLst>
                </p14:cNvPr>
                <p14:cNvContentPartPr/>
                <p14:nvPr/>
              </p14:nvContentPartPr>
              <p14:xfrm>
                <a:off x="3065421" y="2779221"/>
                <a:ext cx="5076360" cy="36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F5A2FE5-31DC-4BAF-8939-A49A72BDFA1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02421" y="2716581"/>
                  <a:ext cx="5202000" cy="16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7183B18-EE2E-5274-09DE-8CD78E11F018}"/>
                  </a:ext>
                </a:extLst>
              </p14:cNvPr>
              <p14:cNvContentPartPr/>
              <p14:nvPr/>
            </p14:nvContentPartPr>
            <p14:xfrm>
              <a:off x="4934541" y="2948421"/>
              <a:ext cx="1151280" cy="95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7183B18-EE2E-5274-09DE-8CD78E11F01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71901" y="2885421"/>
                <a:ext cx="12769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F70983F-2874-2592-FC0F-F30DBF44D0E6}"/>
                  </a:ext>
                </a:extLst>
              </p14:cNvPr>
              <p14:cNvContentPartPr/>
              <p14:nvPr/>
            </p14:nvContentPartPr>
            <p14:xfrm>
              <a:off x="2973621" y="3397701"/>
              <a:ext cx="5262840" cy="102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F70983F-2874-2592-FC0F-F30DBF44D0E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10981" y="3334701"/>
                <a:ext cx="5388480" cy="22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5576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82D94-4601-6854-6C64-F5F71FCDE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51510C9-E7BF-9871-C610-828E51A84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4BA1342-9767-47EE-A2D1-37ECDA76A835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>
              <a:sym typeface="Wingdings" pitchFamily="2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9736BF-5EB2-116F-7E87-52DD1A5D5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84" y="820738"/>
            <a:ext cx="7772400" cy="410067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7D3C5F7-70EA-C61D-FA11-89FB06C802BA}"/>
              </a:ext>
            </a:extLst>
          </p:cNvPr>
          <p:cNvGrpSpPr/>
          <p:nvPr/>
        </p:nvGrpSpPr>
        <p:grpSpPr>
          <a:xfrm>
            <a:off x="3555741" y="1807221"/>
            <a:ext cx="4837680" cy="93600"/>
            <a:chOff x="3555741" y="1807221"/>
            <a:chExt cx="4837680" cy="9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E3EFE59-C434-D81A-70B4-06DA886F560A}"/>
                    </a:ext>
                  </a:extLst>
                </p14:cNvPr>
                <p14:cNvContentPartPr/>
                <p14:nvPr/>
              </p14:nvContentPartPr>
              <p14:xfrm>
                <a:off x="3555741" y="1854021"/>
                <a:ext cx="4837680" cy="46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E3EFE59-C434-D81A-70B4-06DA886F56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2741" y="1791381"/>
                  <a:ext cx="4963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0019B9D-44F0-99D3-F2B7-064789689786}"/>
                    </a:ext>
                  </a:extLst>
                </p14:cNvPr>
                <p14:cNvContentPartPr/>
                <p14:nvPr/>
              </p14:nvContentPartPr>
              <p14:xfrm>
                <a:off x="5433501" y="1807221"/>
                <a:ext cx="190800" cy="15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0019B9D-44F0-99D3-F2B7-06478968978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70501" y="1744581"/>
                  <a:ext cx="316440" cy="14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46C96E0-536E-1771-3C3C-976B686A3B05}"/>
                  </a:ext>
                </a:extLst>
              </p14:cNvPr>
              <p14:cNvContentPartPr/>
              <p14:nvPr/>
            </p14:nvContentPartPr>
            <p14:xfrm>
              <a:off x="3607941" y="2296101"/>
              <a:ext cx="4883400" cy="70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46C96E0-536E-1771-3C3C-976B686A3B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44941" y="2233101"/>
                <a:ext cx="500904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4778B3C-8AA3-668D-6687-904C9B15F56C}"/>
                  </a:ext>
                </a:extLst>
              </p14:cNvPr>
              <p14:cNvContentPartPr/>
              <p14:nvPr/>
            </p14:nvContentPartPr>
            <p14:xfrm>
              <a:off x="3589221" y="2701821"/>
              <a:ext cx="4710240" cy="63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4778B3C-8AA3-668D-6687-904C9B15F56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26581" y="2638821"/>
                <a:ext cx="48358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EA5456E-72EA-DC9B-9757-A4B87E9DA69B}"/>
                  </a:ext>
                </a:extLst>
              </p14:cNvPr>
              <p14:cNvContentPartPr/>
              <p14:nvPr/>
            </p14:nvContentPartPr>
            <p14:xfrm>
              <a:off x="8132421" y="2294661"/>
              <a:ext cx="117360" cy="14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EA5456E-72EA-DC9B-9757-A4B87E9DA69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69421" y="2232021"/>
                <a:ext cx="243000" cy="13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82E0891-5486-0348-1C86-6858C7ED8680}"/>
              </a:ext>
            </a:extLst>
          </p:cNvPr>
          <p:cNvGrpSpPr/>
          <p:nvPr/>
        </p:nvGrpSpPr>
        <p:grpSpPr>
          <a:xfrm>
            <a:off x="3627381" y="3080541"/>
            <a:ext cx="5181120" cy="210960"/>
            <a:chOff x="3627381" y="3080541"/>
            <a:chExt cx="5181120" cy="21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50CBC0C-6AD5-7B91-CAC8-27C29678A369}"/>
                    </a:ext>
                  </a:extLst>
                </p14:cNvPr>
                <p14:cNvContentPartPr/>
                <p14:nvPr/>
              </p14:nvContentPartPr>
              <p14:xfrm>
                <a:off x="3627381" y="3080541"/>
                <a:ext cx="5181120" cy="194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50CBC0C-6AD5-7B91-CAC8-27C29678A36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64381" y="3017541"/>
                  <a:ext cx="53067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FFFCCDB-8915-8E81-0884-2B039FB8531A}"/>
                    </a:ext>
                  </a:extLst>
                </p14:cNvPr>
                <p14:cNvContentPartPr/>
                <p14:nvPr/>
              </p14:nvContentPartPr>
              <p14:xfrm>
                <a:off x="5918061" y="3193221"/>
                <a:ext cx="1049040" cy="98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FFFCCDB-8915-8E81-0884-2B039FB8531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55421" y="3130581"/>
                  <a:ext cx="1174680" cy="22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27139E6-19AB-4681-00A1-A5C6F8CAD496}"/>
                  </a:ext>
                </a:extLst>
              </p14:cNvPr>
              <p14:cNvContentPartPr/>
              <p14:nvPr/>
            </p14:nvContentPartPr>
            <p14:xfrm>
              <a:off x="3609741" y="3526581"/>
              <a:ext cx="4855320" cy="191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27139E6-19AB-4681-00A1-A5C6F8CAD49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47101" y="3463941"/>
                <a:ext cx="498096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689994A-4BAB-EFBC-6ECE-94F0C36B7B1C}"/>
                  </a:ext>
                </a:extLst>
              </p14:cNvPr>
              <p14:cNvContentPartPr/>
              <p14:nvPr/>
            </p14:nvContentPartPr>
            <p14:xfrm>
              <a:off x="3639261" y="3983421"/>
              <a:ext cx="4798080" cy="1620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689994A-4BAB-EFBC-6ECE-94F0C36B7B1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76261" y="3920781"/>
                <a:ext cx="492372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149510F-2817-4813-D610-2E96EA433E3C}"/>
                  </a:ext>
                </a:extLst>
              </p14:cNvPr>
              <p14:cNvContentPartPr/>
              <p14:nvPr/>
            </p14:nvContentPartPr>
            <p14:xfrm>
              <a:off x="3654021" y="4441341"/>
              <a:ext cx="4889880" cy="146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149510F-2817-4813-D610-2E96EA433E3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91381" y="4378341"/>
                <a:ext cx="501552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D5003E7-AD0C-38F0-8AE4-547B0B960772}"/>
                  </a:ext>
                </a:extLst>
              </p14:cNvPr>
              <p14:cNvContentPartPr/>
              <p14:nvPr/>
            </p14:nvContentPartPr>
            <p14:xfrm>
              <a:off x="5253501" y="3987741"/>
              <a:ext cx="545040" cy="64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D5003E7-AD0C-38F0-8AE4-547B0B96077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90861" y="3924741"/>
                <a:ext cx="670680" cy="13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196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CE494-7CDD-A71D-BF1F-7EE28D449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223D87-3AFA-2BF7-CA09-2CD292F4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8BA9F0C-42D1-9114-6481-1F40A801BB41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- In the next section we will ... method ... ArrayList and HashSet ...</a:t>
            </a:r>
          </a:p>
          <a:p>
            <a:pPr algn="l"/>
            <a:r>
              <a:rPr lang="en-US" sz="1800" b="1">
                <a:sym typeface="Wingdings" pitchFamily="2" charset="2"/>
              </a:rPr>
              <a:t>Using the diamond operator</a:t>
            </a:r>
          </a:p>
          <a:p>
            <a:pPr algn="l"/>
            <a:r>
              <a:rPr lang="en-US" sz="1800">
                <a:sym typeface="Wingdings" pitchFamily="2" charset="2"/>
              </a:rPr>
              <a:t>- Note: We can ..., but if we use it ... we must ...</a:t>
            </a:r>
          </a:p>
          <a:p>
            <a:pPr algn="l"/>
            <a:r>
              <a:rPr lang="en-US" sz="1800" b="1">
                <a:sym typeface="Wingdings" pitchFamily="2" charset="2"/>
              </a:rPr>
              <a:t>Adding data add()</a:t>
            </a:r>
          </a:p>
          <a:p>
            <a:pPr algn="l"/>
            <a:r>
              <a:rPr lang="en-US" sz="1800" b="1">
                <a:sym typeface="Wingdings" pitchFamily="2" charset="2"/>
              </a:rPr>
              <a:t>Removing data using remove()</a:t>
            </a:r>
          </a:p>
          <a:p>
            <a:pPr algn="l"/>
            <a:r>
              <a:rPr lang="en-US" sz="1800">
                <a:sym typeface="Wingdings" pitchFamily="2" charset="2"/>
              </a:rPr>
              <a:t>- Note: ArrayList has ... versions =&gt; We must be careful when 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D70CE-5BD0-C039-29CC-1508F616B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84" y="698664"/>
            <a:ext cx="7772400" cy="354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5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61FAE-4D93-04E2-1098-67734060F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DF19D66-D384-4493-3310-20EEF6C63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6F13491-99DF-F109-CD36-A2A2C4859672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Counting elements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isEmpty()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size()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Clearing the Collections</a:t>
            </a:r>
          </a:p>
          <a:p>
            <a:pPr algn="l"/>
            <a:r>
              <a:rPr lang="en-US" sz="1800">
                <a:sym typeface="Wingdings" pitchFamily="2" charset="2"/>
              </a:rPr>
              <a:t>clear()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Check Contents</a:t>
            </a:r>
          </a:p>
          <a:p>
            <a:pPr algn="l"/>
            <a:r>
              <a:rPr lang="en-US" sz="1800">
                <a:sym typeface="Wingdings" pitchFamily="2" charset="2"/>
              </a:rPr>
              <a:t>contains()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Removing with conditions</a:t>
            </a:r>
          </a:p>
          <a:p>
            <a:pPr algn="l"/>
            <a:r>
              <a:rPr lang="en-US" sz="1800">
                <a:sym typeface="Wingdings" pitchFamily="2" charset="2"/>
              </a:rPr>
              <a:t>removeIf() will ... all ... if condition is .... This method has a ... as a parameter (we will explain the &lt;? super E&gt; later)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1,2)</a:t>
            </a:r>
          </a:p>
        </p:txBody>
      </p:sp>
    </p:spTree>
    <p:extLst>
      <p:ext uri="{BB962C8B-B14F-4D97-AF65-F5344CB8AC3E}">
        <p14:creationId xmlns:p14="http://schemas.microsoft.com/office/powerpoint/2010/main" val="373176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CFEA5-77E4-6861-37C5-34FC72717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D309C50-E0FD-1A11-ED4B-267D6B54C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FD6AC4-AEA2-855E-15F6-BFABEDF865BC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Iterating </a:t>
            </a:r>
          </a:p>
          <a:p>
            <a:pPr algn="l"/>
            <a:r>
              <a:rPr lang="en-US" sz="1800">
                <a:sym typeface="Wingdings" pitchFamily="2" charset="2"/>
              </a:rPr>
              <a:t>- forEach() is used to .... It recieves a ... as a parameter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3)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Determining Equality</a:t>
            </a:r>
          </a:p>
          <a:p>
            <a:pPr marL="285750" indent="-285750" algn="l">
              <a:buFontTx/>
              <a:buChar char="-"/>
            </a:pPr>
            <a:r>
              <a:rPr lang="en-US" sz="1800">
                <a:sym typeface="Wingdings" pitchFamily="2" charset="2"/>
              </a:rPr>
              <a:t>the method equals() also has own ... for each ... (e.g ArrayList check ... while HashSet ...)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4)</a:t>
            </a:r>
          </a:p>
          <a:p>
            <a:pPr algn="l"/>
            <a:r>
              <a:rPr lang="en-US" sz="1800">
                <a:sym typeface="Wingdings" pitchFamily="2" charset="2"/>
              </a:rPr>
              <a:t>- Although Java protected us from ... we still ... (code illustration snippet 5)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73773C-54D1-2324-FED8-0937710BF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034" y="1892300"/>
            <a:ext cx="55499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8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02BE1-FC63-8023-0B10-595F8A50B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7121D63-83F1-6AD4-FEA7-1F1ABB4F0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A71870-5EFC-0644-2C65-D2895D11B364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Using the List interface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Comparing List implementation</a:t>
            </a:r>
          </a:p>
          <a:p>
            <a:pPr marL="285750" indent="-285750" algn="l">
              <a:buFontTx/>
              <a:buChar char="-"/>
            </a:pPr>
            <a:r>
              <a:rPr lang="en-US" sz="1800">
                <a:sym typeface="Wingdings" pitchFamily="2" charset="2"/>
              </a:rPr>
              <a:t>Other than ArrayList, we have ... which is a ... ... and ... </a:t>
            </a:r>
          </a:p>
          <a:p>
            <a:pPr marL="285750" indent="-285750" algn="l">
              <a:buFontTx/>
              <a:buChar char="-"/>
            </a:pPr>
            <a:r>
              <a:rPr lang="en-US" sz="1800">
                <a:sym typeface="Wingdings" pitchFamily="2" charset="2"/>
              </a:rPr>
              <a:t>LinkedList is special because it ...</a:t>
            </a:r>
          </a:p>
          <a:p>
            <a:pPr marL="285750" indent="-285750" algn="l">
              <a:buFontTx/>
              <a:buChar char="-"/>
            </a:pPr>
            <a:r>
              <a:rPr lang="en-US" sz="1800">
                <a:sym typeface="Wingdings" pitchFamily="2" charset="2"/>
              </a:rPr>
              <a:t>It has all ... from ... and it also allows ... </a:t>
            </a:r>
          </a:p>
          <a:p>
            <a:pPr marL="285750" indent="-285750" algn="l">
              <a:buFontTx/>
              <a:buChar char="-"/>
            </a:pPr>
            <a:r>
              <a:rPr lang="en-US" sz="1800">
                <a:sym typeface="Wingdings" pitchFamily="2" charset="2"/>
              </a:rPr>
              <a:t>The benefit ... time ... but .... linear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Creating a List with a Factory</a:t>
            </a:r>
          </a:p>
          <a:p>
            <a:pPr marL="285750" indent="-285750" algn="l">
              <a:buFontTx/>
              <a:buChar char="-"/>
            </a:pPr>
            <a:r>
              <a:rPr lang="en-US" sz="1800">
                <a:sym typeface="Wingdings" pitchFamily="2" charset="2"/>
              </a:rPr>
              <a:t>We also have some ... (without  ...)</a:t>
            </a:r>
          </a:p>
          <a:p>
            <a:pPr algn="l"/>
            <a:r>
              <a:rPr lang="en-US" sz="1800" b="1">
                <a:sym typeface="Wingdings" pitchFamily="2" charset="2"/>
              </a:rPr>
              <a:t>Arrays.asList(varargs)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List.of(varargs)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List.copyof(collection)</a:t>
            </a:r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(code illustration snippet 6)</a:t>
            </a:r>
          </a:p>
          <a:p>
            <a:pPr marL="285750" indent="-285750" algn="l">
              <a:buFontTx/>
              <a:buChar char="-"/>
            </a:pPr>
            <a:endParaRPr lang="en-US" sz="180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3758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BB93C-C449-5941-F161-3AAEF4796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937BDAF-E093-4775-75AF-B79A83B1C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06658DA-D319-26C2-C270-E00BF221079E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Creating a List with a Constructor</a:t>
            </a:r>
          </a:p>
          <a:p>
            <a:pPr algn="l"/>
            <a:r>
              <a:rPr lang="en-US" sz="1800">
                <a:sym typeface="Wingdings" pitchFamily="2" charset="2"/>
              </a:rPr>
              <a:t>- We have ... constructors for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7)	</a:t>
            </a:r>
          </a:p>
          <a:p>
            <a:pPr algn="l"/>
            <a:r>
              <a:rPr lang="en-US" sz="1800">
                <a:sym typeface="Wingdings" pitchFamily="2" charset="2"/>
              </a:rPr>
              <a:t>– We have ... constructors for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8)</a:t>
            </a:r>
          </a:p>
          <a:p>
            <a:pPr algn="l"/>
            <a:r>
              <a:rPr lang="en-US" sz="1800">
                <a:sym typeface="Wingdings" pitchFamily="2" charset="2"/>
              </a:rPr>
              <a:t>- We can mix ... with ArrayList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9)</a:t>
            </a:r>
          </a:p>
          <a:p>
            <a:pPr algn="l"/>
            <a:r>
              <a:rPr lang="en-US" sz="1800">
                <a:sym typeface="Wingdings" pitchFamily="2" charset="2"/>
              </a:rPr>
              <a:t>- If we ... specify the ... in ... then Java will assume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10,11)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Working with List method</a:t>
            </a:r>
            <a:endParaRPr lang="en-US" sz="1800">
              <a:sym typeface="Wingdings" pitchFamily="2" charset="2"/>
            </a:endParaRP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﻿public boolean add(E element)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﻿public void add(int index, E element)</a:t>
            </a:r>
          </a:p>
        </p:txBody>
      </p:sp>
    </p:spTree>
    <p:extLst>
      <p:ext uri="{BB962C8B-B14F-4D97-AF65-F5344CB8AC3E}">
        <p14:creationId xmlns:p14="http://schemas.microsoft.com/office/powerpoint/2010/main" val="628268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516FA-6AE7-B3D9-07AD-1C854C8BF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7FB0F5D-9D69-5F73-DED4-8301BF3CC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40C896F-AC45-BDAB-8868-642626BB20DD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﻿public E get(int index)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﻿public E remove(int index)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﻿public default void replaceAll(UnaryOperator&lt;E&gt; op)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﻿public E set(int index, E e)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﻿public default void sort(Comparator&lt;? super E&gt; c)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(code illustration snippet 12,13)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- The following code is the reason why we need to be careful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14)</a:t>
            </a:r>
          </a:p>
          <a:p>
            <a:pPr algn="l"/>
            <a:r>
              <a:rPr lang="en-US" sz="1800">
                <a:sym typeface="Wingdings" pitchFamily="2" charset="2"/>
              </a:rPr>
              <a:t>- We can convert ... to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15)</a:t>
            </a:r>
          </a:p>
        </p:txBody>
      </p:sp>
    </p:spTree>
    <p:extLst>
      <p:ext uri="{BB962C8B-B14F-4D97-AF65-F5344CB8AC3E}">
        <p14:creationId xmlns:p14="http://schemas.microsoft.com/office/powerpoint/2010/main" val="3819314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41934-6EEB-FD0A-40F3-B1C1FBAFB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E79046-0954-78FB-94D0-EDBDBCDB3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3696AEE-3517-6E54-725F-E8FB9BBC85F2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Using the Set interface</a:t>
            </a:r>
          </a:p>
          <a:p>
            <a:pPr algn="l"/>
            <a:r>
              <a:rPr lang="en-US" sz="1800">
                <a:sym typeface="Wingdings" pitchFamily="2" charset="2"/>
              </a:rPr>
              <a:t>- We use Set when ...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Comparing Set implementations</a:t>
            </a:r>
          </a:p>
          <a:p>
            <a:pPr algn="l"/>
            <a:r>
              <a:rPr lang="en-US" sz="1800">
                <a:sym typeface="Wingdings" pitchFamily="2" charset="2"/>
              </a:rPr>
              <a:t>- HashSet ... in somthing called ... – a datatype that has key as ... </a:t>
            </a:r>
          </a:p>
          <a:p>
            <a:pPr algn="l"/>
            <a:r>
              <a:rPr lang="en-US" sz="1800">
                <a:sym typeface="Wingdings" pitchFamily="2" charset="2"/>
              </a:rPr>
              <a:t>- HashSet uses ... to ... efficiently</a:t>
            </a:r>
          </a:p>
          <a:p>
            <a:pPr algn="l"/>
            <a:r>
              <a:rPr lang="en-US" sz="1800">
                <a:sym typeface="Wingdings" pitchFamily="2" charset="2"/>
              </a:rPr>
              <a:t>– Note: hashCode() won't gurantee ... instead it ... range that ... most ... </a:t>
            </a:r>
          </a:p>
          <a:p>
            <a:pPr algn="l"/>
            <a:r>
              <a:rPr lang="en-US" sz="1800">
                <a:sym typeface="Wingdings" pitchFamily="2" charset="2"/>
              </a:rPr>
              <a:t>- Set has benefit ... constant ... but the ... is not ... </a:t>
            </a:r>
          </a:p>
          <a:p>
            <a:pPr algn="l"/>
            <a:r>
              <a:rPr lang="en-US" sz="1800">
                <a:sym typeface="Wingdings" pitchFamily="2" charset="2"/>
              </a:rPr>
              <a:t>- TreeSet is ... however ... linear ...</a:t>
            </a:r>
          </a:p>
          <a:p>
            <a:pPr algn="l"/>
            <a:endParaRPr lang="en-US" sz="1800">
              <a:sym typeface="Wingdings" pitchFamily="2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EB182A-B260-9D70-1668-92E70747D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242" y="3768434"/>
            <a:ext cx="6458415" cy="308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43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11645</TotalTime>
  <Words>1302</Words>
  <Application>Microsoft Macintosh PowerPoint</Application>
  <PresentationFormat>Widescreen</PresentationFormat>
  <Paragraphs>304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Wingdings</vt:lpstr>
      <vt:lpstr>Office Theme</vt:lpstr>
      <vt:lpstr>Java SE 17 –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Dinh Vinh Mai</dc:creator>
  <cp:lastModifiedBy>_VinhDev _</cp:lastModifiedBy>
  <cp:revision>38</cp:revision>
  <dcterms:created xsi:type="dcterms:W3CDTF">2024-07-05T03:43:45Z</dcterms:created>
  <dcterms:modified xsi:type="dcterms:W3CDTF">2025-08-16T06:19:01Z</dcterms:modified>
</cp:coreProperties>
</file>