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9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10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48.xml" ContentType="application/inkml+xml"/>
  <Override PartName="/ppt/ink/ink49.xml" ContentType="application/inkml+xml"/>
  <Override PartName="/ppt/ink/ink50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CD2C29-6869-4EB9-A262-397E95AA9D5D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F12651-E492-4749-A948-8FB040B70964}" v="10997" dt="2024-07-11T23:31:06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9" autoAdjust="0"/>
    <p:restoredTop sz="92233"/>
  </p:normalViewPr>
  <p:slideViewPr>
    <p:cSldViewPr snapToGrid="0">
      <p:cViewPr varScale="1">
        <p:scale>
          <a:sx n="115" d="100"/>
          <a:sy n="115" d="100"/>
        </p:scale>
        <p:origin x="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h Vinh Mai" userId="b8e4a559-41e0-4141-8dc1-330451d69615" providerId="ADAL" clId="{9AF12651-E492-4749-A948-8FB040B70964}"/>
    <pc:docChg chg="undo custSel addSld delSld modSld sldOrd addSection delSection modSection">
      <pc:chgData name="Dinh Vinh Mai" userId="b8e4a559-41e0-4141-8dc1-330451d69615" providerId="ADAL" clId="{9AF12651-E492-4749-A948-8FB040B70964}" dt="2024-07-11T23:31:06.508" v="15304" actId="20577"/>
      <pc:docMkLst>
        <pc:docMk/>
      </pc:docMkLst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217268900" sldId="256"/>
        </pc:sldMkLst>
      </pc:sldChg>
      <pc:sldChg chg="modSp new mod">
        <pc:chgData name="Dinh Vinh Mai" userId="b8e4a559-41e0-4141-8dc1-330451d69615" providerId="ADAL" clId="{9AF12651-E492-4749-A948-8FB040B70964}" dt="2024-07-11T01:42:31.374" v="77" actId="20577"/>
        <pc:sldMkLst>
          <pc:docMk/>
          <pc:sldMk cId="2437323191" sldId="256"/>
        </pc:sldMkLst>
        <pc:spChg chg="mod">
          <ac:chgData name="Dinh Vinh Mai" userId="b8e4a559-41e0-4141-8dc1-330451d69615" providerId="ADAL" clId="{9AF12651-E492-4749-A948-8FB040B70964}" dt="2024-07-11T01:41:58.931" v="44" actId="20577"/>
          <ac:spMkLst>
            <pc:docMk/>
            <pc:sldMk cId="2437323191" sldId="256"/>
            <ac:spMk id="2" creationId="{5F432DBD-CB83-55BD-128C-2C66E47798F8}"/>
          </ac:spMkLst>
        </pc:spChg>
        <pc:spChg chg="mod">
          <ac:chgData name="Dinh Vinh Mai" userId="b8e4a559-41e0-4141-8dc1-330451d69615" providerId="ADAL" clId="{9AF12651-E492-4749-A948-8FB040B70964}" dt="2024-07-11T01:42:31.374" v="77" actId="20577"/>
          <ac:spMkLst>
            <pc:docMk/>
            <pc:sldMk cId="2437323191" sldId="256"/>
            <ac:spMk id="3" creationId="{96DD8BC4-D539-661E-8A88-53AF6C208F93}"/>
          </ac:spMkLst>
        </pc:spChg>
      </pc:sldChg>
      <pc:sldChg chg="addSp delSp modSp add del mod">
        <pc:chgData name="Dinh Vinh Mai" userId="b8e4a559-41e0-4141-8dc1-330451d69615" providerId="ADAL" clId="{9AF12651-E492-4749-A948-8FB040B70964}" dt="2024-07-11T01:48:04.827" v="216" actId="47"/>
        <pc:sldMkLst>
          <pc:docMk/>
          <pc:sldMk cId="1145363845" sldId="257"/>
        </pc:sldMkLst>
        <pc:spChg chg="del mod">
          <ac:chgData name="Dinh Vinh Mai" userId="b8e4a559-41e0-4141-8dc1-330451d69615" providerId="ADAL" clId="{9AF12651-E492-4749-A948-8FB040B70964}" dt="2024-07-11T01:44:11.394" v="80" actId="478"/>
          <ac:spMkLst>
            <pc:docMk/>
            <pc:sldMk cId="1145363845" sldId="257"/>
            <ac:spMk id="2" creationId="{5F432DBD-CB83-55BD-128C-2C66E47798F8}"/>
          </ac:spMkLst>
        </pc:spChg>
        <pc:spChg chg="mod">
          <ac:chgData name="Dinh Vinh Mai" userId="b8e4a559-41e0-4141-8dc1-330451d69615" providerId="ADAL" clId="{9AF12651-E492-4749-A948-8FB040B70964}" dt="2024-07-11T01:46:05.600" v="116" actId="1076"/>
          <ac:spMkLst>
            <pc:docMk/>
            <pc:sldMk cId="1145363845" sldId="257"/>
            <ac:spMk id="3" creationId="{96DD8BC4-D539-661E-8A88-53AF6C208F93}"/>
          </ac:spMkLst>
        </pc:spChg>
        <pc:spChg chg="add del mod">
          <ac:chgData name="Dinh Vinh Mai" userId="b8e4a559-41e0-4141-8dc1-330451d69615" providerId="ADAL" clId="{9AF12651-E492-4749-A948-8FB040B70964}" dt="2024-07-11T01:47:56.554" v="215" actId="478"/>
          <ac:spMkLst>
            <pc:docMk/>
            <pc:sldMk cId="1145363845" sldId="257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564134708" sldId="257"/>
        </pc:sldMkLst>
      </pc:sldChg>
      <pc:sldChg chg="modSp add mod modAnim">
        <pc:chgData name="Dinh Vinh Mai" userId="b8e4a559-41e0-4141-8dc1-330451d69615" providerId="ADAL" clId="{9AF12651-E492-4749-A948-8FB040B70964}" dt="2024-07-11T02:13:51.984" v="3027"/>
        <pc:sldMkLst>
          <pc:docMk/>
          <pc:sldMk cId="715447292" sldId="258"/>
        </pc:sldMkLst>
        <pc:spChg chg="mod">
          <ac:chgData name="Dinh Vinh Mai" userId="b8e4a559-41e0-4141-8dc1-330451d69615" providerId="ADAL" clId="{9AF12651-E492-4749-A948-8FB040B70964}" dt="2024-07-11T02:13:26.874" v="3021" actId="20577"/>
          <ac:spMkLst>
            <pc:docMk/>
            <pc:sldMk cId="715447292" sldId="258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315607852" sldId="258"/>
        </pc:sldMkLst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400435694" sldId="259"/>
        </pc:sldMkLst>
      </pc:sldChg>
      <pc:sldChg chg="modSp add modAnim">
        <pc:chgData name="Dinh Vinh Mai" userId="b8e4a559-41e0-4141-8dc1-330451d69615" providerId="ADAL" clId="{9AF12651-E492-4749-A948-8FB040B70964}" dt="2024-07-11T08:30:39.020" v="5812"/>
        <pc:sldMkLst>
          <pc:docMk/>
          <pc:sldMk cId="2078495021" sldId="259"/>
        </pc:sldMkLst>
        <pc:spChg chg="mod">
          <ac:chgData name="Dinh Vinh Mai" userId="b8e4a559-41e0-4141-8dc1-330451d69615" providerId="ADAL" clId="{9AF12651-E492-4749-A948-8FB040B70964}" dt="2024-07-11T08:30:19.371" v="5808" actId="20577"/>
          <ac:spMkLst>
            <pc:docMk/>
            <pc:sldMk cId="2078495021" sldId="259"/>
            <ac:spMk id="4" creationId="{BBA13038-CAB8-FCA0-CDE8-65E40C2F10A3}"/>
          </ac:spMkLst>
        </pc:spChg>
      </pc:sldChg>
      <pc:sldChg chg="addSp modSp add mod modAnim">
        <pc:chgData name="Dinh Vinh Mai" userId="b8e4a559-41e0-4141-8dc1-330451d69615" providerId="ADAL" clId="{9AF12651-E492-4749-A948-8FB040B70964}" dt="2024-07-11T08:44:30.109" v="6044" actId="14100"/>
        <pc:sldMkLst>
          <pc:docMk/>
          <pc:sldMk cId="114777668" sldId="260"/>
        </pc:sldMkLst>
        <pc:spChg chg="mod">
          <ac:chgData name="Dinh Vinh Mai" userId="b8e4a559-41e0-4141-8dc1-330451d69615" providerId="ADAL" clId="{9AF12651-E492-4749-A948-8FB040B70964}" dt="2024-07-11T08:33:51.742" v="5824" actId="1076"/>
          <ac:spMkLst>
            <pc:docMk/>
            <pc:sldMk cId="114777668" sldId="260"/>
            <ac:spMk id="3" creationId="{96DD8BC4-D539-661E-8A88-53AF6C208F93}"/>
          </ac:spMkLst>
        </pc:spChg>
        <pc:spChg chg="mod">
          <ac:chgData name="Dinh Vinh Mai" userId="b8e4a559-41e0-4141-8dc1-330451d69615" providerId="ADAL" clId="{9AF12651-E492-4749-A948-8FB040B70964}" dt="2024-07-11T08:32:24.252" v="5814" actId="20577"/>
          <ac:spMkLst>
            <pc:docMk/>
            <pc:sldMk cId="114777668" sldId="260"/>
            <ac:spMk id="4" creationId="{BBA13038-CAB8-FCA0-CDE8-65E40C2F10A3}"/>
          </ac:spMkLst>
        </pc:spChg>
        <pc:spChg chg="add mod">
          <ac:chgData name="Dinh Vinh Mai" userId="b8e4a559-41e0-4141-8dc1-330451d69615" providerId="ADAL" clId="{9AF12651-E492-4749-A948-8FB040B70964}" dt="2024-07-11T08:44:24.609" v="6040" actId="14100"/>
          <ac:spMkLst>
            <pc:docMk/>
            <pc:sldMk cId="114777668" sldId="260"/>
            <ac:spMk id="6" creationId="{4914E028-BBB3-509D-27BD-0D7E14D586F4}"/>
          </ac:spMkLst>
        </pc:spChg>
        <pc:picChg chg="add mod">
          <ac:chgData name="Dinh Vinh Mai" userId="b8e4a559-41e0-4141-8dc1-330451d69615" providerId="ADAL" clId="{9AF12651-E492-4749-A948-8FB040B70964}" dt="2024-07-11T08:44:30.109" v="6044" actId="14100"/>
          <ac:picMkLst>
            <pc:docMk/>
            <pc:sldMk cId="114777668" sldId="260"/>
            <ac:picMk id="5" creationId="{85C0B44A-39CB-36E8-9FE5-05418ECC25C9}"/>
          </ac:picMkLst>
        </pc:pic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028437802" sldId="260"/>
        </pc:sldMkLst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15264614" sldId="261"/>
        </pc:sldMkLst>
      </pc:sldChg>
      <pc:sldChg chg="addSp delSp modSp add mod">
        <pc:chgData name="Dinh Vinh Mai" userId="b8e4a559-41e0-4141-8dc1-330451d69615" providerId="ADAL" clId="{9AF12651-E492-4749-A948-8FB040B70964}" dt="2024-07-11T08:56:12.775" v="7015" actId="5793"/>
        <pc:sldMkLst>
          <pc:docMk/>
          <pc:sldMk cId="646613574" sldId="261"/>
        </pc:sldMkLst>
        <pc:spChg chg="mod">
          <ac:chgData name="Dinh Vinh Mai" userId="b8e4a559-41e0-4141-8dc1-330451d69615" providerId="ADAL" clId="{9AF12651-E492-4749-A948-8FB040B70964}" dt="2024-07-11T08:56:12.775" v="7015" actId="5793"/>
          <ac:spMkLst>
            <pc:docMk/>
            <pc:sldMk cId="646613574" sldId="261"/>
            <ac:spMk id="6" creationId="{4914E028-BBB3-509D-27BD-0D7E14D586F4}"/>
          </ac:spMkLst>
        </pc:spChg>
        <pc:picChg chg="del">
          <ac:chgData name="Dinh Vinh Mai" userId="b8e4a559-41e0-4141-8dc1-330451d69615" providerId="ADAL" clId="{9AF12651-E492-4749-A948-8FB040B70964}" dt="2024-07-11T08:44:57.780" v="6049" actId="478"/>
          <ac:picMkLst>
            <pc:docMk/>
            <pc:sldMk cId="646613574" sldId="261"/>
            <ac:picMk id="5" creationId="{85C0B44A-39CB-36E8-9FE5-05418ECC25C9}"/>
          </ac:picMkLst>
        </pc:picChg>
        <pc:picChg chg="add mod">
          <ac:chgData name="Dinh Vinh Mai" userId="b8e4a559-41e0-4141-8dc1-330451d69615" providerId="ADAL" clId="{9AF12651-E492-4749-A948-8FB040B70964}" dt="2024-07-11T08:45:06.295" v="6054" actId="1076"/>
          <ac:picMkLst>
            <pc:docMk/>
            <pc:sldMk cId="646613574" sldId="261"/>
            <ac:picMk id="7" creationId="{DEB481D6-5356-0DD2-3F6F-3A03A44D641A}"/>
          </ac:picMkLst>
        </pc:pic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2377540471" sldId="262"/>
        </pc:sldMkLst>
      </pc:sldChg>
      <pc:sldChg chg="addSp modSp add mod ord modAnim">
        <pc:chgData name="Dinh Vinh Mai" userId="b8e4a559-41e0-4141-8dc1-330451d69615" providerId="ADAL" clId="{9AF12651-E492-4749-A948-8FB040B70964}" dt="2024-07-11T22:49:23.115" v="11711" actId="20577"/>
        <pc:sldMkLst>
          <pc:docMk/>
          <pc:sldMk cId="2729605296" sldId="262"/>
        </pc:sldMkLst>
        <pc:spChg chg="add mod">
          <ac:chgData name="Dinh Vinh Mai" userId="b8e4a559-41e0-4141-8dc1-330451d69615" providerId="ADAL" clId="{9AF12651-E492-4749-A948-8FB040B70964}" dt="2024-07-11T22:49:23.115" v="11711" actId="20577"/>
          <ac:spMkLst>
            <pc:docMk/>
            <pc:sldMk cId="2729605296" sldId="262"/>
            <ac:spMk id="2" creationId="{98D47709-0A78-AACC-5CCE-FD59A7D17E27}"/>
          </ac:spMkLst>
        </pc:spChg>
        <pc:spChg chg="mod">
          <ac:chgData name="Dinh Vinh Mai" userId="b8e4a559-41e0-4141-8dc1-330451d69615" providerId="ADAL" clId="{9AF12651-E492-4749-A948-8FB040B70964}" dt="2024-07-11T09:05:22.824" v="7310" actId="20577"/>
          <ac:spMkLst>
            <pc:docMk/>
            <pc:sldMk cId="2729605296" sldId="262"/>
            <ac:spMk id="3" creationId="{96DD8BC4-D539-661E-8A88-53AF6C208F93}"/>
          </ac:spMkLst>
        </pc:spChg>
        <pc:spChg chg="mod">
          <ac:chgData name="Dinh Vinh Mai" userId="b8e4a559-41e0-4141-8dc1-330451d69615" providerId="ADAL" clId="{9AF12651-E492-4749-A948-8FB040B70964}" dt="2024-07-11T09:05:04.583" v="7283" actId="20577"/>
          <ac:spMkLst>
            <pc:docMk/>
            <pc:sldMk cId="2729605296" sldId="262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501040282" sldId="263"/>
        </pc:sldMkLst>
      </pc:sldChg>
      <pc:sldChg chg="add ord">
        <pc:chgData name="Dinh Vinh Mai" userId="b8e4a559-41e0-4141-8dc1-330451d69615" providerId="ADAL" clId="{9AF12651-E492-4749-A948-8FB040B70964}" dt="2024-07-11T22:49:33.159" v="11713"/>
        <pc:sldMkLst>
          <pc:docMk/>
          <pc:sldMk cId="2236708295" sldId="263"/>
        </pc:sldMkLst>
      </pc:sldChg>
      <pc:sldChg chg="add del ord">
        <pc:chgData name="Dinh Vinh Mai" userId="b8e4a559-41e0-4141-8dc1-330451d69615" providerId="ADAL" clId="{9AF12651-E492-4749-A948-8FB040B70964}" dt="2024-07-11T09:05:35.894" v="7314" actId="47"/>
        <pc:sldMkLst>
          <pc:docMk/>
          <pc:sldMk cId="2960663922" sldId="263"/>
        </pc:sldMkLst>
      </pc:sldChg>
      <pc:sldChg chg="modSp add modAnim">
        <pc:chgData name="Dinh Vinh Mai" userId="b8e4a559-41e0-4141-8dc1-330451d69615" providerId="ADAL" clId="{9AF12651-E492-4749-A948-8FB040B70964}" dt="2024-07-11T23:16:27.961" v="14529" actId="207"/>
        <pc:sldMkLst>
          <pc:docMk/>
          <pc:sldMk cId="193709571" sldId="264"/>
        </pc:sldMkLst>
        <pc:spChg chg="mod">
          <ac:chgData name="Dinh Vinh Mai" userId="b8e4a559-41e0-4141-8dc1-330451d69615" providerId="ADAL" clId="{9AF12651-E492-4749-A948-8FB040B70964}" dt="2024-07-11T23:16:27.961" v="14529" actId="207"/>
          <ac:spMkLst>
            <pc:docMk/>
            <pc:sldMk cId="193709571" sldId="264"/>
            <ac:spMk id="2" creationId="{98D47709-0A78-AACC-5CCE-FD59A7D17E27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64621379" sldId="264"/>
        </pc:sldMkLst>
      </pc:sldChg>
      <pc:sldChg chg="modSp add mod modAnim">
        <pc:chgData name="Dinh Vinh Mai" userId="b8e4a559-41e0-4141-8dc1-330451d69615" providerId="ADAL" clId="{9AF12651-E492-4749-A948-8FB040B70964}" dt="2024-07-11T23:31:06.508" v="15304" actId="20577"/>
        <pc:sldMkLst>
          <pc:docMk/>
          <pc:sldMk cId="3978505155" sldId="265"/>
        </pc:sldMkLst>
        <pc:spChg chg="mod">
          <ac:chgData name="Dinh Vinh Mai" userId="b8e4a559-41e0-4141-8dc1-330451d69615" providerId="ADAL" clId="{9AF12651-E492-4749-A948-8FB040B70964}" dt="2024-07-11T23:31:06.508" v="15304" actId="20577"/>
          <ac:spMkLst>
            <pc:docMk/>
            <pc:sldMk cId="3978505155" sldId="265"/>
            <ac:spMk id="2" creationId="{98D47709-0A78-AACC-5CCE-FD59A7D17E27}"/>
          </ac:spMkLst>
        </pc:spChg>
        <pc:spChg chg="mod">
          <ac:chgData name="Dinh Vinh Mai" userId="b8e4a559-41e0-4141-8dc1-330451d69615" providerId="ADAL" clId="{9AF12651-E492-4749-A948-8FB040B70964}" dt="2024-07-11T23:21:20.391" v="14574" actId="20577"/>
          <ac:spMkLst>
            <pc:docMk/>
            <pc:sldMk cId="3978505155" sldId="265"/>
            <ac:spMk id="3" creationId="{96DD8BC4-D539-661E-8A88-53AF6C208F93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14:21.837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0 24575,'65'4'0,"2"-3"0,-27 9 0,-6-9 0,13 11 0,-13-11 0,6 5 0,18-6 0,-5 0 0,21 0 0,-1 0 0,-20 0 0,16 0 0,-6 0 0,3-6 0,-5 4 0,-30-3 0,-5 1 0,-14 3 0,7-3 0,-11 4 0,2 0 0,0 0 0,-2 0 0,2 0 0,1 0 0,0 0 0,3 3 0,0-2 0,27 8 0,-21-7 0,21 4 0,-21-2 0,-5-3 0,5 3 0,-9-4 0,-1-3 0,-3 2 0,4-5 0,-4 5 0,4-5 0,-1 5 0,-2-5 0,2 5 0,0-2 0,-2 3 0,2 0 0,3 0 0,-1 0 0,5 0 0,-3 0 0,0 0 0,6 0 0,-4 0 0,4 0 0,-9 0 0,-1-3 0,0 2 0,-2-2 0,42 3 0,-30 0 0,68 0 0,-65 3 0,34-2 0,-15 8 0,-16-4 0,12 2 0,-28-4 0,-3-3 0,3 0 0,-2 0 0,5-3 0,-5 2 0,6-2 0,-7 3 0,7-3 0,-6 2 0,2-2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17:30.915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11 24575,'87'36'0,"-9"-2"0,-28-17 0,5-1-492,19 2 0,5-1 0,1 2 0,5-2 164,-16-6 0,3-1 0,-1 0-164,26 4 0,-2-1 0,-3-2 0,-3-3 0,-19-2 0,-4-1 0,0 0 0,-6-2-69,6-3 561,-5 0 983,-33-3-622,-12 2 622,-9-2 0,0 3 0,3 0 0,-2 0 0,2 0 0,1-6-776,-7 1-207,6-2 0,-16-6 0,-2 8 0,-65-22 0,25 9-492,-6 2 0,-5-2 413,10 3 1,1 0 78,-2 2 0,-2 0 0,-23-5 0,0 1 0,22 7 0,1 2 0,-18-2 0,1 1 0,18 1 0,2 2 0,-48 4-83,13-5 83,31 7 0,11-3 0,22 2 0,9-2 0,0 3 983,1 0-830,-1 0-65,0 0-88,-19 0 0,15 0 0,-42 0 0,36 0 0,-35 0 0,37 0 0,-11 0 0,10 0 0,7 0 0,4 3 0,28 12 0,1-4 0,11 4 0,36-3 0,-15-11 0,23 7 0,8 1-492,-18-8 0,1 0 0,32 3 0,4 1 308,-7-5 0,1 0 184,-28 0 0,1 0 0,-1 0 0,30 0 0,-2 0 0,-9-4 0,-6 0 0,-29 4 0,-4-2 0,31-17 0,-62 16 0,6-8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17:33.682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0 247 24575,'44'-11'0,"28"-3"0,-17 2-492,0 4 0,5-1 0,1-4 0,2 0 17,18 3 1,6 0 474,-22 1 0,3-1 0,1 1-328,5 1 0,2 2 0,2 0 0,8 2 0,2 0 0,1 1 0,-1 0 0,0-1 0,1 2 0,2 2 0,1 1 0,-2-2 0,-8-1 0,-1-2 0,-3 2-164,22 1 0,-6-1 0,-15-2 0,-6 0 334,-17 3 0,-4 2 158,24-1 983,-5 0 0,-37 0 0,23 0 0,-10 6 0,16 1 0,-12 5 0,7 1 0,-32-7 0,41 7 0,-46-11-692,46 4-291,-46-6 0,46 0 0,-40 0 0,20 0 0,22 0 0,-32 0 0,32 0 0,-11 0 0,-29 0 0,22 0 0,-37 0 0,0 0 0,27 0 0,-20 0 0,19 0 0,-20 0 0,-4 0 0,9-4 0,-9 3 0,41-3 0,-28 4 0,29 0 0,-11 0 0,-4 0 0,28 0 0,-18 0 0,-8 3 0,-25-2 0,-26 2 0,-41-5 0,-19-5 0,3-2 0,-8-1-328,-13 2 0,-12 1 0,-2-1 82,21 1 0,-1-1 0,0 1 0,-2 0 0,-1 1 0,0 0 0,-2 1 0,-3 1 49,4 1 0,-4 0 1,-2 1-1,1 0 0,5 0-49,-2-1 0,3 0 0,1 1 0,-3 1 0,-14 2 0,-4 1 0,1 1 0,4 0 0,15-1 0,3 1 0,1-1 0,0 3 0,-1 1 0,0 1 0,1 1 0,0 0-82,-16 2 0,1 0 0,2 2 0,8 0 0,2 2 0,3-1 0,6 0 0,3 0 0,5 0-164,-4 0 0,7 0 1475,-32 13 0,64-18 0,15 3 0,21-2 0,18 7 0,14 1-492,8-2 1,6-1-1,-3-5 1,3 0-1,27 4 1,4 0-984,-2-2 0,2-3 291,9-2 0,3-2 201,-29 0 0,0-1 0,1-1-328,2-1 0,1-2 0,0 1 0,-2 0 0,-1 0 0,-4 0 39,12 0 0,-4 0-56,8 0 0,-4 0 345,-24 0 0,-4 0 983,40 0-707,-29 0 707,-47 3 0,-16-2-733,-69 2-250,-27-3 426,10-8 0,-7-2-426,5 5 0,-2-2 0,26-2 0,-2-2 0,3 2 0,-10 3 0,3 2 0,-10-1 0,6 1 922,-5 4-922,9 0 0,47 0 0,25 0 0,66 35 0,-21-18 0,6 0-492,22 12 0,6-1 49,8-7 1,4-4-50,3 1 0,5 0 301,-18-7 0,4 0 0,2-2 191,6-1 0,1-1 0,0 0 0,-3 0 0,0 0 0,-2-3 0,-8-2 0,0-3 0,-4 0-492,21 1 0,-5 0 303,-16 0 0,-5 0 189,20 0 0,-40 0 983,-52 0-433,-68 0-550,16 0 0,-19 0 0,-4 0 983,-9 0-492,27 0 1,1 0 491,-7 0 0,14 4-561,18-3-422,15 3 0,4-4 0,2 0 837,-40 0-837,-10 0 0,-25-6 398,12 4-398,24-8 0,27 9 0,24-3 0,38 4 0,-7 0 0,47-8 0,-3-1 0,-7 0 0,-17 1 0,-5 1 0,-12 1 0,8-2 0,-44 4 0,-80 4 0,-14 8-492,16-7 0,-7 0 0,2 7 0,0 0 249,10-7 1,-1 0 242,-18 8 0,2-1-492,26-6 0,1-1 311,-12 2 0,0 2 181,8-1 0,5 0 0,-30-2 0,21 9 0,51-10 0,31 6 0,25 5 983,-4-5 0,33 11-679,-21-11-304,49 16 0,-44-13 0,31 10 0,2-2 0,-20-3 0,21 2 0,7-3 983,-49-8-437,39 3-546,-57-5 0,-6-4 0,-2 0 0,2 0 0,0 0 0,1 0 0,2 0 0,-10 0 0,10 0 0,-11 0 0,2 0 0,0 0 0,-2 0 0,2 0 0,0 0 0,7 0 0,-1 0 0,3 0 0,1 0 0,12-6 0,8-1 0,21 0 0,-4-4 0,1 0 0,19 6 0,20-15 0,-51 19 0,-31-5 0,11 5 0,-19-2 0,0 3 0,3-3 0,-2 2 0,2-5 0,-3 2 0,0 0 0,7-3 0,-6 7 0,9-4 0,-6 1 0,3 2 0,0-2 0,-3 3 0,-1 0 0,-6-9 0,-1-40 0,-6 22 0,-17-54 0,5 60 0,-44-52 0,31 49 0,-14-4 0,-1 2 0,8 10 0,-23 0 0,37 12 0,-15 4 0,17 0 0,-27 0 0,1 7 0,-29 2 0,-23 7-492,42-8 0,0 0 359,-1 0 0,2 1 133,-33 12 0,32-11 0,24 4 0,17-13 0,6 5 0,2-2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17:37.117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560 53 24575,'70'19'0,"-17"-6"0,2-2 0,-4-1 0,4-2-492,40 4 0,3-2 0,-38-5 0,3 0 164,18 0 0,11 2 0,-8-1-164,-12-1 0,-2 0 164,-2-2 0,6 1 0,-1 0-164,27 0 0,-3-1 0,-17 2 0,0-2 0,19-2 0,-1 0 287,-33 3 1,1 0 204,26 1 0,-1-1 0,-27-3 0,-2 0 0,20 4 0,-4-1 983,6-4-412,-20 0-571,28 0 0,-50 0 0,56 0 0,-75 0 0,44 6 983,-43-5 0,14 9 0,-1-9 0,-8 7 0,3-7 0,-6 3-154,-11-4-829,5 0 0,-6 0 0,6 0 0,-7 0 0,6 0 0,-8 0 0,3-3 0,-3 2 0,2-2 0,-5 3 0,2 0 0,-42-17 0,-28-2 0,3 1 0,-10-1-492,-13 4 0,-8 2 164,17 1 0,-5-1 0,-2 1 0,-14 1 0,-4 0 0,-3 1 82,15 2 0,-4 0 0,0 0 0,2 0 0,5 0 0,3 0 0,-2 0 0,-2 2 0,-11 1 0,-5 3 0,2-1 0,5 1-82,-1-1 0,6-1 0,-1 2 0,-5 1 0,0 2 0,6-1-164,-8 0 0,9 0 0,21 0 0,7 0-492,-11 0 456,30 3 1511,34-2 0,5 5 0,36 2 0,17 3-492,-3 1 1,6 1-1,2-3 1,5-1-1,22 4 1,4 1-1,0 0 1,3-1-771,-19-5 1,3-1-1,-2 0 279,23 3 0,1 0-328,-17-1 0,5 0 0,-4-1 0,-15-3 0,-3-1 0,4 1 0,19 4 0,4 2 0,-5-2-164,11-3 0,-7-1 0,-4 3 0,-8-1 1096,15-5-604,-52 4 0,-22-6 0,-88-11 0,-43-2-267,42 10 0,-6 0 267,1-4 0,-12-3 0,-3 0 0,6 3 0,-8 5 0,3 2 0,1 0 0,6-1 0,0 1 0,-3 1 241,8 0 1,-3 2 0,0 0 0,5 1-242,0 2 0,3 1 0,-1-1 0,-17 1 0,-3-1 0,5 1-192,-13 7 0,5 0 192,5-4 0,2 1-160,7 6 0,7 0 160,-18 3 983,22-2 0,57-7 0,6-7 0,7 3 0,-7 4 0,6-4 0,-2 7 0,10 23 0,1-16-919,4 25-64,1-33 0,-3 11 0,0-17 0,-11 5 0,-27-18 0,3 5 0,-19-9 0,26 9 0,2-3 0,9 4 0,0 0 0,-4 0 0,3 0 0,-5 0 0,-4 0 0,-4 4 0,-1-3 0,-3 3 0,3-4 0,4 0 0,2 0 0,6 0 0,2 0 0,-6 3 0,3-2 0,-9 2 0,8-3 0,-8 3 0,-17-2 0,10 2 0,-15 0 0,16-2 0,14 5 0,-4-5 0,9 2 0,25 8 0,-12-8 0,50 21 0,-23-9 0,49 15 0,-37-12 0,4-5 0,1-3 0,-2 2 0,44-3 0,-29 3 0,11-10 0,-11 4 0,-18-6 0,-15 0 0,-19 0 0,0 0 0,-4 0 0,8 0 0,-2 0 0,33 0 0,-19 0 0,31 0 0,2-7 0,-4 5 0,5-5 0,-24 3 0,32-5 0,-22 3 0,35-7 0,-32 12 0,11-5-405,-10 2 1,3 0 404,30-5 0,-30 4 0,-3 0 0,10-7 0,-21 6 0,-3 0 0,-10 2 0,0 0 0,-5 3 809,-2-3-809,-6 4 0,26-7 0,-19 5 0,20-4 0,-21 6 0,-5-3 0,11 2 0,-5-2 0,6 3 0,0 0 0,0 0 0,10 0 0,3-6 0,21 5 0,-5-2 0,4 0-984,26 3 751,-23 0 0,0 0 233,32 0-842,-6 0 842,-37 3 0,4 1 0,23-4 0,2 2 0,-25 5 0,0 0 0,21-5 0,-4-2 0,11 7 0,0 0 0,-18-5 0,15 5 0,-28-1 0,8-5 983,-30 5-580,-5-6 503,-19 0-906,9 0 0,-3 0 0,23 5 0,-18-3 0,12 7 0,-10-9 0,-8 3 0,4-3 0,-9 0 0,0 0 0,3 0 0,-2 0 0,6 0 0,-7 0 0,4 0 0,-1 0 0,-51-19 0,-28-2 0,9 5 0,-6 0-492,-5 2 0,-2 2 153,-9 6 0,-2 2 339,0-1 0,-3 2-328,16 5 0,-5 2 0,0-1 0,-3-2 0,-1-1 0,-2 1 0,-10 5 0,-1 1 0,2-2 114,16-4 1,2-1 0,-2 2 213,-17 3 0,-4 2 0,3-1 0,16-5 0,2-1 0,1 1 0,3 2 0,1 0 0,-1 0-328,-13 0 0,-1 1 0,9-2-43,19-1 1,2 0 103,-37 4 0,2-1 267,-2-4 983,14 0-959,40 0 959,28 0 0,3 0 0,-7 0 0,6 0 0,-25 0 0,18 0-575,-32-6-408,-8-2 0,10-4 0,-5 4 0,0 0 200,13 2-200,-14-2 0,2 1 0,20 6 0,-19-7 0,47 8 0,70 20 0,-2-8-492,-2 2 0,4 0 272,-12-8 0,-3-3 220,35 5-282,-31-8 0,-3 0 282,3 0 0,34-7 0,-8-2 0,5-7 0,-12 7 0,1-12 0,-35 18 0,2-13 0,-18 15 0,-17-2 0,0 3 983,-2 0-585,11-4 209,-10 3-607,7-3 0,-9 4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17:38.992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30 24575,'57'0'0,"-7"-3"0,4 0 0,-3 3 0,1-1-492,10-2 0,4 0 0,20 3 0,-2 0-492,13 0 570,-30-3 1,3-1 413,-5 3 0,-2 0 0,34-6 0,-35 7 0,2 0 0,1 0 0,-4 0 0,26 0 0,-18 0 0,-1 0 0,8 0 0,18 0 0,-24 0 0,-1 0 0,31 0 0,-30 0 0,-3 0 873,-4 0-873,8 0 0,-28 0 0,46 0 0,-41 0 0,23 0 983,-34 0-229,1 0 229,2 0-797,0 0-186,7 0 0,-17 0 0,2 0 0,-7 0 0,-9 0 0,0 0 0,-2 0 0,-3 0 0,3 3 0,0-2 0,6 2 0,1-3 0,0 0 0,5 0 0,-5 0 0,6 4 0,0-3 0,0 3 0,0 0 0,-5-3 0,-3 3 0,-8-4 0,0 0 0,4 0 0,-5 0 0,14 0 0,-11 0 0,7 0 0,-6 0 0,0 0 0,0 0 0,0 0 0,-3 0 0,0 0 0,-4-3 0,3 2 0,-3-2 0,4 3 0,-1 0 0,-2 0 0,2 0 0,0-3 0,1 2 0,0-2 0,-1 3 0,-3 0 0,3-3 0,-2 2 0,2-2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17:41.571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0 100 24575,'63'-4'0,"7"-5"0,3 7 0,14-12 0,-25 9 0,4 0-492,7 0 0,1 1 0,5-1 0,2 1 0,7 4 0,0 0 0,-4 1 0,0-2 0,1-3 0,0 0 0,4 3 0,1 0 0,-6-3 0,-1 0 0,-3 4 0,-2 0 260,-5-4 1,-2 0 35,-4 3 0,-3 0 196,-12-3 0,-4 0 0,20 4 0,-11 0 0,-39 0 983,18 0 0,-21 0 0,2 0 0,-4 0 0,14 0 0,-8 0 0,37 0 0,-29 0-120,21 0-863,10 0 0,-24 0 0,24 0 0,-10 0 0,-21-3 0,13 2 0,-26-2 0,-3 3 0,3 0 0,-6 0 0,2 0 0,-52 16 0,-20 4 0,1-2 0,-11 0-328,6-4 0,-6-2 0,0 0 0,-2 1 0,0 0 0,-4 0 82,5-2 0,-4 0 0,-1-1 0,1-1-5,-19 3 0,0-2 1,-1 0 250,22-2 0,-1-1 0,0 1 0,4-1 0,-9-1 0,3 1 0,3-1 0,-22 3 0,8 0 0,28-1 0,4 1-120,-40 7 120,37-7 0,12-2 0,47-7 0,49 0 0,45 0 0,-3 0 491,-11-4 1,-3 0 491,-13 2-492,5-6 1,-2 0-289,-8 6-203,14-6 0,-25 8 0,25 0 0,-14 0 0,13 0 0,-13 0 0,-32 0 672,6 3-672,-30-2 0,-40 12 0,-17-4 0,7 0 0,-3 1 0,-5 3 0,1-1 0,-34-1-492,26 5 0,3-1-492,-1-11 492,-7 13 0,2-1 186,15-12 306,-38 17 0,65-16 0,-4 1 0,18-3 0,9-3 983,35 0 0,31 0 0,28 0-1475,-25 0 0,3 0 239,-15 0 1,3 0 252,32 0 0,2 0 0,-27 0 0,-1 0 0,18 4 0,-4 0 0,21-2 0,-16 5 0,-42-4 0,-16-2 0,-25 5 0,-48 6 0,9-1 0,-39 3 0,-8 1-984,-7 2 656,25-5 0,-10 1 0,9-1-164,16-3 0,4 0 470,-21 4 0,1 0 22,-16 2 0,44-7 0,4-1 0,106-7 0,-5 8 0,13-7 0,6-1 491,-20 4 1,0 0-121,23-3 0,2-2-371,-15-3 0,-1-1 0,6 5 0,-3-2 57,-19-5 1,-1 0-58,-1 6 0,-5 0 0,-3-9 0,-16 10 0,-29 0 0,-40 10 0,14-1 0,-22 1 0,-10-1-86,2-1 0,-5-2 86,-34 4 0,-6-1 0,6-3 0,0-1 0,2 0 0,3-1 0,15-4 0,5 0 708,-32 0-708,26 0 0,35 0 0,29 0 0,64-3 0,-15 2 0,31-5 0,6 0 683,1 4-683,-16-3 0,11-1 0,-6 0 0,-9 1 0,-1 0 0,28-1 0,5 1 0,5 0 0,-4 2 0,-32 3 0,-1 0 0,36 1 0,-7-2 0,-18-4 0,-12 3 0,-37-3 0,-26 5 0,-20-6 0,15 1 983,-23-5-231,26 3-752,-27-4 0,21 7 0,-15-5 0,0 2 0,11 3 0,-17-2 0,-6-1 0,10 6 0,-10-6 0,22 7 0,5 0 0,1 0 0,3 0 0,4 0 0,4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17:45.959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697 19 24575,'96'19'0,"-34"-12"0,3-3 0,1 0 0,4-1-328,0 1 0,6-1 0,-1-1 0,-5-1 0,0 0 0,2 0 0,10 2 0,2 0 0,0 0 0,2-3 0,0 0 0,-1 0 0,-7 0 0,-1 0 0,2 0 3,7 0 0,2 0 0,-3 0 325,-10 0 0,-3 0 0,-1 0 0,28 0 0,-6 0 491,-28 0 1,-7 0-324,24 0 815,-53 0-895,-20 0-88,-98 0 0,12 0 0,-10 0-328,18 0 0,-5 1 0,-4-2 82,-6-3 0,-5-1 0,-3 0 0,5 0-82,-10 0 0,3 0 0,-7 1 131,15 0 0,-7-1 1,-3 1-1,1 0 0,6-1-49,-3 0 0,4 0 0,2 0 0,-3 2 0,-8 1 0,-2 1 0,2 1 0,4 0-82,-6 2 0,5 1 0,3 1 0,12-1 0,2 1 0,5 2-164,-6 6 0,6 1 983,10-5 1,11 0-280,20-1 771,14-2 0,21-2 0,68 6 0,25 4-492,-10-7 1,5-1-1,-12-1 1,2 0-165,-7-3 1,4-2 0,-5 1-225,11 0 1,-2 0-196,-13 0 1,2 0 0,-4 0 91,13 0 0,-4 0 0,-9 0 0,-3 0 0,-8 0 0,-6 0 0,6 0 0,-19 0 0,-19 0 983,-7 0-103,14 0 103,-14 0 0,-2 0-292,-63 7-691,3-5 0,-1 4 0,-4 2 0,-42 1 0,38 0 0,-3 0-492,-16 0 0,1 0 277,23-4 1,0 0 214,-28 3 0,-1 1 0,24-4 0,2 0 0,-12 4 0,1-1 0,-23 3 0,34 0 0,51-10 0,-2 6 0,44 7 0,-2-2 0,15 3 0,4 0 0,18 1 407,-14-7 1,2 0-408,-5-1 0,-1-2 0,39-4 0,-13 6 0,-45-5 0,-31 1 0,-28 11 0,12-7 0,-9 3 0,69 7 598,-9-15-598,29 12 0,-39-15 0,-18 3 0,-57-2 0,-12 2 0,-13-3 0,3 0 0,39 0 0,-7 0 0,19 3 0,-7-2 0,15 2 0,-6-3 0,41 6 0,11 2 0,7 0 0,-5-2 0,-28-2 0,-10-4 0,-63 3 0,0-3 0,10 0 0,-3 0 0,-38 0 0,28 6 0,5-1 0,29 2 0,15 0 0,7-6 0,104 18 0,-8-7-492,6 2 0,5-1 0,-29-8 0,1 0 164,-3 1 0,4 0 0,-2-1-164,10-4 0,2 0 164,1 5 0,7 1 0,-5-2 316,2-3 1,-3-2 11,9 5 0,-6-1-46,-27-3 0,-8-2 46,7 1 0,-19 0 0,-34 0 983,-37-6-106,9 4 106,-17-4 0,34 6 0,104-8-878,-12 6-597,-20-5 0,4 0 331,1 2 1,-6 0 160,-1-8-352,-13 5 0,3 0 352,39-7 0,-42 3 0,11 3 0,-1 2-22,-12 1 22,44-2 0,-59 8 0,4-3 983,-30 2-595,19-13 368,-11 11-756,42-22 25,-36 19-25,46-21 0,-47 17 0,21-7 0,-30 13 0,-16-7 0,-7 1 0,-9-7 0,-5 0 0,5 0 0,-17-4 0,-12-3 0,-3-2 0,-8 10 0,-21-3 0,24 17 0,-24-5 0,32 7 0,15 0 0,8 0 0,26 3 0,58-2 0,28 2-404,-33-3 0,3 0 404,3 0 0,-1 0 0,30-7 0,-11-1 0,-21 0 0,-28 2 0,-23 6 0,-44 0 0,4 0 0,-45 0 0,28 0 808,18 0-808,16 0 0,26 0 0,-28 0 0,-26 0 0,-32 0 0,16 4 0,-3 0-492,4-3 0,-2 0 0,-23 4 0,-2-1 475,20-4 0,-1 0 17,-22 0 0,0 0 0,27 0 0,2 0 0,-14-4 0,1 0 0,20-1 0,2 1-174,-1-1 0,3 0 174,-25-8 0,17 12 0,40-5 0,13 6 0,36 11 983,13-1-2,42 18-981,-31-14 0,4-2-492,20 2 0,1 0 437,-20-2 0,2 1-273,4-3 0,5 0 0,-2-3-164,10-1 0,1-1 250,-5 4 0,6 1 0,-6-2 242,5-6 0,-3-2-149,13 5 0,-9-1 149,-18-4 0,39 0 0,-77 0 0,8 0 983,-32 0-719,-36 6-264,-49 4 0,15-2 0,-5 1 440,-4 0 0,-3 1-440,-5-2 0,0 2-492,16 3 0,0 0 0,-17 2 0,2 0 470,25-2 0,3 1 22,0-3 0,8 0 0,14-1 0,29-3 0,12-3 0,40 6 0,37 0 120,-22-5 0,6-1-120,12 1 0,0-2 0,-19-2 0,0-2 0,15-2 0,1-2 0,-18 1 0,1-2 0,10-2 0,-1-2 983,24-4 0,-11 6-565,-55 4-418,3 4 0,-14 0 0,-5 0 983,11 0-233,-7 0-750,8 0 0,-9 0 0,8 0 0,-1 0 0,4 0 0,-6 0 0,-2 0 0,-10 0 0,3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22:10.2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2120 233 24575,'-6'-24'0,"-12"-3"0,-5-1 0,-30-10 0,11 19 0,-19-8 0,7 14 0,-5 2-860,2 1 0,-5 2 860,-1 1 0,-7 0 0,4 2-1178,-10-1 0,0 3 1178,6 4 0,-4 2 0,2 2 0,-17 4 0,2 2 0,1-2 0,-1 2 0,-8 7 0,9 0-748,12-3 748,7 1 0,3 1 0,16 2 0,-18-1 1435,30 1-1435,24-11 2454,-4 5-2454,6-3 935,2 0-935,-6 1 0,-2 20 0,-1-7 0,-9 34 0,11-32 0,-13 52 0,13-8-1216,-7 9 1216,12-6 0,3-2 0,-1-5 0,2 22 0,3 0 0,10-11 0,0 2 0,3-1 0,6-7-291,4-8 1,1-2 290,1-3 0,12 13 0,-3-28 0,1-3 0,8 13 0,0-10 0,1-2 0,-3-2 0,37 21 0,-39-34 0,35 25 0,-41-32 0,7-2 1180,11 5-1180,-25-11 617,14 3-617,-30-11 0,-3-3 0,-1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22:10.9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 8191,'4'-7'0,"8"3"5063,17 1-5063,21 3 2818,-13 3-2818,40 12 0,-48-4 0,61 26 0,-56-20 0,12 10 0,0 0 0,-10-3 1719,39 28-1719,-53-32 6784,5 4-6784,-24-14 0,-3-3 0,0 0 0,-3 3 0,-5 1 0,0 0 0,-18 23 0,9-13 0,-21 25 0,14-7 0,-21 3 0,7 11 0,-10-10 0,-2 7 0,10-11 0,3-12 0,12-4 0,11-15 0,3-1 0,4 0 0,0-7 0,3 10 0,-3-9 0,-5 18 0,4-13 0,-1 10 0,-1-9 0,9 0 0,-6-3 0,7-1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22:11.3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32:19.073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75 38 24575,'35'17'0,"9"5"0,-14-15 0,7 8-984,-16-14 0,25 9 0,-19-8 0,31 5 0,-18-7 0,0 0 104,18-7 880,-15 0 983,28-8 0,-34 8 0,3-3 0,-26 9 0,-3-2 0,0 3-97,-4 0-886,3 0 0,-2 0 0,5 0 0,-2 0 0,3 0 0,0-3 0,6 2 0,-4-2 0,0 0 0,-2 2 0,-7-2 0,4 3 0,-27-13 0,-8 10 0,-33-16 0,4 17 0,-1 2 0,-20-6-230,4 5 1,4 2 229,19-1 0,-53 0 0,71 0 0,-28 0 0,35 0 0,1 0 0,4 0 0,7 0 0,3 0 459,-7 0-459,-14 0 0,1 0 0,-5-4 0,12 4 0,6-4 0,0 4 0,0-3 0,2 3 0,30 14 0,-3-6 0,24 15 0,-5-15 0,-11-4 0,19 5 0,13-8 0,11 5 0,18-6 0,-21 0 0,-18 0 0,-9 0 0,-21 0 0,2 0 0,-4 0 0,-2 0 0,3 0 0,6-4 0,-7 3 0,22-3 0,-23 4 0,23 0 0,-26 0 0,7 0 0,-9 0 0,0 0 0,12 0 0,-9 0 0,12 0 0,-14 0 0,2 0 0,6 0 0,2 0 0,9 4 0,0-3 0,-6 3 0,-1-4 0,-9 0 0,3 3 0,-7-2 0,4 2 0,-1-3 0,-3 0 0,4 0 0,-1 0 0,-2 0 0,2 0 0,0 0 0,-2 0 0,2 0 0,-3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14:23.412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1 135 24575,'27'-4'0,"-1"1"0,-10 7 0,26 3 0,22 6 0,-13-4 0,5-2-492,11-2 0,0-1 136,-10 1 1,1-2 355,20-3 0,2 0 0,-11 5 0,-2-1 0,-8-3 0,0 0 0,22 4 0,-7-1 0,-13-4 85,2-4 1,-3 0-86,-18 2 0,57-13 0,-70 9 0,23-2 0,-16-2 983,-18 9-697,18-5-31,-20 6-255,4 0 0,-6 0 0,16 0 0,-12 0 0,9 0 0,-17 0 0,-3 0 0,4 0 0,-4 0 0,7 0 0,-6-3 0,5 2 0,-2-2 0,3 0 0,0 2 0,6-6 0,-4 3 0,0-1 0,4-2 0,-8 3 0,5-1 0,-4-2 0,-5 7 0,2-4 0,0 1 0,1-1 0,0 0 0,2 1 0,-5 3 0,2-3 0,-3-1 0,4 0 0,5 5 0,0 0 0,51 10 0,-25-9 0,24 6 0,-30-8 0,-21-3 0,5 2 0,-9-2 0,-4 0 0,-13-11 0,-30 8 0,-4-13 0,-10 18 0,-29-5 0,31 6 0,-34 0 0,30-4 0,1 0 0,-12 2 0,6-2 0,1 0 0,3 4 0,2-4 0,-1 0 0,-9 2 0,-20-6 0,33 8 0,18 0 0,-7 0 0,9 0 0,-30 0 0,29 0 0,-28 0 0,36 0 0,0 0 0,-5 4 0,10-3 0,-4 2 0,9-3 0,-2 0 0,1 0 0,-2 0 0,3 0 0,-2 0 0,5 0 0,-3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32:19.828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0 24575,'63'4'0,"-1"-1"0,32-1 0,-26 11 0,6-12-984,-6 6 492,-5-3 0,-2 0-492,-11-2 1225,17 2 0,-3 0-241,-24-4 0,16 3 0,-1 1 588,-26-2-588,38 10 0,-52-10 0,8 3 0,-20-5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32:21.419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2 24575,'35'0'0,"39"0"0,-25 3 0,2 2-492,16-4 0,3 0 0,12 7 0,1 0 0,-6-6 0,3-1 164,-10 1 0,2 1 0,-4 0-164,1-3 0,-1 0 300,32 0 1,-1 0 166,-40 0 0,-2 0 25,20 0 0,0 0 0,-19-3 0,-3-1 0,1 1 0,-7-2 0,-1-3 0,-2-3 983,-31 10-415,5-3 415,-9 4-656,-1 0 1,-3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32:22.401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12 24575,'65'4'0,"23"-1"0,-11-3-492,-19 1 0,4-2 0,12-3 0,-3 0-492,23 2 774,-22-2 1,-2 0 209,12 4 422,7 0-422,11 0 606,-65 0-606,43 0 0,-45 0 0,35 0 983,-36 0-260,26 0-186,-34 0-537,3 0 100,-8 0-100,-9 0 0,6 0 0,-1 0 0,-5 0 0,6 0 0,-9 0 0,0 0 0,3 0 0,-3 0 0,4 0 0,-1 0 0,-2 0 0,2 0 0,3 0 0,-4 0 0,4 0 0,-6 0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32:24.728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0 24575,'60'11'0,"23"-7"0,-29 4 0,2-1-492,1-6 0,-1 0 353,-2 3 0,0 0 139,-2-4 0,0 0 0,48 0 0,-40 0 0,1 0-492,4 0 0,1 0 213,-5 0 1,1 0 278,9 0 0,0 0 0,-14 0 0,-1 0 0,10 0 0,-4 0 607,1 0-607,35 7 0,-75-5 0,44 5 590,-43-7-590,5 3 983,-13-2-422,-9 2-561,0-3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32:25.334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39 24575,'32'-8'0,"40"4"0,-24 0 0,11 3 0,5 2 0,18-1-492,-5 0 0,6 0 0,-19 0 0,0 0 168,13 0 1,1 0 323,-11 0 0,-3 0 620,36-7-620,-6 6 0,-41-6 0,-11 4 0,-25 2 0,-10-2 0,-4 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32:26.933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0 24575,'66'0'0,"-4"0"0,-7 4 0,6 0-492,-1-3 0,3 0 0,19 3 0,4 0 0,8-3 0,3-2 164,-25 1 0,1 0 0,-3 0-163,13 0 0,0 0 491,-10 0 0,3 0 0,-2 0 0,13 0 0,2 0 0,-11 0 0,5 0 0,-6 0 0,7 0 0,-2 0 0,17 0 0,-9 0 860,-16 0-860,-10 0 0,-5 0 0,-20 0 0,28 0 932,-52 0-932,12 0 0,-20 0 0,-4 0 0,1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32:30.113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0 24575,'45'0'0,"11"0"0,18 7 0,23-5-492,-32 6 0,1-1 0,-4-5 0,2-1 0,32 2 0,2 2 0,-21-1 0,1 0 164,-11-3 0,4-1 0,1 1 0,5 4 0,2 2 0,-2-1 0,-5-5 0,-1-1 1,2 1-1,13 1 0,3 2 0,-7-1-164,-5 1 0,-2-1 210,20-3 1,-1 1 281,-24 3 0,-1-1 0,22-3 0,-1 0 290,-26 0 0,-2 0-290,12 0 0,-3 0 0,21 0 983,7 0-499,-40 3 0,-5 1-484,4-2 0,-1 2 0,-1 0 0,-8-4 983,41 0 0,-56 0 0,9 0 0,14 0 0,-27 0 0,29 4-805,21 5-178,-18-3 0,-9 1 0,1 0-698,21 1 698,3 5 0,4 1 0,-24-5 0,1 0 0,29 2 0,-1-2 0,-30-4 0,-4-2 0,34-3 0,-17 0 0,-1 0-141,8 0 141,-18 0 0,-3 0 0,-5 0 0,-10 0 0,8 0 0,-18 0 983,7 0-469,0 0-361,-7 0-153,7 0 0,1 0 0,-9 0 0,19 0 0,-18 0 0,7-4 0,0 3 0,3-3 0,11 4 0,9 0 0,4 0 0,9 0 0,1 0 0,10 0-530,-8 0 530,19-8 0,-19 7 0,-2-7-60,-14 8 60,1 0 0,2 0 0,11 0 0,0 0 0,10-7 0,2-2-492,11 0 492,0-5 0,0 5 0,0 0 0,-44 4 0,1 2 0,1 3 0,1 0 0,8 0 0,3 0 0,-1 0 0,1 0 0,5 0 0,1 0 0,4 0 0,0 0-492,-4 0 0,1 0 106,9 0 0,-1 0 386,-8 0 0,-1 0 0,10 0 0,-1 0 0,-8 0 0,-1 0 0,14 0 0,2 0-492,-4 0 0,1 0 164,-20 0 0,2 0 0,0 0-38,29 5 0,0-1 366,-30-3 0,1-1 0,-1 1 0,29 3 0,-1 1-492,-4-1 0,-1 0 56,0-3 1,-1 0 340,-10 3 0,-1 0 95,-5-3 0,-2-2 0,-4 1 0,-3 0 0,-9 0 0,0 0 0,21 0 0,-2 0 0,13 0 0,-13 0 0,-4 0 983,-22 0-640,51 0 640,-64 0 0,23 0-378,11 0-605,-21 0 983,33 0 0,-30 0-568,41 0 473,-21-6-888,23 4 0,-33-5 0,22 7 0,-23 5 0,2-1-492,-8-3 0,1 0 479,14 7 1,-2 0 12,9-6-432,19 12 432,-19-12 0,18 5 0,-17-7 0,-4 0 0,-2 0 0,-18 0 387,-2 0-387,7 0 0,-16 0 0,19 0 983,0 0-960,-8 0 442,-3 0-465,-2 0 0,-24 0 0,12-4 0,-21 3 0,11-3 0,-5 4 0,6 0 0,10 0 0,14 0 0,12 0 0,21-8 0,-8 7-449,19-7 449,-30 8 0,-10-3 0,-28 3 0,-16-4 0,-4 4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32:32.489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0 198 24575,'62'0'0,"-1"0"0,17 1 0,9-1 0,-3-1 0,13-3 0,3 0-246,-23 3 0,8 1 0,0 0 0,-5-1-82,2-2 0,-4 0 0,3 1 82,-5 1 0,2 1 0,1 0 0,-2 1-82,15-1 0,-2 0 0,1 0 0,5 0 0,0 0 0,1 0 0,1-3 0,0-1 0,-3 1 0,-13 2 0,-2 1 0,2-1 0,18-2 0,3-1 0,-6 2 0,-26 1 0,-3 2 0,0-1 0,4-3 0,1 0 0,-6 0 32,4 2 0,-2 0-1,10-7 0,-1-1 297,-21 8 0,-1 0 0,16-3 0,0 0 0,-21 1 0,1 1 0,22 1 0,-4 0 0,-7-5 0,16 6 0,8 0 0,-22 1 0,-2-2 0,7-2 0,-1 0 0,-5 2 0,-1 0 0,6-2 0,-2 0 0,23 3 0,-24-3 0,10 0 0,-9 0 0,-14 2 0,-3 0 0,27-3 0,6-1 0,4 0 0,-4 1 0,-25 3 0,0 0 0,28-4 0,-2 1 0,13-4 0,-19 3 0,4 0 0,-4-4 0,0 1 0,8 2 0,-1 1 0,-18 1 0,-5 1 0,33 3 0,-27 0 0,3 0 0,-16 0 0,0 0 0,20 0 0,-1 0 0,-19 0 0,-2 0 0,1 0 0,2 0 491,4 4 1,0 0-1,0-4 1,1 2-1,9 5 1,2 2-1,0-4 1,3 0-1,8 0 1,1 0-115,0 4 1,0-1-378,0-7 0,0 0 0,0 7 0,0 1 0,0-8 0,0 0 0,0 3 0,-1 0 0,-9-4 0,-1 0 0,4 0 0,-2 0 0,-12 0 0,-2 0 0,4 0 0,1 0 194,-5 0 0,-2 0-194,-3 0 0,-1 0 0,4 0 0,0 0 0,-4-1 0,0 2 0,4 3 0,2-1 0,5-2 0,-1 0 0,-3 3 0,0 0 0,3 0 0,1 0 0,-5-3 0,-2 0 0,-3 2 0,-2 1 0,6 0 0,-2 0 0,42-2 0,-42 1 0,2 1 0,0 1 0,1-2 0,0-2 0,1 0 0,4 7 0,-1 0 0,-5-7 0,1 0 0,4 2 0,1 2 0,-5-1 0,1-1 0,4-2 0,-1 0 0,-9 3 0,-2 0 824,43-4-824,-23 0 671,-24 0-671,19 0 983,-34 0 0,23 0 0,-31 0-647,10 0-148,3 0-188,21-7 0,-5 6 0,3 1-508,28-7 508,-23 6 0,-2 2 0,12-1 0,0 0 0,10 0 0,2 0-492,-22 4 0,1 0 186,29-2 306,-34 6 0,-4-1 0,-3-5 0,-11 4 0,-17-6 0,-12 0 475,11 0-475,-11 0 983,7 0-643,-9 3-340,-1-2 0,-73-1 0,-4-1 0,5-2 0,-12-2 0,3 1-492,0 2 0,-7 2 323,3-1 0,-15 1 0,-6 0 1,1 0-1,11 1-159,-6 2 0,7 1 0,-10 0 164,12 1 0,-11 0 0,-5 1 0,-1-1 0,3 1 0,8-2-82,-5 0 0,6-1 0,1 0 0,-4 1 49,5 1 0,-3 2 1,-1 0-1,0-2 0,2 0-49,-11-3 0,3-2 0,-1 0 0,0 0 0,-2 2 0,-2 1 0,1 0 0,1-2 0,3 0 0,1-1 0,0 0 0,0-1 0,0 1 0,-2 0 0,3 0 0,4 0-82,-1 0 0,5 0 0,-3 0 0,-10 0 0,-2 0 0,4 0 0,18 0 0,3 0 0,2 0 206,5 0 0,0 0 1,-1 0 121,-13 0 0,-3 0 0,5 0 0,-11 0 0,4 0-74,3 0 1,0 0 73,-15 0 0,7 0 983,7 0-492,27 0 1,-2 0-1,-5 0 1,2 0-206,-25 0-286,-7 0 0,-1 0 983,-5 0-492,27 0 1,-3 0-1,-1 0 1,4 0-118,-27 0-374,25 0 0,3 0 0,-4 0 0,-2 0 0,-2 0 0,29 0 0,0 0 0,-30 4 0,2 0 0,-18-3 0,0 6 491,22-6 1,0-2-142,-25 1-350,36 0 0,2 0 983,-9 0-141,28 0-842,-47 0 0,32 0-164,-13 1 0,-5-2 164,24-2 0,-4-1-328,-11 1 0,-8-1 0,2 0-164,-17-5 0,2-1 0,1 4 0,0 1 0,-11 0 0,7 1-337,4 4 829,2 0 0,2 0-403,9 0 403,5 0 0,4 0 660,23 0-660,-19 0 983,41 0 0,7 0 0,-3 3 0,9-2-656,0 2 1,0-3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32:34.322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0 309 24575,'60'-4'0,"12"1"0,-19 2 0,2 2-492,-1-1 0,5 0 0,31 0 0,3 0 0,-16-4 0,1-1 164,-11 4 0,4 1 0,1-1 0,7-1 0,1-2 0,-5 2-164,0 1 0,2 2 191,2-1 0,5 0 1,-6 0 300,-6 0 0,-2 0 0,-5 0 0,4 1 0,-1-2 0,29-3 0,-2-1 0,-3 4 0,-3 0 0,-21-3 0,0 0-492,12 3 0,-2 2 397,-20-1 0,-1 0 95,4 0 0,1 0 0,14 0 0,-5 0 774,3 0-774,4 0 0,-1 0 0,-14 0 0,10-1 0,-2 2 0,-10 4 0,31-3 0,0 3 0,-20-5 0,22 6 0,-26-6 0,-2 1 0,13 5 0,-6-6 0,1 0 0,13 0 0,-8 0 0,2 0 491,-30 0 1,0 0-239,30 0 0,-5 0-253,-10 0 983,16 0 0,-29 0-977,3 0 1,1 0-7,6 0 491,-8 0 1,3 0 96,38 0-588,-14 0 9,-29 0 0,0 0-9,31 0 0,-7 0 0,7 0 891,-11-7-891,11-2 0,3 1 0,10-6-923,0 5 923,0 0 0,-44 1 0,1 1-492,5 1 0,3 2 282,9-1 1,2 0-283,5 0 0,1 2 320,10 2 0,1 2 172,-5-1 0,0 0 0,9-4 0,1-1 0,-5 4 0,1 0-492,4-3 0,2 0 0,-2 3 0,1 2 433,-29-1 1,1 0 0,-1 0 58,30 0 0,0 0 0,-29 0 0,0 0 0,-2 0-171,21-4 0,-3 0 171,-11 0 0,-2-2 0,-5-1 0,-3-3 983,26-12-961,-21 7 961,-28 2-109,-20 5 109,-4 4 0,20-6 0,-12 5 0,7-4-380,26 1-603,-34 3 0,44-2 0,-22 1 0,-8 4 0,0-5 0,-26 7 0,-4-3 0,3 2 0,-3-5 0,-48 5 0,0-2 0,-17 2 0,-5 2 0,-29 6 0,13 1 0,-16 2 0,3 0-328,23-2 0,3-1 0,-7 1 82,-8 1 0,-8 2 0,-2-1 0,5-3-82,-11-1 0,3-3 0,-1-1 82,16 1 0,0 0 0,-2-1 0,-1-1 0,-5 0 0,-2-1 0,-1 0 0,-1-1 0,-4 1 0,-1 0 0,0 0 0,0 0 0,-3 0 0,0 0 0,1 0 0,0 0 0,0 0 0,1 0 0,1 0 0,6 0-82,-4 0 0,5 0 0,-1 0 82,14 0 0,-2 0 0,2 0 0,4 0-82,-2 0 0,4 0 0,1 0-164,-30 0 0,-1 0 164,20 0 0,-3 0 0,12 0 305,19 0 1,1 0 22,-19 0 0,-10 0 0,10 0 0,19 0 0,-1 0 0,-19 0 0,-9 0 0,8 0 0,15 0 0,1 0 0,-26 0 0,-6 0 0,-5 0 0,2 0 0,22 0 0,-1 0 0,5 0 0,-4 0 0,-2 0 0,-9 0 0,-1 0 0,3 0 0,-12 0 0,-1 0 196,2 0 0,-7 0 0,8 0-196,3 1 0,-1-2 327,-5-1 1,-9-2 0,8 1-184,-1 2 0,2 0-144,7-2 0,-4-1 0,10 1 491,16 3 1,4 0-240,-19 0 0,4 0 731,-14 0-951,8 4 1,3 0-33,15-2 983,-20 6 0,49-5 0,12-2 0,9 2 0,-3-3 0,-3 4 0,-14-3 0,1 3-404,-39-4-579,35 4 0,-56-3 0,24 10 0,0-5 0,14 2 0,-5-4 0,34-1 0,-45-2 0,53 2 0,-11-3 0,10 4 0,7-3 0,-7 3 0,8-4 0,-18 0 0,11 0 0,-15 0 0,10 0 0,-2 0 0,-5 0 0,-52 0 0,28 0 0,-41 0 0,42 0 0,10 0 0,2 0 0,20 0 0,2 0 0,12-3 0,1-1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32:26.211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82 24575,'45'-4'0,"22"-6"0,30 8-492,-37-5 0,3-1 0,7 6 0,4 2 0,24-4 0,1 0 0,-15 3 0,0 2 164,-15-1 0,3 0 0,-3 0 125,16 0 1,-2 0 202,-4-4 0,-1 0 262,-3 3 0,-6 0-262,21-7 0,-11 2 0,-50 1 983,0-2-674,-13 3-309,-9 4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14:24.875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0 24575,'34'14'0,"43"9"0,-24-12 0,5-2-492,15 4 0,5-1 0,15 2 0,3 0 0,-12-5 0,2 0 164,-8 1 0,5 0 0,-2-1 0,-14-4 0,-1-1 0,5 0 82,5 3 0,7 1 0,0-1 0,-5-1-82,5-4 0,-4-2 0,1 0 0,10 3 0,2 1 0,-4-2 0,-18-1 0,-3-1 0,-2-1-164,22 2 0,-6-2 338,-17-2 0,-4 0 154,-5 3 0,-5-2 983,-3-8 0,-1 10 0,-25-4 0,-3 4 0,2 0 0,-13 0 0,0-3 0,-63-27 0,-3 5-492,1 4 1,-8 2-984,1 4 0,-1 5 285,-1 4 1,-3 2 206,-12-1 0,-1 2 0,15 2 0,-1 2 0,-18-1 0,1 0 0,26-1 0,2 2 0,-13 2 0,3 1 0,-19-2-157,14 10 157,12-5 0,26 0 0,5-1 0,19-3 0,1-2 983,2 2-266,-5-3-545,-5 0-172,-27 0 0,13 0 0,-58-8 0,42 6 0,-33-5 0,29 2 0,1 1 0,-13 2 0,14-2 0,-2 0 0,-40 4 0,41 0 0,-22 0 0,47 0 0,-6 0 0,11 0 0,-5 0 0,25 0 0,43 0 0,-27 0 0,29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32:27.652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0 189 24575,'30'-15'0,"3"1"0,-12 5 0,27-2 0,5-1 0,31-4-984,13 8 743,-44 0 0,4 1-251,24 1 0,0 1 94,-21 1 1,1-2 397,5 1 0,6-1 0,-8 0-492,-13 2 0,-2-1 482,32-4 1,-5 0 9,-18 1 0,2-3 232,-44 10 1,-12-2-1,-1 3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32:35.076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0 136 24575,'66'-12'0,"22"5"0,-23-1 0,3 1-492,-9 6 0,0 0 0,16-3 0,0 0 0,-20-1 0,0 2 484,9 2 1,3 0 7,4-2 0,2-2-492,4 1 0,3 0 92,13 3 1,3 0 399,2-3 0,-2 0 0,-14 4 0,-1 0 0,16-4 0,-3-1 0,-28 0 0,-3 0 372,0 0 1,-3-1-373,22-6 0,-45 7 0,-25 0 0,-4 1 0,-15 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32:35.571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27 24575,'53'0'0,"0"0"0,46 0 0,-26 0-902,11 0 902,-7 0 0,-4-6 296,-12 5-296,-27-8 150,-4 8-150,-15-2 0,-1 0 0,-3 2 456,-1-2-456,-3 3 0,3 0 0,-2 0 0,2 0 0,-3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32:20.730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1 24575,'56'0'0,"-11"0"0,34 0 0,-11 0-492,-15 0 0,2 0 3,-1 0 1,-1 0 488,47 0 0,-42 0 0,2 0 0,-5 0 0,0 0 0,5 0 0,1 0 0,4 0 0,1 0 0,2 0 0,-3 0 0,-13 0 0,-1 0 0,12 0 0,-3 0 0,19 0 523,-8 0-523,6 0 350,-56 0-350,25 0 0,-33 0 0,6 0 983,-11 0-965,2 0 69,0 0-87,-2 0 0,11 0 0,-1 4 0,3-3 0,-1 3 0,0-4 0,1 0 0,-3 0 0,-2 0 0,-12 0 0,-1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32:23.488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57 151 24575,'74'-12'0,"6"7"0,-23 2 0,4-1-492,-1 0 0,3 0 0,14 0 0,1-2 0,-5-3 0,1 0 254,3-1 0,0 1 238,-9 0 0,-2 0 12,-3 1 1,-5-1-13,12 0 794,-3-4-794,-49 11 0,10-6 0,-18 7 983,-10-2-252,-47 3 164,-22 0-895,8 3 0,-5 2 0,5-1 0,-1 1-492,-24 8 0,-2 2 0,12-5 0,0 0 341,-13 4 1,0-1 150,15-7 0,3-1-464,4 3 0,3-1 464,-36-5-162,32 9 162,30-10 0,34 2 0,42-3 983,-22 0 0,31 0 0,-40 0-765,4 0-26,-1 0-192,-2 0 0,2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32:36.441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70 24575,'56'-9'0,"13"2"0,15 2 0,3 1-984,10 2 492,-3-7 0,-2 1-492,-13 6 46,-8-6 938,-14 4 224,-48 0 0,3-1 1,-12 2-1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32:37.372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1 24575,'82'0'0,"-1"0"0,-31 0 0,13 0 0,11 0 0,10 0-984,2 0 492,-7 0 0,2 0 0,-24 0 0,-1 0 46,30 0 1,-1 0 445,14 0 0,-44 0 0,-2 0 0,23 0 0,-21 0 0,-31 0 0,-18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32:39.668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57 24575,'26'-4'0,"14"0"0,-16 4 0,76 0 0,-6 0-492,-18 0 0,3 0 0,-7 0 0,0 0 280,6 0 0,-1 0 212,-3 0 0,-1 0 0,-1 0 0,0 0 0,-4 0 0,-5 0 507,16 0-507,11 0 0,-58 0 0,10 0 0,-6-5 0,-21 3 983,20-3-151,-23 5-762,14 0-70,-14 0 0,7 0 0,8 0 0,-3 0 0,45 0 0,-35 0 0,56 0 0,-35 0 0,29-7 0,-37 6 0,20-6 0,-46 4 0,57 2 0,-49-2 0,49-4 0,-45 6 0,45-6 0,-22 7 0,18 6-490,-13-6 1,1 1 489,14 11 0,-14-10 0,3-2 0,-1 3 0,-2 0 0,24-3-133,-27 0 0,-2 0 133,14 0 0,-14 0 0,2 0 0,28 0 0,-24 1 0,0-2 0,10-5 0,11 4-492,-15-1 0,2 0 138,28 3 354,-25 0 0,-1 0-189,14 0 189,-1 0 0,9 0 0,-19 0 0,-2 0 0,-14 0 888,-9 0-888,-1 0 258,0 0-258,11 0 983,2 6-556,11-4-427,10 4 0,-8-6 0,-3 1 0,1-2-633,16-5 633,-22 5 0,0 0 0,27-6 0,4 7 0,-39 0 0,1 0-492,-2 0 0,3 0 61,24 5 0,1-1 431,-25-3 0,-1 0-407,16 3 0,-4 1 407,11 2 0,-26-6 0,-1-1 0,28 7 0,-31-4 0,-3-1 0,-1 0 0,-13 3 733,-10-5-733,0 0 983,42 0-128,-11 0-855,-7 0 0,3 0-398,33 0 398,-14 0 0,3 0 0,-21 0 0,0 0 0,26 0 0,-2 0 0,10 0 0,-9 0 0,-2 0 0,1 0 0,-11 1 0,-2-2-664,-3-5 664,-11 5 0,1 0 0,18-11 0,-19 11 0,-1 1 0,12-6 0,11 6 0,-1 0 0,-1 0 0,3 0-492,-24 0 0,1 0 333,33 1 0,0-2 159,15-6 0,-41 6 0,0 0 0,-4-3 0,0 1 185,0 2 0,0 2-185,-1-1 0,0 0 0,42 0 179,1 0-179,-10 0 0,-35 0 0,1 0 0,36 0 0,-36 0 0,2 0 0,-1 0 0,-1 0 0,47 0 0,-47 0 0,1 0 0,0 0 0,-1 0 0,47 0 0,-46 0 0,-1 0 0,34 0 0,7 0 0,-28 0 0,5 0 0,-31-4 0,8 3 983,-8-3-623,10 4 541,11 0-901,2 0 0,11 0 0,10 0-470,-15 0 1,1 0 469,30 0 0,-25 0 0,-3 0-196,4 0 196,8 0 0,0 0 0,3 0 0,10 0-984,-11 0 710,-13 0 1,1 0 273,26 0 0,-25-1 0,-1 2 0,23 6-610,-10-5 610,7 5 0,-28-7 983,5 0-696,-37 0-100,13 0-187,-29 0 983,12 0-361,0 0 101,-15 0-723,15 0 0,-19 0 0,3 0 0,-3 0 0,-1 0 0,-3 0 0,3 0 0,-2 0 0,11 0 0,-1 4 0,9-3 0,-6 3 0,5-4 0,-10 3 0,0-2 0,-6 2 0,-3-3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32:42.975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0 122 24575,'86'-7'0,"13"5"0,-39-2 0,1 1-492,-6 3 0,2 0 0,23-4 0,0-1 0,-20 5 0,-2-2 418,12-5 0,2-2 74,4 4 0,-3 0 0,24-4 0,-33 1 0,-1 1 0,21-2 977,-35 0-977,18-4 509,-43 12-509,8-8 0,-15 8 0,-7-2 983,-3 3-352,3 0-631,1 0 0,9 0 0,-5 0 0,5 0 0,-6 0 0,6 0 0,-7 0 0,2 0 0,-8 0 0,4 0 0,0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32:41.963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0 100 24575,'77'-6'0,"-1"-1"0,-9-3 0,2 1-492,27 3 0,2 1 0,-16 1 0,1-1 164,-13-1 0,2-1 0,-1 2-164,20 4 0,-1 0 175,10-3 0,-1-1 317,-12 1 0,-1 0 0,14 3 0,0 0 0,-9-3 0,-1 0 0,2 3 0,-3 2 0,-26-1 0,0 0 0,15-1 0,-2 2 0,-17 2 0,-2 2 0,0-1 0,2 0 306,20 0 0,-4 1-306,-1 7 0,9-6 0,2-2-786,2 5 786,7 0 0,1-1 0,5-6 0,-5 3 0,1-1 0,1-4-492,-34 0 0,0 0 466,-3 0 0,-4 0 1009,18 0-492,-22 0 1,-2 0-480,0 0-12,43 0 0,-33 0 0,32 0 0,-31 0 0,-8 0-55,7 4 0,3 1 55,24-3 0,-22 2 0,-1 0 983,9-4-179,-1 0-804,-19 6 983,7-5-673,-9 5-310,9-6 0,4 0 0,17 4 0,6 1-322,-34-4 0,1 0 322,40 7 0,4 1 0,-20-8 0,-4 0 0,-13 3 0,-1-1 0,11-2 0,-3-2-130,16 1 130,-21 0 0,-2 0 0,31 0 0,-31 0 0,20 0 0,-33 0 0,-18 0 0,17 0 983,-7 0-500,11 0-483,20 0 0,-5 0 0,18 7 0,-11-6 0,1 6 0,0-7 0,-1 0 0,11 0-430,-7 0 430,17 7 0,3-5-492,-43 2 0,2-1 358,4-2 1,1-2 133,-6 1 0,0 0-189,-1 0 0,-1 0 189,44 0 0,-10 0 0,-3 0 0,0 0 0,-8 0 0,-24 0 0,1 0-984,47 0 969,-36 0 1,3 0 14,-1 4 0,2 0 0,4-3 0,0 0 0,-9 3 0,-3 0 0,-4-3 0,-4-2 340,11 1-340,-15 0 983,-11 0-785,-7 0-198,22 0 0,6 0-201,8 0 201,1 0 0,3 0 0,16 0 0,-33 4 0,2 0 0,-1-4 0,2 2-121,3 5 1,2 1 120,4-7 0,2 0 0,0 3 0,-1-1 0,-3-2 0,-3-2 0,-5 1 0,-2 0 160,41 0-160,-44 0 0,1 0 0,-37 0 587,17 0-587,-13 0 983,12 0-580,-16 0-403,0 0 0,6 0 0,12 0 0,49 0 0,-9 0-292,-15 0 1,1 0 291,29 0-492,-35 0 0,3 0 243,5 0 0,1 0 249,0 0 0,1 0 0,9 0 0,-1 0 0,-7 0 0,-2 0-350,0 0 1,-2 0 349,38 0-98,-23 0 98,-3-6 516,-34 1-516,4-2 983,-27 0-506,16 7 296,-12-7-773,9 6 113,-13-2-113,-3 0 0,0 2 0,2-2 0,14-3 0,-9 5 0,12-5 0,-15 3 0,4 2 0,3-2 0,5 3 0,10 0 0,36-6 0,-4 4 0,27-4-387,-37 1 0,-3 1 387,8 2 0,25-6 0,-67 8 0,-6 0 0,-2-3 0,2 2 0,0-2 774,20-3-774,8 5 0,-1-5 0,15 6 0,-18 0 0,-9 0 0,-1 0 0,-26 0 0,3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14:26.292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437 66 24575,'54'-2'0,"1"0"0,34 1 0,2-1 0,-28-2 0,1 1-328,8 2 0,8 1 0,-6-1-164,-2-7 0,-2 0 0,28 6 0,1 2 0,-19-4 0,0 0 0,14-1 0,1 1 0,-9 3 0,-2 0 0,-4-3 0,-3 0 0,-4 3 0,-4 2 449,-12-1 0,-4 0 43,18 0 0,-4 0 0,-43 0 983,4 0 0,-15-4 0,-13 4 0,-40 3 0,-16-1-492,-13 0 1,-8 2-984,3 1 0,-4-1 480,2-3 0,-5-1 0,4 1 12,-6 3 0,-2 0 0,0-1 0,-8 0 0,3 0 0,15 0 0,1 1 0,-2 1-328,-18 3 0,-4 2 0,1 1 0,0 2 0,0 1 0,7 0-164,-6 1 0,3 1 164,24-1 0,-1 0 0,7 1-164,3 1 0,5 0 0,2-4 0,6 0-492,-13 14 1967,44-22-329,12 1 329,19 9 0,1 0 0,28 7 0,6-6 0,24-2 0,23 2 0,3-7-176,-14-1-807,-26-8 0,4 0-492,-2-1 0,2 2 0,-1 2 0,2 0 150,27-2 1,-5 0-204,-11 5 545,-11-5 0,-6-2 0,-26 1 0,4 0 539,-30 0-539,3 0 983,1 0 0,51 0-299,0 0-684,0 0 0,5 0-157,-6 4 0,1 0 157,6-3 0,-2 0 0,-14 4 0,-4-2 0,14-3 0,-39-3 0,-23-1 0,-4-3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32:43.889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21 24575,'89'11'0,"-36"-9"0,1 0 0,46 5-492,-34-6 0,-1-2-492,27-5 953,-29 2 1,-2-1 30,7-2 653,6-1-653,-16 2 83,-37 5 1,2-5 0,-20 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8:04:23.316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0 221 24575,'99'0'0,"-16"-6"0,-27 2 0,1-2 0,27-9-492,-20 10 0,0 0-184,23-9 676,-30 13 0,1 1 0,34-14 0,-29 12 0,2 2 0,-3-4 0,-3 1 0,33 3 0,-21 0 0,2 0 0,-11 0 0,2 0-328,1 0 0,5 1 0,-3-2-164,10-3 0,1 1 164,-3 2 0,6 1 0,-3-1-164,17-3 0,-1 1 0,-1 2 0,2 2 253,-18-1 1,1 0-1,-10 0 239,32 0-345,-4 0 0,-3 0 345,-16 0 0,-17 0 0,3 0 0,-9 0 0,-3 0 0,23 0 0,0 0 0,-4 0 539,-19 0-539,28 4 983,-52-3 0,31 3 0,-29-4 0,27 4 0,-34-3 0,25 9 0,-14-8-417,14 8-566,22-9 0,-32 7 0,23-3 0,1-1 0,-21 2-492,27 3 0,8-2 384,-22-6 1,-1 1 107,16 5 0,0 1 0,-9-4 0,0 0 0,21 0 0,-2 1-492,-28 2 0,2 0 164,19-6 0,10-2 0,-10 2 234,-18 6 1,-3 0-399,23-5 0,1-2 398,-14 3 0,-5 0 94,29 4-94,-30-6 1,-2-1 93,19 7 0,-19-7 0,1 0 0,21 0 0,-22 0 0,-2 0 0,0 0 0,-10 0 0,50 0 981,-50 0-981,49 0 983,-49 0 0,0 0 0,8 0-439,-8 0-305,10 0-239,1 0 0,-1 0 0,11 0 0,-8 0 0,18 0 0,-8 0 0,21 0 0,3 0-984,10 0 980,-44 0 0,1 0 4,1-4 0,0 0 0,5 3 0,1 0 0,-1-2 0,0-1 0,-4 0 0,-1 0 0,-1 4 0,-1-1-175,34-13 175,7 12 0,-8-4 0,11 6-951,0 0 951,0 0 0,0 0 0,-44 0 0,2 0 0,-1 0 0,2 0 0,4 0 0,0 0 0,0 0 0,1 0 0,4 0 0,1 0 0,-4 0 0,-1 0 0,5 0 0,0 0 0,-1 0 0,1 0 0,-5-1 0,1 2 0,13 2 0,2 2 0,-9 0 0,0 0-492,15 0 0,0 0 283,-10 3 0,0 0 209,10-2 0,0-1 0,-10 0 0,0 0-492,10-1 0,0 0 430,-5-4 1,1 0 61,4 4 0,2 0 0,4-3 0,0 0 0,-4 4 0,1-1-365,4-4 0,-2 0 365,-14 0 0,-1 0 0,4 0 0,-2 0 0,-13 0 0,-1 0 0,10 0 0,0 0 0,-9 0 0,-1 0 221,0 0 1,-1 0-222,37-7 0,-13-1 0,-11-7 0,-9 7 0,17-6 0,6 5 79,-33 1 0,2-1-79,4 0 0,1 0 0,4 1 0,1-1 0,5 0 0,2 0 0,5-1 0,1 1-83,5 0 0,0 0 83,5-1 0,1 1 449,0-2 1,1 3-450,4 2 0,1 1 0,0-4 0,0 1-492,-5 6 0,-1 2 283,0-5 1,-2 1 208,-9 4 0,-1 0 0,5 0 0,0 0 0,-5 0 0,1 0 0,0 0 0,-1 0 0,1 0 0,-3 0 422,-13 0 0,-3 0-422,37 0 0,-26 0 0,-31 0 983,-2 0 0,-17 0-783,-11 0-200,-52-14 0,-5 4 0,-8 1 0,-18-5 0,-9 1 30,12 6 0,-3 1 0,2 1-30,-5 0 0,-2 2 0,-2 2 0,-6 1 0,7 1 0,11-2 0,-3 2-328,-21 1 0,-11 2 0,7-1-164,9-2 0,-2 0 246,10 1 0,-10 1 0,0 0 0,10-1 112,-12-2 1,1 0 133,11 1 0,-10 2 0,1 0 0,10-1 0,-6-1 0,3 0-328,-1 4 0,-5 3 0,7-3-111,1-4 0,8 0 439,13 3 0,3 1 0,-5-5 0,9 0 0,22 0 983,-48 0-509,56 0 509,-57 0 0,49 0 0,-29 0 0,0 0 0,12 0 0,-14 0-933,-30 0-50,40 0 0,-43 0-492,31 3 0,1 2 29,-29 4 463,12-3 0,-4-1 0,21-1 0,1-1 0,-4-2 0,-5-2 0,-4 1 0,-7 0 0,4 0-492,-11 0 0,-2 0 164,10 0 0,-4 0 0,4 0-3,-12 0 1,3 0 330,4 0 0,-2 0 0,-14 0 0,0 0 0,9 0 0,-2 0 0,24 0 0,-3 0 0,1 0 0,2 0 0,2 0 0,-2 0 0,-2 0 0,-1 0 0,0 0 0,0 0 0,0 0 0,1 0-328,3 0 0,2 0 0,-5 0 82,-3 0 0,-5 0 0,-1 0 0,6 0-82,0 0 0,4 0 0,-4 0 298,-1 0 1,-5 0 0,1 0 0,5 0 29,-25 0 0,4 0-328,28 0 0,-1 1 0,1-2-71,-24-3 1,1 0 196,-5 3 1,1 0 201,8-4 0,1 1 0,-4 4 0,0 0 0,4 0 0,2 0 0,4 1 0,0-2 0,-3-3 0,-1 0 0,4 3 0,1 0 0,-1-3 0,0 0 0,-4-1 0,1 1 0,3 3 0,0 0 0,-4-3 0,-2 0 489,1-1 0,0 1-489,0 3 0,0 0 0,1-3 0,-1 0 411,-5 3 0,-1 2-411,0 3 0,-1 1 0,-5-4 0,0 0 0,5 3 0,1 0 0,0 1 0,2-2 0,4-1 0,0-1 0,-6 3 0,1 0 491,9-4 1,0 0-82,-3 0 0,1 0-410,9 0 0,1 0 396,4 0 1,3 0-397,9 0 0,1 0 0,-10 0 0,4 0 0,0 0 983,-18 0-930,10 7-53,32-5 0,-18 6 0,-1 0 983,9-6 0,-25 5-426,4 0-557,22-5 0,-45 5 249,51-7-249,-27 0 0,22 0 983,11 0-841,-11 0-142,32 0 0,-13 4 0,14-3 0,-7 3 0,2-4 0,4 0 0,-3 0 0,9 0 0,0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8:04:26.308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67 24575,'45'0'0,"-15"0"0,37 7 0,14 3-984,11 6 492,-13-6 0,-1-2-492,9 1 492,-21-1 0,5-1 0,4-5 0,-1-2 0,-19 3 0,3 1 164,16 0 0,10-1 0,-8-1-164,-13-1 0,-1 0 0,28 4 0,4-1 0,5-3 0,-4-2 332,-25 1 0,-1 0 160,29 0 0,-1 0 0,-37 4 0,0 0-412,32 1 0,0 1 412,-29-1 0,0 0 491,23-1 1,-2 1 491,13 2 0,-10-5-529,-19 1 1,0 1-455,19-4 474,-23 0 0,-2 0-474,12 0 0,10 0 0,2 0 0,11 0 0,0 0 0,-10 0 0,-35 3 0,1 1 0,36 5 0,-31 0 0,2 0 491,-6-1 1,2 0-1,9 1 1,1 0-402,1 0 0,0-1-90,-1 2 0,1-2 0,5-2 0,-2-2 0,-8 0 0,-1 0 0,5-4 0,-1 0 0,-4 0 0,-1 0 0,1 0 0,-1 0 285,-5 0 1,0 0-286,-1 0 0,-1 0 0,34 0 0,7 0 0,-7 0-212,-34 0 1,1 0 211,46 0 0,-46 0 0,-1 0 0,44 0 607,-10 0-607,-3 0 0,0 0 0,-8-7 0,18 5 0,-7-4 0,-34 6 0,1 0 164,1-4 1,1 0-165,4 4 0,0-2 0,1-5 0,-1-1 0,0 6 0,0 2 0,-4-4 0,-1 0 0,4 0 0,0 1 0,40 1 0,-35-6 0,1 0 0,-9 6 0,0 2 0,9-4 0,1 0 0,0 3 0,0 2 0,-5-1 0,1 0 0,8 0 0,1 0-492,1 0 0,1 0 315,5-1 0,1 2 177,4 3 0,2 0-492,3-3 0,2 0 289,5 3 0,2 0 203,0-3 0,0-2 0,-1 1 0,-1 0 0,0 0 0,-1 0-492,-9 0 0,1 0 363,8 0 0,1 0 129,-10 0 0,0 0 0,0 0 0,-2 0 0,-5 0 0,-1 0 0,-5 0 0,0 0 0,-5 0 0,0 0 0,3 0 0,1 0 0,-4 0 0,0 0-115,4 0 0,2 0 115,4 0 0,1 0 0,5 0 0,2 0 0,4 0 0,3 0 0,-26 0 0,2 0 0,0 0-270,29 0 0,0 0 270,-27 0 0,2 0 0,-1 0 0,-3 0 0,0 0 0,0 0 0,0 0 0,1 0 0,-1 0 0,0 0 0,0 0 0,-2 0 0,20 0 0,-2 0 276,0 1 0,-2-2-276,-9-2 0,-2-2 0,-4 4 0,0 0 491,-1-3 1,-1 0-471,-5 4 0,0 0-21,6 0 0,-1 0 0,-3 1 0,0-2 0,-1-2 0,-2-1 0,38 2 983,-33-9-849,-17 10 849,-9-3 0,2 4 0,31 0 0,-5 0-755,-14 0 1,1 0-229,25 0 0,17 0 0,-42 0 605,-5 0-605,-27 0 0,-1 0 0,-6 0 0,6 0 0,-5 0 0,2 0 0,-10-3 0,-16-11 0,-7 0 0,-32-14 0,-26 1 0,17 14 0,-7 1-492,-22-2 0,-6 2 164,21 7 0,-1 2 0,-3 0 0,-12 0 0,-3 0 0,4 0 171,15 3 1,2 0-1,-4 0 157,-24 0 0,-5 0 0,10 0 0,15 0 0,-1 0-246,5 0 0,-10 0 0,-2 0 0,6 0-82,-1 3 0,5 1 0,-1-1 0,-6-3 0,0 0 0,-1 2 0,-9 3 0,-2 3 0,12-3-21,18-4 1,2 0 348,-4 4 0,-5 1 0,6 0 0,5-1 0,4 0 0,1 0 0,0 0 0,-7 0 0,1-2 0,9-3 0,1 0 0,0 0 0,-1 0-108,-12 0 1,5 0 107,1 0 0,-8 0 0,-2 0 983,-6 0-774,-9 0 0,-2 0-209,-2 0 0,-6 0 0,-3 0 0,40 0 0,1 0 491,-18 0 1,-6 0-183,-17 0 0,1 0-309,26 0 0,-2 0 0,3 0 0,-6 0 0,-1 0 0,-9 0 0,-2 0 0,4 0-492,-14 0 0,0 0 337,7 0 1,-6 0 0,6 0 154,-9 0 0,4 0 0,0 0 0,-6 0 0,25 0 0,-7 1 0,-1-1 0,5-1-328,-3-2 0,3 0 0,-4 0 82,3 2 0,-5 2 0,1-1 0,6-2 26,1-4 0,6 0 1,0 0-154,-26 5 0,1 0 373,0-7 0,1-1 0,8 8 0,1 0 0,-4-7 0,0-1 0,6 8 0,-2 0 0,9-4 0,-4-2 0,5 2 0,-7 3 0,1 1 0,12-4 0,-2-2 0,6 2 0,3 4 0,3 0 340,-1-2 1,0-1-341,-6-1 0,0 2 0,4 2 0,1 0 0,0-7 0,1 0 983,-37 7 0,23-7 0,14 8 0,9 0 0,-31 0-507,34 0 507,-20 0 0,30 0 0,9 0-33,-19 0-833,8 0-117,-11 0 0,11 0 0,-14 0 0,-3 0 0,2 0-416,-22 0 0,-1 0 416,6 0 0,20 0 0,-1 0 0,-31 0 0,16 0 0,-3 0-492,16 0 0,0 0 341,-21 0 0,2 0 151,-13 0 0,24 0 0,0 0 0,-10 0 0,-14 3 0,41-2 0,27 2 0,-8-3 777,14 0-777,5 0 983,-6 0-625,-23 0-358,-11 0 0,-5 0 0,-36 0 0,41 0-253,-13 0 0,-2 0 253,3 0 0,-3 0 0,2 0 0,13 0 0,-21 0 0,1 0 0,30 0 0,-30 0 0,-12 0 0,19 0 0,-33 0 0,33 0 0,10 0 0,-1 0 0,-11 0 0,11 1 0,1-2 0,0-4 0,1 3 0,10-3 0,2 5 0,-9 0 506,14 0-506,-15 0 0,21 0 0,0 0 0,0 0 0,-10 0 0,-3 0 0,-11 0 0,1 0 0,-11 0 0,-13 0 0,-2 0 0,-8 0 0,20 0 0,-7 0 0,28 0 0,-15 0 0,28 0 0,-7 0 0,10 0 0,5 0 0,-3 0 0,9 0 0,-10 0 0,11 0 0,-11 0 0,4 0 0,-5 0 0,0 4 0,0-3 0,6 6 0,4-6 0,7 5 0,2-2 0,5 12 0,-1-10 0,4 6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8:04:29.376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1 24575,'31'12'0,"9"2"0,0-9 0,21 8 0,0-9 0,5 0 0,-2 4 0,4 1-328,-3-1 0,5 1 0,-5 0-164,0 1 0,-1-1 0,29 4 0,3 1 99,-19 0 1,-2-2-83,0-2 0,2 0 475,16 4 0,-7-1-884,-13 1 884,1-4 0,-3-2 0,-21 0 0,7 0 0,-4-1 983,-24-5 0,38 5 0,-52-7 0,12 0 0,-17 0-327,1 0-656,0 0 0,2 0 0,4 0 0,-2 0 0,11 0 0,-10 0 0,20-6 0,29 5 0,-7-5 0,24 6 0,-22 0 0,4 0 0,9 0 0,11 0 0,3 0 0,-6-4 0,9-1-492,9 4 0,1 0 0,-4-3 0,-1-1 85,5 1 1,-8 0-86,-35 3 0,-4 0 442,2-3 1,0 1 49,4 2 0,0 2-209,-3-1 1,-2 0 208,1 0 0,0 0 0,0 0 0,-2 0 0,33-7 0,9 5 0,-29-4 0,25 6 0,-14 0 0,-25 0 0,3 0-390,5 0 0,1 0 390,5 0 0,1 0 0,5 0 0,1 0 491,-1 0 1,0 0-1,0 0 1,0 0-264,1 0 1,-2 0-51,-8 0 0,-2 0-178,-8 0 0,1 0 0,15 0 0,-1 0 0,18 0 177,-4 0 0,4 0-177,-16-4 0,-3-1 0,-3 4 0,0 0 0,2-3 0,-6 0 0,14 4 0,0-7 939,-11 5-939,8-11 0,-18 12 0,18-12 0,3 11 0,-8-5 0,26 0-403,-29 2 1,2 0 402,-5 0 0,1 0 0,15 0 0,0 2-273,-21 2 1,-3 2 272,2-1 0,0 0 0,1 0 0,0 0 0,5 0 0,1 0-492,4 0 0,1 0 311,1 0 1,0 0 180,-1 0 0,1 0 0,4-1 0,0 2 0,-4 2 0,0 2 0,4-5 0,2 2 0,-1 6 0,0 0 0,5-7 0,1 0 0,-5 2 0,1 2-492,8-1 0,1 0 111,-9-3 1,-1 0 380,-1 3 0,0 0 0,-1-3 0,0-2 0,-5 1 0,1 0 491,5 0 1,1 0-312,-7 0 1,1 0-181,4 4 0,0 0-492,-4-3 0,0 0 257,4 3 1,2 0 234,-1-3 0,0-2 0,5 1 0,1 0 0,-5 0 0,1 0 0,8 4 0,1 1 491,-10-5 1,1 2-434,8 5 0,1 2-58,-5-4 0,1 0-45,5 4 1,0 1 44,0 0 0,0-1 0,0-4 0,0 0 0,0 4 0,0-1 0,-5-7 0,-1 0 0,-10 3 0,-2 0-191,-11-4 1,-3 0 190,32 7 983,-20-6 0,-4 6-704,-9-7-279,-1 0 983,-10 0 0,-3 0-285,-10 0-698,-6 0 0,5 0 0,-5 0 0,6 0 0,0-4 0,11 3 0,-9-3 0,3 0 0,-7 4 0,7-9 0,-2 7 0,7-3 0,0 5 0,3 0 0,10 0 0,3 0 0,10 0 0,-11 0 0,-1 0 0,-1 0 0,-16 3 0,2-2 0,-20 2 0,4-3 0,-6 0 0,0 0 0,0-3 0,0 2 0,-3-6 0,3 3 0,2-4 0,0 1 0,4-1 0,-9 4 0,2-2 0,-8 2 0,-14-7 0,-17 0 0,-34-4 0,-8-1 0,-4-1-328,9 4 0,-12-2 0,4 2-164,-1-1 0,2 0 68,-9 0 1,-4-1 95,16 5 0,-2 1 0,3 0-164,-11 0 0,1 0 452,-19 3 0,-1 2 40,11-1 0,2 1 0,3 4 0,5 0-401,23 0 1,1 0 400,-10 0 0,-1 0 0,-38 0 0,8 0 0,28 0 0,4 0 0,2 0 0,1 0 0,1 0 0,8 0-2,-8 4 1,2 0 1,16-2 0,-19 5 0,-6 1 983,-30 2-814,29-1 0,-6 0-169,-12 0 0,2 0 0,26 0 0,0-1-113,-42-3 1,-8 0 112,13 2 0,-4 1-328,6-3 0,-6-2 0,3 1 0,16-1 0,3 1 0,-4 0 286,1-1 1,-6-1 0,1 1 0,8-2 41,-16-1 0,-1 0-246,7 2 0,-11 1 0,-1-1 0,10 1-82,15-3 0,6 1 0,-7 0 82,-18 1 0,-12 1 0,0 0 0,11-2 211,20 0 0,6-1 0,-6-1-211,-18 1 0,-9 0 0,0 0 0,11 0 57,-12 0 0,4 0 189,10 1 0,-5-1 0,0-1 0,0-1 0,0-1 0,4-1 0,17 0 0,3 1 0,-4-1 0,-16 0 0,-5 1 0,0-2 0,-6-1 0,-1-1 0,6 2 0,-6 4 0,0 0 0,7-4 0,-5-2 0,7 1 176,1 5 0,6 0-176,4-3 0,-3 0 0,-1 3 0,-6 1 0,5 1-256,-2-1 0,0 0 256,2 0 0,-5 0 0,7 0 0,4 0 0,5 0 491,-7 0 1,1 0-214,5 0 0,0 0-278,1 0 0,-3 0 110,4 0 1,-6 0 0,4 0-111,-9 0 0,0 0 0,12 0 0,-3 0 0,5 0 23,-1 0 1,5 0-24,7 0 0,2 0 491,-1 0 1,2 0 491,-23 0-32,-16 0-951,16 0 0,-1-6 0,6 5 0,10-5 0,-12 6 0,-25-8 0,44 4 0,-2-1 491,-15 0 1,0 0-55,-23-2-437,18 6 0,-3 2 491,15-1 1,1 0-76,5 0 1,-2 0-433,-28 0 1,0 0 15,28 0 0,2 0 0,-11 0 0,1 0-100,15 0 1,1 0 99,-2 0 0,5 0 0,-1 0 0,-7 0 0,3 0 0,25 0 0,-48 0 983,56 0-972,-20 0 972,27 0-110,-27 0-281,20 0-592,-25 0 0,30 3 0,-51-3 0,25 4 0,-40-4 0,21 6 0,8-4 0,-18 11 0,7-12 0,12 7 0,-1-1 0,-8-5 0,-18 6 0,52-4 0,6-3 0,1 3 0,0-4 0,4 0 0,-10 4 0,5-3 0,-37 10 0,28-6 0,-47 3 0,50-1 0,-20-6 0,-1 9 0,21-8 0,-11 4 0,25-6 0,8 4 0,-1-1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8:04:34.259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1 24575,'88'9'0,"-37"-5"0,-1-1 0,26-3 0,21 0-492,-38 0 0,0 0 0,-8 0 0,1 0 337,22 0 1,1 0 154,-17 0 0,-1 0 0,18-1 0,2 2-492,6 3 0,0 0 24,-8-3 1,2 1 467,13 2 0,-4 0 0,-35-3 0,0-2 0,21 1 0,0 0 0,-19 4 0,-1 0 144,21-3 0,-1 0-144,-21 3 0,-2 0 0,3-3 0,-2-2 0,26 1-320,0 0 320,16 0 0,-47 0 0,10 0 0,0 0 0,-4 0 0,19 0 0,4 0 0,0 0 0,-23-2 0,3-1 0,8 2 0,-1 0 272,26-4-272,-25 4 0,5 2 0,8-1 0,-3 0 0,17 0 0,-20 0 0,-1 0 0,5 0 0,-10 0 0,0 0 0,14 0 0,-19 0 0,-3 0 983,-5 0 0,-10 3-221,39-2-762,-31 3 380,33 2-380,-41-5 848,8 5-848,-8-6 0,10 0 0,11 0 0,2 7 0,21-6-756,3 13 756,10-5 0,0 0 0,0 5 0,-38-13 0,0 0 0,22 6 0,1-7 0,-45 0 0,-10 0 0,0 0 0,21 0 0,-22 0 0,21 4 756,-16-3-756,9 9 0,21-9 0,2 11 0,1-10 0,-4 4 0,-20-6 0,-2 0 0,-1 0 0,3 6 0,21-5 0,2 5 0,11-6 0,-1 6 0,12-4-561,-9 4 561,18-6 0,-18 7-12,19-6 12,-19 6 0,-8-6 0,0-2-984,19 1 956,-14 3 0,1 2-464,-20-1 0,2 2 0,40 7 0,5 1 316,-21-7 1,0-1 175,-8 3 0,3 1 0,-4-3 0,4-5 0,-3-2-399,5 4 0,1 1 399,-6-1 0,0 0 0,-5-3 0,0 0 0,-1 3 0,-1 0 0,-9-4 0,-2 0-178,43 0 178,-23 0 0,-24 0 0,29-8 859,-47 6-859,35-6 983,-52 8 0,5-3 0,-6 2-126,0-2-614,1 3-243,36 0 0,-22-4 0,29 3 0,-31-3 0,10 4 0,-7 0 0,17 0 0,-7-6 0,11 5 0,-1-10 0,0 9 0,1-9 0,-1 10 0,0-11 0,11 11 0,2-5 0,11 0 0,0 4-639,10-12 639,2 13 0,11-7-492,-43 8 0,0 0 366,0 0 0,2 0 126,3 1 0,2-2 0,10-3 0,0 0 0,-4 3 0,2 0-492,18-3 0,2 0 0,-4 3 0,1 2 407,-20-1 0,2 0 0,0 0 85,0-1 0,0 1 0,0 1 0,4 1 0,0 2 0,-1-2 0,1-1 0,0-1 0,0 1 0,-4 2 0,1 1 0,-2-2 0,30-1 0,-2-2 0,-5 1 0,-2 0 0,-4 0 0,0 0 0,0 0 0,0 0 0,5 0 0,0 0 0,1 0 0,1 0 0,5 0 0,0 0 0,-1 4 0,1 1 0,0-4 0,0 0 0,-6 3 0,1 0 0,4 1 0,-1-1 0,-9-3 0,0 0 0,9 3 0,1 0 0,-5-3 0,1-2 0,-21 1 0,1 0 0,1 0 0,-3 0 0,-1 0 0,2 0 0,5 0 0,1 0 0,-1 0 0,-6 1 0,0-1 0,-3-1 0,21-2 0,-3-1 0,-11 3 0,-5 0-398,19-7 398,-29 4 0,-3 0 0,6 2 515,31-6-515,-42 8 0,0 0 983,1 0-870,-11 0 870,-3 0 0,-16 0-64,-4 0-919,-7 0 0,-53-13 0,-27-2 0,-21 8-328,25-4 0,-11-4 0,2 5-164,-19 8 0,-4 2 164,14-5 0,-5-2 0,-8 1 240,15 3 0,-7 0 1,-3 1-1,0 0 1,4 0-159,-5-1 0,2 0 0,0 0 0,-4 0 49,3 1 0,-4 0 1,-1 0-1,2 1 0,6-1-49,5-1 0,5 1 0,1-1 0,-1 1 0,-4 2 0,0 0 0,-1 0 0,0-2 0,1-2 0,-1-1 0,0-1 0,-1 2 0,-1 3 0,0 1 0,0 0 0,0-1 0,5-1 0,0-1 0,0 1 0,1 0 0,1 1 0,-1 1 0,3 1 0,3-1 217,1 0 1,4 0-1,-1 0-299,-12 0 0,-2 0 0,6 0 171,-2 0 1,5 0 494,0 0 1,0 0-339,-5 0 0,5 0 983,-17 0 0,2 0 0,11 0-481,18 0-502,6 5 0,-2-4 0,1 0 0,-5 4 0,12-1 0,-5-1 491,-9-2 1,0-1-1,14 4 1,-2-1-42,-21-3 0,-5 0-450,-10 0 0,3 0-184,21 0 0,0 0 184,-29 0 0,0 0 0,30 0 0,3 0-29,6 0 0,-4 0 29,-33 0 0,-1 0 0,28 0 0,0 0 0,-29 0 0,0 0 0,30 0 0,4 0-241,-3 0 0,1 0 241,-1 0 0,1 0 0,0 0 0,-1 0 0,0 0 0,2 0 0,-41 0 0,24 0 0,5 0 894,4 0-894,10 0 0,4 0 0,13 0 983,-31 0 0,31 0 0,-17 0 0,42 0 0,-11 0-233,13 3-750,-6-2 0,11 5 0,-5-5 0,8 5 0,-1 1 0,6 4 0,0 3 0,3 0 0,1-3 0,3 3 0,3-3 0,3 9 0,7-3 0,-6 3 0,5-4 0,-11-2 0,2 0 0,-3 0 0,5 6 0,-1-4 0,2 4 0,-6-9 0,-1-1 0,-2-3 0,7 3 0,13 21 0,-7-15 0,17 19 0,-19-27 0,21 12 0,-18-11 0,39 16 0,-31-18 0,16 9 0,26-8 0,-37-3 0,48 3 0,-8-8 0,-23 0 0,21 0 0,-32 0 0,3 0 0,52 0 0,-21 0 0,24 0 0,-34 0 0,-1-7 0,4 6 0,-1-6 0,-6 7 0,-1 0 0,7 0 0,-11 0 0,-1 0 0,-1 0 0,11 0 0,-8 0 0,8-5 0,-11 3 0,0-4 0,1 6 0,-1 0 0,0 0 0,1 0 0,9 0 0,4 0 0,20 0 0,-8 0 0,-2 0 0,-24 0 0,-2 0 0,-19 0 0,61 8 0,-30-6 0,-8 3 0,2-2 0,19-3 0,11 8-852,13-7 852,-42 3 0,0 0-492,5 0 0,1-1 368,-3-2 1,5 0-205,8 4 0,9 2 0,-6-2-164,5-4 0,0 0 218,-3 5 1,4 0 0,-8-1 2,-9-4 1,-5 0 270,-3 3 0,-3 0 0,35-4 0,-14 0 0,-1 0 654,-20 5-654,20-3 0,-9 3 0,11-5-125,3 5 0,3-1 125,-28-2 0,1-1 0,38 3 0,-1 1 0,10-5 0,-41 0 0,0 0 0,30 0 491,-36 0 1,-1 0 491,24 0-396,8 0-587,-10 0 0,10 0-492,-1 4 0,5 1 229,-30-5 0,1 2 263,38 6 0,-2 1 0,5-8 0,-20 8 0,0-1 0,9-6 0,-5 2 0,-3 1 983,-10-5-871,24 0-112,-32 4 0,-2 0 0,5-2 0,-7 6 0,5-1 0,-10-6 0,-3 0 0,23 5 0,-22-3 0,-2 0 0,1-2 646,20 5-646,-26-6 199,13 0-199,-31 0 983,0 0-279,0 0-366,21 0-338,-6 0 0,9 4 0,-14-3 0,0 3 0,-7-4 0,7 0 0,-15 0 0,-3 0 0,-8 0 0,0 0 0,-4 0 0,3-3 0,-2 2 0,2-5 0,0 2 0,-2 0 0,2-6 0,-3 2 0,0-6 0,0 3 0,3-3 0,1 3 0,0 0 0,2 1 0,-2 3 0,9 3 0,1 0 0,6 0 0,-12 0 0,-11-13 0,-12 8 0,-8-7 0,-35-2 0,22 11 0,-22-5 0,-9 1-492,6 9 0,-5 2 57,-29-4 0,-5 0 435,13 4 0,-3 0 0,6 0 0,-6-1 0,7 2-492,2 3 0,-2 0 164,-14 0 0,-9 0 0,7-1-164,11 2 0,0 1 448,-13 0 1,-10 0 0,10 0 43,13-1 0,0 0 0,-14-1 0,-9-1 0,11 1 0,15 5 0,4-2-328,7-6 0,-4-1 0,4 1 106,-11 7 1,4 0 221,9-6 0,1-2 0,-14 5 0,4-1-298,-5-4 298,-21 0 0,23 0 0,-2 0 0,17 0 0,1 0 0,-10 0 112,-11 0 1,-4 0-113,32 0 0,-3 0-209,-17 0 1,-11 0-1,8 0 209,7 0 0,1 0 0,1-1 0,-6 1 0,1 1-328,-1 1 0,-1 2 0,3-1 269,-21-2 1,0 0 58,15 2 0,-3 1 0,-2-1 0,-8-3 0,-3 0 0,6 0 0,-9 0 0,0 0 0,7 0 0,-5 0 0,7 0 0,3 0 0,2 0 0,1 0 0,-6 0 0,6 0 0,-3 0 0,2 0 0,7 0 0,-3 0 0,8 0-180,13 0 0,6 0 180,-2 0 0,0 0 0,-43 0 0,27 0 0,1 0 0,-18 0 0,29 0 0,3 0 979,-6 0-979,8 0 0,-8 0 983,0 0 0,-2 0 0,0 0 0,-9 0 0,19 0 0,-28 0-357,15 0-626,-29 0 0,19 0 0,-8 0 0,10 0 983,30 0-946,7 0-37,30 0 0,0 0 0,0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8:04:34.834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1 24575,'38'0'0,"9"0"0,14 0 0,15 0 0,21 0 0,-37 0 0,18 0 0,-52 0 0,13 0 0,-29 0 0,-11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8:04:37.415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1 24575,'38'23'0,"3"-6"0,9 7 0,11-9 0,12 5-984,14-5 517,10-6 467,-43-1 0,-1-1 0,26-5 0,-17 2 0,-1 0 0,11-4 0,-15 0 0,1 0 0,18 0 0,19 0 0,-19 0 0,8 0 472,-21 0-472,-2 0 240,-27 0-240,12 0 0,-11 0 0,5 0 739,18 0-739,-26 0 0,57 0 0,-51 0 0,26 0 0,3 0-984,-14 0 838,28 0 1,3 0 145,-7 0 0,-17 3 0,6 0 0,3-2 0,-2 0 0,33 5 0,-20-5 0,0-2 0,20 1-492,-11 0 0,3 0 0,-30 0 0,1 0 309,29 0 0,0 0-309,-25 0 0,-3 0 422,-4 0 1,3 0 69,4 0 0,5 0 0,-6 0 0,-1 1 0,-1-2 0,23-2 0,-4 0 0,1 1 0,-10-4-361,0 6 361,10 0 0,-8 0 0,18 0 0,-7 0 0,-36 0 0,5 0-253,9 0 1,7 0 0,-4 0 252,8-1 0,3 2-101,2 1 1,6 1-1,-6 0 101,1-2 0,-4 0 0,11 4 0,0-1 0,-4-4 0,-2 0-96,-9 0 1,-1 0 95,-1 0 0,-2 0-167,-14 0 0,-2 0 167,0 0 0,-1 0 0,34 0 0,-3 0 983,-21 0-288,-2 0 288,-11 0 0,-10 0 0,8 0 0,-18 0 0,17 0-899,-7 0-84,10 0 0,3 0 0,21 0 0,-22 0 0,1 0 0,18 0 0,-8 0 0,0 0 0,9 0 0,-9 0 0,11 0 0,10 0-667,-8 0 667,18 0 0,-28 0 0,26 0 0,-26 0 0,28 0 0,-7 0 0,-1 6 0,9-4 0,-9 4 0,11 2 0,0-7 0,-10 6 0,-35-6 0,0-2 0,38 1 0,-37 0 0,1 0 0,43 0 0,-10 0 0,-37 0 0,5 0-492,25 0 0,2 0 343,-19 4 0,0 0 149,23-4 0,-1 1 0,-29 3 0,-5 0-361,38-4 361,6 0 0,-32 0 0,-2 0 0,-11 0 0,-10 0 611,8 0-611,-18 0 983,17 0-666,-7 0 82,21 0-399,-8 0 0,18 0 0,-18 0 0,8 0 0,-1 0 0,-7 0 0,18 0 0,14 0-714,-7 0 714,-25 0 0,-1 0 0,25 0 0,17 0 0,-20 0 0,2 0 0,-20-1 0,0 2 0,25 2 0,-2 1 0,18-3 0,-10 7 0,-3-8 0,-21 0 0,-2 0 0,-11 0 0,-10 0 0,-3 0 0,1 0 0,-14 0 714,12 0-714,-5 0 0,9 0 0,21 0 0,-8 0 0,8 0 0,-21 0 0,7 0 0,-17 0 0,7-4 0,-15 3 0,3-7 0,-4 7 0,6-4 0,11 5 0,2 0 0,20 0 0,-7 0 0,8 0 0,-21 0 0,8 0 0,-28 0 0,10 0 0,-19 0 0,0 0 0,-1 0 0,6 0 0,-7-3 0,10 3 0,-8-4 0,9 0 0,32 3 0,25-10 0,-18 9 0,2 2-676,31-8 676,-23 7 0,-4 2 0,-4-1 0,-4 0 0,-1 0 0,-11 0 0,4 0 0,-33 0 0,-9 0 0,0 0 0,0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8:04:41.324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32 24575,'46'0'0,"11"0"0,-4 0 0,18 0 0,24 0-984,-4 0 812,-32 0 1,0 0 171,38 0 0,0 0 0,-31 0 0,23 0 232,-44 0-232,37 0 0,-45 0 0,19 0 0,-38 0 0,39-6 983,1 4-967,8-4-16,-6 6 0,19-8 96,-41 6-96,51-6 0,-57 8 0,10 0 0,4 0 0,-25 0 0,20 0 0,-21 0 0,22 0 0,-10 0 0,16 0 0,-21 4 0,10-3 0,-7 3 0,59-4 0,-39 0 0,32 0 0,-34 0 0,-8 0 0,0 0 0,8 0 0,-9 0 0,1 0 0,8 0 0,-8 0 0,0 0 0,8 0 0,7 4 0,3 1 0,21-3 0,-13 2 0,5 1-492,-2 0 0,-2-2 162,-12-2 0,0 1 330,19 6 0,5-1 0,18-6 0,-3 0 0,-35 6 0,0 1 0,38-7 0,-2-1 0,4 7-492,-46-6 0,2-2 440,16 6 0,-3-1 52,8-2 0,-12 3 0,-7-1 0,-25-4 0,16 0 0,-27 0 0,15 0 0,-18 0 983,12 0-417,-10 0 417,-4 0-783,4 0-200,10 0 0,-12 3 0,28-2 0,-11 2 0,57 5 0,-31-1 0,31 3 0,-42-5 0,0-5 0,-10 0 0,-2 0 0,9 0 0,-23 0 0,15 0 0,-28 0 0,0 0 0,0 0 0,-4 0 0,3 0 0,-2 0 0,2 0 0,0-3 0,17 2 0,-9-2 0,12 3 0,1 0 0,-8 0 0,25-6 0,-8 5 0,-6-5 0,33 6 0,-17 0 0,45 0 0,-40 0 0,34-7 0,-12 5 0,1-5 0,-10 7 0,-2 0 0,-2 0-309,8 0 1,0 0 308,-11 0 0,20 0 0,-2 0-145,-41 0 145,61 0 0,-64 0 0,23 0 0,-31 0 0,42 0 0,-21 0 612,33 0-612,-30 0 0,-1 0 0,5 0 0,3 0-411,18 0 411,-12 0 0,-2 0 0,12 0 0,0 0 0,0 0 0,-11 0 0,8 0-394,-19 0 0,1 0 394,21 0 0,-22 0 0,-2 0 0,1 0 0,-11 0 539,7 0-539,-17 0 0,18 0 0,-19 0 810,9 0-810,-11 0 0,0 0 0,0 0 0,-6 0 0,4 0 0,-3 0 0,-1-3 0,15 2 0,-2-2 0,17 3 0,9 0 0,4 0 0,9 0 0,11 0 0,13 0 0,-7 0-426,-38 0 1,1 0 425,33 0 0,1 7 0,7-6 0,-7 6 0,10-7 0,-11 0 0,-2 0 0,-31 0 0,-5 0 0,-21 0 0,0 0 0,0 0 851,0 0-851,0 0 0,0 0 0,10 0 0,13 0 0,14 0 0,9 0 0,1 6 0,0-4 0,-11 4 0,8-6 0,3 0-984,23 0 571,-13 0 1,5 0 412,-16 0 0,1 0 0,20 0 0,-2 0 0,-24 0 0,-5 0 0,-2 1 0,-1-2-376,-5-2 0,0-1 376,-1 3 0,0 0 0,42-6 0,-9 7 0,-3-6 0,-10 4 0,-11-5 0,-13 7 0,19 0 0,-40 0 0,38 0 983,-33 0-230,17 0-753,41 0 0,-32 0 0,-10 0 0,3 0 825,41 0-825,-33 0 0,18 0 0,-57-3 0,-6 2 0,-6-2 0,-2 3 0,21 0 0,3 0 0,56 14 0,16 3 0,-41-9 0,0 0-328,5 4 0,6 3 0,-6-3-76,0-6 0,-10-2 404,0 2 0,21-6 0,-58 0 0,5 0 0,-22-3 0,-11-10 0,5 3 983,-11-7-174,9 13-809,-3 1 0,-3 0 0,-7-2 0,1-2 0,-9-2 0,9 5 0,-1 0 0,4 1 0,2 2 0,-4-2 0,1 0 0,0 2 0,0-6 0,2 7 0,-1-7 0,2 6 0,-3-5 0,2 5 0,5-2 0,4 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8:16:01.794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718 229 24575,'57'0'0,"4"0"0,-11 0 0,24 0 0,-8-6 0,15 5-984,4-5 683,-6 6 301,-28 0 0,2 0 0,45 0 0,1 0 0,-44 0 0,-2 0 0,12 0 0,25 0 0,-25 0 0,32 0 0,-31 0 419,3 0-419,-40 0 213,8-4-213,-18 3 0,16-3 0,-20 4 653,41 0-653,-35 0 0,26 0 0,5 0 0,-17 0 0,33 0 0,-7 0 0,-16 0 0,13 0 0,-31 0 0,0-4 0,21 3 0,-16-3 0,16 4 0,-11 0 0,3 0 0,9-1 0,4 2-984,21 5 782,14-5 1,3 0 201,-2 12 0,-18-12 0,5 0 0,-5 6 0,-3 1 0,32-6 0,-28 3 0,3-1 0,-9-4 0,-4 0 0,35 0-260,-37 0 1,-4 0 259,5 0 0,31 0 0,-31 0 0,20 0 0,-33 5 0,-8-3 0,21 3 0,33 3-403,-12-6 403,2 6 0,-26-8 983,-18 0-646,11 0-337,-1 0 0,11 0 544,2-6-544,0 4 0,8-4 0,-7 6 0,20 0 0,-8 0 0,18 0 0,-17 0 0,7 0 0,-11 0 0,1 0 0,0-7 0,-11 5 0,8-4 0,-8 6 0,11-7 0,0 6 0,-11-6 0,-2 7 0,-21 0 445,7 0-445,-23 0 0,3-3 0,-13 2 0,23-2 0,-16 3 0,25 0 0,-14 0 0,-2 0 0,7 0 0,0 0 0,-16 0 0,5 0 0,-19 0 0,3 0 0,-2 0 0,6 0 0,-3 0 0,3 0 0,0 0 0,0 0 0,0 0 0,-3 0 0,-1-3 0,-3 2 0,4-5 0,-4 2 0,0-4 0,-4-2 0,-3 2 0,0-5 0,-6 2 0,1 0 0,-8-3 0,-4 5 0,-4-2 0,-17 0 0,-54-3-492,27 6 0,-7 0 0,-24-2 0,-2 1 169,17 0 1,-1 0 322,13 2 0,-4 0 0,3 1 0,-23 1 0,-1 1 0,18 0 0,-3 1 0,3 1 0,-17 2 0,2 0 0,-1 0 0,3 0-492,24 0 0,4 0 439,4 0 1,1 0 52,1 0 0,8 0 0,10 0 0,-4 0 0,30 3 983,-3-2 0,3 2 0,0-3-230,-2 3-753,5-2 0,-22 8 0,-11-1 0,-23-1 0,-10 0 0,-10 1-492,-1-2 0,-8-1 164,0 2 0,-7 0 0,-1 0 82,23-2 0,0 0 0,-1 0 0,1 0 0,2 0 0,0 0 0,0 0 0,0 1 0,-3 0 0,-1 2 0,0-1 0,4 1-82,-15 2 0,4 0 0,-1 2 0,-4 3 0,0 3 0,3-2 0,15-4 0,2-2 0,-2 1 0,-14 5 0,-1 0 0,3-1-164,-10 1 0,1-2 164,17-3 0,-1-1 0,2 0 146,-15 1 0,3-3 182,-1-3 0,1-1 0,9 0 0,3 0 0,14-4 0,2 2 491,6 2 1,5 0 491,3-4 0,0 0 0,26 4 0,3-3 0,-1 3 0,8-4 0,-4 0 0,-15 0 0,6 0 0,-55 0-608,31 0-375,-34 0 0,30 0 0,1 0 0,-12 0 0,13 1 0,-3 3 0,-39 14 0,42-9 0,-40 13 0,60-17 0,-7 6 0,25-3 0,4-3 0,36 5 0,-7-8 0,19 9 0,29-3 0,10 13-492,-31-12 0,3 0 381,18 8 1,-1 0 110,16 0 0,-6-4 0,1 0 0,16 3 0,-15-6 0,0-1 0,4 0 0,-27-1 0,-1-1 0,17-6 0,-23 6 0,7-7 0,-36 0 0,0 0 0,-4 0 983,-4 0-761,14 0-222,-8 0 0,17 0 0,-15 0 0,6 0 0,31 7 0,-13-5 0,16 5 0,-14-2 0,4-3 0,2 3 0,18-5 0,-8 0 0,21 0 0,-8 0-506,19 0 506,-9 0 0,11 0 0,0-7 0,-43 7 0,0-2 0,-5-5 0,1 0 0,4 6 0,0 0 0,43-13 0,-1 12 0,1-12-913,0 12 913,-43-6 0,0 1 0,45 5 0,-40-2 0,0 0 0,-3 4 0,-2 0 0,1 0 0,0 0 0,5 0 0,-2 0 0,-2 4 0,-1 0 0,0-4 0,0 2 0,-1 5 0,-1 1 0,44-7-334,-10 7 334,-3-8 0,0 0 0,-8 0 0,18 0-959,3 0 959,3 0 0,-41 0 0,0 0 0,-4 0 0,0 0 0,10 0 0,1 0 0,1 0 0,0 0 0,0 0 0,0 0 0,4 0 0,-1 0 0,-12 0 0,-3 0 0,0 0 0,-2 0 231,31 0-231,-11 0 0,-9 0 862,-4 0-862,-25 0 336,21 0-336,-35 0 983,20 0-930,-27 0 194,0 0-247,16 0 0,5 0 0,15 0 0,0 5 0,11 3 0,-8-1 0,8 0 0,-22-7 0,-7 0 0,4 0 0,-12 0 0,13 0 0,-15 0 0,3 0 0,-12 0 0,6 0 0,-8-3 0,3 2 0,0-2 0,-6-1 0,-2-3 0,4-1 0,1-5 0,4 2 0,-2 0 0,-2 0 0,0 4 0,0 0 0,2-3 0,-5 5 0,-1-5 0,-4 3 0,-3-1 0,-6-5 0,1 2 0,-9-3 0,6 2 0,-5 5 0,-4 0 0,-15 6 0,-39-3 0,-18 4-492,26 0 0,-6 0 0,-27 0 0,-5 0 0,7 0 0,-3 0 164,16 0 0,-2-1 0,0 2 0,7 1 0,2 1 0,-2 1 65,-3-1 1,0 1-1,-2 0 263,-4 2 0,0 2 0,3-2 0,-12 0 0,-1-1 0,12-2 0,-4 0 0,3 0 0,12 0 0,4 1 0,-5-2-328,-21-1 0,-6-1 0,5 1 0,20 2 0,2 1 0,-2-1 0,-19-3 0,-3-1 0,10 2-164,16 2 0,0 1 164,-16-1 0,-9 0 0,11 2-164,21 3 0,2 1 411,-11-2 0,-7 0 0,10-1 572,19-2 1,2 1-325,-31 3 0,3 0-167,-3 1 0,-14 0 0,20-3 0,-10 1 0,28-5 0,3 2 0,-4-1 0,-35-3 0,37 0 0,-3 0 0,-22 0 0,2 0 0,-19 0 491,2 0 1,-2 0-129,43 1 1,-2-2-364,-12-1 0,-9-2 0,9 2 491,16 0 1,2 1-1,-28-3 1,-2-1-66,19 5 1,4 0-427,-27 0 0,33 0 0,-1 0 983,-40 0 0,42 0-947,-24 0 727,48 0-763,-5 0 983,7 0 0,-7 0 0,17 0-688,-27 7-295,4 0 0,-24 1 0,-10 5 0,32-8 0,-49 10 0,38-10 0,-13 2 0,-16 0 0,23-5 0,2 5 0,14-7 0,32 0 0,-3 0 0,33 14 0,24 4 0,33 14 0,-25-14 0,-11-3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8:16:04.569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16 24575,'50'10'0,"-1"1"0,-28-3 0,27 3 0,5 1 0,20 3 0,1 0 0,10 0 0,3 0 0,-22-6-492,-11-1 0,3-1 327,35 3 165,-43-2 0,4 0 0,19-3 0,0-1 0,-18 0 0,-2-2 0,3-2 0,3 0 0,12 0 0,-7 0 0,-12 0-311,38-6 311,-18-3 0,-23-2 0,8 2 0,-2 1 0,-16-2 0,41 2 0,-8-4 0,-13 4 0,24-1 0,-22 4-492,2 4 0,3 2 304,24-1 188,-15 0 0,-1 0 0,3 0 0,19 0 0,-17 4 0,4 0 0,-20-2 0,2-1 0,22 3 0,1 1 0,-26-5 0,-4 0 0,42 0 0,-45 0 0,0 0 0,43 0 399,-11 0-399,9 0 0,2 0 0,2 0 0,-40-1 0,0 2 0,-4 2 0,0 1-492,10-3 0,1 0 0,1 6 0,0 2 424,0-4 1,0-1-425,4 5 0,0 0 421,-9 0 1,-1 0 70,-1-4 0,0 0 0,0-1 0,-2-1 503,42 4-503,-42-3 0,2 2 0,0 2 0,0 1-296,1-4 1,2-1 295,8 5 0,-1-1 0,-12-8 0,-3 2 491,0 5 1,-2 0 491,20-5 0,-22 4-682,-14-6 265,-10 0-566,-9-3 983,7 2-516,-16-2-184,10 3-283,-11-3 0,2 2 0,0-2 0,1 3 0,30-7 0,-20 6 0,19-6 0,-26 7 0,1 0 0,-1-3 0,-3 2 0,-4-8 0,-10-2 0,-2-1 0,-6 1 0,1 2 0,-7 3 0,-4-5 0,0 3 0,-36-12 0,7 7 0,-21-4 0,-5 1-492,26 6 0,0 1 482,-14 0 1,-1-1 9,8 2 0,1 1 0,-36 5 0,26-2 0,1 0 0,-14 4 0,27-4 0,4 1 0,3 1 0,-47-13 0,36 14 0,4-7 0,2 1 0,2 5 0,-3-2 0,2 0 0,14 4 0,-54 0 0,44 0 983,-26 6-973,-6-1 0,-2 0-10,-8 3-246,21-3 0,-17 0 0,-2 0 0,15-2-246,10-1 0,1-1 164,-16 2 0,-9 1 0,10-2-164,16-2 0,5 0 371,-6 0 1,-2 0 120,-3 4 0,-4 0-492,-29-3 0,-2 0 114,23 7 0,2 0 378,-20-8 0,4 2 0,34 5 0,5 0-265,-36-5 265,-8 5 0,19 0 983,2-5 0,14 4 0,-12 1-269,27-5 269,-13 5 0,31-3-430,-11-3-553,9 3 0,-18-3 0,-6-2-696,-42 1 696,38 0 0,1 0 0,2 0 0,5 0 0,-4 0 0,-18 0 0,7-7 0,7 7 0,-1-1 0,-16-6 0,21 4 0,3 1 0,0 0 0,10-3 0,2 5 0,-20 0 0,29 0 696,-22 0-696,36 0 0,1 0 0,0 0 0,0 0 0,-1 0 0,1 0 0,3 0 0,1 0 0,2 0 0,90 23 0,-10-10-492,12 8 0,5 0 80,-28-14 1,4-2 411,26 3 0,13 2 0,-9-3 0,-12-5 0,2-2-246,-7 2 0,9 0 0,2 1 0,-8-1-82,-8-2 0,-5 0 0,0 0 0,2 0 0,0 0 0,0 0 271,1 0 0,0 0 0,-5 0-435,3 0 0,-2 0 401,4 0 0,0 0 91,-10-4 0,-2 0-193,-3 3 1,-2 0 192,43-7 983,-23 8-612,-13 0 612,-30 0 0,4 0 0,-6-5 0,-6 3 0,34-3-771,-36 5-212,56 0 0,-53 0 0,53 0 0,-56 0 0,19 0 0,-25 0 0,-4 0 0,-1 0 0,-3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14:28.409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183 17 8191,'-66'-9'0,"7"2"983,41 7 0,7 3 0,71 39 0,-8-15-492,6 3 1,8 0-1,-7-12 1,3-3-1,23 4 1,8-1-165,-20-4 1,4-1 0,1-1-1,9 0 1,2-2 0,0 0-1,6 0 1,2 1 0,-2-3-186,-6-3 0,-1-2 0,0 0-142,-2 1 0,-1-1 0,-7-1-492,1-1 0,-5-2 367,7 2 1,-8-2 124,-4-5 0,-4 4 983,-29-4-282,-35 6-701,-54 0 0,-38 8 491,24-3 1,-4 0-1,-11 4 1,-2 1-420,-4-5 1,-2 0-73,-6 4 0,-2-1-291,26-7 0,-1-1 1,2 1 290,-20 3 0,-1 0 0,16-3 0,-3-1 0,5-1 0,-5 1 0,1 0 0,5 0 0,-4 0 0,9 0-48,11 0 0,6 0 48,-46 0 0,76 0 0,19 0 983,38-6-262,8 4-721,40-12 0,13-3-75,-47 5 0,0-1 75,9-4 0,0 0 0,30-8 105,-15 0-105,-35 16 0,-23 1 0,-12 5 0,-24-9 0,-8 0 0,-53-23 0,-9 16 409,16-7 0,-4 1-409,13 17 0,1 2 0,-8-11 0,2 1-476,-27 14 476,13-5 0,37 7 0,6 0 0,30 0 0,7 3 983,20 5 0,24 10-946,51 16-182,-10-1 145,-31-14 0,-5 0 0,-4 0 0,-14-7 0,-20-6 0,-3-2 0,-17 6 0,-24 8 675,-9-8-675,-47 18 0,35-19 0,6 7 0,2-1 0,10-5 0,-11 7 0,40-13 0,1 0 0,26 22 0,-2-12 0,51 32 0,-19-21 0,35 12 0,3-7-634,-5-7 634,16 1 0,-42-16 0,-11-2 0,-26-6 0,-9-3 0,-35-6 0,13 0 0,-61-15 0,36 17 0,-21-11 634,13 17-634,-23-3 0,13 4 0,-14 0 0,25 0 0,26 3 0,1 1 0,46 8 0,-4-2 0,53 7 0,-20-5 0,9-3 0,15-3 0,-50-6 0,48 0 0,-56 0 0,46-6 0,-46 4 0,16-8 0,-18 9 0,-6-2 0,3 3 0,-6 0 0,-3 0 0,20 0 0,24 0 0,15 0 0,18 0 0,-20 0 0,-4 6 0,-25-5 0,-11 5 0,-18-6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8:16:07.122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0 24575,'23'0'0,"0"0"0,-12 0 0,58 4 0,19 1 0,9-3-328,-27 0 0,11 1 0,-5 0-164,3 2 0,-4-1 0,4-4 0,2 2 62,13 6 0,1 1 430,2-8 0,-2 0 0,-14 3 0,0 0-328,-9-3 0,2-1 0,-4-1 311,3 1 1,-2 0 16,16 0 0,2 0 0,-1 1 0,-3-2 0,-24-2 0,-2-1-153,19 4 0,-6-2 153,-12-5 0,28 7 0,-38 0 0,34 0 0,-31 0 0,15 0 0,-25 0 983,1 0 0,3 0 0,-29 0 0,18 0 0,-21 0-763,32 0-220,-21 0 0,16 0 0,25 0 0,-35 0 0,47 0 0,-8 0 0,-13 0 0,13 0 0,-23 0 0,23 0 0,-12 6 0,32-5 0,-27 11 0,-2-2 0,2-1-720,12 2 720,-1 2 0,-5-2 0,-28-9 0,19 6 0,-50-8 0,-1 0 0,-55 3 0,-29 14 0,-24-4-492,21 0 0,-4 1 0,8-2 0,-4 2 383,-4-2 1,-7 0 0,-1 1 108,3 1 0,0 0 0,-2 0-246,9-2 0,-3 1 0,0-1 0,6-1-82,-1-3 0,4-1 0,-3 0 168,1 2 0,-5 2 1,3-2-1,7-1 160,-7-1 0,-1-2 0,8 0 0,-10 0 0,1 1 0,9-1 0,-8 3 0,4 0-492,-23-7 0,-3 0 0,0 2 0,8 2 0,40-2 0,-1 0 416,-18-2 1,-9-1-1,10 1 1059,-19 5-828,24-5 0,3-2-155,2 1 983,-1 0 0,18 0 0,1 0 0,16 4 0,-16-3 0,10 3 0,-10-4-358,16 0-625,10 0 0,-9 4 0,9-3 0,-4 3 0,6-1 0,3-2 0,0 2 0,33 6 0,45 9 0,28 2-492,-22-9 0,6-4 0,2-2 0,6-2 311,2-2 1,8-2 0,-4 1 180,-17 0 0,-4 0 0,6 0-246,6-2 0,8 0 0,-1-1 0,-7 1-82,-9 1 0,-5 0 0,2 0 0,17-2 0,2 0 0,-3 0 0,-17 2 0,-4 2 0,0-1-164,32 0 0,-7 0 171,-33 0 1,-2 0 320,14-4 0,-11 0 0,-28 2 0,29-5 983,-50 7-233,-10 0 233,-25-6 0,-42 5-1475,-18-6 0,-10 1 0,3 4 0,-2 2 343,19-2 1,-2-1 0,-1 1-180,-4 1 0,0 2 0,4-1-164,-13 0 0,-1 0 392,-2-1 0,-6 1 0,5 1 100,23 1 0,5 1 0,-2 0 0,-10 0 0,-2 0 0,4 2-463,-16 4 1,6 1 462,11-5 0,3 0 0,-1 0 0,4-2 0,-31-3 0,26 0 0,35 0 983,29 0-492,56 12 1,29 6-1,-18-1 1,5-1-781,15-1 1,10 0 0,-1 0 288,-6 2 0,-2-1 0,3-3 0,9-3 0,3-3 0,0-1-328,2 1 0,1 0 0,2-1 82,-20-3 0,2 0 0,0-2 0,-1 1 171,-1 1 1,0-1 0,-1 1 0,3-1 74,4-1 0,3-1 0,-1 0 0,0 1 0,0 1 0,-1 1 0,-1-1 0,-3 0 0,13-1 0,-4-1 0,-3-1-328,-10-1 1,-2 0 0,-7-2 327,-4 1 0,-7-2 0,27-10 0,-39 7 983,-21-1 0,-44-11 0,-30-3 0,-9-6-559,-23 7-424,8 15 0,22-1 0,-3 1-492,-11 6 0,-2 0 390,-5-7 1,-1 0 101,-7 7 0,-4 0-328,11-4 0,-4-2 0,-1 1 0,4 3 0,0 0 0,-3-2 0,-18-4 0,-3-1 0,0 0 0,7 2 0,1 2 0,1-3 113,4-3 1,1-2 0,1 2 541,6 4 1,1 1 0,4 0 163,-14-3 1,6 0-1,7 5 1,9 2-201,2 3 692,4 0 0,52-3 0,7 2 0,71-2-492,-20 7 1,4 0-1,14-2 1,8-1-431,-5 1 1,6 2-1,-3-2-61,10-1 0,1-2-328,-8 1 0,4 0 0,2 0 0,2 0 0,1 1 0,-3-2 0,-10-1 0,-3-1 0,2 0 0,7-1 0,1 1 0,-9-1 251,-12 0 0,-7-2 77,2-2 0,-10 1 0,-21 5 983,6-4 0,-31 6-942,-52-4 1,-28-1 449,23 4 1,-5 0-326,-10-4 1,-9-2 0,0 1-495,1 2 0,-1 1 0,1-1 0,3-2 0,0-1 0,-2 0 164,-17 0 0,-4 1 0,5-1 164,20 0 0,3 0 0,-2 1-328,-16 2 0,-3 1 0,6-1-156,1-5 1,4 2 483,-18 5 0,5 2 0,33-5 0,5 1 0,-29 4 0,32 0 0,31 0 0,18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14:30.460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30 24575,'33'9'0,"29"5"0,-13-12 0,10 4 0,9-6 0,-36 0 0,47 0 0,-44 0 0,23 0 0,11 0 0,-22 0 0,35 0 0,-32 0 0,32 0 0,-24 0 0,13 0 0,-23 0 0,-18 0 0,38-7 0,-33 5 0,17-5 0,-26 3 0,-11 3 0,5-3 0,-6 4 0,1 0 0,-1 0 0,0 0 0,-3 0 0,18 0 0,-17 0 0,18 0 0,-19 0 0,8-4 0,-3 3 0,20-3 0,-2 4 0,16 0 0,43 0 0,-43 0 0,11 0 0,-1 0 0,-23 0 0,32 0 0,-42 0 0,0-4 0,0 3 0,41-11 0,-30 10 0,41-6 0,-50 8 0,9 0 0,-1 0 0,3 0 0,0 0 0,8 0 0,-19 0 0,3 0 0,-12 3 0,-1-2 0,13 2 0,8-3 0,21 0 0,2 7 0,11-6 0,0 12 0,-1-11 0,-9 10 0,-4-10 0,-20 3 0,8-5 0,-18 0 0,17 6 0,4-5 0,2 10 0,18-3 0,-18 0 0,-3 2 0,-13-9 0,-10 3 0,-9-4 0,1 0 0,-2 0 0,-1 0 0,4 0 0,-6 0 0,6 0 0,-5 3 0,2-2 0,-7 2 0,-3-3 0,3 0 0,-2 0 0,2 0 0,-3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14:32.204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0 24575,'69'12'0,"-13"-4"0,1 0 0,25 1-492,-17-5 0,3 1 0,-13 3 0,0-1 265,4-6 1,0-1 226,-4 4 0,0 0 0,0-4 0,0 0 0,10 0 0,-1 0 0,-12 0 0,-2 0 773,37 0-773,12 0 0,-41 0 399,16 0-399,-5-7 0,-27 5 0,3-4 983,-15 3-717,-19 2-266,-1-2 0,1 3 0,-4 0 0,7 0 0,-6-3 0,2 2 0,3-2 0,-1 3 0,2 0 0,-4 0 0,16 0 0,-14 0 0,23 0 0,-17 0 0,20 0 0,2 5 0,31-3 0,-16 3 0,0-5 0,-19 0 0,-20 0 0,4 0 0,-6 0 0,-3 0 0,2 0 0,-5 0 0,5 0 0,-2 0 0,0 0 0,8-4 0,-6 3 0,7-3 0,-6 4 0,0 0 0,-3 0 0,2 0 0,4 0 0,-1 0 0,3 0 0,-4 0 0,-4 0 0,-1 0 0,-3 0 0,6 0 0,-1 0 0,11 0 0,-11 0 0,4 0 0,-9 0 0,0 0 0,3 0 0,-2 0 0,2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14:34.597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42 24575,'29'5'0,"-3"-1"0,15-4 0,16 7 0,9-5 0,-10 2 0,1-1 0,14-3-492,2 0 0,1 0-492,10 0 873,0 0 1,0 0 110,3 0 0,-7-4 0,-3 0 0,-5 2 702,9-10-702,-23 11 362,-31-3-362,19 4 0,-25-4 0,1 3 983,-6-3-841,-2 4-142,2 0 0,0 0 0,10 0 0,-11 0 0,11 0 0,-11 0 0,11 0 0,16 0 0,-16 0 0,15-3 0,-27 2 0,0-2 0,0 3 0,1 0 0,-1 0 0,0 0 0,0 0 0,0 0 0,-3 0 0,3 0 0,-3 0 0,0 0 0,2 0 0,-5-3 0,11 2 0,-7-6 0,14 7 0,-5-8 0,6 7 0,0-3 0,-6 4 0,-1 0 0,-6 0 0,0 0 0,-3 0 0,0 0 0,-4 0 0,3 0 0,-2 0 0,2 0 0,0 0 0,-2 0 0,2 0 0,3 0 0,-4 0 0,7 0 0,-8 4 0,2-4 0,0 3 0,-2-3 0,5 0 0,-5 0 0,6 0 0,-7 0 0,4 0 0,-1 4 0,-2-4 0,2 3 0,0-3 0,-2 0 0,2 0 0,0 0 0,-2 0 0,2 0 0,0 0 0,-2 0 0,2 0 0,0 0 0,-2 0 0,5 0 0,-5 0 0,2 0 0,0 0 0,1 4 0,9-4 0,29 5 0,7 2-887,13 2 887,9-4 0,1 0 0,0 8 0,5-11 0,-42 4 0,-13-6 0,-21 0 0,-1-3 0,-4-1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14:36.529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28 24575,'52'4'0,"27"1"0,-12 0 0,0-1 0,2-4 0,-40 0 0,19 0 0,-8 0 0,21 0 0,2 0 0,21 0 0,-28 0 0,43 0-548,-20 0 548,0 0 0,21-7 0,-65 5 0,43-5 0,-45 7 0,45 0 0,-43 0 0,54 0 548,-60 0-548,22 0 0,-20 0 0,-13 0 0,12 0 0,-16 0 0,16 0 0,-6 0 0,8 0 0,-6 0 0,-5 0 0,16-6 0,-7 4 0,1-3 0,-11 5 0,-6 0 0,1-3 0,-4 2 0,2-2 0,-5 3 0,5 0 0,14 0 0,-3 0 0,8 0 0,-7-4 0,-9 3 0,4-3 0,-6 4 0,-3 0 0,-1 0 0,0 0 0,-2 0 0,5 0 0,-2 0 0,4 0 0,4 0 0,-3 0 0,10 0 0,-11 0 0,5 0 0,-9 0 0,-1 0 0,-3 0 0,3 0 0,-2 0 0,2 0 0,0 0 0,-2 0 0,2 0 0,1 0 0,0 0 0,0 0 0,-1 0 0,-3 0 0,3 0 0,-2 0 0,2 0 0,0 0 0,1 0 0,3 0 0,-3 0 0,3 0 0,-7 0 0,4 0 0,2 0 0,-5 0 0,6 0 0,-7 0 0,3 0 0,-2 0 0,2 0 0,0 0 0,-2 0 0,2 0 0,0 0 0,-2 0 0,2 0 0,-3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A2D73-2532-A640-A667-27AB4D0D333F}" type="datetimeFigureOut">
              <a:t>2/8/25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FF3D1-0F45-2240-9B47-75654C02E24A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7142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23081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CC5BC-FAAF-5381-ABAC-84B51884B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493468-FA10-4062-3F8C-E652FA88AC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C12F57-A6BB-3D5E-95AF-B4F8E7C36A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FD7F4-5E18-97F7-C3CF-8D800EBFAE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73815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35A34-CAE1-9210-0E71-F37CFC16A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DA71A6-4CD8-80C2-E24B-8F8F6609AA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6CCDC0-6CE9-B981-600B-839144A96B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CBCAD-FFFE-CFE5-14C7-27724326FB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04123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1E15F-70D7-BBB2-A15F-488BE54EC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A24BFD-41D0-73AC-9B7E-6A9E0FA79A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01E9EC-F9FB-6DAF-7FCA-D0CE27F5BB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5FB3C-FF14-AC8A-4A0B-9E1245385E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13710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83CD0-B40B-B0CA-4AC1-3F67D00E7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171F51-BD66-F94A-9804-1CD62F3FEC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7239C2-67E1-70E0-3BFE-F3F5055C4B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14802-3750-B2D6-3AB4-A7F118AD73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91483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74D65-BF1E-3CED-B1F6-87EE781B5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02B859-505D-FDB8-C0A5-E33CD0A860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DE1E12-FC2C-DCF8-FCAE-5A4C9D03C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3C032-FB63-8C83-B13B-BB92F1BC3E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43054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B6C01-0968-2EE7-7B32-0F22F48A1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FBCF78-4214-131C-106F-8ACFFB34C9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CB9387-636C-0612-D68C-7487CF8E70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F450E-0AA2-85A1-51C7-0494DF3037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02375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9B6C5-B3FF-78D9-ABAE-49C868DC2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C778DF-B66B-82D2-1ED5-00651091EB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6FE286-D591-E6E5-9C34-AC6476435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4AA10-F005-E24E-9D7C-36A70700CC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28492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55075-3460-35E6-B2BF-2BB942300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D57631-9141-1B3C-631D-F5CDD87C6D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964EFE-9825-1F90-86D2-0F5BFF6FB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7248A-B46E-1EDE-372B-67E5DF0A8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36505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B790E-771B-7830-C192-9A73D32CE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575EEB-9BB1-C180-A00D-29B30051CD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1A17AC-C79C-1E1F-A7F8-E5928987AE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A58D0-F4C0-4E0F-B9A3-9BA8960F12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38745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796DD-402A-EA91-674F-8442CDCB6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13CAFF-9B77-E4C8-0FD2-9FE11DBACA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A05353-F589-580A-6E0A-ACDFC503D7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30322-EE9F-0490-4BC9-539F42CD1F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20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27746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8034B-C3F5-8AFC-BF5A-F77970176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19EE5E-BAEB-BB7C-1922-7E10F3645B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8F485-ADD5-0756-E41C-5233136258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AAD5B-CB4A-357C-462B-CA4548356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50079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807C1-0040-38F8-98A2-7187BDC25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D6A63A-2E56-3045-F956-AE9AC32C03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B2B809-6E30-8D1E-3553-F96911EE2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7307B-9DCE-D32B-30F5-4B3940CF13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91486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13055-4900-778D-9230-4955A3FD5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4C6E48-F349-5F21-78BB-C6493C061B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FFF527-B2C2-73EA-A862-40F6143C3D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83557-C92C-020F-EFA3-3780D955EE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55222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BFFF4-DCB6-0A00-DEA3-269DF9FCB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1F5DBA-D462-B799-D2E8-965EBBC9CE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32799F-E25A-A3E8-78B2-ACD63EEFD9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27371-138E-94F0-4566-28356283DD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39667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0262B-FFEA-92F0-FA0F-9CAE21EDA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B0B28C-3449-F3DC-0658-8E9C307A96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C68024-4970-A2BB-FFEB-2FED80DFB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2C8E1-A468-E62D-3526-79855D5596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34902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811E8-BEA9-4F98-A053-339E835D6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AD5D9-5F2B-6A2D-FFF8-FFB4E44C46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3FC3F3-9FCD-D452-8FC2-1E593FA71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9177C-C4D3-0E56-461D-4A25197552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99769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8B61D-415F-FF26-0EF4-4E956B38E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48A82E-1868-761A-88E5-7304B2F07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733B63-3F2E-F137-F9DD-BBC530DEB6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3508E-4276-9033-AEF6-0FC49BEFD6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1227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4223A-1204-5673-1937-B3E08EC6B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18985-0FC6-054E-1ECC-97EF17D15A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422185-60CB-05AD-483A-B9A2A1AB0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DA4A5-8750-0E9C-F924-27DBFE701A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6834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49E1-0E79-E426-382D-1B1213C50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42DB0-874D-573A-FAF5-E1E1B504C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7BD1B-AB8B-B662-20BA-8EFCDD66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332DA-B328-C938-C5CC-150A884B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092F4-C033-8786-943E-2AE1C327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9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605A-C9D9-3FEE-4AD7-93E29ECE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40FCE-C444-FED9-4D9B-911BEFE9A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A9C4A-29FB-8709-12DA-C4B70DE8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6E77-31D8-44C9-8C00-C85B1FBD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131BB-31B3-265D-7085-74DC5991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2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7958B-44E0-1781-BCCB-A1EADD44A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EE1AC-BA82-4227-EF6E-CD4C94528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4FCB6-CEB8-F8B1-0ACF-D57EE7B3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64267-9C54-4B02-8EEA-5CA89141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CB251-E39D-B765-D0D9-DD43E8D3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4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7693-B66D-3FF6-66FB-B2B66B9B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D8C97-B2D4-9D9C-F7A8-115F22C5A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4265-6111-645E-966E-B831FDA6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E0A0A-A8A5-760E-E5D5-68A445A8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C847C-376C-028A-DCDA-F438CA4C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8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1A4A-1448-BFB4-783B-B383569C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B3B29-C6AF-4859-0D81-048A8D8E7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660D-702B-4436-92F0-7E36264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1AB1F-50DC-799D-662D-6ABE6F9C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C0759-C06B-BD43-A867-64E4943C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86-E109-DF56-3354-9EBB9B5A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BA1BC-FD2E-EC48-7F3D-EAE382EF6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1FB9B-4CC0-59F3-79CE-50BDB1CF5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6D12A-6B6F-D96F-E37E-60E80B01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B1D1D-9984-1BE0-A9AE-482E21A1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9D570-A79C-057C-6355-694323D9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5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2E31-2F30-2FBC-B963-E9A07AEB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CD35A-8B39-BC77-3C19-54035D890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08F13-7339-18A8-8571-F9F2D8677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57706-1749-9278-F728-58B990AE4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4423B-8211-534A-22EC-BE8E0E770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9B804-1DE5-9C35-6F81-3A293D1A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D4FF6-84CE-0494-D968-CE07AA6D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68B0D-5839-7A38-CE68-9BEFDA69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6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FDC7-1509-15E3-FC6B-805EA76B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55E65-38EA-9E43-0C6D-EB82CBCB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C6B55-0201-1312-335A-069E8331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A86EF-5BE7-951E-E1F1-DB496365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77714-1AE4-D06D-041E-70C6F3BE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B493B-9D46-0485-1C7C-EC89D1B9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5D092-CD68-93A5-D410-D8D9F0F3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8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8FCC-59F7-002F-887A-3AE9E3CA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E3BF3-66ED-D5F7-4D10-42A1711B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1EEA8-D320-6867-9BA6-758966E3F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F5B38-62A1-CE82-8A74-5434C0A4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B5D93-06AF-21CA-460C-74E6E8B2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5CCB2-2362-5C44-3188-75821D57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0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F888-87D6-FE2D-6CB5-C363685D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AE296-04DC-6316-72BF-93486EDBC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E4AC3-BDF1-C463-09B8-B7AACAA77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8EDC2-B5DC-02FD-C84A-A77A922D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3FCE8-2ECF-C3F9-9FBA-7159C1FE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C1A29-C80D-1CF9-8B56-52DE889E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2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09D87-B60C-2F4C-DA19-BB04307F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374F2-0FF1-114D-5529-1A4E23665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AB11-252C-AF3A-1868-D64F46A93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8DE05-51EE-4692-B197-877FA1DAAAED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987AE-9E20-DF1B-0ECB-89583BCE6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754B6-F244-E0B6-9D65-0E3B11C54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customXml" Target="../ink/ink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.xm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customXml" Target="../ink/ink13.xml"/><Relationship Id="rId4" Type="http://schemas.openxmlformats.org/officeDocument/2006/relationships/customXml" Target="../ink/ink10.xml"/><Relationship Id="rId9" Type="http://schemas.openxmlformats.org/officeDocument/2006/relationships/image" Target="../media/image16.png"/><Relationship Id="rId14" Type="http://schemas.openxmlformats.org/officeDocument/2006/relationships/customXml" Target="../ink/ink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.xml"/><Relationship Id="rId5" Type="http://schemas.openxmlformats.org/officeDocument/2006/relationships/image" Target="../media/image21.png"/><Relationship Id="rId4" Type="http://schemas.openxmlformats.org/officeDocument/2006/relationships/customXml" Target="../ink/ink16.xml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customXml" Target="../ink/ink26.xml"/><Relationship Id="rId26" Type="http://schemas.openxmlformats.org/officeDocument/2006/relationships/customXml" Target="../ink/ink30.xml"/><Relationship Id="rId39" Type="http://schemas.openxmlformats.org/officeDocument/2006/relationships/image" Target="../media/image42.png"/><Relationship Id="rId21" Type="http://schemas.openxmlformats.org/officeDocument/2006/relationships/image" Target="../media/image33.png"/><Relationship Id="rId34" Type="http://schemas.openxmlformats.org/officeDocument/2006/relationships/customXml" Target="../ink/ink34.xml"/><Relationship Id="rId42" Type="http://schemas.openxmlformats.org/officeDocument/2006/relationships/customXml" Target="../ink/ink38.xml"/><Relationship Id="rId47" Type="http://schemas.openxmlformats.org/officeDocument/2006/relationships/image" Target="../media/image46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6" Type="http://schemas.openxmlformats.org/officeDocument/2006/relationships/customXml" Target="../ink/ink25.xml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0.xml"/><Relationship Id="rId11" Type="http://schemas.openxmlformats.org/officeDocument/2006/relationships/image" Target="../media/image28.png"/><Relationship Id="rId24" Type="http://schemas.openxmlformats.org/officeDocument/2006/relationships/customXml" Target="../ink/ink29.xml"/><Relationship Id="rId32" Type="http://schemas.openxmlformats.org/officeDocument/2006/relationships/customXml" Target="../ink/ink33.xml"/><Relationship Id="rId37" Type="http://schemas.openxmlformats.org/officeDocument/2006/relationships/image" Target="../media/image41.png"/><Relationship Id="rId40" Type="http://schemas.openxmlformats.org/officeDocument/2006/relationships/customXml" Target="../ink/ink37.xml"/><Relationship Id="rId45" Type="http://schemas.openxmlformats.org/officeDocument/2006/relationships/image" Target="../media/image45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28" Type="http://schemas.openxmlformats.org/officeDocument/2006/relationships/customXml" Target="../ink/ink31.xml"/><Relationship Id="rId36" Type="http://schemas.openxmlformats.org/officeDocument/2006/relationships/customXml" Target="../ink/ink35.xml"/><Relationship Id="rId10" Type="http://schemas.openxmlformats.org/officeDocument/2006/relationships/customXml" Target="../ink/ink22.xml"/><Relationship Id="rId19" Type="http://schemas.openxmlformats.org/officeDocument/2006/relationships/image" Target="../media/image32.png"/><Relationship Id="rId31" Type="http://schemas.openxmlformats.org/officeDocument/2006/relationships/image" Target="../media/image38.png"/><Relationship Id="rId44" Type="http://schemas.openxmlformats.org/officeDocument/2006/relationships/customXml" Target="../ink/ink39.xml"/><Relationship Id="rId4" Type="http://schemas.openxmlformats.org/officeDocument/2006/relationships/customXml" Target="../ink/ink19.xml"/><Relationship Id="rId9" Type="http://schemas.openxmlformats.org/officeDocument/2006/relationships/image" Target="../media/image27.png"/><Relationship Id="rId14" Type="http://schemas.openxmlformats.org/officeDocument/2006/relationships/customXml" Target="../ink/ink24.xml"/><Relationship Id="rId22" Type="http://schemas.openxmlformats.org/officeDocument/2006/relationships/customXml" Target="../ink/ink28.xml"/><Relationship Id="rId27" Type="http://schemas.openxmlformats.org/officeDocument/2006/relationships/image" Target="../media/image36.png"/><Relationship Id="rId30" Type="http://schemas.openxmlformats.org/officeDocument/2006/relationships/customXml" Target="../ink/ink32.xml"/><Relationship Id="rId35" Type="http://schemas.openxmlformats.org/officeDocument/2006/relationships/image" Target="../media/image40.png"/><Relationship Id="rId43" Type="http://schemas.openxmlformats.org/officeDocument/2006/relationships/image" Target="../media/image44.png"/><Relationship Id="rId8" Type="http://schemas.openxmlformats.org/officeDocument/2006/relationships/customXml" Target="../ink/ink21.xml"/><Relationship Id="rId3" Type="http://schemas.openxmlformats.org/officeDocument/2006/relationships/image" Target="../media/image24.png"/><Relationship Id="rId12" Type="http://schemas.openxmlformats.org/officeDocument/2006/relationships/customXml" Target="../ink/ink23.xm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33" Type="http://schemas.openxmlformats.org/officeDocument/2006/relationships/image" Target="../media/image39.png"/><Relationship Id="rId38" Type="http://schemas.openxmlformats.org/officeDocument/2006/relationships/customXml" Target="../ink/ink36.xml"/><Relationship Id="rId46" Type="http://schemas.openxmlformats.org/officeDocument/2006/relationships/customXml" Target="../ink/ink40.xml"/><Relationship Id="rId20" Type="http://schemas.openxmlformats.org/officeDocument/2006/relationships/customXml" Target="../ink/ink27.xml"/><Relationship Id="rId41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13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12" Type="http://schemas.openxmlformats.org/officeDocument/2006/relationships/customXml" Target="../ink/ink45.xml"/><Relationship Id="rId17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6" Type="http://schemas.openxmlformats.org/officeDocument/2006/relationships/customXml" Target="../ink/ink4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2.xml"/><Relationship Id="rId11" Type="http://schemas.openxmlformats.org/officeDocument/2006/relationships/image" Target="../media/image51.png"/><Relationship Id="rId5" Type="http://schemas.openxmlformats.org/officeDocument/2006/relationships/image" Target="../media/image48.png"/><Relationship Id="rId15" Type="http://schemas.openxmlformats.org/officeDocument/2006/relationships/image" Target="../media/image53.png"/><Relationship Id="rId10" Type="http://schemas.openxmlformats.org/officeDocument/2006/relationships/customXml" Target="../ink/ink44.xml"/><Relationship Id="rId4" Type="http://schemas.openxmlformats.org/officeDocument/2006/relationships/customXml" Target="../ink/ink41.xml"/><Relationship Id="rId9" Type="http://schemas.openxmlformats.org/officeDocument/2006/relationships/image" Target="../media/image50.png"/><Relationship Id="rId14" Type="http://schemas.openxmlformats.org/officeDocument/2006/relationships/customXml" Target="../ink/ink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.xml"/><Relationship Id="rId3" Type="http://schemas.openxmlformats.org/officeDocument/2006/relationships/image" Target="../media/image55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9.xml"/><Relationship Id="rId5" Type="http://schemas.openxmlformats.org/officeDocument/2006/relationships/image" Target="../media/image56.png"/><Relationship Id="rId4" Type="http://schemas.openxmlformats.org/officeDocument/2006/relationships/customXml" Target="../ink/ink48.xml"/><Relationship Id="rId9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18" Type="http://schemas.openxmlformats.org/officeDocument/2006/relationships/customXml" Target="../ink/ink8.xml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customXml" Target="../ink/ink4.xml"/><Relationship Id="rId19" Type="http://schemas.openxmlformats.org/officeDocument/2006/relationships/image" Target="../media/image11.png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2DBD-CB83-55BD-128C-2C66E4779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 SE 17 –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D8BC4-D539-661E-8A88-53AF6C208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Chapter 6 – Class Design </a:t>
            </a:r>
          </a:p>
          <a:p>
            <a:r>
              <a:rPr lang="en-US"/>
              <a:t>and</a:t>
            </a:r>
          </a:p>
          <a:p>
            <a:r>
              <a:rPr lang="en-US"/>
              <a:t>Chapter 7 – Beyond Classes</a:t>
            </a:r>
          </a:p>
        </p:txBody>
      </p:sp>
    </p:spTree>
    <p:extLst>
      <p:ext uri="{BB962C8B-B14F-4D97-AF65-F5344CB8AC3E}">
        <p14:creationId xmlns:p14="http://schemas.microsoft.com/office/powerpoint/2010/main" val="2437323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ECB0B-F8BE-BD53-9F9E-8B01CA0E9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A5C9F36-5529-3C8D-0403-E148E34F2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9CEBFB-AA5A-93C2-CE98-27EA2697AEF2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ym typeface="Wingdings" pitchFamily="2" charset="2"/>
              </a:rPr>
              <a:t>-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- Interface can ... other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19)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- ... is allowed in Interface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038D09-7547-2D0E-AE9E-022610028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113403"/>
            <a:ext cx="7772400" cy="318153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DEBC5A7-6A36-A23A-C20C-7673755B60A6}"/>
              </a:ext>
            </a:extLst>
          </p:cNvPr>
          <p:cNvGrpSpPr/>
          <p:nvPr/>
        </p:nvGrpSpPr>
        <p:grpSpPr>
          <a:xfrm>
            <a:off x="5438871" y="1348780"/>
            <a:ext cx="3974400" cy="378720"/>
            <a:chOff x="5438871" y="1348780"/>
            <a:chExt cx="3974400" cy="37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BB0DD40-AAEB-D664-10C8-FC7355E4D9DF}"/>
                    </a:ext>
                  </a:extLst>
                </p14:cNvPr>
                <p14:cNvContentPartPr/>
                <p14:nvPr/>
              </p14:nvContentPartPr>
              <p14:xfrm>
                <a:off x="5438871" y="1479100"/>
                <a:ext cx="636120" cy="101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BB0DD40-AAEB-D664-10C8-FC7355E4D9D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75871" y="1416460"/>
                  <a:ext cx="7617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3328363-5128-1997-50ED-E87C1161E512}"/>
                    </a:ext>
                  </a:extLst>
                </p14:cNvPr>
                <p14:cNvContentPartPr/>
                <p14:nvPr/>
              </p14:nvContentPartPr>
              <p14:xfrm>
                <a:off x="6151671" y="1348780"/>
                <a:ext cx="1529280" cy="279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3328363-5128-1997-50ED-E87C1161E5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88671" y="1286140"/>
                  <a:ext cx="165492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7EBCA17-C184-2285-A5FB-A4883D24FCB7}"/>
                    </a:ext>
                  </a:extLst>
                </p14:cNvPr>
                <p14:cNvContentPartPr/>
                <p14:nvPr/>
              </p14:nvContentPartPr>
              <p14:xfrm>
                <a:off x="7908111" y="1449220"/>
                <a:ext cx="1505160" cy="278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7EBCA17-C184-2285-A5FB-A4883D24FCB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45471" y="1386220"/>
                  <a:ext cx="1630800" cy="40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0BAD9E1-164F-B522-75D1-61B926B0E2C1}"/>
                  </a:ext>
                </a:extLst>
              </p14:cNvPr>
              <p14:cNvContentPartPr/>
              <p14:nvPr/>
            </p14:nvContentPartPr>
            <p14:xfrm>
              <a:off x="2448351" y="2426620"/>
              <a:ext cx="1217880" cy="10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0BAD9E1-164F-B522-75D1-61B926B0E2C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85351" y="2363980"/>
                <a:ext cx="134352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7602FC8-14BD-954A-C8F4-080528354832}"/>
                  </a:ext>
                </a:extLst>
              </p14:cNvPr>
              <p14:cNvContentPartPr/>
              <p14:nvPr/>
            </p14:nvContentPartPr>
            <p14:xfrm>
              <a:off x="2534751" y="3010180"/>
              <a:ext cx="1023840" cy="276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7602FC8-14BD-954A-C8F4-08052835483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71751" y="2947180"/>
                <a:ext cx="114948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3A7043E-D366-F085-759D-0A48F5ACBB8A}"/>
                  </a:ext>
                </a:extLst>
              </p14:cNvPr>
              <p14:cNvContentPartPr/>
              <p14:nvPr/>
            </p14:nvContentPartPr>
            <p14:xfrm>
              <a:off x="6875631" y="3158140"/>
              <a:ext cx="1224360" cy="235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3A7043E-D366-F085-759D-0A48F5ACBB8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12991" y="3095500"/>
                <a:ext cx="1350000" cy="36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05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4B570-2C37-677C-BDD6-AC278AD67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7D5F8D1-D3E7-3F9D-FEA3-817BD8549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 – Chapter 7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D46A2C7-AE92-17A8-EE8E-1012E2AA8361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ym typeface="Wingdings" pitchFamily="2" charset="2"/>
              </a:rPr>
              <a:t>-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D1CDB1-3C8F-E9A4-F125-F48F4D8E2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784" y="1322359"/>
            <a:ext cx="7772400" cy="385644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D2AFD88-8540-625A-2E92-9FDEAD8CFBB5}"/>
              </a:ext>
            </a:extLst>
          </p:cNvPr>
          <p:cNvGrpSpPr/>
          <p:nvPr/>
        </p:nvGrpSpPr>
        <p:grpSpPr>
          <a:xfrm>
            <a:off x="2702871" y="4427140"/>
            <a:ext cx="763560" cy="995760"/>
            <a:chOff x="2702871" y="4427140"/>
            <a:chExt cx="763560" cy="99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AA251E1-EA96-BB76-245B-39DFBAB2B895}"/>
                    </a:ext>
                  </a:extLst>
                </p14:cNvPr>
                <p14:cNvContentPartPr/>
                <p14:nvPr/>
              </p14:nvContentPartPr>
              <p14:xfrm>
                <a:off x="2702871" y="4427140"/>
                <a:ext cx="763560" cy="731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AA251E1-EA96-BB76-245B-39DFBAB2B89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98551" y="4422820"/>
                  <a:ext cx="772200" cy="74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6310D47-7E2B-1ACA-6215-9FF849065675}"/>
                    </a:ext>
                  </a:extLst>
                </p14:cNvPr>
                <p14:cNvContentPartPr/>
                <p14:nvPr/>
              </p14:nvContentPartPr>
              <p14:xfrm>
                <a:off x="3226671" y="5049580"/>
                <a:ext cx="222120" cy="297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6310D47-7E2B-1ACA-6215-9FF84906567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22351" y="5045260"/>
                  <a:ext cx="2307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3993563-BC1F-FE9D-23C3-F8957D9DF090}"/>
                    </a:ext>
                  </a:extLst>
                </p14:cNvPr>
                <p14:cNvContentPartPr/>
                <p14:nvPr/>
              </p14:nvContentPartPr>
              <p14:xfrm>
                <a:off x="3203991" y="5422540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3993563-BC1F-FE9D-23C3-F8957D9DF09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99671" y="54182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0343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3D77E-785E-B521-2B97-A04CE2F25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A6F965-43C1-5A51-B92D-5545DED1A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5B6CDF7-2578-8F2A-9F94-F189BA6C4E0B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Inheriting duplicate abstract method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20)</a:t>
            </a:r>
          </a:p>
          <a:p>
            <a:pPr algn="l"/>
            <a:r>
              <a:rPr lang="en-US" sz="1800">
                <a:sym typeface="Wingdings" pitchFamily="2" charset="2"/>
              </a:rPr>
              <a:t>- In order to do this, 2 methods ... or else ...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(code illustration snippet 21)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- Starting from Java 9, ... is allowed in Interface</a:t>
            </a:r>
          </a:p>
          <a:p>
            <a:pPr algn="l"/>
            <a:r>
              <a:rPr lang="en-US" sz="1800">
                <a:sym typeface="Wingdings" pitchFamily="2" charset="2"/>
              </a:rPr>
              <a:t>– Any other ... aren't allowed</a:t>
            </a:r>
          </a:p>
          <a:p>
            <a:pPr algn="l"/>
            <a:endParaRPr lang="en-US" sz="180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8213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D3ED9-9456-4387-5613-414A3C24A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417CE7-3CC5-CE01-1787-6F196DE06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10721F-3FEA-3CD1-3225-98421331EA19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>
              <a:sym typeface="Wingdings" pitchFamily="2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7D4928-05A7-7C91-1AA4-A1AC5CC03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784" y="909947"/>
            <a:ext cx="7772400" cy="45690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E02C988-D2FC-3904-39C8-1C50C1A32FF8}"/>
                  </a:ext>
                </a:extLst>
              </p14:cNvPr>
              <p14:cNvContentPartPr/>
              <p14:nvPr/>
            </p14:nvContentPartPr>
            <p14:xfrm>
              <a:off x="3795831" y="1887340"/>
              <a:ext cx="387360" cy="42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E02C988-D2FC-3904-39C8-1C50C1A32F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2831" y="1824700"/>
                <a:ext cx="5130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9CF298-EC75-3107-6BA8-A9CF375DFC4B}"/>
                  </a:ext>
                </a:extLst>
              </p14:cNvPr>
              <p14:cNvContentPartPr/>
              <p14:nvPr/>
            </p14:nvContentPartPr>
            <p14:xfrm>
              <a:off x="5326911" y="1917220"/>
              <a:ext cx="368280" cy="27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9CF298-EC75-3107-6BA8-A9CF375DFC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63911" y="1854220"/>
                <a:ext cx="49392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6B7244-203C-865F-08C0-F627564012D7}"/>
                  </a:ext>
                </a:extLst>
              </p14:cNvPr>
              <p14:cNvContentPartPr/>
              <p14:nvPr/>
            </p14:nvContentPartPr>
            <p14:xfrm>
              <a:off x="6839271" y="2142580"/>
              <a:ext cx="669960" cy="14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6B7244-203C-865F-08C0-F627564012D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76631" y="2079580"/>
                <a:ext cx="7956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5597628-FEFE-DB79-B08E-8C2E5ED54890}"/>
                  </a:ext>
                </a:extLst>
              </p14:cNvPr>
              <p14:cNvContentPartPr/>
              <p14:nvPr/>
            </p14:nvContentPartPr>
            <p14:xfrm>
              <a:off x="6831351" y="2390980"/>
              <a:ext cx="562320" cy="7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5597628-FEFE-DB79-B08E-8C2E5ED5489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68351" y="2328340"/>
                <a:ext cx="68796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21AD23C-A521-4816-80C2-E373041F8785}"/>
                  </a:ext>
                </a:extLst>
              </p14:cNvPr>
              <p14:cNvContentPartPr/>
              <p14:nvPr/>
            </p14:nvContentPartPr>
            <p14:xfrm>
              <a:off x="3885831" y="2845300"/>
              <a:ext cx="639720" cy="23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21AD23C-A521-4816-80C2-E373041F878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22831" y="2782300"/>
                <a:ext cx="7653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55D29A2-9F31-EF82-6C44-6A12D7BC45B4}"/>
                  </a:ext>
                </a:extLst>
              </p14:cNvPr>
              <p14:cNvContentPartPr/>
              <p14:nvPr/>
            </p14:nvContentPartPr>
            <p14:xfrm>
              <a:off x="5230071" y="2865820"/>
              <a:ext cx="449280" cy="14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55D29A2-9F31-EF82-6C44-6A12D7BC45B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67071" y="2803180"/>
                <a:ext cx="5749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189B634-B826-9B23-1AB4-0111012C2B8D}"/>
                  </a:ext>
                </a:extLst>
              </p14:cNvPr>
              <p14:cNvContentPartPr/>
              <p14:nvPr/>
            </p14:nvContentPartPr>
            <p14:xfrm>
              <a:off x="6940071" y="3104140"/>
              <a:ext cx="884880" cy="7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189B634-B826-9B23-1AB4-0111012C2B8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77071" y="3041140"/>
                <a:ext cx="10105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89DE63E-DEBE-13F4-7CB8-7F19BCD06BAE}"/>
                  </a:ext>
                </a:extLst>
              </p14:cNvPr>
              <p14:cNvContentPartPr/>
              <p14:nvPr/>
            </p14:nvContentPartPr>
            <p14:xfrm>
              <a:off x="3791511" y="3516340"/>
              <a:ext cx="5047560" cy="79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89DE63E-DEBE-13F4-7CB8-7F19BCD06BA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28871" y="3453340"/>
                <a:ext cx="51732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1126BF8-9478-594A-2E43-3BB48465AFCB}"/>
                  </a:ext>
                </a:extLst>
              </p14:cNvPr>
              <p14:cNvContentPartPr/>
              <p14:nvPr/>
            </p14:nvContentPartPr>
            <p14:xfrm>
              <a:off x="3778551" y="3918460"/>
              <a:ext cx="4903920" cy="114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1126BF8-9478-594A-2E43-3BB48465AFC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15551" y="3855820"/>
                <a:ext cx="50295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6B9A5F0-0CA5-1144-8C33-2BAB3712C469}"/>
                  </a:ext>
                </a:extLst>
              </p14:cNvPr>
              <p14:cNvContentPartPr/>
              <p14:nvPr/>
            </p14:nvContentPartPr>
            <p14:xfrm>
              <a:off x="5195511" y="3509860"/>
              <a:ext cx="3416400" cy="111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6B9A5F0-0CA5-1144-8C33-2BAB3712C46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32511" y="3446860"/>
                <a:ext cx="3542040" cy="23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684F76EA-6DE7-5A24-6FE8-1F442DF3E290}"/>
              </a:ext>
            </a:extLst>
          </p:cNvPr>
          <p:cNvGrpSpPr/>
          <p:nvPr/>
        </p:nvGrpSpPr>
        <p:grpSpPr>
          <a:xfrm>
            <a:off x="6913431" y="2782300"/>
            <a:ext cx="1905840" cy="103320"/>
            <a:chOff x="6913431" y="2782300"/>
            <a:chExt cx="1905840" cy="10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B3735FD-C175-878E-F94D-355820813D2E}"/>
                    </a:ext>
                  </a:extLst>
                </p14:cNvPr>
                <p14:cNvContentPartPr/>
                <p14:nvPr/>
              </p14:nvContentPartPr>
              <p14:xfrm>
                <a:off x="6913431" y="2856100"/>
                <a:ext cx="640080" cy="29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B3735FD-C175-878E-F94D-355820813D2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50791" y="2793460"/>
                  <a:ext cx="765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2C3222B-2BC1-B720-60E5-4A5685A32314}"/>
                    </a:ext>
                  </a:extLst>
                </p14:cNvPr>
                <p14:cNvContentPartPr/>
                <p14:nvPr/>
              </p14:nvContentPartPr>
              <p14:xfrm>
                <a:off x="8329671" y="2809660"/>
                <a:ext cx="489600" cy="68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2C3222B-2BC1-B720-60E5-4A5685A3231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66671" y="2747020"/>
                  <a:ext cx="6152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6384DA2-5E7C-B468-70C4-97B37A90404E}"/>
                    </a:ext>
                  </a:extLst>
                </p14:cNvPr>
                <p14:cNvContentPartPr/>
                <p14:nvPr/>
              </p14:nvContentPartPr>
              <p14:xfrm>
                <a:off x="7004151" y="2782300"/>
                <a:ext cx="801360" cy="49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6384DA2-5E7C-B468-70C4-97B37A90404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41151" y="2719300"/>
                  <a:ext cx="927000" cy="17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1E1E532-4B44-1A06-B69C-B8A4BC90AD36}"/>
                  </a:ext>
                </a:extLst>
              </p14:cNvPr>
              <p14:cNvContentPartPr/>
              <p14:nvPr/>
            </p14:nvContentPartPr>
            <p14:xfrm>
              <a:off x="7018551" y="2469460"/>
              <a:ext cx="262800" cy="10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1E1E532-4B44-1A06-B69C-B8A4BC90AD3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55551" y="2406460"/>
                <a:ext cx="388440" cy="13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8969B8DB-A9F2-25FF-A9F9-506B24B107FC}"/>
              </a:ext>
            </a:extLst>
          </p:cNvPr>
          <p:cNvGrpSpPr/>
          <p:nvPr/>
        </p:nvGrpSpPr>
        <p:grpSpPr>
          <a:xfrm>
            <a:off x="6890751" y="1859980"/>
            <a:ext cx="1908720" cy="83520"/>
            <a:chOff x="6890751" y="1859980"/>
            <a:chExt cx="1908720" cy="8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8DCEC66-5984-58F2-17FF-2515B64D4D99}"/>
                    </a:ext>
                  </a:extLst>
                </p14:cNvPr>
                <p14:cNvContentPartPr/>
                <p14:nvPr/>
              </p14:nvContentPartPr>
              <p14:xfrm>
                <a:off x="6890751" y="1915420"/>
                <a:ext cx="693000" cy="3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8DCEC66-5984-58F2-17FF-2515B64D4D9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28111" y="1852780"/>
                  <a:ext cx="8186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76FD212-32F0-102F-C642-5051F94AD8BF}"/>
                    </a:ext>
                  </a:extLst>
                </p14:cNvPr>
                <p14:cNvContentPartPr/>
                <p14:nvPr/>
              </p14:nvContentPartPr>
              <p14:xfrm>
                <a:off x="8310951" y="1889140"/>
                <a:ext cx="488520" cy="54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76FD212-32F0-102F-C642-5051F94AD8B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47951" y="1826500"/>
                  <a:ext cx="6141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0658B04-4097-3FC3-EE0D-39CB0A02E325}"/>
                    </a:ext>
                  </a:extLst>
                </p14:cNvPr>
                <p14:cNvContentPartPr/>
                <p14:nvPr/>
              </p14:nvContentPartPr>
              <p14:xfrm>
                <a:off x="8455311" y="1859980"/>
                <a:ext cx="290880" cy="25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0658B04-4097-3FC3-EE0D-39CB0A02E3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92311" y="1796980"/>
                  <a:ext cx="416520" cy="15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F6538B2-2EA1-1E66-824A-770D3B859EEC}"/>
                  </a:ext>
                </a:extLst>
              </p14:cNvPr>
              <p14:cNvContentPartPr/>
              <p14:nvPr/>
            </p14:nvContentPartPr>
            <p14:xfrm>
              <a:off x="7084431" y="3511300"/>
              <a:ext cx="47988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F6538B2-2EA1-1E66-824A-770D3B859EE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21791" y="3448660"/>
                <a:ext cx="6055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B191D58-ABCA-198F-E7ED-FF52B5BD42CA}"/>
                  </a:ext>
                </a:extLst>
              </p14:cNvPr>
              <p14:cNvContentPartPr/>
              <p14:nvPr/>
            </p14:nvContentPartPr>
            <p14:xfrm>
              <a:off x="3729231" y="4427500"/>
              <a:ext cx="4939920" cy="219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B191D58-ABCA-198F-E7ED-FF52B5BD42C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666231" y="4364500"/>
                <a:ext cx="506556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5EF8E54-203E-EC76-9745-9386254BA230}"/>
                  </a:ext>
                </a:extLst>
              </p14:cNvPr>
              <p14:cNvContentPartPr/>
              <p14:nvPr/>
            </p14:nvContentPartPr>
            <p14:xfrm>
              <a:off x="5333751" y="5126980"/>
              <a:ext cx="600480" cy="442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5EF8E54-203E-EC76-9745-9386254BA23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270751" y="5063980"/>
                <a:ext cx="726120" cy="16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FA9E7E43-5E1C-898F-9CAB-A99E10449BB4}"/>
              </a:ext>
            </a:extLst>
          </p:cNvPr>
          <p:cNvGrpSpPr/>
          <p:nvPr/>
        </p:nvGrpSpPr>
        <p:grpSpPr>
          <a:xfrm>
            <a:off x="3848031" y="4819540"/>
            <a:ext cx="4924440" cy="102240"/>
            <a:chOff x="3848031" y="4819540"/>
            <a:chExt cx="4924440" cy="10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00492EE-E078-74BA-0325-F0AFE99E8B12}"/>
                    </a:ext>
                  </a:extLst>
                </p14:cNvPr>
                <p14:cNvContentPartPr/>
                <p14:nvPr/>
              </p14:nvContentPartPr>
              <p14:xfrm>
                <a:off x="3848031" y="4835740"/>
                <a:ext cx="4924440" cy="86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00492EE-E078-74BA-0325-F0AFE99E8B1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85031" y="4772740"/>
                  <a:ext cx="50500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F09FE22-C678-4CC6-E267-3DE451608B2B}"/>
                    </a:ext>
                  </a:extLst>
                </p14:cNvPr>
                <p14:cNvContentPartPr/>
                <p14:nvPr/>
              </p14:nvContentPartPr>
              <p14:xfrm>
                <a:off x="8382591" y="4819540"/>
                <a:ext cx="320760" cy="16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F09FE22-C678-4CC6-E267-3DE451608B2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19951" y="4756540"/>
                  <a:ext cx="446400" cy="14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571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B024C-258E-A5E8-F1DD-606F18F91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CD7310E-890D-DD76-82EA-1281B1D82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00617-0286-4F2C-B6F3-A42575459A41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ym typeface="Wingdings" pitchFamily="2" charset="2"/>
              </a:rPr>
              <a:t>- ... modifier can be used for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22)</a:t>
            </a:r>
          </a:p>
          <a:p>
            <a:pPr algn="l"/>
            <a:r>
              <a:rPr lang="en-US" sz="1800">
                <a:sym typeface="Wingdings" pitchFamily="2" charset="2"/>
              </a:rPr>
              <a:t>- However, there is a way to ... is ... the method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23)</a:t>
            </a:r>
          </a:p>
          <a:p>
            <a:pPr algn="l"/>
            <a:r>
              <a:rPr lang="en-US" sz="1800">
                <a:sym typeface="Wingdings" pitchFamily="2" charset="2"/>
              </a:rPr>
              <a:t>- In order to access ... inside the interface when the method has been ... =&gt; We use a special syntax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24)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Reusing code with "private" interface method</a:t>
            </a:r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- private interface method was created for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25)</a:t>
            </a:r>
          </a:p>
          <a:p>
            <a:pPr algn="l"/>
            <a:r>
              <a:rPr lang="en-US" sz="1800">
                <a:sym typeface="Wingdings" pitchFamily="2" charset="2"/>
              </a:rPr>
              <a:t>- Rules when using ...</a:t>
            </a:r>
          </a:p>
          <a:p>
            <a:pPr algn="l"/>
            <a:r>
              <a:rPr lang="en-US" sz="1800">
                <a:sym typeface="Wingdings" pitchFamily="2" charset="2"/>
              </a:rPr>
              <a:t>+)</a:t>
            </a:r>
          </a:p>
          <a:p>
            <a:pPr algn="l"/>
            <a:r>
              <a:rPr lang="en-US" sz="1800">
                <a:sym typeface="Wingdings" pitchFamily="2" charset="2"/>
              </a:rPr>
              <a:t>+)</a:t>
            </a:r>
          </a:p>
          <a:p>
            <a:pPr algn="l"/>
            <a:r>
              <a:rPr lang="en-US" sz="1800">
                <a:sym typeface="Wingdings" pitchFamily="2" charset="2"/>
              </a:rPr>
              <a:t>+) </a:t>
            </a:r>
          </a:p>
        </p:txBody>
      </p:sp>
    </p:spTree>
    <p:extLst>
      <p:ext uri="{BB962C8B-B14F-4D97-AF65-F5344CB8AC3E}">
        <p14:creationId xmlns:p14="http://schemas.microsoft.com/office/powerpoint/2010/main" val="6376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332D9-7B1B-90FC-0156-2D0A334AD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48D83B-1F10-9E7F-B5C6-F89E16C58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DA37F01-BAAE-0654-3B87-BF99A1066284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>
              <a:sym typeface="Wingdings" pitchFamily="2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1416C2-25C6-9BC6-D337-43E6D3D94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784" y="796413"/>
            <a:ext cx="7772400" cy="52651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9333411-C283-6472-89B3-44CCAFA85735}"/>
                  </a:ext>
                </a:extLst>
              </p14:cNvPr>
              <p14:cNvContentPartPr/>
              <p14:nvPr/>
            </p14:nvContentPartPr>
            <p14:xfrm>
              <a:off x="3163311" y="2139700"/>
              <a:ext cx="5740560" cy="119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9333411-C283-6472-89B3-44CCAFA857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0311" y="2077060"/>
                <a:ext cx="586620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B4BDBB1-6CEF-77BF-3E08-142D0169B851}"/>
                  </a:ext>
                </a:extLst>
              </p14:cNvPr>
              <p14:cNvContentPartPr/>
              <p14:nvPr/>
            </p14:nvContentPartPr>
            <p14:xfrm>
              <a:off x="3147471" y="2774020"/>
              <a:ext cx="5426280" cy="124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B4BDBB1-6CEF-77BF-3E08-142D0169B8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84831" y="2711380"/>
                <a:ext cx="555192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C3B544F-B76F-0006-AD8D-E8409660EA03}"/>
                  </a:ext>
                </a:extLst>
              </p14:cNvPr>
              <p14:cNvContentPartPr/>
              <p14:nvPr/>
            </p14:nvContentPartPr>
            <p14:xfrm>
              <a:off x="3152151" y="3371620"/>
              <a:ext cx="5116320" cy="113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C3B544F-B76F-0006-AD8D-E8409660EA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89511" y="3308980"/>
                <a:ext cx="5241960" cy="23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4F492D4-75A4-0A02-2ADA-54FED0844DBD}"/>
              </a:ext>
            </a:extLst>
          </p:cNvPr>
          <p:cNvGrpSpPr/>
          <p:nvPr/>
        </p:nvGrpSpPr>
        <p:grpSpPr>
          <a:xfrm>
            <a:off x="3117591" y="4008820"/>
            <a:ext cx="6045120" cy="326880"/>
            <a:chOff x="3117591" y="4008820"/>
            <a:chExt cx="6045120" cy="32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784BE9D-6197-95D3-EF9F-CBF32C8B946E}"/>
                    </a:ext>
                  </a:extLst>
                </p14:cNvPr>
                <p14:cNvContentPartPr/>
                <p14:nvPr/>
              </p14:nvContentPartPr>
              <p14:xfrm>
                <a:off x="3117591" y="4008820"/>
                <a:ext cx="6045120" cy="276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784BE9D-6197-95D3-EF9F-CBF32C8B946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54591" y="3946180"/>
                  <a:ext cx="617076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37BA27F-B257-3DED-D59D-296359A403BE}"/>
                    </a:ext>
                  </a:extLst>
                </p14:cNvPr>
                <p14:cNvContentPartPr/>
                <p14:nvPr/>
              </p14:nvContentPartPr>
              <p14:xfrm>
                <a:off x="6623991" y="4335340"/>
                <a:ext cx="19188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37BA27F-B257-3DED-D59D-296359A403B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61351" y="4272700"/>
                  <a:ext cx="31752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2BEEA00-BEDF-DD8A-47A8-E1BD08BF137F}"/>
                  </a:ext>
                </a:extLst>
              </p14:cNvPr>
              <p14:cNvContentPartPr/>
              <p14:nvPr/>
            </p14:nvContentPartPr>
            <p14:xfrm>
              <a:off x="3158631" y="4593820"/>
              <a:ext cx="5135400" cy="83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2BEEA00-BEDF-DD8A-47A8-E1BD08BF137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95631" y="4531180"/>
                <a:ext cx="526104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44139E9-141C-3AF0-0122-861C382180F2}"/>
                  </a:ext>
                </a:extLst>
              </p14:cNvPr>
              <p14:cNvContentPartPr/>
              <p14:nvPr/>
            </p14:nvContentPartPr>
            <p14:xfrm>
              <a:off x="3166191" y="5238580"/>
              <a:ext cx="5060880" cy="67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44139E9-141C-3AF0-0122-861C382180F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03551" y="5175580"/>
                <a:ext cx="5186520" cy="19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207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DBB26-6982-B6DB-D70B-50B0E4F8E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388131-842E-9C27-F37D-A747A9125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6484E08-D454-CAD4-F4D9-E2A7E929CA33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ym typeface="Wingdings" pitchFamily="2" charset="2"/>
              </a:rPr>
              <a:t>Note: To remember things easily, we just need to know that ... method can't be ... inside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26)</a:t>
            </a:r>
          </a:p>
        </p:txBody>
      </p:sp>
    </p:spTree>
    <p:extLst>
      <p:ext uri="{BB962C8B-B14F-4D97-AF65-F5344CB8AC3E}">
        <p14:creationId xmlns:p14="http://schemas.microsoft.com/office/powerpoint/2010/main" val="20108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7E47B-2AB4-572D-AA55-479287079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FC2F5A-70B8-46FC-C011-3F9FF0C69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New things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164CABD-8622-B7E3-7ED6-2B9627485D31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Working with Enum</a:t>
            </a:r>
          </a:p>
          <a:p>
            <a:pPr algn="l"/>
            <a:r>
              <a:rPr lang="en-US" sz="1800">
                <a:sym typeface="Wingdings" pitchFamily="2" charset="2"/>
              </a:rPr>
              <a:t>- In programming, we usually have to ... such as days ....</a:t>
            </a:r>
          </a:p>
          <a:p>
            <a:pPr algn="l"/>
            <a:r>
              <a:rPr lang="en-US" sz="1800">
                <a:sym typeface="Wingdings" pitchFamily="2" charset="2"/>
              </a:rPr>
              <a:t>- Therefore, Java creates Enum – A ... set of ...</a:t>
            </a:r>
          </a:p>
          <a:p>
            <a:pPr algn="l"/>
            <a:r>
              <a:rPr lang="en-US" sz="1800">
                <a:sym typeface="Wingdings" pitchFamily="2" charset="2"/>
              </a:rPr>
              <a:t>– Enum is better than a class ... bunch of ... because Enum has ... mechanism</a:t>
            </a:r>
          </a:p>
          <a:p>
            <a:pPr algn="l"/>
            <a:r>
              <a:rPr lang="en-US" sz="1800">
                <a:sym typeface="Wingdings" pitchFamily="2" charset="2"/>
              </a:rPr>
              <a:t>– For ... and ..., we can pass an invalid ... but with ... this is impossible because it checks at ... time</a:t>
            </a:r>
          </a:p>
          <a:p>
            <a:pPr algn="l"/>
            <a:r>
              <a:rPr lang="en-US" sz="1800">
                <a:sym typeface="Wingdings" pitchFamily="2" charset="2"/>
              </a:rPr>
              <a:t>- We use Enum when we have a ... set of ...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44E-B19D-01F7-3A03-C344F0F92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334" y="3128691"/>
            <a:ext cx="5575300" cy="31877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10E66B7-A656-760B-6022-66E6AD2A4688}"/>
                  </a:ext>
                </a:extLst>
              </p14:cNvPr>
              <p14:cNvContentPartPr/>
              <p14:nvPr/>
            </p14:nvContentPartPr>
            <p14:xfrm>
              <a:off x="2942631" y="3433180"/>
              <a:ext cx="2620800" cy="324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10E66B7-A656-760B-6022-66E6AD2A46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9631" y="3370540"/>
                <a:ext cx="2746440" cy="44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A3B8582-3A73-D4D5-3DB1-D14F3F1594D1}"/>
              </a:ext>
            </a:extLst>
          </p:cNvPr>
          <p:cNvGrpSpPr/>
          <p:nvPr/>
        </p:nvGrpSpPr>
        <p:grpSpPr>
          <a:xfrm>
            <a:off x="4629591" y="5452780"/>
            <a:ext cx="3892320" cy="534600"/>
            <a:chOff x="4629591" y="5452780"/>
            <a:chExt cx="3892320" cy="53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F12205E-9567-438B-0AF7-221CDA4CB53D}"/>
                    </a:ext>
                  </a:extLst>
                </p14:cNvPr>
                <p14:cNvContentPartPr/>
                <p14:nvPr/>
              </p14:nvContentPartPr>
              <p14:xfrm>
                <a:off x="4629591" y="5452780"/>
                <a:ext cx="2292840" cy="104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F12205E-9567-438B-0AF7-221CDA4CB53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66591" y="5389780"/>
                  <a:ext cx="24184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A764770-06AC-1D57-69C7-4FCF1FFA8979}"/>
                    </a:ext>
                  </a:extLst>
                </p14:cNvPr>
                <p14:cNvContentPartPr/>
                <p14:nvPr/>
              </p14:nvContentPartPr>
              <p14:xfrm>
                <a:off x="6981831" y="5704780"/>
                <a:ext cx="1540080" cy="282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A764770-06AC-1D57-69C7-4FCF1FFA897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18831" y="5641780"/>
                  <a:ext cx="1665720" cy="40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5385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62526-33C9-BB82-6EC0-BF1C95D91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F2D4997-FDED-9C9E-0937-8B4868622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New things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D5736AB-79C9-FF71-4664-8EB4E65F7668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ym typeface="Wingdings" pitchFamily="2" charset="2"/>
              </a:rPr>
              <a:t>(Note: All enums will ...)</a:t>
            </a:r>
          </a:p>
          <a:p>
            <a:pPr algn="l"/>
            <a:r>
              <a:rPr lang="en-US" sz="1800">
                <a:sym typeface="Wingdings" pitchFamily="2" charset="2"/>
              </a:rPr>
              <a:t>- Since all values in enum are ... we are opted to use ... case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27)</a:t>
            </a:r>
          </a:p>
          <a:p>
            <a:pPr algn="l"/>
            <a:r>
              <a:rPr lang="en-US" sz="1800">
                <a:sym typeface="Wingdings" pitchFamily="2" charset="2"/>
              </a:rPr>
              <a:t>- We can use ... operators with enum since they are all ... =&gt; They are ... and ... once in ...</a:t>
            </a:r>
          </a:p>
          <a:p>
            <a:pPr algn="l"/>
            <a:r>
              <a:rPr lang="en-US" sz="1800">
                <a:sym typeface="Wingdings" pitchFamily="2" charset="2"/>
              </a:rPr>
              <a:t>– One thing you can't do is ...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calling the values(), name(), and ordinal() methods</a:t>
            </a:r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(code illustration snippet 28)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- Technically, Enum values are ... =&gt; It can't be ... with ... 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29)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valueOf()</a:t>
            </a:r>
            <a:r>
              <a:rPr lang="en-US" sz="1800">
                <a:sym typeface="Wingdings" pitchFamily="2" charset="2"/>
              </a:rPr>
              <a:t> (question 3)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30)</a:t>
            </a:r>
          </a:p>
        </p:txBody>
      </p:sp>
    </p:spTree>
    <p:extLst>
      <p:ext uri="{BB962C8B-B14F-4D97-AF65-F5344CB8AC3E}">
        <p14:creationId xmlns:p14="http://schemas.microsoft.com/office/powerpoint/2010/main" val="200736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180B9-BCB0-553A-08CA-76D3605BC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2B159A2-25BB-EE85-5753-C5FABB399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New things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97E1B92-CADC-033B-279C-54ADD5E2956E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Using Enums in switch statements</a:t>
            </a:r>
          </a:p>
          <a:p>
            <a:pPr algn="l"/>
            <a:r>
              <a:rPr lang="en-US" sz="1800">
                <a:sym typeface="Wingdings" pitchFamily="2" charset="2"/>
              </a:rPr>
              <a:t>- Enum is the only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31)</a:t>
            </a:r>
          </a:p>
          <a:p>
            <a:pPr algn="l"/>
            <a:r>
              <a:rPr lang="en-US" sz="1800">
                <a:sym typeface="Wingdings" pitchFamily="2" charset="2"/>
              </a:rPr>
              <a:t>- We must ... syntax, or else ... </a:t>
            </a:r>
          </a:p>
          <a:p>
            <a:pPr algn="l"/>
            <a:r>
              <a:rPr lang="en-US" sz="1800">
                <a:sym typeface="Wingdings" pitchFamily="2" charset="2"/>
              </a:rPr>
              <a:t>- Also mentioned, enum is ..., therefore, it can't be ....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32)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Adding Constructors, Fields, and Methods</a:t>
            </a:r>
          </a:p>
          <a:p>
            <a:pPr algn="l"/>
            <a:r>
              <a:rPr lang="en-US" sz="1800">
                <a:sym typeface="Wingdings" pitchFamily="2" charset="2"/>
              </a:rPr>
              <a:t>- ... enum, we can also have ... enum</a:t>
            </a:r>
          </a:p>
          <a:p>
            <a:pPr algn="l"/>
            <a:r>
              <a:rPr lang="en-US" sz="1800">
                <a:sym typeface="Wingdings" pitchFamily="2" charset="2"/>
              </a:rPr>
              <a:t>(note: this time, the ... won't be ... anymore but it must be ...)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33)</a:t>
            </a:r>
          </a:p>
          <a:p>
            <a:pPr algn="l"/>
            <a:r>
              <a:rPr lang="en-US" sz="1800">
                <a:sym typeface="Wingdings" pitchFamily="2" charset="2"/>
              </a:rPr>
              <a:t>Note: ... field in enum is recommended ...</a:t>
            </a:r>
          </a:p>
          <a:p>
            <a:pPr algn="l"/>
            <a:r>
              <a:rPr lang="en-US" sz="1800">
                <a:sym typeface="Wingdings" pitchFamily="2" charset="2"/>
              </a:rPr>
              <a:t>- Although we can set ... field to be ..., it is ... recommended since ... JVM (question 3) </a:t>
            </a:r>
          </a:p>
          <a:p>
            <a:pPr algn="l"/>
            <a:r>
              <a:rPr lang="en-US" sz="1800">
                <a:sym typeface="Wingdings" pitchFamily="2" charset="2"/>
              </a:rPr>
              <a:t>- All enum ... private =&gt; This is understandable because ... call and enum can't be ...</a:t>
            </a:r>
          </a:p>
          <a:p>
            <a:pPr algn="l"/>
            <a:r>
              <a:rPr lang="en-US" sz="1800">
                <a:sym typeface="Wingdings" pitchFamily="2" charset="2"/>
              </a:rPr>
              <a:t>- All parentheses in ... without the ... keyword. If we use ... for the first ... JVM will ... and after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34)</a:t>
            </a:r>
          </a:p>
        </p:txBody>
      </p:sp>
    </p:spTree>
    <p:extLst>
      <p:ext uri="{BB962C8B-B14F-4D97-AF65-F5344CB8AC3E}">
        <p14:creationId xmlns:p14="http://schemas.microsoft.com/office/powerpoint/2010/main" val="75269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DD8BC4-D539-661E-8A88-53AF6C208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New things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BA13038-CAB8-FCA0-CDE8-65E40C2F10A3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New keyword for classes</a:t>
            </a:r>
          </a:p>
          <a:p>
            <a:pPr algn="l"/>
            <a:r>
              <a:rPr lang="en-US" sz="1800" b="1">
                <a:sym typeface="Wingdings" pitchFamily="2" charset="2"/>
              </a:rPr>
              <a:t>sealed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non-sealed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static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Overloading constructors</a:t>
            </a:r>
          </a:p>
          <a:p>
            <a:pPr algn="l"/>
            <a:r>
              <a:rPr lang="en-US" sz="1800">
                <a:sym typeface="Wingdings" pitchFamily="2" charset="2"/>
              </a:rPr>
              <a:t>Rule: ... must be at the ... line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(code illustration snippet 2)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(code illustration snippet 3)</a:t>
            </a:r>
          </a:p>
          <a:p>
            <a:pPr algn="l"/>
            <a:r>
              <a:rPr lang="en-US" sz="1800">
                <a:sym typeface="Wingdings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544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F54B6-C713-D863-A796-738B58F60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739AFDC-D22D-1DFA-B8CA-9DBA4094C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New things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A13DA59-D14D-D6C3-796D-D8F457557A7F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ym typeface="Wingdings" pitchFamily="2" charset="2"/>
              </a:rPr>
              <a:t>- If the OnlyOne enum has been ... before the ... =&gt; It won't</a:t>
            </a:r>
          </a:p>
          <a:p>
            <a:pPr algn="l"/>
            <a:r>
              <a:rPr lang="en-US" sz="1800">
                <a:sym typeface="Wingdings" pitchFamily="2" charset="2"/>
              </a:rPr>
              <a:t>– We can also have different ... for each ... 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35)</a:t>
            </a:r>
          </a:p>
          <a:p>
            <a:pPr algn="l"/>
            <a:r>
              <a:rPr lang="en-US" sz="1800">
                <a:sym typeface="Wingdings" pitchFamily="2" charset="2"/>
              </a:rPr>
              <a:t>- The syntax looks like we create ... and ... look like they are ... </a:t>
            </a:r>
          </a:p>
          <a:p>
            <a:pPr algn="l"/>
            <a:r>
              <a:rPr lang="en-US" sz="1800">
                <a:sym typeface="Wingdings" pitchFamily="2" charset="2"/>
              </a:rPr>
              <a:t>- This is actually nearly correct because each ... is a ...</a:t>
            </a:r>
          </a:p>
          <a:p>
            <a:pPr algn="l"/>
            <a:r>
              <a:rPr lang="en-US" sz="1800">
                <a:sym typeface="Wingdings" pitchFamily="2" charset="2"/>
              </a:rPr>
              <a:t>– But if we don't want this, we can ... and each ... or ... 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36)</a:t>
            </a:r>
          </a:p>
          <a:p>
            <a:pPr algn="l"/>
            <a:r>
              <a:rPr lang="en-US" sz="1800">
                <a:sym typeface="Wingdings" pitchFamily="2" charset="2"/>
              </a:rPr>
              <a:t>- Enum can also ... 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37)</a:t>
            </a:r>
          </a:p>
          <a:p>
            <a:pPr algn="l"/>
            <a:r>
              <a:rPr lang="en-US" sz="1800">
                <a:sym typeface="Wingdings" pitchFamily="2" charset="2"/>
              </a:rPr>
              <a:t>- Just because Enum can has ... doesn't mean it ...</a:t>
            </a:r>
          </a:p>
          <a:p>
            <a:pPr algn="l"/>
            <a:r>
              <a:rPr lang="en-US" sz="1800">
                <a:sym typeface="Wingdings" pitchFamily="2" charset="2"/>
              </a:rPr>
              <a:t>- We must keep ... </a:t>
            </a:r>
          </a:p>
          <a:p>
            <a:pPr algn="l"/>
            <a:r>
              <a:rPr lang="en-US" sz="1800">
                <a:sym typeface="Wingdings" pitchFamily="2" charset="2"/>
              </a:rPr>
              <a:t>- IMPORTANT: The ... first ... in enum</a:t>
            </a:r>
          </a:p>
          <a:p>
            <a:pPr algn="l"/>
            <a:endParaRPr lang="en-US" sz="180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4707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A43D3-B1B5-7A0E-4A35-FE2BF071E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DCFA609-1E4A-2BFD-4ED7-301F2CC3E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  <a:p>
            <a:endParaRPr lang="en-US" sz="1800" b="1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F22334A-96EC-A4A8-64B0-0FC77BD691B2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ym typeface="Wingdings" pitchFamily="2" charset="2"/>
              </a:rPr>
              <a:t>- Explain these pictures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A8BF7-64EC-FF0D-C7F0-3C1320EDD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150" y="1231900"/>
            <a:ext cx="3441700" cy="2197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3BF20E-12A7-A6BF-8CAA-31C067423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735" y="3505200"/>
            <a:ext cx="34925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2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AD93E-EA4F-8667-03DC-6CC0B5198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7CEC1CD-E8BF-C5F4-01F1-796A319F1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89995B9-6DFA-DD52-22FB-49FE83ED5EC9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ym typeface="Wingdings" pitchFamily="2" charset="2"/>
              </a:rPr>
              <a:t>(code illustration snippet 4)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Initializing final field</a:t>
            </a:r>
          </a:p>
          <a:p>
            <a:pPr algn="l"/>
            <a:r>
              <a:rPr lang="en-US" sz="1800">
                <a:sym typeface="Wingdings" pitchFamily="2" charset="2"/>
              </a:rPr>
              <a:t>- static final field is ... only ... =&gt; It must be ... in the same ...</a:t>
            </a:r>
          </a:p>
          <a:p>
            <a:pPr algn="l"/>
            <a:r>
              <a:rPr lang="en-US" sz="1800">
                <a:sym typeface="Wingdings" pitchFamily="2" charset="2"/>
              </a:rPr>
              <a:t>- However, ... variable is initialized when ... ran =&gt; final ... variable will be able to be ... in ..., ... , or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5,6)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Order of initializing instances</a:t>
            </a:r>
          </a:p>
          <a:p>
            <a:pPr algn="l"/>
            <a:r>
              <a:rPr lang="en-US" sz="1800">
                <a:sym typeface="Wingdings" pitchFamily="2" charset="2"/>
              </a:rPr>
              <a:t>1:</a:t>
            </a:r>
          </a:p>
          <a:p>
            <a:pPr algn="l"/>
            <a:r>
              <a:rPr lang="en-US" sz="1800">
                <a:sym typeface="Wingdings" pitchFamily="2" charset="2"/>
              </a:rPr>
              <a:t>2:</a:t>
            </a:r>
          </a:p>
          <a:p>
            <a:pPr algn="l"/>
            <a:r>
              <a:rPr lang="en-US" sz="1800">
                <a:sym typeface="Wingdings" pitchFamily="2" charset="2"/>
              </a:rPr>
              <a:t>3:</a:t>
            </a:r>
          </a:p>
          <a:p>
            <a:pPr algn="l"/>
            <a:r>
              <a:rPr lang="en-US" sz="1800">
                <a:sym typeface="Wingdings" pitchFamily="2" charset="2"/>
              </a:rPr>
              <a:t>4:</a:t>
            </a:r>
          </a:p>
          <a:p>
            <a:pPr algn="l"/>
            <a:r>
              <a:rPr lang="en-US" sz="1800">
                <a:sym typeface="Wingdings" pitchFamily="2" charset="2"/>
              </a:rPr>
              <a:t>5:</a:t>
            </a:r>
          </a:p>
          <a:p>
            <a:pPr algn="l"/>
            <a:endParaRPr lang="en-US" sz="180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0826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6A095-0B59-6B72-049C-391F1EBCE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57680E-9701-3E61-4BB9-525FCED2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A6B3811-C4AC-9844-8C3C-7B2D31925F1F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ym typeface="Wingdings" pitchFamily="2" charset="2"/>
              </a:rPr>
              <a:t>- Note: Why can we declare final ... in ... ?</a:t>
            </a:r>
          </a:p>
          <a:p>
            <a:pPr algn="l"/>
            <a:r>
              <a:rPr lang="en-US" sz="1800">
                <a:sym typeface="Wingdings" pitchFamily="2" charset="2"/>
              </a:rPr>
              <a:t>– JLS specifies: final instance variable must be ... and ...</a:t>
            </a:r>
          </a:p>
          <a:p>
            <a:pPr algn="l"/>
            <a:r>
              <a:rPr lang="en-US" sz="1800">
                <a:sym typeface="Wingdings" pitchFamily="2" charset="2"/>
              </a:rPr>
              <a:t>– What does this mean ? This means that the field must be ... on all ... (all ... here means all ...)</a:t>
            </a:r>
          </a:p>
          <a:p>
            <a:pPr algn="l"/>
            <a:r>
              <a:rPr lang="en-US" sz="1800">
                <a:sym typeface="Wingdings" pitchFamily="2" charset="2"/>
              </a:rPr>
              <a:t>- ... means that there must be no ... before ...</a:t>
            </a:r>
          </a:p>
          <a:p>
            <a:pPr algn="l"/>
            <a:r>
              <a:rPr lang="en-US" sz="1800" b="1">
                <a:sym typeface="Wingdings" pitchFamily="2" charset="2"/>
              </a:rPr>
              <a:t>HARD RULE: this() ... super()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7,8,9,10)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Overriding a method</a:t>
            </a:r>
          </a:p>
          <a:p>
            <a:pPr algn="l"/>
            <a:r>
              <a:rPr lang="en-US" sz="1800">
                <a:sym typeface="Wingdings" pitchFamily="2" charset="2"/>
              </a:rPr>
              <a:t>- Rules when overriding a method</a:t>
            </a:r>
          </a:p>
          <a:p>
            <a:pPr algn="l"/>
            <a:r>
              <a:rPr lang="en-US" sz="1800">
                <a:sym typeface="Wingdings" pitchFamily="2" charset="2"/>
              </a:rPr>
              <a:t>+)</a:t>
            </a:r>
          </a:p>
          <a:p>
            <a:pPr algn="l"/>
            <a:r>
              <a:rPr lang="en-US" sz="1800">
                <a:sym typeface="Wingdings" pitchFamily="2" charset="2"/>
              </a:rPr>
              <a:t>+) </a:t>
            </a:r>
          </a:p>
          <a:p>
            <a:pPr algn="l"/>
            <a:r>
              <a:rPr lang="en-US" sz="1800">
                <a:sym typeface="Wingdings" pitchFamily="2" charset="2"/>
              </a:rPr>
              <a:t>+)</a:t>
            </a:r>
          </a:p>
          <a:p>
            <a:pPr algn="l"/>
            <a:r>
              <a:rPr lang="en-US" sz="1800">
                <a:sym typeface="Wingdings" pitchFamily="2" charset="2"/>
              </a:rPr>
              <a:t>+) (note: This is related to designing programming language =&gt; Can't be easily proved)</a:t>
            </a:r>
          </a:p>
          <a:p>
            <a:pPr algn="l"/>
            <a:r>
              <a:rPr lang="en-US" sz="1800">
                <a:sym typeface="Wingdings" pitchFamily="2" charset="2"/>
              </a:rPr>
              <a:t>Note: If super doesn't have ... while sub has ... =&gt; ...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0367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71935-20C0-C8F4-C6AD-459D1499E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0819130-0D08-CDBF-D556-D60AB7515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5C5787-204F-A9FE-FFB8-617B409D3A4E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Redeclaring private methods</a:t>
            </a:r>
          </a:p>
          <a:p>
            <a:pPr algn="l"/>
            <a:r>
              <a:rPr lang="en-US" sz="1800">
                <a:sym typeface="Wingdings" pitchFamily="2" charset="2"/>
              </a:rPr>
              <a:t>- Since ... method can't be ... by sub ... =&gt; sub... can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11)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Hiding static method</a:t>
            </a:r>
          </a:p>
          <a:p>
            <a:pPr algn="l"/>
            <a:r>
              <a:rPr lang="en-US" sz="1800">
                <a:sym typeface="Wingdings" pitchFamily="2" charset="2"/>
              </a:rPr>
              <a:t>- Rules when hiding static method</a:t>
            </a:r>
          </a:p>
          <a:p>
            <a:pPr algn="l"/>
            <a:r>
              <a:rPr lang="en-US" sz="1800">
                <a:sym typeface="Wingdings" pitchFamily="2" charset="2"/>
              </a:rPr>
              <a:t>+) If called using ... name</a:t>
            </a:r>
          </a:p>
          <a:p>
            <a:pPr algn="l"/>
            <a:r>
              <a:rPr lang="en-US" sz="1800">
                <a:sym typeface="Wingdings" pitchFamily="2" charset="2"/>
              </a:rPr>
              <a:t>	-) If in ... =&gt; </a:t>
            </a:r>
          </a:p>
          <a:p>
            <a:pPr algn="l"/>
            <a:r>
              <a:rPr lang="en-US" sz="1800">
                <a:sym typeface="Wingdings" pitchFamily="2" charset="2"/>
              </a:rPr>
              <a:t>	-) If in ... =&gt;</a:t>
            </a:r>
          </a:p>
          <a:p>
            <a:pPr algn="l"/>
            <a:r>
              <a:rPr lang="en-US" sz="1800">
                <a:sym typeface="Wingdings" pitchFamily="2" charset="2"/>
              </a:rPr>
              <a:t>+) If called using ref ...</a:t>
            </a:r>
          </a:p>
          <a:p>
            <a:pPr algn="l"/>
            <a:r>
              <a:rPr lang="en-US" sz="1800">
                <a:sym typeface="Wingdings" pitchFamily="2" charset="2"/>
              </a:rPr>
              <a:t>	-) If both ...</a:t>
            </a:r>
          </a:p>
          <a:p>
            <a:pPr algn="l"/>
            <a:r>
              <a:rPr lang="en-US" sz="1800">
                <a:sym typeface="Wingdings" pitchFamily="2" charset="2"/>
              </a:rPr>
              <a:t>	-) If both ...</a:t>
            </a:r>
          </a:p>
          <a:p>
            <a:pPr algn="l"/>
            <a:r>
              <a:rPr lang="en-US" sz="1800">
                <a:sym typeface="Wingdings" pitchFamily="2" charset="2"/>
              </a:rPr>
              <a:t>	-) If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12)</a:t>
            </a:r>
          </a:p>
        </p:txBody>
      </p:sp>
    </p:spTree>
    <p:extLst>
      <p:ext uri="{BB962C8B-B14F-4D97-AF65-F5344CB8AC3E}">
        <p14:creationId xmlns:p14="http://schemas.microsoft.com/office/powerpoint/2010/main" val="37921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A500E-D292-2EF5-BE92-60BBC87C8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AD9886-BFCB-92BA-62F7-1A47D02B0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C3741C7-DE01-BF43-3D3A-444915304782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Hiding variables</a:t>
            </a:r>
          </a:p>
          <a:p>
            <a:pPr algn="l"/>
            <a:r>
              <a:rPr lang="en-US" sz="1800">
                <a:sym typeface="Wingdings" pitchFamily="2" charset="2"/>
              </a:rPr>
              <a:t>- There are ... cases for variable hiding</a:t>
            </a:r>
          </a:p>
          <a:p>
            <a:pPr algn="l"/>
            <a:r>
              <a:rPr lang="en-US" sz="1800">
                <a:sym typeface="Wingdings" pitchFamily="2" charset="2"/>
              </a:rPr>
              <a:t>+) ... access</a:t>
            </a:r>
          </a:p>
          <a:p>
            <a:pPr algn="l"/>
            <a:r>
              <a:rPr lang="en-US" sz="1800">
                <a:sym typeface="Wingdings" pitchFamily="2" charset="2"/>
              </a:rPr>
              <a:t>	-) If both ...</a:t>
            </a:r>
          </a:p>
          <a:p>
            <a:pPr algn="l"/>
            <a:r>
              <a:rPr lang="en-US" sz="1800">
                <a:sym typeface="Wingdings" pitchFamily="2" charset="2"/>
              </a:rPr>
              <a:t>	-) If both ...</a:t>
            </a:r>
          </a:p>
          <a:p>
            <a:pPr algn="l"/>
            <a:r>
              <a:rPr lang="en-US" sz="1800">
                <a:sym typeface="Wingdings" pitchFamily="2" charset="2"/>
              </a:rPr>
              <a:t>	-) To access super ... uses ..., ... with super ..., ... if static ..., or ref ...</a:t>
            </a:r>
          </a:p>
          <a:p>
            <a:pPr algn="l"/>
            <a:r>
              <a:rPr lang="en-US" sz="1800">
                <a:sym typeface="Wingdings" pitchFamily="2" charset="2"/>
              </a:rPr>
              <a:t>+) Access using ...</a:t>
            </a:r>
          </a:p>
          <a:p>
            <a:pPr algn="l"/>
            <a:r>
              <a:rPr lang="en-US" sz="1800">
                <a:sym typeface="Wingdings" pitchFamily="2" charset="2"/>
              </a:rPr>
              <a:t>	-) If ... not =&gt;</a:t>
            </a:r>
          </a:p>
          <a:p>
            <a:pPr algn="l"/>
            <a:r>
              <a:rPr lang="en-US" sz="1800">
                <a:sym typeface="Wingdings" pitchFamily="2" charset="2"/>
              </a:rPr>
              <a:t>	-) If ... =&gt; </a:t>
            </a:r>
          </a:p>
          <a:p>
            <a:pPr algn="l"/>
            <a:r>
              <a:rPr lang="en-US" sz="1800">
                <a:sym typeface="Wingdings" pitchFamily="2" charset="2"/>
              </a:rPr>
              <a:t>(note: these cases are applicable for ... variables and without ...)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13)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Creating Abstract classes</a:t>
            </a:r>
          </a:p>
          <a:p>
            <a:pPr algn="l"/>
            <a:r>
              <a:rPr lang="en-US" sz="1800">
                <a:sym typeface="Wingdings" pitchFamily="2" charset="2"/>
              </a:rPr>
              <a:t>- If the ... class doesn't has ... =&gt; All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14)</a:t>
            </a:r>
          </a:p>
        </p:txBody>
      </p:sp>
    </p:spTree>
    <p:extLst>
      <p:ext uri="{BB962C8B-B14F-4D97-AF65-F5344CB8AC3E}">
        <p14:creationId xmlns:p14="http://schemas.microsoft.com/office/powerpoint/2010/main" val="318220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B834C-5EE4-603D-8DC3-AFF47C1F6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13C024-1A1F-FEF7-FDEA-BE5A66681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DB71CED-0676-E89A-E7CE-8BD1E78F7575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ym typeface="Wingdings" pitchFamily="2" charset="2"/>
              </a:rPr>
              <a:t>(code illustration snippet 15)</a:t>
            </a:r>
          </a:p>
          <a:p>
            <a:pPr algn="l"/>
            <a:r>
              <a:rPr lang="en-US" sz="1800">
                <a:sym typeface="Wingdings" pitchFamily="2" charset="2"/>
              </a:rPr>
              <a:t>Note: If any classes that ... the class ... =&gt; The sub ... will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16)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- Note: Static can't ... =&gt; can't marked ...</a:t>
            </a:r>
          </a:p>
          <a:p>
            <a:pPr algn="l"/>
            <a:r>
              <a:rPr lang="en-US" sz="1800">
                <a:sym typeface="Wingdings" pitchFamily="2" charset="2"/>
              </a:rPr>
              <a:t>– ... class = first class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17)</a:t>
            </a:r>
          </a:p>
          <a:p>
            <a:pPr algn="l"/>
            <a:r>
              <a:rPr lang="en-US" sz="1800">
                <a:sym typeface="Wingdings" pitchFamily="2" charset="2"/>
              </a:rPr>
              <a:t>- Although abstract class can't ... It still can be able to have ...</a:t>
            </a:r>
          </a:p>
          <a:p>
            <a:pPr algn="l"/>
            <a:r>
              <a:rPr lang="en-US" sz="1800">
                <a:sym typeface="Wingdings" pitchFamily="2" charset="2"/>
              </a:rPr>
              <a:t>– However, only ... can call ... thorugh ... </a:t>
            </a:r>
          </a:p>
          <a:p>
            <a:pPr algn="l"/>
            <a:r>
              <a:rPr lang="en-US" sz="1800">
                <a:sym typeface="Wingdings" pitchFamily="2" charset="2"/>
              </a:rPr>
              <a:t>(question 2)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18)</a:t>
            </a:r>
          </a:p>
          <a:p>
            <a:pPr algn="l"/>
            <a:r>
              <a:rPr lang="en-US" sz="1800">
                <a:sym typeface="Wingdings" pitchFamily="2" charset="2"/>
              </a:rPr>
              <a:t>- We can't mix ... and ...</a:t>
            </a:r>
          </a:p>
          <a:p>
            <a:pPr algn="l"/>
            <a:endParaRPr lang="en-US" sz="180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9804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965-3519-C8FD-CA7E-02E5EEDD8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870CB51-0902-0F09-C2AA-96396A079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 – Chapter 7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593AE3A-D6BA-4E7B-AD42-E29112B7DF23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Implementing Interface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- Interface can't be ... using ...</a:t>
            </a:r>
          </a:p>
          <a:p>
            <a:pPr algn="l"/>
            <a:r>
              <a:rPr lang="en-US" sz="1800">
                <a:sym typeface="Wingdings" pitchFamily="2" charset="2"/>
              </a:rPr>
              <a:t>- Interface can't be mixed with ... because it is used for ...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endParaRPr lang="en-US" sz="1800" b="1">
              <a:sym typeface="Wingdings" pitchFamily="2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0DA24E-CA79-16A7-274B-AB25ED6E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343353"/>
            <a:ext cx="7772400" cy="314538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A266C00-DC00-2AB0-6F43-6B8C2F43442F}"/>
              </a:ext>
            </a:extLst>
          </p:cNvPr>
          <p:cNvGrpSpPr/>
          <p:nvPr/>
        </p:nvGrpSpPr>
        <p:grpSpPr>
          <a:xfrm>
            <a:off x="2476071" y="1697980"/>
            <a:ext cx="841680" cy="200160"/>
            <a:chOff x="2476071" y="1697980"/>
            <a:chExt cx="841680" cy="20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0914AC8-72F6-036B-3AFD-8066F1995C62}"/>
                    </a:ext>
                  </a:extLst>
                </p14:cNvPr>
                <p14:cNvContentPartPr/>
                <p14:nvPr/>
              </p14:nvContentPartPr>
              <p14:xfrm>
                <a:off x="2562831" y="1697980"/>
                <a:ext cx="709200" cy="15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0914AC8-72F6-036B-3AFD-8066F1995C6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00191" y="1634980"/>
                  <a:ext cx="8348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006D462-3F15-5888-B000-4D0CA0E4F25A}"/>
                    </a:ext>
                  </a:extLst>
                </p14:cNvPr>
                <p14:cNvContentPartPr/>
                <p14:nvPr/>
              </p14:nvContentPartPr>
              <p14:xfrm>
                <a:off x="2476071" y="1824340"/>
                <a:ext cx="841680" cy="73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006D462-3F15-5888-B000-4D0CA0E4F25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3431" y="1761700"/>
                  <a:ext cx="96732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030077C-2B9D-95F6-9AD4-7B62E067FCBC}"/>
                  </a:ext>
                </a:extLst>
              </p14:cNvPr>
              <p14:cNvContentPartPr/>
              <p14:nvPr/>
            </p14:nvContentPartPr>
            <p14:xfrm>
              <a:off x="3413151" y="2074900"/>
              <a:ext cx="999720" cy="75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030077C-2B9D-95F6-9AD4-7B62E067FC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50511" y="2011900"/>
                <a:ext cx="1125360" cy="20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7B18E40-DF05-70FF-E87C-924B02F57216}"/>
              </a:ext>
            </a:extLst>
          </p:cNvPr>
          <p:cNvGrpSpPr/>
          <p:nvPr/>
        </p:nvGrpSpPr>
        <p:grpSpPr>
          <a:xfrm>
            <a:off x="4409631" y="1602220"/>
            <a:ext cx="2110680" cy="229320"/>
            <a:chOff x="4409631" y="1602220"/>
            <a:chExt cx="2110680" cy="22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F4FB5E8-06A6-7E20-B65C-6EB391868ED2}"/>
                    </a:ext>
                  </a:extLst>
                </p14:cNvPr>
                <p14:cNvContentPartPr/>
                <p14:nvPr/>
              </p14:nvContentPartPr>
              <p14:xfrm>
                <a:off x="4409631" y="1671340"/>
                <a:ext cx="917640" cy="160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F4FB5E8-06A6-7E20-B65C-6EB391868ED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46991" y="1608700"/>
                  <a:ext cx="10432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94AC449-777C-0C77-ADF6-2E6B1A24FBFA}"/>
                    </a:ext>
                  </a:extLst>
                </p14:cNvPr>
                <p14:cNvContentPartPr/>
                <p14:nvPr/>
              </p14:nvContentPartPr>
              <p14:xfrm>
                <a:off x="5679351" y="1602220"/>
                <a:ext cx="840960" cy="210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94AC449-777C-0C77-ADF6-2E6B1A24FBF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16711" y="1539580"/>
                  <a:ext cx="966600" cy="33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F9A14CA-A27E-77F1-629B-1EBF43AD1B18}"/>
                  </a:ext>
                </a:extLst>
              </p14:cNvPr>
              <p14:cNvContentPartPr/>
              <p14:nvPr/>
            </p14:nvContentPartPr>
            <p14:xfrm>
              <a:off x="8434071" y="2956180"/>
              <a:ext cx="1352880" cy="38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F9A14CA-A27E-77F1-629B-1EBF43AD1B1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71431" y="2893180"/>
                <a:ext cx="147852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B0FD190-F6E5-4AFC-41AE-73946E1EF422}"/>
                  </a:ext>
                </a:extLst>
              </p14:cNvPr>
              <p14:cNvContentPartPr/>
              <p14:nvPr/>
            </p14:nvContentPartPr>
            <p14:xfrm>
              <a:off x="8440911" y="3836020"/>
              <a:ext cx="907560" cy="25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B0FD190-F6E5-4AFC-41AE-73946E1EF42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78271" y="3773020"/>
                <a:ext cx="10332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79CD8F2-EE01-CB14-8C4A-EC3E2905A9D5}"/>
                  </a:ext>
                </a:extLst>
              </p14:cNvPr>
              <p14:cNvContentPartPr/>
              <p14:nvPr/>
            </p14:nvContentPartPr>
            <p14:xfrm>
              <a:off x="3646071" y="4247860"/>
              <a:ext cx="1091520" cy="255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79CD8F2-EE01-CB14-8C4A-EC3E2905A9D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83071" y="4184860"/>
                <a:ext cx="12171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FA2397B-6C27-B87D-BE7A-9ADF7F455654}"/>
                  </a:ext>
                </a:extLst>
              </p14:cNvPr>
              <p14:cNvContentPartPr/>
              <p14:nvPr/>
            </p14:nvContentPartPr>
            <p14:xfrm>
              <a:off x="3378951" y="3358300"/>
              <a:ext cx="944640" cy="16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FA2397B-6C27-B87D-BE7A-9ADF7F45565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15951" y="3295660"/>
                <a:ext cx="1070280" cy="14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109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11035</TotalTime>
  <Words>1226</Words>
  <Application>Microsoft Macintosh PowerPoint</Application>
  <PresentationFormat>Widescreen</PresentationFormat>
  <Paragraphs>225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Wingdings</vt:lpstr>
      <vt:lpstr>Office Theme</vt:lpstr>
      <vt:lpstr>Java SE 17 –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Dinh Vinh Mai</dc:creator>
  <cp:lastModifiedBy>Dinh Vinh MAI</cp:lastModifiedBy>
  <cp:revision>30</cp:revision>
  <dcterms:created xsi:type="dcterms:W3CDTF">2024-07-05T03:43:45Z</dcterms:created>
  <dcterms:modified xsi:type="dcterms:W3CDTF">2025-08-02T18:52:51Z</dcterms:modified>
</cp:coreProperties>
</file>