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0"/>
  </p:normalViewPr>
  <p:slideViewPr>
    <p:cSldViewPr snapToGrid="0">
      <p:cViewPr varScale="1">
        <p:scale>
          <a:sx n="117" d="100"/>
          <a:sy n="11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24/8/24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 – Using Decision Statements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76526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7.1.1 Basic syntax of “if” and “if/else”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</a:t>
            </a:r>
            <a:r>
              <a:rPr lang="en-US" sz="1800" b="1" dirty="0"/>
              <a:t>“if” </a:t>
            </a:r>
            <a:r>
              <a:rPr lang="en-US" sz="1800" dirty="0"/>
              <a:t>statement allows us to execute several statements if a certain condition is met (”true”).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are 2 types of </a:t>
            </a:r>
            <a:r>
              <a:rPr lang="en-US" sz="1800" b="1" dirty="0"/>
              <a:t>“if” </a:t>
            </a:r>
            <a:r>
              <a:rPr lang="en-US" sz="1800" dirty="0"/>
              <a:t>statements:</a:t>
            </a:r>
          </a:p>
          <a:p>
            <a:pPr lvl="1" algn="l"/>
            <a:r>
              <a:rPr lang="en-US" sz="1800" dirty="0"/>
              <a:t>+) Single statement: Only have 1 statement, no curly bracket is needed (code illustration snippet 1)</a:t>
            </a:r>
          </a:p>
          <a:p>
            <a:pPr lvl="1" algn="l"/>
            <a:r>
              <a:rPr lang="en-US" sz="1800" dirty="0"/>
              <a:t>+) Multiple statements: Multiple statements, curly bracket needed (code illustration snippet 2)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”multiple statements if” doesn’t require the “;” sign, the “;” sign can be added to the end of the curly bracket of the ”if” statement without raising any error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If-else statement: </a:t>
            </a:r>
            <a:r>
              <a:rPr lang="en-US" sz="1800" dirty="0"/>
              <a:t>This includes a new statement called </a:t>
            </a:r>
            <a:r>
              <a:rPr lang="en-US" sz="1800" b="1" dirty="0"/>
              <a:t>“else” statement</a:t>
            </a:r>
            <a:r>
              <a:rPr lang="en-US" sz="1800" dirty="0"/>
              <a:t>, which is an “if” statement but will be used when “if” condition isn’t met (we could also combine single/multi statement(s) “if” with single/multi statement(s) ”else” (code illustration snippet 3 – 4 – 5)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empty “if-else” statement with only “;” is valid (code illustration snippet 6)</a:t>
            </a:r>
          </a:p>
          <a:p>
            <a:pPr algn="l"/>
            <a:endParaRPr lang="en-US" sz="1800" dirty="0"/>
          </a:p>
          <a:p>
            <a:pPr lvl="1" algn="l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C265-3084-5C19-5984-8B287714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BAECE1-0991-8C04-49D6-06179B17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7.1.2 Usage of ”if” and “if-else” in the exam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169AD-01CE-A0FD-9E62-4CC56A5B2A8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7 – 8 – 9 – 10 for bad syntax example)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Indentation (white space) doesn’t have any meaning in Java </a:t>
            </a:r>
          </a:p>
          <a:p>
            <a:pPr algn="l"/>
            <a:r>
              <a:rPr lang="en-US" sz="1800" dirty="0"/>
              <a:t>(code illustration snippet 11 – 12 – 13 – 14)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Missing an “else” statement isn’t a problem at all (code illustration snippet 15)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“Dangling else” </a:t>
            </a:r>
            <a:r>
              <a:rPr lang="en-US" sz="1800" dirty="0"/>
              <a:t>is a special case where we have 1 ”if” statement combined with 1 “if-else” statement</a:t>
            </a:r>
          </a:p>
          <a:p>
            <a:pPr algn="l"/>
            <a:r>
              <a:rPr lang="en-US" sz="1800" dirty="0"/>
              <a:t>(code illustration snippet 15 – 16 – 17 – 18 – 19 – 20)</a:t>
            </a:r>
          </a:p>
          <a:p>
            <a:pPr algn="l"/>
            <a:r>
              <a:rPr lang="en-US" sz="1800" dirty="0"/>
              <a:t>- Since each assignment statement is a valid expression with a value on its own =&gt; we can apply it to the “if-else” statement (code illustration snippet 21 - 22)</a:t>
            </a:r>
          </a:p>
          <a:p>
            <a:pPr algn="l"/>
            <a:r>
              <a:rPr lang="en-US" sz="1800" dirty="0"/>
              <a:t>- We can also use prefix/postfix increment or decrement inside the if-else statement (code illustration snippet 23)</a:t>
            </a:r>
            <a:r>
              <a:rPr lang="en-US" sz="1800" b="1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7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1397-B769-BFD2-8FF9-E7F1FC20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27D0C4-A6FD-1D9B-0FAB-7C5F0297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7.2 Create ternary constructs – </a:t>
            </a:r>
            <a:r>
              <a:rPr lang="en-US" sz="1800" dirty="0"/>
              <a:t>7.2.1 The ternary conditional operator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07C48D-EEB9-B8B5-F77B-B6CDCBE3C04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syntax of ternary operator: </a:t>
            </a:r>
          </a:p>
          <a:p>
            <a:pPr algn="l"/>
            <a:r>
              <a:rPr lang="en-US" sz="1800" dirty="0"/>
              <a:t>		“operand1 ? Operand2 : operand3”</a:t>
            </a:r>
          </a:p>
          <a:p>
            <a:pPr algn="l"/>
            <a:r>
              <a:rPr lang="en-US" sz="1800" dirty="0"/>
              <a:t>- “operand1” must return a Boolean value (either ‘true” or “false”) </a:t>
            </a:r>
          </a:p>
          <a:p>
            <a:pPr algn="l"/>
            <a:r>
              <a:rPr lang="en-US" sz="1800" dirty="0"/>
              <a:t>- “operand2” will return a value </a:t>
            </a:r>
            <a:r>
              <a:rPr lang="en-US" sz="1800" b="1" dirty="0"/>
              <a:t>IF ”operand1” RETURN A “true” Boolean value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“operand3” will return a value </a:t>
            </a:r>
            <a:r>
              <a:rPr lang="en-US" sz="1800" b="1" dirty="0"/>
              <a:t>IF “operand1” RETURN A “false” Boolean value </a:t>
            </a:r>
            <a:endParaRPr lang="en-US" sz="1800" dirty="0"/>
          </a:p>
          <a:p>
            <a:pPr algn="l"/>
            <a:r>
              <a:rPr lang="en-US" sz="1800" dirty="0"/>
              <a:t>(code illustration snippet 24)</a:t>
            </a:r>
          </a:p>
        </p:txBody>
      </p:sp>
    </p:spTree>
    <p:extLst>
      <p:ext uri="{BB962C8B-B14F-4D97-AF65-F5344CB8AC3E}">
        <p14:creationId xmlns:p14="http://schemas.microsoft.com/office/powerpoint/2010/main" val="22896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6992</TotalTime>
  <Words>486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16</cp:revision>
  <dcterms:created xsi:type="dcterms:W3CDTF">2024-07-05T03:43:45Z</dcterms:created>
  <dcterms:modified xsi:type="dcterms:W3CDTF">2024-08-24T15:44:50Z</dcterms:modified>
</cp:coreProperties>
</file>