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6" r:id="rId2"/>
    <p:sldId id="258" r:id="rId3"/>
    <p:sldId id="259" r:id="rId4"/>
    <p:sldId id="260" r:id="rId5"/>
    <p:sldId id="261" r:id="rId6"/>
    <p:sldId id="26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5CD2C29-6869-4EB9-A262-397E95AA9D5D}">
          <p14:sldIdLst>
            <p14:sldId id="256"/>
            <p14:sldId id="258"/>
            <p14:sldId id="259"/>
            <p14:sldId id="260"/>
            <p14:sldId id="261"/>
            <p14:sldId id="2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CC2761-9818-4245-A638-254009C8A243}" v="2839" dt="2024-08-13T14:06:38.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9" autoAdjust="0"/>
    <p:restoredTop sz="94670"/>
  </p:normalViewPr>
  <p:slideViewPr>
    <p:cSldViewPr snapToGrid="0">
      <p:cViewPr varScale="1">
        <p:scale>
          <a:sx n="117" d="100"/>
          <a:sy n="117" d="100"/>
        </p:scale>
        <p:origin x="58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h Vinh Mai" userId="b8e4a559-41e0-4141-8dc1-330451d69615" providerId="ADAL" clId="{92C8C979-F545-4FFE-B472-387B21A78BD7}"/>
    <pc:docChg chg="undo custSel addSld delSld modSld sldOrd modSection">
      <pc:chgData name="Dinh Vinh Mai" userId="b8e4a559-41e0-4141-8dc1-330451d69615" providerId="ADAL" clId="{92C8C979-F545-4FFE-B472-387B21A78BD7}" dt="2024-07-14T10:53:06.802" v="13785" actId="478"/>
      <pc:docMkLst>
        <pc:docMk/>
      </pc:docMkLst>
      <pc:sldChg chg="modSp mod">
        <pc:chgData name="Dinh Vinh Mai" userId="b8e4a559-41e0-4141-8dc1-330451d69615" providerId="ADAL" clId="{92C8C979-F545-4FFE-B472-387B21A78BD7}" dt="2024-07-11T23:42:56.867" v="42" actId="20577"/>
        <pc:sldMkLst>
          <pc:docMk/>
          <pc:sldMk cId="2437323191" sldId="256"/>
        </pc:sldMkLst>
        <pc:spChg chg="mod">
          <ac:chgData name="Dinh Vinh Mai" userId="b8e4a559-41e0-4141-8dc1-330451d69615" providerId="ADAL" clId="{92C8C979-F545-4FFE-B472-387B21A78BD7}" dt="2024-07-11T23:42:56.867" v="42" actId="20577"/>
          <ac:spMkLst>
            <pc:docMk/>
            <pc:sldMk cId="2437323191" sldId="256"/>
            <ac:spMk id="3" creationId="{96DD8BC4-D539-661E-8A88-53AF6C208F93}"/>
          </ac:spMkLst>
        </pc:spChg>
      </pc:sldChg>
      <pc:sldChg chg="addSp delSp modSp mod modAnim">
        <pc:chgData name="Dinh Vinh Mai" userId="b8e4a559-41e0-4141-8dc1-330451d69615" providerId="ADAL" clId="{92C8C979-F545-4FFE-B472-387B21A78BD7}" dt="2024-07-12T00:08:44.775" v="2395" actId="5793"/>
        <pc:sldMkLst>
          <pc:docMk/>
          <pc:sldMk cId="715447292" sldId="258"/>
        </pc:sldMkLst>
        <pc:spChg chg="mod">
          <ac:chgData name="Dinh Vinh Mai" userId="b8e4a559-41e0-4141-8dc1-330451d69615" providerId="ADAL" clId="{92C8C979-F545-4FFE-B472-387B21A78BD7}" dt="2024-07-11T23:43:34.697" v="86" actId="27636"/>
          <ac:spMkLst>
            <pc:docMk/>
            <pc:sldMk cId="715447292" sldId="258"/>
            <ac:spMk id="3" creationId="{96DD8BC4-D539-661E-8A88-53AF6C208F93}"/>
          </ac:spMkLst>
        </pc:spChg>
        <pc:spChg chg="mod">
          <ac:chgData name="Dinh Vinh Mai" userId="b8e4a559-41e0-4141-8dc1-330451d69615" providerId="ADAL" clId="{92C8C979-F545-4FFE-B472-387B21A78BD7}" dt="2024-07-12T00:08:44.775" v="2395" actId="5793"/>
          <ac:spMkLst>
            <pc:docMk/>
            <pc:sldMk cId="715447292" sldId="258"/>
            <ac:spMk id="4" creationId="{BBA13038-CAB8-FCA0-CDE8-65E40C2F10A3}"/>
          </ac:spMkLst>
        </pc:spChg>
        <pc:graphicFrameChg chg="add del mod">
          <ac:chgData name="Dinh Vinh Mai" userId="b8e4a559-41e0-4141-8dc1-330451d69615" providerId="ADAL" clId="{92C8C979-F545-4FFE-B472-387B21A78BD7}" dt="2024-07-11T23:52:20.240" v="518" actId="478"/>
          <ac:graphicFrameMkLst>
            <pc:docMk/>
            <pc:sldMk cId="715447292" sldId="258"/>
            <ac:graphicFrameMk id="2" creationId="{B420A6EA-6BA5-A294-4259-5292226E43E8}"/>
          </ac:graphicFrameMkLst>
        </pc:graphicFrameChg>
      </pc:sldChg>
      <pc:sldChg chg="modSp add mod ord modAnim">
        <pc:chgData name="Dinh Vinh Mai" userId="b8e4a559-41e0-4141-8dc1-330451d69615" providerId="ADAL" clId="{92C8C979-F545-4FFE-B472-387B21A78BD7}" dt="2024-07-14T10:10:56.677" v="13784" actId="20577"/>
        <pc:sldMkLst>
          <pc:docMk/>
          <pc:sldMk cId="69879196" sldId="259"/>
        </pc:sldMkLst>
        <pc:spChg chg="mod">
          <ac:chgData name="Dinh Vinh Mai" userId="b8e4a559-41e0-4141-8dc1-330451d69615" providerId="ADAL" clId="{92C8C979-F545-4FFE-B472-387B21A78BD7}" dt="2024-07-12T00:10:37.676" v="2532" actId="114"/>
          <ac:spMkLst>
            <pc:docMk/>
            <pc:sldMk cId="69879196" sldId="259"/>
            <ac:spMk id="3" creationId="{96DD8BC4-D539-661E-8A88-53AF6C208F93}"/>
          </ac:spMkLst>
        </pc:spChg>
        <pc:spChg chg="mod">
          <ac:chgData name="Dinh Vinh Mai" userId="b8e4a559-41e0-4141-8dc1-330451d69615" providerId="ADAL" clId="{92C8C979-F545-4FFE-B472-387B21A78BD7}" dt="2024-07-14T10:10:56.677" v="13784" actId="20577"/>
          <ac:spMkLst>
            <pc:docMk/>
            <pc:sldMk cId="69879196" sldId="259"/>
            <ac:spMk id="4" creationId="{BBA13038-CAB8-FCA0-CDE8-65E40C2F10A3}"/>
          </ac:spMkLst>
        </pc:spChg>
      </pc:sldChg>
      <pc:sldChg chg="del">
        <pc:chgData name="Dinh Vinh Mai" userId="b8e4a559-41e0-4141-8dc1-330451d69615" providerId="ADAL" clId="{92C8C979-F545-4FFE-B472-387B21A78BD7}" dt="2024-07-11T23:42:44.132" v="6" actId="47"/>
        <pc:sldMkLst>
          <pc:docMk/>
          <pc:sldMk cId="2078495021" sldId="259"/>
        </pc:sldMkLst>
      </pc:sldChg>
      <pc:sldChg chg="del">
        <pc:chgData name="Dinh Vinh Mai" userId="b8e4a559-41e0-4141-8dc1-330451d69615" providerId="ADAL" clId="{92C8C979-F545-4FFE-B472-387B21A78BD7}" dt="2024-07-11T23:42:42.860" v="5" actId="47"/>
        <pc:sldMkLst>
          <pc:docMk/>
          <pc:sldMk cId="114777668" sldId="260"/>
        </pc:sldMkLst>
      </pc:sldChg>
      <pc:sldChg chg="modSp add mod modAnim">
        <pc:chgData name="Dinh Vinh Mai" userId="b8e4a559-41e0-4141-8dc1-330451d69615" providerId="ADAL" clId="{92C8C979-F545-4FFE-B472-387B21A78BD7}" dt="2024-07-12T10:32:21.737" v="9637"/>
        <pc:sldMkLst>
          <pc:docMk/>
          <pc:sldMk cId="3546735497" sldId="260"/>
        </pc:sldMkLst>
        <pc:spChg chg="mod">
          <ac:chgData name="Dinh Vinh Mai" userId="b8e4a559-41e0-4141-8dc1-330451d69615" providerId="ADAL" clId="{92C8C979-F545-4FFE-B472-387B21A78BD7}" dt="2024-07-12T00:40:01.720" v="2838" actId="20577"/>
          <ac:spMkLst>
            <pc:docMk/>
            <pc:sldMk cId="3546735497" sldId="260"/>
            <ac:spMk id="3" creationId="{96DD8BC4-D539-661E-8A88-53AF6C208F93}"/>
          </ac:spMkLst>
        </pc:spChg>
        <pc:spChg chg="mod">
          <ac:chgData name="Dinh Vinh Mai" userId="b8e4a559-41e0-4141-8dc1-330451d69615" providerId="ADAL" clId="{92C8C979-F545-4FFE-B472-387B21A78BD7}" dt="2024-07-12T01:50:32.544" v="3768" actId="5793"/>
          <ac:spMkLst>
            <pc:docMk/>
            <pc:sldMk cId="3546735497" sldId="260"/>
            <ac:spMk id="4" creationId="{BBA13038-CAB8-FCA0-CDE8-65E40C2F10A3}"/>
          </ac:spMkLst>
        </pc:spChg>
      </pc:sldChg>
      <pc:sldChg chg="del">
        <pc:chgData name="Dinh Vinh Mai" userId="b8e4a559-41e0-4141-8dc1-330451d69615" providerId="ADAL" clId="{92C8C979-F545-4FFE-B472-387B21A78BD7}" dt="2024-07-11T23:42:42.682" v="4" actId="47"/>
        <pc:sldMkLst>
          <pc:docMk/>
          <pc:sldMk cId="646613574" sldId="261"/>
        </pc:sldMkLst>
      </pc:sldChg>
      <pc:sldChg chg="addSp delSp modSp add mod modAnim">
        <pc:chgData name="Dinh Vinh Mai" userId="b8e4a559-41e0-4141-8dc1-330451d69615" providerId="ADAL" clId="{92C8C979-F545-4FFE-B472-387B21A78BD7}" dt="2024-07-12T10:32:42.784" v="9642"/>
        <pc:sldMkLst>
          <pc:docMk/>
          <pc:sldMk cId="3523870962" sldId="261"/>
        </pc:sldMkLst>
        <pc:spChg chg="add del mod">
          <ac:chgData name="Dinh Vinh Mai" userId="b8e4a559-41e0-4141-8dc1-330451d69615" providerId="ADAL" clId="{92C8C979-F545-4FFE-B472-387B21A78BD7}" dt="2024-07-12T02:19:05.904" v="5252" actId="21"/>
          <ac:spMkLst>
            <pc:docMk/>
            <pc:sldMk cId="3523870962" sldId="261"/>
            <ac:spMk id="2" creationId="{9A1948F9-BCF7-223E-B9CC-79FDF0D12079}"/>
          </ac:spMkLst>
        </pc:spChg>
        <pc:spChg chg="mod">
          <ac:chgData name="Dinh Vinh Mai" userId="b8e4a559-41e0-4141-8dc1-330451d69615" providerId="ADAL" clId="{92C8C979-F545-4FFE-B472-387B21A78BD7}" dt="2024-07-12T01:53:04.058" v="3905" actId="20577"/>
          <ac:spMkLst>
            <pc:docMk/>
            <pc:sldMk cId="3523870962" sldId="261"/>
            <ac:spMk id="3" creationId="{96DD8BC4-D539-661E-8A88-53AF6C208F93}"/>
          </ac:spMkLst>
        </pc:spChg>
        <pc:spChg chg="add del mod">
          <ac:chgData name="Dinh Vinh Mai" userId="b8e4a559-41e0-4141-8dc1-330451d69615" providerId="ADAL" clId="{92C8C979-F545-4FFE-B472-387B21A78BD7}" dt="2024-07-12T03:17:50.089" v="6525" actId="20577"/>
          <ac:spMkLst>
            <pc:docMk/>
            <pc:sldMk cId="3523870962" sldId="261"/>
            <ac:spMk id="4" creationId="{BBA13038-CAB8-FCA0-CDE8-65E40C2F10A3}"/>
          </ac:spMkLst>
        </pc:spChg>
        <pc:spChg chg="add mod">
          <ac:chgData name="Dinh Vinh Mai" userId="b8e4a559-41e0-4141-8dc1-330451d69615" providerId="ADAL" clId="{92C8C979-F545-4FFE-B472-387B21A78BD7}" dt="2024-07-12T02:19:34.540" v="5258" actId="1076"/>
          <ac:spMkLst>
            <pc:docMk/>
            <pc:sldMk cId="3523870962" sldId="261"/>
            <ac:spMk id="5" creationId="{BBA13038-CAB8-FCA0-CDE8-65E40C2F10A3}"/>
          </ac:spMkLst>
        </pc:spChg>
        <pc:spChg chg="add del mod">
          <ac:chgData name="Dinh Vinh Mai" userId="b8e4a559-41e0-4141-8dc1-330451d69615" providerId="ADAL" clId="{92C8C979-F545-4FFE-B472-387B21A78BD7}" dt="2024-07-12T02:20:23.964" v="5266" actId="478"/>
          <ac:spMkLst>
            <pc:docMk/>
            <pc:sldMk cId="3523870962" sldId="261"/>
            <ac:spMk id="6" creationId="{9A1948F9-BCF7-223E-B9CC-79FDF0D12079}"/>
          </ac:spMkLst>
        </pc:spChg>
      </pc:sldChg>
      <pc:sldChg chg="addSp delSp modSp add mod delAnim modAnim">
        <pc:chgData name="Dinh Vinh Mai" userId="b8e4a559-41e0-4141-8dc1-330451d69615" providerId="ADAL" clId="{92C8C979-F545-4FFE-B472-387B21A78BD7}" dt="2024-07-14T10:53:06.802" v="13785" actId="478"/>
        <pc:sldMkLst>
          <pc:docMk/>
          <pc:sldMk cId="2652548340" sldId="262"/>
        </pc:sldMkLst>
        <pc:spChg chg="mod">
          <ac:chgData name="Dinh Vinh Mai" userId="b8e4a559-41e0-4141-8dc1-330451d69615" providerId="ADAL" clId="{92C8C979-F545-4FFE-B472-387B21A78BD7}" dt="2024-07-12T03:47:07.564" v="6578" actId="20577"/>
          <ac:spMkLst>
            <pc:docMk/>
            <pc:sldMk cId="2652548340" sldId="262"/>
            <ac:spMk id="3" creationId="{96DD8BC4-D539-661E-8A88-53AF6C208F93}"/>
          </ac:spMkLst>
        </pc:spChg>
        <pc:spChg chg="mod">
          <ac:chgData name="Dinh Vinh Mai" userId="b8e4a559-41e0-4141-8dc1-330451d69615" providerId="ADAL" clId="{92C8C979-F545-4FFE-B472-387B21A78BD7}" dt="2024-07-12T03:59:26.550" v="7168" actId="114"/>
          <ac:spMkLst>
            <pc:docMk/>
            <pc:sldMk cId="2652548340" sldId="262"/>
            <ac:spMk id="4" creationId="{BBA13038-CAB8-FCA0-CDE8-65E40C2F10A3}"/>
          </ac:spMkLst>
        </pc:spChg>
        <pc:spChg chg="add mod">
          <ac:chgData name="Dinh Vinh Mai" userId="b8e4a559-41e0-4141-8dc1-330451d69615" providerId="ADAL" clId="{92C8C979-F545-4FFE-B472-387B21A78BD7}" dt="2024-07-12T03:58:49.310" v="7121" actId="20577"/>
          <ac:spMkLst>
            <pc:docMk/>
            <pc:sldMk cId="2652548340" sldId="262"/>
            <ac:spMk id="7" creationId="{735C0034-9699-F9D9-6534-306539359175}"/>
          </ac:spMkLst>
        </pc:spChg>
        <pc:spChg chg="add del mod">
          <ac:chgData name="Dinh Vinh Mai" userId="b8e4a559-41e0-4141-8dc1-330451d69615" providerId="ADAL" clId="{92C8C979-F545-4FFE-B472-387B21A78BD7}" dt="2024-07-14T10:53:06.802" v="13785" actId="478"/>
          <ac:spMkLst>
            <pc:docMk/>
            <pc:sldMk cId="2652548340" sldId="262"/>
            <ac:spMk id="10" creationId="{14A7A41A-4834-004B-3719-DD1CCDAAC9DC}"/>
          </ac:spMkLst>
        </pc:spChg>
        <pc:picChg chg="add mod">
          <ac:chgData name="Dinh Vinh Mai" userId="b8e4a559-41e0-4141-8dc1-330451d69615" providerId="ADAL" clId="{92C8C979-F545-4FFE-B472-387B21A78BD7}" dt="2024-07-12T03:54:47.664" v="6891" actId="1076"/>
          <ac:picMkLst>
            <pc:docMk/>
            <pc:sldMk cId="2652548340" sldId="262"/>
            <ac:picMk id="6" creationId="{9A19FCA6-E051-B4ED-594D-4253C3A806EB}"/>
          </ac:picMkLst>
        </pc:picChg>
        <pc:picChg chg="add mod">
          <ac:chgData name="Dinh Vinh Mai" userId="b8e4a559-41e0-4141-8dc1-330451d69615" providerId="ADAL" clId="{92C8C979-F545-4FFE-B472-387B21A78BD7}" dt="2024-07-12T04:05:29.291" v="7172" actId="1076"/>
          <ac:picMkLst>
            <pc:docMk/>
            <pc:sldMk cId="2652548340" sldId="262"/>
            <ac:picMk id="9" creationId="{33F450F7-DDCB-CF0B-F9B7-30642AC9675A}"/>
          </ac:picMkLst>
        </pc:picChg>
      </pc:sldChg>
      <pc:sldChg chg="del">
        <pc:chgData name="Dinh Vinh Mai" userId="b8e4a559-41e0-4141-8dc1-330451d69615" providerId="ADAL" clId="{92C8C979-F545-4FFE-B472-387B21A78BD7}" dt="2024-07-11T23:42:42.350" v="2" actId="47"/>
        <pc:sldMkLst>
          <pc:docMk/>
          <pc:sldMk cId="2729605296" sldId="262"/>
        </pc:sldMkLst>
      </pc:sldChg>
      <pc:sldChg chg="del">
        <pc:chgData name="Dinh Vinh Mai" userId="b8e4a559-41e0-4141-8dc1-330451d69615" providerId="ADAL" clId="{92C8C979-F545-4FFE-B472-387B21A78BD7}" dt="2024-07-11T23:42:42.502" v="3" actId="47"/>
        <pc:sldMkLst>
          <pc:docMk/>
          <pc:sldMk cId="2236708295" sldId="263"/>
        </pc:sldMkLst>
      </pc:sldChg>
      <pc:sldChg chg="add del">
        <pc:chgData name="Dinh Vinh Mai" userId="b8e4a559-41e0-4141-8dc1-330451d69615" providerId="ADAL" clId="{92C8C979-F545-4FFE-B472-387B21A78BD7}" dt="2024-07-12T10:33:09.639" v="9647" actId="47"/>
        <pc:sldMkLst>
          <pc:docMk/>
          <pc:sldMk cId="3771300892" sldId="263"/>
        </pc:sldMkLst>
      </pc:sldChg>
      <pc:sldChg chg="del">
        <pc:chgData name="Dinh Vinh Mai" userId="b8e4a559-41e0-4141-8dc1-330451d69615" providerId="ADAL" clId="{92C8C979-F545-4FFE-B472-387B21A78BD7}" dt="2024-07-11T23:42:42.144" v="1" actId="47"/>
        <pc:sldMkLst>
          <pc:docMk/>
          <pc:sldMk cId="193709571" sldId="264"/>
        </pc:sldMkLst>
      </pc:sldChg>
      <pc:sldChg chg="delSp modSp add mod modAnim">
        <pc:chgData name="Dinh Vinh Mai" userId="b8e4a559-41e0-4141-8dc1-330451d69615" providerId="ADAL" clId="{92C8C979-F545-4FFE-B472-387B21A78BD7}" dt="2024-07-12T10:33:34.650" v="9654"/>
        <pc:sldMkLst>
          <pc:docMk/>
          <pc:sldMk cId="1570693514" sldId="264"/>
        </pc:sldMkLst>
        <pc:spChg chg="mod">
          <ac:chgData name="Dinh Vinh Mai" userId="b8e4a559-41e0-4141-8dc1-330451d69615" providerId="ADAL" clId="{92C8C979-F545-4FFE-B472-387B21A78BD7}" dt="2024-07-12T04:21:56.900" v="7705" actId="20577"/>
          <ac:spMkLst>
            <pc:docMk/>
            <pc:sldMk cId="1570693514" sldId="264"/>
            <ac:spMk id="3" creationId="{96DD8BC4-D539-661E-8A88-53AF6C208F93}"/>
          </ac:spMkLst>
        </pc:spChg>
        <pc:spChg chg="mod">
          <ac:chgData name="Dinh Vinh Mai" userId="b8e4a559-41e0-4141-8dc1-330451d69615" providerId="ADAL" clId="{92C8C979-F545-4FFE-B472-387B21A78BD7}" dt="2024-07-12T10:33:29.941" v="9653" actId="20577"/>
          <ac:spMkLst>
            <pc:docMk/>
            <pc:sldMk cId="1570693514" sldId="264"/>
            <ac:spMk id="4" creationId="{BBA13038-CAB8-FCA0-CDE8-65E40C2F10A3}"/>
          </ac:spMkLst>
        </pc:spChg>
        <pc:spChg chg="del mod">
          <ac:chgData name="Dinh Vinh Mai" userId="b8e4a559-41e0-4141-8dc1-330451d69615" providerId="ADAL" clId="{92C8C979-F545-4FFE-B472-387B21A78BD7}" dt="2024-07-12T04:21:41.288" v="7622" actId="478"/>
          <ac:spMkLst>
            <pc:docMk/>
            <pc:sldMk cId="1570693514" sldId="264"/>
            <ac:spMk id="10" creationId="{14A7A41A-4834-004B-3719-DD1CCDAAC9DC}"/>
          </ac:spMkLst>
        </pc:spChg>
        <pc:picChg chg="del">
          <ac:chgData name="Dinh Vinh Mai" userId="b8e4a559-41e0-4141-8dc1-330451d69615" providerId="ADAL" clId="{92C8C979-F545-4FFE-B472-387B21A78BD7}" dt="2024-07-12T04:21:39.402" v="7621" actId="478"/>
          <ac:picMkLst>
            <pc:docMk/>
            <pc:sldMk cId="1570693514" sldId="264"/>
            <ac:picMk id="6" creationId="{9A19FCA6-E051-B4ED-594D-4253C3A806EB}"/>
          </ac:picMkLst>
        </pc:picChg>
        <pc:picChg chg="del">
          <ac:chgData name="Dinh Vinh Mai" userId="b8e4a559-41e0-4141-8dc1-330451d69615" providerId="ADAL" clId="{92C8C979-F545-4FFE-B472-387B21A78BD7}" dt="2024-07-12T04:21:38.608" v="7620" actId="478"/>
          <ac:picMkLst>
            <pc:docMk/>
            <pc:sldMk cId="1570693514" sldId="264"/>
            <ac:picMk id="9" creationId="{33F450F7-DDCB-CF0B-F9B7-30642AC9675A}"/>
          </ac:picMkLst>
        </pc:picChg>
      </pc:sldChg>
      <pc:sldChg chg="addSp modSp add mod modAnim">
        <pc:chgData name="Dinh Vinh Mai" userId="b8e4a559-41e0-4141-8dc1-330451d69615" providerId="ADAL" clId="{92C8C979-F545-4FFE-B472-387B21A78BD7}" dt="2024-07-13T00:25:14.362" v="10864" actId="255"/>
        <pc:sldMkLst>
          <pc:docMk/>
          <pc:sldMk cId="2598762935" sldId="265"/>
        </pc:sldMkLst>
        <pc:spChg chg="add mod">
          <ac:chgData name="Dinh Vinh Mai" userId="b8e4a559-41e0-4141-8dc1-330451d69615" providerId="ADAL" clId="{92C8C979-F545-4FFE-B472-387B21A78BD7}" dt="2024-07-13T00:25:14.362" v="10864" actId="255"/>
          <ac:spMkLst>
            <pc:docMk/>
            <pc:sldMk cId="2598762935" sldId="265"/>
            <ac:spMk id="2" creationId="{F8B4EBA5-D065-6628-05A5-91C8183330F5}"/>
          </ac:spMkLst>
        </pc:spChg>
        <pc:spChg chg="mod">
          <ac:chgData name="Dinh Vinh Mai" userId="b8e4a559-41e0-4141-8dc1-330451d69615" providerId="ADAL" clId="{92C8C979-F545-4FFE-B472-387B21A78BD7}" dt="2024-07-13T00:18:11.297" v="10690" actId="114"/>
          <ac:spMkLst>
            <pc:docMk/>
            <pc:sldMk cId="2598762935" sldId="265"/>
            <ac:spMk id="3" creationId="{96DD8BC4-D539-661E-8A88-53AF6C208F93}"/>
          </ac:spMkLst>
        </pc:spChg>
        <pc:spChg chg="mod">
          <ac:chgData name="Dinh Vinh Mai" userId="b8e4a559-41e0-4141-8dc1-330451d69615" providerId="ADAL" clId="{92C8C979-F545-4FFE-B472-387B21A78BD7}" dt="2024-07-12T10:31:48.719" v="9633" actId="20577"/>
          <ac:spMkLst>
            <pc:docMk/>
            <pc:sldMk cId="2598762935" sldId="265"/>
            <ac:spMk id="4" creationId="{BBA13038-CAB8-FCA0-CDE8-65E40C2F10A3}"/>
          </ac:spMkLst>
        </pc:spChg>
      </pc:sldChg>
      <pc:sldChg chg="del">
        <pc:chgData name="Dinh Vinh Mai" userId="b8e4a559-41e0-4141-8dc1-330451d69615" providerId="ADAL" clId="{92C8C979-F545-4FFE-B472-387B21A78BD7}" dt="2024-07-11T23:42:41.844" v="0" actId="47"/>
        <pc:sldMkLst>
          <pc:docMk/>
          <pc:sldMk cId="3978505155" sldId="265"/>
        </pc:sldMkLst>
      </pc:sldChg>
      <pc:sldChg chg="addSp modSp add mod modAnim">
        <pc:chgData name="Dinh Vinh Mai" userId="b8e4a559-41e0-4141-8dc1-330451d69615" providerId="ADAL" clId="{92C8C979-F545-4FFE-B472-387B21A78BD7}" dt="2024-07-14T06:54:43.698" v="12245" actId="20577"/>
        <pc:sldMkLst>
          <pc:docMk/>
          <pc:sldMk cId="2265539881" sldId="266"/>
        </pc:sldMkLst>
        <pc:spChg chg="mod">
          <ac:chgData name="Dinh Vinh Mai" userId="b8e4a559-41e0-4141-8dc1-330451d69615" providerId="ADAL" clId="{92C8C979-F545-4FFE-B472-387B21A78BD7}" dt="2024-07-13T01:54:27.789" v="11368" actId="14100"/>
          <ac:spMkLst>
            <pc:docMk/>
            <pc:sldMk cId="2265539881" sldId="266"/>
            <ac:spMk id="2" creationId="{F8B4EBA5-D065-6628-05A5-91C8183330F5}"/>
          </ac:spMkLst>
        </pc:spChg>
        <pc:spChg chg="mod">
          <ac:chgData name="Dinh Vinh Mai" userId="b8e4a559-41e0-4141-8dc1-330451d69615" providerId="ADAL" clId="{92C8C979-F545-4FFE-B472-387B21A78BD7}" dt="2024-07-13T00:25:47.803" v="10920" actId="20577"/>
          <ac:spMkLst>
            <pc:docMk/>
            <pc:sldMk cId="2265539881" sldId="266"/>
            <ac:spMk id="3" creationId="{96DD8BC4-D539-661E-8A88-53AF6C208F93}"/>
          </ac:spMkLst>
        </pc:spChg>
        <pc:spChg chg="add mod">
          <ac:chgData name="Dinh Vinh Mai" userId="b8e4a559-41e0-4141-8dc1-330451d69615" providerId="ADAL" clId="{92C8C979-F545-4FFE-B472-387B21A78BD7}" dt="2024-07-14T06:54:43.698" v="12245" actId="20577"/>
          <ac:spMkLst>
            <pc:docMk/>
            <pc:sldMk cId="2265539881" sldId="266"/>
            <ac:spMk id="6" creationId="{B6186AA4-73D5-4BB7-63DD-3879981B8F89}"/>
          </ac:spMkLst>
        </pc:spChg>
        <pc:picChg chg="add mod">
          <ac:chgData name="Dinh Vinh Mai" userId="b8e4a559-41e0-4141-8dc1-330451d69615" providerId="ADAL" clId="{92C8C979-F545-4FFE-B472-387B21A78BD7}" dt="2024-07-13T01:54:30.099" v="11369" actId="1076"/>
          <ac:picMkLst>
            <pc:docMk/>
            <pc:sldMk cId="2265539881" sldId="266"/>
            <ac:picMk id="1026" creationId="{D65235E0-D979-3771-85A2-93745939C1A2}"/>
          </ac:picMkLst>
        </pc:picChg>
      </pc:sldChg>
      <pc:sldChg chg="delSp modSp add mod delAnim">
        <pc:chgData name="Dinh Vinh Mai" userId="b8e4a559-41e0-4141-8dc1-330451d69615" providerId="ADAL" clId="{92C8C979-F545-4FFE-B472-387B21A78BD7}" dt="2024-07-14T07:40:53.903" v="12573" actId="5793"/>
        <pc:sldMkLst>
          <pc:docMk/>
          <pc:sldMk cId="3360451873" sldId="267"/>
        </pc:sldMkLst>
        <pc:spChg chg="del">
          <ac:chgData name="Dinh Vinh Mai" userId="b8e4a559-41e0-4141-8dc1-330451d69615" providerId="ADAL" clId="{92C8C979-F545-4FFE-B472-387B21A78BD7}" dt="2024-07-14T06:56:22.984" v="12248" actId="478"/>
          <ac:spMkLst>
            <pc:docMk/>
            <pc:sldMk cId="3360451873" sldId="267"/>
            <ac:spMk id="2" creationId="{F8B4EBA5-D065-6628-05A5-91C8183330F5}"/>
          </ac:spMkLst>
        </pc:spChg>
        <pc:spChg chg="mod">
          <ac:chgData name="Dinh Vinh Mai" userId="b8e4a559-41e0-4141-8dc1-330451d69615" providerId="ADAL" clId="{92C8C979-F545-4FFE-B472-387B21A78BD7}" dt="2024-07-14T07:40:53.903" v="12573" actId="5793"/>
          <ac:spMkLst>
            <pc:docMk/>
            <pc:sldMk cId="3360451873" sldId="267"/>
            <ac:spMk id="6" creationId="{B6186AA4-73D5-4BB7-63DD-3879981B8F89}"/>
          </ac:spMkLst>
        </pc:spChg>
        <pc:picChg chg="del">
          <ac:chgData name="Dinh Vinh Mai" userId="b8e4a559-41e0-4141-8dc1-330451d69615" providerId="ADAL" clId="{92C8C979-F545-4FFE-B472-387B21A78BD7}" dt="2024-07-14T06:56:19.180" v="12247" actId="478"/>
          <ac:picMkLst>
            <pc:docMk/>
            <pc:sldMk cId="3360451873" sldId="267"/>
            <ac:picMk id="1026" creationId="{D65235E0-D979-3771-85A2-93745939C1A2}"/>
          </ac:picMkLst>
        </pc:picChg>
      </pc:sldChg>
      <pc:sldChg chg="addSp modSp add mod">
        <pc:chgData name="Dinh Vinh Mai" userId="b8e4a559-41e0-4141-8dc1-330451d69615" providerId="ADAL" clId="{92C8C979-F545-4FFE-B472-387B21A78BD7}" dt="2024-07-14T08:51:43.212" v="13269" actId="20577"/>
        <pc:sldMkLst>
          <pc:docMk/>
          <pc:sldMk cId="3557004465" sldId="268"/>
        </pc:sldMkLst>
        <pc:spChg chg="mod">
          <ac:chgData name="Dinh Vinh Mai" userId="b8e4a559-41e0-4141-8dc1-330451d69615" providerId="ADAL" clId="{92C8C979-F545-4FFE-B472-387B21A78BD7}" dt="2024-07-14T07:41:42.056" v="12685" actId="27636"/>
          <ac:spMkLst>
            <pc:docMk/>
            <pc:sldMk cId="3557004465" sldId="268"/>
            <ac:spMk id="3" creationId="{96DD8BC4-D539-661E-8A88-53AF6C208F93}"/>
          </ac:spMkLst>
        </pc:spChg>
        <pc:spChg chg="mod">
          <ac:chgData name="Dinh Vinh Mai" userId="b8e4a559-41e0-4141-8dc1-330451d69615" providerId="ADAL" clId="{92C8C979-F545-4FFE-B472-387B21A78BD7}" dt="2024-07-14T08:51:43.212" v="13269" actId="20577"/>
          <ac:spMkLst>
            <pc:docMk/>
            <pc:sldMk cId="3557004465" sldId="268"/>
            <ac:spMk id="6" creationId="{B6186AA4-73D5-4BB7-63DD-3879981B8F89}"/>
          </ac:spMkLst>
        </pc:spChg>
        <pc:picChg chg="add mod">
          <ac:chgData name="Dinh Vinh Mai" userId="b8e4a559-41e0-4141-8dc1-330451d69615" providerId="ADAL" clId="{92C8C979-F545-4FFE-B472-387B21A78BD7}" dt="2024-07-14T08:49:30.489" v="13123" actId="1076"/>
          <ac:picMkLst>
            <pc:docMk/>
            <pc:sldMk cId="3557004465" sldId="268"/>
            <ac:picMk id="8" creationId="{D3B54C0C-4D90-0BE4-46AF-6AB5A44551FF}"/>
          </ac:picMkLst>
        </pc:picChg>
      </pc:sldChg>
      <pc:sldChg chg="delSp modSp add mod">
        <pc:chgData name="Dinh Vinh Mai" userId="b8e4a559-41e0-4141-8dc1-330451d69615" providerId="ADAL" clId="{92C8C979-F545-4FFE-B472-387B21A78BD7}" dt="2024-07-14T09:48:37.453" v="13773" actId="20577"/>
        <pc:sldMkLst>
          <pc:docMk/>
          <pc:sldMk cId="1731397349" sldId="269"/>
        </pc:sldMkLst>
        <pc:spChg chg="mod">
          <ac:chgData name="Dinh Vinh Mai" userId="b8e4a559-41e0-4141-8dc1-330451d69615" providerId="ADAL" clId="{92C8C979-F545-4FFE-B472-387B21A78BD7}" dt="2024-07-14T09:38:13.393" v="13342" actId="20577"/>
          <ac:spMkLst>
            <pc:docMk/>
            <pc:sldMk cId="1731397349" sldId="269"/>
            <ac:spMk id="3" creationId="{96DD8BC4-D539-661E-8A88-53AF6C208F93}"/>
          </ac:spMkLst>
        </pc:spChg>
        <pc:spChg chg="mod">
          <ac:chgData name="Dinh Vinh Mai" userId="b8e4a559-41e0-4141-8dc1-330451d69615" providerId="ADAL" clId="{92C8C979-F545-4FFE-B472-387B21A78BD7}" dt="2024-07-14T09:48:37.453" v="13773" actId="20577"/>
          <ac:spMkLst>
            <pc:docMk/>
            <pc:sldMk cId="1731397349" sldId="269"/>
            <ac:spMk id="6" creationId="{B6186AA4-73D5-4BB7-63DD-3879981B8F89}"/>
          </ac:spMkLst>
        </pc:spChg>
        <pc:picChg chg="del">
          <ac:chgData name="Dinh Vinh Mai" userId="b8e4a559-41e0-4141-8dc1-330451d69615" providerId="ADAL" clId="{92C8C979-F545-4FFE-B472-387B21A78BD7}" dt="2024-07-14T09:30:46.242" v="13271" actId="478"/>
          <ac:picMkLst>
            <pc:docMk/>
            <pc:sldMk cId="1731397349" sldId="269"/>
            <ac:picMk id="8" creationId="{D3B54C0C-4D90-0BE4-46AF-6AB5A44551FF}"/>
          </ac:picMkLst>
        </pc:picChg>
      </pc:sldChg>
    </pc:docChg>
  </pc:docChgLst>
  <pc:docChgLst>
    <pc:chgData name="Dinh Vinh Mai" userId="b8e4a559-41e0-4141-8dc1-330451d69615" providerId="ADAL" clId="{9AF12651-E492-4749-A948-8FB040B70964}"/>
    <pc:docChg chg="undo custSel addSld delSld modSld sldOrd addSection delSection modSection">
      <pc:chgData name="Dinh Vinh Mai" userId="b8e4a559-41e0-4141-8dc1-330451d69615" providerId="ADAL" clId="{9AF12651-E492-4749-A948-8FB040B70964}" dt="2024-07-11T23:31:06.508" v="15304" actId="20577"/>
      <pc:docMkLst>
        <pc:docMk/>
      </pc:docMkLst>
      <pc:sldChg chg="del">
        <pc:chgData name="Dinh Vinh Mai" userId="b8e4a559-41e0-4141-8dc1-330451d69615" providerId="ADAL" clId="{9AF12651-E492-4749-A948-8FB040B70964}" dt="2024-07-11T01:41:42.792" v="0" actId="47"/>
        <pc:sldMkLst>
          <pc:docMk/>
          <pc:sldMk cId="217268900" sldId="256"/>
        </pc:sldMkLst>
      </pc:sldChg>
      <pc:sldChg chg="modSp new mod">
        <pc:chgData name="Dinh Vinh Mai" userId="b8e4a559-41e0-4141-8dc1-330451d69615" providerId="ADAL" clId="{9AF12651-E492-4749-A948-8FB040B70964}" dt="2024-07-11T01:42:31.374" v="77" actId="20577"/>
        <pc:sldMkLst>
          <pc:docMk/>
          <pc:sldMk cId="2437323191" sldId="256"/>
        </pc:sldMkLst>
        <pc:spChg chg="mod">
          <ac:chgData name="Dinh Vinh Mai" userId="b8e4a559-41e0-4141-8dc1-330451d69615" providerId="ADAL" clId="{9AF12651-E492-4749-A948-8FB040B70964}" dt="2024-07-11T01:41:58.931" v="44" actId="20577"/>
          <ac:spMkLst>
            <pc:docMk/>
            <pc:sldMk cId="2437323191" sldId="256"/>
            <ac:spMk id="2" creationId="{5F432DBD-CB83-55BD-128C-2C66E47798F8}"/>
          </ac:spMkLst>
        </pc:spChg>
        <pc:spChg chg="mod">
          <ac:chgData name="Dinh Vinh Mai" userId="b8e4a559-41e0-4141-8dc1-330451d69615" providerId="ADAL" clId="{9AF12651-E492-4749-A948-8FB040B70964}" dt="2024-07-11T01:42:31.374" v="77" actId="20577"/>
          <ac:spMkLst>
            <pc:docMk/>
            <pc:sldMk cId="2437323191" sldId="256"/>
            <ac:spMk id="3" creationId="{96DD8BC4-D539-661E-8A88-53AF6C208F93}"/>
          </ac:spMkLst>
        </pc:spChg>
      </pc:sldChg>
      <pc:sldChg chg="addSp delSp modSp add del mod">
        <pc:chgData name="Dinh Vinh Mai" userId="b8e4a559-41e0-4141-8dc1-330451d69615" providerId="ADAL" clId="{9AF12651-E492-4749-A948-8FB040B70964}" dt="2024-07-11T01:48:04.827" v="216" actId="47"/>
        <pc:sldMkLst>
          <pc:docMk/>
          <pc:sldMk cId="1145363845" sldId="257"/>
        </pc:sldMkLst>
        <pc:spChg chg="del mod">
          <ac:chgData name="Dinh Vinh Mai" userId="b8e4a559-41e0-4141-8dc1-330451d69615" providerId="ADAL" clId="{9AF12651-E492-4749-A948-8FB040B70964}" dt="2024-07-11T01:44:11.394" v="80" actId="478"/>
          <ac:spMkLst>
            <pc:docMk/>
            <pc:sldMk cId="1145363845" sldId="257"/>
            <ac:spMk id="2" creationId="{5F432DBD-CB83-55BD-128C-2C66E47798F8}"/>
          </ac:spMkLst>
        </pc:spChg>
        <pc:spChg chg="mod">
          <ac:chgData name="Dinh Vinh Mai" userId="b8e4a559-41e0-4141-8dc1-330451d69615" providerId="ADAL" clId="{9AF12651-E492-4749-A948-8FB040B70964}" dt="2024-07-11T01:46:05.600" v="116" actId="1076"/>
          <ac:spMkLst>
            <pc:docMk/>
            <pc:sldMk cId="1145363845" sldId="257"/>
            <ac:spMk id="3" creationId="{96DD8BC4-D539-661E-8A88-53AF6C208F93}"/>
          </ac:spMkLst>
        </pc:spChg>
        <pc:spChg chg="add del mod">
          <ac:chgData name="Dinh Vinh Mai" userId="b8e4a559-41e0-4141-8dc1-330451d69615" providerId="ADAL" clId="{9AF12651-E492-4749-A948-8FB040B70964}" dt="2024-07-11T01:47:56.554" v="215" actId="478"/>
          <ac:spMkLst>
            <pc:docMk/>
            <pc:sldMk cId="1145363845" sldId="257"/>
            <ac:spMk id="4" creationId="{BBA13038-CAB8-FCA0-CDE8-65E40C2F10A3}"/>
          </ac:spMkLst>
        </pc:spChg>
      </pc:sldChg>
      <pc:sldChg chg="del">
        <pc:chgData name="Dinh Vinh Mai" userId="b8e4a559-41e0-4141-8dc1-330451d69615" providerId="ADAL" clId="{9AF12651-E492-4749-A948-8FB040B70964}" dt="2024-07-11T01:41:42.792" v="0" actId="47"/>
        <pc:sldMkLst>
          <pc:docMk/>
          <pc:sldMk cId="3564134708" sldId="257"/>
        </pc:sldMkLst>
      </pc:sldChg>
      <pc:sldChg chg="modSp add mod modAnim">
        <pc:chgData name="Dinh Vinh Mai" userId="b8e4a559-41e0-4141-8dc1-330451d69615" providerId="ADAL" clId="{9AF12651-E492-4749-A948-8FB040B70964}" dt="2024-07-11T02:13:51.984" v="3027"/>
        <pc:sldMkLst>
          <pc:docMk/>
          <pc:sldMk cId="715447292" sldId="258"/>
        </pc:sldMkLst>
        <pc:spChg chg="mod">
          <ac:chgData name="Dinh Vinh Mai" userId="b8e4a559-41e0-4141-8dc1-330451d69615" providerId="ADAL" clId="{9AF12651-E492-4749-A948-8FB040B70964}" dt="2024-07-11T02:13:26.874" v="3021" actId="20577"/>
          <ac:spMkLst>
            <pc:docMk/>
            <pc:sldMk cId="715447292" sldId="258"/>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315607852" sldId="258"/>
        </pc:sldMkLst>
      </pc:sldChg>
      <pc:sldChg chg="del">
        <pc:chgData name="Dinh Vinh Mai" userId="b8e4a559-41e0-4141-8dc1-330451d69615" providerId="ADAL" clId="{9AF12651-E492-4749-A948-8FB040B70964}" dt="2024-07-11T01:41:42.792" v="0" actId="47"/>
        <pc:sldMkLst>
          <pc:docMk/>
          <pc:sldMk cId="1400435694" sldId="259"/>
        </pc:sldMkLst>
      </pc:sldChg>
      <pc:sldChg chg="modSp add modAnim">
        <pc:chgData name="Dinh Vinh Mai" userId="b8e4a559-41e0-4141-8dc1-330451d69615" providerId="ADAL" clId="{9AF12651-E492-4749-A948-8FB040B70964}" dt="2024-07-11T08:30:39.020" v="5812"/>
        <pc:sldMkLst>
          <pc:docMk/>
          <pc:sldMk cId="2078495021" sldId="259"/>
        </pc:sldMkLst>
        <pc:spChg chg="mod">
          <ac:chgData name="Dinh Vinh Mai" userId="b8e4a559-41e0-4141-8dc1-330451d69615" providerId="ADAL" clId="{9AF12651-E492-4749-A948-8FB040B70964}" dt="2024-07-11T08:30:19.371" v="5808" actId="20577"/>
          <ac:spMkLst>
            <pc:docMk/>
            <pc:sldMk cId="2078495021" sldId="259"/>
            <ac:spMk id="4" creationId="{BBA13038-CAB8-FCA0-CDE8-65E40C2F10A3}"/>
          </ac:spMkLst>
        </pc:spChg>
      </pc:sldChg>
      <pc:sldChg chg="addSp modSp add mod modAnim">
        <pc:chgData name="Dinh Vinh Mai" userId="b8e4a559-41e0-4141-8dc1-330451d69615" providerId="ADAL" clId="{9AF12651-E492-4749-A948-8FB040B70964}" dt="2024-07-11T08:44:30.109" v="6044" actId="14100"/>
        <pc:sldMkLst>
          <pc:docMk/>
          <pc:sldMk cId="114777668" sldId="260"/>
        </pc:sldMkLst>
        <pc:spChg chg="mod">
          <ac:chgData name="Dinh Vinh Mai" userId="b8e4a559-41e0-4141-8dc1-330451d69615" providerId="ADAL" clId="{9AF12651-E492-4749-A948-8FB040B70964}" dt="2024-07-11T08:33:51.742" v="5824" actId="1076"/>
          <ac:spMkLst>
            <pc:docMk/>
            <pc:sldMk cId="114777668" sldId="260"/>
            <ac:spMk id="3" creationId="{96DD8BC4-D539-661E-8A88-53AF6C208F93}"/>
          </ac:spMkLst>
        </pc:spChg>
        <pc:spChg chg="mod">
          <ac:chgData name="Dinh Vinh Mai" userId="b8e4a559-41e0-4141-8dc1-330451d69615" providerId="ADAL" clId="{9AF12651-E492-4749-A948-8FB040B70964}" dt="2024-07-11T08:32:24.252" v="5814" actId="20577"/>
          <ac:spMkLst>
            <pc:docMk/>
            <pc:sldMk cId="114777668" sldId="260"/>
            <ac:spMk id="4" creationId="{BBA13038-CAB8-FCA0-CDE8-65E40C2F10A3}"/>
          </ac:spMkLst>
        </pc:spChg>
        <pc:spChg chg="add mod">
          <ac:chgData name="Dinh Vinh Mai" userId="b8e4a559-41e0-4141-8dc1-330451d69615" providerId="ADAL" clId="{9AF12651-E492-4749-A948-8FB040B70964}" dt="2024-07-11T08:44:24.609" v="6040" actId="14100"/>
          <ac:spMkLst>
            <pc:docMk/>
            <pc:sldMk cId="114777668" sldId="260"/>
            <ac:spMk id="6" creationId="{4914E028-BBB3-509D-27BD-0D7E14D586F4}"/>
          </ac:spMkLst>
        </pc:spChg>
        <pc:picChg chg="add mod">
          <ac:chgData name="Dinh Vinh Mai" userId="b8e4a559-41e0-4141-8dc1-330451d69615" providerId="ADAL" clId="{9AF12651-E492-4749-A948-8FB040B70964}" dt="2024-07-11T08:44:30.109" v="6044" actId="14100"/>
          <ac:picMkLst>
            <pc:docMk/>
            <pc:sldMk cId="114777668" sldId="260"/>
            <ac:picMk id="5" creationId="{85C0B44A-39CB-36E8-9FE5-05418ECC25C9}"/>
          </ac:picMkLst>
        </pc:picChg>
      </pc:sldChg>
      <pc:sldChg chg="del">
        <pc:chgData name="Dinh Vinh Mai" userId="b8e4a559-41e0-4141-8dc1-330451d69615" providerId="ADAL" clId="{9AF12651-E492-4749-A948-8FB040B70964}" dt="2024-07-11T01:41:42.792" v="0" actId="47"/>
        <pc:sldMkLst>
          <pc:docMk/>
          <pc:sldMk cId="1028437802" sldId="260"/>
        </pc:sldMkLst>
      </pc:sldChg>
      <pc:sldChg chg="del">
        <pc:chgData name="Dinh Vinh Mai" userId="b8e4a559-41e0-4141-8dc1-330451d69615" providerId="ADAL" clId="{9AF12651-E492-4749-A948-8FB040B70964}" dt="2024-07-11T01:41:42.792" v="0" actId="47"/>
        <pc:sldMkLst>
          <pc:docMk/>
          <pc:sldMk cId="315264614" sldId="261"/>
        </pc:sldMkLst>
      </pc:sldChg>
      <pc:sldChg chg="addSp delSp modSp add mod">
        <pc:chgData name="Dinh Vinh Mai" userId="b8e4a559-41e0-4141-8dc1-330451d69615" providerId="ADAL" clId="{9AF12651-E492-4749-A948-8FB040B70964}" dt="2024-07-11T08:56:12.775" v="7015" actId="5793"/>
        <pc:sldMkLst>
          <pc:docMk/>
          <pc:sldMk cId="646613574" sldId="261"/>
        </pc:sldMkLst>
        <pc:spChg chg="mod">
          <ac:chgData name="Dinh Vinh Mai" userId="b8e4a559-41e0-4141-8dc1-330451d69615" providerId="ADAL" clId="{9AF12651-E492-4749-A948-8FB040B70964}" dt="2024-07-11T08:56:12.775" v="7015" actId="5793"/>
          <ac:spMkLst>
            <pc:docMk/>
            <pc:sldMk cId="646613574" sldId="261"/>
            <ac:spMk id="6" creationId="{4914E028-BBB3-509D-27BD-0D7E14D586F4}"/>
          </ac:spMkLst>
        </pc:spChg>
        <pc:picChg chg="del">
          <ac:chgData name="Dinh Vinh Mai" userId="b8e4a559-41e0-4141-8dc1-330451d69615" providerId="ADAL" clId="{9AF12651-E492-4749-A948-8FB040B70964}" dt="2024-07-11T08:44:57.780" v="6049" actId="478"/>
          <ac:picMkLst>
            <pc:docMk/>
            <pc:sldMk cId="646613574" sldId="261"/>
            <ac:picMk id="5" creationId="{85C0B44A-39CB-36E8-9FE5-05418ECC25C9}"/>
          </ac:picMkLst>
        </pc:picChg>
        <pc:picChg chg="add mod">
          <ac:chgData name="Dinh Vinh Mai" userId="b8e4a559-41e0-4141-8dc1-330451d69615" providerId="ADAL" clId="{9AF12651-E492-4749-A948-8FB040B70964}" dt="2024-07-11T08:45:06.295" v="6054" actId="1076"/>
          <ac:picMkLst>
            <pc:docMk/>
            <pc:sldMk cId="646613574" sldId="261"/>
            <ac:picMk id="7" creationId="{DEB481D6-5356-0DD2-3F6F-3A03A44D641A}"/>
          </ac:picMkLst>
        </pc:picChg>
      </pc:sldChg>
      <pc:sldChg chg="del">
        <pc:chgData name="Dinh Vinh Mai" userId="b8e4a559-41e0-4141-8dc1-330451d69615" providerId="ADAL" clId="{9AF12651-E492-4749-A948-8FB040B70964}" dt="2024-07-11T01:41:42.792" v="0" actId="47"/>
        <pc:sldMkLst>
          <pc:docMk/>
          <pc:sldMk cId="2377540471" sldId="262"/>
        </pc:sldMkLst>
      </pc:sldChg>
      <pc:sldChg chg="addSp modSp add mod ord modAnim">
        <pc:chgData name="Dinh Vinh Mai" userId="b8e4a559-41e0-4141-8dc1-330451d69615" providerId="ADAL" clId="{9AF12651-E492-4749-A948-8FB040B70964}" dt="2024-07-11T22:49:23.115" v="11711" actId="20577"/>
        <pc:sldMkLst>
          <pc:docMk/>
          <pc:sldMk cId="2729605296" sldId="262"/>
        </pc:sldMkLst>
        <pc:spChg chg="add mod">
          <ac:chgData name="Dinh Vinh Mai" userId="b8e4a559-41e0-4141-8dc1-330451d69615" providerId="ADAL" clId="{9AF12651-E492-4749-A948-8FB040B70964}" dt="2024-07-11T22:49:23.115" v="11711" actId="20577"/>
          <ac:spMkLst>
            <pc:docMk/>
            <pc:sldMk cId="2729605296" sldId="262"/>
            <ac:spMk id="2" creationId="{98D47709-0A78-AACC-5CCE-FD59A7D17E27}"/>
          </ac:spMkLst>
        </pc:spChg>
        <pc:spChg chg="mod">
          <ac:chgData name="Dinh Vinh Mai" userId="b8e4a559-41e0-4141-8dc1-330451d69615" providerId="ADAL" clId="{9AF12651-E492-4749-A948-8FB040B70964}" dt="2024-07-11T09:05:22.824" v="7310" actId="20577"/>
          <ac:spMkLst>
            <pc:docMk/>
            <pc:sldMk cId="2729605296" sldId="262"/>
            <ac:spMk id="3" creationId="{96DD8BC4-D539-661E-8A88-53AF6C208F93}"/>
          </ac:spMkLst>
        </pc:spChg>
        <pc:spChg chg="mod">
          <ac:chgData name="Dinh Vinh Mai" userId="b8e4a559-41e0-4141-8dc1-330451d69615" providerId="ADAL" clId="{9AF12651-E492-4749-A948-8FB040B70964}" dt="2024-07-11T09:05:04.583" v="7283" actId="20577"/>
          <ac:spMkLst>
            <pc:docMk/>
            <pc:sldMk cId="2729605296" sldId="262"/>
            <ac:spMk id="4" creationId="{BBA13038-CAB8-FCA0-CDE8-65E40C2F10A3}"/>
          </ac:spMkLst>
        </pc:spChg>
      </pc:sldChg>
      <pc:sldChg chg="del">
        <pc:chgData name="Dinh Vinh Mai" userId="b8e4a559-41e0-4141-8dc1-330451d69615" providerId="ADAL" clId="{9AF12651-E492-4749-A948-8FB040B70964}" dt="2024-07-11T01:41:42.792" v="0" actId="47"/>
        <pc:sldMkLst>
          <pc:docMk/>
          <pc:sldMk cId="1501040282" sldId="263"/>
        </pc:sldMkLst>
      </pc:sldChg>
      <pc:sldChg chg="add ord">
        <pc:chgData name="Dinh Vinh Mai" userId="b8e4a559-41e0-4141-8dc1-330451d69615" providerId="ADAL" clId="{9AF12651-E492-4749-A948-8FB040B70964}" dt="2024-07-11T22:49:33.159" v="11713"/>
        <pc:sldMkLst>
          <pc:docMk/>
          <pc:sldMk cId="2236708295" sldId="263"/>
        </pc:sldMkLst>
      </pc:sldChg>
      <pc:sldChg chg="add del ord">
        <pc:chgData name="Dinh Vinh Mai" userId="b8e4a559-41e0-4141-8dc1-330451d69615" providerId="ADAL" clId="{9AF12651-E492-4749-A948-8FB040B70964}" dt="2024-07-11T09:05:35.894" v="7314" actId="47"/>
        <pc:sldMkLst>
          <pc:docMk/>
          <pc:sldMk cId="2960663922" sldId="263"/>
        </pc:sldMkLst>
      </pc:sldChg>
      <pc:sldChg chg="modSp add modAnim">
        <pc:chgData name="Dinh Vinh Mai" userId="b8e4a559-41e0-4141-8dc1-330451d69615" providerId="ADAL" clId="{9AF12651-E492-4749-A948-8FB040B70964}" dt="2024-07-11T23:16:27.961" v="14529" actId="207"/>
        <pc:sldMkLst>
          <pc:docMk/>
          <pc:sldMk cId="193709571" sldId="264"/>
        </pc:sldMkLst>
        <pc:spChg chg="mod">
          <ac:chgData name="Dinh Vinh Mai" userId="b8e4a559-41e0-4141-8dc1-330451d69615" providerId="ADAL" clId="{9AF12651-E492-4749-A948-8FB040B70964}" dt="2024-07-11T23:16:27.961" v="14529" actId="207"/>
          <ac:spMkLst>
            <pc:docMk/>
            <pc:sldMk cId="193709571" sldId="264"/>
            <ac:spMk id="2" creationId="{98D47709-0A78-AACC-5CCE-FD59A7D17E27}"/>
          </ac:spMkLst>
        </pc:spChg>
      </pc:sldChg>
      <pc:sldChg chg="del">
        <pc:chgData name="Dinh Vinh Mai" userId="b8e4a559-41e0-4141-8dc1-330451d69615" providerId="ADAL" clId="{9AF12651-E492-4749-A948-8FB040B70964}" dt="2024-07-11T01:41:42.792" v="0" actId="47"/>
        <pc:sldMkLst>
          <pc:docMk/>
          <pc:sldMk cId="364621379" sldId="264"/>
        </pc:sldMkLst>
      </pc:sldChg>
      <pc:sldChg chg="modSp add mod modAnim">
        <pc:chgData name="Dinh Vinh Mai" userId="b8e4a559-41e0-4141-8dc1-330451d69615" providerId="ADAL" clId="{9AF12651-E492-4749-A948-8FB040B70964}" dt="2024-07-11T23:31:06.508" v="15304" actId="20577"/>
        <pc:sldMkLst>
          <pc:docMk/>
          <pc:sldMk cId="3978505155" sldId="265"/>
        </pc:sldMkLst>
        <pc:spChg chg="mod">
          <ac:chgData name="Dinh Vinh Mai" userId="b8e4a559-41e0-4141-8dc1-330451d69615" providerId="ADAL" clId="{9AF12651-E492-4749-A948-8FB040B70964}" dt="2024-07-11T23:31:06.508" v="15304" actId="20577"/>
          <ac:spMkLst>
            <pc:docMk/>
            <pc:sldMk cId="3978505155" sldId="265"/>
            <ac:spMk id="2" creationId="{98D47709-0A78-AACC-5CCE-FD59A7D17E27}"/>
          </ac:spMkLst>
        </pc:spChg>
        <pc:spChg chg="mod">
          <ac:chgData name="Dinh Vinh Mai" userId="b8e4a559-41e0-4141-8dc1-330451d69615" providerId="ADAL" clId="{9AF12651-E492-4749-A948-8FB040B70964}" dt="2024-07-11T23:21:20.391" v="14574" actId="20577"/>
          <ac:spMkLst>
            <pc:docMk/>
            <pc:sldMk cId="3978505155" sldId="265"/>
            <ac:spMk id="3" creationId="{96DD8BC4-D539-661E-8A88-53AF6C208F93}"/>
          </ac:spMkLst>
        </pc:spChg>
      </pc:sldChg>
    </pc:docChg>
  </pc:docChgLst>
  <pc:docChgLst>
    <pc:chgData name="Dinh Vinh Mai" userId="b8e4a559-41e0-4141-8dc1-330451d69615" providerId="ADAL" clId="{39CC2761-9818-4245-A638-254009C8A243}"/>
    <pc:docChg chg="undo custSel addSld delSld modSld sldOrd modSection">
      <pc:chgData name="Dinh Vinh Mai" userId="b8e4a559-41e0-4141-8dc1-330451d69615" providerId="ADAL" clId="{39CC2761-9818-4245-A638-254009C8A243}" dt="2024-08-13T14:06:38.952" v="25881"/>
      <pc:docMkLst>
        <pc:docMk/>
      </pc:docMkLst>
      <pc:sldChg chg="addSp delSp modSp mod">
        <pc:chgData name="Dinh Vinh Mai" userId="b8e4a559-41e0-4141-8dc1-330451d69615" providerId="ADAL" clId="{39CC2761-9818-4245-A638-254009C8A243}" dt="2024-08-13T13:04:03.163" v="21199"/>
        <pc:sldMkLst>
          <pc:docMk/>
          <pc:sldMk cId="2437323191" sldId="256"/>
        </pc:sldMkLst>
        <pc:spChg chg="mod">
          <ac:chgData name="Dinh Vinh Mai" userId="b8e4a559-41e0-4141-8dc1-330451d69615" providerId="ADAL" clId="{39CC2761-9818-4245-A638-254009C8A243}" dt="2024-08-12T09:58:27.303" v="36" actId="20577"/>
          <ac:spMkLst>
            <pc:docMk/>
            <pc:sldMk cId="2437323191" sldId="256"/>
            <ac:spMk id="3" creationId="{96DD8BC4-D539-661E-8A88-53AF6C208F93}"/>
          </ac:spMkLst>
        </pc:spChg>
        <pc:spChg chg="add del mod">
          <ac:chgData name="Dinh Vinh Mai" userId="b8e4a559-41e0-4141-8dc1-330451d69615" providerId="ADAL" clId="{39CC2761-9818-4245-A638-254009C8A243}" dt="2024-08-13T13:04:03.163" v="21199"/>
          <ac:spMkLst>
            <pc:docMk/>
            <pc:sldMk cId="2437323191" sldId="256"/>
            <ac:spMk id="4" creationId="{E91A2847-8004-95FB-FECE-0AE77FE941C6}"/>
          </ac:spMkLst>
        </pc:spChg>
      </pc:sldChg>
      <pc:sldChg chg="modSp mod modAnim">
        <pc:chgData name="Dinh Vinh Mai" userId="b8e4a559-41e0-4141-8dc1-330451d69615" providerId="ADAL" clId="{39CC2761-9818-4245-A638-254009C8A243}" dt="2024-08-13T14:00:52.231" v="25798"/>
        <pc:sldMkLst>
          <pc:docMk/>
          <pc:sldMk cId="715447292" sldId="258"/>
        </pc:sldMkLst>
        <pc:spChg chg="mod">
          <ac:chgData name="Dinh Vinh Mai" userId="b8e4a559-41e0-4141-8dc1-330451d69615" providerId="ADAL" clId="{39CC2761-9818-4245-A638-254009C8A243}" dt="2024-08-12T10:00:41.104" v="197" actId="20577"/>
          <ac:spMkLst>
            <pc:docMk/>
            <pc:sldMk cId="715447292" sldId="258"/>
            <ac:spMk id="3" creationId="{96DD8BC4-D539-661E-8A88-53AF6C208F93}"/>
          </ac:spMkLst>
        </pc:spChg>
        <pc:spChg chg="mod">
          <ac:chgData name="Dinh Vinh Mai" userId="b8e4a559-41e0-4141-8dc1-330451d69615" providerId="ADAL" clId="{39CC2761-9818-4245-A638-254009C8A243}" dt="2024-08-12T10:34:46.630" v="3940"/>
          <ac:spMkLst>
            <pc:docMk/>
            <pc:sldMk cId="715447292" sldId="258"/>
            <ac:spMk id="4" creationId="{BBA13038-CAB8-FCA0-CDE8-65E40C2F10A3}"/>
          </ac:spMkLst>
        </pc:spChg>
      </pc:sldChg>
      <pc:sldChg chg="del">
        <pc:chgData name="Dinh Vinh Mai" userId="b8e4a559-41e0-4141-8dc1-330451d69615" providerId="ADAL" clId="{39CC2761-9818-4245-A638-254009C8A243}" dt="2024-08-12T10:27:42.280" v="2907" actId="2696"/>
        <pc:sldMkLst>
          <pc:docMk/>
          <pc:sldMk cId="69879196" sldId="259"/>
        </pc:sldMkLst>
      </pc:sldChg>
      <pc:sldChg chg="modSp add mod modAnim">
        <pc:chgData name="Dinh Vinh Mai" userId="b8e4a559-41e0-4141-8dc1-330451d69615" providerId="ADAL" clId="{39CC2761-9818-4245-A638-254009C8A243}" dt="2024-08-13T14:01:21.087" v="25804"/>
        <pc:sldMkLst>
          <pc:docMk/>
          <pc:sldMk cId="4257690440" sldId="259"/>
        </pc:sldMkLst>
        <pc:spChg chg="mod">
          <ac:chgData name="Dinh Vinh Mai" userId="b8e4a559-41e0-4141-8dc1-330451d69615" providerId="ADAL" clId="{39CC2761-9818-4245-A638-254009C8A243}" dt="2024-08-12T10:29:44.373" v="3093" actId="20577"/>
          <ac:spMkLst>
            <pc:docMk/>
            <pc:sldMk cId="4257690440" sldId="259"/>
            <ac:spMk id="3" creationId="{96DD8BC4-D539-661E-8A88-53AF6C208F93}"/>
          </ac:spMkLst>
        </pc:spChg>
        <pc:spChg chg="mod">
          <ac:chgData name="Dinh Vinh Mai" userId="b8e4a559-41e0-4141-8dc1-330451d69615" providerId="ADAL" clId="{39CC2761-9818-4245-A638-254009C8A243}" dt="2024-08-12T10:52:58.989" v="5488" actId="5793"/>
          <ac:spMkLst>
            <pc:docMk/>
            <pc:sldMk cId="4257690440" sldId="259"/>
            <ac:spMk id="4" creationId="{BBA13038-CAB8-FCA0-CDE8-65E40C2F10A3}"/>
          </ac:spMkLst>
        </pc:spChg>
      </pc:sldChg>
      <pc:sldChg chg="addSp delSp modSp add mod ord">
        <pc:chgData name="Dinh Vinh Mai" userId="b8e4a559-41e0-4141-8dc1-330451d69615" providerId="ADAL" clId="{39CC2761-9818-4245-A638-254009C8A243}" dt="2024-08-12T10:53:23.140" v="5496" actId="20578"/>
        <pc:sldMkLst>
          <pc:docMk/>
          <pc:sldMk cId="1857093248" sldId="260"/>
        </pc:sldMkLst>
        <pc:spChg chg="mod">
          <ac:chgData name="Dinh Vinh Mai" userId="b8e4a559-41e0-4141-8dc1-330451d69615" providerId="ADAL" clId="{39CC2761-9818-4245-A638-254009C8A243}" dt="2024-08-12T10:53:05.597" v="5490" actId="20577"/>
          <ac:spMkLst>
            <pc:docMk/>
            <pc:sldMk cId="1857093248" sldId="260"/>
            <ac:spMk id="4" creationId="{BBA13038-CAB8-FCA0-CDE8-65E40C2F10A3}"/>
          </ac:spMkLst>
        </pc:spChg>
        <pc:spChg chg="add del mod">
          <ac:chgData name="Dinh Vinh Mai" userId="b8e4a559-41e0-4141-8dc1-330451d69615" providerId="ADAL" clId="{39CC2761-9818-4245-A638-254009C8A243}" dt="2024-08-12T10:53:13.889" v="5494"/>
          <ac:spMkLst>
            <pc:docMk/>
            <pc:sldMk cId="1857093248" sldId="260"/>
            <ac:spMk id="5" creationId="{D58301BA-483C-2284-CFEE-35ED18DE6A6B}"/>
          </ac:spMkLst>
        </pc:spChg>
        <pc:picChg chg="add mod">
          <ac:chgData name="Dinh Vinh Mai" userId="b8e4a559-41e0-4141-8dc1-330451d69615" providerId="ADAL" clId="{39CC2761-9818-4245-A638-254009C8A243}" dt="2024-08-12T10:53:06.398" v="5491"/>
          <ac:picMkLst>
            <pc:docMk/>
            <pc:sldMk cId="1857093248" sldId="260"/>
            <ac:picMk id="2" creationId="{64F55B02-312F-DFE4-0DEA-A6AF45C9D131}"/>
          </ac:picMkLst>
        </pc:picChg>
      </pc:sldChg>
      <pc:sldChg chg="del">
        <pc:chgData name="Dinh Vinh Mai" userId="b8e4a559-41e0-4141-8dc1-330451d69615" providerId="ADAL" clId="{39CC2761-9818-4245-A638-254009C8A243}" dt="2024-08-12T10:27:42.626" v="2908" actId="2696"/>
        <pc:sldMkLst>
          <pc:docMk/>
          <pc:sldMk cId="3546735497" sldId="260"/>
        </pc:sldMkLst>
      </pc:sldChg>
      <pc:sldChg chg="modSp add mod modAnim">
        <pc:chgData name="Dinh Vinh Mai" userId="b8e4a559-41e0-4141-8dc1-330451d69615" providerId="ADAL" clId="{39CC2761-9818-4245-A638-254009C8A243}" dt="2024-08-13T14:01:36.329" v="25806"/>
        <pc:sldMkLst>
          <pc:docMk/>
          <pc:sldMk cId="640677512" sldId="261"/>
        </pc:sldMkLst>
        <pc:spChg chg="mod">
          <ac:chgData name="Dinh Vinh Mai" userId="b8e4a559-41e0-4141-8dc1-330451d69615" providerId="ADAL" clId="{39CC2761-9818-4245-A638-254009C8A243}" dt="2024-08-13T02:54:16.548" v="9780" actId="20577"/>
          <ac:spMkLst>
            <pc:docMk/>
            <pc:sldMk cId="640677512" sldId="261"/>
            <ac:spMk id="4" creationId="{BBA13038-CAB8-FCA0-CDE8-65E40C2F10A3}"/>
          </ac:spMkLst>
        </pc:spChg>
      </pc:sldChg>
      <pc:sldChg chg="del">
        <pc:chgData name="Dinh Vinh Mai" userId="b8e4a559-41e0-4141-8dc1-330451d69615" providerId="ADAL" clId="{39CC2761-9818-4245-A638-254009C8A243}" dt="2024-08-12T10:27:42.773" v="2909" actId="2696"/>
        <pc:sldMkLst>
          <pc:docMk/>
          <pc:sldMk cId="3523870962" sldId="261"/>
        </pc:sldMkLst>
      </pc:sldChg>
      <pc:sldChg chg="modSp add mod">
        <pc:chgData name="Dinh Vinh Mai" userId="b8e4a559-41e0-4141-8dc1-330451d69615" providerId="ADAL" clId="{39CC2761-9818-4245-A638-254009C8A243}" dt="2024-08-12T11:05:32.449" v="6001" actId="20577"/>
        <pc:sldMkLst>
          <pc:docMk/>
          <pc:sldMk cId="2375990779" sldId="262"/>
        </pc:sldMkLst>
        <pc:spChg chg="mod">
          <ac:chgData name="Dinh Vinh Mai" userId="b8e4a559-41e0-4141-8dc1-330451d69615" providerId="ADAL" clId="{39CC2761-9818-4245-A638-254009C8A243}" dt="2024-08-12T11:05:14.621" v="5975" actId="20577"/>
          <ac:spMkLst>
            <pc:docMk/>
            <pc:sldMk cId="2375990779" sldId="262"/>
            <ac:spMk id="3" creationId="{96DD8BC4-D539-661E-8A88-53AF6C208F93}"/>
          </ac:spMkLst>
        </pc:spChg>
        <pc:spChg chg="mod">
          <ac:chgData name="Dinh Vinh Mai" userId="b8e4a559-41e0-4141-8dc1-330451d69615" providerId="ADAL" clId="{39CC2761-9818-4245-A638-254009C8A243}" dt="2024-08-12T11:05:32.449" v="6001" actId="20577"/>
          <ac:spMkLst>
            <pc:docMk/>
            <pc:sldMk cId="2375990779" sldId="262"/>
            <ac:spMk id="4" creationId="{BBA13038-CAB8-FCA0-CDE8-65E40C2F10A3}"/>
          </ac:spMkLst>
        </pc:spChg>
      </pc:sldChg>
      <pc:sldChg chg="del">
        <pc:chgData name="Dinh Vinh Mai" userId="b8e4a559-41e0-4141-8dc1-330451d69615" providerId="ADAL" clId="{39CC2761-9818-4245-A638-254009C8A243}" dt="2024-08-12T10:27:42.906" v="2910" actId="2696"/>
        <pc:sldMkLst>
          <pc:docMk/>
          <pc:sldMk cId="2652548340" sldId="262"/>
        </pc:sldMkLst>
      </pc:sldChg>
      <pc:sldChg chg="addSp modSp add mod modAnim">
        <pc:chgData name="Dinh Vinh Mai" userId="b8e4a559-41e0-4141-8dc1-330451d69615" providerId="ADAL" clId="{39CC2761-9818-4245-A638-254009C8A243}" dt="2024-08-13T14:02:05.828" v="25813"/>
        <pc:sldMkLst>
          <pc:docMk/>
          <pc:sldMk cId="1382606568" sldId="263"/>
        </pc:sldMkLst>
        <pc:spChg chg="add mod">
          <ac:chgData name="Dinh Vinh Mai" userId="b8e4a559-41e0-4141-8dc1-330451d69615" providerId="ADAL" clId="{39CC2761-9818-4245-A638-254009C8A243}" dt="2024-08-12T13:35:47.651" v="7574" actId="767"/>
          <ac:spMkLst>
            <pc:docMk/>
            <pc:sldMk cId="1382606568" sldId="263"/>
            <ac:spMk id="2" creationId="{5A6B4745-6A45-A018-AFFD-1DD02C7A4C87}"/>
          </ac:spMkLst>
        </pc:spChg>
        <pc:spChg chg="mod">
          <ac:chgData name="Dinh Vinh Mai" userId="b8e4a559-41e0-4141-8dc1-330451d69615" providerId="ADAL" clId="{39CC2761-9818-4245-A638-254009C8A243}" dt="2024-08-12T12:23:50.866" v="6073" actId="20577"/>
          <ac:spMkLst>
            <pc:docMk/>
            <pc:sldMk cId="1382606568" sldId="263"/>
            <ac:spMk id="3" creationId="{96DD8BC4-D539-661E-8A88-53AF6C208F93}"/>
          </ac:spMkLst>
        </pc:spChg>
        <pc:spChg chg="mod">
          <ac:chgData name="Dinh Vinh Mai" userId="b8e4a559-41e0-4141-8dc1-330451d69615" providerId="ADAL" clId="{39CC2761-9818-4245-A638-254009C8A243}" dt="2024-08-12T13:40:30.802" v="8297" actId="255"/>
          <ac:spMkLst>
            <pc:docMk/>
            <pc:sldMk cId="1382606568" sldId="263"/>
            <ac:spMk id="4" creationId="{BBA13038-CAB8-FCA0-CDE8-65E40C2F10A3}"/>
          </ac:spMkLst>
        </pc:spChg>
      </pc:sldChg>
      <pc:sldChg chg="del">
        <pc:chgData name="Dinh Vinh Mai" userId="b8e4a559-41e0-4141-8dc1-330451d69615" providerId="ADAL" clId="{39CC2761-9818-4245-A638-254009C8A243}" dt="2024-08-12T10:27:43.015" v="2911" actId="2696"/>
        <pc:sldMkLst>
          <pc:docMk/>
          <pc:sldMk cId="1570693514" sldId="264"/>
        </pc:sldMkLst>
      </pc:sldChg>
      <pc:sldChg chg="addSp delSp modSp add mod modAnim">
        <pc:chgData name="Dinh Vinh Mai" userId="b8e4a559-41e0-4141-8dc1-330451d69615" providerId="ADAL" clId="{39CC2761-9818-4245-A638-254009C8A243}" dt="2024-08-13T14:02:43.215" v="25822"/>
        <pc:sldMkLst>
          <pc:docMk/>
          <pc:sldMk cId="2560574998" sldId="264"/>
        </pc:sldMkLst>
        <pc:spChg chg="mod">
          <ac:chgData name="Dinh Vinh Mai" userId="b8e4a559-41e0-4141-8dc1-330451d69615" providerId="ADAL" clId="{39CC2761-9818-4245-A638-254009C8A243}" dt="2024-08-13T02:07:58.600" v="8352" actId="20577"/>
          <ac:spMkLst>
            <pc:docMk/>
            <pc:sldMk cId="2560574998" sldId="264"/>
            <ac:spMk id="3" creationId="{96DD8BC4-D539-661E-8A88-53AF6C208F93}"/>
          </ac:spMkLst>
        </pc:spChg>
        <pc:spChg chg="mod">
          <ac:chgData name="Dinh Vinh Mai" userId="b8e4a559-41e0-4141-8dc1-330451d69615" providerId="ADAL" clId="{39CC2761-9818-4245-A638-254009C8A243}" dt="2024-08-13T03:43:18.954" v="11627" actId="20577"/>
          <ac:spMkLst>
            <pc:docMk/>
            <pc:sldMk cId="2560574998" sldId="264"/>
            <ac:spMk id="4" creationId="{BBA13038-CAB8-FCA0-CDE8-65E40C2F10A3}"/>
          </ac:spMkLst>
        </pc:spChg>
        <pc:spChg chg="add del mod">
          <ac:chgData name="Dinh Vinh Mai" userId="b8e4a559-41e0-4141-8dc1-330451d69615" providerId="ADAL" clId="{39CC2761-9818-4245-A638-254009C8A243}" dt="2024-08-13T02:08:20.953" v="8362" actId="767"/>
          <ac:spMkLst>
            <pc:docMk/>
            <pc:sldMk cId="2560574998" sldId="264"/>
            <ac:spMk id="5" creationId="{8E25B88F-7D37-D7D1-B4E6-EE0AC1EB9831}"/>
          </ac:spMkLst>
        </pc:spChg>
        <pc:spChg chg="add mod">
          <ac:chgData name="Dinh Vinh Mai" userId="b8e4a559-41e0-4141-8dc1-330451d69615" providerId="ADAL" clId="{39CC2761-9818-4245-A638-254009C8A243}" dt="2024-08-13T02:08:20.635" v="8361" actId="767"/>
          <ac:spMkLst>
            <pc:docMk/>
            <pc:sldMk cId="2560574998" sldId="264"/>
            <ac:spMk id="6" creationId="{38687400-BBC6-D799-B9BA-AF01C8CCD544}"/>
          </ac:spMkLst>
        </pc:spChg>
        <pc:spChg chg="add mod">
          <ac:chgData name="Dinh Vinh Mai" userId="b8e4a559-41e0-4141-8dc1-330451d69615" providerId="ADAL" clId="{39CC2761-9818-4245-A638-254009C8A243}" dt="2024-08-13T02:08:19.668" v="8359" actId="767"/>
          <ac:spMkLst>
            <pc:docMk/>
            <pc:sldMk cId="2560574998" sldId="264"/>
            <ac:spMk id="7" creationId="{77F9A1E5-2B72-4754-D791-15BDAC34F36A}"/>
          </ac:spMkLst>
        </pc:spChg>
      </pc:sldChg>
      <pc:sldChg chg="addSp modSp add del mod">
        <pc:chgData name="Dinh Vinh Mai" userId="b8e4a559-41e0-4141-8dc1-330451d69615" providerId="ADAL" clId="{39CC2761-9818-4245-A638-254009C8A243}" dt="2024-08-13T03:43:25.374" v="11629" actId="2696"/>
        <pc:sldMkLst>
          <pc:docMk/>
          <pc:sldMk cId="294121826" sldId="265"/>
        </pc:sldMkLst>
        <pc:spChg chg="mod">
          <ac:chgData name="Dinh Vinh Mai" userId="b8e4a559-41e0-4141-8dc1-330451d69615" providerId="ADAL" clId="{39CC2761-9818-4245-A638-254009C8A243}" dt="2024-08-13T03:39:20.289" v="11031" actId="20577"/>
          <ac:spMkLst>
            <pc:docMk/>
            <pc:sldMk cId="294121826" sldId="265"/>
            <ac:spMk id="4" creationId="{BBA13038-CAB8-FCA0-CDE8-65E40C2F10A3}"/>
          </ac:spMkLst>
        </pc:spChg>
        <pc:spChg chg="add mod">
          <ac:chgData name="Dinh Vinh Mai" userId="b8e4a559-41e0-4141-8dc1-330451d69615" providerId="ADAL" clId="{39CC2761-9818-4245-A638-254009C8A243}" dt="2024-08-13T03:43:22.167" v="11628" actId="767"/>
          <ac:spMkLst>
            <pc:docMk/>
            <pc:sldMk cId="294121826" sldId="265"/>
            <ac:spMk id="5" creationId="{A85B01D3-70E8-3A19-F679-9F919A0837E7}"/>
          </ac:spMkLst>
        </pc:spChg>
      </pc:sldChg>
      <pc:sldChg chg="modSp add mod modAnim">
        <pc:chgData name="Dinh Vinh Mai" userId="b8e4a559-41e0-4141-8dc1-330451d69615" providerId="ADAL" clId="{39CC2761-9818-4245-A638-254009C8A243}" dt="2024-08-13T14:03:22.982" v="25832"/>
        <pc:sldMkLst>
          <pc:docMk/>
          <pc:sldMk cId="1377416286" sldId="265"/>
        </pc:sldMkLst>
        <pc:spChg chg="mod">
          <ac:chgData name="Dinh Vinh Mai" userId="b8e4a559-41e0-4141-8dc1-330451d69615" providerId="ADAL" clId="{39CC2761-9818-4245-A638-254009C8A243}" dt="2024-08-13T04:23:23.918" v="14232" actId="20577"/>
          <ac:spMkLst>
            <pc:docMk/>
            <pc:sldMk cId="1377416286" sldId="265"/>
            <ac:spMk id="4" creationId="{BBA13038-CAB8-FCA0-CDE8-65E40C2F10A3}"/>
          </ac:spMkLst>
        </pc:spChg>
      </pc:sldChg>
      <pc:sldChg chg="del">
        <pc:chgData name="Dinh Vinh Mai" userId="b8e4a559-41e0-4141-8dc1-330451d69615" providerId="ADAL" clId="{39CC2761-9818-4245-A638-254009C8A243}" dt="2024-08-12T10:27:43.274" v="2912" actId="2696"/>
        <pc:sldMkLst>
          <pc:docMk/>
          <pc:sldMk cId="2598762935" sldId="265"/>
        </pc:sldMkLst>
      </pc:sldChg>
      <pc:sldChg chg="del">
        <pc:chgData name="Dinh Vinh Mai" userId="b8e4a559-41e0-4141-8dc1-330451d69615" providerId="ADAL" clId="{39CC2761-9818-4245-A638-254009C8A243}" dt="2024-08-12T10:27:43.386" v="2913" actId="2696"/>
        <pc:sldMkLst>
          <pc:docMk/>
          <pc:sldMk cId="2265539881" sldId="266"/>
        </pc:sldMkLst>
      </pc:sldChg>
      <pc:sldChg chg="modSp add del mod">
        <pc:chgData name="Dinh Vinh Mai" userId="b8e4a559-41e0-4141-8dc1-330451d69615" providerId="ADAL" clId="{39CC2761-9818-4245-A638-254009C8A243}" dt="2024-08-13T14:03:36.294" v="25833" actId="2696"/>
        <pc:sldMkLst>
          <pc:docMk/>
          <pc:sldMk cId="3430682936" sldId="266"/>
        </pc:sldMkLst>
        <pc:spChg chg="mod">
          <ac:chgData name="Dinh Vinh Mai" userId="b8e4a559-41e0-4141-8dc1-330451d69615" providerId="ADAL" clId="{39CC2761-9818-4245-A638-254009C8A243}" dt="2024-08-13T04:25:29.412" v="14316" actId="20577"/>
          <ac:spMkLst>
            <pc:docMk/>
            <pc:sldMk cId="3430682936" sldId="266"/>
            <ac:spMk id="4" creationId="{BBA13038-CAB8-FCA0-CDE8-65E40C2F10A3}"/>
          </ac:spMkLst>
        </pc:spChg>
      </pc:sldChg>
      <pc:sldChg chg="del">
        <pc:chgData name="Dinh Vinh Mai" userId="b8e4a559-41e0-4141-8dc1-330451d69615" providerId="ADAL" clId="{39CC2761-9818-4245-A638-254009C8A243}" dt="2024-08-12T10:27:43.517" v="2914" actId="2696"/>
        <pc:sldMkLst>
          <pc:docMk/>
          <pc:sldMk cId="3360451873" sldId="267"/>
        </pc:sldMkLst>
      </pc:sldChg>
      <pc:sldChg chg="addSp delSp modSp add mod ord">
        <pc:chgData name="Dinh Vinh Mai" userId="b8e4a559-41e0-4141-8dc1-330451d69615" providerId="ADAL" clId="{39CC2761-9818-4245-A638-254009C8A243}" dt="2024-08-13T04:27:17.227" v="14336" actId="20578"/>
        <pc:sldMkLst>
          <pc:docMk/>
          <pc:sldMk cId="3610227466" sldId="267"/>
        </pc:sldMkLst>
        <pc:spChg chg="del mod">
          <ac:chgData name="Dinh Vinh Mai" userId="b8e4a559-41e0-4141-8dc1-330451d69615" providerId="ADAL" clId="{39CC2761-9818-4245-A638-254009C8A243}" dt="2024-08-13T04:26:58.635" v="14330" actId="478"/>
          <ac:spMkLst>
            <pc:docMk/>
            <pc:sldMk cId="3610227466" sldId="267"/>
            <ac:spMk id="4" creationId="{BBA13038-CAB8-FCA0-CDE8-65E40C2F10A3}"/>
          </ac:spMkLst>
        </pc:spChg>
        <pc:picChg chg="add mod">
          <ac:chgData name="Dinh Vinh Mai" userId="b8e4a559-41e0-4141-8dc1-330451d69615" providerId="ADAL" clId="{39CC2761-9818-4245-A638-254009C8A243}" dt="2024-08-13T04:27:05.755" v="14334" actId="1076"/>
          <ac:picMkLst>
            <pc:docMk/>
            <pc:sldMk cId="3610227466" sldId="267"/>
            <ac:picMk id="5" creationId="{1BAFA992-39AD-098E-A6FD-BAC3EE5CB60F}"/>
          </ac:picMkLst>
        </pc:picChg>
      </pc:sldChg>
      <pc:sldChg chg="modSp add mod modAnim">
        <pc:chgData name="Dinh Vinh Mai" userId="b8e4a559-41e0-4141-8dc1-330451d69615" providerId="ADAL" clId="{39CC2761-9818-4245-A638-254009C8A243}" dt="2024-08-13T14:03:45.823" v="25835"/>
        <pc:sldMkLst>
          <pc:docMk/>
          <pc:sldMk cId="3508574264" sldId="268"/>
        </pc:sldMkLst>
        <pc:spChg chg="mod">
          <ac:chgData name="Dinh Vinh Mai" userId="b8e4a559-41e0-4141-8dc1-330451d69615" providerId="ADAL" clId="{39CC2761-9818-4245-A638-254009C8A243}" dt="2024-08-13T04:50:20.669" v="14426" actId="20577"/>
          <ac:spMkLst>
            <pc:docMk/>
            <pc:sldMk cId="3508574264" sldId="268"/>
            <ac:spMk id="3" creationId="{96DD8BC4-D539-661E-8A88-53AF6C208F93}"/>
          </ac:spMkLst>
        </pc:spChg>
        <pc:spChg chg="mod">
          <ac:chgData name="Dinh Vinh Mai" userId="b8e4a559-41e0-4141-8dc1-330451d69615" providerId="ADAL" clId="{39CC2761-9818-4245-A638-254009C8A243}" dt="2024-08-13T04:56:27.542" v="15171" actId="20577"/>
          <ac:spMkLst>
            <pc:docMk/>
            <pc:sldMk cId="3508574264" sldId="268"/>
            <ac:spMk id="4" creationId="{BBA13038-CAB8-FCA0-CDE8-65E40C2F10A3}"/>
          </ac:spMkLst>
        </pc:spChg>
      </pc:sldChg>
      <pc:sldChg chg="del">
        <pc:chgData name="Dinh Vinh Mai" userId="b8e4a559-41e0-4141-8dc1-330451d69615" providerId="ADAL" clId="{39CC2761-9818-4245-A638-254009C8A243}" dt="2024-08-12T10:27:43.666" v="2915" actId="2696"/>
        <pc:sldMkLst>
          <pc:docMk/>
          <pc:sldMk cId="3557004465" sldId="268"/>
        </pc:sldMkLst>
      </pc:sldChg>
      <pc:sldChg chg="del">
        <pc:chgData name="Dinh Vinh Mai" userId="b8e4a559-41e0-4141-8dc1-330451d69615" providerId="ADAL" clId="{39CC2761-9818-4245-A638-254009C8A243}" dt="2024-08-12T10:27:43.825" v="2916" actId="2696"/>
        <pc:sldMkLst>
          <pc:docMk/>
          <pc:sldMk cId="1731397349" sldId="269"/>
        </pc:sldMkLst>
      </pc:sldChg>
      <pc:sldChg chg="modSp add mod modAnim">
        <pc:chgData name="Dinh Vinh Mai" userId="b8e4a559-41e0-4141-8dc1-330451d69615" providerId="ADAL" clId="{39CC2761-9818-4245-A638-254009C8A243}" dt="2024-08-13T14:04:02.036" v="25839"/>
        <pc:sldMkLst>
          <pc:docMk/>
          <pc:sldMk cId="3757830239" sldId="269"/>
        </pc:sldMkLst>
        <pc:spChg chg="mod">
          <ac:chgData name="Dinh Vinh Mai" userId="b8e4a559-41e0-4141-8dc1-330451d69615" providerId="ADAL" clId="{39CC2761-9818-4245-A638-254009C8A243}" dt="2024-08-13T05:03:26.544" v="15217" actId="20577"/>
          <ac:spMkLst>
            <pc:docMk/>
            <pc:sldMk cId="3757830239" sldId="269"/>
            <ac:spMk id="3" creationId="{96DD8BC4-D539-661E-8A88-53AF6C208F93}"/>
          </ac:spMkLst>
        </pc:spChg>
        <pc:spChg chg="mod">
          <ac:chgData name="Dinh Vinh Mai" userId="b8e4a559-41e0-4141-8dc1-330451d69615" providerId="ADAL" clId="{39CC2761-9818-4245-A638-254009C8A243}" dt="2024-08-13T05:05:10.101" v="15532" actId="114"/>
          <ac:spMkLst>
            <pc:docMk/>
            <pc:sldMk cId="3757830239" sldId="269"/>
            <ac:spMk id="4" creationId="{BBA13038-CAB8-FCA0-CDE8-65E40C2F10A3}"/>
          </ac:spMkLst>
        </pc:spChg>
      </pc:sldChg>
      <pc:sldChg chg="modSp add mod modAnim">
        <pc:chgData name="Dinh Vinh Mai" userId="b8e4a559-41e0-4141-8dc1-330451d69615" providerId="ADAL" clId="{39CC2761-9818-4245-A638-254009C8A243}" dt="2024-08-13T14:04:28.510" v="25845"/>
        <pc:sldMkLst>
          <pc:docMk/>
          <pc:sldMk cId="3827058787" sldId="270"/>
        </pc:sldMkLst>
        <pc:spChg chg="mod">
          <ac:chgData name="Dinh Vinh Mai" userId="b8e4a559-41e0-4141-8dc1-330451d69615" providerId="ADAL" clId="{39CC2761-9818-4245-A638-254009C8A243}" dt="2024-08-13T05:19:28.121" v="15587" actId="20577"/>
          <ac:spMkLst>
            <pc:docMk/>
            <pc:sldMk cId="3827058787" sldId="270"/>
            <ac:spMk id="3" creationId="{96DD8BC4-D539-661E-8A88-53AF6C208F93}"/>
          </ac:spMkLst>
        </pc:spChg>
        <pc:spChg chg="mod">
          <ac:chgData name="Dinh Vinh Mai" userId="b8e4a559-41e0-4141-8dc1-330451d69615" providerId="ADAL" clId="{39CC2761-9818-4245-A638-254009C8A243}" dt="2024-08-13T11:41:43.657" v="16995" actId="20577"/>
          <ac:spMkLst>
            <pc:docMk/>
            <pc:sldMk cId="3827058787" sldId="270"/>
            <ac:spMk id="4" creationId="{BBA13038-CAB8-FCA0-CDE8-65E40C2F10A3}"/>
          </ac:spMkLst>
        </pc:spChg>
      </pc:sldChg>
      <pc:sldChg chg="modSp add mod modAnim">
        <pc:chgData name="Dinh Vinh Mai" userId="b8e4a559-41e0-4141-8dc1-330451d69615" providerId="ADAL" clId="{39CC2761-9818-4245-A638-254009C8A243}" dt="2024-08-13T14:04:35.910" v="25847"/>
        <pc:sldMkLst>
          <pc:docMk/>
          <pc:sldMk cId="2659936116" sldId="271"/>
        </pc:sldMkLst>
        <pc:spChg chg="mod">
          <ac:chgData name="Dinh Vinh Mai" userId="b8e4a559-41e0-4141-8dc1-330451d69615" providerId="ADAL" clId="{39CC2761-9818-4245-A638-254009C8A243}" dt="2024-08-13T12:27:34.279" v="17994" actId="20577"/>
          <ac:spMkLst>
            <pc:docMk/>
            <pc:sldMk cId="2659936116" sldId="271"/>
            <ac:spMk id="4" creationId="{BBA13038-CAB8-FCA0-CDE8-65E40C2F10A3}"/>
          </ac:spMkLst>
        </pc:spChg>
      </pc:sldChg>
      <pc:sldChg chg="addSp delSp modSp add mod modAnim">
        <pc:chgData name="Dinh Vinh Mai" userId="b8e4a559-41e0-4141-8dc1-330451d69615" providerId="ADAL" clId="{39CC2761-9818-4245-A638-254009C8A243}" dt="2024-08-13T14:05:08.435" v="25855"/>
        <pc:sldMkLst>
          <pc:docMk/>
          <pc:sldMk cId="711619280" sldId="272"/>
        </pc:sldMkLst>
        <pc:spChg chg="mod">
          <ac:chgData name="Dinh Vinh Mai" userId="b8e4a559-41e0-4141-8dc1-330451d69615" providerId="ADAL" clId="{39CC2761-9818-4245-A638-254009C8A243}" dt="2024-08-13T12:31:16.806" v="18100" actId="20577"/>
          <ac:spMkLst>
            <pc:docMk/>
            <pc:sldMk cId="711619280" sldId="272"/>
            <ac:spMk id="3" creationId="{96DD8BC4-D539-661E-8A88-53AF6C208F93}"/>
          </ac:spMkLst>
        </pc:spChg>
        <pc:spChg chg="mod">
          <ac:chgData name="Dinh Vinh Mai" userId="b8e4a559-41e0-4141-8dc1-330451d69615" providerId="ADAL" clId="{39CC2761-9818-4245-A638-254009C8A243}" dt="2024-08-13T12:49:58.597" v="21192" actId="20577"/>
          <ac:spMkLst>
            <pc:docMk/>
            <pc:sldMk cId="711619280" sldId="272"/>
            <ac:spMk id="4" creationId="{BBA13038-CAB8-FCA0-CDE8-65E40C2F10A3}"/>
          </ac:spMkLst>
        </pc:spChg>
        <pc:spChg chg="add del mod">
          <ac:chgData name="Dinh Vinh Mai" userId="b8e4a559-41e0-4141-8dc1-330451d69615" providerId="ADAL" clId="{39CC2761-9818-4245-A638-254009C8A243}" dt="2024-08-13T13:03:54.279" v="21195"/>
          <ac:spMkLst>
            <pc:docMk/>
            <pc:sldMk cId="711619280" sldId="272"/>
            <ac:spMk id="5" creationId="{87518E1E-1E2D-1B2F-C385-C653DA7CA522}"/>
          </ac:spMkLst>
        </pc:spChg>
      </pc:sldChg>
      <pc:sldChg chg="modSp add mod modAnim">
        <pc:chgData name="Dinh Vinh Mai" userId="b8e4a559-41e0-4141-8dc1-330451d69615" providerId="ADAL" clId="{39CC2761-9818-4245-A638-254009C8A243}" dt="2024-08-13T14:05:12.812" v="25856"/>
        <pc:sldMkLst>
          <pc:docMk/>
          <pc:sldMk cId="872767749" sldId="273"/>
        </pc:sldMkLst>
        <pc:spChg chg="mod">
          <ac:chgData name="Dinh Vinh Mai" userId="b8e4a559-41e0-4141-8dc1-330451d69615" providerId="ADAL" clId="{39CC2761-9818-4245-A638-254009C8A243}" dt="2024-08-13T13:28:09.123" v="21367" actId="1076"/>
          <ac:spMkLst>
            <pc:docMk/>
            <pc:sldMk cId="872767749" sldId="273"/>
            <ac:spMk id="3" creationId="{96DD8BC4-D539-661E-8A88-53AF6C208F93}"/>
          </ac:spMkLst>
        </pc:spChg>
        <pc:spChg chg="mod">
          <ac:chgData name="Dinh Vinh Mai" userId="b8e4a559-41e0-4141-8dc1-330451d69615" providerId="ADAL" clId="{39CC2761-9818-4245-A638-254009C8A243}" dt="2024-08-13T13:30:29.358" v="21505" actId="20577"/>
          <ac:spMkLst>
            <pc:docMk/>
            <pc:sldMk cId="872767749" sldId="273"/>
            <ac:spMk id="4" creationId="{BBA13038-CAB8-FCA0-CDE8-65E40C2F10A3}"/>
          </ac:spMkLst>
        </pc:spChg>
      </pc:sldChg>
      <pc:sldChg chg="addSp delSp modSp add mod">
        <pc:chgData name="Dinh Vinh Mai" userId="b8e4a559-41e0-4141-8dc1-330451d69615" providerId="ADAL" clId="{39CC2761-9818-4245-A638-254009C8A243}" dt="2024-08-13T13:32:38.422" v="21634" actId="114"/>
        <pc:sldMkLst>
          <pc:docMk/>
          <pc:sldMk cId="1293699709" sldId="274"/>
        </pc:sldMkLst>
        <pc:spChg chg="del">
          <ac:chgData name="Dinh Vinh Mai" userId="b8e4a559-41e0-4141-8dc1-330451d69615" providerId="ADAL" clId="{39CC2761-9818-4245-A638-254009C8A243}" dt="2024-08-13T13:30:39.065" v="21508" actId="478"/>
          <ac:spMkLst>
            <pc:docMk/>
            <pc:sldMk cId="1293699709" sldId="274"/>
            <ac:spMk id="4" creationId="{BBA13038-CAB8-FCA0-CDE8-65E40C2F10A3}"/>
          </ac:spMkLst>
        </pc:spChg>
        <pc:spChg chg="add mod">
          <ac:chgData name="Dinh Vinh Mai" userId="b8e4a559-41e0-4141-8dc1-330451d69615" providerId="ADAL" clId="{39CC2761-9818-4245-A638-254009C8A243}" dt="2024-08-13T13:32:38.422" v="21634" actId="114"/>
          <ac:spMkLst>
            <pc:docMk/>
            <pc:sldMk cId="1293699709" sldId="274"/>
            <ac:spMk id="6" creationId="{65184111-F993-0452-0732-654807B1458B}"/>
          </ac:spMkLst>
        </pc:spChg>
        <pc:picChg chg="add mod">
          <ac:chgData name="Dinh Vinh Mai" userId="b8e4a559-41e0-4141-8dc1-330451d69615" providerId="ADAL" clId="{39CC2761-9818-4245-A638-254009C8A243}" dt="2024-08-13T13:31:22.479" v="21513" actId="1076"/>
          <ac:picMkLst>
            <pc:docMk/>
            <pc:sldMk cId="1293699709" sldId="274"/>
            <ac:picMk id="5" creationId="{59BAEE82-E255-137D-E972-546D5462DA7C}"/>
          </ac:picMkLst>
        </pc:picChg>
      </pc:sldChg>
      <pc:sldChg chg="modSp add mod modAnim">
        <pc:chgData name="Dinh Vinh Mai" userId="b8e4a559-41e0-4141-8dc1-330451d69615" providerId="ADAL" clId="{39CC2761-9818-4245-A638-254009C8A243}" dt="2024-08-13T14:05:43.524" v="25863"/>
        <pc:sldMkLst>
          <pc:docMk/>
          <pc:sldMk cId="1771617504" sldId="275"/>
        </pc:sldMkLst>
        <pc:spChg chg="mod">
          <ac:chgData name="Dinh Vinh Mai" userId="b8e4a559-41e0-4141-8dc1-330451d69615" providerId="ADAL" clId="{39CC2761-9818-4245-A638-254009C8A243}" dt="2024-08-13T13:46:20.093" v="23686" actId="20577"/>
          <ac:spMkLst>
            <pc:docMk/>
            <pc:sldMk cId="1771617504" sldId="275"/>
            <ac:spMk id="4" creationId="{BBA13038-CAB8-FCA0-CDE8-65E40C2F10A3}"/>
          </ac:spMkLst>
        </pc:spChg>
      </pc:sldChg>
      <pc:sldChg chg="addSp modSp add mod">
        <pc:chgData name="Dinh Vinh Mai" userId="b8e4a559-41e0-4141-8dc1-330451d69615" providerId="ADAL" clId="{39CC2761-9818-4245-A638-254009C8A243}" dt="2024-08-13T13:47:14.138" v="23693" actId="1076"/>
        <pc:sldMkLst>
          <pc:docMk/>
          <pc:sldMk cId="4246487015" sldId="276"/>
        </pc:sldMkLst>
        <pc:spChg chg="mod">
          <ac:chgData name="Dinh Vinh Mai" userId="b8e4a559-41e0-4141-8dc1-330451d69615" providerId="ADAL" clId="{39CC2761-9818-4245-A638-254009C8A243}" dt="2024-08-13T13:46:29.028" v="23689" actId="20577"/>
          <ac:spMkLst>
            <pc:docMk/>
            <pc:sldMk cId="4246487015" sldId="276"/>
            <ac:spMk id="4" creationId="{BBA13038-CAB8-FCA0-CDE8-65E40C2F10A3}"/>
          </ac:spMkLst>
        </pc:spChg>
        <pc:picChg chg="add mod">
          <ac:chgData name="Dinh Vinh Mai" userId="b8e4a559-41e0-4141-8dc1-330451d69615" providerId="ADAL" clId="{39CC2761-9818-4245-A638-254009C8A243}" dt="2024-08-13T13:47:14.138" v="23693" actId="1076"/>
          <ac:picMkLst>
            <pc:docMk/>
            <pc:sldMk cId="4246487015" sldId="276"/>
            <ac:picMk id="5" creationId="{631D2B52-0FB6-429B-2A72-2688E6B479EE}"/>
          </ac:picMkLst>
        </pc:picChg>
      </pc:sldChg>
      <pc:sldChg chg="modSp add mod modAnim">
        <pc:chgData name="Dinh Vinh Mai" userId="b8e4a559-41e0-4141-8dc1-330451d69615" providerId="ADAL" clId="{39CC2761-9818-4245-A638-254009C8A243}" dt="2024-08-13T14:06:38.952" v="25881"/>
        <pc:sldMkLst>
          <pc:docMk/>
          <pc:sldMk cId="3717406949" sldId="277"/>
        </pc:sldMkLst>
        <pc:spChg chg="mod">
          <ac:chgData name="Dinh Vinh Mai" userId="b8e4a559-41e0-4141-8dc1-330451d69615" providerId="ADAL" clId="{39CC2761-9818-4245-A638-254009C8A243}" dt="2024-08-13T14:06:17.515" v="25875" actId="20577"/>
          <ac:spMkLst>
            <pc:docMk/>
            <pc:sldMk cId="3717406949" sldId="277"/>
            <ac:spMk id="4" creationId="{BBA13038-CAB8-FCA0-CDE8-65E40C2F10A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64DC43-F744-704A-A194-E80C7BE54CAA}" type="datetimeFigureOut">
              <a:rPr lang="en-VN" smtClean="0"/>
              <a:t>22/8/24</a:t>
            </a:fld>
            <a:endParaRPr lang="en-V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76ACA8-AF14-F04C-ADFD-EE53B23C09C4}" type="slidenum">
              <a:rPr lang="en-VN" smtClean="0"/>
              <a:t>‹#›</a:t>
            </a:fld>
            <a:endParaRPr lang="en-VN"/>
          </a:p>
        </p:txBody>
      </p:sp>
    </p:spTree>
    <p:extLst>
      <p:ext uri="{BB962C8B-B14F-4D97-AF65-F5344CB8AC3E}">
        <p14:creationId xmlns:p14="http://schemas.microsoft.com/office/powerpoint/2010/main" val="1245311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VN" dirty="0"/>
          </a:p>
        </p:txBody>
      </p:sp>
      <p:sp>
        <p:nvSpPr>
          <p:cNvPr id="4" name="Slide Number Placeholder 3"/>
          <p:cNvSpPr>
            <a:spLocks noGrp="1"/>
          </p:cNvSpPr>
          <p:nvPr>
            <p:ph type="sldNum" sz="quarter" idx="5"/>
          </p:nvPr>
        </p:nvSpPr>
        <p:spPr/>
        <p:txBody>
          <a:bodyPr/>
          <a:lstStyle/>
          <a:p>
            <a:fld id="{A776ACA8-AF14-F04C-ADFD-EE53B23C09C4}" type="slidenum">
              <a:rPr lang="en-VN" smtClean="0"/>
              <a:t>5</a:t>
            </a:fld>
            <a:endParaRPr lang="en-VN"/>
          </a:p>
        </p:txBody>
      </p:sp>
    </p:spTree>
    <p:extLst>
      <p:ext uri="{BB962C8B-B14F-4D97-AF65-F5344CB8AC3E}">
        <p14:creationId xmlns:p14="http://schemas.microsoft.com/office/powerpoint/2010/main" val="1579536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3D6C8-18F7-42B8-3B1C-59B04EF2DF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B25A6D-510B-53C7-F8DE-92F9544A6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772616-7C94-5D9D-1460-823A1A15F3A5}"/>
              </a:ext>
            </a:extLst>
          </p:cNvPr>
          <p:cNvSpPr>
            <a:spLocks noGrp="1"/>
          </p:cNvSpPr>
          <p:nvPr>
            <p:ph type="body" idx="1"/>
          </p:nvPr>
        </p:nvSpPr>
        <p:spPr/>
        <p:txBody>
          <a:bodyPr/>
          <a:lstStyle/>
          <a:p>
            <a:endParaRPr lang="en-VN" dirty="0"/>
          </a:p>
        </p:txBody>
      </p:sp>
      <p:sp>
        <p:nvSpPr>
          <p:cNvPr id="4" name="Slide Number Placeholder 3">
            <a:extLst>
              <a:ext uri="{FF2B5EF4-FFF2-40B4-BE49-F238E27FC236}">
                <a16:creationId xmlns:a16="http://schemas.microsoft.com/office/drawing/2014/main" id="{76B831D8-1964-F3A7-CAA2-2EA44BC17F15}"/>
              </a:ext>
            </a:extLst>
          </p:cNvPr>
          <p:cNvSpPr>
            <a:spLocks noGrp="1"/>
          </p:cNvSpPr>
          <p:nvPr>
            <p:ph type="sldNum" sz="quarter" idx="5"/>
          </p:nvPr>
        </p:nvSpPr>
        <p:spPr/>
        <p:txBody>
          <a:bodyPr/>
          <a:lstStyle/>
          <a:p>
            <a:fld id="{A776ACA8-AF14-F04C-ADFD-EE53B23C09C4}" type="slidenum">
              <a:rPr lang="en-VN" smtClean="0"/>
              <a:t>6</a:t>
            </a:fld>
            <a:endParaRPr lang="en-VN"/>
          </a:p>
        </p:txBody>
      </p:sp>
    </p:spTree>
    <p:extLst>
      <p:ext uri="{BB962C8B-B14F-4D97-AF65-F5344CB8AC3E}">
        <p14:creationId xmlns:p14="http://schemas.microsoft.com/office/powerpoint/2010/main" val="2542385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49E1-0E79-E426-382D-1B1213C504B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742DB0-874D-573A-FAF5-E1E1B504C8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497BD1B-AB8B-B662-20BA-8EFCDD6613B2}"/>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5" name="Footer Placeholder 4">
            <a:extLst>
              <a:ext uri="{FF2B5EF4-FFF2-40B4-BE49-F238E27FC236}">
                <a16:creationId xmlns:a16="http://schemas.microsoft.com/office/drawing/2014/main" id="{162332DA-B328-C938-C5CC-150A884B99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092F4-C033-8786-943E-2AE1C3273771}"/>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00899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4605A-C9D9-3FEE-4AD7-93E29ECE6F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640FCE-C444-FED9-4D9B-911BEFE9A1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A9C4A-29FB-8709-12DA-C4B70DE854EC}"/>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5" name="Footer Placeholder 4">
            <a:extLst>
              <a:ext uri="{FF2B5EF4-FFF2-40B4-BE49-F238E27FC236}">
                <a16:creationId xmlns:a16="http://schemas.microsoft.com/office/drawing/2014/main" id="{FDDD6E77-31D8-44C9-8C00-C85B1FBD58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131BB-31B3-265D-7085-74DC5991AAE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7753209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307958B-44E0-1781-BCCB-A1EADD44A0D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CEE1AC-BA82-4227-EF6E-CD4C945281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04FCB6-CEB8-F8B1-0ACF-D57EE7B35017}"/>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5" name="Footer Placeholder 4">
            <a:extLst>
              <a:ext uri="{FF2B5EF4-FFF2-40B4-BE49-F238E27FC236}">
                <a16:creationId xmlns:a16="http://schemas.microsoft.com/office/drawing/2014/main" id="{EC264267-9C54-4B02-8EEA-5CA8914115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2CB251-E39D-B765-D0D9-DD43E8D38D4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986943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57693-B66D-3FF6-66FB-B2B66B9B59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5D8C97-B2D4-9D9C-F7A8-115F22C5AB6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4265-6111-645E-966E-B831FDA6AFE9}"/>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5" name="Footer Placeholder 4">
            <a:extLst>
              <a:ext uri="{FF2B5EF4-FFF2-40B4-BE49-F238E27FC236}">
                <a16:creationId xmlns:a16="http://schemas.microsoft.com/office/drawing/2014/main" id="{F7DE0A0A-A8A5-760E-E5D5-68A445A849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0C847C-376C-028A-DCDA-F438CA4C2E0A}"/>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12194842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1A4A-1448-BFB4-783B-B383569CF65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4B3B29-C6AF-4859-0D81-048A8D8E7FD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448660D-702B-4436-92F0-7E362647F91F}"/>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5" name="Footer Placeholder 4">
            <a:extLst>
              <a:ext uri="{FF2B5EF4-FFF2-40B4-BE49-F238E27FC236}">
                <a16:creationId xmlns:a16="http://schemas.microsoft.com/office/drawing/2014/main" id="{F121AB1F-50DC-799D-662D-6ABE6F9CF6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3C0759-C06B-BD43-A867-64E4943CB97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688523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9B286-E109-DF56-3354-9EBB9B5AD3A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FBA1BC-FD2E-EC48-7F3D-EAE382EF64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81FB9B-4CC0-59F3-79CE-50BDB1CF57A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2B6D12A-6B6F-D96F-E37E-60E80B018217}"/>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6" name="Footer Placeholder 5">
            <a:extLst>
              <a:ext uri="{FF2B5EF4-FFF2-40B4-BE49-F238E27FC236}">
                <a16:creationId xmlns:a16="http://schemas.microsoft.com/office/drawing/2014/main" id="{6EAB1D1D-9984-1BE0-A9AE-482E21A1F4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A9D570-A79C-057C-6355-694323D92B89}"/>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12225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92E31-2F30-2FBC-B963-E9A07AEB336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ECD35A-8B39-BC77-3C19-54035D89035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408F13-7339-18A8-8571-F9F2D86771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5A57706-1749-9278-F728-58B990AE4E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634423B-8211-534A-22EC-BE8E0E770E2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759B804-1DE5-9C35-6F81-3A293D1A90F7}"/>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8" name="Footer Placeholder 7">
            <a:extLst>
              <a:ext uri="{FF2B5EF4-FFF2-40B4-BE49-F238E27FC236}">
                <a16:creationId xmlns:a16="http://schemas.microsoft.com/office/drawing/2014/main" id="{171D4FF6-84CE-0494-D968-CE07AA6D33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8568B0D-5839-7A38-CE68-9BEFDA69F38E}"/>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37057686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FDC7-1509-15E3-FC6B-805EA76BD5F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E55E65-38EA-9E43-0C6D-EB82CBCB3444}"/>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4" name="Footer Placeholder 3">
            <a:extLst>
              <a:ext uri="{FF2B5EF4-FFF2-40B4-BE49-F238E27FC236}">
                <a16:creationId xmlns:a16="http://schemas.microsoft.com/office/drawing/2014/main" id="{01EC6B55-0201-1312-335A-069E8331FA8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DA86EF-5BE7-951E-E1F1-DB496365FBE5}"/>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2919215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377714-1AE4-D06D-041E-70C6F3BE0678}"/>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3" name="Footer Placeholder 2">
            <a:extLst>
              <a:ext uri="{FF2B5EF4-FFF2-40B4-BE49-F238E27FC236}">
                <a16:creationId xmlns:a16="http://schemas.microsoft.com/office/drawing/2014/main" id="{964B493B-9D46-0485-1C7C-EC89D1B99D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FC5D092-CD68-93A5-D410-D8D9F0F32E3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8448892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A8FCC-59F7-002F-887A-3AE9E3CA3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25E3BF3-66ED-D5F7-4D10-42A1711BC2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F1EEA8-D320-6867-9BA6-758966E3F6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5F5B38-62A1-CE82-8A74-5434C0A4131B}"/>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6" name="Footer Placeholder 5">
            <a:extLst>
              <a:ext uri="{FF2B5EF4-FFF2-40B4-BE49-F238E27FC236}">
                <a16:creationId xmlns:a16="http://schemas.microsoft.com/office/drawing/2014/main" id="{B65B5D93-06AF-21CA-460C-74E6E8B24F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55CCB2-2362-5C44-3188-75821D5703EB}"/>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247508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FF888-87D6-FE2D-6CB5-C363685D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54AE296-04DC-6316-72BF-93486EDBC0B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45E4AC3-BDF1-C463-09B8-B7AACAA77E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38EDC2-B5DC-02FD-C84A-A77A922DA504}"/>
              </a:ext>
            </a:extLst>
          </p:cNvPr>
          <p:cNvSpPr>
            <a:spLocks noGrp="1"/>
          </p:cNvSpPr>
          <p:nvPr>
            <p:ph type="dt" sz="half" idx="10"/>
          </p:nvPr>
        </p:nvSpPr>
        <p:spPr/>
        <p:txBody>
          <a:bodyPr/>
          <a:lstStyle/>
          <a:p>
            <a:fld id="{BAA8DE05-51EE-4692-B197-877FA1DAAAED}" type="datetimeFigureOut">
              <a:rPr lang="en-US" smtClean="0"/>
              <a:t>8/22/24</a:t>
            </a:fld>
            <a:endParaRPr lang="en-US"/>
          </a:p>
        </p:txBody>
      </p:sp>
      <p:sp>
        <p:nvSpPr>
          <p:cNvPr id="6" name="Footer Placeholder 5">
            <a:extLst>
              <a:ext uri="{FF2B5EF4-FFF2-40B4-BE49-F238E27FC236}">
                <a16:creationId xmlns:a16="http://schemas.microsoft.com/office/drawing/2014/main" id="{3193FCE8-2ECF-C3F9-9FBA-7159C1FE7AE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C2C1A29-C80D-1CF9-8B56-52DE889EC456}"/>
              </a:ext>
            </a:extLst>
          </p:cNvPr>
          <p:cNvSpPr>
            <a:spLocks noGrp="1"/>
          </p:cNvSpPr>
          <p:nvPr>
            <p:ph type="sldNum" sz="quarter" idx="12"/>
          </p:nvPr>
        </p:nvSpPr>
        <p:spPr/>
        <p:txBody>
          <a:bodyPr/>
          <a:lstStyle/>
          <a:p>
            <a:fld id="{3572391D-08EA-4D13-AA34-90E6B0650B1C}" type="slidenum">
              <a:rPr lang="en-US" smtClean="0"/>
              <a:t>‹#›</a:t>
            </a:fld>
            <a:endParaRPr lang="en-US"/>
          </a:p>
        </p:txBody>
      </p:sp>
    </p:spTree>
    <p:extLst>
      <p:ext uri="{BB962C8B-B14F-4D97-AF65-F5344CB8AC3E}">
        <p14:creationId xmlns:p14="http://schemas.microsoft.com/office/powerpoint/2010/main" val="4771298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C09D87-B60C-2F4C-DA19-BB04307F55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374F2-0FF1-114D-5529-1A4E236651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6FAB11-252C-AF3A-1868-D64F46A939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A8DE05-51EE-4692-B197-877FA1DAAAED}" type="datetimeFigureOut">
              <a:rPr lang="en-US" smtClean="0"/>
              <a:t>8/22/24</a:t>
            </a:fld>
            <a:endParaRPr lang="en-US"/>
          </a:p>
        </p:txBody>
      </p:sp>
      <p:sp>
        <p:nvSpPr>
          <p:cNvPr id="5" name="Footer Placeholder 4">
            <a:extLst>
              <a:ext uri="{FF2B5EF4-FFF2-40B4-BE49-F238E27FC236}">
                <a16:creationId xmlns:a16="http://schemas.microsoft.com/office/drawing/2014/main" id="{E54987AE-9E20-DF1B-0ECB-89583BCE60C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BB754B6-F244-E0B6-9D65-0E3B11C545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572391D-08EA-4D13-AA34-90E6B0650B1C}" type="slidenum">
              <a:rPr lang="en-US" smtClean="0"/>
              <a:t>‹#›</a:t>
            </a:fld>
            <a:endParaRPr lang="en-US"/>
          </a:p>
        </p:txBody>
      </p:sp>
    </p:spTree>
    <p:extLst>
      <p:ext uri="{BB962C8B-B14F-4D97-AF65-F5344CB8AC3E}">
        <p14:creationId xmlns:p14="http://schemas.microsoft.com/office/powerpoint/2010/main" val="7048041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32DBD-CB83-55BD-128C-2C66E47798F8}"/>
              </a:ext>
            </a:extLst>
          </p:cNvPr>
          <p:cNvSpPr>
            <a:spLocks noGrp="1"/>
          </p:cNvSpPr>
          <p:nvPr>
            <p:ph type="ctrTitle"/>
          </p:nvPr>
        </p:nvSpPr>
        <p:spPr/>
        <p:txBody>
          <a:bodyPr/>
          <a:lstStyle/>
          <a:p>
            <a:r>
              <a:rPr lang="en-GB" dirty="0"/>
              <a:t>Java SE 8 Book Presentation</a:t>
            </a:r>
            <a:endParaRPr lang="en-US" dirty="0"/>
          </a:p>
        </p:txBody>
      </p:sp>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p:txBody>
          <a:bodyPr/>
          <a:lstStyle/>
          <a:p>
            <a:r>
              <a:rPr lang="en-US" dirty="0"/>
              <a:t>Chapter 6 – Working with Java Operators</a:t>
            </a:r>
          </a:p>
        </p:txBody>
      </p:sp>
    </p:spTree>
    <p:extLst>
      <p:ext uri="{BB962C8B-B14F-4D97-AF65-F5344CB8AC3E}">
        <p14:creationId xmlns:p14="http://schemas.microsoft.com/office/powerpoint/2010/main" val="24373231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6DD8BC4-D539-661E-8A88-53AF6C208F93}"/>
              </a:ext>
            </a:extLst>
          </p:cNvPr>
          <p:cNvSpPr>
            <a:spLocks noGrp="1"/>
          </p:cNvSpPr>
          <p:nvPr>
            <p:ph type="subTitle" idx="1"/>
          </p:nvPr>
        </p:nvSpPr>
        <p:spPr>
          <a:xfrm>
            <a:off x="97971" y="293688"/>
            <a:ext cx="7652658" cy="303212"/>
          </a:xfrm>
        </p:spPr>
        <p:txBody>
          <a:bodyPr>
            <a:normAutofit fontScale="92500" lnSpcReduction="10000"/>
          </a:bodyPr>
          <a:lstStyle/>
          <a:p>
            <a:r>
              <a:rPr lang="en-US" sz="1800" b="1" dirty="0"/>
              <a:t>6.1 Java Operators </a:t>
            </a:r>
            <a:r>
              <a:rPr lang="en-US" sz="1800" dirty="0"/>
              <a:t>– 6.1.1 Overview of available operators in Java</a:t>
            </a:r>
            <a:endParaRPr lang="en-US" sz="1800" b="1" dirty="0"/>
          </a:p>
          <a:p>
            <a:endParaRPr lang="en-US" sz="1800" b="1" dirty="0"/>
          </a:p>
        </p:txBody>
      </p:sp>
      <p:sp>
        <p:nvSpPr>
          <p:cNvPr id="4" name="Subtitle 2">
            <a:extLst>
              <a:ext uri="{FF2B5EF4-FFF2-40B4-BE49-F238E27FC236}">
                <a16:creationId xmlns:a16="http://schemas.microsoft.com/office/drawing/2014/main" id="{BBA13038-CAB8-FCA0-CDE8-65E40C2F10A3}"/>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Assignment Operators rules:</a:t>
            </a:r>
          </a:p>
          <a:p>
            <a:pPr algn="l"/>
            <a:r>
              <a:rPr lang="en-US" sz="1800" dirty="0"/>
              <a:t>- They are all </a:t>
            </a:r>
            <a:r>
              <a:rPr lang="en-US" sz="1800" b="1" dirty="0"/>
              <a:t>“right associative”</a:t>
            </a:r>
            <a:r>
              <a:rPr lang="en-US" sz="1800" dirty="0"/>
              <a:t>, which means ”a = b = c = 10;” will be evaluated as ”c = 10” -&gt; “b =c” -&gt; “a = b”</a:t>
            </a:r>
          </a:p>
          <a:p>
            <a:pPr marL="285750" indent="-285750" algn="l">
              <a:buFontTx/>
              <a:buChar char="-"/>
            </a:pPr>
            <a:r>
              <a:rPr lang="en-US" sz="1800" dirty="0"/>
              <a:t>The left of the operands must be a variable =&gt; “a = 10;” is valid while “10 = a;” isn’t valid since 10 is a literal not a variable. But more importantly, we can’t do “</a:t>
            </a:r>
            <a:r>
              <a:rPr lang="en-US" sz="1800" dirty="0" err="1"/>
              <a:t>someMethod</a:t>
            </a:r>
            <a:r>
              <a:rPr lang="en-US" sz="1800" dirty="0"/>
              <a:t>() = 10;” because a method will return a value or an address to an object for reference variable but </a:t>
            </a:r>
            <a:r>
              <a:rPr lang="en-US" sz="1800" b="1" dirty="0"/>
              <a:t>NOT THE VARIABLE ITSELF</a:t>
            </a:r>
          </a:p>
          <a:p>
            <a:pPr marL="285750" indent="-285750" algn="l">
              <a:buFontTx/>
              <a:buChar char="-"/>
            </a:pPr>
            <a:r>
              <a:rPr lang="en-US" sz="1800" dirty="0"/>
              <a:t>The RHS of the assignment must be an expression where the type is ”compatible” with the target variables (could be the same type or fit with the size of the variable). Compatibility between primitive datatypes is easy to understand (Boolean can’t go with int), however, some reference datatypes are compatible with each other since it has OOP features – Inheritance and Polymorphism (Upcast – Downcast)</a:t>
            </a:r>
          </a:p>
        </p:txBody>
      </p:sp>
    </p:spTree>
    <p:extLst>
      <p:ext uri="{BB962C8B-B14F-4D97-AF65-F5344CB8AC3E}">
        <p14:creationId xmlns:p14="http://schemas.microsoft.com/office/powerpoint/2010/main" val="715447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EC6CE-1910-5040-5C14-34F8487B378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2F64749-690A-BA4E-506C-2B62DCE5C19E}"/>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6.1.2 Expressions and Statements</a:t>
            </a:r>
            <a:endParaRPr lang="en-US" sz="1800" b="1" dirty="0"/>
          </a:p>
        </p:txBody>
      </p:sp>
      <p:sp>
        <p:nvSpPr>
          <p:cNvPr id="4" name="Subtitle 2">
            <a:extLst>
              <a:ext uri="{FF2B5EF4-FFF2-40B4-BE49-F238E27FC236}">
                <a16:creationId xmlns:a16="http://schemas.microsoft.com/office/drawing/2014/main" id="{2319461E-AC9C-2014-DF1F-D4821C5FADC7}"/>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An “</a:t>
            </a:r>
            <a:r>
              <a:rPr lang="en-US" sz="1800" b="1" dirty="0"/>
              <a:t>expression</a:t>
            </a:r>
            <a:r>
              <a:rPr lang="en-US" sz="1800" dirty="0"/>
              <a:t>” is a combination of operators, explicit values, constants, variables, and functions that the programming language interprets (according to its particular rules of precedence and association) and computes to produce (or “return”) in a stateful environment another value. </a:t>
            </a:r>
          </a:p>
          <a:p>
            <a:pPr marL="285750" indent="-285750" algn="l">
              <a:buFontTx/>
              <a:buChar char="-"/>
            </a:pPr>
            <a:r>
              <a:rPr lang="en-US" sz="1800" dirty="0"/>
              <a:t>The important point here is that an expression has a </a:t>
            </a:r>
            <a:r>
              <a:rPr lang="en-US" sz="1800" b="1" dirty="0"/>
              <a:t>value </a:t>
            </a:r>
            <a:r>
              <a:rPr lang="en-US" sz="1800" dirty="0"/>
              <a:t>(either primitive or reference)</a:t>
            </a:r>
          </a:p>
          <a:p>
            <a:pPr marL="285750" indent="-285750" algn="l">
              <a:buFontTx/>
              <a:buChar char="-"/>
            </a:pPr>
            <a:r>
              <a:rPr lang="en-US" sz="1800" dirty="0"/>
              <a:t>A “</a:t>
            </a:r>
            <a:r>
              <a:rPr lang="en-US" sz="1800" b="1" dirty="0"/>
              <a:t>statement</a:t>
            </a:r>
            <a:r>
              <a:rPr lang="en-US" sz="1800" dirty="0"/>
              <a:t>” is a complete line of code that may or may not store any values of its own =&gt; Therefore, an expression could also be a valid statement </a:t>
            </a:r>
            <a:r>
              <a:rPr lang="en-US" sz="1000" b="1" dirty="0"/>
              <a:t>(CODE ILLUSTRATION – Section6_1_2)</a:t>
            </a:r>
          </a:p>
        </p:txBody>
      </p:sp>
    </p:spTree>
    <p:extLst>
      <p:ext uri="{BB962C8B-B14F-4D97-AF65-F5344CB8AC3E}">
        <p14:creationId xmlns:p14="http://schemas.microsoft.com/office/powerpoint/2010/main" val="1481711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FC217-BC41-45F3-1F61-487327222FA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DC37C65-C82D-A8E6-DEAC-B305731404C9}"/>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6.1.3 Post and Pre Unary Increment/Decrement operators</a:t>
            </a:r>
            <a:endParaRPr lang="en-US" sz="1800" b="1" dirty="0"/>
          </a:p>
        </p:txBody>
      </p:sp>
      <p:sp>
        <p:nvSpPr>
          <p:cNvPr id="4" name="Subtitle 2">
            <a:extLst>
              <a:ext uri="{FF2B5EF4-FFF2-40B4-BE49-F238E27FC236}">
                <a16:creationId xmlns:a16="http://schemas.microsoft.com/office/drawing/2014/main" id="{E2608A03-D11B-E7B4-F6A5-AE5943C33F36}"/>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 and “—” operators can be applied to the variable in </a:t>
            </a:r>
            <a:r>
              <a:rPr lang="en-US" sz="1800" b="1" dirty="0"/>
              <a:t>“postfix” </a:t>
            </a:r>
            <a:r>
              <a:rPr lang="en-US" sz="1800" dirty="0"/>
              <a:t>and </a:t>
            </a:r>
            <a:r>
              <a:rPr lang="en-US" sz="1800" b="1" dirty="0"/>
              <a:t>”prefix” </a:t>
            </a:r>
            <a:r>
              <a:rPr lang="en-US" sz="1800" dirty="0"/>
              <a:t>forms. This operator will either increase or decrease the variable's value by 1. </a:t>
            </a:r>
            <a:r>
              <a:rPr lang="en-US" sz="1800" b="1" dirty="0"/>
              <a:t> </a:t>
            </a:r>
          </a:p>
          <a:p>
            <a:pPr marL="285750" indent="-285750" algn="l">
              <a:buFontTx/>
              <a:buChar char="-"/>
            </a:pPr>
            <a:r>
              <a:rPr lang="en-US" sz="1800" dirty="0"/>
              <a:t>The Postfix operator returns the original value of the variable while the prefix operator returns the updated value of the variable </a:t>
            </a:r>
            <a:r>
              <a:rPr lang="en-US" sz="1000" b="1" dirty="0"/>
              <a:t>(code illustration snippets 1 and 2)</a:t>
            </a:r>
          </a:p>
          <a:p>
            <a:pPr marL="285750" indent="-285750" algn="l">
              <a:buFontTx/>
              <a:buChar char="-"/>
            </a:pPr>
            <a:r>
              <a:rPr lang="en-US" sz="1800" dirty="0"/>
              <a:t>The Unary Increment and Decrement operators are composed of 2 parts:</a:t>
            </a:r>
          </a:p>
          <a:p>
            <a:pPr lvl="1" algn="l"/>
            <a:r>
              <a:rPr lang="en-US" sz="1800" dirty="0"/>
              <a:t>+) The first part is the expression “</a:t>
            </a:r>
            <a:r>
              <a:rPr lang="en-US" sz="1800" dirty="0" err="1"/>
              <a:t>i</a:t>
            </a:r>
            <a:r>
              <a:rPr lang="en-US" sz="1800" dirty="0"/>
              <a:t>++” </a:t>
            </a:r>
          </a:p>
          <a:p>
            <a:pPr lvl="1" algn="l"/>
            <a:r>
              <a:rPr lang="en-US" sz="1800" dirty="0"/>
              <a:t>+) The second part is the assignment to the variable ”post” using the assignment operator</a:t>
            </a:r>
          </a:p>
          <a:p>
            <a:pPr lvl="1" algn="l"/>
            <a:r>
              <a:rPr lang="en-US" sz="1000" b="1" dirty="0"/>
              <a:t>(code illustration snippets 3 and 4)</a:t>
            </a:r>
          </a:p>
          <a:p>
            <a:pPr algn="l"/>
            <a:r>
              <a:rPr lang="en-US" sz="1800" dirty="0"/>
              <a:t>- Using Unary Increment/Decrement on wrapper object is the same as primitive data types. However, it will create a new object with an increased or decreased value based on the operator we used. </a:t>
            </a:r>
            <a:r>
              <a:rPr lang="en-US" sz="1000" b="1" dirty="0"/>
              <a:t>(code illustration snippet 5)</a:t>
            </a:r>
          </a:p>
          <a:p>
            <a:pPr algn="l"/>
            <a:endParaRPr lang="en-US" sz="1800" dirty="0"/>
          </a:p>
          <a:p>
            <a:pPr algn="l"/>
            <a:endParaRPr lang="en-US" sz="2200" dirty="0"/>
          </a:p>
        </p:txBody>
      </p:sp>
    </p:spTree>
    <p:extLst>
      <p:ext uri="{BB962C8B-B14F-4D97-AF65-F5344CB8AC3E}">
        <p14:creationId xmlns:p14="http://schemas.microsoft.com/office/powerpoint/2010/main" val="3074810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7F034-D244-EA51-6921-C4CAD059F98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B143039-A42A-CEF5-1ADF-23ED56D4CAEC}"/>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6.1.4 String concatenation using “+” and “+=“ operators</a:t>
            </a:r>
            <a:endParaRPr lang="en-US" sz="1800" b="1" dirty="0"/>
          </a:p>
        </p:txBody>
      </p:sp>
      <p:sp>
        <p:nvSpPr>
          <p:cNvPr id="4" name="Subtitle 2">
            <a:extLst>
              <a:ext uri="{FF2B5EF4-FFF2-40B4-BE49-F238E27FC236}">
                <a16:creationId xmlns:a16="http://schemas.microsoft.com/office/drawing/2014/main" id="{E02E4D0F-21E8-BC44-3955-E2543F100F9C}"/>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85750" indent="-285750" algn="l">
              <a:buFontTx/>
              <a:buChar char="-"/>
            </a:pPr>
            <a:r>
              <a:rPr lang="en-US" sz="1800" dirty="0"/>
              <a:t>The ”+” and “+=” operators can perform mathematical operations and </a:t>
            </a:r>
            <a:r>
              <a:rPr lang="en-US" sz="1800" b="1" dirty="0"/>
              <a:t>String concatenation </a:t>
            </a:r>
            <a:r>
              <a:rPr lang="en-US" sz="1800" dirty="0"/>
              <a:t>operations.</a:t>
            </a:r>
          </a:p>
          <a:p>
            <a:pPr marL="285750" indent="-285750" algn="l">
              <a:buFontTx/>
              <a:buChar char="-"/>
            </a:pPr>
            <a:r>
              <a:rPr lang="en-US" sz="1800" dirty="0"/>
              <a:t> The behavior of these operators changes based on the operands that we are working</a:t>
            </a:r>
          </a:p>
          <a:p>
            <a:pPr marL="285750" indent="-285750" algn="l">
              <a:buFontTx/>
              <a:buChar char="-"/>
            </a:pPr>
            <a:r>
              <a:rPr lang="en-US" sz="1800" dirty="0"/>
              <a:t>If no String operands are detected, mathematical operations will be executed</a:t>
            </a:r>
          </a:p>
          <a:p>
            <a:pPr marL="285750" indent="-285750" algn="l">
              <a:buFontTx/>
              <a:buChar char="-"/>
            </a:pPr>
            <a:r>
              <a:rPr lang="en-US" sz="1800" dirty="0"/>
              <a:t>If there is </a:t>
            </a:r>
            <a:r>
              <a:rPr lang="en-US" sz="1800" b="1" dirty="0"/>
              <a:t>AT LEAST </a:t>
            </a:r>
            <a:r>
              <a:rPr lang="en-US" sz="1800" dirty="0"/>
              <a:t>1 String operand detected, String concatenation will be executed (if one of the operands is String and other operands are non-String =&gt; the non-String operand will be converted to String operand =&gt; the concatenation will be executed) </a:t>
            </a:r>
            <a:r>
              <a:rPr lang="en-US" sz="1000" b="1" dirty="0"/>
              <a:t>(code illustration snippet 6) </a:t>
            </a:r>
          </a:p>
          <a:p>
            <a:pPr marL="285750" indent="-285750" algn="l">
              <a:buFontTx/>
              <a:buChar char="-"/>
            </a:pPr>
            <a:r>
              <a:rPr lang="en-US" sz="1800" dirty="0"/>
              <a:t>When concatenating String variable to a non-String variable, a special method called “</a:t>
            </a:r>
            <a:r>
              <a:rPr lang="en-US" sz="1800" dirty="0" err="1"/>
              <a:t>toString</a:t>
            </a:r>
            <a:r>
              <a:rPr lang="en-US" sz="1800" dirty="0"/>
              <a:t>()” from class “</a:t>
            </a:r>
            <a:r>
              <a:rPr lang="en-US" sz="1800" dirty="0" err="1"/>
              <a:t>java.class.Object</a:t>
            </a:r>
            <a:r>
              <a:rPr lang="en-US" sz="1800" dirty="0"/>
              <a:t>” will be invoked with the non-String variable. This method is used to create a String representation for the object. </a:t>
            </a:r>
          </a:p>
          <a:p>
            <a:pPr marL="285750" indent="-285750" algn="l">
              <a:buFontTx/>
              <a:buChar char="-"/>
            </a:pPr>
            <a:r>
              <a:rPr lang="en-US" sz="1800" dirty="0"/>
              <a:t>If the variable is primitive, it will be transformed into </a:t>
            </a:r>
            <a:r>
              <a:rPr lang="en-US" sz="1800" b="1" dirty="0"/>
              <a:t>wrapper object </a:t>
            </a:r>
            <a:r>
              <a:rPr lang="en-US" sz="1800" dirty="0"/>
              <a:t>and then call the method “</a:t>
            </a:r>
            <a:r>
              <a:rPr lang="en-US" sz="1800" dirty="0" err="1"/>
              <a:t>toString</a:t>
            </a:r>
            <a:r>
              <a:rPr lang="en-US" sz="1800" dirty="0"/>
              <a:t>()” </a:t>
            </a:r>
            <a:r>
              <a:rPr lang="en-US" sz="1000" b="1" dirty="0"/>
              <a:t>(code snippet 7) </a:t>
            </a:r>
          </a:p>
          <a:p>
            <a:pPr algn="l"/>
            <a:r>
              <a:rPr lang="en-US" sz="1000" b="1" dirty="0"/>
              <a:t>(code illustration snippet 8)</a:t>
            </a:r>
          </a:p>
          <a:p>
            <a:pPr marL="285750" indent="-285750" algn="l">
              <a:buFontTx/>
              <a:buChar char="-"/>
            </a:pPr>
            <a:r>
              <a:rPr lang="en-US" sz="1800" dirty="0"/>
              <a:t>The ”+” operator will check whether the non-String variable is ”null” or not. If it is “null”, a String “null” will be concatenated with the String variable </a:t>
            </a:r>
          </a:p>
          <a:p>
            <a:pPr marL="285750" indent="-285750" algn="l">
              <a:buFontTx/>
              <a:buChar char="-"/>
            </a:pPr>
            <a:r>
              <a:rPr lang="en-US" sz="1800" dirty="0"/>
              <a:t>”+=“ operator will only work if the left of the expression is a String variable (the left side could be any variable type) (code illustration snippet 9 – 10)</a:t>
            </a:r>
          </a:p>
          <a:p>
            <a:pPr marL="285750" indent="-285750" algn="l">
              <a:buFontTx/>
              <a:buChar char="-"/>
            </a:pPr>
            <a:endParaRPr lang="en-US" sz="1800" dirty="0"/>
          </a:p>
          <a:p>
            <a:pPr marL="285750" indent="-285750" algn="l">
              <a:buFontTx/>
              <a:buChar char="-"/>
            </a:pPr>
            <a:endParaRPr lang="en-US" sz="1800" dirty="0"/>
          </a:p>
        </p:txBody>
      </p:sp>
    </p:spTree>
    <p:extLst>
      <p:ext uri="{BB962C8B-B14F-4D97-AF65-F5344CB8AC3E}">
        <p14:creationId xmlns:p14="http://schemas.microsoft.com/office/powerpoint/2010/main" val="65112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84F93-B996-B311-CE38-1CD9865951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3D99236-040B-2518-C4EA-2997353C755A}"/>
              </a:ext>
            </a:extLst>
          </p:cNvPr>
          <p:cNvSpPr>
            <a:spLocks noGrp="1"/>
          </p:cNvSpPr>
          <p:nvPr>
            <p:ph type="subTitle" idx="1"/>
          </p:nvPr>
        </p:nvSpPr>
        <p:spPr>
          <a:xfrm>
            <a:off x="97971" y="293688"/>
            <a:ext cx="7652658" cy="303212"/>
          </a:xfrm>
        </p:spPr>
        <p:txBody>
          <a:bodyPr>
            <a:normAutofit fontScale="92500" lnSpcReduction="20000"/>
          </a:bodyPr>
          <a:lstStyle/>
          <a:p>
            <a:r>
              <a:rPr lang="en-US" sz="1800" b="1" dirty="0"/>
              <a:t>6.1 Java Operators </a:t>
            </a:r>
            <a:r>
              <a:rPr lang="en-US" sz="1800" dirty="0"/>
              <a:t>– 6.1.5 Numeric promotion and casting</a:t>
            </a:r>
            <a:endParaRPr lang="en-US" sz="1800" b="1" dirty="0"/>
          </a:p>
        </p:txBody>
      </p:sp>
      <p:sp>
        <p:nvSpPr>
          <p:cNvPr id="4" name="Subtitle 2">
            <a:extLst>
              <a:ext uri="{FF2B5EF4-FFF2-40B4-BE49-F238E27FC236}">
                <a16:creationId xmlns:a16="http://schemas.microsoft.com/office/drawing/2014/main" id="{75FCFD56-AA16-BD02-E8F1-129A170F789D}"/>
              </a:ext>
            </a:extLst>
          </p:cNvPr>
          <p:cNvSpPr txBox="1">
            <a:spLocks/>
          </p:cNvSpPr>
          <p:nvPr/>
        </p:nvSpPr>
        <p:spPr>
          <a:xfrm>
            <a:off x="0" y="820738"/>
            <a:ext cx="12192000" cy="60372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1800" dirty="0"/>
              <a:t>(Code illustration snippet 11)</a:t>
            </a:r>
          </a:p>
          <a:p>
            <a:pPr marL="285750" indent="-285750" algn="l">
              <a:buFontTx/>
              <a:buChar char="-"/>
            </a:pPr>
            <a:r>
              <a:rPr lang="en-US" sz="1800" dirty="0"/>
              <a:t>Everyone will think this code will produce -1, however, when we compile this code, we will get this error: </a:t>
            </a:r>
          </a:p>
          <a:p>
            <a:pPr algn="l"/>
            <a:endParaRPr lang="en-US" sz="1800" dirty="0"/>
          </a:p>
          <a:p>
            <a:pPr algn="l"/>
            <a:endParaRPr lang="en-US" sz="1800" dirty="0"/>
          </a:p>
          <a:p>
            <a:pPr algn="l"/>
            <a:endParaRPr lang="en-US" sz="1800" dirty="0"/>
          </a:p>
          <a:p>
            <a:pPr algn="l"/>
            <a:r>
              <a:rPr lang="en-US" sz="1800" dirty="0"/>
              <a:t>-  Another problem arise when we have a deeper look inside this error message: Where does “int” come from ? The problem is we only use “byte” and “short” in this situation.</a:t>
            </a:r>
          </a:p>
          <a:p>
            <a:pPr algn="l"/>
            <a:r>
              <a:rPr lang="en-US" sz="1800" dirty="0"/>
              <a:t>– The reason is that Java has applied a rule called </a:t>
            </a:r>
            <a:r>
              <a:rPr lang="en-US" sz="1800" b="1" dirty="0"/>
              <a:t>“numeric promotion” </a:t>
            </a:r>
            <a:r>
              <a:rPr lang="en-US" sz="1800" dirty="0"/>
              <a:t>when doing operations on numeric value</a:t>
            </a:r>
          </a:p>
          <a:p>
            <a:pPr marL="285750" indent="-285750" algn="l">
              <a:buFontTx/>
              <a:buChar char="-"/>
            </a:pPr>
            <a:r>
              <a:rPr lang="en-US" sz="1800" dirty="0"/>
              <a:t>There are 2 types of promotion in Java </a:t>
            </a:r>
            <a:r>
              <a:rPr lang="en-US" sz="1800" b="1" dirty="0"/>
              <a:t>“Unary Numeric Promotion” </a:t>
            </a:r>
            <a:r>
              <a:rPr lang="en-US" sz="1800" dirty="0"/>
              <a:t>and </a:t>
            </a:r>
            <a:r>
              <a:rPr lang="en-US" sz="1800" b="1" dirty="0"/>
              <a:t>“Binary Numeric Promotion” </a:t>
            </a:r>
          </a:p>
          <a:p>
            <a:pPr algn="l"/>
            <a:r>
              <a:rPr lang="en-US" sz="1800" dirty="0"/>
              <a:t>	+) Unary Numeric Promotion: If a Unary Operator is working with a numeric variable that has a variable type smaller than the size of “int” =&gt; That variable will be transformed or </a:t>
            </a:r>
            <a:r>
              <a:rPr lang="en-US" sz="1800" b="1" dirty="0"/>
              <a:t>“promoted” </a:t>
            </a:r>
            <a:r>
              <a:rPr lang="en-US" sz="1800" dirty="0"/>
              <a:t>to “int”</a:t>
            </a:r>
          </a:p>
          <a:p>
            <a:pPr algn="l"/>
            <a:r>
              <a:rPr lang="en-US" sz="1800" dirty="0"/>
              <a:t>	+) Binary Numeric Promotion: In an expression, if one in two operands has a size that is smaller than “int” =&gt; All other operands will be promoted to “int”. If one in two operands has a size larger than ”int” =&gt; all operands will be promoted to the current types of the operand that is larger than ”int”</a:t>
            </a:r>
          </a:p>
          <a:p>
            <a:pPr algn="l"/>
            <a:r>
              <a:rPr lang="en-US" sz="1800" dirty="0"/>
              <a:t>(code illustration snippet 12)</a:t>
            </a:r>
          </a:p>
          <a:p>
            <a:pPr algn="l"/>
            <a:r>
              <a:rPr lang="en-US" sz="1800" dirty="0"/>
              <a:t>- Even if the source variable has a value size that fits with the target variable size, these codes aren’t </a:t>
            </a:r>
            <a:r>
              <a:rPr lang="en-US" sz="1800" dirty="0" err="1"/>
              <a:t>compilable</a:t>
            </a:r>
            <a:r>
              <a:rPr lang="en-US" sz="1800" dirty="0"/>
              <a:t> since compiler can’t execute code, therefore, it doesn’t know whether the size is correct or not. In these cases, </a:t>
            </a:r>
            <a:r>
              <a:rPr lang="en-US" sz="1800" b="1" dirty="0"/>
              <a:t>compile time constant </a:t>
            </a:r>
            <a:r>
              <a:rPr lang="en-US" sz="1800" dirty="0"/>
              <a:t>and </a:t>
            </a:r>
            <a:r>
              <a:rPr lang="en-US" sz="1800" b="1" dirty="0"/>
              <a:t>explicit narrowing </a:t>
            </a:r>
            <a:r>
              <a:rPr lang="en-US" sz="1800" dirty="0"/>
              <a:t>is required (code illustration snippet 13)</a:t>
            </a:r>
          </a:p>
        </p:txBody>
      </p:sp>
      <p:pic>
        <p:nvPicPr>
          <p:cNvPr id="2" name="Picture 1">
            <a:extLst>
              <a:ext uri="{FF2B5EF4-FFF2-40B4-BE49-F238E27FC236}">
                <a16:creationId xmlns:a16="http://schemas.microsoft.com/office/drawing/2014/main" id="{510A09AA-2563-AC70-FE80-CA00101E1246}"/>
              </a:ext>
            </a:extLst>
          </p:cNvPr>
          <p:cNvPicPr>
            <a:picLocks noChangeAspect="1"/>
          </p:cNvPicPr>
          <p:nvPr/>
        </p:nvPicPr>
        <p:blipFill>
          <a:blip r:embed="rId3"/>
          <a:stretch>
            <a:fillRect/>
          </a:stretch>
        </p:blipFill>
        <p:spPr>
          <a:xfrm>
            <a:off x="1861457" y="1566846"/>
            <a:ext cx="7772400" cy="937563"/>
          </a:xfrm>
          <a:prstGeom prst="rect">
            <a:avLst/>
          </a:prstGeom>
        </p:spPr>
      </p:pic>
    </p:spTree>
    <p:extLst>
      <p:ext uri="{BB962C8B-B14F-4D97-AF65-F5344CB8AC3E}">
        <p14:creationId xmlns:p14="http://schemas.microsoft.com/office/powerpoint/2010/main" val="13828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5779</TotalTime>
  <Words>1037</Words>
  <Application>Microsoft Macintosh PowerPoint</Application>
  <PresentationFormat>Widescreen</PresentationFormat>
  <Paragraphs>44</Paragraphs>
  <Slides>6</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Java SE 8 Book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Dinh Vinh Mai</dc:creator>
  <cp:lastModifiedBy>Dinh Vinh Mai</cp:lastModifiedBy>
  <cp:revision>13</cp:revision>
  <dcterms:created xsi:type="dcterms:W3CDTF">2024-07-05T03:43:45Z</dcterms:created>
  <dcterms:modified xsi:type="dcterms:W3CDTF">2024-08-22T17:57:55Z</dcterms:modified>
</cp:coreProperties>
</file>