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 autoAdjust="0"/>
    <p:restoredTop sz="92218"/>
  </p:normalViewPr>
  <p:slideViewPr>
    <p:cSldViewPr snapToGrid="0">
      <p:cViewPr varScale="1">
        <p:scale>
          <a:sx n="116" d="100"/>
          <a:sy n="116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14/8/25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9BB6-5783-433E-1A58-6A6713D9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44C3D-A27D-FBAE-7131-D9D24C348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DE895-2461-CE5D-A6E4-5E00AF9B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9379-4470-7CE5-6C9C-0D6882C00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833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DB50-3177-88E2-9DF1-DAF8D154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875E7-6B98-F29F-62E6-4DC31C359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6700D-609D-6EFB-ED48-C09CDB219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F1A0-5A57-D22B-C08E-4CEB27511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714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A77F1-73AB-15FE-16E2-77268045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80F5-D80E-2EE7-B9A3-3BAE94039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37C15D-DFB2-0BAD-C43B-6176069CF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61320-AAF4-C2D2-9AF2-FA109FA1C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9760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Chapter 9 – Collections and Generics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Collections is a set of ...</a:t>
            </a:r>
          </a:p>
          <a:p>
            <a:pPr algn="l"/>
            <a:r>
              <a:rPr lang="en-US" sz="1800">
                <a:sym typeface="Wingdings" pitchFamily="2" charset="2"/>
              </a:rPr>
              <a:t>– ... is a framework ...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There are ... main type of ... we will study ...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 ... is a special collections ... in certain order ... Deque is ... access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- Map doesnt implement Collections because ... It requires special ... 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E494-7CDD-A71D-BF1F-7EE28D44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223D87-3AFA-2BF7-CA09-2CD292F4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BA9F0C-42D1-9114-6481-1F40A801BB4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In the next section we will ... method ... ArrayList and HashSet ...</a:t>
            </a:r>
          </a:p>
          <a:p>
            <a:pPr algn="l"/>
            <a:r>
              <a:rPr lang="en-US" sz="1800" b="1">
                <a:sym typeface="Wingdings" pitchFamily="2" charset="2"/>
              </a:rPr>
              <a:t>Using the diamond operator</a:t>
            </a:r>
          </a:p>
          <a:p>
            <a:pPr algn="l"/>
            <a:r>
              <a:rPr lang="en-US" sz="1800">
                <a:sym typeface="Wingdings" pitchFamily="2" charset="2"/>
              </a:rPr>
              <a:t>- Note: We can ..., but if we use it ... we must ...</a:t>
            </a:r>
          </a:p>
          <a:p>
            <a:pPr algn="l"/>
            <a:r>
              <a:rPr lang="en-US" sz="1800" b="1">
                <a:sym typeface="Wingdings" pitchFamily="2" charset="2"/>
              </a:rPr>
              <a:t>Adding data add()</a:t>
            </a:r>
          </a:p>
          <a:p>
            <a:pPr algn="l"/>
            <a:r>
              <a:rPr lang="en-US" sz="1800" b="1">
                <a:sym typeface="Wingdings" pitchFamily="2" charset="2"/>
              </a:rPr>
              <a:t>Removing data()</a:t>
            </a:r>
          </a:p>
          <a:p>
            <a:pPr algn="l"/>
            <a:r>
              <a:rPr lang="en-US" sz="1800">
                <a:sym typeface="Wingdings" pitchFamily="2" charset="2"/>
              </a:rPr>
              <a:t>- Note: ArrayList has ... versions =&gt; We must be careful when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D70CE-5BD0-C039-29CC-1508F61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4" y="698664"/>
            <a:ext cx="7772400" cy="354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5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1FAE-4D93-04E2-1098-67734060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F19D66-D384-4493-3310-20EEF6C6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F13491-99DF-F109-CD36-A2A2C485967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Counting elements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isEmpty()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size()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Clearing the Collections</a:t>
            </a:r>
          </a:p>
          <a:p>
            <a:pPr algn="l"/>
            <a:r>
              <a:rPr lang="en-US" sz="1800">
                <a:sym typeface="Wingdings" pitchFamily="2" charset="2"/>
              </a:rPr>
              <a:t>clear()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Check Contents</a:t>
            </a:r>
          </a:p>
          <a:p>
            <a:pPr algn="l"/>
            <a:r>
              <a:rPr lang="en-US" sz="1800">
                <a:sym typeface="Wingdings" pitchFamily="2" charset="2"/>
              </a:rPr>
              <a:t>contains()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Removing with conditions</a:t>
            </a:r>
          </a:p>
          <a:p>
            <a:pPr algn="l"/>
            <a:r>
              <a:rPr lang="en-US" sz="1800">
                <a:sym typeface="Wingdings" pitchFamily="2" charset="2"/>
              </a:rPr>
              <a:t>removeIf() will ... all ... if condition is .... This method has a ... as a parameter (we will explain the &lt;? super E&gt; later)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1,2)</a:t>
            </a:r>
          </a:p>
        </p:txBody>
      </p:sp>
    </p:spTree>
    <p:extLst>
      <p:ext uri="{BB962C8B-B14F-4D97-AF65-F5344CB8AC3E}">
        <p14:creationId xmlns:p14="http://schemas.microsoft.com/office/powerpoint/2010/main" val="373176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CFEA5-77E4-6861-37C5-34FC72717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309C50-E0FD-1A11-ED4B-267D6B54C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Revision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FD6AC4-AEA2-855E-15F6-BFABEDF865B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Iterating </a:t>
            </a:r>
          </a:p>
          <a:p>
            <a:pPr algn="l"/>
            <a:r>
              <a:rPr lang="en-US" sz="1800">
                <a:sym typeface="Wingdings" pitchFamily="2" charset="2"/>
              </a:rPr>
              <a:t>- forEach() is used to .... It recieves a ... as a parameter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Determining Equality</a:t>
            </a:r>
          </a:p>
          <a:p>
            <a:pPr marL="285750" indent="-285750" algn="l">
              <a:buFontTx/>
              <a:buChar char="-"/>
            </a:pPr>
            <a:r>
              <a:rPr lang="en-US" sz="1800">
                <a:sym typeface="Wingdings" pitchFamily="2" charset="2"/>
              </a:rPr>
              <a:t>the method equals() also has own ... for each ... (e.g ArrayList check ... while HashSet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4)</a:t>
            </a:r>
          </a:p>
          <a:p>
            <a:pPr algn="l"/>
            <a:r>
              <a:rPr lang="en-US" sz="1800">
                <a:sym typeface="Wingdings" pitchFamily="2" charset="2"/>
              </a:rPr>
              <a:t>- Although Java protected us from ... we still ... (code illustration snippet 5)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3773C-54D1-2324-FED8-0937710B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34" y="1892300"/>
            <a:ext cx="5549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8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11539</TotalTime>
  <Words>246</Words>
  <Application>Microsoft Macintosh PowerPoint</Application>
  <PresentationFormat>Widescreen</PresentationFormat>
  <Paragraphs>68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Pham Binh Nhi 20203999</cp:lastModifiedBy>
  <cp:revision>35</cp:revision>
  <dcterms:created xsi:type="dcterms:W3CDTF">2024-07-05T03:43:45Z</dcterms:created>
  <dcterms:modified xsi:type="dcterms:W3CDTF">2025-08-14T06:05:48Z</dcterms:modified>
</cp:coreProperties>
</file>