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2761-9818-4245-A638-254009C8A243}" v="2839" dt="2024-08-13T14:06:3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418" autoAdjust="0"/>
    <p:restoredTop sz="96743"/>
  </p:normalViewPr>
  <p:slideViewPr>
    <p:cSldViewPr snapToGrid="0">
      <p:cViewPr varScale="1">
        <p:scale>
          <a:sx n="159" d="100"/>
          <a:sy n="159" d="100"/>
        </p:scale>
        <p:origin x="7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2C8C979-F545-4FFE-B472-387B21A78BD7}"/>
    <pc:docChg chg="undo custSel addSld delSld modSld sldOrd modSection">
      <pc:chgData name="Dinh Vinh Mai" userId="b8e4a559-41e0-4141-8dc1-330451d69615" providerId="ADAL" clId="{92C8C979-F545-4FFE-B472-387B21A78BD7}" dt="2024-07-14T10:53:06.802" v="13785" actId="478"/>
      <pc:docMkLst>
        <pc:docMk/>
      </pc:docMkLst>
      <pc:sldChg chg="modSp mod">
        <pc:chgData name="Dinh Vinh Mai" userId="b8e4a559-41e0-4141-8dc1-330451d69615" providerId="ADAL" clId="{92C8C979-F545-4FFE-B472-387B21A78BD7}" dt="2024-07-11T23:42:56.867" v="42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2C8C979-F545-4FFE-B472-387B21A78BD7}" dt="2024-07-11T23:42:56.867" v="42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mod modAnim">
        <pc:chgData name="Dinh Vinh Mai" userId="b8e4a559-41e0-4141-8dc1-330451d69615" providerId="ADAL" clId="{92C8C979-F545-4FFE-B472-387B21A78BD7}" dt="2024-07-12T00:08:44.775" v="2395" actId="5793"/>
        <pc:sldMkLst>
          <pc:docMk/>
          <pc:sldMk cId="715447292" sldId="258"/>
        </pc:sldMkLst>
        <pc:spChg chg="mod">
          <ac:chgData name="Dinh Vinh Mai" userId="b8e4a559-41e0-4141-8dc1-330451d69615" providerId="ADAL" clId="{92C8C979-F545-4FFE-B472-387B21A78BD7}" dt="2024-07-11T23:43:34.697" v="86" actId="27636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0:08:44.775" v="2395" actId="5793"/>
          <ac:spMkLst>
            <pc:docMk/>
            <pc:sldMk cId="715447292" sldId="258"/>
            <ac:spMk id="4" creationId="{BBA13038-CAB8-FCA0-CDE8-65E40C2F10A3}"/>
          </ac:spMkLst>
        </pc:spChg>
        <pc:graphicFrameChg chg="add del mod">
          <ac:chgData name="Dinh Vinh Mai" userId="b8e4a559-41e0-4141-8dc1-330451d69615" providerId="ADAL" clId="{92C8C979-F545-4FFE-B472-387B21A78BD7}" dt="2024-07-11T23:52:20.240" v="518" actId="478"/>
          <ac:graphicFrameMkLst>
            <pc:docMk/>
            <pc:sldMk cId="715447292" sldId="258"/>
            <ac:graphicFrameMk id="2" creationId="{B420A6EA-6BA5-A294-4259-5292226E43E8}"/>
          </ac:graphicFrameMkLst>
        </pc:graphicFrameChg>
      </pc:sldChg>
      <pc:sldChg chg="modSp add mod ord modAnim">
        <pc:chgData name="Dinh Vinh Mai" userId="b8e4a559-41e0-4141-8dc1-330451d69615" providerId="ADAL" clId="{92C8C979-F545-4FFE-B472-387B21A78BD7}" dt="2024-07-14T10:10:56.677" v="13784" actId="20577"/>
        <pc:sldMkLst>
          <pc:docMk/>
          <pc:sldMk cId="69879196" sldId="259"/>
        </pc:sldMkLst>
        <pc:spChg chg="mod">
          <ac:chgData name="Dinh Vinh Mai" userId="b8e4a559-41e0-4141-8dc1-330451d69615" providerId="ADAL" clId="{92C8C979-F545-4FFE-B472-387B21A78BD7}" dt="2024-07-12T00:10:37.676" v="2532" actId="114"/>
          <ac:spMkLst>
            <pc:docMk/>
            <pc:sldMk cId="69879196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10:10:56.677" v="13784" actId="20577"/>
          <ac:spMkLst>
            <pc:docMk/>
            <pc:sldMk cId="69879196" sldId="259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4.132" v="6" actId="47"/>
        <pc:sldMkLst>
          <pc:docMk/>
          <pc:sldMk cId="2078495021" sldId="259"/>
        </pc:sldMkLst>
      </pc:sldChg>
      <pc:sldChg chg="del">
        <pc:chgData name="Dinh Vinh Mai" userId="b8e4a559-41e0-4141-8dc1-330451d69615" providerId="ADAL" clId="{92C8C979-F545-4FFE-B472-387B21A78BD7}" dt="2024-07-11T23:42:42.860" v="5" actId="47"/>
        <pc:sldMkLst>
          <pc:docMk/>
          <pc:sldMk cId="114777668" sldId="260"/>
        </pc:sldMkLst>
      </pc:sldChg>
      <pc:sldChg chg="modSp add mod modAnim">
        <pc:chgData name="Dinh Vinh Mai" userId="b8e4a559-41e0-4141-8dc1-330451d69615" providerId="ADAL" clId="{92C8C979-F545-4FFE-B472-387B21A78BD7}" dt="2024-07-12T10:32:21.737" v="9637"/>
        <pc:sldMkLst>
          <pc:docMk/>
          <pc:sldMk cId="3546735497" sldId="260"/>
        </pc:sldMkLst>
        <pc:spChg chg="mod">
          <ac:chgData name="Dinh Vinh Mai" userId="b8e4a559-41e0-4141-8dc1-330451d69615" providerId="ADAL" clId="{92C8C979-F545-4FFE-B472-387B21A78BD7}" dt="2024-07-12T00:40:01.720" v="2838" actId="20577"/>
          <ac:spMkLst>
            <pc:docMk/>
            <pc:sldMk cId="3546735497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1:50:32.544" v="3768" actId="5793"/>
          <ac:spMkLst>
            <pc:docMk/>
            <pc:sldMk cId="3546735497" sldId="260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2.682" v="4" actId="47"/>
        <pc:sldMkLst>
          <pc:docMk/>
          <pc:sldMk cId="646613574" sldId="261"/>
        </pc:sldMkLst>
      </pc:sldChg>
      <pc:sldChg chg="addSp delSp modSp add mod modAnim">
        <pc:chgData name="Dinh Vinh Mai" userId="b8e4a559-41e0-4141-8dc1-330451d69615" providerId="ADAL" clId="{92C8C979-F545-4FFE-B472-387B21A78BD7}" dt="2024-07-12T10:32:42.784" v="9642"/>
        <pc:sldMkLst>
          <pc:docMk/>
          <pc:sldMk cId="3523870962" sldId="261"/>
        </pc:sldMkLst>
        <pc:spChg chg="add del mod">
          <ac:chgData name="Dinh Vinh Mai" userId="b8e4a559-41e0-4141-8dc1-330451d69615" providerId="ADAL" clId="{92C8C979-F545-4FFE-B472-387B21A78BD7}" dt="2024-07-12T02:19:05.904" v="5252" actId="21"/>
          <ac:spMkLst>
            <pc:docMk/>
            <pc:sldMk cId="3523870962" sldId="261"/>
            <ac:spMk id="2" creationId="{9A1948F9-BCF7-223E-B9CC-79FDF0D12079}"/>
          </ac:spMkLst>
        </pc:spChg>
        <pc:spChg chg="mod">
          <ac:chgData name="Dinh Vinh Mai" userId="b8e4a559-41e0-4141-8dc1-330451d69615" providerId="ADAL" clId="{92C8C979-F545-4FFE-B472-387B21A78BD7}" dt="2024-07-12T01:53:04.058" v="3905" actId="20577"/>
          <ac:spMkLst>
            <pc:docMk/>
            <pc:sldMk cId="3523870962" sldId="261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2C8C979-F545-4FFE-B472-387B21A78BD7}" dt="2024-07-12T03:17:50.089" v="6525" actId="20577"/>
          <ac:spMkLst>
            <pc:docMk/>
            <pc:sldMk cId="3523870962" sldId="261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2:19:34.540" v="5258" actId="1076"/>
          <ac:spMkLst>
            <pc:docMk/>
            <pc:sldMk cId="3523870962" sldId="261"/>
            <ac:spMk id="5" creationId="{BBA13038-CAB8-FCA0-CDE8-65E40C2F10A3}"/>
          </ac:spMkLst>
        </pc:spChg>
        <pc:spChg chg="add del mod">
          <ac:chgData name="Dinh Vinh Mai" userId="b8e4a559-41e0-4141-8dc1-330451d69615" providerId="ADAL" clId="{92C8C979-F545-4FFE-B472-387B21A78BD7}" dt="2024-07-12T02:20:23.964" v="5266" actId="478"/>
          <ac:spMkLst>
            <pc:docMk/>
            <pc:sldMk cId="3523870962" sldId="261"/>
            <ac:spMk id="6" creationId="{9A1948F9-BCF7-223E-B9CC-79FDF0D12079}"/>
          </ac:spMkLst>
        </pc:spChg>
      </pc:sldChg>
      <pc:sldChg chg="addSp delSp modSp add mod delAnim modAnim">
        <pc:chgData name="Dinh Vinh Mai" userId="b8e4a559-41e0-4141-8dc1-330451d69615" providerId="ADAL" clId="{92C8C979-F545-4FFE-B472-387B21A78BD7}" dt="2024-07-14T10:53:06.802" v="13785" actId="478"/>
        <pc:sldMkLst>
          <pc:docMk/>
          <pc:sldMk cId="2652548340" sldId="262"/>
        </pc:sldMkLst>
        <pc:spChg chg="mod">
          <ac:chgData name="Dinh Vinh Mai" userId="b8e4a559-41e0-4141-8dc1-330451d69615" providerId="ADAL" clId="{92C8C979-F545-4FFE-B472-387B21A78BD7}" dt="2024-07-12T03:47:07.564" v="6578" actId="20577"/>
          <ac:spMkLst>
            <pc:docMk/>
            <pc:sldMk cId="2652548340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3:59:26.550" v="7168" actId="114"/>
          <ac:spMkLst>
            <pc:docMk/>
            <pc:sldMk cId="2652548340" sldId="262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3:58:49.310" v="7121" actId="20577"/>
          <ac:spMkLst>
            <pc:docMk/>
            <pc:sldMk cId="2652548340" sldId="262"/>
            <ac:spMk id="7" creationId="{735C0034-9699-F9D9-6534-306539359175}"/>
          </ac:spMkLst>
        </pc:spChg>
        <pc:spChg chg="add del mod">
          <ac:chgData name="Dinh Vinh Mai" userId="b8e4a559-41e0-4141-8dc1-330451d69615" providerId="ADAL" clId="{92C8C979-F545-4FFE-B472-387B21A78BD7}" dt="2024-07-14T10:53:06.802" v="13785" actId="478"/>
          <ac:spMkLst>
            <pc:docMk/>
            <pc:sldMk cId="2652548340" sldId="262"/>
            <ac:spMk id="10" creationId="{14A7A41A-4834-004B-3719-DD1CCDAAC9DC}"/>
          </ac:spMkLst>
        </pc:spChg>
        <pc:picChg chg="add mod">
          <ac:chgData name="Dinh Vinh Mai" userId="b8e4a559-41e0-4141-8dc1-330451d69615" providerId="ADAL" clId="{92C8C979-F545-4FFE-B472-387B21A78BD7}" dt="2024-07-12T03:54:47.664" v="6891" actId="1076"/>
          <ac:picMkLst>
            <pc:docMk/>
            <pc:sldMk cId="2652548340" sldId="262"/>
            <ac:picMk id="6" creationId="{9A19FCA6-E051-B4ED-594D-4253C3A806EB}"/>
          </ac:picMkLst>
        </pc:picChg>
        <pc:picChg chg="add mod">
          <ac:chgData name="Dinh Vinh Mai" userId="b8e4a559-41e0-4141-8dc1-330451d69615" providerId="ADAL" clId="{92C8C979-F545-4FFE-B472-387B21A78BD7}" dt="2024-07-12T04:05:29.291" v="7172" actId="1076"/>
          <ac:picMkLst>
            <pc:docMk/>
            <pc:sldMk cId="2652548340" sldId="262"/>
            <ac:picMk id="9" creationId="{33F450F7-DDCB-CF0B-F9B7-30642AC9675A}"/>
          </ac:picMkLst>
        </pc:picChg>
      </pc:sldChg>
      <pc:sldChg chg="del">
        <pc:chgData name="Dinh Vinh Mai" userId="b8e4a559-41e0-4141-8dc1-330451d69615" providerId="ADAL" clId="{92C8C979-F545-4FFE-B472-387B21A78BD7}" dt="2024-07-11T23:42:42.350" v="2" actId="47"/>
        <pc:sldMkLst>
          <pc:docMk/>
          <pc:sldMk cId="2729605296" sldId="262"/>
        </pc:sldMkLst>
      </pc:sldChg>
      <pc:sldChg chg="del">
        <pc:chgData name="Dinh Vinh Mai" userId="b8e4a559-41e0-4141-8dc1-330451d69615" providerId="ADAL" clId="{92C8C979-F545-4FFE-B472-387B21A78BD7}" dt="2024-07-11T23:42:42.502" v="3" actId="47"/>
        <pc:sldMkLst>
          <pc:docMk/>
          <pc:sldMk cId="2236708295" sldId="263"/>
        </pc:sldMkLst>
      </pc:sldChg>
      <pc:sldChg chg="add del">
        <pc:chgData name="Dinh Vinh Mai" userId="b8e4a559-41e0-4141-8dc1-330451d69615" providerId="ADAL" clId="{92C8C979-F545-4FFE-B472-387B21A78BD7}" dt="2024-07-12T10:33:09.639" v="9647" actId="47"/>
        <pc:sldMkLst>
          <pc:docMk/>
          <pc:sldMk cId="3771300892" sldId="263"/>
        </pc:sldMkLst>
      </pc:sldChg>
      <pc:sldChg chg="del">
        <pc:chgData name="Dinh Vinh Mai" userId="b8e4a559-41e0-4141-8dc1-330451d69615" providerId="ADAL" clId="{92C8C979-F545-4FFE-B472-387B21A78BD7}" dt="2024-07-11T23:42:42.144" v="1" actId="47"/>
        <pc:sldMkLst>
          <pc:docMk/>
          <pc:sldMk cId="193709571" sldId="264"/>
        </pc:sldMkLst>
      </pc:sldChg>
      <pc:sldChg chg="delSp modSp add mod modAnim">
        <pc:chgData name="Dinh Vinh Mai" userId="b8e4a559-41e0-4141-8dc1-330451d69615" providerId="ADAL" clId="{92C8C979-F545-4FFE-B472-387B21A78BD7}" dt="2024-07-12T10:33:34.650" v="9654"/>
        <pc:sldMkLst>
          <pc:docMk/>
          <pc:sldMk cId="1570693514" sldId="264"/>
        </pc:sldMkLst>
        <pc:spChg chg="mod">
          <ac:chgData name="Dinh Vinh Mai" userId="b8e4a559-41e0-4141-8dc1-330451d69615" providerId="ADAL" clId="{92C8C979-F545-4FFE-B472-387B21A78BD7}" dt="2024-07-12T04:21:56.900" v="7705" actId="20577"/>
          <ac:spMkLst>
            <pc:docMk/>
            <pc:sldMk cId="1570693514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3:29.941" v="9653" actId="20577"/>
          <ac:spMkLst>
            <pc:docMk/>
            <pc:sldMk cId="1570693514" sldId="264"/>
            <ac:spMk id="4" creationId="{BBA13038-CAB8-FCA0-CDE8-65E40C2F10A3}"/>
          </ac:spMkLst>
        </pc:spChg>
        <pc:spChg chg="del mod">
          <ac:chgData name="Dinh Vinh Mai" userId="b8e4a559-41e0-4141-8dc1-330451d69615" providerId="ADAL" clId="{92C8C979-F545-4FFE-B472-387B21A78BD7}" dt="2024-07-12T04:21:41.288" v="7622" actId="478"/>
          <ac:spMkLst>
            <pc:docMk/>
            <pc:sldMk cId="1570693514" sldId="264"/>
            <ac:spMk id="10" creationId="{14A7A41A-4834-004B-3719-DD1CCDAAC9DC}"/>
          </ac:spMkLst>
        </pc:spChg>
        <pc:picChg chg="del">
          <ac:chgData name="Dinh Vinh Mai" userId="b8e4a559-41e0-4141-8dc1-330451d69615" providerId="ADAL" clId="{92C8C979-F545-4FFE-B472-387B21A78BD7}" dt="2024-07-12T04:21:39.402" v="7621" actId="478"/>
          <ac:picMkLst>
            <pc:docMk/>
            <pc:sldMk cId="1570693514" sldId="264"/>
            <ac:picMk id="6" creationId="{9A19FCA6-E051-B4ED-594D-4253C3A806EB}"/>
          </ac:picMkLst>
        </pc:picChg>
        <pc:picChg chg="del">
          <ac:chgData name="Dinh Vinh Mai" userId="b8e4a559-41e0-4141-8dc1-330451d69615" providerId="ADAL" clId="{92C8C979-F545-4FFE-B472-387B21A78BD7}" dt="2024-07-12T04:21:38.608" v="7620" actId="478"/>
          <ac:picMkLst>
            <pc:docMk/>
            <pc:sldMk cId="1570693514" sldId="264"/>
            <ac:picMk id="9" creationId="{33F450F7-DDCB-CF0B-F9B7-30642AC9675A}"/>
          </ac:picMkLst>
        </pc:picChg>
      </pc:sldChg>
      <pc:sldChg chg="addSp modSp add mod modAnim">
        <pc:chgData name="Dinh Vinh Mai" userId="b8e4a559-41e0-4141-8dc1-330451d69615" providerId="ADAL" clId="{92C8C979-F545-4FFE-B472-387B21A78BD7}" dt="2024-07-13T00:25:14.362" v="10864" actId="255"/>
        <pc:sldMkLst>
          <pc:docMk/>
          <pc:sldMk cId="2598762935" sldId="265"/>
        </pc:sldMkLst>
        <pc:spChg chg="add mod">
          <ac:chgData name="Dinh Vinh Mai" userId="b8e4a559-41e0-4141-8dc1-330451d69615" providerId="ADAL" clId="{92C8C979-F545-4FFE-B472-387B21A78BD7}" dt="2024-07-13T00:25:14.362" v="10864" actId="255"/>
          <ac:spMkLst>
            <pc:docMk/>
            <pc:sldMk cId="2598762935" sldId="265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18:11.297" v="10690" actId="114"/>
          <ac:spMkLst>
            <pc:docMk/>
            <pc:sldMk cId="2598762935" sldId="265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1:48.719" v="9633" actId="20577"/>
          <ac:spMkLst>
            <pc:docMk/>
            <pc:sldMk cId="2598762935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1.844" v="0" actId="47"/>
        <pc:sldMkLst>
          <pc:docMk/>
          <pc:sldMk cId="3978505155" sldId="265"/>
        </pc:sldMkLst>
      </pc:sldChg>
      <pc:sldChg chg="addSp modSp add mod modAnim">
        <pc:chgData name="Dinh Vinh Mai" userId="b8e4a559-41e0-4141-8dc1-330451d69615" providerId="ADAL" clId="{92C8C979-F545-4FFE-B472-387B21A78BD7}" dt="2024-07-14T06:54:43.698" v="12245" actId="20577"/>
        <pc:sldMkLst>
          <pc:docMk/>
          <pc:sldMk cId="2265539881" sldId="266"/>
        </pc:sldMkLst>
        <pc:spChg chg="mod">
          <ac:chgData name="Dinh Vinh Mai" userId="b8e4a559-41e0-4141-8dc1-330451d69615" providerId="ADAL" clId="{92C8C979-F545-4FFE-B472-387B21A78BD7}" dt="2024-07-13T01:54:27.789" v="11368" actId="14100"/>
          <ac:spMkLst>
            <pc:docMk/>
            <pc:sldMk cId="2265539881" sldId="266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25:47.803" v="10920" actId="20577"/>
          <ac:spMkLst>
            <pc:docMk/>
            <pc:sldMk cId="2265539881" sldId="266"/>
            <ac:spMk id="3" creationId="{96DD8BC4-D539-661E-8A88-53AF6C208F93}"/>
          </ac:spMkLst>
        </pc:spChg>
        <pc:spChg chg="add mod">
          <ac:chgData name="Dinh Vinh Mai" userId="b8e4a559-41e0-4141-8dc1-330451d69615" providerId="ADAL" clId="{92C8C979-F545-4FFE-B472-387B21A78BD7}" dt="2024-07-14T06:54:43.698" v="12245" actId="20577"/>
          <ac:spMkLst>
            <pc:docMk/>
            <pc:sldMk cId="2265539881" sldId="266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3T01:54:30.099" v="11369" actId="1076"/>
          <ac:picMkLst>
            <pc:docMk/>
            <pc:sldMk cId="2265539881" sldId="266"/>
            <ac:picMk id="1026" creationId="{D65235E0-D979-3771-85A2-93745939C1A2}"/>
          </ac:picMkLst>
        </pc:picChg>
      </pc:sldChg>
      <pc:sldChg chg="delSp modSp add mod delAnim">
        <pc:chgData name="Dinh Vinh Mai" userId="b8e4a559-41e0-4141-8dc1-330451d69615" providerId="ADAL" clId="{92C8C979-F545-4FFE-B472-387B21A78BD7}" dt="2024-07-14T07:40:53.903" v="12573" actId="5793"/>
        <pc:sldMkLst>
          <pc:docMk/>
          <pc:sldMk cId="3360451873" sldId="267"/>
        </pc:sldMkLst>
        <pc:spChg chg="del">
          <ac:chgData name="Dinh Vinh Mai" userId="b8e4a559-41e0-4141-8dc1-330451d69615" providerId="ADAL" clId="{92C8C979-F545-4FFE-B472-387B21A78BD7}" dt="2024-07-14T06:56:22.984" v="12248" actId="478"/>
          <ac:spMkLst>
            <pc:docMk/>
            <pc:sldMk cId="3360451873" sldId="267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4T07:40:53.903" v="12573" actId="5793"/>
          <ac:spMkLst>
            <pc:docMk/>
            <pc:sldMk cId="3360451873" sldId="267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6:56:19.180" v="12247" actId="478"/>
          <ac:picMkLst>
            <pc:docMk/>
            <pc:sldMk cId="3360451873" sldId="267"/>
            <ac:picMk id="1026" creationId="{D65235E0-D979-3771-85A2-93745939C1A2}"/>
          </ac:picMkLst>
        </pc:picChg>
      </pc:sldChg>
      <pc:sldChg chg="addSp modSp add mod">
        <pc:chgData name="Dinh Vinh Mai" userId="b8e4a559-41e0-4141-8dc1-330451d69615" providerId="ADAL" clId="{92C8C979-F545-4FFE-B472-387B21A78BD7}" dt="2024-07-14T08:51:43.212" v="13269" actId="20577"/>
        <pc:sldMkLst>
          <pc:docMk/>
          <pc:sldMk cId="3557004465" sldId="268"/>
        </pc:sldMkLst>
        <pc:spChg chg="mod">
          <ac:chgData name="Dinh Vinh Mai" userId="b8e4a559-41e0-4141-8dc1-330451d69615" providerId="ADAL" clId="{92C8C979-F545-4FFE-B472-387B21A78BD7}" dt="2024-07-14T07:41:42.056" v="12685" actId="27636"/>
          <ac:spMkLst>
            <pc:docMk/>
            <pc:sldMk cId="3557004465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8:51:43.212" v="13269" actId="20577"/>
          <ac:spMkLst>
            <pc:docMk/>
            <pc:sldMk cId="3557004465" sldId="268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4T08:49:30.489" v="13123" actId="1076"/>
          <ac:picMkLst>
            <pc:docMk/>
            <pc:sldMk cId="3557004465" sldId="268"/>
            <ac:picMk id="8" creationId="{D3B54C0C-4D90-0BE4-46AF-6AB5A44551FF}"/>
          </ac:picMkLst>
        </pc:picChg>
      </pc:sldChg>
      <pc:sldChg chg="delSp modSp add mod">
        <pc:chgData name="Dinh Vinh Mai" userId="b8e4a559-41e0-4141-8dc1-330451d69615" providerId="ADAL" clId="{92C8C979-F545-4FFE-B472-387B21A78BD7}" dt="2024-07-14T09:48:37.453" v="13773" actId="20577"/>
        <pc:sldMkLst>
          <pc:docMk/>
          <pc:sldMk cId="1731397349" sldId="269"/>
        </pc:sldMkLst>
        <pc:spChg chg="mod">
          <ac:chgData name="Dinh Vinh Mai" userId="b8e4a559-41e0-4141-8dc1-330451d69615" providerId="ADAL" clId="{92C8C979-F545-4FFE-B472-387B21A78BD7}" dt="2024-07-14T09:38:13.393" v="13342" actId="20577"/>
          <ac:spMkLst>
            <pc:docMk/>
            <pc:sldMk cId="173139734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9:48:37.453" v="13773" actId="20577"/>
          <ac:spMkLst>
            <pc:docMk/>
            <pc:sldMk cId="1731397349" sldId="269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9:30:46.242" v="13271" actId="478"/>
          <ac:picMkLst>
            <pc:docMk/>
            <pc:sldMk cId="1731397349" sldId="269"/>
            <ac:picMk id="8" creationId="{D3B54C0C-4D90-0BE4-46AF-6AB5A44551FF}"/>
          </ac:picMkLst>
        </pc:picChg>
      </pc:sldChg>
    </pc:docChg>
  </pc:docChgLst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  <pc:docChgLst>
    <pc:chgData name="Dinh Vinh Mai" userId="b8e4a559-41e0-4141-8dc1-330451d69615" providerId="ADAL" clId="{39CC2761-9818-4245-A638-254009C8A243}"/>
    <pc:docChg chg="undo custSel addSld delSld modSld sldOrd modSection">
      <pc:chgData name="Dinh Vinh Mai" userId="b8e4a559-41e0-4141-8dc1-330451d69615" providerId="ADAL" clId="{39CC2761-9818-4245-A638-254009C8A243}" dt="2024-08-13T14:06:38.952" v="25881"/>
      <pc:docMkLst>
        <pc:docMk/>
      </pc:docMkLst>
      <pc:sldChg chg="addSp delSp modSp mod">
        <pc:chgData name="Dinh Vinh Mai" userId="b8e4a559-41e0-4141-8dc1-330451d69615" providerId="ADAL" clId="{39CC2761-9818-4245-A638-254009C8A243}" dt="2024-08-13T13:04:03.163" v="21199"/>
        <pc:sldMkLst>
          <pc:docMk/>
          <pc:sldMk cId="2437323191" sldId="256"/>
        </pc:sldMkLst>
        <pc:spChg chg="mod">
          <ac:chgData name="Dinh Vinh Mai" userId="b8e4a559-41e0-4141-8dc1-330451d69615" providerId="ADAL" clId="{39CC2761-9818-4245-A638-254009C8A243}" dt="2024-08-12T09:58:27.303" v="36" actId="20577"/>
          <ac:spMkLst>
            <pc:docMk/>
            <pc:sldMk cId="2437323191" sldId="256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39CC2761-9818-4245-A638-254009C8A243}" dt="2024-08-13T13:04:03.163" v="21199"/>
          <ac:spMkLst>
            <pc:docMk/>
            <pc:sldMk cId="2437323191" sldId="256"/>
            <ac:spMk id="4" creationId="{E91A2847-8004-95FB-FECE-0AE77FE941C6}"/>
          </ac:spMkLst>
        </pc:spChg>
      </pc:sldChg>
      <pc:sldChg chg="modSp mod modAnim">
        <pc:chgData name="Dinh Vinh Mai" userId="b8e4a559-41e0-4141-8dc1-330451d69615" providerId="ADAL" clId="{39CC2761-9818-4245-A638-254009C8A243}" dt="2024-08-13T14:00:52.231" v="25798"/>
        <pc:sldMkLst>
          <pc:docMk/>
          <pc:sldMk cId="715447292" sldId="258"/>
        </pc:sldMkLst>
        <pc:spChg chg="mod">
          <ac:chgData name="Dinh Vinh Mai" userId="b8e4a559-41e0-4141-8dc1-330451d69615" providerId="ADAL" clId="{39CC2761-9818-4245-A638-254009C8A243}" dt="2024-08-12T10:00:41.104" v="197" actId="20577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34:46.630" v="3940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280" v="2907" actId="2696"/>
        <pc:sldMkLst>
          <pc:docMk/>
          <pc:sldMk cId="69879196" sldId="259"/>
        </pc:sldMkLst>
      </pc:sldChg>
      <pc:sldChg chg="modSp add mod modAnim">
        <pc:chgData name="Dinh Vinh Mai" userId="b8e4a559-41e0-4141-8dc1-330451d69615" providerId="ADAL" clId="{39CC2761-9818-4245-A638-254009C8A243}" dt="2024-08-13T14:01:21.087" v="25804"/>
        <pc:sldMkLst>
          <pc:docMk/>
          <pc:sldMk cId="4257690440" sldId="259"/>
        </pc:sldMkLst>
        <pc:spChg chg="mod">
          <ac:chgData name="Dinh Vinh Mai" userId="b8e4a559-41e0-4141-8dc1-330451d69615" providerId="ADAL" clId="{39CC2761-9818-4245-A638-254009C8A243}" dt="2024-08-12T10:29:44.373" v="3093" actId="20577"/>
          <ac:spMkLst>
            <pc:docMk/>
            <pc:sldMk cId="4257690440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52:58.989" v="5488" actId="5793"/>
          <ac:spMkLst>
            <pc:docMk/>
            <pc:sldMk cId="4257690440" sldId="259"/>
            <ac:spMk id="4" creationId="{BBA13038-CAB8-FCA0-CDE8-65E40C2F10A3}"/>
          </ac:spMkLst>
        </pc:spChg>
      </pc:sldChg>
      <pc:sldChg chg="addSp delSp modSp add mod ord">
        <pc:chgData name="Dinh Vinh Mai" userId="b8e4a559-41e0-4141-8dc1-330451d69615" providerId="ADAL" clId="{39CC2761-9818-4245-A638-254009C8A243}" dt="2024-08-12T10:53:23.140" v="5496" actId="20578"/>
        <pc:sldMkLst>
          <pc:docMk/>
          <pc:sldMk cId="1857093248" sldId="260"/>
        </pc:sldMkLst>
        <pc:spChg chg="mod">
          <ac:chgData name="Dinh Vinh Mai" userId="b8e4a559-41e0-4141-8dc1-330451d69615" providerId="ADAL" clId="{39CC2761-9818-4245-A638-254009C8A243}" dt="2024-08-12T10:53:05.597" v="5490" actId="20577"/>
          <ac:spMkLst>
            <pc:docMk/>
            <pc:sldMk cId="1857093248" sldId="260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2T10:53:13.889" v="5494"/>
          <ac:spMkLst>
            <pc:docMk/>
            <pc:sldMk cId="1857093248" sldId="260"/>
            <ac:spMk id="5" creationId="{D58301BA-483C-2284-CFEE-35ED18DE6A6B}"/>
          </ac:spMkLst>
        </pc:spChg>
        <pc:picChg chg="add mod">
          <ac:chgData name="Dinh Vinh Mai" userId="b8e4a559-41e0-4141-8dc1-330451d69615" providerId="ADAL" clId="{39CC2761-9818-4245-A638-254009C8A243}" dt="2024-08-12T10:53:06.398" v="5491"/>
          <ac:picMkLst>
            <pc:docMk/>
            <pc:sldMk cId="1857093248" sldId="260"/>
            <ac:picMk id="2" creationId="{64F55B02-312F-DFE4-0DEA-A6AF45C9D131}"/>
          </ac:picMkLst>
        </pc:picChg>
      </pc:sldChg>
      <pc:sldChg chg="del">
        <pc:chgData name="Dinh Vinh Mai" userId="b8e4a559-41e0-4141-8dc1-330451d69615" providerId="ADAL" clId="{39CC2761-9818-4245-A638-254009C8A243}" dt="2024-08-12T10:27:42.626" v="2908" actId="2696"/>
        <pc:sldMkLst>
          <pc:docMk/>
          <pc:sldMk cId="3546735497" sldId="260"/>
        </pc:sldMkLst>
      </pc:sldChg>
      <pc:sldChg chg="modSp add mod modAnim">
        <pc:chgData name="Dinh Vinh Mai" userId="b8e4a559-41e0-4141-8dc1-330451d69615" providerId="ADAL" clId="{39CC2761-9818-4245-A638-254009C8A243}" dt="2024-08-13T14:01:36.329" v="25806"/>
        <pc:sldMkLst>
          <pc:docMk/>
          <pc:sldMk cId="640677512" sldId="261"/>
        </pc:sldMkLst>
        <pc:spChg chg="mod">
          <ac:chgData name="Dinh Vinh Mai" userId="b8e4a559-41e0-4141-8dc1-330451d69615" providerId="ADAL" clId="{39CC2761-9818-4245-A638-254009C8A243}" dt="2024-08-13T02:54:16.548" v="9780" actId="20577"/>
          <ac:spMkLst>
            <pc:docMk/>
            <pc:sldMk cId="640677512" sldId="261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773" v="2909" actId="2696"/>
        <pc:sldMkLst>
          <pc:docMk/>
          <pc:sldMk cId="3523870962" sldId="261"/>
        </pc:sldMkLst>
      </pc:sldChg>
      <pc:sldChg chg="modSp add mod">
        <pc:chgData name="Dinh Vinh Mai" userId="b8e4a559-41e0-4141-8dc1-330451d69615" providerId="ADAL" clId="{39CC2761-9818-4245-A638-254009C8A243}" dt="2024-08-12T11:05:32.449" v="6001" actId="20577"/>
        <pc:sldMkLst>
          <pc:docMk/>
          <pc:sldMk cId="2375990779" sldId="262"/>
        </pc:sldMkLst>
        <pc:spChg chg="mod">
          <ac:chgData name="Dinh Vinh Mai" userId="b8e4a559-41e0-4141-8dc1-330451d69615" providerId="ADAL" clId="{39CC2761-9818-4245-A638-254009C8A243}" dt="2024-08-12T11:05:14.621" v="5975" actId="20577"/>
          <ac:spMkLst>
            <pc:docMk/>
            <pc:sldMk cId="2375990779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1:05:32.449" v="6001" actId="20577"/>
          <ac:spMkLst>
            <pc:docMk/>
            <pc:sldMk cId="2375990779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906" v="2910" actId="2696"/>
        <pc:sldMkLst>
          <pc:docMk/>
          <pc:sldMk cId="2652548340" sldId="262"/>
        </pc:sldMkLst>
      </pc:sldChg>
      <pc:sldChg chg="addSp modSp add mod modAnim">
        <pc:chgData name="Dinh Vinh Mai" userId="b8e4a559-41e0-4141-8dc1-330451d69615" providerId="ADAL" clId="{39CC2761-9818-4245-A638-254009C8A243}" dt="2024-08-13T14:02:05.828" v="25813"/>
        <pc:sldMkLst>
          <pc:docMk/>
          <pc:sldMk cId="1382606568" sldId="263"/>
        </pc:sldMkLst>
        <pc:spChg chg="add mod">
          <ac:chgData name="Dinh Vinh Mai" userId="b8e4a559-41e0-4141-8dc1-330451d69615" providerId="ADAL" clId="{39CC2761-9818-4245-A638-254009C8A243}" dt="2024-08-12T13:35:47.651" v="7574" actId="767"/>
          <ac:spMkLst>
            <pc:docMk/>
            <pc:sldMk cId="1382606568" sldId="263"/>
            <ac:spMk id="2" creationId="{5A6B4745-6A45-A018-AFFD-1DD02C7A4C87}"/>
          </ac:spMkLst>
        </pc:spChg>
        <pc:spChg chg="mod">
          <ac:chgData name="Dinh Vinh Mai" userId="b8e4a559-41e0-4141-8dc1-330451d69615" providerId="ADAL" clId="{39CC2761-9818-4245-A638-254009C8A243}" dt="2024-08-12T12:23:50.866" v="6073" actId="20577"/>
          <ac:spMkLst>
            <pc:docMk/>
            <pc:sldMk cId="1382606568" sldId="26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3:40:30.802" v="8297" actId="255"/>
          <ac:spMkLst>
            <pc:docMk/>
            <pc:sldMk cId="1382606568" sldId="263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015" v="2911" actId="2696"/>
        <pc:sldMkLst>
          <pc:docMk/>
          <pc:sldMk cId="1570693514" sldId="264"/>
        </pc:sldMkLst>
      </pc:sldChg>
      <pc:sldChg chg="addSp delSp modSp add mod modAnim">
        <pc:chgData name="Dinh Vinh Mai" userId="b8e4a559-41e0-4141-8dc1-330451d69615" providerId="ADAL" clId="{39CC2761-9818-4245-A638-254009C8A243}" dt="2024-08-13T14:02:43.215" v="25822"/>
        <pc:sldMkLst>
          <pc:docMk/>
          <pc:sldMk cId="2560574998" sldId="264"/>
        </pc:sldMkLst>
        <pc:spChg chg="mod">
          <ac:chgData name="Dinh Vinh Mai" userId="b8e4a559-41e0-4141-8dc1-330451d69615" providerId="ADAL" clId="{39CC2761-9818-4245-A638-254009C8A243}" dt="2024-08-13T02:07:58.600" v="8352" actId="20577"/>
          <ac:spMkLst>
            <pc:docMk/>
            <pc:sldMk cId="2560574998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3:43:18.954" v="11627" actId="20577"/>
          <ac:spMkLst>
            <pc:docMk/>
            <pc:sldMk cId="2560574998" sldId="264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02:08:20.953" v="8362" actId="767"/>
          <ac:spMkLst>
            <pc:docMk/>
            <pc:sldMk cId="2560574998" sldId="264"/>
            <ac:spMk id="5" creationId="{8E25B88F-7D37-D7D1-B4E6-EE0AC1EB9831}"/>
          </ac:spMkLst>
        </pc:spChg>
        <pc:spChg chg="add mod">
          <ac:chgData name="Dinh Vinh Mai" userId="b8e4a559-41e0-4141-8dc1-330451d69615" providerId="ADAL" clId="{39CC2761-9818-4245-A638-254009C8A243}" dt="2024-08-13T02:08:20.635" v="8361" actId="767"/>
          <ac:spMkLst>
            <pc:docMk/>
            <pc:sldMk cId="2560574998" sldId="264"/>
            <ac:spMk id="6" creationId="{38687400-BBC6-D799-B9BA-AF01C8CCD544}"/>
          </ac:spMkLst>
        </pc:spChg>
        <pc:spChg chg="add mod">
          <ac:chgData name="Dinh Vinh Mai" userId="b8e4a559-41e0-4141-8dc1-330451d69615" providerId="ADAL" clId="{39CC2761-9818-4245-A638-254009C8A243}" dt="2024-08-13T02:08:19.668" v="8359" actId="767"/>
          <ac:spMkLst>
            <pc:docMk/>
            <pc:sldMk cId="2560574998" sldId="264"/>
            <ac:spMk id="7" creationId="{77F9A1E5-2B72-4754-D791-15BDAC34F36A}"/>
          </ac:spMkLst>
        </pc:spChg>
      </pc:sldChg>
      <pc:sldChg chg="addSp modSp add del mod">
        <pc:chgData name="Dinh Vinh Mai" userId="b8e4a559-41e0-4141-8dc1-330451d69615" providerId="ADAL" clId="{39CC2761-9818-4245-A638-254009C8A243}" dt="2024-08-13T03:43:25.374" v="11629" actId="2696"/>
        <pc:sldMkLst>
          <pc:docMk/>
          <pc:sldMk cId="294121826" sldId="265"/>
        </pc:sldMkLst>
        <pc:spChg chg="mod">
          <ac:chgData name="Dinh Vinh Mai" userId="b8e4a559-41e0-4141-8dc1-330451d69615" providerId="ADAL" clId="{39CC2761-9818-4245-A638-254009C8A243}" dt="2024-08-13T03:39:20.289" v="11031" actId="20577"/>
          <ac:spMkLst>
            <pc:docMk/>
            <pc:sldMk cId="294121826" sldId="265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03:43:22.167" v="11628" actId="767"/>
          <ac:spMkLst>
            <pc:docMk/>
            <pc:sldMk cId="294121826" sldId="265"/>
            <ac:spMk id="5" creationId="{A85B01D3-70E8-3A19-F679-9F919A0837E7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3:22.982" v="25832"/>
        <pc:sldMkLst>
          <pc:docMk/>
          <pc:sldMk cId="1377416286" sldId="265"/>
        </pc:sldMkLst>
        <pc:spChg chg="mod">
          <ac:chgData name="Dinh Vinh Mai" userId="b8e4a559-41e0-4141-8dc1-330451d69615" providerId="ADAL" clId="{39CC2761-9818-4245-A638-254009C8A243}" dt="2024-08-13T04:23:23.918" v="14232" actId="20577"/>
          <ac:spMkLst>
            <pc:docMk/>
            <pc:sldMk cId="1377416286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274" v="2912" actId="2696"/>
        <pc:sldMkLst>
          <pc:docMk/>
          <pc:sldMk cId="2598762935" sldId="265"/>
        </pc:sldMkLst>
      </pc:sldChg>
      <pc:sldChg chg="del">
        <pc:chgData name="Dinh Vinh Mai" userId="b8e4a559-41e0-4141-8dc1-330451d69615" providerId="ADAL" clId="{39CC2761-9818-4245-A638-254009C8A243}" dt="2024-08-12T10:27:43.386" v="2913" actId="2696"/>
        <pc:sldMkLst>
          <pc:docMk/>
          <pc:sldMk cId="2265539881" sldId="266"/>
        </pc:sldMkLst>
      </pc:sldChg>
      <pc:sldChg chg="modSp add del mod">
        <pc:chgData name="Dinh Vinh Mai" userId="b8e4a559-41e0-4141-8dc1-330451d69615" providerId="ADAL" clId="{39CC2761-9818-4245-A638-254009C8A243}" dt="2024-08-13T14:03:36.294" v="25833" actId="2696"/>
        <pc:sldMkLst>
          <pc:docMk/>
          <pc:sldMk cId="3430682936" sldId="266"/>
        </pc:sldMkLst>
        <pc:spChg chg="mod">
          <ac:chgData name="Dinh Vinh Mai" userId="b8e4a559-41e0-4141-8dc1-330451d69615" providerId="ADAL" clId="{39CC2761-9818-4245-A638-254009C8A243}" dt="2024-08-13T04:25:29.412" v="14316" actId="20577"/>
          <ac:spMkLst>
            <pc:docMk/>
            <pc:sldMk cId="3430682936" sldId="266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517" v="2914" actId="2696"/>
        <pc:sldMkLst>
          <pc:docMk/>
          <pc:sldMk cId="3360451873" sldId="267"/>
        </pc:sldMkLst>
      </pc:sldChg>
      <pc:sldChg chg="addSp delSp modSp add mod ord">
        <pc:chgData name="Dinh Vinh Mai" userId="b8e4a559-41e0-4141-8dc1-330451d69615" providerId="ADAL" clId="{39CC2761-9818-4245-A638-254009C8A243}" dt="2024-08-13T04:27:17.227" v="14336" actId="20578"/>
        <pc:sldMkLst>
          <pc:docMk/>
          <pc:sldMk cId="3610227466" sldId="267"/>
        </pc:sldMkLst>
        <pc:spChg chg="del mod">
          <ac:chgData name="Dinh Vinh Mai" userId="b8e4a559-41e0-4141-8dc1-330451d69615" providerId="ADAL" clId="{39CC2761-9818-4245-A638-254009C8A243}" dt="2024-08-13T04:26:58.635" v="14330" actId="478"/>
          <ac:spMkLst>
            <pc:docMk/>
            <pc:sldMk cId="3610227466" sldId="267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04:27:05.755" v="14334" actId="1076"/>
          <ac:picMkLst>
            <pc:docMk/>
            <pc:sldMk cId="3610227466" sldId="267"/>
            <ac:picMk id="5" creationId="{1BAFA992-39AD-098E-A6FD-BAC3EE5CB60F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3:45.823" v="25835"/>
        <pc:sldMkLst>
          <pc:docMk/>
          <pc:sldMk cId="3508574264" sldId="268"/>
        </pc:sldMkLst>
        <pc:spChg chg="mod">
          <ac:chgData name="Dinh Vinh Mai" userId="b8e4a559-41e0-4141-8dc1-330451d69615" providerId="ADAL" clId="{39CC2761-9818-4245-A638-254009C8A243}" dt="2024-08-13T04:50:20.669" v="14426" actId="20577"/>
          <ac:spMkLst>
            <pc:docMk/>
            <pc:sldMk cId="3508574264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4:56:27.542" v="15171" actId="20577"/>
          <ac:spMkLst>
            <pc:docMk/>
            <pc:sldMk cId="3508574264" sldId="26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666" v="2915" actId="2696"/>
        <pc:sldMkLst>
          <pc:docMk/>
          <pc:sldMk cId="3557004465" sldId="268"/>
        </pc:sldMkLst>
      </pc:sldChg>
      <pc:sldChg chg="del">
        <pc:chgData name="Dinh Vinh Mai" userId="b8e4a559-41e0-4141-8dc1-330451d69615" providerId="ADAL" clId="{39CC2761-9818-4245-A638-254009C8A243}" dt="2024-08-12T10:27:43.825" v="2916" actId="2696"/>
        <pc:sldMkLst>
          <pc:docMk/>
          <pc:sldMk cId="1731397349" sldId="269"/>
        </pc:sldMkLst>
      </pc:sldChg>
      <pc:sldChg chg="modSp add mod modAnim">
        <pc:chgData name="Dinh Vinh Mai" userId="b8e4a559-41e0-4141-8dc1-330451d69615" providerId="ADAL" clId="{39CC2761-9818-4245-A638-254009C8A243}" dt="2024-08-13T14:04:02.036" v="25839"/>
        <pc:sldMkLst>
          <pc:docMk/>
          <pc:sldMk cId="3757830239" sldId="269"/>
        </pc:sldMkLst>
        <pc:spChg chg="mod">
          <ac:chgData name="Dinh Vinh Mai" userId="b8e4a559-41e0-4141-8dc1-330451d69615" providerId="ADAL" clId="{39CC2761-9818-4245-A638-254009C8A243}" dt="2024-08-13T05:03:26.544" v="15217" actId="20577"/>
          <ac:spMkLst>
            <pc:docMk/>
            <pc:sldMk cId="375783023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5:05:10.101" v="15532" actId="114"/>
          <ac:spMkLst>
            <pc:docMk/>
            <pc:sldMk cId="3757830239" sldId="269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28.510" v="25845"/>
        <pc:sldMkLst>
          <pc:docMk/>
          <pc:sldMk cId="3827058787" sldId="270"/>
        </pc:sldMkLst>
        <pc:spChg chg="mod">
          <ac:chgData name="Dinh Vinh Mai" userId="b8e4a559-41e0-4141-8dc1-330451d69615" providerId="ADAL" clId="{39CC2761-9818-4245-A638-254009C8A243}" dt="2024-08-13T05:19:28.121" v="15587" actId="20577"/>
          <ac:spMkLst>
            <pc:docMk/>
            <pc:sldMk cId="3827058787" sldId="270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1:41:43.657" v="16995" actId="20577"/>
          <ac:spMkLst>
            <pc:docMk/>
            <pc:sldMk cId="3827058787" sldId="270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35.910" v="25847"/>
        <pc:sldMkLst>
          <pc:docMk/>
          <pc:sldMk cId="2659936116" sldId="271"/>
        </pc:sldMkLst>
        <pc:spChg chg="mod">
          <ac:chgData name="Dinh Vinh Mai" userId="b8e4a559-41e0-4141-8dc1-330451d69615" providerId="ADAL" clId="{39CC2761-9818-4245-A638-254009C8A243}" dt="2024-08-13T12:27:34.279" v="17994" actId="20577"/>
          <ac:spMkLst>
            <pc:docMk/>
            <pc:sldMk cId="2659936116" sldId="271"/>
            <ac:spMk id="4" creationId="{BBA13038-CAB8-FCA0-CDE8-65E40C2F10A3}"/>
          </ac:spMkLst>
        </pc:spChg>
      </pc:sldChg>
      <pc:sldChg chg="addSp delSp modSp add mod modAnim">
        <pc:chgData name="Dinh Vinh Mai" userId="b8e4a559-41e0-4141-8dc1-330451d69615" providerId="ADAL" clId="{39CC2761-9818-4245-A638-254009C8A243}" dt="2024-08-13T14:05:08.435" v="25855"/>
        <pc:sldMkLst>
          <pc:docMk/>
          <pc:sldMk cId="711619280" sldId="272"/>
        </pc:sldMkLst>
        <pc:spChg chg="mod">
          <ac:chgData name="Dinh Vinh Mai" userId="b8e4a559-41e0-4141-8dc1-330451d69615" providerId="ADAL" clId="{39CC2761-9818-4245-A638-254009C8A243}" dt="2024-08-13T12:31:16.806" v="18100" actId="20577"/>
          <ac:spMkLst>
            <pc:docMk/>
            <pc:sldMk cId="711619280" sldId="27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2:49:58.597" v="21192" actId="20577"/>
          <ac:spMkLst>
            <pc:docMk/>
            <pc:sldMk cId="711619280" sldId="272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13:03:54.279" v="21195"/>
          <ac:spMkLst>
            <pc:docMk/>
            <pc:sldMk cId="711619280" sldId="272"/>
            <ac:spMk id="5" creationId="{87518E1E-1E2D-1B2F-C385-C653DA7CA522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5:12.812" v="25856"/>
        <pc:sldMkLst>
          <pc:docMk/>
          <pc:sldMk cId="872767749" sldId="273"/>
        </pc:sldMkLst>
        <pc:spChg chg="mod">
          <ac:chgData name="Dinh Vinh Mai" userId="b8e4a559-41e0-4141-8dc1-330451d69615" providerId="ADAL" clId="{39CC2761-9818-4245-A638-254009C8A243}" dt="2024-08-13T13:28:09.123" v="21367" actId="1076"/>
          <ac:spMkLst>
            <pc:docMk/>
            <pc:sldMk cId="872767749" sldId="27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3:30:29.358" v="21505" actId="20577"/>
          <ac:spMkLst>
            <pc:docMk/>
            <pc:sldMk cId="872767749" sldId="273"/>
            <ac:spMk id="4" creationId="{BBA13038-CAB8-FCA0-CDE8-65E40C2F10A3}"/>
          </ac:spMkLst>
        </pc:spChg>
      </pc:sldChg>
      <pc:sldChg chg="addSp delSp modSp add mod">
        <pc:chgData name="Dinh Vinh Mai" userId="b8e4a559-41e0-4141-8dc1-330451d69615" providerId="ADAL" clId="{39CC2761-9818-4245-A638-254009C8A243}" dt="2024-08-13T13:32:38.422" v="21634" actId="114"/>
        <pc:sldMkLst>
          <pc:docMk/>
          <pc:sldMk cId="1293699709" sldId="274"/>
        </pc:sldMkLst>
        <pc:spChg chg="del">
          <ac:chgData name="Dinh Vinh Mai" userId="b8e4a559-41e0-4141-8dc1-330451d69615" providerId="ADAL" clId="{39CC2761-9818-4245-A638-254009C8A243}" dt="2024-08-13T13:30:39.065" v="21508" actId="478"/>
          <ac:spMkLst>
            <pc:docMk/>
            <pc:sldMk cId="1293699709" sldId="274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13:32:38.422" v="21634" actId="114"/>
          <ac:spMkLst>
            <pc:docMk/>
            <pc:sldMk cId="1293699709" sldId="274"/>
            <ac:spMk id="6" creationId="{65184111-F993-0452-0732-654807B1458B}"/>
          </ac:spMkLst>
        </pc:spChg>
        <pc:picChg chg="add mod">
          <ac:chgData name="Dinh Vinh Mai" userId="b8e4a559-41e0-4141-8dc1-330451d69615" providerId="ADAL" clId="{39CC2761-9818-4245-A638-254009C8A243}" dt="2024-08-13T13:31:22.479" v="21513" actId="1076"/>
          <ac:picMkLst>
            <pc:docMk/>
            <pc:sldMk cId="1293699709" sldId="274"/>
            <ac:picMk id="5" creationId="{59BAEE82-E255-137D-E972-546D5462DA7C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5:43.524" v="25863"/>
        <pc:sldMkLst>
          <pc:docMk/>
          <pc:sldMk cId="1771617504" sldId="275"/>
        </pc:sldMkLst>
        <pc:spChg chg="mod">
          <ac:chgData name="Dinh Vinh Mai" userId="b8e4a559-41e0-4141-8dc1-330451d69615" providerId="ADAL" clId="{39CC2761-9818-4245-A638-254009C8A243}" dt="2024-08-13T13:46:20.093" v="23686" actId="20577"/>
          <ac:spMkLst>
            <pc:docMk/>
            <pc:sldMk cId="1771617504" sldId="275"/>
            <ac:spMk id="4" creationId="{BBA13038-CAB8-FCA0-CDE8-65E40C2F10A3}"/>
          </ac:spMkLst>
        </pc:spChg>
      </pc:sldChg>
      <pc:sldChg chg="addSp modSp add mod">
        <pc:chgData name="Dinh Vinh Mai" userId="b8e4a559-41e0-4141-8dc1-330451d69615" providerId="ADAL" clId="{39CC2761-9818-4245-A638-254009C8A243}" dt="2024-08-13T13:47:14.138" v="23693" actId="1076"/>
        <pc:sldMkLst>
          <pc:docMk/>
          <pc:sldMk cId="4246487015" sldId="276"/>
        </pc:sldMkLst>
        <pc:spChg chg="mod">
          <ac:chgData name="Dinh Vinh Mai" userId="b8e4a559-41e0-4141-8dc1-330451d69615" providerId="ADAL" clId="{39CC2761-9818-4245-A638-254009C8A243}" dt="2024-08-13T13:46:29.028" v="23689" actId="20577"/>
          <ac:spMkLst>
            <pc:docMk/>
            <pc:sldMk cId="4246487015" sldId="276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13:47:14.138" v="23693" actId="1076"/>
          <ac:picMkLst>
            <pc:docMk/>
            <pc:sldMk cId="4246487015" sldId="276"/>
            <ac:picMk id="5" creationId="{631D2B52-0FB6-429B-2A72-2688E6B479EE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6:38.952" v="25881"/>
        <pc:sldMkLst>
          <pc:docMk/>
          <pc:sldMk cId="3717406949" sldId="277"/>
        </pc:sldMkLst>
        <pc:spChg chg="mod">
          <ac:chgData name="Dinh Vinh Mai" userId="b8e4a559-41e0-4141-8dc1-330451d69615" providerId="ADAL" clId="{39CC2761-9818-4245-A638-254009C8A243}" dt="2024-08-13T14:06:17.515" v="25875" actId="20577"/>
          <ac:spMkLst>
            <pc:docMk/>
            <pc:sldMk cId="3717406949" sldId="277"/>
            <ac:spMk id="4" creationId="{BBA13038-CAB8-FCA0-CDE8-65E40C2F10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DC43-F744-704A-A194-E80C7BE54CAA}" type="datetimeFigureOut">
              <a:rPr lang="en-VN" smtClean="0"/>
              <a:t>09/23/2024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ACA8-AF14-F04C-ADFD-EE53B23C09C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53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9/23/2024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SE 8 Book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12 – 13: Working with Math, Random and String classes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DA7DA-E6F9-160F-40CB-0DB3686F1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57699D-2BC9-B7A4-D1BD-41DAE1FC8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 manipulating Strings </a:t>
            </a:r>
            <a:r>
              <a:rPr lang="en-US" sz="1800" dirty="0"/>
              <a:t>– 13.1.5 String immutability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946060-5F22-A4BF-D6FB-84BA015F68D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String are immutable, it is impossible to change its content once created</a:t>
            </a:r>
          </a:p>
          <a:p>
            <a:pPr algn="l"/>
            <a:r>
              <a:rPr lang="en-US" sz="1800" dirty="0"/>
              <a:t>(code illustration snippet 19)</a:t>
            </a:r>
          </a:p>
          <a:p>
            <a:pPr algn="l"/>
            <a:r>
              <a:rPr lang="en-US" sz="1800" dirty="0"/>
              <a:t>- Also, there are several methods that we believe to change the content of the method, however, it isn't</a:t>
            </a:r>
          </a:p>
          <a:p>
            <a:pPr algn="l"/>
            <a:r>
              <a:rPr lang="en-US" sz="1800" dirty="0"/>
              <a:t>(code illustration snippet 20) </a:t>
            </a:r>
          </a:p>
        </p:txBody>
      </p:sp>
    </p:spTree>
    <p:extLst>
      <p:ext uri="{BB962C8B-B14F-4D97-AF65-F5344CB8AC3E}">
        <p14:creationId xmlns:p14="http://schemas.microsoft.com/office/powerpoint/2010/main" val="25517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4395-BD1C-8A73-7E7C-FB14C34CE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412F30-775B-C67A-FB57-FBC5C03FD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 manipulating Strings </a:t>
            </a:r>
            <a:r>
              <a:rPr lang="en-US" sz="1800" dirty="0"/>
              <a:t>– 13.1.6 Using the methods of the String class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2E33253-C0AB-3A86-3162-0EEBE88B4A7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There are several methods to.... To understand these methods, we must know that the core of the String is just an ... of character (it works internally inside the class) =&gt; all of these methods works under this ... =&gt; All rules from ... will also applies to these methods. 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The list of the methods</a:t>
            </a:r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int length()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char charAt(int index)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int indexOf(int ch) / int indexOf(String s) / int lastIndexOf(int ch) / int lastIndexOf(String s) </a:t>
            </a:r>
          </a:p>
          <a:p>
            <a:pPr algn="l"/>
            <a:r>
              <a:rPr lang="en-US" sz="1800" dirty="0"/>
              <a:t>(code illustration snippet 21)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String subString(int beginIndex, int endIndex) </a:t>
            </a:r>
          </a:p>
          <a:p>
            <a:pPr algn="l"/>
            <a:r>
              <a:rPr lang="en-US" sz="1800" dirty="0"/>
              <a:t>(note: the rule of ... is applied to all of the classes that have method work based on indexing mechanism)   </a:t>
            </a:r>
          </a:p>
        </p:txBody>
      </p:sp>
    </p:spTree>
    <p:extLst>
      <p:ext uri="{BB962C8B-B14F-4D97-AF65-F5344CB8AC3E}">
        <p14:creationId xmlns:p14="http://schemas.microsoft.com/office/powerpoint/2010/main" val="220046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A9A1F-DF43-6F6B-3197-133B606D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2C2CBD-A948-BB41-A7D4-8C345D05C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 manipulating Strings </a:t>
            </a:r>
            <a:r>
              <a:rPr lang="en-US" sz="1800" dirty="0"/>
              <a:t>– 13.1.6 Using the methods of the String class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35FBDCD-F7BB-B46D-4C68-6685ED516DC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String concat(String str)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String toLowerCase() / String toUpperCase()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String replace (char oldChar, char newChar)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String trim()</a:t>
            </a:r>
          </a:p>
          <a:p>
            <a:pPr algn="l"/>
            <a:r>
              <a:rPr lang="en-US" sz="1800" dirty="0"/>
              <a:t>(code illustration snippet 22 – 23 - 24)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startWith(String prefix)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endWith(String suffix)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contains(CharSequence s)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equals(Object object) </a:t>
            </a:r>
            <a:r>
              <a:rPr lang="en-US" sz="800" dirty="0"/>
              <a:t>&lt;explain why it is Object ?&gt;</a:t>
            </a:r>
          </a:p>
        </p:txBody>
      </p:sp>
    </p:spTree>
    <p:extLst>
      <p:ext uri="{BB962C8B-B14F-4D97-AF65-F5344CB8AC3E}">
        <p14:creationId xmlns:p14="http://schemas.microsoft.com/office/powerpoint/2010/main" val="7468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54F7B-A9F1-66D9-132B-62DE209A0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3BEA8E-0D42-9073-46A9-7EE8FFC4A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 manipulating Strings </a:t>
            </a:r>
            <a:r>
              <a:rPr lang="en-US" sz="1800" dirty="0"/>
              <a:t>– 13.1.6 Using the methods of the String class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3F5619-3CA7-8EB7-1092-C6D96DB9048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boolean equalsIgnoreCase(String anotherString)</a:t>
            </a:r>
          </a:p>
        </p:txBody>
      </p:sp>
    </p:spTree>
    <p:extLst>
      <p:ext uri="{BB962C8B-B14F-4D97-AF65-F5344CB8AC3E}">
        <p14:creationId xmlns:p14="http://schemas.microsoft.com/office/powerpoint/2010/main" val="201051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D14CC-B6CA-5BE7-6CB2-17A8CE760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7B3F9D-3E80-9C63-4F57-20CBCC63B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 manipulating Strings </a:t>
            </a:r>
            <a:r>
              <a:rPr lang="en-US" sz="1800" dirty="0"/>
              <a:t>– 13.1.7 Comparing String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39CDE7-AA3C-308E-887B-376646D6E24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There are ... ways to compare String </a:t>
            </a:r>
            <a:r>
              <a:rPr lang="en-US" sz="800" dirty="0"/>
              <a:t>&lt;talk about each way&gt;</a:t>
            </a:r>
          </a:p>
          <a:p>
            <a:pPr algn="l"/>
            <a:r>
              <a:rPr lang="en-US" sz="1800" dirty="0"/>
              <a:t>- Using the "==" operator (code illustration snippet 25 – 26)</a:t>
            </a:r>
          </a:p>
          <a:p>
            <a:pPr algn="l"/>
            <a:r>
              <a:rPr lang="en-US" sz="1800" dirty="0"/>
              <a:t>- The "equal" method: This method compares the ... directly of the String object. It doesn't care which ... object that the reference variable is pointing to. For example, (code illustration snippet 27) </a:t>
            </a:r>
          </a:p>
          <a:p>
            <a:pPr algn="l"/>
            <a:r>
              <a:rPr lang="en-US" sz="1800" dirty="0"/>
              <a:t>- The code on snippet 26 could be fixed in 2 ways </a:t>
            </a:r>
            <a:r>
              <a:rPr lang="en-US" sz="800" dirty="0"/>
              <a:t>&lt;talk about 2 ways to fix this code using equals method&gt; </a:t>
            </a:r>
          </a:p>
          <a:p>
            <a:pPr algn="l"/>
            <a:r>
              <a:rPr lang="en-US" sz="1800" dirty="0"/>
              <a:t>- However, using the way that using the String passed in as argument to invoke the method might result in ... =&gt; the other ways is much more safer to use </a:t>
            </a:r>
          </a:p>
          <a:p>
            <a:pPr algn="l"/>
            <a:r>
              <a:rPr lang="en-US" sz="1800" dirty="0"/>
              <a:t>- There is also another method for String comparision, called ... This method also provide information about the position of the String in ... </a:t>
            </a:r>
          </a:p>
          <a:p>
            <a:pPr algn="l"/>
            <a:r>
              <a:rPr lang="en-US" sz="1800" dirty="0"/>
              <a:t>- "compareTo" will return an ... value, which indicate that whether the String is ... (this also indicate the position of the String in ...). If 2 String is the same, the method returns ...</a:t>
            </a:r>
          </a:p>
          <a:p>
            <a:pPr algn="l"/>
            <a:r>
              <a:rPr lang="en-US" sz="1800" dirty="0"/>
              <a:t>(code illustration snippet 28)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458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4518E-5855-ED62-0CFF-0F7803683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DD8E4A-5BC5-4CD2-B220-99F70F5B7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13.2 Formatting 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173E2B-A874-0449-3FCD-F0F4A775D18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We have used print/println to print many things to the console, now what happen if we want to print out a preformatted String bundled with multiple variables ? </a:t>
            </a:r>
            <a:r>
              <a:rPr lang="en-US" sz="800" dirty="0"/>
              <a:t>&lt;what we will usually do ?&gt;</a:t>
            </a:r>
          </a:p>
          <a:p>
            <a:pPr algn="l"/>
            <a:r>
              <a:rPr lang="en-US" sz="1800" dirty="0"/>
              <a:t>- However, using the concatenation way is a bit too ... if the number of variables ...</a:t>
            </a:r>
          </a:p>
          <a:p>
            <a:pPr algn="l"/>
            <a:r>
              <a:rPr lang="en-US" sz="1800" dirty="0"/>
              <a:t>- Instead, we could ... all the variables with 3 values "...", "..." and "..." and pack all variables we need to ... into the String to a parameter list</a:t>
            </a:r>
          </a:p>
          <a:p>
            <a:pPr algn="l"/>
            <a:r>
              <a:rPr lang="en-US" sz="1800" dirty="0"/>
              <a:t>- Remember that the variable "out" in sout() is a ... variable of the ... class, its type is ... and this class has a method called "..."</a:t>
            </a:r>
          </a:p>
          <a:p>
            <a:pPr algn="l"/>
            <a:r>
              <a:rPr lang="en-US" sz="1800" dirty="0"/>
              <a:t>– The "format" method will write a ... with specified format and variable into an ...</a:t>
            </a:r>
          </a:p>
          <a:p>
            <a:pPr algn="l"/>
            <a:r>
              <a:rPr lang="en-US" sz="1800" dirty="0"/>
              <a:t>– The "format" method accepts 2 arguments, the first one is called ... with a type of String, this is where we store our ...</a:t>
            </a:r>
          </a:p>
          <a:p>
            <a:pPr algn="l"/>
            <a:r>
              <a:rPr lang="en-US" sz="1800" dirty="0"/>
              <a:t>– Another arguments is ..., which is a "varargs", this is where we store our ...</a:t>
            </a:r>
          </a:p>
          <a:p>
            <a:pPr algn="l"/>
            <a:r>
              <a:rPr lang="en-US" sz="1800" dirty="0"/>
              <a:t>- "PrintStream" class also contains ... method, which behaves the same as the "format" method</a:t>
            </a:r>
          </a:p>
          <a:p>
            <a:pPr algn="l"/>
            <a:r>
              <a:rPr lang="en-US" sz="1800" dirty="0"/>
              <a:t>- There are only ... types of format specification we only need to remember:</a:t>
            </a:r>
          </a:p>
          <a:p>
            <a:pPr algn="l"/>
            <a:r>
              <a:rPr lang="en-US" sz="1800" dirty="0"/>
              <a:t>%s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%d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%n</a:t>
            </a:r>
          </a:p>
        </p:txBody>
      </p:sp>
    </p:spTree>
    <p:extLst>
      <p:ext uri="{BB962C8B-B14F-4D97-AF65-F5344CB8AC3E}">
        <p14:creationId xmlns:p14="http://schemas.microsoft.com/office/powerpoint/2010/main" val="35350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F797-270A-F010-3F24-8E7E36D6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D2EE2A-C3EB-4BB7-583C-30C85FF73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13.2 Formatting 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60EDB4D-4D38-BA20-D36B-FFCDE8D5081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%d can only hold ... datatype (if we try to insert ... and ... =&gt;Exception) </a:t>
            </a:r>
          </a:p>
          <a:p>
            <a:pPr algn="l"/>
            <a:r>
              <a:rPr lang="en-US" sz="1800" dirty="0"/>
              <a:t>- However, since many datatypes can be ... to String =&gt; %s can ...</a:t>
            </a:r>
          </a:p>
          <a:p>
            <a:pPr algn="l"/>
            <a:r>
              <a:rPr lang="en-US" sz="1800" dirty="0"/>
              <a:t>– If the number of format specifier &gt; number of ... =&gt; Exception</a:t>
            </a:r>
          </a:p>
          <a:p>
            <a:pPr algn="l"/>
            <a:r>
              <a:rPr lang="en-US" sz="1800" dirty="0"/>
              <a:t>(code illustration snippet 29)</a:t>
            </a:r>
          </a:p>
          <a:p>
            <a:pPr algn="l"/>
            <a:r>
              <a:rPr lang="en-US" sz="1800" dirty="0"/>
              <a:t>- The String class also have a ... version of "format" method, which only ... the formatted string itself, not ... it out</a:t>
            </a:r>
          </a:p>
        </p:txBody>
      </p:sp>
    </p:spTree>
    <p:extLst>
      <p:ext uri="{BB962C8B-B14F-4D97-AF65-F5344CB8AC3E}">
        <p14:creationId xmlns:p14="http://schemas.microsoft.com/office/powerpoint/2010/main" val="34107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71A36-5735-D7A4-DE58-D5FD26D1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32153C-1F34-611B-C5BC-6CD48A85E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Chapter 12 – Working with Math and Random Classes</a:t>
            </a:r>
          </a:p>
        </p:txBody>
      </p:sp>
    </p:spTree>
    <p:extLst>
      <p:ext uri="{BB962C8B-B14F-4D97-AF65-F5344CB8AC3E}">
        <p14:creationId xmlns:p14="http://schemas.microsoft.com/office/powerpoint/2010/main" val="147358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88B2A-F947-BC21-BAE2-B56679B0E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97EA91-7467-6245-05C0-AE8F11A4C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12.1 Using the Math class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5276A7-B51E-8293-8F34-FDDCA7773EA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Java APIs library has a class called Math, it is used for .... Since it is defined in java.&lt;?&gt; package, it has already ... with our code =&gt; we don't need to ... it anymore</a:t>
            </a:r>
          </a:p>
          <a:p>
            <a:pPr algn="l"/>
            <a:r>
              <a:rPr lang="en-US" sz="1800" dirty="0"/>
              <a:t>– All methods in the class are ... =&gt; we don't need to create ... to run the method (even the constructor of the class are ...)</a:t>
            </a:r>
          </a:p>
          <a:p>
            <a:pPr algn="l"/>
            <a:r>
              <a:rPr lang="en-US" sz="1800" dirty="0"/>
              <a:t>- The class has a large amount of methods, because they are all ... for multiple argument types</a:t>
            </a:r>
          </a:p>
          <a:p>
            <a:pPr algn="l"/>
            <a:r>
              <a:rPr lang="en-US" sz="1800" dirty="0"/>
              <a:t>- The return type of the method also ... with the argument type of the method  </a:t>
            </a:r>
          </a:p>
          <a:p>
            <a:pPr algn="l"/>
            <a:r>
              <a:rPr lang="en-US" sz="1800" dirty="0"/>
              <a:t>(code illustration snippet 1 – 2 – 3 – 4)</a:t>
            </a:r>
          </a:p>
          <a:p>
            <a:pPr algn="l"/>
            <a:r>
              <a:rPr lang="en-US" sz="1800" dirty="0"/>
              <a:t>- The method "Math.random()" return a value in range ... &lt; x &lt; ... (the type of value return is ...)</a:t>
            </a:r>
          </a:p>
          <a:p>
            <a:pPr algn="l"/>
            <a:r>
              <a:rPr lang="en-US" sz="1800" dirty="0"/>
              <a:t>(code illustration snippet 5)</a:t>
            </a:r>
          </a:p>
        </p:txBody>
      </p:sp>
    </p:spTree>
    <p:extLst>
      <p:ext uri="{BB962C8B-B14F-4D97-AF65-F5344CB8AC3E}">
        <p14:creationId xmlns:p14="http://schemas.microsoft.com/office/powerpoint/2010/main" val="32501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B7F5B-53C1-B203-D0DD-EC1A861D5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AEF208-AB5D-CD32-B7A0-71F2B4BFC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12.2 Using the Random class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96B4E7-9846-2C1C-AEBE-ECF00C1CA3B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Random class is declared in package </a:t>
            </a:r>
            <a:r>
              <a:rPr lang="en-US" sz="1800" b="1" dirty="0"/>
              <a:t>java.&lt;?&gt;</a:t>
            </a:r>
          </a:p>
          <a:p>
            <a:pPr algn="l"/>
            <a:r>
              <a:rPr lang="en-US" sz="1800" dirty="0"/>
              <a:t>- It is a comprehensive and complicated class for ... usage, it generates </a:t>
            </a:r>
            <a:r>
              <a:rPr lang="en-US" sz="1800" b="1" dirty="0"/>
              <a:t>pseudorandom </a:t>
            </a:r>
            <a:r>
              <a:rPr lang="en-US" sz="1800" dirty="0"/>
              <a:t>value </a:t>
            </a:r>
            <a:r>
              <a:rPr lang="en-US" sz="800" dirty="0"/>
              <a:t>&lt;explain this&gt;</a:t>
            </a:r>
          </a:p>
          <a:p>
            <a:pPr algn="l"/>
            <a:r>
              <a:rPr lang="en-US" sz="1800" dirty="0"/>
              <a:t>- Oracle documentation said that "the ... method is much more simpler to use" but somehow Oracle still acknowledge this as important class</a:t>
            </a:r>
          </a:p>
          <a:p>
            <a:pPr algn="l"/>
            <a:r>
              <a:rPr lang="en-US" sz="1800" dirty="0"/>
              <a:t>(code illustration snippet 6)</a:t>
            </a:r>
            <a:r>
              <a:rPr lang="en-US" sz="800" b="1" dirty="0"/>
              <a:t>  </a:t>
            </a:r>
          </a:p>
          <a:p>
            <a:pPr algn="l"/>
            <a:r>
              <a:rPr lang="en-US" sz="1800" dirty="0"/>
              <a:t>- Unlike "Math.Random()", if you want to generate a number with a specific type, you must ...</a:t>
            </a:r>
          </a:p>
          <a:p>
            <a:pPr algn="l"/>
            <a:r>
              <a:rPr lang="en-US" sz="800" dirty="0"/>
              <a:t>&lt;mention another variant of nextInt() method&gt;</a:t>
            </a:r>
          </a:p>
          <a:p>
            <a:pPr algn="l"/>
            <a:r>
              <a:rPr lang="en-US" sz="1800" dirty="0"/>
              <a:t>- Random class has ... constructors (no args, </a:t>
            </a:r>
            <a:r>
              <a:rPr lang="en-US" sz="1800" b="1" dirty="0"/>
              <a:t>seed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– "Seed" has a type of ..., it is used to ...</a:t>
            </a:r>
          </a:p>
          <a:p>
            <a:pPr algn="l"/>
            <a:r>
              <a:rPr lang="en-US" sz="1800" dirty="0"/>
              <a:t>– 2 numbers generated with the same seed =&gt; ?</a:t>
            </a:r>
          </a:p>
          <a:p>
            <a:pPr algn="l"/>
            <a:r>
              <a:rPr lang="en-US" sz="1800" dirty="0"/>
              <a:t>(code illustration snippet 7) </a:t>
            </a:r>
          </a:p>
          <a:p>
            <a:pPr algn="l"/>
            <a:r>
              <a:rPr lang="en-US" sz="1800" dirty="0"/>
              <a:t>- The no-arg constructor will mostly generate ... =&gt; It is best to use this constructor</a:t>
            </a:r>
          </a:p>
          <a:p>
            <a:pPr algn="l"/>
            <a:r>
              <a:rPr lang="en-US" sz="1800" dirty="0"/>
              <a:t>&lt;mention about how to reset seed ?&gt; </a:t>
            </a:r>
          </a:p>
          <a:p>
            <a:pPr algn="l"/>
            <a:r>
              <a:rPr lang="en-US" sz="1800" dirty="0"/>
              <a:t>(code illustration snippet 8)</a:t>
            </a:r>
          </a:p>
          <a:p>
            <a:pPr algn="l"/>
            <a:r>
              <a:rPr lang="en-US" sz="1800" dirty="0"/>
              <a:t>- The Random class is only useful when you need to generate a ... of random numbers </a:t>
            </a:r>
          </a:p>
        </p:txBody>
      </p:sp>
    </p:spTree>
    <p:extLst>
      <p:ext uri="{BB962C8B-B14F-4D97-AF65-F5344CB8AC3E}">
        <p14:creationId xmlns:p14="http://schemas.microsoft.com/office/powerpoint/2010/main" val="141280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29472-093D-DAF6-6193-C3F78A3AE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00B423-13A0-6E9E-2A6B-726DC91B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Chapter 13 – Working with String class</a:t>
            </a:r>
          </a:p>
        </p:txBody>
      </p:sp>
    </p:spTree>
    <p:extLst>
      <p:ext uri="{BB962C8B-B14F-4D97-AF65-F5344CB8AC3E}">
        <p14:creationId xmlns:p14="http://schemas.microsoft.com/office/powerpoint/2010/main" val="186103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380C6-5BA5-44F8-2587-5B832283D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891E10-9042-D8D6-80C9-9967D25C2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 manipulating Strings </a:t>
            </a:r>
            <a:r>
              <a:rPr lang="en-US" sz="1800" dirty="0"/>
              <a:t>– 13.1.1 What is a "String"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E0CAAE-7DFB-413B-2054-265473F68B0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String in Java is just a ... of String Class. It represent a ...  </a:t>
            </a:r>
          </a:p>
          <a:p>
            <a:pPr algn="l"/>
            <a:r>
              <a:rPr lang="en-US" sz="1800" dirty="0"/>
              <a:t>- String such as "1234" or "Hello" are just the ... of the class</a:t>
            </a:r>
          </a:p>
          <a:p>
            <a:pPr algn="l"/>
            <a:r>
              <a:rPr lang="en-US" sz="1800" dirty="0"/>
              <a:t>– String class is ... =&gt; No more classes can extend this class</a:t>
            </a:r>
          </a:p>
          <a:p>
            <a:pPr algn="l"/>
            <a:r>
              <a:rPr lang="en-US" sz="1800" dirty="0"/>
              <a:t>– String extend ... class and implement ... interface</a:t>
            </a:r>
          </a:p>
          <a:p>
            <a:pPr algn="l"/>
            <a:r>
              <a:rPr lang="en-US" sz="1800" dirty="0"/>
              <a:t>– in Java, String is just called a String, although it is an ... of ... class. Java treats it as a special type of ... with various way of initialization and usage</a:t>
            </a:r>
          </a:p>
        </p:txBody>
      </p:sp>
    </p:spTree>
    <p:extLst>
      <p:ext uri="{BB962C8B-B14F-4D97-AF65-F5344CB8AC3E}">
        <p14:creationId xmlns:p14="http://schemas.microsoft.com/office/powerpoint/2010/main" val="22503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C0527-1B29-5353-C805-2F8238FFA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ED1D81-18BA-2523-0B42-BC2661362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 manipulating Strings </a:t>
            </a:r>
            <a:r>
              <a:rPr lang="en-US" sz="1800" dirty="0"/>
              <a:t>– 13.1.2 Creating Strings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A03DCD-EEFB-3FBA-879F-AF3053C55B6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String class has many type of constructors, but we only need to remember these 4 constructors:</a:t>
            </a:r>
          </a:p>
          <a:p>
            <a:pPr algn="l"/>
            <a:r>
              <a:rPr lang="en-US" sz="1800" dirty="0"/>
              <a:t>+) String()</a:t>
            </a:r>
          </a:p>
          <a:p>
            <a:pPr algn="l"/>
            <a:r>
              <a:rPr lang="en-US" sz="1800" dirty="0"/>
              <a:t>+) String(String str)</a:t>
            </a:r>
          </a:p>
          <a:p>
            <a:pPr algn="l"/>
            <a:r>
              <a:rPr lang="en-US" sz="1800" dirty="0"/>
              <a:t>+) String(byte[] bytes)</a:t>
            </a:r>
          </a:p>
          <a:p>
            <a:pPr algn="l"/>
            <a:r>
              <a:rPr lang="en-US" sz="1800" dirty="0"/>
              <a:t>+) String(char[] chars)</a:t>
            </a:r>
          </a:p>
          <a:p>
            <a:pPr algn="l"/>
            <a:r>
              <a:rPr lang="en-US" sz="1800" dirty="0"/>
              <a:t>- Please note that although String is an ... of characters, but they can't be accessed using ... </a:t>
            </a:r>
          </a:p>
          <a:p>
            <a:pPr algn="l"/>
            <a:r>
              <a:rPr lang="en-US" sz="1800" dirty="0"/>
              <a:t>- We can also create String by using ... </a:t>
            </a:r>
            <a:r>
              <a:rPr lang="en-US" sz="800" dirty="0"/>
              <a:t>&lt;which operator is used ?&gt;</a:t>
            </a:r>
          </a:p>
          <a:p>
            <a:pPr algn="l"/>
            <a:r>
              <a:rPr lang="en-US" sz="1800" dirty="0"/>
              <a:t>(code illustration snippet 9 – 10 – 11)</a:t>
            </a:r>
          </a:p>
          <a:p>
            <a:pPr algn="l"/>
            <a:r>
              <a:rPr lang="en-US" sz="1800" dirty="0"/>
              <a:t>- The method "toString()" is declared in ... class =&gt; all classes in Java ... this method, ideally, we should ... this method</a:t>
            </a:r>
          </a:p>
          <a:p>
            <a:pPr algn="l"/>
            <a:r>
              <a:rPr lang="en-US" sz="1800" dirty="0"/>
              <a:t>(code illustration snippet 12) </a:t>
            </a:r>
            <a:r>
              <a:rPr lang="en-US" sz="800" dirty="0"/>
              <a:t>&lt;also comparing between overriding the method and not overriding it&gt;  </a:t>
            </a:r>
          </a:p>
          <a:p>
            <a:pPr algn="l"/>
            <a:r>
              <a:rPr lang="en-US" sz="1800" dirty="0"/>
              <a:t>- On the other hand, the method print/println is the same as the ... operator (which means that ...) </a:t>
            </a:r>
          </a:p>
          <a:p>
            <a:pPr algn="l"/>
            <a:r>
              <a:rPr lang="en-US" sz="1800" dirty="0"/>
              <a:t>- The "+=" operator is called ... (which is a combination of ... operator and ... operator)</a:t>
            </a:r>
          </a:p>
          <a:p>
            <a:pPr algn="l"/>
            <a:r>
              <a:rPr lang="en-US" sz="1800" dirty="0"/>
              <a:t>- The String ... property will be triggered if one of the operand is .... </a:t>
            </a:r>
          </a:p>
          <a:p>
            <a:pPr algn="l"/>
            <a:r>
              <a:rPr lang="en-US" sz="1800" dirty="0"/>
              <a:t>- If the left hand side of the operation is String =&gt; The right hand side must be ...</a:t>
            </a:r>
          </a:p>
          <a:p>
            <a:pPr algn="l"/>
            <a:r>
              <a:rPr lang="en-US" sz="1800" dirty="0"/>
              <a:t>(code illustration snippet 13 – 14 – 15 – 16) </a:t>
            </a:r>
          </a:p>
        </p:txBody>
      </p:sp>
    </p:spTree>
    <p:extLst>
      <p:ext uri="{BB962C8B-B14F-4D97-AF65-F5344CB8AC3E}">
        <p14:creationId xmlns:p14="http://schemas.microsoft.com/office/powerpoint/2010/main" val="171154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CEC8D-8200-48E8-62FE-7F4297086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BCD1F2-A02B-6EE3-32DE-5C474E854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 manipulating Strings </a:t>
            </a:r>
            <a:r>
              <a:rPr lang="en-US" sz="1800" dirty="0"/>
              <a:t>– 13.1.2 Creating Strings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D4FAE5-44E2-1CEA-7D57-9AED9CF3F0A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Sometime we may need to store some special characters in String such as ... </a:t>
            </a:r>
          </a:p>
          <a:p>
            <a:pPr algn="l"/>
            <a:r>
              <a:rPr lang="en-US" sz="1800" dirty="0"/>
              <a:t>- Since these character has special meaning with ..., if we try to add it explicitly (code illustration snippet 17), the code ...</a:t>
            </a:r>
          </a:p>
          <a:p>
            <a:pPr algn="l"/>
            <a:r>
              <a:rPr lang="en-US" sz="1800" dirty="0"/>
              <a:t>- To solve this, Java provide us with </a:t>
            </a:r>
            <a:r>
              <a:rPr lang="en-US" sz="1800" b="1" dirty="0"/>
              <a:t>escape character</a:t>
            </a:r>
            <a:endParaRPr lang="en-US" sz="1800" dirty="0"/>
          </a:p>
          <a:p>
            <a:pPr algn="l"/>
            <a:r>
              <a:rPr lang="en-US" sz="1800" dirty="0"/>
              <a:t>(note: </a:t>
            </a:r>
            <a:r>
              <a:rPr lang="en-US" sz="1800" b="1" dirty="0"/>
              <a:t>escape character </a:t>
            </a:r>
            <a:r>
              <a:rPr lang="en-US" sz="1800" dirty="0"/>
              <a:t>counted as ... character, not ... characters) </a:t>
            </a:r>
          </a:p>
        </p:txBody>
      </p:sp>
    </p:spTree>
    <p:extLst>
      <p:ext uri="{BB962C8B-B14F-4D97-AF65-F5344CB8AC3E}">
        <p14:creationId xmlns:p14="http://schemas.microsoft.com/office/powerpoint/2010/main" val="6936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EB407-B2DE-B66F-9AFE-3B9E2157D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51104C-C195-5C73-D2BC-BBFC56A95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 manipulating Strings </a:t>
            </a:r>
            <a:r>
              <a:rPr lang="en-US" sz="1800" dirty="0"/>
              <a:t>– 13.1.3 String interning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E8F352-5099-8294-F558-B28D0E311C8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All objects created by Java will be stored in a section of memory called ...</a:t>
            </a:r>
          </a:p>
          <a:p>
            <a:pPr algn="l"/>
            <a:r>
              <a:rPr lang="en-US" sz="1800" dirty="0"/>
              <a:t>- However, String that is considered as ... by ... will be stored in a special section of memory called ..., while other String is stored in ...</a:t>
            </a:r>
          </a:p>
          <a:p>
            <a:pPr algn="l"/>
            <a:r>
              <a:rPr lang="en-US" sz="1800" dirty="0"/>
              <a:t>- The purpose of String pool, is to maintain a list of unique ... When we create a String using any methods that are related to ... =&gt; Java will... If yes =&gt; ? If no =&gt; ?  </a:t>
            </a:r>
          </a:p>
          <a:p>
            <a:pPr algn="l"/>
            <a:r>
              <a:rPr lang="en-US" sz="1800" dirty="0"/>
              <a:t>(code illustration snippet 18)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489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11391</TotalTime>
  <Words>1702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Java SE 8 Book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32</cp:revision>
  <dcterms:created xsi:type="dcterms:W3CDTF">2024-07-05T03:43:45Z</dcterms:created>
  <dcterms:modified xsi:type="dcterms:W3CDTF">2024-09-23T16:05:30Z</dcterms:modified>
</cp:coreProperties>
</file>