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9" r:id="rId3"/>
    <p:sldId id="260" r:id="rId4"/>
    <p:sldId id="261" r:id="rId5"/>
    <p:sldId id="262" r:id="rId6"/>
    <p:sldId id="263" r:id="rId7"/>
    <p:sldId id="265" r:id="rId8"/>
    <p:sldId id="266" r:id="rId9"/>
    <p:sldId id="267" r:id="rId10"/>
    <p:sldId id="268" r:id="rId11"/>
    <p:sldId id="269" r:id="rId12"/>
    <p:sldId id="270"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5CD2C29-6869-4EB9-A262-397E95AA9D5D}">
          <p14:sldIdLst>
            <p14:sldId id="256"/>
            <p14:sldId id="259"/>
            <p14:sldId id="260"/>
            <p14:sldId id="261"/>
            <p14:sldId id="262"/>
            <p14:sldId id="263"/>
            <p14:sldId id="265"/>
            <p14:sldId id="266"/>
            <p14:sldId id="267"/>
            <p14:sldId id="268"/>
            <p14:sldId id="269"/>
            <p14:sldId id="270"/>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CC2761-9818-4245-A638-254009C8A243}" v="2839" dt="2024-08-13T14:06:38.9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418" autoAdjust="0"/>
    <p:restoredTop sz="96743"/>
  </p:normalViewPr>
  <p:slideViewPr>
    <p:cSldViewPr snapToGrid="0">
      <p:cViewPr varScale="1">
        <p:scale>
          <a:sx n="159" d="100"/>
          <a:sy n="159" d="100"/>
        </p:scale>
        <p:origin x="732"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nh Vinh Mai" userId="b8e4a559-41e0-4141-8dc1-330451d69615" providerId="ADAL" clId="{92C8C979-F545-4FFE-B472-387B21A78BD7}"/>
    <pc:docChg chg="undo custSel addSld delSld modSld sldOrd modSection">
      <pc:chgData name="Dinh Vinh Mai" userId="b8e4a559-41e0-4141-8dc1-330451d69615" providerId="ADAL" clId="{92C8C979-F545-4FFE-B472-387B21A78BD7}" dt="2024-07-14T10:53:06.802" v="13785" actId="478"/>
      <pc:docMkLst>
        <pc:docMk/>
      </pc:docMkLst>
      <pc:sldChg chg="modSp mod">
        <pc:chgData name="Dinh Vinh Mai" userId="b8e4a559-41e0-4141-8dc1-330451d69615" providerId="ADAL" clId="{92C8C979-F545-4FFE-B472-387B21A78BD7}" dt="2024-07-11T23:42:56.867" v="42" actId="20577"/>
        <pc:sldMkLst>
          <pc:docMk/>
          <pc:sldMk cId="2437323191" sldId="256"/>
        </pc:sldMkLst>
        <pc:spChg chg="mod">
          <ac:chgData name="Dinh Vinh Mai" userId="b8e4a559-41e0-4141-8dc1-330451d69615" providerId="ADAL" clId="{92C8C979-F545-4FFE-B472-387B21A78BD7}" dt="2024-07-11T23:42:56.867" v="42" actId="20577"/>
          <ac:spMkLst>
            <pc:docMk/>
            <pc:sldMk cId="2437323191" sldId="256"/>
            <ac:spMk id="3" creationId="{96DD8BC4-D539-661E-8A88-53AF6C208F93}"/>
          </ac:spMkLst>
        </pc:spChg>
      </pc:sldChg>
      <pc:sldChg chg="addSp delSp modSp mod modAnim">
        <pc:chgData name="Dinh Vinh Mai" userId="b8e4a559-41e0-4141-8dc1-330451d69615" providerId="ADAL" clId="{92C8C979-F545-4FFE-B472-387B21A78BD7}" dt="2024-07-12T00:08:44.775" v="2395" actId="5793"/>
        <pc:sldMkLst>
          <pc:docMk/>
          <pc:sldMk cId="715447292" sldId="258"/>
        </pc:sldMkLst>
        <pc:spChg chg="mod">
          <ac:chgData name="Dinh Vinh Mai" userId="b8e4a559-41e0-4141-8dc1-330451d69615" providerId="ADAL" clId="{92C8C979-F545-4FFE-B472-387B21A78BD7}" dt="2024-07-11T23:43:34.697" v="86" actId="27636"/>
          <ac:spMkLst>
            <pc:docMk/>
            <pc:sldMk cId="715447292" sldId="258"/>
            <ac:spMk id="3" creationId="{96DD8BC4-D539-661E-8A88-53AF6C208F93}"/>
          </ac:spMkLst>
        </pc:spChg>
        <pc:spChg chg="mod">
          <ac:chgData name="Dinh Vinh Mai" userId="b8e4a559-41e0-4141-8dc1-330451d69615" providerId="ADAL" clId="{92C8C979-F545-4FFE-B472-387B21A78BD7}" dt="2024-07-12T00:08:44.775" v="2395" actId="5793"/>
          <ac:spMkLst>
            <pc:docMk/>
            <pc:sldMk cId="715447292" sldId="258"/>
            <ac:spMk id="4" creationId="{BBA13038-CAB8-FCA0-CDE8-65E40C2F10A3}"/>
          </ac:spMkLst>
        </pc:spChg>
        <pc:graphicFrameChg chg="add del mod">
          <ac:chgData name="Dinh Vinh Mai" userId="b8e4a559-41e0-4141-8dc1-330451d69615" providerId="ADAL" clId="{92C8C979-F545-4FFE-B472-387B21A78BD7}" dt="2024-07-11T23:52:20.240" v="518" actId="478"/>
          <ac:graphicFrameMkLst>
            <pc:docMk/>
            <pc:sldMk cId="715447292" sldId="258"/>
            <ac:graphicFrameMk id="2" creationId="{B420A6EA-6BA5-A294-4259-5292226E43E8}"/>
          </ac:graphicFrameMkLst>
        </pc:graphicFrameChg>
      </pc:sldChg>
      <pc:sldChg chg="modSp add mod ord modAnim">
        <pc:chgData name="Dinh Vinh Mai" userId="b8e4a559-41e0-4141-8dc1-330451d69615" providerId="ADAL" clId="{92C8C979-F545-4FFE-B472-387B21A78BD7}" dt="2024-07-14T10:10:56.677" v="13784" actId="20577"/>
        <pc:sldMkLst>
          <pc:docMk/>
          <pc:sldMk cId="69879196" sldId="259"/>
        </pc:sldMkLst>
        <pc:spChg chg="mod">
          <ac:chgData name="Dinh Vinh Mai" userId="b8e4a559-41e0-4141-8dc1-330451d69615" providerId="ADAL" clId="{92C8C979-F545-4FFE-B472-387B21A78BD7}" dt="2024-07-12T00:10:37.676" v="2532" actId="114"/>
          <ac:spMkLst>
            <pc:docMk/>
            <pc:sldMk cId="69879196" sldId="259"/>
            <ac:spMk id="3" creationId="{96DD8BC4-D539-661E-8A88-53AF6C208F93}"/>
          </ac:spMkLst>
        </pc:spChg>
        <pc:spChg chg="mod">
          <ac:chgData name="Dinh Vinh Mai" userId="b8e4a559-41e0-4141-8dc1-330451d69615" providerId="ADAL" clId="{92C8C979-F545-4FFE-B472-387B21A78BD7}" dt="2024-07-14T10:10:56.677" v="13784" actId="20577"/>
          <ac:spMkLst>
            <pc:docMk/>
            <pc:sldMk cId="69879196" sldId="259"/>
            <ac:spMk id="4" creationId="{BBA13038-CAB8-FCA0-CDE8-65E40C2F10A3}"/>
          </ac:spMkLst>
        </pc:spChg>
      </pc:sldChg>
      <pc:sldChg chg="del">
        <pc:chgData name="Dinh Vinh Mai" userId="b8e4a559-41e0-4141-8dc1-330451d69615" providerId="ADAL" clId="{92C8C979-F545-4FFE-B472-387B21A78BD7}" dt="2024-07-11T23:42:44.132" v="6" actId="47"/>
        <pc:sldMkLst>
          <pc:docMk/>
          <pc:sldMk cId="2078495021" sldId="259"/>
        </pc:sldMkLst>
      </pc:sldChg>
      <pc:sldChg chg="del">
        <pc:chgData name="Dinh Vinh Mai" userId="b8e4a559-41e0-4141-8dc1-330451d69615" providerId="ADAL" clId="{92C8C979-F545-4FFE-B472-387B21A78BD7}" dt="2024-07-11T23:42:42.860" v="5" actId="47"/>
        <pc:sldMkLst>
          <pc:docMk/>
          <pc:sldMk cId="114777668" sldId="260"/>
        </pc:sldMkLst>
      </pc:sldChg>
      <pc:sldChg chg="modSp add mod modAnim">
        <pc:chgData name="Dinh Vinh Mai" userId="b8e4a559-41e0-4141-8dc1-330451d69615" providerId="ADAL" clId="{92C8C979-F545-4FFE-B472-387B21A78BD7}" dt="2024-07-12T10:32:21.737" v="9637"/>
        <pc:sldMkLst>
          <pc:docMk/>
          <pc:sldMk cId="3546735497" sldId="260"/>
        </pc:sldMkLst>
        <pc:spChg chg="mod">
          <ac:chgData name="Dinh Vinh Mai" userId="b8e4a559-41e0-4141-8dc1-330451d69615" providerId="ADAL" clId="{92C8C979-F545-4FFE-B472-387B21A78BD7}" dt="2024-07-12T00:40:01.720" v="2838" actId="20577"/>
          <ac:spMkLst>
            <pc:docMk/>
            <pc:sldMk cId="3546735497" sldId="260"/>
            <ac:spMk id="3" creationId="{96DD8BC4-D539-661E-8A88-53AF6C208F93}"/>
          </ac:spMkLst>
        </pc:spChg>
        <pc:spChg chg="mod">
          <ac:chgData name="Dinh Vinh Mai" userId="b8e4a559-41e0-4141-8dc1-330451d69615" providerId="ADAL" clId="{92C8C979-F545-4FFE-B472-387B21A78BD7}" dt="2024-07-12T01:50:32.544" v="3768" actId="5793"/>
          <ac:spMkLst>
            <pc:docMk/>
            <pc:sldMk cId="3546735497" sldId="260"/>
            <ac:spMk id="4" creationId="{BBA13038-CAB8-FCA0-CDE8-65E40C2F10A3}"/>
          </ac:spMkLst>
        </pc:spChg>
      </pc:sldChg>
      <pc:sldChg chg="del">
        <pc:chgData name="Dinh Vinh Mai" userId="b8e4a559-41e0-4141-8dc1-330451d69615" providerId="ADAL" clId="{92C8C979-F545-4FFE-B472-387B21A78BD7}" dt="2024-07-11T23:42:42.682" v="4" actId="47"/>
        <pc:sldMkLst>
          <pc:docMk/>
          <pc:sldMk cId="646613574" sldId="261"/>
        </pc:sldMkLst>
      </pc:sldChg>
      <pc:sldChg chg="addSp delSp modSp add mod modAnim">
        <pc:chgData name="Dinh Vinh Mai" userId="b8e4a559-41e0-4141-8dc1-330451d69615" providerId="ADAL" clId="{92C8C979-F545-4FFE-B472-387B21A78BD7}" dt="2024-07-12T10:32:42.784" v="9642"/>
        <pc:sldMkLst>
          <pc:docMk/>
          <pc:sldMk cId="3523870962" sldId="261"/>
        </pc:sldMkLst>
        <pc:spChg chg="add del mod">
          <ac:chgData name="Dinh Vinh Mai" userId="b8e4a559-41e0-4141-8dc1-330451d69615" providerId="ADAL" clId="{92C8C979-F545-4FFE-B472-387B21A78BD7}" dt="2024-07-12T02:19:05.904" v="5252" actId="21"/>
          <ac:spMkLst>
            <pc:docMk/>
            <pc:sldMk cId="3523870962" sldId="261"/>
            <ac:spMk id="2" creationId="{9A1948F9-BCF7-223E-B9CC-79FDF0D12079}"/>
          </ac:spMkLst>
        </pc:spChg>
        <pc:spChg chg="mod">
          <ac:chgData name="Dinh Vinh Mai" userId="b8e4a559-41e0-4141-8dc1-330451d69615" providerId="ADAL" clId="{92C8C979-F545-4FFE-B472-387B21A78BD7}" dt="2024-07-12T01:53:04.058" v="3905" actId="20577"/>
          <ac:spMkLst>
            <pc:docMk/>
            <pc:sldMk cId="3523870962" sldId="261"/>
            <ac:spMk id="3" creationId="{96DD8BC4-D539-661E-8A88-53AF6C208F93}"/>
          </ac:spMkLst>
        </pc:spChg>
        <pc:spChg chg="add del mod">
          <ac:chgData name="Dinh Vinh Mai" userId="b8e4a559-41e0-4141-8dc1-330451d69615" providerId="ADAL" clId="{92C8C979-F545-4FFE-B472-387B21A78BD7}" dt="2024-07-12T03:17:50.089" v="6525" actId="20577"/>
          <ac:spMkLst>
            <pc:docMk/>
            <pc:sldMk cId="3523870962" sldId="261"/>
            <ac:spMk id="4" creationId="{BBA13038-CAB8-FCA0-CDE8-65E40C2F10A3}"/>
          </ac:spMkLst>
        </pc:spChg>
        <pc:spChg chg="add mod">
          <ac:chgData name="Dinh Vinh Mai" userId="b8e4a559-41e0-4141-8dc1-330451d69615" providerId="ADAL" clId="{92C8C979-F545-4FFE-B472-387B21A78BD7}" dt="2024-07-12T02:19:34.540" v="5258" actId="1076"/>
          <ac:spMkLst>
            <pc:docMk/>
            <pc:sldMk cId="3523870962" sldId="261"/>
            <ac:spMk id="5" creationId="{BBA13038-CAB8-FCA0-CDE8-65E40C2F10A3}"/>
          </ac:spMkLst>
        </pc:spChg>
        <pc:spChg chg="add del mod">
          <ac:chgData name="Dinh Vinh Mai" userId="b8e4a559-41e0-4141-8dc1-330451d69615" providerId="ADAL" clId="{92C8C979-F545-4FFE-B472-387B21A78BD7}" dt="2024-07-12T02:20:23.964" v="5266" actId="478"/>
          <ac:spMkLst>
            <pc:docMk/>
            <pc:sldMk cId="3523870962" sldId="261"/>
            <ac:spMk id="6" creationId="{9A1948F9-BCF7-223E-B9CC-79FDF0D12079}"/>
          </ac:spMkLst>
        </pc:spChg>
      </pc:sldChg>
      <pc:sldChg chg="addSp delSp modSp add mod delAnim modAnim">
        <pc:chgData name="Dinh Vinh Mai" userId="b8e4a559-41e0-4141-8dc1-330451d69615" providerId="ADAL" clId="{92C8C979-F545-4FFE-B472-387B21A78BD7}" dt="2024-07-14T10:53:06.802" v="13785" actId="478"/>
        <pc:sldMkLst>
          <pc:docMk/>
          <pc:sldMk cId="2652548340" sldId="262"/>
        </pc:sldMkLst>
        <pc:spChg chg="mod">
          <ac:chgData name="Dinh Vinh Mai" userId="b8e4a559-41e0-4141-8dc1-330451d69615" providerId="ADAL" clId="{92C8C979-F545-4FFE-B472-387B21A78BD7}" dt="2024-07-12T03:47:07.564" v="6578" actId="20577"/>
          <ac:spMkLst>
            <pc:docMk/>
            <pc:sldMk cId="2652548340" sldId="262"/>
            <ac:spMk id="3" creationId="{96DD8BC4-D539-661E-8A88-53AF6C208F93}"/>
          </ac:spMkLst>
        </pc:spChg>
        <pc:spChg chg="mod">
          <ac:chgData name="Dinh Vinh Mai" userId="b8e4a559-41e0-4141-8dc1-330451d69615" providerId="ADAL" clId="{92C8C979-F545-4FFE-B472-387B21A78BD7}" dt="2024-07-12T03:59:26.550" v="7168" actId="114"/>
          <ac:spMkLst>
            <pc:docMk/>
            <pc:sldMk cId="2652548340" sldId="262"/>
            <ac:spMk id="4" creationId="{BBA13038-CAB8-FCA0-CDE8-65E40C2F10A3}"/>
          </ac:spMkLst>
        </pc:spChg>
        <pc:spChg chg="add mod">
          <ac:chgData name="Dinh Vinh Mai" userId="b8e4a559-41e0-4141-8dc1-330451d69615" providerId="ADAL" clId="{92C8C979-F545-4FFE-B472-387B21A78BD7}" dt="2024-07-12T03:58:49.310" v="7121" actId="20577"/>
          <ac:spMkLst>
            <pc:docMk/>
            <pc:sldMk cId="2652548340" sldId="262"/>
            <ac:spMk id="7" creationId="{735C0034-9699-F9D9-6534-306539359175}"/>
          </ac:spMkLst>
        </pc:spChg>
        <pc:spChg chg="add del mod">
          <ac:chgData name="Dinh Vinh Mai" userId="b8e4a559-41e0-4141-8dc1-330451d69615" providerId="ADAL" clId="{92C8C979-F545-4FFE-B472-387B21A78BD7}" dt="2024-07-14T10:53:06.802" v="13785" actId="478"/>
          <ac:spMkLst>
            <pc:docMk/>
            <pc:sldMk cId="2652548340" sldId="262"/>
            <ac:spMk id="10" creationId="{14A7A41A-4834-004B-3719-DD1CCDAAC9DC}"/>
          </ac:spMkLst>
        </pc:spChg>
        <pc:picChg chg="add mod">
          <ac:chgData name="Dinh Vinh Mai" userId="b8e4a559-41e0-4141-8dc1-330451d69615" providerId="ADAL" clId="{92C8C979-F545-4FFE-B472-387B21A78BD7}" dt="2024-07-12T03:54:47.664" v="6891" actId="1076"/>
          <ac:picMkLst>
            <pc:docMk/>
            <pc:sldMk cId="2652548340" sldId="262"/>
            <ac:picMk id="6" creationId="{9A19FCA6-E051-B4ED-594D-4253C3A806EB}"/>
          </ac:picMkLst>
        </pc:picChg>
        <pc:picChg chg="add mod">
          <ac:chgData name="Dinh Vinh Mai" userId="b8e4a559-41e0-4141-8dc1-330451d69615" providerId="ADAL" clId="{92C8C979-F545-4FFE-B472-387B21A78BD7}" dt="2024-07-12T04:05:29.291" v="7172" actId="1076"/>
          <ac:picMkLst>
            <pc:docMk/>
            <pc:sldMk cId="2652548340" sldId="262"/>
            <ac:picMk id="9" creationId="{33F450F7-DDCB-CF0B-F9B7-30642AC9675A}"/>
          </ac:picMkLst>
        </pc:picChg>
      </pc:sldChg>
      <pc:sldChg chg="del">
        <pc:chgData name="Dinh Vinh Mai" userId="b8e4a559-41e0-4141-8dc1-330451d69615" providerId="ADAL" clId="{92C8C979-F545-4FFE-B472-387B21A78BD7}" dt="2024-07-11T23:42:42.350" v="2" actId="47"/>
        <pc:sldMkLst>
          <pc:docMk/>
          <pc:sldMk cId="2729605296" sldId="262"/>
        </pc:sldMkLst>
      </pc:sldChg>
      <pc:sldChg chg="del">
        <pc:chgData name="Dinh Vinh Mai" userId="b8e4a559-41e0-4141-8dc1-330451d69615" providerId="ADAL" clId="{92C8C979-F545-4FFE-B472-387B21A78BD7}" dt="2024-07-11T23:42:42.502" v="3" actId="47"/>
        <pc:sldMkLst>
          <pc:docMk/>
          <pc:sldMk cId="2236708295" sldId="263"/>
        </pc:sldMkLst>
      </pc:sldChg>
      <pc:sldChg chg="add del">
        <pc:chgData name="Dinh Vinh Mai" userId="b8e4a559-41e0-4141-8dc1-330451d69615" providerId="ADAL" clId="{92C8C979-F545-4FFE-B472-387B21A78BD7}" dt="2024-07-12T10:33:09.639" v="9647" actId="47"/>
        <pc:sldMkLst>
          <pc:docMk/>
          <pc:sldMk cId="3771300892" sldId="263"/>
        </pc:sldMkLst>
      </pc:sldChg>
      <pc:sldChg chg="del">
        <pc:chgData name="Dinh Vinh Mai" userId="b8e4a559-41e0-4141-8dc1-330451d69615" providerId="ADAL" clId="{92C8C979-F545-4FFE-B472-387B21A78BD7}" dt="2024-07-11T23:42:42.144" v="1" actId="47"/>
        <pc:sldMkLst>
          <pc:docMk/>
          <pc:sldMk cId="193709571" sldId="264"/>
        </pc:sldMkLst>
      </pc:sldChg>
      <pc:sldChg chg="delSp modSp add mod modAnim">
        <pc:chgData name="Dinh Vinh Mai" userId="b8e4a559-41e0-4141-8dc1-330451d69615" providerId="ADAL" clId="{92C8C979-F545-4FFE-B472-387B21A78BD7}" dt="2024-07-12T10:33:34.650" v="9654"/>
        <pc:sldMkLst>
          <pc:docMk/>
          <pc:sldMk cId="1570693514" sldId="264"/>
        </pc:sldMkLst>
        <pc:spChg chg="mod">
          <ac:chgData name="Dinh Vinh Mai" userId="b8e4a559-41e0-4141-8dc1-330451d69615" providerId="ADAL" clId="{92C8C979-F545-4FFE-B472-387B21A78BD7}" dt="2024-07-12T04:21:56.900" v="7705" actId="20577"/>
          <ac:spMkLst>
            <pc:docMk/>
            <pc:sldMk cId="1570693514" sldId="264"/>
            <ac:spMk id="3" creationId="{96DD8BC4-D539-661E-8A88-53AF6C208F93}"/>
          </ac:spMkLst>
        </pc:spChg>
        <pc:spChg chg="mod">
          <ac:chgData name="Dinh Vinh Mai" userId="b8e4a559-41e0-4141-8dc1-330451d69615" providerId="ADAL" clId="{92C8C979-F545-4FFE-B472-387B21A78BD7}" dt="2024-07-12T10:33:29.941" v="9653" actId="20577"/>
          <ac:spMkLst>
            <pc:docMk/>
            <pc:sldMk cId="1570693514" sldId="264"/>
            <ac:spMk id="4" creationId="{BBA13038-CAB8-FCA0-CDE8-65E40C2F10A3}"/>
          </ac:spMkLst>
        </pc:spChg>
        <pc:spChg chg="del mod">
          <ac:chgData name="Dinh Vinh Mai" userId="b8e4a559-41e0-4141-8dc1-330451d69615" providerId="ADAL" clId="{92C8C979-F545-4FFE-B472-387B21A78BD7}" dt="2024-07-12T04:21:41.288" v="7622" actId="478"/>
          <ac:spMkLst>
            <pc:docMk/>
            <pc:sldMk cId="1570693514" sldId="264"/>
            <ac:spMk id="10" creationId="{14A7A41A-4834-004B-3719-DD1CCDAAC9DC}"/>
          </ac:spMkLst>
        </pc:spChg>
        <pc:picChg chg="del">
          <ac:chgData name="Dinh Vinh Mai" userId="b8e4a559-41e0-4141-8dc1-330451d69615" providerId="ADAL" clId="{92C8C979-F545-4FFE-B472-387B21A78BD7}" dt="2024-07-12T04:21:39.402" v="7621" actId="478"/>
          <ac:picMkLst>
            <pc:docMk/>
            <pc:sldMk cId="1570693514" sldId="264"/>
            <ac:picMk id="6" creationId="{9A19FCA6-E051-B4ED-594D-4253C3A806EB}"/>
          </ac:picMkLst>
        </pc:picChg>
        <pc:picChg chg="del">
          <ac:chgData name="Dinh Vinh Mai" userId="b8e4a559-41e0-4141-8dc1-330451d69615" providerId="ADAL" clId="{92C8C979-F545-4FFE-B472-387B21A78BD7}" dt="2024-07-12T04:21:38.608" v="7620" actId="478"/>
          <ac:picMkLst>
            <pc:docMk/>
            <pc:sldMk cId="1570693514" sldId="264"/>
            <ac:picMk id="9" creationId="{33F450F7-DDCB-CF0B-F9B7-30642AC9675A}"/>
          </ac:picMkLst>
        </pc:picChg>
      </pc:sldChg>
      <pc:sldChg chg="addSp modSp add mod modAnim">
        <pc:chgData name="Dinh Vinh Mai" userId="b8e4a559-41e0-4141-8dc1-330451d69615" providerId="ADAL" clId="{92C8C979-F545-4FFE-B472-387B21A78BD7}" dt="2024-07-13T00:25:14.362" v="10864" actId="255"/>
        <pc:sldMkLst>
          <pc:docMk/>
          <pc:sldMk cId="2598762935" sldId="265"/>
        </pc:sldMkLst>
        <pc:spChg chg="add mod">
          <ac:chgData name="Dinh Vinh Mai" userId="b8e4a559-41e0-4141-8dc1-330451d69615" providerId="ADAL" clId="{92C8C979-F545-4FFE-B472-387B21A78BD7}" dt="2024-07-13T00:25:14.362" v="10864" actId="255"/>
          <ac:spMkLst>
            <pc:docMk/>
            <pc:sldMk cId="2598762935" sldId="265"/>
            <ac:spMk id="2" creationId="{F8B4EBA5-D065-6628-05A5-91C8183330F5}"/>
          </ac:spMkLst>
        </pc:spChg>
        <pc:spChg chg="mod">
          <ac:chgData name="Dinh Vinh Mai" userId="b8e4a559-41e0-4141-8dc1-330451d69615" providerId="ADAL" clId="{92C8C979-F545-4FFE-B472-387B21A78BD7}" dt="2024-07-13T00:18:11.297" v="10690" actId="114"/>
          <ac:spMkLst>
            <pc:docMk/>
            <pc:sldMk cId="2598762935" sldId="265"/>
            <ac:spMk id="3" creationId="{96DD8BC4-D539-661E-8A88-53AF6C208F93}"/>
          </ac:spMkLst>
        </pc:spChg>
        <pc:spChg chg="mod">
          <ac:chgData name="Dinh Vinh Mai" userId="b8e4a559-41e0-4141-8dc1-330451d69615" providerId="ADAL" clId="{92C8C979-F545-4FFE-B472-387B21A78BD7}" dt="2024-07-12T10:31:48.719" v="9633" actId="20577"/>
          <ac:spMkLst>
            <pc:docMk/>
            <pc:sldMk cId="2598762935" sldId="265"/>
            <ac:spMk id="4" creationId="{BBA13038-CAB8-FCA0-CDE8-65E40C2F10A3}"/>
          </ac:spMkLst>
        </pc:spChg>
      </pc:sldChg>
      <pc:sldChg chg="del">
        <pc:chgData name="Dinh Vinh Mai" userId="b8e4a559-41e0-4141-8dc1-330451d69615" providerId="ADAL" clId="{92C8C979-F545-4FFE-B472-387B21A78BD7}" dt="2024-07-11T23:42:41.844" v="0" actId="47"/>
        <pc:sldMkLst>
          <pc:docMk/>
          <pc:sldMk cId="3978505155" sldId="265"/>
        </pc:sldMkLst>
      </pc:sldChg>
      <pc:sldChg chg="addSp modSp add mod modAnim">
        <pc:chgData name="Dinh Vinh Mai" userId="b8e4a559-41e0-4141-8dc1-330451d69615" providerId="ADAL" clId="{92C8C979-F545-4FFE-B472-387B21A78BD7}" dt="2024-07-14T06:54:43.698" v="12245" actId="20577"/>
        <pc:sldMkLst>
          <pc:docMk/>
          <pc:sldMk cId="2265539881" sldId="266"/>
        </pc:sldMkLst>
        <pc:spChg chg="mod">
          <ac:chgData name="Dinh Vinh Mai" userId="b8e4a559-41e0-4141-8dc1-330451d69615" providerId="ADAL" clId="{92C8C979-F545-4FFE-B472-387B21A78BD7}" dt="2024-07-13T01:54:27.789" v="11368" actId="14100"/>
          <ac:spMkLst>
            <pc:docMk/>
            <pc:sldMk cId="2265539881" sldId="266"/>
            <ac:spMk id="2" creationId="{F8B4EBA5-D065-6628-05A5-91C8183330F5}"/>
          </ac:spMkLst>
        </pc:spChg>
        <pc:spChg chg="mod">
          <ac:chgData name="Dinh Vinh Mai" userId="b8e4a559-41e0-4141-8dc1-330451d69615" providerId="ADAL" clId="{92C8C979-F545-4FFE-B472-387B21A78BD7}" dt="2024-07-13T00:25:47.803" v="10920" actId="20577"/>
          <ac:spMkLst>
            <pc:docMk/>
            <pc:sldMk cId="2265539881" sldId="266"/>
            <ac:spMk id="3" creationId="{96DD8BC4-D539-661E-8A88-53AF6C208F93}"/>
          </ac:spMkLst>
        </pc:spChg>
        <pc:spChg chg="add mod">
          <ac:chgData name="Dinh Vinh Mai" userId="b8e4a559-41e0-4141-8dc1-330451d69615" providerId="ADAL" clId="{92C8C979-F545-4FFE-B472-387B21A78BD7}" dt="2024-07-14T06:54:43.698" v="12245" actId="20577"/>
          <ac:spMkLst>
            <pc:docMk/>
            <pc:sldMk cId="2265539881" sldId="266"/>
            <ac:spMk id="6" creationId="{B6186AA4-73D5-4BB7-63DD-3879981B8F89}"/>
          </ac:spMkLst>
        </pc:spChg>
        <pc:picChg chg="add mod">
          <ac:chgData name="Dinh Vinh Mai" userId="b8e4a559-41e0-4141-8dc1-330451d69615" providerId="ADAL" clId="{92C8C979-F545-4FFE-B472-387B21A78BD7}" dt="2024-07-13T01:54:30.099" v="11369" actId="1076"/>
          <ac:picMkLst>
            <pc:docMk/>
            <pc:sldMk cId="2265539881" sldId="266"/>
            <ac:picMk id="1026" creationId="{D65235E0-D979-3771-85A2-93745939C1A2}"/>
          </ac:picMkLst>
        </pc:picChg>
      </pc:sldChg>
      <pc:sldChg chg="delSp modSp add mod delAnim">
        <pc:chgData name="Dinh Vinh Mai" userId="b8e4a559-41e0-4141-8dc1-330451d69615" providerId="ADAL" clId="{92C8C979-F545-4FFE-B472-387B21A78BD7}" dt="2024-07-14T07:40:53.903" v="12573" actId="5793"/>
        <pc:sldMkLst>
          <pc:docMk/>
          <pc:sldMk cId="3360451873" sldId="267"/>
        </pc:sldMkLst>
        <pc:spChg chg="del">
          <ac:chgData name="Dinh Vinh Mai" userId="b8e4a559-41e0-4141-8dc1-330451d69615" providerId="ADAL" clId="{92C8C979-F545-4FFE-B472-387B21A78BD7}" dt="2024-07-14T06:56:22.984" v="12248" actId="478"/>
          <ac:spMkLst>
            <pc:docMk/>
            <pc:sldMk cId="3360451873" sldId="267"/>
            <ac:spMk id="2" creationId="{F8B4EBA5-D065-6628-05A5-91C8183330F5}"/>
          </ac:spMkLst>
        </pc:spChg>
        <pc:spChg chg="mod">
          <ac:chgData name="Dinh Vinh Mai" userId="b8e4a559-41e0-4141-8dc1-330451d69615" providerId="ADAL" clId="{92C8C979-F545-4FFE-B472-387B21A78BD7}" dt="2024-07-14T07:40:53.903" v="12573" actId="5793"/>
          <ac:spMkLst>
            <pc:docMk/>
            <pc:sldMk cId="3360451873" sldId="267"/>
            <ac:spMk id="6" creationId="{B6186AA4-73D5-4BB7-63DD-3879981B8F89}"/>
          </ac:spMkLst>
        </pc:spChg>
        <pc:picChg chg="del">
          <ac:chgData name="Dinh Vinh Mai" userId="b8e4a559-41e0-4141-8dc1-330451d69615" providerId="ADAL" clId="{92C8C979-F545-4FFE-B472-387B21A78BD7}" dt="2024-07-14T06:56:19.180" v="12247" actId="478"/>
          <ac:picMkLst>
            <pc:docMk/>
            <pc:sldMk cId="3360451873" sldId="267"/>
            <ac:picMk id="1026" creationId="{D65235E0-D979-3771-85A2-93745939C1A2}"/>
          </ac:picMkLst>
        </pc:picChg>
      </pc:sldChg>
      <pc:sldChg chg="addSp modSp add mod">
        <pc:chgData name="Dinh Vinh Mai" userId="b8e4a559-41e0-4141-8dc1-330451d69615" providerId="ADAL" clId="{92C8C979-F545-4FFE-B472-387B21A78BD7}" dt="2024-07-14T08:51:43.212" v="13269" actId="20577"/>
        <pc:sldMkLst>
          <pc:docMk/>
          <pc:sldMk cId="3557004465" sldId="268"/>
        </pc:sldMkLst>
        <pc:spChg chg="mod">
          <ac:chgData name="Dinh Vinh Mai" userId="b8e4a559-41e0-4141-8dc1-330451d69615" providerId="ADAL" clId="{92C8C979-F545-4FFE-B472-387B21A78BD7}" dt="2024-07-14T07:41:42.056" v="12685" actId="27636"/>
          <ac:spMkLst>
            <pc:docMk/>
            <pc:sldMk cId="3557004465" sldId="268"/>
            <ac:spMk id="3" creationId="{96DD8BC4-D539-661E-8A88-53AF6C208F93}"/>
          </ac:spMkLst>
        </pc:spChg>
        <pc:spChg chg="mod">
          <ac:chgData name="Dinh Vinh Mai" userId="b8e4a559-41e0-4141-8dc1-330451d69615" providerId="ADAL" clId="{92C8C979-F545-4FFE-B472-387B21A78BD7}" dt="2024-07-14T08:51:43.212" v="13269" actId="20577"/>
          <ac:spMkLst>
            <pc:docMk/>
            <pc:sldMk cId="3557004465" sldId="268"/>
            <ac:spMk id="6" creationId="{B6186AA4-73D5-4BB7-63DD-3879981B8F89}"/>
          </ac:spMkLst>
        </pc:spChg>
        <pc:picChg chg="add mod">
          <ac:chgData name="Dinh Vinh Mai" userId="b8e4a559-41e0-4141-8dc1-330451d69615" providerId="ADAL" clId="{92C8C979-F545-4FFE-B472-387B21A78BD7}" dt="2024-07-14T08:49:30.489" v="13123" actId="1076"/>
          <ac:picMkLst>
            <pc:docMk/>
            <pc:sldMk cId="3557004465" sldId="268"/>
            <ac:picMk id="8" creationId="{D3B54C0C-4D90-0BE4-46AF-6AB5A44551FF}"/>
          </ac:picMkLst>
        </pc:picChg>
      </pc:sldChg>
      <pc:sldChg chg="delSp modSp add mod">
        <pc:chgData name="Dinh Vinh Mai" userId="b8e4a559-41e0-4141-8dc1-330451d69615" providerId="ADAL" clId="{92C8C979-F545-4FFE-B472-387B21A78BD7}" dt="2024-07-14T09:48:37.453" v="13773" actId="20577"/>
        <pc:sldMkLst>
          <pc:docMk/>
          <pc:sldMk cId="1731397349" sldId="269"/>
        </pc:sldMkLst>
        <pc:spChg chg="mod">
          <ac:chgData name="Dinh Vinh Mai" userId="b8e4a559-41e0-4141-8dc1-330451d69615" providerId="ADAL" clId="{92C8C979-F545-4FFE-B472-387B21A78BD7}" dt="2024-07-14T09:38:13.393" v="13342" actId="20577"/>
          <ac:spMkLst>
            <pc:docMk/>
            <pc:sldMk cId="1731397349" sldId="269"/>
            <ac:spMk id="3" creationId="{96DD8BC4-D539-661E-8A88-53AF6C208F93}"/>
          </ac:spMkLst>
        </pc:spChg>
        <pc:spChg chg="mod">
          <ac:chgData name="Dinh Vinh Mai" userId="b8e4a559-41e0-4141-8dc1-330451d69615" providerId="ADAL" clId="{92C8C979-F545-4FFE-B472-387B21A78BD7}" dt="2024-07-14T09:48:37.453" v="13773" actId="20577"/>
          <ac:spMkLst>
            <pc:docMk/>
            <pc:sldMk cId="1731397349" sldId="269"/>
            <ac:spMk id="6" creationId="{B6186AA4-73D5-4BB7-63DD-3879981B8F89}"/>
          </ac:spMkLst>
        </pc:spChg>
        <pc:picChg chg="del">
          <ac:chgData name="Dinh Vinh Mai" userId="b8e4a559-41e0-4141-8dc1-330451d69615" providerId="ADAL" clId="{92C8C979-F545-4FFE-B472-387B21A78BD7}" dt="2024-07-14T09:30:46.242" v="13271" actId="478"/>
          <ac:picMkLst>
            <pc:docMk/>
            <pc:sldMk cId="1731397349" sldId="269"/>
            <ac:picMk id="8" creationId="{D3B54C0C-4D90-0BE4-46AF-6AB5A44551FF}"/>
          </ac:picMkLst>
        </pc:picChg>
      </pc:sldChg>
    </pc:docChg>
  </pc:docChgLst>
  <pc:docChgLst>
    <pc:chgData name="Dinh Vinh Mai" userId="b8e4a559-41e0-4141-8dc1-330451d69615" providerId="ADAL" clId="{9AF12651-E492-4749-A948-8FB040B70964}"/>
    <pc:docChg chg="undo custSel addSld delSld modSld sldOrd addSection delSection modSection">
      <pc:chgData name="Dinh Vinh Mai" userId="b8e4a559-41e0-4141-8dc1-330451d69615" providerId="ADAL" clId="{9AF12651-E492-4749-A948-8FB040B70964}" dt="2024-07-11T23:31:06.508" v="15304" actId="20577"/>
      <pc:docMkLst>
        <pc:docMk/>
      </pc:docMkLst>
      <pc:sldChg chg="del">
        <pc:chgData name="Dinh Vinh Mai" userId="b8e4a559-41e0-4141-8dc1-330451d69615" providerId="ADAL" clId="{9AF12651-E492-4749-A948-8FB040B70964}" dt="2024-07-11T01:41:42.792" v="0" actId="47"/>
        <pc:sldMkLst>
          <pc:docMk/>
          <pc:sldMk cId="217268900" sldId="256"/>
        </pc:sldMkLst>
      </pc:sldChg>
      <pc:sldChg chg="modSp new mod">
        <pc:chgData name="Dinh Vinh Mai" userId="b8e4a559-41e0-4141-8dc1-330451d69615" providerId="ADAL" clId="{9AF12651-E492-4749-A948-8FB040B70964}" dt="2024-07-11T01:42:31.374" v="77" actId="20577"/>
        <pc:sldMkLst>
          <pc:docMk/>
          <pc:sldMk cId="2437323191" sldId="256"/>
        </pc:sldMkLst>
        <pc:spChg chg="mod">
          <ac:chgData name="Dinh Vinh Mai" userId="b8e4a559-41e0-4141-8dc1-330451d69615" providerId="ADAL" clId="{9AF12651-E492-4749-A948-8FB040B70964}" dt="2024-07-11T01:41:58.931" v="44" actId="20577"/>
          <ac:spMkLst>
            <pc:docMk/>
            <pc:sldMk cId="2437323191" sldId="256"/>
            <ac:spMk id="2" creationId="{5F432DBD-CB83-55BD-128C-2C66E47798F8}"/>
          </ac:spMkLst>
        </pc:spChg>
        <pc:spChg chg="mod">
          <ac:chgData name="Dinh Vinh Mai" userId="b8e4a559-41e0-4141-8dc1-330451d69615" providerId="ADAL" clId="{9AF12651-E492-4749-A948-8FB040B70964}" dt="2024-07-11T01:42:31.374" v="77" actId="20577"/>
          <ac:spMkLst>
            <pc:docMk/>
            <pc:sldMk cId="2437323191" sldId="256"/>
            <ac:spMk id="3" creationId="{96DD8BC4-D539-661E-8A88-53AF6C208F93}"/>
          </ac:spMkLst>
        </pc:spChg>
      </pc:sldChg>
      <pc:sldChg chg="addSp delSp modSp add del mod">
        <pc:chgData name="Dinh Vinh Mai" userId="b8e4a559-41e0-4141-8dc1-330451d69615" providerId="ADAL" clId="{9AF12651-E492-4749-A948-8FB040B70964}" dt="2024-07-11T01:48:04.827" v="216" actId="47"/>
        <pc:sldMkLst>
          <pc:docMk/>
          <pc:sldMk cId="1145363845" sldId="257"/>
        </pc:sldMkLst>
        <pc:spChg chg="del mod">
          <ac:chgData name="Dinh Vinh Mai" userId="b8e4a559-41e0-4141-8dc1-330451d69615" providerId="ADAL" clId="{9AF12651-E492-4749-A948-8FB040B70964}" dt="2024-07-11T01:44:11.394" v="80" actId="478"/>
          <ac:spMkLst>
            <pc:docMk/>
            <pc:sldMk cId="1145363845" sldId="257"/>
            <ac:spMk id="2" creationId="{5F432DBD-CB83-55BD-128C-2C66E47798F8}"/>
          </ac:spMkLst>
        </pc:spChg>
        <pc:spChg chg="mod">
          <ac:chgData name="Dinh Vinh Mai" userId="b8e4a559-41e0-4141-8dc1-330451d69615" providerId="ADAL" clId="{9AF12651-E492-4749-A948-8FB040B70964}" dt="2024-07-11T01:46:05.600" v="116" actId="1076"/>
          <ac:spMkLst>
            <pc:docMk/>
            <pc:sldMk cId="1145363845" sldId="257"/>
            <ac:spMk id="3" creationId="{96DD8BC4-D539-661E-8A88-53AF6C208F93}"/>
          </ac:spMkLst>
        </pc:spChg>
        <pc:spChg chg="add del mod">
          <ac:chgData name="Dinh Vinh Mai" userId="b8e4a559-41e0-4141-8dc1-330451d69615" providerId="ADAL" clId="{9AF12651-E492-4749-A948-8FB040B70964}" dt="2024-07-11T01:47:56.554" v="215" actId="478"/>
          <ac:spMkLst>
            <pc:docMk/>
            <pc:sldMk cId="1145363845" sldId="257"/>
            <ac:spMk id="4" creationId="{BBA13038-CAB8-FCA0-CDE8-65E40C2F10A3}"/>
          </ac:spMkLst>
        </pc:spChg>
      </pc:sldChg>
      <pc:sldChg chg="del">
        <pc:chgData name="Dinh Vinh Mai" userId="b8e4a559-41e0-4141-8dc1-330451d69615" providerId="ADAL" clId="{9AF12651-E492-4749-A948-8FB040B70964}" dt="2024-07-11T01:41:42.792" v="0" actId="47"/>
        <pc:sldMkLst>
          <pc:docMk/>
          <pc:sldMk cId="3564134708" sldId="257"/>
        </pc:sldMkLst>
      </pc:sldChg>
      <pc:sldChg chg="modSp add mod modAnim">
        <pc:chgData name="Dinh Vinh Mai" userId="b8e4a559-41e0-4141-8dc1-330451d69615" providerId="ADAL" clId="{9AF12651-E492-4749-A948-8FB040B70964}" dt="2024-07-11T02:13:51.984" v="3027"/>
        <pc:sldMkLst>
          <pc:docMk/>
          <pc:sldMk cId="715447292" sldId="258"/>
        </pc:sldMkLst>
        <pc:spChg chg="mod">
          <ac:chgData name="Dinh Vinh Mai" userId="b8e4a559-41e0-4141-8dc1-330451d69615" providerId="ADAL" clId="{9AF12651-E492-4749-A948-8FB040B70964}" dt="2024-07-11T02:13:26.874" v="3021" actId="20577"/>
          <ac:spMkLst>
            <pc:docMk/>
            <pc:sldMk cId="715447292" sldId="258"/>
            <ac:spMk id="4" creationId="{BBA13038-CAB8-FCA0-CDE8-65E40C2F10A3}"/>
          </ac:spMkLst>
        </pc:spChg>
      </pc:sldChg>
      <pc:sldChg chg="del">
        <pc:chgData name="Dinh Vinh Mai" userId="b8e4a559-41e0-4141-8dc1-330451d69615" providerId="ADAL" clId="{9AF12651-E492-4749-A948-8FB040B70964}" dt="2024-07-11T01:41:42.792" v="0" actId="47"/>
        <pc:sldMkLst>
          <pc:docMk/>
          <pc:sldMk cId="1315607852" sldId="258"/>
        </pc:sldMkLst>
      </pc:sldChg>
      <pc:sldChg chg="del">
        <pc:chgData name="Dinh Vinh Mai" userId="b8e4a559-41e0-4141-8dc1-330451d69615" providerId="ADAL" clId="{9AF12651-E492-4749-A948-8FB040B70964}" dt="2024-07-11T01:41:42.792" v="0" actId="47"/>
        <pc:sldMkLst>
          <pc:docMk/>
          <pc:sldMk cId="1400435694" sldId="259"/>
        </pc:sldMkLst>
      </pc:sldChg>
      <pc:sldChg chg="modSp add modAnim">
        <pc:chgData name="Dinh Vinh Mai" userId="b8e4a559-41e0-4141-8dc1-330451d69615" providerId="ADAL" clId="{9AF12651-E492-4749-A948-8FB040B70964}" dt="2024-07-11T08:30:39.020" v="5812"/>
        <pc:sldMkLst>
          <pc:docMk/>
          <pc:sldMk cId="2078495021" sldId="259"/>
        </pc:sldMkLst>
        <pc:spChg chg="mod">
          <ac:chgData name="Dinh Vinh Mai" userId="b8e4a559-41e0-4141-8dc1-330451d69615" providerId="ADAL" clId="{9AF12651-E492-4749-A948-8FB040B70964}" dt="2024-07-11T08:30:19.371" v="5808" actId="20577"/>
          <ac:spMkLst>
            <pc:docMk/>
            <pc:sldMk cId="2078495021" sldId="259"/>
            <ac:spMk id="4" creationId="{BBA13038-CAB8-FCA0-CDE8-65E40C2F10A3}"/>
          </ac:spMkLst>
        </pc:spChg>
      </pc:sldChg>
      <pc:sldChg chg="addSp modSp add mod modAnim">
        <pc:chgData name="Dinh Vinh Mai" userId="b8e4a559-41e0-4141-8dc1-330451d69615" providerId="ADAL" clId="{9AF12651-E492-4749-A948-8FB040B70964}" dt="2024-07-11T08:44:30.109" v="6044" actId="14100"/>
        <pc:sldMkLst>
          <pc:docMk/>
          <pc:sldMk cId="114777668" sldId="260"/>
        </pc:sldMkLst>
        <pc:spChg chg="mod">
          <ac:chgData name="Dinh Vinh Mai" userId="b8e4a559-41e0-4141-8dc1-330451d69615" providerId="ADAL" clId="{9AF12651-E492-4749-A948-8FB040B70964}" dt="2024-07-11T08:33:51.742" v="5824" actId="1076"/>
          <ac:spMkLst>
            <pc:docMk/>
            <pc:sldMk cId="114777668" sldId="260"/>
            <ac:spMk id="3" creationId="{96DD8BC4-D539-661E-8A88-53AF6C208F93}"/>
          </ac:spMkLst>
        </pc:spChg>
        <pc:spChg chg="mod">
          <ac:chgData name="Dinh Vinh Mai" userId="b8e4a559-41e0-4141-8dc1-330451d69615" providerId="ADAL" clId="{9AF12651-E492-4749-A948-8FB040B70964}" dt="2024-07-11T08:32:24.252" v="5814" actId="20577"/>
          <ac:spMkLst>
            <pc:docMk/>
            <pc:sldMk cId="114777668" sldId="260"/>
            <ac:spMk id="4" creationId="{BBA13038-CAB8-FCA0-CDE8-65E40C2F10A3}"/>
          </ac:spMkLst>
        </pc:spChg>
        <pc:spChg chg="add mod">
          <ac:chgData name="Dinh Vinh Mai" userId="b8e4a559-41e0-4141-8dc1-330451d69615" providerId="ADAL" clId="{9AF12651-E492-4749-A948-8FB040B70964}" dt="2024-07-11T08:44:24.609" v="6040" actId="14100"/>
          <ac:spMkLst>
            <pc:docMk/>
            <pc:sldMk cId="114777668" sldId="260"/>
            <ac:spMk id="6" creationId="{4914E028-BBB3-509D-27BD-0D7E14D586F4}"/>
          </ac:spMkLst>
        </pc:spChg>
        <pc:picChg chg="add mod">
          <ac:chgData name="Dinh Vinh Mai" userId="b8e4a559-41e0-4141-8dc1-330451d69615" providerId="ADAL" clId="{9AF12651-E492-4749-A948-8FB040B70964}" dt="2024-07-11T08:44:30.109" v="6044" actId="14100"/>
          <ac:picMkLst>
            <pc:docMk/>
            <pc:sldMk cId="114777668" sldId="260"/>
            <ac:picMk id="5" creationId="{85C0B44A-39CB-36E8-9FE5-05418ECC25C9}"/>
          </ac:picMkLst>
        </pc:picChg>
      </pc:sldChg>
      <pc:sldChg chg="del">
        <pc:chgData name="Dinh Vinh Mai" userId="b8e4a559-41e0-4141-8dc1-330451d69615" providerId="ADAL" clId="{9AF12651-E492-4749-A948-8FB040B70964}" dt="2024-07-11T01:41:42.792" v="0" actId="47"/>
        <pc:sldMkLst>
          <pc:docMk/>
          <pc:sldMk cId="1028437802" sldId="260"/>
        </pc:sldMkLst>
      </pc:sldChg>
      <pc:sldChg chg="del">
        <pc:chgData name="Dinh Vinh Mai" userId="b8e4a559-41e0-4141-8dc1-330451d69615" providerId="ADAL" clId="{9AF12651-E492-4749-A948-8FB040B70964}" dt="2024-07-11T01:41:42.792" v="0" actId="47"/>
        <pc:sldMkLst>
          <pc:docMk/>
          <pc:sldMk cId="315264614" sldId="261"/>
        </pc:sldMkLst>
      </pc:sldChg>
      <pc:sldChg chg="addSp delSp modSp add mod">
        <pc:chgData name="Dinh Vinh Mai" userId="b8e4a559-41e0-4141-8dc1-330451d69615" providerId="ADAL" clId="{9AF12651-E492-4749-A948-8FB040B70964}" dt="2024-07-11T08:56:12.775" v="7015" actId="5793"/>
        <pc:sldMkLst>
          <pc:docMk/>
          <pc:sldMk cId="646613574" sldId="261"/>
        </pc:sldMkLst>
        <pc:spChg chg="mod">
          <ac:chgData name="Dinh Vinh Mai" userId="b8e4a559-41e0-4141-8dc1-330451d69615" providerId="ADAL" clId="{9AF12651-E492-4749-A948-8FB040B70964}" dt="2024-07-11T08:56:12.775" v="7015" actId="5793"/>
          <ac:spMkLst>
            <pc:docMk/>
            <pc:sldMk cId="646613574" sldId="261"/>
            <ac:spMk id="6" creationId="{4914E028-BBB3-509D-27BD-0D7E14D586F4}"/>
          </ac:spMkLst>
        </pc:spChg>
        <pc:picChg chg="del">
          <ac:chgData name="Dinh Vinh Mai" userId="b8e4a559-41e0-4141-8dc1-330451d69615" providerId="ADAL" clId="{9AF12651-E492-4749-A948-8FB040B70964}" dt="2024-07-11T08:44:57.780" v="6049" actId="478"/>
          <ac:picMkLst>
            <pc:docMk/>
            <pc:sldMk cId="646613574" sldId="261"/>
            <ac:picMk id="5" creationId="{85C0B44A-39CB-36E8-9FE5-05418ECC25C9}"/>
          </ac:picMkLst>
        </pc:picChg>
        <pc:picChg chg="add mod">
          <ac:chgData name="Dinh Vinh Mai" userId="b8e4a559-41e0-4141-8dc1-330451d69615" providerId="ADAL" clId="{9AF12651-E492-4749-A948-8FB040B70964}" dt="2024-07-11T08:45:06.295" v="6054" actId="1076"/>
          <ac:picMkLst>
            <pc:docMk/>
            <pc:sldMk cId="646613574" sldId="261"/>
            <ac:picMk id="7" creationId="{DEB481D6-5356-0DD2-3F6F-3A03A44D641A}"/>
          </ac:picMkLst>
        </pc:picChg>
      </pc:sldChg>
      <pc:sldChg chg="del">
        <pc:chgData name="Dinh Vinh Mai" userId="b8e4a559-41e0-4141-8dc1-330451d69615" providerId="ADAL" clId="{9AF12651-E492-4749-A948-8FB040B70964}" dt="2024-07-11T01:41:42.792" v="0" actId="47"/>
        <pc:sldMkLst>
          <pc:docMk/>
          <pc:sldMk cId="2377540471" sldId="262"/>
        </pc:sldMkLst>
      </pc:sldChg>
      <pc:sldChg chg="addSp modSp add mod ord modAnim">
        <pc:chgData name="Dinh Vinh Mai" userId="b8e4a559-41e0-4141-8dc1-330451d69615" providerId="ADAL" clId="{9AF12651-E492-4749-A948-8FB040B70964}" dt="2024-07-11T22:49:23.115" v="11711" actId="20577"/>
        <pc:sldMkLst>
          <pc:docMk/>
          <pc:sldMk cId="2729605296" sldId="262"/>
        </pc:sldMkLst>
        <pc:spChg chg="add mod">
          <ac:chgData name="Dinh Vinh Mai" userId="b8e4a559-41e0-4141-8dc1-330451d69615" providerId="ADAL" clId="{9AF12651-E492-4749-A948-8FB040B70964}" dt="2024-07-11T22:49:23.115" v="11711" actId="20577"/>
          <ac:spMkLst>
            <pc:docMk/>
            <pc:sldMk cId="2729605296" sldId="262"/>
            <ac:spMk id="2" creationId="{98D47709-0A78-AACC-5CCE-FD59A7D17E27}"/>
          </ac:spMkLst>
        </pc:spChg>
        <pc:spChg chg="mod">
          <ac:chgData name="Dinh Vinh Mai" userId="b8e4a559-41e0-4141-8dc1-330451d69615" providerId="ADAL" clId="{9AF12651-E492-4749-A948-8FB040B70964}" dt="2024-07-11T09:05:22.824" v="7310" actId="20577"/>
          <ac:spMkLst>
            <pc:docMk/>
            <pc:sldMk cId="2729605296" sldId="262"/>
            <ac:spMk id="3" creationId="{96DD8BC4-D539-661E-8A88-53AF6C208F93}"/>
          </ac:spMkLst>
        </pc:spChg>
        <pc:spChg chg="mod">
          <ac:chgData name="Dinh Vinh Mai" userId="b8e4a559-41e0-4141-8dc1-330451d69615" providerId="ADAL" clId="{9AF12651-E492-4749-A948-8FB040B70964}" dt="2024-07-11T09:05:04.583" v="7283" actId="20577"/>
          <ac:spMkLst>
            <pc:docMk/>
            <pc:sldMk cId="2729605296" sldId="262"/>
            <ac:spMk id="4" creationId="{BBA13038-CAB8-FCA0-CDE8-65E40C2F10A3}"/>
          </ac:spMkLst>
        </pc:spChg>
      </pc:sldChg>
      <pc:sldChg chg="del">
        <pc:chgData name="Dinh Vinh Mai" userId="b8e4a559-41e0-4141-8dc1-330451d69615" providerId="ADAL" clId="{9AF12651-E492-4749-A948-8FB040B70964}" dt="2024-07-11T01:41:42.792" v="0" actId="47"/>
        <pc:sldMkLst>
          <pc:docMk/>
          <pc:sldMk cId="1501040282" sldId="263"/>
        </pc:sldMkLst>
      </pc:sldChg>
      <pc:sldChg chg="add ord">
        <pc:chgData name="Dinh Vinh Mai" userId="b8e4a559-41e0-4141-8dc1-330451d69615" providerId="ADAL" clId="{9AF12651-E492-4749-A948-8FB040B70964}" dt="2024-07-11T22:49:33.159" v="11713"/>
        <pc:sldMkLst>
          <pc:docMk/>
          <pc:sldMk cId="2236708295" sldId="263"/>
        </pc:sldMkLst>
      </pc:sldChg>
      <pc:sldChg chg="add del ord">
        <pc:chgData name="Dinh Vinh Mai" userId="b8e4a559-41e0-4141-8dc1-330451d69615" providerId="ADAL" clId="{9AF12651-E492-4749-A948-8FB040B70964}" dt="2024-07-11T09:05:35.894" v="7314" actId="47"/>
        <pc:sldMkLst>
          <pc:docMk/>
          <pc:sldMk cId="2960663922" sldId="263"/>
        </pc:sldMkLst>
      </pc:sldChg>
      <pc:sldChg chg="modSp add modAnim">
        <pc:chgData name="Dinh Vinh Mai" userId="b8e4a559-41e0-4141-8dc1-330451d69615" providerId="ADAL" clId="{9AF12651-E492-4749-A948-8FB040B70964}" dt="2024-07-11T23:16:27.961" v="14529" actId="207"/>
        <pc:sldMkLst>
          <pc:docMk/>
          <pc:sldMk cId="193709571" sldId="264"/>
        </pc:sldMkLst>
        <pc:spChg chg="mod">
          <ac:chgData name="Dinh Vinh Mai" userId="b8e4a559-41e0-4141-8dc1-330451d69615" providerId="ADAL" clId="{9AF12651-E492-4749-A948-8FB040B70964}" dt="2024-07-11T23:16:27.961" v="14529" actId="207"/>
          <ac:spMkLst>
            <pc:docMk/>
            <pc:sldMk cId="193709571" sldId="264"/>
            <ac:spMk id="2" creationId="{98D47709-0A78-AACC-5CCE-FD59A7D17E27}"/>
          </ac:spMkLst>
        </pc:spChg>
      </pc:sldChg>
      <pc:sldChg chg="del">
        <pc:chgData name="Dinh Vinh Mai" userId="b8e4a559-41e0-4141-8dc1-330451d69615" providerId="ADAL" clId="{9AF12651-E492-4749-A948-8FB040B70964}" dt="2024-07-11T01:41:42.792" v="0" actId="47"/>
        <pc:sldMkLst>
          <pc:docMk/>
          <pc:sldMk cId="364621379" sldId="264"/>
        </pc:sldMkLst>
      </pc:sldChg>
      <pc:sldChg chg="modSp add mod modAnim">
        <pc:chgData name="Dinh Vinh Mai" userId="b8e4a559-41e0-4141-8dc1-330451d69615" providerId="ADAL" clId="{9AF12651-E492-4749-A948-8FB040B70964}" dt="2024-07-11T23:31:06.508" v="15304" actId="20577"/>
        <pc:sldMkLst>
          <pc:docMk/>
          <pc:sldMk cId="3978505155" sldId="265"/>
        </pc:sldMkLst>
        <pc:spChg chg="mod">
          <ac:chgData name="Dinh Vinh Mai" userId="b8e4a559-41e0-4141-8dc1-330451d69615" providerId="ADAL" clId="{9AF12651-E492-4749-A948-8FB040B70964}" dt="2024-07-11T23:31:06.508" v="15304" actId="20577"/>
          <ac:spMkLst>
            <pc:docMk/>
            <pc:sldMk cId="3978505155" sldId="265"/>
            <ac:spMk id="2" creationId="{98D47709-0A78-AACC-5CCE-FD59A7D17E27}"/>
          </ac:spMkLst>
        </pc:spChg>
        <pc:spChg chg="mod">
          <ac:chgData name="Dinh Vinh Mai" userId="b8e4a559-41e0-4141-8dc1-330451d69615" providerId="ADAL" clId="{9AF12651-E492-4749-A948-8FB040B70964}" dt="2024-07-11T23:21:20.391" v="14574" actId="20577"/>
          <ac:spMkLst>
            <pc:docMk/>
            <pc:sldMk cId="3978505155" sldId="265"/>
            <ac:spMk id="3" creationId="{96DD8BC4-D539-661E-8A88-53AF6C208F93}"/>
          </ac:spMkLst>
        </pc:spChg>
      </pc:sldChg>
    </pc:docChg>
  </pc:docChgLst>
  <pc:docChgLst>
    <pc:chgData name="Dinh Vinh Mai" userId="b8e4a559-41e0-4141-8dc1-330451d69615" providerId="ADAL" clId="{39CC2761-9818-4245-A638-254009C8A243}"/>
    <pc:docChg chg="undo custSel addSld delSld modSld sldOrd modSection">
      <pc:chgData name="Dinh Vinh Mai" userId="b8e4a559-41e0-4141-8dc1-330451d69615" providerId="ADAL" clId="{39CC2761-9818-4245-A638-254009C8A243}" dt="2024-08-13T14:06:38.952" v="25881"/>
      <pc:docMkLst>
        <pc:docMk/>
      </pc:docMkLst>
      <pc:sldChg chg="addSp delSp modSp mod">
        <pc:chgData name="Dinh Vinh Mai" userId="b8e4a559-41e0-4141-8dc1-330451d69615" providerId="ADAL" clId="{39CC2761-9818-4245-A638-254009C8A243}" dt="2024-08-13T13:04:03.163" v="21199"/>
        <pc:sldMkLst>
          <pc:docMk/>
          <pc:sldMk cId="2437323191" sldId="256"/>
        </pc:sldMkLst>
        <pc:spChg chg="mod">
          <ac:chgData name="Dinh Vinh Mai" userId="b8e4a559-41e0-4141-8dc1-330451d69615" providerId="ADAL" clId="{39CC2761-9818-4245-A638-254009C8A243}" dt="2024-08-12T09:58:27.303" v="36" actId="20577"/>
          <ac:spMkLst>
            <pc:docMk/>
            <pc:sldMk cId="2437323191" sldId="256"/>
            <ac:spMk id="3" creationId="{96DD8BC4-D539-661E-8A88-53AF6C208F93}"/>
          </ac:spMkLst>
        </pc:spChg>
        <pc:spChg chg="add del mod">
          <ac:chgData name="Dinh Vinh Mai" userId="b8e4a559-41e0-4141-8dc1-330451d69615" providerId="ADAL" clId="{39CC2761-9818-4245-A638-254009C8A243}" dt="2024-08-13T13:04:03.163" v="21199"/>
          <ac:spMkLst>
            <pc:docMk/>
            <pc:sldMk cId="2437323191" sldId="256"/>
            <ac:spMk id="4" creationId="{E91A2847-8004-95FB-FECE-0AE77FE941C6}"/>
          </ac:spMkLst>
        </pc:spChg>
      </pc:sldChg>
      <pc:sldChg chg="modSp mod modAnim">
        <pc:chgData name="Dinh Vinh Mai" userId="b8e4a559-41e0-4141-8dc1-330451d69615" providerId="ADAL" clId="{39CC2761-9818-4245-A638-254009C8A243}" dt="2024-08-13T14:00:52.231" v="25798"/>
        <pc:sldMkLst>
          <pc:docMk/>
          <pc:sldMk cId="715447292" sldId="258"/>
        </pc:sldMkLst>
        <pc:spChg chg="mod">
          <ac:chgData name="Dinh Vinh Mai" userId="b8e4a559-41e0-4141-8dc1-330451d69615" providerId="ADAL" clId="{39CC2761-9818-4245-A638-254009C8A243}" dt="2024-08-12T10:00:41.104" v="197" actId="20577"/>
          <ac:spMkLst>
            <pc:docMk/>
            <pc:sldMk cId="715447292" sldId="258"/>
            <ac:spMk id="3" creationId="{96DD8BC4-D539-661E-8A88-53AF6C208F93}"/>
          </ac:spMkLst>
        </pc:spChg>
        <pc:spChg chg="mod">
          <ac:chgData name="Dinh Vinh Mai" userId="b8e4a559-41e0-4141-8dc1-330451d69615" providerId="ADAL" clId="{39CC2761-9818-4245-A638-254009C8A243}" dt="2024-08-12T10:34:46.630" v="3940"/>
          <ac:spMkLst>
            <pc:docMk/>
            <pc:sldMk cId="715447292" sldId="258"/>
            <ac:spMk id="4" creationId="{BBA13038-CAB8-FCA0-CDE8-65E40C2F10A3}"/>
          </ac:spMkLst>
        </pc:spChg>
      </pc:sldChg>
      <pc:sldChg chg="del">
        <pc:chgData name="Dinh Vinh Mai" userId="b8e4a559-41e0-4141-8dc1-330451d69615" providerId="ADAL" clId="{39CC2761-9818-4245-A638-254009C8A243}" dt="2024-08-12T10:27:42.280" v="2907" actId="2696"/>
        <pc:sldMkLst>
          <pc:docMk/>
          <pc:sldMk cId="69879196" sldId="259"/>
        </pc:sldMkLst>
      </pc:sldChg>
      <pc:sldChg chg="modSp add mod modAnim">
        <pc:chgData name="Dinh Vinh Mai" userId="b8e4a559-41e0-4141-8dc1-330451d69615" providerId="ADAL" clId="{39CC2761-9818-4245-A638-254009C8A243}" dt="2024-08-13T14:01:21.087" v="25804"/>
        <pc:sldMkLst>
          <pc:docMk/>
          <pc:sldMk cId="4257690440" sldId="259"/>
        </pc:sldMkLst>
        <pc:spChg chg="mod">
          <ac:chgData name="Dinh Vinh Mai" userId="b8e4a559-41e0-4141-8dc1-330451d69615" providerId="ADAL" clId="{39CC2761-9818-4245-A638-254009C8A243}" dt="2024-08-12T10:29:44.373" v="3093" actId="20577"/>
          <ac:spMkLst>
            <pc:docMk/>
            <pc:sldMk cId="4257690440" sldId="259"/>
            <ac:spMk id="3" creationId="{96DD8BC4-D539-661E-8A88-53AF6C208F93}"/>
          </ac:spMkLst>
        </pc:spChg>
        <pc:spChg chg="mod">
          <ac:chgData name="Dinh Vinh Mai" userId="b8e4a559-41e0-4141-8dc1-330451d69615" providerId="ADAL" clId="{39CC2761-9818-4245-A638-254009C8A243}" dt="2024-08-12T10:52:58.989" v="5488" actId="5793"/>
          <ac:spMkLst>
            <pc:docMk/>
            <pc:sldMk cId="4257690440" sldId="259"/>
            <ac:spMk id="4" creationId="{BBA13038-CAB8-FCA0-CDE8-65E40C2F10A3}"/>
          </ac:spMkLst>
        </pc:spChg>
      </pc:sldChg>
      <pc:sldChg chg="addSp delSp modSp add mod ord">
        <pc:chgData name="Dinh Vinh Mai" userId="b8e4a559-41e0-4141-8dc1-330451d69615" providerId="ADAL" clId="{39CC2761-9818-4245-A638-254009C8A243}" dt="2024-08-12T10:53:23.140" v="5496" actId="20578"/>
        <pc:sldMkLst>
          <pc:docMk/>
          <pc:sldMk cId="1857093248" sldId="260"/>
        </pc:sldMkLst>
        <pc:spChg chg="mod">
          <ac:chgData name="Dinh Vinh Mai" userId="b8e4a559-41e0-4141-8dc1-330451d69615" providerId="ADAL" clId="{39CC2761-9818-4245-A638-254009C8A243}" dt="2024-08-12T10:53:05.597" v="5490" actId="20577"/>
          <ac:spMkLst>
            <pc:docMk/>
            <pc:sldMk cId="1857093248" sldId="260"/>
            <ac:spMk id="4" creationId="{BBA13038-CAB8-FCA0-CDE8-65E40C2F10A3}"/>
          </ac:spMkLst>
        </pc:spChg>
        <pc:spChg chg="add del mod">
          <ac:chgData name="Dinh Vinh Mai" userId="b8e4a559-41e0-4141-8dc1-330451d69615" providerId="ADAL" clId="{39CC2761-9818-4245-A638-254009C8A243}" dt="2024-08-12T10:53:13.889" v="5494"/>
          <ac:spMkLst>
            <pc:docMk/>
            <pc:sldMk cId="1857093248" sldId="260"/>
            <ac:spMk id="5" creationId="{D58301BA-483C-2284-CFEE-35ED18DE6A6B}"/>
          </ac:spMkLst>
        </pc:spChg>
        <pc:picChg chg="add mod">
          <ac:chgData name="Dinh Vinh Mai" userId="b8e4a559-41e0-4141-8dc1-330451d69615" providerId="ADAL" clId="{39CC2761-9818-4245-A638-254009C8A243}" dt="2024-08-12T10:53:06.398" v="5491"/>
          <ac:picMkLst>
            <pc:docMk/>
            <pc:sldMk cId="1857093248" sldId="260"/>
            <ac:picMk id="2" creationId="{64F55B02-312F-DFE4-0DEA-A6AF45C9D131}"/>
          </ac:picMkLst>
        </pc:picChg>
      </pc:sldChg>
      <pc:sldChg chg="del">
        <pc:chgData name="Dinh Vinh Mai" userId="b8e4a559-41e0-4141-8dc1-330451d69615" providerId="ADAL" clId="{39CC2761-9818-4245-A638-254009C8A243}" dt="2024-08-12T10:27:42.626" v="2908" actId="2696"/>
        <pc:sldMkLst>
          <pc:docMk/>
          <pc:sldMk cId="3546735497" sldId="260"/>
        </pc:sldMkLst>
      </pc:sldChg>
      <pc:sldChg chg="modSp add mod modAnim">
        <pc:chgData name="Dinh Vinh Mai" userId="b8e4a559-41e0-4141-8dc1-330451d69615" providerId="ADAL" clId="{39CC2761-9818-4245-A638-254009C8A243}" dt="2024-08-13T14:01:36.329" v="25806"/>
        <pc:sldMkLst>
          <pc:docMk/>
          <pc:sldMk cId="640677512" sldId="261"/>
        </pc:sldMkLst>
        <pc:spChg chg="mod">
          <ac:chgData name="Dinh Vinh Mai" userId="b8e4a559-41e0-4141-8dc1-330451d69615" providerId="ADAL" clId="{39CC2761-9818-4245-A638-254009C8A243}" dt="2024-08-13T02:54:16.548" v="9780" actId="20577"/>
          <ac:spMkLst>
            <pc:docMk/>
            <pc:sldMk cId="640677512" sldId="261"/>
            <ac:spMk id="4" creationId="{BBA13038-CAB8-FCA0-CDE8-65E40C2F10A3}"/>
          </ac:spMkLst>
        </pc:spChg>
      </pc:sldChg>
      <pc:sldChg chg="del">
        <pc:chgData name="Dinh Vinh Mai" userId="b8e4a559-41e0-4141-8dc1-330451d69615" providerId="ADAL" clId="{39CC2761-9818-4245-A638-254009C8A243}" dt="2024-08-12T10:27:42.773" v="2909" actId="2696"/>
        <pc:sldMkLst>
          <pc:docMk/>
          <pc:sldMk cId="3523870962" sldId="261"/>
        </pc:sldMkLst>
      </pc:sldChg>
      <pc:sldChg chg="modSp add mod">
        <pc:chgData name="Dinh Vinh Mai" userId="b8e4a559-41e0-4141-8dc1-330451d69615" providerId="ADAL" clId="{39CC2761-9818-4245-A638-254009C8A243}" dt="2024-08-12T11:05:32.449" v="6001" actId="20577"/>
        <pc:sldMkLst>
          <pc:docMk/>
          <pc:sldMk cId="2375990779" sldId="262"/>
        </pc:sldMkLst>
        <pc:spChg chg="mod">
          <ac:chgData name="Dinh Vinh Mai" userId="b8e4a559-41e0-4141-8dc1-330451d69615" providerId="ADAL" clId="{39CC2761-9818-4245-A638-254009C8A243}" dt="2024-08-12T11:05:14.621" v="5975" actId="20577"/>
          <ac:spMkLst>
            <pc:docMk/>
            <pc:sldMk cId="2375990779" sldId="262"/>
            <ac:spMk id="3" creationId="{96DD8BC4-D539-661E-8A88-53AF6C208F93}"/>
          </ac:spMkLst>
        </pc:spChg>
        <pc:spChg chg="mod">
          <ac:chgData name="Dinh Vinh Mai" userId="b8e4a559-41e0-4141-8dc1-330451d69615" providerId="ADAL" clId="{39CC2761-9818-4245-A638-254009C8A243}" dt="2024-08-12T11:05:32.449" v="6001" actId="20577"/>
          <ac:spMkLst>
            <pc:docMk/>
            <pc:sldMk cId="2375990779" sldId="262"/>
            <ac:spMk id="4" creationId="{BBA13038-CAB8-FCA0-CDE8-65E40C2F10A3}"/>
          </ac:spMkLst>
        </pc:spChg>
      </pc:sldChg>
      <pc:sldChg chg="del">
        <pc:chgData name="Dinh Vinh Mai" userId="b8e4a559-41e0-4141-8dc1-330451d69615" providerId="ADAL" clId="{39CC2761-9818-4245-A638-254009C8A243}" dt="2024-08-12T10:27:42.906" v="2910" actId="2696"/>
        <pc:sldMkLst>
          <pc:docMk/>
          <pc:sldMk cId="2652548340" sldId="262"/>
        </pc:sldMkLst>
      </pc:sldChg>
      <pc:sldChg chg="addSp modSp add mod modAnim">
        <pc:chgData name="Dinh Vinh Mai" userId="b8e4a559-41e0-4141-8dc1-330451d69615" providerId="ADAL" clId="{39CC2761-9818-4245-A638-254009C8A243}" dt="2024-08-13T14:02:05.828" v="25813"/>
        <pc:sldMkLst>
          <pc:docMk/>
          <pc:sldMk cId="1382606568" sldId="263"/>
        </pc:sldMkLst>
        <pc:spChg chg="add mod">
          <ac:chgData name="Dinh Vinh Mai" userId="b8e4a559-41e0-4141-8dc1-330451d69615" providerId="ADAL" clId="{39CC2761-9818-4245-A638-254009C8A243}" dt="2024-08-12T13:35:47.651" v="7574" actId="767"/>
          <ac:spMkLst>
            <pc:docMk/>
            <pc:sldMk cId="1382606568" sldId="263"/>
            <ac:spMk id="2" creationId="{5A6B4745-6A45-A018-AFFD-1DD02C7A4C87}"/>
          </ac:spMkLst>
        </pc:spChg>
        <pc:spChg chg="mod">
          <ac:chgData name="Dinh Vinh Mai" userId="b8e4a559-41e0-4141-8dc1-330451d69615" providerId="ADAL" clId="{39CC2761-9818-4245-A638-254009C8A243}" dt="2024-08-12T12:23:50.866" v="6073" actId="20577"/>
          <ac:spMkLst>
            <pc:docMk/>
            <pc:sldMk cId="1382606568" sldId="263"/>
            <ac:spMk id="3" creationId="{96DD8BC4-D539-661E-8A88-53AF6C208F93}"/>
          </ac:spMkLst>
        </pc:spChg>
        <pc:spChg chg="mod">
          <ac:chgData name="Dinh Vinh Mai" userId="b8e4a559-41e0-4141-8dc1-330451d69615" providerId="ADAL" clId="{39CC2761-9818-4245-A638-254009C8A243}" dt="2024-08-12T13:40:30.802" v="8297" actId="255"/>
          <ac:spMkLst>
            <pc:docMk/>
            <pc:sldMk cId="1382606568" sldId="263"/>
            <ac:spMk id="4" creationId="{BBA13038-CAB8-FCA0-CDE8-65E40C2F10A3}"/>
          </ac:spMkLst>
        </pc:spChg>
      </pc:sldChg>
      <pc:sldChg chg="del">
        <pc:chgData name="Dinh Vinh Mai" userId="b8e4a559-41e0-4141-8dc1-330451d69615" providerId="ADAL" clId="{39CC2761-9818-4245-A638-254009C8A243}" dt="2024-08-12T10:27:43.015" v="2911" actId="2696"/>
        <pc:sldMkLst>
          <pc:docMk/>
          <pc:sldMk cId="1570693514" sldId="264"/>
        </pc:sldMkLst>
      </pc:sldChg>
      <pc:sldChg chg="addSp delSp modSp add mod modAnim">
        <pc:chgData name="Dinh Vinh Mai" userId="b8e4a559-41e0-4141-8dc1-330451d69615" providerId="ADAL" clId="{39CC2761-9818-4245-A638-254009C8A243}" dt="2024-08-13T14:02:43.215" v="25822"/>
        <pc:sldMkLst>
          <pc:docMk/>
          <pc:sldMk cId="2560574998" sldId="264"/>
        </pc:sldMkLst>
        <pc:spChg chg="mod">
          <ac:chgData name="Dinh Vinh Mai" userId="b8e4a559-41e0-4141-8dc1-330451d69615" providerId="ADAL" clId="{39CC2761-9818-4245-A638-254009C8A243}" dt="2024-08-13T02:07:58.600" v="8352" actId="20577"/>
          <ac:spMkLst>
            <pc:docMk/>
            <pc:sldMk cId="2560574998" sldId="264"/>
            <ac:spMk id="3" creationId="{96DD8BC4-D539-661E-8A88-53AF6C208F93}"/>
          </ac:spMkLst>
        </pc:spChg>
        <pc:spChg chg="mod">
          <ac:chgData name="Dinh Vinh Mai" userId="b8e4a559-41e0-4141-8dc1-330451d69615" providerId="ADAL" clId="{39CC2761-9818-4245-A638-254009C8A243}" dt="2024-08-13T03:43:18.954" v="11627" actId="20577"/>
          <ac:spMkLst>
            <pc:docMk/>
            <pc:sldMk cId="2560574998" sldId="264"/>
            <ac:spMk id="4" creationId="{BBA13038-CAB8-FCA0-CDE8-65E40C2F10A3}"/>
          </ac:spMkLst>
        </pc:spChg>
        <pc:spChg chg="add del mod">
          <ac:chgData name="Dinh Vinh Mai" userId="b8e4a559-41e0-4141-8dc1-330451d69615" providerId="ADAL" clId="{39CC2761-9818-4245-A638-254009C8A243}" dt="2024-08-13T02:08:20.953" v="8362" actId="767"/>
          <ac:spMkLst>
            <pc:docMk/>
            <pc:sldMk cId="2560574998" sldId="264"/>
            <ac:spMk id="5" creationId="{8E25B88F-7D37-D7D1-B4E6-EE0AC1EB9831}"/>
          </ac:spMkLst>
        </pc:spChg>
        <pc:spChg chg="add mod">
          <ac:chgData name="Dinh Vinh Mai" userId="b8e4a559-41e0-4141-8dc1-330451d69615" providerId="ADAL" clId="{39CC2761-9818-4245-A638-254009C8A243}" dt="2024-08-13T02:08:20.635" v="8361" actId="767"/>
          <ac:spMkLst>
            <pc:docMk/>
            <pc:sldMk cId="2560574998" sldId="264"/>
            <ac:spMk id="6" creationId="{38687400-BBC6-D799-B9BA-AF01C8CCD544}"/>
          </ac:spMkLst>
        </pc:spChg>
        <pc:spChg chg="add mod">
          <ac:chgData name="Dinh Vinh Mai" userId="b8e4a559-41e0-4141-8dc1-330451d69615" providerId="ADAL" clId="{39CC2761-9818-4245-A638-254009C8A243}" dt="2024-08-13T02:08:19.668" v="8359" actId="767"/>
          <ac:spMkLst>
            <pc:docMk/>
            <pc:sldMk cId="2560574998" sldId="264"/>
            <ac:spMk id="7" creationId="{77F9A1E5-2B72-4754-D791-15BDAC34F36A}"/>
          </ac:spMkLst>
        </pc:spChg>
      </pc:sldChg>
      <pc:sldChg chg="addSp modSp add del mod">
        <pc:chgData name="Dinh Vinh Mai" userId="b8e4a559-41e0-4141-8dc1-330451d69615" providerId="ADAL" clId="{39CC2761-9818-4245-A638-254009C8A243}" dt="2024-08-13T03:43:25.374" v="11629" actId="2696"/>
        <pc:sldMkLst>
          <pc:docMk/>
          <pc:sldMk cId="294121826" sldId="265"/>
        </pc:sldMkLst>
        <pc:spChg chg="mod">
          <ac:chgData name="Dinh Vinh Mai" userId="b8e4a559-41e0-4141-8dc1-330451d69615" providerId="ADAL" clId="{39CC2761-9818-4245-A638-254009C8A243}" dt="2024-08-13T03:39:20.289" v="11031" actId="20577"/>
          <ac:spMkLst>
            <pc:docMk/>
            <pc:sldMk cId="294121826" sldId="265"/>
            <ac:spMk id="4" creationId="{BBA13038-CAB8-FCA0-CDE8-65E40C2F10A3}"/>
          </ac:spMkLst>
        </pc:spChg>
        <pc:spChg chg="add mod">
          <ac:chgData name="Dinh Vinh Mai" userId="b8e4a559-41e0-4141-8dc1-330451d69615" providerId="ADAL" clId="{39CC2761-9818-4245-A638-254009C8A243}" dt="2024-08-13T03:43:22.167" v="11628" actId="767"/>
          <ac:spMkLst>
            <pc:docMk/>
            <pc:sldMk cId="294121826" sldId="265"/>
            <ac:spMk id="5" creationId="{A85B01D3-70E8-3A19-F679-9F919A0837E7}"/>
          </ac:spMkLst>
        </pc:spChg>
      </pc:sldChg>
      <pc:sldChg chg="modSp add mod modAnim">
        <pc:chgData name="Dinh Vinh Mai" userId="b8e4a559-41e0-4141-8dc1-330451d69615" providerId="ADAL" clId="{39CC2761-9818-4245-A638-254009C8A243}" dt="2024-08-13T14:03:22.982" v="25832"/>
        <pc:sldMkLst>
          <pc:docMk/>
          <pc:sldMk cId="1377416286" sldId="265"/>
        </pc:sldMkLst>
        <pc:spChg chg="mod">
          <ac:chgData name="Dinh Vinh Mai" userId="b8e4a559-41e0-4141-8dc1-330451d69615" providerId="ADAL" clId="{39CC2761-9818-4245-A638-254009C8A243}" dt="2024-08-13T04:23:23.918" v="14232" actId="20577"/>
          <ac:spMkLst>
            <pc:docMk/>
            <pc:sldMk cId="1377416286" sldId="265"/>
            <ac:spMk id="4" creationId="{BBA13038-CAB8-FCA0-CDE8-65E40C2F10A3}"/>
          </ac:spMkLst>
        </pc:spChg>
      </pc:sldChg>
      <pc:sldChg chg="del">
        <pc:chgData name="Dinh Vinh Mai" userId="b8e4a559-41e0-4141-8dc1-330451d69615" providerId="ADAL" clId="{39CC2761-9818-4245-A638-254009C8A243}" dt="2024-08-12T10:27:43.274" v="2912" actId="2696"/>
        <pc:sldMkLst>
          <pc:docMk/>
          <pc:sldMk cId="2598762935" sldId="265"/>
        </pc:sldMkLst>
      </pc:sldChg>
      <pc:sldChg chg="del">
        <pc:chgData name="Dinh Vinh Mai" userId="b8e4a559-41e0-4141-8dc1-330451d69615" providerId="ADAL" clId="{39CC2761-9818-4245-A638-254009C8A243}" dt="2024-08-12T10:27:43.386" v="2913" actId="2696"/>
        <pc:sldMkLst>
          <pc:docMk/>
          <pc:sldMk cId="2265539881" sldId="266"/>
        </pc:sldMkLst>
      </pc:sldChg>
      <pc:sldChg chg="modSp add del mod">
        <pc:chgData name="Dinh Vinh Mai" userId="b8e4a559-41e0-4141-8dc1-330451d69615" providerId="ADAL" clId="{39CC2761-9818-4245-A638-254009C8A243}" dt="2024-08-13T14:03:36.294" v="25833" actId="2696"/>
        <pc:sldMkLst>
          <pc:docMk/>
          <pc:sldMk cId="3430682936" sldId="266"/>
        </pc:sldMkLst>
        <pc:spChg chg="mod">
          <ac:chgData name="Dinh Vinh Mai" userId="b8e4a559-41e0-4141-8dc1-330451d69615" providerId="ADAL" clId="{39CC2761-9818-4245-A638-254009C8A243}" dt="2024-08-13T04:25:29.412" v="14316" actId="20577"/>
          <ac:spMkLst>
            <pc:docMk/>
            <pc:sldMk cId="3430682936" sldId="266"/>
            <ac:spMk id="4" creationId="{BBA13038-CAB8-FCA0-CDE8-65E40C2F10A3}"/>
          </ac:spMkLst>
        </pc:spChg>
      </pc:sldChg>
      <pc:sldChg chg="del">
        <pc:chgData name="Dinh Vinh Mai" userId="b8e4a559-41e0-4141-8dc1-330451d69615" providerId="ADAL" clId="{39CC2761-9818-4245-A638-254009C8A243}" dt="2024-08-12T10:27:43.517" v="2914" actId="2696"/>
        <pc:sldMkLst>
          <pc:docMk/>
          <pc:sldMk cId="3360451873" sldId="267"/>
        </pc:sldMkLst>
      </pc:sldChg>
      <pc:sldChg chg="addSp delSp modSp add mod ord">
        <pc:chgData name="Dinh Vinh Mai" userId="b8e4a559-41e0-4141-8dc1-330451d69615" providerId="ADAL" clId="{39CC2761-9818-4245-A638-254009C8A243}" dt="2024-08-13T04:27:17.227" v="14336" actId="20578"/>
        <pc:sldMkLst>
          <pc:docMk/>
          <pc:sldMk cId="3610227466" sldId="267"/>
        </pc:sldMkLst>
        <pc:spChg chg="del mod">
          <ac:chgData name="Dinh Vinh Mai" userId="b8e4a559-41e0-4141-8dc1-330451d69615" providerId="ADAL" clId="{39CC2761-9818-4245-A638-254009C8A243}" dt="2024-08-13T04:26:58.635" v="14330" actId="478"/>
          <ac:spMkLst>
            <pc:docMk/>
            <pc:sldMk cId="3610227466" sldId="267"/>
            <ac:spMk id="4" creationId="{BBA13038-CAB8-FCA0-CDE8-65E40C2F10A3}"/>
          </ac:spMkLst>
        </pc:spChg>
        <pc:picChg chg="add mod">
          <ac:chgData name="Dinh Vinh Mai" userId="b8e4a559-41e0-4141-8dc1-330451d69615" providerId="ADAL" clId="{39CC2761-9818-4245-A638-254009C8A243}" dt="2024-08-13T04:27:05.755" v="14334" actId="1076"/>
          <ac:picMkLst>
            <pc:docMk/>
            <pc:sldMk cId="3610227466" sldId="267"/>
            <ac:picMk id="5" creationId="{1BAFA992-39AD-098E-A6FD-BAC3EE5CB60F}"/>
          </ac:picMkLst>
        </pc:picChg>
      </pc:sldChg>
      <pc:sldChg chg="modSp add mod modAnim">
        <pc:chgData name="Dinh Vinh Mai" userId="b8e4a559-41e0-4141-8dc1-330451d69615" providerId="ADAL" clId="{39CC2761-9818-4245-A638-254009C8A243}" dt="2024-08-13T14:03:45.823" v="25835"/>
        <pc:sldMkLst>
          <pc:docMk/>
          <pc:sldMk cId="3508574264" sldId="268"/>
        </pc:sldMkLst>
        <pc:spChg chg="mod">
          <ac:chgData name="Dinh Vinh Mai" userId="b8e4a559-41e0-4141-8dc1-330451d69615" providerId="ADAL" clId="{39CC2761-9818-4245-A638-254009C8A243}" dt="2024-08-13T04:50:20.669" v="14426" actId="20577"/>
          <ac:spMkLst>
            <pc:docMk/>
            <pc:sldMk cId="3508574264" sldId="268"/>
            <ac:spMk id="3" creationId="{96DD8BC4-D539-661E-8A88-53AF6C208F93}"/>
          </ac:spMkLst>
        </pc:spChg>
        <pc:spChg chg="mod">
          <ac:chgData name="Dinh Vinh Mai" userId="b8e4a559-41e0-4141-8dc1-330451d69615" providerId="ADAL" clId="{39CC2761-9818-4245-A638-254009C8A243}" dt="2024-08-13T04:56:27.542" v="15171" actId="20577"/>
          <ac:spMkLst>
            <pc:docMk/>
            <pc:sldMk cId="3508574264" sldId="268"/>
            <ac:spMk id="4" creationId="{BBA13038-CAB8-FCA0-CDE8-65E40C2F10A3}"/>
          </ac:spMkLst>
        </pc:spChg>
      </pc:sldChg>
      <pc:sldChg chg="del">
        <pc:chgData name="Dinh Vinh Mai" userId="b8e4a559-41e0-4141-8dc1-330451d69615" providerId="ADAL" clId="{39CC2761-9818-4245-A638-254009C8A243}" dt="2024-08-12T10:27:43.666" v="2915" actId="2696"/>
        <pc:sldMkLst>
          <pc:docMk/>
          <pc:sldMk cId="3557004465" sldId="268"/>
        </pc:sldMkLst>
      </pc:sldChg>
      <pc:sldChg chg="del">
        <pc:chgData name="Dinh Vinh Mai" userId="b8e4a559-41e0-4141-8dc1-330451d69615" providerId="ADAL" clId="{39CC2761-9818-4245-A638-254009C8A243}" dt="2024-08-12T10:27:43.825" v="2916" actId="2696"/>
        <pc:sldMkLst>
          <pc:docMk/>
          <pc:sldMk cId="1731397349" sldId="269"/>
        </pc:sldMkLst>
      </pc:sldChg>
      <pc:sldChg chg="modSp add mod modAnim">
        <pc:chgData name="Dinh Vinh Mai" userId="b8e4a559-41e0-4141-8dc1-330451d69615" providerId="ADAL" clId="{39CC2761-9818-4245-A638-254009C8A243}" dt="2024-08-13T14:04:02.036" v="25839"/>
        <pc:sldMkLst>
          <pc:docMk/>
          <pc:sldMk cId="3757830239" sldId="269"/>
        </pc:sldMkLst>
        <pc:spChg chg="mod">
          <ac:chgData name="Dinh Vinh Mai" userId="b8e4a559-41e0-4141-8dc1-330451d69615" providerId="ADAL" clId="{39CC2761-9818-4245-A638-254009C8A243}" dt="2024-08-13T05:03:26.544" v="15217" actId="20577"/>
          <ac:spMkLst>
            <pc:docMk/>
            <pc:sldMk cId="3757830239" sldId="269"/>
            <ac:spMk id="3" creationId="{96DD8BC4-D539-661E-8A88-53AF6C208F93}"/>
          </ac:spMkLst>
        </pc:spChg>
        <pc:spChg chg="mod">
          <ac:chgData name="Dinh Vinh Mai" userId="b8e4a559-41e0-4141-8dc1-330451d69615" providerId="ADAL" clId="{39CC2761-9818-4245-A638-254009C8A243}" dt="2024-08-13T05:05:10.101" v="15532" actId="114"/>
          <ac:spMkLst>
            <pc:docMk/>
            <pc:sldMk cId="3757830239" sldId="269"/>
            <ac:spMk id="4" creationId="{BBA13038-CAB8-FCA0-CDE8-65E40C2F10A3}"/>
          </ac:spMkLst>
        </pc:spChg>
      </pc:sldChg>
      <pc:sldChg chg="modSp add mod modAnim">
        <pc:chgData name="Dinh Vinh Mai" userId="b8e4a559-41e0-4141-8dc1-330451d69615" providerId="ADAL" clId="{39CC2761-9818-4245-A638-254009C8A243}" dt="2024-08-13T14:04:28.510" v="25845"/>
        <pc:sldMkLst>
          <pc:docMk/>
          <pc:sldMk cId="3827058787" sldId="270"/>
        </pc:sldMkLst>
        <pc:spChg chg="mod">
          <ac:chgData name="Dinh Vinh Mai" userId="b8e4a559-41e0-4141-8dc1-330451d69615" providerId="ADAL" clId="{39CC2761-9818-4245-A638-254009C8A243}" dt="2024-08-13T05:19:28.121" v="15587" actId="20577"/>
          <ac:spMkLst>
            <pc:docMk/>
            <pc:sldMk cId="3827058787" sldId="270"/>
            <ac:spMk id="3" creationId="{96DD8BC4-D539-661E-8A88-53AF6C208F93}"/>
          </ac:spMkLst>
        </pc:spChg>
        <pc:spChg chg="mod">
          <ac:chgData name="Dinh Vinh Mai" userId="b8e4a559-41e0-4141-8dc1-330451d69615" providerId="ADAL" clId="{39CC2761-9818-4245-A638-254009C8A243}" dt="2024-08-13T11:41:43.657" v="16995" actId="20577"/>
          <ac:spMkLst>
            <pc:docMk/>
            <pc:sldMk cId="3827058787" sldId="270"/>
            <ac:spMk id="4" creationId="{BBA13038-CAB8-FCA0-CDE8-65E40C2F10A3}"/>
          </ac:spMkLst>
        </pc:spChg>
      </pc:sldChg>
      <pc:sldChg chg="modSp add mod modAnim">
        <pc:chgData name="Dinh Vinh Mai" userId="b8e4a559-41e0-4141-8dc1-330451d69615" providerId="ADAL" clId="{39CC2761-9818-4245-A638-254009C8A243}" dt="2024-08-13T14:04:35.910" v="25847"/>
        <pc:sldMkLst>
          <pc:docMk/>
          <pc:sldMk cId="2659936116" sldId="271"/>
        </pc:sldMkLst>
        <pc:spChg chg="mod">
          <ac:chgData name="Dinh Vinh Mai" userId="b8e4a559-41e0-4141-8dc1-330451d69615" providerId="ADAL" clId="{39CC2761-9818-4245-A638-254009C8A243}" dt="2024-08-13T12:27:34.279" v="17994" actId="20577"/>
          <ac:spMkLst>
            <pc:docMk/>
            <pc:sldMk cId="2659936116" sldId="271"/>
            <ac:spMk id="4" creationId="{BBA13038-CAB8-FCA0-CDE8-65E40C2F10A3}"/>
          </ac:spMkLst>
        </pc:spChg>
      </pc:sldChg>
      <pc:sldChg chg="addSp delSp modSp add mod modAnim">
        <pc:chgData name="Dinh Vinh Mai" userId="b8e4a559-41e0-4141-8dc1-330451d69615" providerId="ADAL" clId="{39CC2761-9818-4245-A638-254009C8A243}" dt="2024-08-13T14:05:08.435" v="25855"/>
        <pc:sldMkLst>
          <pc:docMk/>
          <pc:sldMk cId="711619280" sldId="272"/>
        </pc:sldMkLst>
        <pc:spChg chg="mod">
          <ac:chgData name="Dinh Vinh Mai" userId="b8e4a559-41e0-4141-8dc1-330451d69615" providerId="ADAL" clId="{39CC2761-9818-4245-A638-254009C8A243}" dt="2024-08-13T12:31:16.806" v="18100" actId="20577"/>
          <ac:spMkLst>
            <pc:docMk/>
            <pc:sldMk cId="711619280" sldId="272"/>
            <ac:spMk id="3" creationId="{96DD8BC4-D539-661E-8A88-53AF6C208F93}"/>
          </ac:spMkLst>
        </pc:spChg>
        <pc:spChg chg="mod">
          <ac:chgData name="Dinh Vinh Mai" userId="b8e4a559-41e0-4141-8dc1-330451d69615" providerId="ADAL" clId="{39CC2761-9818-4245-A638-254009C8A243}" dt="2024-08-13T12:49:58.597" v="21192" actId="20577"/>
          <ac:spMkLst>
            <pc:docMk/>
            <pc:sldMk cId="711619280" sldId="272"/>
            <ac:spMk id="4" creationId="{BBA13038-CAB8-FCA0-CDE8-65E40C2F10A3}"/>
          </ac:spMkLst>
        </pc:spChg>
        <pc:spChg chg="add del mod">
          <ac:chgData name="Dinh Vinh Mai" userId="b8e4a559-41e0-4141-8dc1-330451d69615" providerId="ADAL" clId="{39CC2761-9818-4245-A638-254009C8A243}" dt="2024-08-13T13:03:54.279" v="21195"/>
          <ac:spMkLst>
            <pc:docMk/>
            <pc:sldMk cId="711619280" sldId="272"/>
            <ac:spMk id="5" creationId="{87518E1E-1E2D-1B2F-C385-C653DA7CA522}"/>
          </ac:spMkLst>
        </pc:spChg>
      </pc:sldChg>
      <pc:sldChg chg="modSp add mod modAnim">
        <pc:chgData name="Dinh Vinh Mai" userId="b8e4a559-41e0-4141-8dc1-330451d69615" providerId="ADAL" clId="{39CC2761-9818-4245-A638-254009C8A243}" dt="2024-08-13T14:05:12.812" v="25856"/>
        <pc:sldMkLst>
          <pc:docMk/>
          <pc:sldMk cId="872767749" sldId="273"/>
        </pc:sldMkLst>
        <pc:spChg chg="mod">
          <ac:chgData name="Dinh Vinh Mai" userId="b8e4a559-41e0-4141-8dc1-330451d69615" providerId="ADAL" clId="{39CC2761-9818-4245-A638-254009C8A243}" dt="2024-08-13T13:28:09.123" v="21367" actId="1076"/>
          <ac:spMkLst>
            <pc:docMk/>
            <pc:sldMk cId="872767749" sldId="273"/>
            <ac:spMk id="3" creationId="{96DD8BC4-D539-661E-8A88-53AF6C208F93}"/>
          </ac:spMkLst>
        </pc:spChg>
        <pc:spChg chg="mod">
          <ac:chgData name="Dinh Vinh Mai" userId="b8e4a559-41e0-4141-8dc1-330451d69615" providerId="ADAL" clId="{39CC2761-9818-4245-A638-254009C8A243}" dt="2024-08-13T13:30:29.358" v="21505" actId="20577"/>
          <ac:spMkLst>
            <pc:docMk/>
            <pc:sldMk cId="872767749" sldId="273"/>
            <ac:spMk id="4" creationId="{BBA13038-CAB8-FCA0-CDE8-65E40C2F10A3}"/>
          </ac:spMkLst>
        </pc:spChg>
      </pc:sldChg>
      <pc:sldChg chg="addSp delSp modSp add mod">
        <pc:chgData name="Dinh Vinh Mai" userId="b8e4a559-41e0-4141-8dc1-330451d69615" providerId="ADAL" clId="{39CC2761-9818-4245-A638-254009C8A243}" dt="2024-08-13T13:32:38.422" v="21634" actId="114"/>
        <pc:sldMkLst>
          <pc:docMk/>
          <pc:sldMk cId="1293699709" sldId="274"/>
        </pc:sldMkLst>
        <pc:spChg chg="del">
          <ac:chgData name="Dinh Vinh Mai" userId="b8e4a559-41e0-4141-8dc1-330451d69615" providerId="ADAL" clId="{39CC2761-9818-4245-A638-254009C8A243}" dt="2024-08-13T13:30:39.065" v="21508" actId="478"/>
          <ac:spMkLst>
            <pc:docMk/>
            <pc:sldMk cId="1293699709" sldId="274"/>
            <ac:spMk id="4" creationId="{BBA13038-CAB8-FCA0-CDE8-65E40C2F10A3}"/>
          </ac:spMkLst>
        </pc:spChg>
        <pc:spChg chg="add mod">
          <ac:chgData name="Dinh Vinh Mai" userId="b8e4a559-41e0-4141-8dc1-330451d69615" providerId="ADAL" clId="{39CC2761-9818-4245-A638-254009C8A243}" dt="2024-08-13T13:32:38.422" v="21634" actId="114"/>
          <ac:spMkLst>
            <pc:docMk/>
            <pc:sldMk cId="1293699709" sldId="274"/>
            <ac:spMk id="6" creationId="{65184111-F993-0452-0732-654807B1458B}"/>
          </ac:spMkLst>
        </pc:spChg>
        <pc:picChg chg="add mod">
          <ac:chgData name="Dinh Vinh Mai" userId="b8e4a559-41e0-4141-8dc1-330451d69615" providerId="ADAL" clId="{39CC2761-9818-4245-A638-254009C8A243}" dt="2024-08-13T13:31:22.479" v="21513" actId="1076"/>
          <ac:picMkLst>
            <pc:docMk/>
            <pc:sldMk cId="1293699709" sldId="274"/>
            <ac:picMk id="5" creationId="{59BAEE82-E255-137D-E972-546D5462DA7C}"/>
          </ac:picMkLst>
        </pc:picChg>
      </pc:sldChg>
      <pc:sldChg chg="modSp add mod modAnim">
        <pc:chgData name="Dinh Vinh Mai" userId="b8e4a559-41e0-4141-8dc1-330451d69615" providerId="ADAL" clId="{39CC2761-9818-4245-A638-254009C8A243}" dt="2024-08-13T14:05:43.524" v="25863"/>
        <pc:sldMkLst>
          <pc:docMk/>
          <pc:sldMk cId="1771617504" sldId="275"/>
        </pc:sldMkLst>
        <pc:spChg chg="mod">
          <ac:chgData name="Dinh Vinh Mai" userId="b8e4a559-41e0-4141-8dc1-330451d69615" providerId="ADAL" clId="{39CC2761-9818-4245-A638-254009C8A243}" dt="2024-08-13T13:46:20.093" v="23686" actId="20577"/>
          <ac:spMkLst>
            <pc:docMk/>
            <pc:sldMk cId="1771617504" sldId="275"/>
            <ac:spMk id="4" creationId="{BBA13038-CAB8-FCA0-CDE8-65E40C2F10A3}"/>
          </ac:spMkLst>
        </pc:spChg>
      </pc:sldChg>
      <pc:sldChg chg="addSp modSp add mod">
        <pc:chgData name="Dinh Vinh Mai" userId="b8e4a559-41e0-4141-8dc1-330451d69615" providerId="ADAL" clId="{39CC2761-9818-4245-A638-254009C8A243}" dt="2024-08-13T13:47:14.138" v="23693" actId="1076"/>
        <pc:sldMkLst>
          <pc:docMk/>
          <pc:sldMk cId="4246487015" sldId="276"/>
        </pc:sldMkLst>
        <pc:spChg chg="mod">
          <ac:chgData name="Dinh Vinh Mai" userId="b8e4a559-41e0-4141-8dc1-330451d69615" providerId="ADAL" clId="{39CC2761-9818-4245-A638-254009C8A243}" dt="2024-08-13T13:46:29.028" v="23689" actId="20577"/>
          <ac:spMkLst>
            <pc:docMk/>
            <pc:sldMk cId="4246487015" sldId="276"/>
            <ac:spMk id="4" creationId="{BBA13038-CAB8-FCA0-CDE8-65E40C2F10A3}"/>
          </ac:spMkLst>
        </pc:spChg>
        <pc:picChg chg="add mod">
          <ac:chgData name="Dinh Vinh Mai" userId="b8e4a559-41e0-4141-8dc1-330451d69615" providerId="ADAL" clId="{39CC2761-9818-4245-A638-254009C8A243}" dt="2024-08-13T13:47:14.138" v="23693" actId="1076"/>
          <ac:picMkLst>
            <pc:docMk/>
            <pc:sldMk cId="4246487015" sldId="276"/>
            <ac:picMk id="5" creationId="{631D2B52-0FB6-429B-2A72-2688E6B479EE}"/>
          </ac:picMkLst>
        </pc:picChg>
      </pc:sldChg>
      <pc:sldChg chg="modSp add mod modAnim">
        <pc:chgData name="Dinh Vinh Mai" userId="b8e4a559-41e0-4141-8dc1-330451d69615" providerId="ADAL" clId="{39CC2761-9818-4245-A638-254009C8A243}" dt="2024-08-13T14:06:38.952" v="25881"/>
        <pc:sldMkLst>
          <pc:docMk/>
          <pc:sldMk cId="3717406949" sldId="277"/>
        </pc:sldMkLst>
        <pc:spChg chg="mod">
          <ac:chgData name="Dinh Vinh Mai" userId="b8e4a559-41e0-4141-8dc1-330451d69615" providerId="ADAL" clId="{39CC2761-9818-4245-A638-254009C8A243}" dt="2024-08-13T14:06:17.515" v="25875" actId="20577"/>
          <ac:spMkLst>
            <pc:docMk/>
            <pc:sldMk cId="3717406949" sldId="277"/>
            <ac:spMk id="4" creationId="{BBA13038-CAB8-FCA0-CDE8-65E40C2F10A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64DC43-F744-704A-A194-E80C7BE54CAA}" type="datetimeFigureOut">
              <a:rPr lang="en-VN" smtClean="0"/>
              <a:t>09/23/2024</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76ACA8-AF14-F04C-ADFD-EE53B23C09C4}" type="slidenum">
              <a:rPr lang="en-VN" smtClean="0"/>
              <a:t>‹#›</a:t>
            </a:fld>
            <a:endParaRPr lang="en-VN"/>
          </a:p>
        </p:txBody>
      </p:sp>
    </p:spTree>
    <p:extLst>
      <p:ext uri="{BB962C8B-B14F-4D97-AF65-F5344CB8AC3E}">
        <p14:creationId xmlns:p14="http://schemas.microsoft.com/office/powerpoint/2010/main" val="1245311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249E1-0E79-E426-382D-1B1213C504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742DB0-874D-573A-FAF5-E1E1B504C8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97BD1B-AB8B-B662-20BA-8EFCDD6613B2}"/>
              </a:ext>
            </a:extLst>
          </p:cNvPr>
          <p:cNvSpPr>
            <a:spLocks noGrp="1"/>
          </p:cNvSpPr>
          <p:nvPr>
            <p:ph type="dt" sz="half" idx="10"/>
          </p:nvPr>
        </p:nvSpPr>
        <p:spPr/>
        <p:txBody>
          <a:bodyPr/>
          <a:lstStyle/>
          <a:p>
            <a:fld id="{BAA8DE05-51EE-4692-B197-877FA1DAAAED}" type="datetimeFigureOut">
              <a:rPr lang="en-US" smtClean="0"/>
              <a:t>9/23/2024</a:t>
            </a:fld>
            <a:endParaRPr lang="en-US"/>
          </a:p>
        </p:txBody>
      </p:sp>
      <p:sp>
        <p:nvSpPr>
          <p:cNvPr id="5" name="Footer Placeholder 4">
            <a:extLst>
              <a:ext uri="{FF2B5EF4-FFF2-40B4-BE49-F238E27FC236}">
                <a16:creationId xmlns:a16="http://schemas.microsoft.com/office/drawing/2014/main" id="{162332DA-B328-C938-C5CC-150A884B99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092F4-C033-8786-943E-2AE1C3273771}"/>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008993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4605A-C9D9-3FEE-4AD7-93E29ECE6F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640FCE-C444-FED9-4D9B-911BEFE9A1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DA9C4A-29FB-8709-12DA-C4B70DE854EC}"/>
              </a:ext>
            </a:extLst>
          </p:cNvPr>
          <p:cNvSpPr>
            <a:spLocks noGrp="1"/>
          </p:cNvSpPr>
          <p:nvPr>
            <p:ph type="dt" sz="half" idx="10"/>
          </p:nvPr>
        </p:nvSpPr>
        <p:spPr/>
        <p:txBody>
          <a:bodyPr/>
          <a:lstStyle/>
          <a:p>
            <a:fld id="{BAA8DE05-51EE-4692-B197-877FA1DAAAED}" type="datetimeFigureOut">
              <a:rPr lang="en-US" smtClean="0"/>
              <a:t>9/23/2024</a:t>
            </a:fld>
            <a:endParaRPr lang="en-US"/>
          </a:p>
        </p:txBody>
      </p:sp>
      <p:sp>
        <p:nvSpPr>
          <p:cNvPr id="5" name="Footer Placeholder 4">
            <a:extLst>
              <a:ext uri="{FF2B5EF4-FFF2-40B4-BE49-F238E27FC236}">
                <a16:creationId xmlns:a16="http://schemas.microsoft.com/office/drawing/2014/main" id="{FDDD6E77-31D8-44C9-8C00-C85B1FBD5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B131BB-31B3-265D-7085-74DC5991AAE9}"/>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775320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07958B-44E0-1781-BCCB-A1EADD44A0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CEE1AC-BA82-4227-EF6E-CD4C945281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04FCB6-CEB8-F8B1-0ACF-D57EE7B35017}"/>
              </a:ext>
            </a:extLst>
          </p:cNvPr>
          <p:cNvSpPr>
            <a:spLocks noGrp="1"/>
          </p:cNvSpPr>
          <p:nvPr>
            <p:ph type="dt" sz="half" idx="10"/>
          </p:nvPr>
        </p:nvSpPr>
        <p:spPr/>
        <p:txBody>
          <a:bodyPr/>
          <a:lstStyle/>
          <a:p>
            <a:fld id="{BAA8DE05-51EE-4692-B197-877FA1DAAAED}" type="datetimeFigureOut">
              <a:rPr lang="en-US" smtClean="0"/>
              <a:t>9/23/2024</a:t>
            </a:fld>
            <a:endParaRPr lang="en-US"/>
          </a:p>
        </p:txBody>
      </p:sp>
      <p:sp>
        <p:nvSpPr>
          <p:cNvPr id="5" name="Footer Placeholder 4">
            <a:extLst>
              <a:ext uri="{FF2B5EF4-FFF2-40B4-BE49-F238E27FC236}">
                <a16:creationId xmlns:a16="http://schemas.microsoft.com/office/drawing/2014/main" id="{EC264267-9C54-4B02-8EEA-5CA8914115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2CB251-E39D-B765-D0D9-DD43E8D38D4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986943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57693-B66D-3FF6-66FB-B2B66B9B59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5D8C97-B2D4-9D9C-F7A8-115F22C5AB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C4265-6111-645E-966E-B831FDA6AFE9}"/>
              </a:ext>
            </a:extLst>
          </p:cNvPr>
          <p:cNvSpPr>
            <a:spLocks noGrp="1"/>
          </p:cNvSpPr>
          <p:nvPr>
            <p:ph type="dt" sz="half" idx="10"/>
          </p:nvPr>
        </p:nvSpPr>
        <p:spPr/>
        <p:txBody>
          <a:bodyPr/>
          <a:lstStyle/>
          <a:p>
            <a:fld id="{BAA8DE05-51EE-4692-B197-877FA1DAAAED}" type="datetimeFigureOut">
              <a:rPr lang="en-US" smtClean="0"/>
              <a:t>9/23/2024</a:t>
            </a:fld>
            <a:endParaRPr lang="en-US"/>
          </a:p>
        </p:txBody>
      </p:sp>
      <p:sp>
        <p:nvSpPr>
          <p:cNvPr id="5" name="Footer Placeholder 4">
            <a:extLst>
              <a:ext uri="{FF2B5EF4-FFF2-40B4-BE49-F238E27FC236}">
                <a16:creationId xmlns:a16="http://schemas.microsoft.com/office/drawing/2014/main" id="{F7DE0A0A-A8A5-760E-E5D5-68A445A849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0C847C-376C-028A-DCDA-F438CA4C2E0A}"/>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1219484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51A4A-1448-BFB4-783B-B383569CF6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4B3B29-C6AF-4859-0D81-048A8D8E7FD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48660D-702B-4436-92F0-7E362647F91F}"/>
              </a:ext>
            </a:extLst>
          </p:cNvPr>
          <p:cNvSpPr>
            <a:spLocks noGrp="1"/>
          </p:cNvSpPr>
          <p:nvPr>
            <p:ph type="dt" sz="half" idx="10"/>
          </p:nvPr>
        </p:nvSpPr>
        <p:spPr/>
        <p:txBody>
          <a:bodyPr/>
          <a:lstStyle/>
          <a:p>
            <a:fld id="{BAA8DE05-51EE-4692-B197-877FA1DAAAED}" type="datetimeFigureOut">
              <a:rPr lang="en-US" smtClean="0"/>
              <a:t>9/23/2024</a:t>
            </a:fld>
            <a:endParaRPr lang="en-US"/>
          </a:p>
        </p:txBody>
      </p:sp>
      <p:sp>
        <p:nvSpPr>
          <p:cNvPr id="5" name="Footer Placeholder 4">
            <a:extLst>
              <a:ext uri="{FF2B5EF4-FFF2-40B4-BE49-F238E27FC236}">
                <a16:creationId xmlns:a16="http://schemas.microsoft.com/office/drawing/2014/main" id="{F121AB1F-50DC-799D-662D-6ABE6F9CF6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3C0759-C06B-BD43-A867-64E4943CB97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68852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9B286-E109-DF56-3354-9EBB9B5AD3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FBA1BC-FD2E-EC48-7F3D-EAE382EF64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81FB9B-4CC0-59F3-79CE-50BDB1CF57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B6D12A-6B6F-D96F-E37E-60E80B018217}"/>
              </a:ext>
            </a:extLst>
          </p:cNvPr>
          <p:cNvSpPr>
            <a:spLocks noGrp="1"/>
          </p:cNvSpPr>
          <p:nvPr>
            <p:ph type="dt" sz="half" idx="10"/>
          </p:nvPr>
        </p:nvSpPr>
        <p:spPr/>
        <p:txBody>
          <a:bodyPr/>
          <a:lstStyle/>
          <a:p>
            <a:fld id="{BAA8DE05-51EE-4692-B197-877FA1DAAAED}" type="datetimeFigureOut">
              <a:rPr lang="en-US" smtClean="0"/>
              <a:t>9/23/2024</a:t>
            </a:fld>
            <a:endParaRPr lang="en-US"/>
          </a:p>
        </p:txBody>
      </p:sp>
      <p:sp>
        <p:nvSpPr>
          <p:cNvPr id="6" name="Footer Placeholder 5">
            <a:extLst>
              <a:ext uri="{FF2B5EF4-FFF2-40B4-BE49-F238E27FC236}">
                <a16:creationId xmlns:a16="http://schemas.microsoft.com/office/drawing/2014/main" id="{6EAB1D1D-9984-1BE0-A9AE-482E21A1F4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A9D570-A79C-057C-6355-694323D92B89}"/>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122252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92E31-2F30-2FBC-B963-E9A07AEB33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2ECD35A-8B39-BC77-3C19-54035D8903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408F13-7339-18A8-8571-F9F2D86771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A57706-1749-9278-F728-58B990AE4E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34423B-8211-534A-22EC-BE8E0E770E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59B804-1DE5-9C35-6F81-3A293D1A90F7}"/>
              </a:ext>
            </a:extLst>
          </p:cNvPr>
          <p:cNvSpPr>
            <a:spLocks noGrp="1"/>
          </p:cNvSpPr>
          <p:nvPr>
            <p:ph type="dt" sz="half" idx="10"/>
          </p:nvPr>
        </p:nvSpPr>
        <p:spPr/>
        <p:txBody>
          <a:bodyPr/>
          <a:lstStyle/>
          <a:p>
            <a:fld id="{BAA8DE05-51EE-4692-B197-877FA1DAAAED}" type="datetimeFigureOut">
              <a:rPr lang="en-US" smtClean="0"/>
              <a:t>9/23/2024</a:t>
            </a:fld>
            <a:endParaRPr lang="en-US"/>
          </a:p>
        </p:txBody>
      </p:sp>
      <p:sp>
        <p:nvSpPr>
          <p:cNvPr id="8" name="Footer Placeholder 7">
            <a:extLst>
              <a:ext uri="{FF2B5EF4-FFF2-40B4-BE49-F238E27FC236}">
                <a16:creationId xmlns:a16="http://schemas.microsoft.com/office/drawing/2014/main" id="{171D4FF6-84CE-0494-D968-CE07AA6D33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568B0D-5839-7A38-CE68-9BEFDA69F38E}"/>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3705768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6FDC7-1509-15E3-FC6B-805EA76BD5F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E55E65-38EA-9E43-0C6D-EB82CBCB3444}"/>
              </a:ext>
            </a:extLst>
          </p:cNvPr>
          <p:cNvSpPr>
            <a:spLocks noGrp="1"/>
          </p:cNvSpPr>
          <p:nvPr>
            <p:ph type="dt" sz="half" idx="10"/>
          </p:nvPr>
        </p:nvSpPr>
        <p:spPr/>
        <p:txBody>
          <a:bodyPr/>
          <a:lstStyle/>
          <a:p>
            <a:fld id="{BAA8DE05-51EE-4692-B197-877FA1DAAAED}" type="datetimeFigureOut">
              <a:rPr lang="en-US" smtClean="0"/>
              <a:t>9/23/2024</a:t>
            </a:fld>
            <a:endParaRPr lang="en-US"/>
          </a:p>
        </p:txBody>
      </p:sp>
      <p:sp>
        <p:nvSpPr>
          <p:cNvPr id="4" name="Footer Placeholder 3">
            <a:extLst>
              <a:ext uri="{FF2B5EF4-FFF2-40B4-BE49-F238E27FC236}">
                <a16:creationId xmlns:a16="http://schemas.microsoft.com/office/drawing/2014/main" id="{01EC6B55-0201-1312-335A-069E8331FA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DA86EF-5BE7-951E-E1F1-DB496365FBE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291921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377714-1AE4-D06D-041E-70C6F3BE0678}"/>
              </a:ext>
            </a:extLst>
          </p:cNvPr>
          <p:cNvSpPr>
            <a:spLocks noGrp="1"/>
          </p:cNvSpPr>
          <p:nvPr>
            <p:ph type="dt" sz="half" idx="10"/>
          </p:nvPr>
        </p:nvSpPr>
        <p:spPr/>
        <p:txBody>
          <a:bodyPr/>
          <a:lstStyle/>
          <a:p>
            <a:fld id="{BAA8DE05-51EE-4692-B197-877FA1DAAAED}" type="datetimeFigureOut">
              <a:rPr lang="en-US" smtClean="0"/>
              <a:t>9/23/2024</a:t>
            </a:fld>
            <a:endParaRPr lang="en-US"/>
          </a:p>
        </p:txBody>
      </p:sp>
      <p:sp>
        <p:nvSpPr>
          <p:cNvPr id="3" name="Footer Placeholder 2">
            <a:extLst>
              <a:ext uri="{FF2B5EF4-FFF2-40B4-BE49-F238E27FC236}">
                <a16:creationId xmlns:a16="http://schemas.microsoft.com/office/drawing/2014/main" id="{964B493B-9D46-0485-1C7C-EC89D1B99D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C5D092-CD68-93A5-D410-D8D9F0F32E3B}"/>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844889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A8FCC-59F7-002F-887A-3AE9E3CA33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5E3BF3-66ED-D5F7-4D10-42A1711BC2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F1EEA8-D320-6867-9BA6-758966E3F6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5F5B38-62A1-CE82-8A74-5434C0A4131B}"/>
              </a:ext>
            </a:extLst>
          </p:cNvPr>
          <p:cNvSpPr>
            <a:spLocks noGrp="1"/>
          </p:cNvSpPr>
          <p:nvPr>
            <p:ph type="dt" sz="half" idx="10"/>
          </p:nvPr>
        </p:nvSpPr>
        <p:spPr/>
        <p:txBody>
          <a:bodyPr/>
          <a:lstStyle/>
          <a:p>
            <a:fld id="{BAA8DE05-51EE-4692-B197-877FA1DAAAED}" type="datetimeFigureOut">
              <a:rPr lang="en-US" smtClean="0"/>
              <a:t>9/23/2024</a:t>
            </a:fld>
            <a:endParaRPr lang="en-US"/>
          </a:p>
        </p:txBody>
      </p:sp>
      <p:sp>
        <p:nvSpPr>
          <p:cNvPr id="6" name="Footer Placeholder 5">
            <a:extLst>
              <a:ext uri="{FF2B5EF4-FFF2-40B4-BE49-F238E27FC236}">
                <a16:creationId xmlns:a16="http://schemas.microsoft.com/office/drawing/2014/main" id="{B65B5D93-06AF-21CA-460C-74E6E8B24F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55CCB2-2362-5C44-3188-75821D5703EB}"/>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247508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FF888-87D6-FE2D-6CB5-C363685D34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4AE296-04DC-6316-72BF-93486EDBC0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5E4AC3-BDF1-C463-09B8-B7AACAA77E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38EDC2-B5DC-02FD-C84A-A77A922DA504}"/>
              </a:ext>
            </a:extLst>
          </p:cNvPr>
          <p:cNvSpPr>
            <a:spLocks noGrp="1"/>
          </p:cNvSpPr>
          <p:nvPr>
            <p:ph type="dt" sz="half" idx="10"/>
          </p:nvPr>
        </p:nvSpPr>
        <p:spPr/>
        <p:txBody>
          <a:bodyPr/>
          <a:lstStyle/>
          <a:p>
            <a:fld id="{BAA8DE05-51EE-4692-B197-877FA1DAAAED}" type="datetimeFigureOut">
              <a:rPr lang="en-US" smtClean="0"/>
              <a:t>9/23/2024</a:t>
            </a:fld>
            <a:endParaRPr lang="en-US"/>
          </a:p>
        </p:txBody>
      </p:sp>
      <p:sp>
        <p:nvSpPr>
          <p:cNvPr id="6" name="Footer Placeholder 5">
            <a:extLst>
              <a:ext uri="{FF2B5EF4-FFF2-40B4-BE49-F238E27FC236}">
                <a16:creationId xmlns:a16="http://schemas.microsoft.com/office/drawing/2014/main" id="{3193FCE8-2ECF-C3F9-9FBA-7159C1FE7A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2C1A29-C80D-1CF9-8B56-52DE889EC456}"/>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77129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C09D87-B60C-2F4C-DA19-BB04307F55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B374F2-0FF1-114D-5529-1A4E236651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6FAB11-252C-AF3A-1868-D64F46A939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AA8DE05-51EE-4692-B197-877FA1DAAAED}" type="datetimeFigureOut">
              <a:rPr lang="en-US" smtClean="0"/>
              <a:t>9/23/2024</a:t>
            </a:fld>
            <a:endParaRPr lang="en-US"/>
          </a:p>
        </p:txBody>
      </p:sp>
      <p:sp>
        <p:nvSpPr>
          <p:cNvPr id="5" name="Footer Placeholder 4">
            <a:extLst>
              <a:ext uri="{FF2B5EF4-FFF2-40B4-BE49-F238E27FC236}">
                <a16:creationId xmlns:a16="http://schemas.microsoft.com/office/drawing/2014/main" id="{E54987AE-9E20-DF1B-0ECB-89583BCE60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BB754B6-F244-E0B6-9D65-0E3B11C545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572391D-08EA-4D13-AA34-90E6B0650B1C}" type="slidenum">
              <a:rPr lang="en-US" smtClean="0"/>
              <a:t>‹#›</a:t>
            </a:fld>
            <a:endParaRPr lang="en-US"/>
          </a:p>
        </p:txBody>
      </p:sp>
    </p:spTree>
    <p:extLst>
      <p:ext uri="{BB962C8B-B14F-4D97-AF65-F5344CB8AC3E}">
        <p14:creationId xmlns:p14="http://schemas.microsoft.com/office/powerpoint/2010/main" val="704804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32DBD-CB83-55BD-128C-2C66E47798F8}"/>
              </a:ext>
            </a:extLst>
          </p:cNvPr>
          <p:cNvSpPr>
            <a:spLocks noGrp="1"/>
          </p:cNvSpPr>
          <p:nvPr>
            <p:ph type="ctrTitle"/>
          </p:nvPr>
        </p:nvSpPr>
        <p:spPr/>
        <p:txBody>
          <a:bodyPr/>
          <a:lstStyle/>
          <a:p>
            <a:r>
              <a:rPr lang="en-GB" dirty="0"/>
              <a:t>Java SE 8 Book Presentation</a:t>
            </a:r>
            <a:endParaRPr lang="en-US" dirty="0"/>
          </a:p>
        </p:txBody>
      </p:sp>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p:txBody>
          <a:bodyPr/>
          <a:lstStyle/>
          <a:p>
            <a:r>
              <a:rPr lang="en-US" dirty="0"/>
              <a:t>Chapter 14 – Debugging and Exception Handling</a:t>
            </a:r>
          </a:p>
        </p:txBody>
      </p:sp>
    </p:spTree>
    <p:extLst>
      <p:ext uri="{BB962C8B-B14F-4D97-AF65-F5344CB8AC3E}">
        <p14:creationId xmlns:p14="http://schemas.microsoft.com/office/powerpoint/2010/main" val="2437323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8A746D-FAB0-2FE4-4150-D37319C5C883}"/>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87B0D36B-0ED8-F3C4-C3EA-967206ADB440}"/>
              </a:ext>
            </a:extLst>
          </p:cNvPr>
          <p:cNvSpPr>
            <a:spLocks noGrp="1"/>
          </p:cNvSpPr>
          <p:nvPr>
            <p:ph type="subTitle" idx="1"/>
          </p:nvPr>
        </p:nvSpPr>
        <p:spPr>
          <a:xfrm>
            <a:off x="118518" y="170399"/>
            <a:ext cx="11768682" cy="302212"/>
          </a:xfrm>
        </p:spPr>
        <p:txBody>
          <a:bodyPr>
            <a:normAutofit fontScale="92500" lnSpcReduction="20000"/>
          </a:bodyPr>
          <a:lstStyle/>
          <a:p>
            <a:r>
              <a:rPr lang="en-US" sz="1800" b="1" dirty="0"/>
              <a:t>14.2 Differentiate among checked, unchecked exceptions and Error </a:t>
            </a:r>
            <a:r>
              <a:rPr lang="en-US" sz="1800" dirty="0"/>
              <a:t>– 14.2.1 Checked and Unchecked exception</a:t>
            </a:r>
            <a:r>
              <a:rPr lang="en-US" sz="1800" b="1" dirty="0"/>
              <a:t> </a:t>
            </a:r>
          </a:p>
        </p:txBody>
      </p:sp>
      <p:sp>
        <p:nvSpPr>
          <p:cNvPr id="4" name="Subtitle 2">
            <a:extLst>
              <a:ext uri="{FF2B5EF4-FFF2-40B4-BE49-F238E27FC236}">
                <a16:creationId xmlns:a16="http://schemas.microsoft.com/office/drawing/2014/main" id="{68F32707-6748-ADB7-A2DF-7651BFB02889}"/>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t>- Runtime exceptions doesn't mean that .... All exceptions are thrown at .... Runtime exceptions here indicate the type of exceptions that the developers only ... at runtime. If the developers knows about the existance of the exception before the ..., he will fix it and therefore, it won't happen again. This is the reason why ... doesn't need to be thrown because Java assume that the developer didn't ... or they have been fixed in .... time =&gt; these situation didn't require any exception to be thrown. </a:t>
            </a:r>
          </a:p>
          <a:p>
            <a:pPr algn="l"/>
            <a:r>
              <a:rPr lang="en-US" sz="1800" dirty="0"/>
              <a:t>- For example, NullPointerException doesn't ...  (because Java assumes it) and it only happens because of ... in dev's code or user ... =&gt; indication of ... in our code =&gt; instead of ... we should ... our code</a:t>
            </a:r>
          </a:p>
          <a:p>
            <a:pPr algn="l"/>
            <a:r>
              <a:rPr lang="en-US" sz="1800" dirty="0"/>
              <a:t>– Another type of uncheck exception is .... </a:t>
            </a:r>
          </a:p>
          <a:p>
            <a:pPr algn="l"/>
            <a:r>
              <a:rPr lang="en-US" sz="1800" dirty="0"/>
              <a:t>- Error is used only when JVM operation is ... For example, a piece of code that used up all memory, causing ... or the code that encountering endless recursion =&gt; .... Error indicates us that the interation between ... and ... has encountered a serious ...</a:t>
            </a:r>
          </a:p>
          <a:p>
            <a:pPr algn="l"/>
            <a:r>
              <a:rPr lang="en-US" sz="1800" dirty="0"/>
              <a:t>– Error is usually thrown by ... in some extreme case =&gt; we should ... our code one error has been thrown</a:t>
            </a:r>
          </a:p>
          <a:p>
            <a:pPr algn="l"/>
            <a:r>
              <a:rPr lang="en-US" sz="1800" dirty="0"/>
              <a:t>– Java has convention when naming exception </a:t>
            </a:r>
            <a:r>
              <a:rPr lang="en-US" sz="800" dirty="0"/>
              <a:t>&lt;tell how this work&gt; </a:t>
            </a:r>
          </a:p>
          <a:p>
            <a:pPr algn="l"/>
            <a:r>
              <a:rPr lang="en-US" sz="1800" dirty="0"/>
              <a:t>- However, distinguish between ... exception and ... exception by looking at their name is .... </a:t>
            </a:r>
            <a:r>
              <a:rPr lang="en-US" sz="800" dirty="0"/>
              <a:t>&lt;talk about what is NullPointerException, Arithmetic Exception&gt; </a:t>
            </a:r>
          </a:p>
          <a:p>
            <a:pPr algn="l"/>
            <a:endParaRPr lang="en-US" sz="1800" dirty="0"/>
          </a:p>
        </p:txBody>
      </p:sp>
    </p:spTree>
    <p:extLst>
      <p:ext uri="{BB962C8B-B14F-4D97-AF65-F5344CB8AC3E}">
        <p14:creationId xmlns:p14="http://schemas.microsoft.com/office/powerpoint/2010/main" val="2464634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04DE67-FD58-9041-59C6-E98B61C0403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F61EC8C3-07B5-2B4D-736F-F04BEA75E6D3}"/>
              </a:ext>
            </a:extLst>
          </p:cNvPr>
          <p:cNvSpPr>
            <a:spLocks noGrp="1"/>
          </p:cNvSpPr>
          <p:nvPr>
            <p:ph type="subTitle" idx="1"/>
          </p:nvPr>
        </p:nvSpPr>
        <p:spPr>
          <a:xfrm>
            <a:off x="118518" y="170399"/>
            <a:ext cx="11768682" cy="302212"/>
          </a:xfrm>
        </p:spPr>
        <p:txBody>
          <a:bodyPr>
            <a:normAutofit fontScale="92500" lnSpcReduction="20000"/>
          </a:bodyPr>
          <a:lstStyle/>
          <a:p>
            <a:r>
              <a:rPr lang="en-US" sz="1800" b="1" dirty="0"/>
              <a:t>14.2 Differentiate among checked, unchecked exceptions and Error </a:t>
            </a:r>
            <a:r>
              <a:rPr lang="en-US" sz="1800" dirty="0"/>
              <a:t>– 14.2.2 Commonly used exception classes</a:t>
            </a:r>
            <a:endParaRPr lang="en-US" sz="1800" b="1" dirty="0"/>
          </a:p>
        </p:txBody>
      </p:sp>
      <p:sp>
        <p:nvSpPr>
          <p:cNvPr id="4" name="Subtitle 2">
            <a:extLst>
              <a:ext uri="{FF2B5EF4-FFF2-40B4-BE49-F238E27FC236}">
                <a16:creationId xmlns:a16="http://schemas.microsoft.com/office/drawing/2014/main" id="{A4C10446-A624-DD00-C4C4-3A44DEB104A1}"/>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t>- There are many exception classes, but we just need to remember some of them</a:t>
            </a:r>
          </a:p>
          <a:p>
            <a:pPr algn="l"/>
            <a:r>
              <a:rPr lang="en-US" sz="1800" dirty="0"/>
              <a:t>ArithmeticException extends ...</a:t>
            </a:r>
          </a:p>
          <a:p>
            <a:pPr algn="l"/>
            <a:r>
              <a:rPr lang="en-US" sz="1800" dirty="0"/>
              <a:t>(code illustration snippet 13)</a:t>
            </a:r>
          </a:p>
          <a:p>
            <a:pPr algn="l"/>
            <a:endParaRPr lang="en-US" sz="1800" dirty="0"/>
          </a:p>
          <a:p>
            <a:pPr algn="l"/>
            <a:r>
              <a:rPr lang="en-US" sz="1800" dirty="0"/>
              <a:t>IndexOutOfBoundException extends ...</a:t>
            </a:r>
          </a:p>
          <a:p>
            <a:pPr algn="l"/>
            <a:r>
              <a:rPr lang="en-US" sz="1800" dirty="0"/>
              <a:t>(code illustration snippet 14) </a:t>
            </a:r>
          </a:p>
          <a:p>
            <a:pPr algn="l"/>
            <a:endParaRPr lang="en-US" sz="1800" dirty="0"/>
          </a:p>
          <a:p>
            <a:pPr algn="l"/>
            <a:r>
              <a:rPr lang="en-US" sz="1800" dirty="0"/>
              <a:t>NullPointerException extends ...</a:t>
            </a:r>
          </a:p>
          <a:p>
            <a:pPr algn="l"/>
            <a:r>
              <a:rPr lang="en-US" sz="1800" dirty="0"/>
              <a:t>(code illustration snippet 15) </a:t>
            </a:r>
          </a:p>
        </p:txBody>
      </p:sp>
    </p:spTree>
    <p:extLst>
      <p:ext uri="{BB962C8B-B14F-4D97-AF65-F5344CB8AC3E}">
        <p14:creationId xmlns:p14="http://schemas.microsoft.com/office/powerpoint/2010/main" val="236813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DA3A91-ACDA-AE18-2D38-8EC8B8D78E0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ED7D4CF-9832-4219-F7E7-2CE3FEA7899E}"/>
              </a:ext>
            </a:extLst>
          </p:cNvPr>
          <p:cNvSpPr>
            <a:spLocks noGrp="1"/>
          </p:cNvSpPr>
          <p:nvPr>
            <p:ph type="subTitle" idx="1"/>
          </p:nvPr>
        </p:nvSpPr>
        <p:spPr>
          <a:xfrm>
            <a:off x="118518" y="170399"/>
            <a:ext cx="11768682" cy="302212"/>
          </a:xfrm>
        </p:spPr>
        <p:txBody>
          <a:bodyPr>
            <a:normAutofit fontScale="92500" lnSpcReduction="20000"/>
          </a:bodyPr>
          <a:lstStyle/>
          <a:p>
            <a:r>
              <a:rPr lang="en-US" sz="1800" b="1" dirty="0"/>
              <a:t>14.3 Use try and catch blocks </a:t>
            </a:r>
            <a:r>
              <a:rPr lang="en-US" sz="1800" dirty="0"/>
              <a:t>– 14.3.1 Creating a method that throws an exception</a:t>
            </a:r>
            <a:endParaRPr lang="en-US" sz="1800" b="1" dirty="0"/>
          </a:p>
        </p:txBody>
      </p:sp>
      <p:sp>
        <p:nvSpPr>
          <p:cNvPr id="4" name="Subtitle 2">
            <a:extLst>
              <a:ext uri="{FF2B5EF4-FFF2-40B4-BE49-F238E27FC236}">
                <a16:creationId xmlns:a16="http://schemas.microsoft.com/office/drawing/2014/main" id="{CE1ED4F8-EF8F-4F1A-892B-A8DDC193E7A0}"/>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t>- There is only 1 rule, if the method has a possibility of ... exception =&gt; it must be ... on ... clause</a:t>
            </a:r>
          </a:p>
          <a:p>
            <a:pPr algn="l"/>
            <a:r>
              <a:rPr lang="en-US" sz="1800" dirty="0"/>
              <a:t>(code illustration snippet 16 – 17 - 18) </a:t>
            </a:r>
          </a:p>
          <a:p>
            <a:pPr algn="l"/>
            <a:r>
              <a:rPr lang="en-US" sz="1800" dirty="0"/>
              <a:t>- On snippet 18, methods can still ... exception even if ... =&gt; This is considered as future-proof just in case ... =&gt; This makes sure that even if the method implementation ..., all exception is ...</a:t>
            </a:r>
          </a:p>
          <a:p>
            <a:pPr algn="l"/>
            <a:r>
              <a:rPr lang="en-US" sz="1800" dirty="0"/>
              <a:t>(code illustration 19 – 20)</a:t>
            </a:r>
          </a:p>
          <a:p>
            <a:pPr algn="l"/>
            <a:r>
              <a:rPr lang="en-US" sz="1800" dirty="0"/>
              <a:t>- The previous example showed us that we can use an exception class that ... all exceptions in the ... clause. However, this is ... because users will have to ... all of the possible exceptions. </a:t>
            </a:r>
          </a:p>
          <a:p>
            <a:pPr algn="l"/>
            <a:r>
              <a:rPr lang="en-US" sz="1800" dirty="0"/>
              <a:t>- On the other hands, if the ... clause contains some exception with too ... types =&gt; It may be hard to ... the code since users has already ... the solution to ... with the exceptions that has been ... in the ... clause. </a:t>
            </a:r>
          </a:p>
          <a:p>
            <a:pPr algn="l"/>
            <a:r>
              <a:rPr lang="en-US" sz="1800" dirty="0"/>
              <a:t>=&gt; we must balance this without affecting the ... of the code</a:t>
            </a:r>
          </a:p>
          <a:p>
            <a:pPr algn="l"/>
            <a:r>
              <a:rPr lang="en-US" sz="1800" dirty="0"/>
              <a:t>– For example, if we have a read file program any many exception may happen, we could ... </a:t>
            </a:r>
            <a:r>
              <a:rPr lang="en-US" sz="800" dirty="0"/>
              <a:t>&lt;tell something about the exception class that cover...&gt;</a:t>
            </a:r>
          </a:p>
          <a:p>
            <a:pPr algn="l"/>
            <a:endParaRPr lang="en-US" sz="1800" dirty="0"/>
          </a:p>
        </p:txBody>
      </p:sp>
    </p:spTree>
    <p:extLst>
      <p:ext uri="{BB962C8B-B14F-4D97-AF65-F5344CB8AC3E}">
        <p14:creationId xmlns:p14="http://schemas.microsoft.com/office/powerpoint/2010/main" val="2301268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1E2E78-DEEB-E060-B7FE-529C42D7EC4D}"/>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0C7FD4F-A158-68C3-07FF-6C0B5A75203B}"/>
              </a:ext>
            </a:extLst>
          </p:cNvPr>
          <p:cNvSpPr>
            <a:spLocks noGrp="1"/>
          </p:cNvSpPr>
          <p:nvPr>
            <p:ph type="subTitle" idx="1"/>
          </p:nvPr>
        </p:nvSpPr>
        <p:spPr>
          <a:xfrm>
            <a:off x="118518" y="170399"/>
            <a:ext cx="11768682" cy="302212"/>
          </a:xfrm>
        </p:spPr>
        <p:txBody>
          <a:bodyPr>
            <a:normAutofit fontScale="92500" lnSpcReduction="20000"/>
          </a:bodyPr>
          <a:lstStyle/>
          <a:p>
            <a:r>
              <a:rPr lang="en-US" sz="1800" b="1" dirty="0"/>
              <a:t>14.3 Use try and catch blocks </a:t>
            </a:r>
            <a:r>
              <a:rPr lang="en-US" sz="1800" dirty="0"/>
              <a:t>– 14.3.2 Invoking a method that throws an exception</a:t>
            </a:r>
            <a:endParaRPr lang="en-US" sz="1800" b="1" dirty="0"/>
          </a:p>
        </p:txBody>
      </p:sp>
      <p:sp>
        <p:nvSpPr>
          <p:cNvPr id="4" name="Subtitle 2">
            <a:extLst>
              <a:ext uri="{FF2B5EF4-FFF2-40B4-BE49-F238E27FC236}">
                <a16:creationId xmlns:a16="http://schemas.microsoft.com/office/drawing/2014/main" id="{3C17E477-D108-6BFA-A63E-CB9DA7066DA1}"/>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t>- The rule when invoking a method to ... exception is the same as creating a method that ... exception.</a:t>
            </a:r>
          </a:p>
          <a:p>
            <a:pPr algn="l"/>
            <a:r>
              <a:rPr lang="en-US" sz="1800" dirty="0"/>
              <a:t>- Using ... statement to ... exception = invoking method ... =&gt; compiler still force us to ... the exception that the method might .... (works only with ... exception) </a:t>
            </a:r>
          </a:p>
          <a:p>
            <a:pPr algn="l"/>
            <a:r>
              <a:rPr lang="en-US" sz="1800" dirty="0"/>
              <a:t>(code illustration snippet 21 – 22 – 23) </a:t>
            </a:r>
          </a:p>
          <a:p>
            <a:pPr algn="l"/>
            <a:r>
              <a:rPr lang="en-US" sz="1800" dirty="0"/>
              <a:t>- Note: For the snippet 23, we can also add other Exception that could happen inside the method (that not related to the method call at all)</a:t>
            </a:r>
          </a:p>
          <a:p>
            <a:pPr algn="l"/>
            <a:endParaRPr lang="en-US" sz="1800" dirty="0"/>
          </a:p>
          <a:p>
            <a:pPr algn="l"/>
            <a:r>
              <a:rPr lang="en-US" sz="1800" dirty="0"/>
              <a:t>- Catching or throwing exception depends on whether can we ... that exception or not</a:t>
            </a:r>
          </a:p>
          <a:p>
            <a:pPr algn="l"/>
            <a:r>
              <a:rPr lang="en-US" sz="1800" dirty="0"/>
              <a:t>(code illustration snippet 24) </a:t>
            </a:r>
          </a:p>
          <a:p>
            <a:pPr algn="l"/>
            <a:r>
              <a:rPr lang="en-US" sz="1800" dirty="0"/>
              <a:t>- The code that we just illustrated has an error. The purpose of the catch block is to ... the solution to ... the exception and not to leave it ... to ignore the exception. Actually, ignoring the exception won't affect the execution of the code, but it will produce ... value. Normally, the "main" method don't have to ... the exception, but it has to ... the exception in the ... clause. The ... of the exception must be assigned to a proper program with GUI to ... that exception and tell the user to re-type the input</a:t>
            </a:r>
          </a:p>
          <a:p>
            <a:pPr algn="l"/>
            <a:r>
              <a:rPr lang="en-US" sz="1800" dirty="0"/>
              <a:t>– Moreover, there will be some situation where we will need to ... the exception, even if we don't have a clear plan to solve the issue. One way to do it is print out the ... to the console for further ... </a:t>
            </a:r>
          </a:p>
          <a:p>
            <a:pPr algn="l"/>
            <a:r>
              <a:rPr lang="en-US" sz="1800" dirty="0"/>
              <a:t>(code illustration snippet 25)</a:t>
            </a:r>
          </a:p>
        </p:txBody>
      </p:sp>
    </p:spTree>
    <p:extLst>
      <p:ext uri="{BB962C8B-B14F-4D97-AF65-F5344CB8AC3E}">
        <p14:creationId xmlns:p14="http://schemas.microsoft.com/office/powerpoint/2010/main" val="1434638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E88B2A-F947-BC21-BAE2-B56679B0E98C}"/>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997EA91-7467-6245-05C0-AE8F11A4CF92}"/>
              </a:ext>
            </a:extLst>
          </p:cNvPr>
          <p:cNvSpPr>
            <a:spLocks noGrp="1"/>
          </p:cNvSpPr>
          <p:nvPr>
            <p:ph type="subTitle" idx="1"/>
          </p:nvPr>
        </p:nvSpPr>
        <p:spPr>
          <a:xfrm>
            <a:off x="97970" y="293688"/>
            <a:ext cx="11768682" cy="303212"/>
          </a:xfrm>
        </p:spPr>
        <p:txBody>
          <a:bodyPr>
            <a:normAutofit fontScale="92500" lnSpcReduction="20000"/>
          </a:bodyPr>
          <a:lstStyle/>
          <a:p>
            <a:r>
              <a:rPr lang="en-US" sz="1800" b="1" dirty="0"/>
              <a:t>14.1 Create try catch blocks and determine how exceptions alter program flow </a:t>
            </a:r>
            <a:r>
              <a:rPr lang="en-US" sz="1800" dirty="0"/>
              <a:t>– 14.1.1 Java exception handling</a:t>
            </a:r>
            <a:endParaRPr lang="en-US" sz="1800" b="1" dirty="0"/>
          </a:p>
        </p:txBody>
      </p:sp>
      <p:sp>
        <p:nvSpPr>
          <p:cNvPr id="4" name="Subtitle 2">
            <a:extLst>
              <a:ext uri="{FF2B5EF4-FFF2-40B4-BE49-F238E27FC236}">
                <a16:creationId xmlns:a16="http://schemas.microsoft.com/office/drawing/2014/main" id="{7C5276A7-B51E-8293-8F34-FDDCA7773EAD}"/>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t>- Exception is used to manage all possible ... situations happen (e.g: A read-write file program reads content from file A and write the content to file B could possibily encounter some issues such as ...) =&gt; These issues are ... happened and therefore we call it as ... situations</a:t>
            </a:r>
          </a:p>
          <a:p>
            <a:pPr algn="l"/>
            <a:r>
              <a:rPr lang="en-US" sz="1800" dirty="0"/>
              <a:t>– In exceptional situation, we usually want to shows to users ... or at least when the program encounter some ... situation, we should ... it peacefully not just ... =&gt; This is equivalent to designing a alternative ... for these exceptional situation. </a:t>
            </a:r>
          </a:p>
          <a:p>
            <a:pPr algn="l"/>
            <a:r>
              <a:rPr lang="en-US" sz="1800" dirty="0"/>
              <a:t>- A possible way to fix the read-write program is to use ... </a:t>
            </a:r>
          </a:p>
          <a:p>
            <a:pPr algn="l"/>
            <a:r>
              <a:rPr lang="en-US" sz="1800" dirty="0"/>
              <a:t>(code illustration snippet 1) </a:t>
            </a:r>
          </a:p>
          <a:p>
            <a:pPr algn="l"/>
            <a:r>
              <a:rPr lang="en-US" sz="1800" dirty="0"/>
              <a:t>- However, there will be many ... situations happen =&gt; Equilvalent to more ... branchs =&gt; ...</a:t>
            </a:r>
          </a:p>
          <a:p>
            <a:pPr algn="l"/>
            <a:r>
              <a:rPr lang="en-US" sz="1800" dirty="0"/>
              <a:t>– Moreover, another problem arise with this type of code, which is when users ... this file in ... =&gt; The ... where the user run the file may require the source file name to have a ... format with what we ... =&gt; We can't ...</a:t>
            </a:r>
          </a:p>
          <a:p>
            <a:pPr algn="l"/>
            <a:r>
              <a:rPr lang="en-US" sz="1800" dirty="0"/>
              <a:t>- To solve this, Java introduces a feature called ..., this will help us to have ... types of solution:</a:t>
            </a:r>
          </a:p>
          <a:p>
            <a:pPr algn="l"/>
            <a:r>
              <a:rPr lang="en-US" sz="1800" dirty="0"/>
              <a:t>+) </a:t>
            </a:r>
          </a:p>
          <a:p>
            <a:pPr algn="l"/>
            <a:r>
              <a:rPr lang="en-US" sz="1800" dirty="0"/>
              <a:t>+)</a:t>
            </a:r>
          </a:p>
          <a:p>
            <a:pPr algn="l"/>
            <a:r>
              <a:rPr lang="en-US" sz="1800" dirty="0"/>
              <a:t>+) </a:t>
            </a:r>
          </a:p>
          <a:p>
            <a:pPr algn="l"/>
            <a:r>
              <a:rPr lang="en-US" sz="1800" dirty="0"/>
              <a:t>(code illustration snippet 2)  </a:t>
            </a:r>
          </a:p>
        </p:txBody>
      </p:sp>
    </p:spTree>
    <p:extLst>
      <p:ext uri="{BB962C8B-B14F-4D97-AF65-F5344CB8AC3E}">
        <p14:creationId xmlns:p14="http://schemas.microsoft.com/office/powerpoint/2010/main" val="3250148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602B8A-291C-6952-07EE-5D1BDCCB8039}"/>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A114BC62-703B-F8C5-40CB-B03671D85DA6}"/>
              </a:ext>
            </a:extLst>
          </p:cNvPr>
          <p:cNvSpPr>
            <a:spLocks noGrp="1"/>
          </p:cNvSpPr>
          <p:nvPr>
            <p:ph type="subTitle" idx="1"/>
          </p:nvPr>
        </p:nvSpPr>
        <p:spPr>
          <a:xfrm>
            <a:off x="97970" y="293688"/>
            <a:ext cx="11768682" cy="303212"/>
          </a:xfrm>
        </p:spPr>
        <p:txBody>
          <a:bodyPr>
            <a:normAutofit fontScale="92500" lnSpcReduction="20000"/>
          </a:bodyPr>
          <a:lstStyle/>
          <a:p>
            <a:r>
              <a:rPr lang="en-US" sz="1800" b="1" dirty="0"/>
              <a:t>14.1 Create try catch blocks and determine how exceptions alter program flow </a:t>
            </a:r>
            <a:r>
              <a:rPr lang="en-US" sz="1800" dirty="0"/>
              <a:t>– 14.1.1 Java exception handling</a:t>
            </a:r>
            <a:endParaRPr lang="en-US" sz="1800" b="1" dirty="0"/>
          </a:p>
        </p:txBody>
      </p:sp>
      <p:sp>
        <p:nvSpPr>
          <p:cNvPr id="4" name="Subtitle 2">
            <a:extLst>
              <a:ext uri="{FF2B5EF4-FFF2-40B4-BE49-F238E27FC236}">
                <a16:creationId xmlns:a16="http://schemas.microsoft.com/office/drawing/2014/main" id="{CCDBA4D5-6C75-DD24-DDEB-F8BC07D52E16}"/>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t>- We can see that try/catch has a mechanism that is completely ... with the if/else mechanism where if/else will check for ... first and if there are no ... situation =&gt; the code will .... However, with try/catch, they will assume that our code is ... until ... happen. When ... happen, we will do something depends on the type of ... Clearly, try/catch mechanism is much more ... and ... to use when it separates code for ... and code for ... </a:t>
            </a:r>
          </a:p>
          <a:p>
            <a:pPr algn="l"/>
            <a:endParaRPr lang="en-US" sz="1800" dirty="0"/>
          </a:p>
        </p:txBody>
      </p:sp>
    </p:spTree>
    <p:extLst>
      <p:ext uri="{BB962C8B-B14F-4D97-AF65-F5344CB8AC3E}">
        <p14:creationId xmlns:p14="http://schemas.microsoft.com/office/powerpoint/2010/main" val="867678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1AB764-3AC2-2932-729A-75FD5166F672}"/>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90C14D3E-D679-2BC1-2A1F-439742504661}"/>
              </a:ext>
            </a:extLst>
          </p:cNvPr>
          <p:cNvSpPr>
            <a:spLocks noGrp="1"/>
          </p:cNvSpPr>
          <p:nvPr>
            <p:ph type="subTitle" idx="1"/>
          </p:nvPr>
        </p:nvSpPr>
        <p:spPr>
          <a:xfrm>
            <a:off x="128792" y="139575"/>
            <a:ext cx="11768682" cy="527050"/>
          </a:xfrm>
        </p:spPr>
        <p:txBody>
          <a:bodyPr>
            <a:normAutofit fontScale="70000" lnSpcReduction="20000"/>
          </a:bodyPr>
          <a:lstStyle/>
          <a:p>
            <a:r>
              <a:rPr lang="en-US" sz="1800" b="1" dirty="0"/>
              <a:t>14.1 Create try catch blocks and determine how exceptions alter program flow</a:t>
            </a:r>
          </a:p>
          <a:p>
            <a:r>
              <a:rPr lang="en-US" sz="1800" dirty="0"/>
              <a:t>- 14.1.2 Fundamentals of the try/catch approach </a:t>
            </a:r>
          </a:p>
        </p:txBody>
      </p:sp>
      <p:sp>
        <p:nvSpPr>
          <p:cNvPr id="4" name="Subtitle 2">
            <a:extLst>
              <a:ext uri="{FF2B5EF4-FFF2-40B4-BE49-F238E27FC236}">
                <a16:creationId xmlns:a16="http://schemas.microsoft.com/office/drawing/2014/main" id="{F0FD5B2C-EC45-D641-BE97-8BEE5B4C0E3B}"/>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t>- When we develop application, there will be 2 types of people involving with the application development (the ... and the ...). It is our responsibility to explain to the ... the ...of the program and also some ... situation that might happen when using the application. </a:t>
            </a:r>
          </a:p>
          <a:p>
            <a:pPr algn="l"/>
            <a:r>
              <a:rPr lang="en-US" sz="1800" dirty="0"/>
              <a:t>- For example, the read-write file program, we still have to assume that there might be a chance of ... situation to happen during usage =&gt; we will let ... to ... the issue by themselve and our job is just ... the issue =&gt; this is achievable by using the ... clause</a:t>
            </a:r>
          </a:p>
          <a:p>
            <a:pPr algn="l"/>
            <a:r>
              <a:rPr lang="en-US" sz="1800" dirty="0"/>
              <a:t>(code illustration snippet 3) </a:t>
            </a:r>
          </a:p>
          <a:p>
            <a:pPr algn="l"/>
            <a:r>
              <a:rPr lang="en-US" sz="1800" dirty="0"/>
              <a:t>- From the user's perspective, if they use the file for their ... and they have enough ... to solve the issue =&gt; they will put their method ... command inside the ... block and their ... for the issue inside the ... block. If the user also don't know how to ... the issue =&gt; they will continue to use the ... clause to ... the error to the person who ... the method</a:t>
            </a:r>
          </a:p>
          <a:p>
            <a:pPr algn="l"/>
            <a:r>
              <a:rPr lang="en-US" sz="1800" dirty="0"/>
              <a:t>(code illustration snippet 4) </a:t>
            </a:r>
          </a:p>
          <a:p>
            <a:pPr algn="l"/>
            <a:r>
              <a:rPr lang="en-US" sz="1800" dirty="0"/>
              <a:t>- An exception will only be considered as "handled" when .... And if we don't know how to solve it again, we will continue to use ...</a:t>
            </a:r>
          </a:p>
          <a:p>
            <a:pPr algn="l"/>
            <a:r>
              <a:rPr lang="en-US" sz="1800" dirty="0"/>
              <a:t>(code illustration snippet 5) </a:t>
            </a:r>
          </a:p>
          <a:p>
            <a:pPr algn="l"/>
            <a:r>
              <a:rPr lang="en-US" sz="1800" dirty="0"/>
              <a:t>- The throw clause will ... until it is ... by someone. If it is not ... =&gt; ... will handle it (since ... can't understand the logic of our code =&gt; the only thing that ... can do is ... the program)</a:t>
            </a:r>
          </a:p>
          <a:p>
            <a:pPr algn="l"/>
            <a:endParaRPr lang="en-US" sz="1800" dirty="0"/>
          </a:p>
        </p:txBody>
      </p:sp>
    </p:spTree>
    <p:extLst>
      <p:ext uri="{BB962C8B-B14F-4D97-AF65-F5344CB8AC3E}">
        <p14:creationId xmlns:p14="http://schemas.microsoft.com/office/powerpoint/2010/main" val="123825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87E601-9302-216A-7FBD-AEA8C7712DE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285715C-AB98-FF8A-BF50-2C0894C4FC5C}"/>
              </a:ext>
            </a:extLst>
          </p:cNvPr>
          <p:cNvSpPr>
            <a:spLocks noGrp="1"/>
          </p:cNvSpPr>
          <p:nvPr>
            <p:ph type="subTitle" idx="1"/>
          </p:nvPr>
        </p:nvSpPr>
        <p:spPr>
          <a:xfrm>
            <a:off x="118518" y="170399"/>
            <a:ext cx="11768682" cy="527050"/>
          </a:xfrm>
        </p:spPr>
        <p:txBody>
          <a:bodyPr>
            <a:normAutofit fontScale="70000" lnSpcReduction="20000"/>
          </a:bodyPr>
          <a:lstStyle/>
          <a:p>
            <a:r>
              <a:rPr lang="en-US" sz="1800" b="1" dirty="0"/>
              <a:t>14.1 Create try catch blocks and determine how exceptions alter program flow</a:t>
            </a:r>
          </a:p>
          <a:p>
            <a:r>
              <a:rPr lang="en-US" sz="1800" dirty="0"/>
              <a:t>14.1.3 Pieces of the exception handling puzzle</a:t>
            </a:r>
          </a:p>
        </p:txBody>
      </p:sp>
      <p:sp>
        <p:nvSpPr>
          <p:cNvPr id="4" name="Subtitle 2">
            <a:extLst>
              <a:ext uri="{FF2B5EF4-FFF2-40B4-BE49-F238E27FC236}">
                <a16:creationId xmlns:a16="http://schemas.microsoft.com/office/drawing/2014/main" id="{C3FEE1B5-6BA3-3093-4428-D8FEF5230079}"/>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t>- Java.lang.Throwable is ... class of all exceptions. Object of this class will ... all of the information of the ... and all related ... at the time this object is created. </a:t>
            </a:r>
          </a:p>
          <a:p>
            <a:pPr algn="l"/>
            <a:r>
              <a:rPr lang="en-US" sz="1800" dirty="0"/>
              <a:t>- Throwable object also save the ..., which called "stack trace" and also contains other information created by ... during the creation of ...</a:t>
            </a:r>
          </a:p>
          <a:p>
            <a:pPr algn="l"/>
            <a:r>
              <a:rPr lang="en-US" sz="1800" dirty="0"/>
              <a:t>– These informations is useful when we need to find the ... of the issue</a:t>
            </a:r>
          </a:p>
          <a:p>
            <a:pPr algn="l"/>
            <a:r>
              <a:rPr lang="en-US" sz="1800" dirty="0"/>
              <a:t>- When exception happens, we can see that there are tons of informations were printed to the console =&gt; this is the ... that is saved in Throwable object</a:t>
            </a:r>
          </a:p>
          <a:p>
            <a:pPr algn="l"/>
            <a:r>
              <a:rPr lang="en-US" sz="1800" dirty="0"/>
              <a:t>– Throwable has 2 subclasses, ... and ... and other sub-subclasses. Each class has its own ... </a:t>
            </a:r>
            <a:r>
              <a:rPr lang="en-US" sz="800" dirty="0"/>
              <a:t>&lt;take some example about index exception, null exception&gt; </a:t>
            </a:r>
          </a:p>
          <a:p>
            <a:pPr algn="l"/>
            <a:r>
              <a:rPr lang="en-US" sz="1800" dirty="0"/>
              <a:t>- We can also ... these classes to represent more information we need during the exception</a:t>
            </a:r>
          </a:p>
          <a:p>
            <a:pPr algn="l"/>
            <a:r>
              <a:rPr lang="en-US" sz="1800" dirty="0"/>
              <a:t>– Everything that is called exception, is equivalent to an object of ... class</a:t>
            </a:r>
          </a:p>
          <a:p>
            <a:pPr algn="l"/>
            <a:r>
              <a:rPr lang="en-US" sz="1800" dirty="0"/>
              <a:t>– An important subclass of Exception class is ...</a:t>
            </a:r>
          </a:p>
          <a:p>
            <a:pPr algn="l"/>
            <a:r>
              <a:rPr lang="en-US" sz="1800" dirty="0"/>
              <a:t>– The ... statement is used by the developer for exception. Some cases where the ... statement is useful is when a dev see that the code runs into a certain condition that makes further execution become ... </a:t>
            </a:r>
          </a:p>
          <a:p>
            <a:pPr algn="l"/>
            <a:r>
              <a:rPr lang="en-US" sz="1800" dirty="0"/>
              <a:t>(code illustration snippet 6 – 7)</a:t>
            </a:r>
          </a:p>
          <a:p>
            <a:pPr algn="l"/>
            <a:r>
              <a:rPr lang="en-US" sz="1800" dirty="0"/>
              <a:t>- Only object that belongs to the class ... are throwable</a:t>
            </a:r>
          </a:p>
          <a:p>
            <a:pPr algn="l"/>
            <a:r>
              <a:rPr lang="en-US" sz="1800" dirty="0"/>
              <a:t>- There are also some situations where ... can also determine which is the suitable ... to ... exception (code illustration snippet 8)  </a:t>
            </a:r>
          </a:p>
          <a:p>
            <a:pPr algn="l"/>
            <a:endParaRPr lang="en-US" sz="1800" dirty="0"/>
          </a:p>
        </p:txBody>
      </p:sp>
    </p:spTree>
    <p:extLst>
      <p:ext uri="{BB962C8B-B14F-4D97-AF65-F5344CB8AC3E}">
        <p14:creationId xmlns:p14="http://schemas.microsoft.com/office/powerpoint/2010/main" val="417251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CD62B2-4649-0A16-E698-39CA6C492319}"/>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6944F0D4-4D95-152B-9F4F-74501F154E4C}"/>
              </a:ext>
            </a:extLst>
          </p:cNvPr>
          <p:cNvSpPr>
            <a:spLocks noGrp="1"/>
          </p:cNvSpPr>
          <p:nvPr>
            <p:ph type="subTitle" idx="1"/>
          </p:nvPr>
        </p:nvSpPr>
        <p:spPr>
          <a:xfrm>
            <a:off x="118518" y="170399"/>
            <a:ext cx="11768682" cy="527050"/>
          </a:xfrm>
        </p:spPr>
        <p:txBody>
          <a:bodyPr>
            <a:normAutofit fontScale="70000" lnSpcReduction="20000"/>
          </a:bodyPr>
          <a:lstStyle/>
          <a:p>
            <a:r>
              <a:rPr lang="en-US" sz="1800" b="1" dirty="0"/>
              <a:t>14.1 Create try catch blocks and determine how exceptions alter program flow</a:t>
            </a:r>
          </a:p>
          <a:p>
            <a:r>
              <a:rPr lang="en-US" sz="1800" dirty="0"/>
              <a:t>14.1.3 Pieces of the exception handling puzzle</a:t>
            </a:r>
          </a:p>
        </p:txBody>
      </p:sp>
      <p:sp>
        <p:nvSpPr>
          <p:cNvPr id="4" name="Subtitle 2">
            <a:extLst>
              <a:ext uri="{FF2B5EF4-FFF2-40B4-BE49-F238E27FC236}">
                <a16:creationId xmlns:a16="http://schemas.microsoft.com/office/drawing/2014/main" id="{86CC8C9C-0DA9-8072-64EA-123604C0C3C7}"/>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t>- Java requires us to list all ... that has possibility to be thrown by using ... clause. This directly related to the ... goal of method in Java where all ... in Java must express all of their .... Java ensures that when method encounter ..., the method must either ... the exception or ... the user about the presence of exception</a:t>
            </a:r>
          </a:p>
          <a:p>
            <a:pPr algn="l"/>
            <a:r>
              <a:rPr lang="en-US" sz="1800" dirty="0"/>
              <a:t>(code illustration snippet 9) </a:t>
            </a:r>
          </a:p>
          <a:p>
            <a:pPr algn="l"/>
            <a:r>
              <a:rPr lang="en-US" sz="1800" dirty="0"/>
              <a:t>- The "throws" clause method is used to ... the user about the potential exception that might ... =&gt; we do this for the user to ... the exception</a:t>
            </a:r>
          </a:p>
          <a:p>
            <a:pPr algn="l"/>
            <a:r>
              <a:rPr lang="en-US" sz="1800" dirty="0"/>
              <a:t>– The ... statement is used for developers to ... the exception. The ... statement also comes with a ... block and an optional ... block</a:t>
            </a:r>
          </a:p>
          <a:p>
            <a:pPr algn="l"/>
            <a:r>
              <a:rPr lang="en-US" sz="1800" dirty="0"/>
              <a:t>(code illustration snippet 10) </a:t>
            </a:r>
          </a:p>
          <a:p>
            <a:pPr algn="l"/>
            <a:r>
              <a:rPr lang="en-US" sz="1800" dirty="0"/>
              <a:t>- Try statement is completely contrast with ... statement when "try" statement tries to ... the exception while ... tries to hide from ... the exception</a:t>
            </a:r>
          </a:p>
          <a:p>
            <a:pPr algn="l"/>
            <a:r>
              <a:rPr lang="en-US" sz="1800" dirty="0"/>
              <a:t>– .. block is where we store our ... to solve the exception. If a code exception happen, ...</a:t>
            </a:r>
          </a:p>
          <a:p>
            <a:pPr algn="l"/>
            <a:r>
              <a:rPr lang="en-US" sz="1800" dirty="0"/>
              <a:t>– Catch block also contain something called ... clause, which specify which .... </a:t>
            </a:r>
          </a:p>
          <a:p>
            <a:pPr algn="l"/>
            <a:r>
              <a:rPr lang="en-US" sz="1800" dirty="0"/>
              <a:t>(code illustration snippet 11) </a:t>
            </a:r>
          </a:p>
          <a:p>
            <a:pPr algn="l"/>
            <a:r>
              <a:rPr lang="en-US" sz="1800" dirty="0"/>
              <a:t>- There is 1 thing we need to notice is that code in ... block (if they have) will always executed, no matter what happen. JVM will execute in order ... -&gt; ... and then the stack trace will be printed out to the console. There is only 1 situation where the ... block is not executed, that is the code in ... block and ... block forces the JVM to ... by using "System.exit()"</a:t>
            </a:r>
          </a:p>
          <a:p>
            <a:pPr algn="l"/>
            <a:r>
              <a:rPr lang="en-US" sz="1800" dirty="0"/>
              <a:t>(code illustration snippet 12)</a:t>
            </a:r>
          </a:p>
        </p:txBody>
      </p:sp>
    </p:spTree>
    <p:extLst>
      <p:ext uri="{BB962C8B-B14F-4D97-AF65-F5344CB8AC3E}">
        <p14:creationId xmlns:p14="http://schemas.microsoft.com/office/powerpoint/2010/main" val="1624953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01350C-1584-BB5F-790D-ABF6BBF1ACA0}"/>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9F9ADAB2-6164-EEB8-F410-6CDA4E5DD0FB}"/>
              </a:ext>
            </a:extLst>
          </p:cNvPr>
          <p:cNvSpPr>
            <a:spLocks noGrp="1"/>
          </p:cNvSpPr>
          <p:nvPr>
            <p:ph type="subTitle" idx="1"/>
          </p:nvPr>
        </p:nvSpPr>
        <p:spPr>
          <a:xfrm>
            <a:off x="118518" y="170399"/>
            <a:ext cx="11768682" cy="302212"/>
          </a:xfrm>
        </p:spPr>
        <p:txBody>
          <a:bodyPr>
            <a:normAutofit fontScale="92500" lnSpcReduction="20000"/>
          </a:bodyPr>
          <a:lstStyle/>
          <a:p>
            <a:r>
              <a:rPr lang="en-US" sz="1800" b="1" dirty="0"/>
              <a:t>14.2 Differentiate among checked, unchecked exceptions and Error </a:t>
            </a:r>
            <a:r>
              <a:rPr lang="en-US" sz="1800" dirty="0"/>
              <a:t>– 14.2.1 Checked and Unchecked exception</a:t>
            </a:r>
            <a:r>
              <a:rPr lang="en-US" sz="1800" b="1" dirty="0"/>
              <a:t> </a:t>
            </a:r>
          </a:p>
        </p:txBody>
      </p:sp>
      <p:sp>
        <p:nvSpPr>
          <p:cNvPr id="4" name="Subtitle 2">
            <a:extLst>
              <a:ext uri="{FF2B5EF4-FFF2-40B4-BE49-F238E27FC236}">
                <a16:creationId xmlns:a16="http://schemas.microsoft.com/office/drawing/2014/main" id="{569472AA-8B91-B66B-EDD8-8291D4A4B828}"/>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t>- As we mentioned earlier, throwing exception is both ... and ... responsibility. If the client didn't know about the existance of exception =&gt; they won't be able to ...</a:t>
            </a:r>
          </a:p>
          <a:p>
            <a:pPr algn="l"/>
            <a:r>
              <a:rPr lang="en-US" sz="1800" dirty="0"/>
              <a:t>=&gt; the "throws" clause is designed to list all ... =&gt; therefore, allowing users to ...</a:t>
            </a:r>
          </a:p>
          <a:p>
            <a:pPr algn="l"/>
            <a:r>
              <a:rPr lang="en-US" sz="1800" dirty="0"/>
              <a:t>– However, what happen when developer forget to list all of the exception ?, at this moment, the ... will play a role. The ... will handle these situation.</a:t>
            </a:r>
          </a:p>
          <a:p>
            <a:pPr algn="l"/>
            <a:r>
              <a:rPr lang="en-US" sz="1800" dirty="0"/>
              <a:t>- When the method is being ..., the ... will check for any possibilities of ... being thrown. And if the ... detects any possible ... without listed on ... clause =&gt; .. </a:t>
            </a:r>
          </a:p>
          <a:p>
            <a:pPr algn="l"/>
            <a:r>
              <a:rPr lang="en-US" sz="1800" dirty="0"/>
              <a:t>- However, not all ... are detected, only some of them that belong to a special category called ... are checked</a:t>
            </a:r>
          </a:p>
          <a:p>
            <a:pPr algn="l"/>
            <a:r>
              <a:rPr lang="en-US" sz="1800" dirty="0"/>
              <a:t>– Other exceptions that didn't belong to ... are also called ... because the compiler didn't care ....</a:t>
            </a:r>
          </a:p>
          <a:p>
            <a:pPr algn="l"/>
            <a:r>
              <a:rPr lang="en-US" sz="1800" dirty="0"/>
              <a:t>- ... exceptions are not required to be ... on ... clause</a:t>
            </a:r>
          </a:p>
          <a:p>
            <a:pPr algn="l"/>
            <a:r>
              <a:rPr lang="en-US" sz="1800" dirty="0"/>
              <a:t>- To distinguish between ... and ... exception. If the exception extend ... class but not extend ... and ... class are called ... exception. Other subclasses are called ... exception   </a:t>
            </a:r>
          </a:p>
        </p:txBody>
      </p:sp>
    </p:spTree>
    <p:extLst>
      <p:ext uri="{BB962C8B-B14F-4D97-AF65-F5344CB8AC3E}">
        <p14:creationId xmlns:p14="http://schemas.microsoft.com/office/powerpoint/2010/main" val="3604204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7020E5-4087-284E-ED70-EFAD75F8991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9C90FD5E-774F-0D28-BCD3-0A8618A2EA72}"/>
              </a:ext>
            </a:extLst>
          </p:cNvPr>
          <p:cNvSpPr>
            <a:spLocks noGrp="1"/>
          </p:cNvSpPr>
          <p:nvPr>
            <p:ph type="subTitle" idx="1"/>
          </p:nvPr>
        </p:nvSpPr>
        <p:spPr>
          <a:xfrm>
            <a:off x="118518" y="170399"/>
            <a:ext cx="11768682" cy="302212"/>
          </a:xfrm>
        </p:spPr>
        <p:txBody>
          <a:bodyPr>
            <a:normAutofit fontScale="92500" lnSpcReduction="20000"/>
          </a:bodyPr>
          <a:lstStyle/>
          <a:p>
            <a:r>
              <a:rPr lang="en-US" sz="1800" b="1" dirty="0"/>
              <a:t>14.2 Differentiate among checked, unchecked exceptions and Error </a:t>
            </a:r>
            <a:r>
              <a:rPr lang="en-US" sz="1800" dirty="0"/>
              <a:t>– 14.2.1 Checked and Unchecked exception</a:t>
            </a:r>
            <a:r>
              <a:rPr lang="en-US" sz="1800" b="1" dirty="0"/>
              <a:t> </a:t>
            </a:r>
          </a:p>
        </p:txBody>
      </p:sp>
      <p:sp>
        <p:nvSpPr>
          <p:cNvPr id="4" name="Subtitle 2">
            <a:extLst>
              <a:ext uri="{FF2B5EF4-FFF2-40B4-BE49-F238E27FC236}">
                <a16:creationId xmlns:a16="http://schemas.microsoft.com/office/drawing/2014/main" id="{9965169D-A224-7C81-33D5-C59256003AFF}"/>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t>- Remember that Java designer has... exception classes =&gt; Just because it is categorized as Runtime exception doesn't mean that it is ... Or just because it is checked exception doesn't mean it is ... </a:t>
            </a:r>
          </a:p>
          <a:p>
            <a:pPr algn="l"/>
            <a:endParaRPr lang="en-US" sz="1800" dirty="0"/>
          </a:p>
          <a:p>
            <a:pPr algn="l"/>
            <a:endParaRPr lang="en-US" sz="1800" dirty="0"/>
          </a:p>
          <a:p>
            <a:pPr algn="l"/>
            <a:endParaRPr lang="en-US" sz="1800" dirty="0"/>
          </a:p>
          <a:p>
            <a:pPr algn="l"/>
            <a:endParaRPr lang="en-US" sz="1800" dirty="0"/>
          </a:p>
          <a:p>
            <a:pPr algn="l"/>
            <a:endParaRPr lang="en-US" sz="1800" dirty="0"/>
          </a:p>
          <a:p>
            <a:pPr algn="l"/>
            <a:endParaRPr lang="en-US" sz="1800" dirty="0"/>
          </a:p>
          <a:p>
            <a:pPr algn="l"/>
            <a:endParaRPr lang="en-US" sz="1800" dirty="0"/>
          </a:p>
          <a:p>
            <a:pPr algn="l"/>
            <a:endParaRPr lang="en-US" sz="1800" dirty="0"/>
          </a:p>
          <a:p>
            <a:pPr algn="l"/>
            <a:endParaRPr lang="en-US" sz="1800" dirty="0"/>
          </a:p>
          <a:p>
            <a:pPr algn="l"/>
            <a:r>
              <a:rPr lang="en-US" sz="1800" dirty="0"/>
              <a:t> </a:t>
            </a:r>
          </a:p>
        </p:txBody>
      </p:sp>
      <p:pic>
        <p:nvPicPr>
          <p:cNvPr id="2" name="Picture 1">
            <a:extLst>
              <a:ext uri="{FF2B5EF4-FFF2-40B4-BE49-F238E27FC236}">
                <a16:creationId xmlns:a16="http://schemas.microsoft.com/office/drawing/2014/main" id="{F2A71BD4-FDBB-B42C-F806-4C54DEF0636B}"/>
              </a:ext>
            </a:extLst>
          </p:cNvPr>
          <p:cNvPicPr>
            <a:picLocks noChangeAspect="1"/>
          </p:cNvPicPr>
          <p:nvPr/>
        </p:nvPicPr>
        <p:blipFill>
          <a:blip r:embed="rId2"/>
          <a:stretch>
            <a:fillRect/>
          </a:stretch>
        </p:blipFill>
        <p:spPr>
          <a:xfrm>
            <a:off x="2486437" y="1416393"/>
            <a:ext cx="7032843" cy="5112834"/>
          </a:xfrm>
          <a:prstGeom prst="rect">
            <a:avLst/>
          </a:prstGeom>
        </p:spPr>
      </p:pic>
    </p:spTree>
    <p:extLst>
      <p:ext uri="{BB962C8B-B14F-4D97-AF65-F5344CB8AC3E}">
        <p14:creationId xmlns:p14="http://schemas.microsoft.com/office/powerpoint/2010/main" val="2231007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74B013-DD5D-8DEE-B430-65EA5A386B76}"/>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CD621118-E972-8CD4-5944-E7D587E8D4FE}"/>
              </a:ext>
            </a:extLst>
          </p:cNvPr>
          <p:cNvSpPr>
            <a:spLocks noGrp="1"/>
          </p:cNvSpPr>
          <p:nvPr>
            <p:ph type="subTitle" idx="1"/>
          </p:nvPr>
        </p:nvSpPr>
        <p:spPr>
          <a:xfrm>
            <a:off x="118518" y="170399"/>
            <a:ext cx="11768682" cy="302212"/>
          </a:xfrm>
        </p:spPr>
        <p:txBody>
          <a:bodyPr>
            <a:normAutofit fontScale="92500" lnSpcReduction="20000"/>
          </a:bodyPr>
          <a:lstStyle/>
          <a:p>
            <a:r>
              <a:rPr lang="en-US" sz="1800" b="1" dirty="0"/>
              <a:t>14.2 Differentiate among checked, unchecked exceptions and Error </a:t>
            </a:r>
            <a:r>
              <a:rPr lang="en-US" sz="1800" dirty="0"/>
              <a:t>– 14.2.1 Checked and Unchecked exception</a:t>
            </a:r>
            <a:r>
              <a:rPr lang="en-US" sz="1800" b="1" dirty="0"/>
              <a:t> </a:t>
            </a:r>
          </a:p>
        </p:txBody>
      </p:sp>
      <p:sp>
        <p:nvSpPr>
          <p:cNvPr id="4" name="Subtitle 2">
            <a:extLst>
              <a:ext uri="{FF2B5EF4-FFF2-40B4-BE49-F238E27FC236}">
                <a16:creationId xmlns:a16="http://schemas.microsoft.com/office/drawing/2014/main" id="{7EEBA214-AF80-FD4B-BB92-928557A37C1D}"/>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t>- In the previous section, we have discussed about 2 types of exception, one that the developer ... and one that developer ... </a:t>
            </a:r>
          </a:p>
          <a:p>
            <a:pPr algn="l"/>
            <a:r>
              <a:rPr lang="en-US" sz="1800" dirty="0"/>
              <a:t>- With the type of exception that the developer knows about it, he must ... by using .... For example, if the read-write file program can't read a file properly, the developer must design ... because these situation are still solvable =&gt; these are called checked exception</a:t>
            </a:r>
          </a:p>
          <a:p>
            <a:pPr algn="l"/>
            <a:r>
              <a:rPr lang="en-US" sz="1800" dirty="0"/>
              <a:t>– However, with a program that requires a specific type of input, developers (and definitely ...) are expecting us to ... Or another example is the data array is null =&gt; developer ... =&gt; ... these exceptions won't help us anything since it is an indication of ... in our code =&gt; we must ... if it happens during development =&gt; But if it happens during production, we must ... at a higher level since it is related to the data that user ... into the program and we can't control this =&gt; a ... must be deployed at a higer level </a:t>
            </a:r>
          </a:p>
          <a:p>
            <a:pPr algn="l"/>
            <a:r>
              <a:rPr lang="en-US" sz="1800" dirty="0"/>
              <a:t>- These are called unchecked exception, because the developer can't ... or it is user ...</a:t>
            </a:r>
          </a:p>
          <a:p>
            <a:pPr algn="l"/>
            <a:r>
              <a:rPr lang="en-US" sz="1800" dirty="0"/>
              <a:t>– There are 2 types of unchecked exception, ... and ...</a:t>
            </a:r>
          </a:p>
          <a:p>
            <a:pPr algn="l"/>
            <a:r>
              <a:rPr lang="en-US" sz="1800" dirty="0"/>
              <a:t>- Categorizing between predicted-exceptional situation and unpredicted-exceptional situation depends on the meaning of the creation of the method. For example, a method receives null parameter could ... or .... The situation where the method recieves null parameter and leads to ... are considered as ... in the code =&gt; these are called </a:t>
            </a:r>
            <a:r>
              <a:rPr lang="en-US" sz="1800" b="1" dirty="0"/>
              <a:t>runtime exception</a:t>
            </a:r>
            <a:endParaRPr lang="en-US" sz="1800" dirty="0"/>
          </a:p>
        </p:txBody>
      </p:sp>
    </p:spTree>
    <p:extLst>
      <p:ext uri="{BB962C8B-B14F-4D97-AF65-F5344CB8AC3E}">
        <p14:creationId xmlns:p14="http://schemas.microsoft.com/office/powerpoint/2010/main" val="1787205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12128</TotalTime>
  <Words>2645</Words>
  <Application>Microsoft Office PowerPoint</Application>
  <PresentationFormat>Widescreen</PresentationFormat>
  <Paragraphs>119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Aptos</vt:lpstr>
      <vt:lpstr>Aptos Display</vt:lpstr>
      <vt:lpstr>Arial</vt:lpstr>
      <vt:lpstr>Office Theme</vt:lpstr>
      <vt:lpstr>Java SE 8 Book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Dinh Vinh Mai</dc:creator>
  <cp:lastModifiedBy>Dinh Vinh Mai</cp:lastModifiedBy>
  <cp:revision>33</cp:revision>
  <dcterms:created xsi:type="dcterms:W3CDTF">2024-07-05T03:43:45Z</dcterms:created>
  <dcterms:modified xsi:type="dcterms:W3CDTF">2024-09-23T16:04:37Z</dcterms:modified>
</cp:coreProperties>
</file>