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2651-E492-4749-A948-8FB040B70964}" v="10997" dt="2024-07-11T23:3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2233"/>
  </p:normalViewPr>
  <p:slideViewPr>
    <p:cSldViewPr snapToGrid="0">
      <p:cViewPr varScale="1">
        <p:scale>
          <a:sx n="115" d="100"/>
          <a:sy n="115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3:42.59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168 206 24575,'39'-4'0,"18"3"0,-25-3 0,47-3 0,20-2 0,-5-6-492,-20 7 0,0 0 0,-22 0 0,-1-1 0,14 1 0,1-1 410,-4 0 0,-3 0 145,30-6-63,-28 6 0,1 1 0,-6 0 0,1 0 0,21 3 0,2 0 0,-17-3 0,0 1-325,16 6 0,-1 0 325,-19-2 0,-3 0 0,-4 3 0,-1 0-224,8-4 0,-8 1 224,-22 1 983,38-5-562,-48 7 276,8 0-697,2 0 983,-14 0-463,31 0 27,-27 0-547,16 3 0,-13-2 0,36 3 0,-13 2 0,16-5 0,-14 5 0,-7-6 0,52 8 0,-31 0 0,31 7 0,-31-8 0,2 11 0,11-8 0,0 11 0,-11-7 0,-6-6 0,-1 0 0,-3 4 0,9-4 0,-4 0 0,-28 1 0,57 6 0,-58-6 0,29 3 0,21 9 0,-28-7 0,31 7 0,-45-10 0,11 0 0,-22-5 0,12 0 0,-28-6 0,-3 0 0,-44-21 0,-45-10 0,-10 4-492,14 8 0,-2 4 183,30 9 0,-5 3 309,-27-1 0,-14 1 0,5-1-492,-5-4 0,-2 0 246,24 5 0,-5 1 0,-2-1 0,4 0-82,-8-3 0,3-1 0,-1 0 95,-4 0 0,-1 0 0,-2 1-13,15 0 0,-1 1 0,-2 0 0,0 0 0,-3 0 0,-2 0 0,2 0 0,3-1-82,-4 0 0,4-1 0,-4 1 82,6 3 0,-4 0 0,0 1 0,7-1-82,1-3 0,6 0 0,-1 1 0,-3 3 0,0 2 0,0 0 104,-3-3 1,0-1 0,6 2 223,0 1 0,6 2 0,3 1 0,2 0 983,-44-1 0,68 7 0,-10-7 0,25 3 0,4-1 0,1-2 0,1 5 0,-2-5 0,2 5 0,0-5 0,-3 5 0,3-2-952,-3 0-31,-6-1 0,7 0 0,-6-2 0,14 5 0,5 4 0,34 9 0,14 6 0,25 5 0,11-7-492,-36-7 0,2-2 363,3-4 1,4-1-364,23 4 0,2 0 126,-22-4 0,1-1 38,4-1 0,6-1 0,-5 0-164,-1-1 0,1-1 488,1 0 1,5-1-1,-4-1 4,9-2 0,-2 0-492,9 0 0,-2 0 476,-16-3 1,-1-2 15,-4 1 0,-2-1 0,-4-4 0,0 1 0,5 2 0,-2 2 722,42-3-722,-24 7 0,3 0 0,-26 0 983,0 0-473,26 0-510,-13 0 0,-6 3 983,-4-2 0,-43 5 0,3-5-481,0 2-217,-7 0-285,26 4 0,-20-3 0,12 2 0,-23-10 0,-33 4 0,-35-11 0,-23 9 0,-10 2 0,17-4 0,-3 0-328,5 3 0,-6 2 0,4-1-164,-12 0 0,3 0 0,-7 0 0,0 0 0,-2 0 0,4 0 0,28 3 0,3 0 423,-8 0 0,8 2 69,24 3 0,-3-1 0,49-7 983,64 0 0,-30 0-916,20 0 0,10 0 424,-9 0 1,0 0-291,-4 0 0,5 0-529,3 0 0,8 0 0,-5 0-164,10-1 0,-3 2 275,5 2 1,1 0-276,16-2 0,-7 0 386,-4 6-212,-30-7 1,2 0 317,-7 0 0,-2 0 0,21 0 0,-8 3 0,0 1 0,6-2 983,2 6-832,-13-8 832,-26 0 0,10 0 0,-25 0-210,-4-3 70,-5 2-843,2-2 0,0 3 0,-2 0 0,11 4 0,-1 1 0,21-1 0,2 0 0,0-4 0,28-14 0,-47 10 0,22-10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6:14.54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24575,'19'3'0,"0"-2"0,-15 2 0,3-3 0,9 4 0,-4-3 0,45 17 0,-17-9 0,14 3 0,4 0 0,13 2 0,24 1-275,-42-6 0,-3-2 275,0 1 0,29 0 0,0-8 0,-29 0 0,43 0 0,-33 0 0,4-7 0,-7 6 0,1 1 0,16-7 0,-22 7 0,-2 0 0,1 0 0,-1 0 0,11 0 0,-8 0 0,3 4 0,1 0 0,6-2 0,-10 3 0,-3-1 0,-10-4 0,7 0 0,-7 0 550,21 0-550,2 0 0,21 0-661,13 0 661,3 0 0,-41 3 0,0 1 0,-4-3 0,0 0 0,6 3 0,-1 0 0,40-4 0,-6 0 0,-41 0 0,-5 0 0,10-7 0,-13-1 0,26 0 0,-9 2 0,-8 6 0,18 0 0,-19 0 0,8 0 0,2 0 78,3 0-78,-4 0 0,-1 0 0,3 0 0,-12 0 0,7 0 0,-30 0 0,9 0 0,-17 0 0,4 0 583,-9 0-583,4 0 0,-6 0 0,0-3 0,6 2 0,-4-5 0,9 5 0,-4-2 0,1 0 0,3 2 0,7-8 0,8 7 0,21-10 0,-8 11 0,7-6 0,-9 1 0,-1 5 0,0-5 0,1 6 0,9 0 0,3 0-984,16 0 824,11 4 1,-1 1 159,-16-3 0,-14 2 0,-5 0 0,-17-4 0,1 0 0,-28 0 0,-3 0 0,3-3 983,-2 2-663,2-2-320,0 3 0,-2 0 0,2 0 0,0 0 0,7 0 0,-2 0 0,2 0 0,-7 0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6:16.40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17 24575,'68'-8'0,"2"1"0,24 7-984,-15 0 894,5 0 90,-2 0 0,-16 7 0,28-5 0,-38 4 0,43-6 0,-50 4 0,2 0-492,25 1 0,6 1 0,2 3 0,2 1 0,8-5 0,1 0 122,-5 4 1,1-1 369,4-7 0,1 0 0,1 8 0,-2-1 0,-2-7 0,-5 0 0,-29 4 0,-2-1-194,16-3 0,-5-2 194,4-7 0,9 7 0,6-14 419,-63 13-419,53-11 983,-56 11-392,46-11 392,-46 11 0,36-4 0,-34 2-772,9 3-211,4-9 0,-12 9 0,8-5 0,-13 6 0,22 0 0,-15 0 0,33 0 0,-19 0 0,10 0 0,5 0 0,3 0-984,18 0 610,-12 0 1,-2 0 373,12 0-182,0 0 182,-11 0 0,-2 0 0,-11 0 0,1-6 0,9 5 0,2-2 0,2 0-350,26 3 350,-17 0 0,1 0 0,12 0-352,1 0 352,-3-6 0,-21 4 0,-2-5 0,-11 7 0,-10 0 983,8 0 0,-8 0-334,10 0-649,1 0 0,9 0 0,4 7 0,9-5 0,1 11 0,0-12 0,10 13 0,13-12-492,-43 5 0,2 0 272,4-2 1,1 0 219,4 3 0,1 2 0,0-1 0,1-1 0,1-2 0,-2-2 0,-9 1 0,-4-2 0,32-3 0,-25 0 0,-9 0 0,-1 0 0,0 0 0,1 0 0,-17 0 983,2 0-543,-15 0-440,0 0 0,-1 0 0,-6 0 0,1 0 0,-1 0 0,6 0 0,1 0 0,6 0 0,0 0 0,-6 0 0,5 0 0,-11 0 0,11 0 0,-5 0 0,6 0 0,-6 0 0,-1 0 0,-6-3 0,1 2 0,-4-2 0,2 3 0,-5 0 0,2 0 0,3 0 0,-1 0 0,5 0 0,-6 0 0,3 0 0,-10 0 0,3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6:18.85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0 232 24575,'56'6'0,"1"0"0,7-1 0,8-1 0,-4 2 0,8 3 0,0-1-492,13-2 0,1 0 0,-11 2 0,-4 0 0,-12-7 0,1 0 14,25 8 0,3-1 478,-18-7 0,1 0 0,23 8 0,-4-1 0,-39-7 0,0 0 0,41 8 0,-1 0-634,2-7 634,-7 2 0,-1 0 0,-3-4 0,-6 0 0,-2 0 839,-7 0-839,21 0 0,-10 0 0,-35 0 0,16 0 983,-27 0-93,-18 0 93,13 0-368,-17 0-383,6 0-232,11 0 0,-1 0 0,7 0 0,-10 0 0,0 0 0,11 0 0,2 0 0,41 0 0,-33 0 0,20 0 0,-41-4 0,0 3 0,0-3 0,0 4 0,11 0 0,2 0 0,10 0 0,0 0 0,11 0 0,13 0 0,2-6 0,18 4 0,-17-11 0,7 11 0,-11-11 0,1 11 0,0-11 0,10 12-984,2-13 634,-7 12 1,2 2 349,-25-4 0,1 1 0,29 3 0,-1 0-495,14-7 495,-2 5 0,-23-5 0,7 7 0,-25-6 0,15 5 0,-31-5 0,9 1 0,2 2 0,2 1 0,3-2 0,1-1 0,6-1 0,32 4 0,-37-5 0,5 7 0,-47 0 0,-9-3 983,6 2-328,-8-2-115,9 3-540,-4 0 0,-2 0 0,2 0 0,0 0 0,17 0 0,-9 0 0,18 0 0,-20 0 0,20 0 0,-21 0 0,11 0 0,-25 0 0,-19-23 0,-36-13 0,-2 2 0,-6 1 0,7 8 0,-1 3 0,-10 0 0,2 6 0,-9 9 0,22 7 0,-17 0 0,22 6 0,-45-5-492,32 1 0,-1 2 87,2-1 1,-2 1 404,-16 1 0,0 0 0,8 0 0,5-1-733,-30 4 733,27-8 0,-2 0 0,17 4 0,0 0 0,-22-3 0,2 0 0,-22 7 0,27-7 0,1-2 0,-17 1 0,-18 0 0,46 0 0,6 0 0,3 0 0,-45 0 0,45 0 0,-16 0 0,-28 0 0,38 0 0,-10-1 0,-1 2 0,3 5 983,-22-5-244,41 5-739,-50-6 0,40 0 0,-1 0 0,-1 0 0,-11 0-197,1-4 1,-3-1 196,-22 3 0,29-3 0,1 1 0,-25 4 0,37 0 0,-8 0 0,-14 0 0,35 0 0,-47 0 0,-3 0 0,21 0 0,-31 0 0,21 0 0,26 0 0,-8 0 0,33 0 983,6 0-769,0 0-214,-27 7 0,14-6 0,-20 10 0,20-10 0,-1 3 0,1 0 0,0-3 0,6 3 0,-5 0 0,5-3 0,-6 3 0,0-4 0,-1 0 0,1 4 0,-10-3 0,-3 3 0,-21-4 0,-3 0 0,-20 0-659,-13 0 659,-3 0 0,47-3 0,-1-1 0,-43-5 0,10 0 0,3-5 0,31 12 0,11-4 0,16 6 0,14 0 0,-4 0 0,8 0 659,1-4-659,-3 4 0,-1-4 0,-3 1 0,2 2 0,2-2 0,3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7:49:32.14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769 282 24575,'31'-8'0,"31"-11"0,-17 6 0,26-9 0,-31 7 0,8 2 0,-8-2 0,0 4 0,8 4 0,23-5 0,-23 6 0,31-2 0,-50 3 0,19 0 0,-18 3 0,7-3 0,0 5 0,-7 0 0,7-4 0,-10 3 0,0-3 0,-5 1 0,-3 2 0,1-2 0,2-1 0,5-2 0,-1 1 0,1-3 0,0 7 0,-5-6 0,3 6 0,-3-6 0,5 6 0,10-3 0,55 4 0,-29 0 0,30 0 0,-46 0 0,-17 0 0,59 0 0,-49 0 0,50 0 0,-50 0 0,21 0 0,2 7 0,11-6 0,-1 12 0,22-11-984,-6 12 0,8-13 936,-37 3 1,-4 0 47,-1-4 0,17-4 0,-58 4 0,-3-4 0,-1 4 0,-3-3 983,6 2 0,-1-2-886,32 3-97,13 0 0,30 7 0,-21-5-492,-16 6 0,-1-1 419,10-5 73,14 6 0,6-8 0,-44-5 0,18 1 0,4-1-984,4-1 789,20-2 1,6 0 194,-37 3 0,0 0 0,22 0 0,5 0 0,0 0 0,-5 2 0,28 3 0,-31-3 0,-1 0 0,26 1 0,-41-4 982,8 6-982,-50-3 0,8 2 0,-9-2 983,5-1-518,-8 4-465,4-4 0,-4 4 0,7 0 0,-6 0 0,5-3 0,-5 2 0,5-2 0,-2 0 0,9 2 0,-4-2 0,19-2 0,0 3 0,25-4 0,-3 6 0,2 0-984,28 0 492,7 4 0,1 1 49,-44 0 0,-2-1-49,18 1 0,5 1 55,13 7 0,-2-1 437,-26-10 0,1 0 0,31 11 0,6 0 0,-2-7 0,-3-1 0,-21 4 0,-1-1-492,24-2 0,0-1 453,-32 3 0,0-1 39,32-1 0,0-1 0,-29 0 0,0 0 0,23 0 0,-2-1 0,13-4-496,-10 0 496,-3 0 0,-11 0 0,22 0 983,-43-3 0,26 2 0,-63-2 0,14 0 0,-21 2-319,6-2 27,-3 3-691,29 0 0,-19 0 0,56 0 0,-48 0 0,71 0 0,-63 0 0,42 0 0,-18 0 0,-5 0 0,4 0 0,-2 0 0,-25 0 0,14 0 0,-20 0 0,19 0 0,8 0 0,44 0-492,-38 0 0,3 0 248,5 0 1,-2 0 243,26 0-114,-2 0 114,-22-4 0,-46 3 0,-3-6 0,-8 3 0,0 0 983,-1 0-504,-2 1-356,2 2-123,0-5 0,1 5 0,3-2 0,0 3 0,6 0 0,-4 0 0,3 0 0,-4 0 0,-4 0 0,-76-3 0,-4 2 0,-7 0 0,-8-1-492,2 2 0,-4 0 164,14 0 0,-3 0 0,-4 0 0,-13 0 0,-3 0 0,-4 0 82,14 0 0,-2 0 0,-1 0 0,1 0 0,5 0 0,1-1 0,-1 1 0,-4 1 49,1 0 0,-5 1 1,-2 1-1,2-1 0,4 0-49,-3-2 0,5 1 0,0-1 0,-4 1 49,5 1 0,-4 0 1,-1 0-1,1 0 0,2 0-49,-11-2 0,1 0 0,2 0 0,-1 0 0,-2 0 0,1 0 0,-1 0 0,-1 0 49,17 0 0,-1 0 1,-1 0-1,1 0 0,1 0-23,-21 0 1,0 0-1,3 0 1,4 0 219,-4 0 0,5 0 0,-3 0-246,13 0 0,-3 0 0,1 1 0,6-2-82,4-2 0,5-1 0,-3 2 303,-24 1 1,-4 1 0,5-2 24,22-1 0,5-1 0,2 2 491,-19 5 1,6 1-1,19 0 1,7 1-310,-2 3 801,-2 3 0,37-10 0,4 3 0,10-1 0,0-2 0,0 8 0,-1-4 0,-5 8 0,8 4 0,-1-5 0,27 44-201,30-4-782,-15-14 0,5-1-492,21 0 0,7-6 367,-7-11 0,2-4 125,13 3 0,0-3 0,-8-9 0,-4-4 0,-8-4 0,-4-3-88,32-11 88,-14-14 0,-35 8 0,11 2 0,-35 9 0,4 2 983,-15 4-737,-44 1-153,-4 3-93,-4 0 0,-5 0-428,-33 0 428,-8 0 0,23 0 0,32 3 0,26 1 0,47 13 0,21 2 0,18 3 0,2 0-328,-4-1 0,2 0 0,7 1 131,-1-1 0,9 3 1,4 1-1,0-2 0,-2-2-49,8-2 0,-1-2 0,1-2 0,1 1 49,-9 0 0,2-1 1,1 1-1,-2-2 0,-3-3-49,3-2 0,-4-4 0,0 0 0,1 0 0,9 0 0,2 1 0,-1-2 0,-4 0-82,4-3 0,-4-2 0,-2 1 0,-1 0 0,-1 0 0,-7 0-164,0-2 0,-13 0-492,-9 2 0,-54-7 1967,-14-2 0,-39-10 0,-38-9-492,22 14 1,-4 1-1,-3 3 1,-3 2-1,-7 3 1,-1 2-293,5 2 1,-2 2 291,-15-1 1,1 0-358,24 0 1,-1 0-135,-3-3 0,-5 0 0,8 0 0,14 2 0,-1 0 0,-13-2 0,-7-1 0,4 2 0,-5 1 0,6 2 0,7-1 0,3 0 0,-4 0 0,13 0 0,30 0 0,-9-4 0,33 0 983,19-11-538,42-6-445,14-1 491,-23 9 1,3 1-136,42-4-356,-10 7 0,-33-1 0,-17 9 0,-37-2 0,-54 3 0,-3-4 0,-10-1-492,-23-5 0,-9 0 164,10 3 0,-7 0 0,0-2 82,21 0 0,-1-2 0,0 1 0,1 1-82,-22 3 0,0 3 0,-3-2 82,12-1 0,-4-2 0,2 1 0,5 0-82,1 3 0,5 1 0,-2-1 0,-12 0 0,-3 0 0,7 1 241,-11-2 0,8 1 87,15 4 0,7 0 0,-27 0 0,57 0 0,32 3 0,58 1 0,35 2 0,-3 10 0,8 1-201,-21-10 0,6-2 0,3 1 1,-1 1 200,5 4 0,0 2 0,1 1 0,1-4 0,7-2 0,2-3 0,0 0 0,-2 1-224,-10 1 0,-2 1 0,0 0 1,5-1 223,-2-4 0,4 0 0,2-1 0,-3-1 0,-6 1 0,12 2 0,-7-1 0,3-1-246,-8-1 0,4-1 0,-4-1 0,-10 1 64,0 0 1,-9 0 181,31-3 0,-90-6 0,-13-4 0,-33-1 0,-10 1 983,-22-7-492,2 6 1,-10 1-165,18 7 1,-3 0 0,0 0-1,-4-3 1,-1-1 0,-5 0-574,5 4 0,-5 1 0,-1 0 0,-1-2 39,0-2 0,0-1 1,-1 0-1,0 0 207,-4 1 0,0 1 0,-1 0 0,0 0 0,-2 0 0,0-1 0,-1 1 0,3 0 0,5 2 0,0 0 0,3 2 0,3-1 0,-9 1 0,5 1 0,6 1 0,-3 3 0,11 2 0,-3-2 0,63 3 0,45 4 0,43 1 0,1 0-328,-17-1 0,1 0 0,7 1 131,3 0 0,9 2 1,5-1-1,1 1 0,-4-3 0,-5-2 0,-2-1 1,1 0-1,0-2 0,2 1 0,12 1 0,2-1 1,2 0-1,-1 0 0,-1-2 41,-5-1 0,-2 0 0,0-2 0,0 1 0,0-1 156,-1 1 0,1 1 0,-1-1 0,0 0 0,0-1-197,1 0 0,1 0 1,-1-1-1,-2 0 0,-6-1-131,22-3 0,-6 0 0,0-2 543,-18 2 0,3-1 0,-5-1 1,-12-1-216,-9-3 0,-10 0 983,18-8 0,-65 13 0,-13-5 0,-36-1 0,-17-4-492,0 7 1,-7 3-1,1 1 1,-6 2-165,-5 1 1,-9 0 0,2 1-431,6 1 0,1 1 0,-2 1 103,10-1 0,-3 0 0,0 0 0,1 0 0,-16 0 0,2 0 0,2 0 0,14-1 0,1 0 0,3 3 0,-29 5 0,11 1 0,-2-4 0,59 22 0,46-19 0,49 7 0,16 2-492,-23-3 0,4-1 208,22-1 0,12 0 0,-8-2 284,-10 1 0,-2-1 0,-2 0 0,4 1 0,-12-3 0,10-3 983,3 16 0,-97-20-332,-53 11-651,-9-5 0,-12-1 138,2 4 1,-7 1-139,29-3 0,-6 0 0,-1 1 0,0 0-246,2 2 0,0 0 0,-1 1 0,0 0 0,0-1 0,1-1 0,-2 2 0,-2 2 0,-12 4 0,-3 3 0,1 2 0,4-1-82,-9 3 0,5 0 0,-3 3 104,10-3 1,-4 3 0,1 0 0,5-1 223,-2 3 0,6-2 0,-3 0-328,-14 1 0,-2-1 0,9-3-44,2 1 1,7-2 862,1-1 1,8-2 159,9-2 332,43-7 0,30-7-344,50 5-639,19 4 491,13-3 1,10-1-15,-19 1 1,4-2-450,5-3 1,9-3 0,-7 2-29,5 5 0,-4-1 0,8-6 0,-7-2 119,-31 4 0,-12 1-119,-14-2 0,-21-2 0,-82 6 0,-46 0-328,44-6 0,-2 0 0,-8-1 131,2 2 0,-8 0 1,-4 0-1,0 0 0,4-1-49,-6 0 0,3-2 0,-1 1 0,-4 0 49,-1 3 0,-5 0 1,-1 0-1,2 2 0,6 1-49,8 0 0,6 2 0,1 0 0,-6 1 127,-2 1 1,-6 0-1,-1 2 1,4-1-1,9 1 119,0 1 0,8 1 0,0 0 327,-9 1 1,0 0 0,15-2 93,0 1-421,41 4 0,110 3 0,-20-12 0,12-1 0,2 4 0,9 2 0,6-2-236,-10-4 0,4-3 1,3 0-1,-3 0 236,-5 1 0,-2 0 0,1-1 0,5-1-99,3 0 1,6-2 0,1 0 0,-1-1-1,-6 0 99,-5 0 0,-5-2 0,0 1 0,5 0 0,3 0 0,5 0 0,2 0 0,-4 0 0,-8 0-298,10 0 1,-9 0-1,-3 0 298,-7 0 0,-3 0 0,-12 0 0,16 0 0,-78 0 0,-52-3 0,-36-1 469,13 2 1,-9 2-470,0 1 0,-13 2 0,-2 0 0,6 2 0,0 1 0,4 1 0,-5 2 0,15 1 0,-5 2 0,-2 1 0,1 1 0,7-1 235,-18 4 0,6 1 1,-6 1-236,1 1 0,-7 1 0,0 1 0,6-3 0,-4 1 0,4-2 0,0-1 0,18-4 0,-1 0 0,1 0 0,5-1 308,-2 1 0,5 0 0,7-3-308,-7-5 0,20 3 0,37 8 0,72-16 0,8 0 0,23 0 0,7 0 0,-6 0-328,0 0 0,-3 1 0,12-2 309,-23-1 1,8-1 0,7 0-1,2-1 1,1 1 0,-4-1-1,-5 1-120,9 0 1,-5 1 0,-2-1 0,0 0 0,3-1 138,-9-2 0,2-1 0,1 0 0,-1-1 0,1 0 0,-2 1 0,14 0 0,0 1 0,-1-1 0,-2 1 0,-3-2 0,8-1 0,-4-2 0,-2 0 0,0 0-45,-3 1 0,0-1 0,-3 1 0,-7 0 45,-2 1 0,-7 0 0,-10 0 0,27-12 0,-81 13 0,-52-11 0,-13 5 0,-3 7 0,-15 2 0,-2 1 327,-4 0 1,-3 2 0,-3 1-292,9 0 1,-3 1-1,-3 0 1,-2 1 153,6 0 1,-5 0-1,-1 1 1,3 0 0,5 1-191,-13 2 0,6 2 0,-4 1 0,2 0 0,-5 2 0,2 1 0,10 0-153,-14 8 1,9 2 152,-8 6 0,10-1 0,8-2 0,35 5 0,105-1 0,1-8 0,15 0-328,2 0 0,11 0 0,15-1 300,-37-8 0,9-1 1,5 0-1,5 0 0,2 0 1,1-1-1,-2 0 0,-3-1-89,7 1 1,-3-2-1,0 1 1,1-1-1,2-1 1,3 1-1,5 0 117,-17-1 0,4-1 0,4 1 0,2 0 0,2 0 0,0 0 0,0-1 0,-1 1 0,-3-2 0,-4 1 0,-4-2-141,18 1 1,-7-1-1,-2-1 1,-3-1-1,1 1 1,2-1-1,5 1 31,-9 0 1,4 0 0,3 0 0,0 0-1,1 0 1,-1 0 0,-4-1 0,-2-1-1,-6 0-54,10-2 0,-6 0 0,-3-2 0,-1 0 0,-1 0 0,3 1 0,6-1 0,4 1 0,0 0 0,-3-1 0,-6 0 0,-8-1 491,17-4 1,-10 0 0,-12-1-80,2 1 0,-31-4-248,-48 0 0,-56-5 0,-32 3 0,14 3 0,-7 1 0,-12 0 0,16 3 0,-10 0 0,-5 0 0,-3 0 0,-1 2 0,1 0 0,-1 0 0,-1 2 0,0 0 0,-2 1 0,-2 0 0,-3 0 0,11 1 0,-2-1 0,-2 1 0,-2 0 0,-1 0 0,0 1 0,-1 1 0,1 1 0,7 1 0,-1 1 0,-2 0 0,1 2 0,-1 0 0,1 0 0,1 0 0,2 1 0,2-1 0,-9 1 0,3 0 0,2 0 0,1 0 0,-2 1 0,-3 1 0,-5 2 0,18-2 0,-4 1 0,-4 1 0,-3 1 0,0 1 0,-1-1 0,1 1 0,3 0 0,2-1 0,5 1 0,5-2-164,-20 5 0,7-1 0,5 0 0,1-1 0,-2 2 0,-6-1 81,6-1 1,-4 0 0,-4 0-1,0 1 1,-1-1 0,3 1 0,3-1-1,6-1 138,-21 4 0,5-1 0,4 0 0,5-1 0,4 1-55,6-1 0,6-1 0,3 0 0,2 0 327,-18 2 1,3 0 0,29 1 655,37 0-888,58-19 0,29-8-95,-5 1 0,9-1 0,7-1 0,8 0 0,9-2 0,5 0 0,2 1 0,-8 2 0,2 0 0,3 0 0,4 0 0,5-1 0,-19 2 0,5-1 0,3-1 0,2 1 0,2-1 0,0 1 0,-1 0 0,-1 1 0,-1 2 0,-1 0 0,0 2 0,1-1 0,-1 1 0,2-1 0,1-1 0,2 0 0,-10 0 0,0-1 0,3-1 0,0 1 0,0-2 0,1 1 0,0 0 0,-1 0 0,0 0 0,-2 1 0,5 0 0,1-1 0,-1 1 0,0 0 0,-1 0 0,-1 0 0,-1 0 0,0 0 0,-2 0-52,2-1 1,-1 1 0,-1 0 0,-1 0 0,0-1 0,-2 0-1,-2 0 1,-1-1 51,17-4 0,-1-1 0,-1 0 0,-4 0 0,-4 0 0,-6 2-202,6 0 0,-5 1 0,-7 0 0,-8-1 202,20-5 0,-30-2 983,-51 5 0,-72 24-818,2 2 1,-18 5 0,-7 2 0,5 1-166,6 0 0,2 2 0,-1 0 0,-7 1 0,-8 1 0,-7 2 0,-3 0 0,0 1 0,5 0 0,11-2 0,2 0 0,1 0 0,1 0 0,-2 0 0,-3 1 0,0-1 0,-1 1 0,0-1 0,1-1-197,0 0 0,0-1 1,1 0-1,0 1 0,-1 1 31,0 3 0,-1 1 0,1 1 1,1-1-1,1 0-80,-12 4 0,1-1 0,4-1 0,6 0 149,6 0 1,6 0 0,7-1 587,-9 4 1,22-5 491,43-17-546,49 1-437,42 3 327,-13-8 1,13 1 0,0-2-228,-9 0 0,0-2 0,8 0-44,-7-1 1,6 1-1,5-1 1,0 0 0,-4-2-57,13-1 0,-2-1 0,-1-1 0,1 0 0,1 0 0,-1 1 0,1 0 0,-2-3-110,-3-1 1,1-2 0,-5 0-1,-11 1 110,7 0 0,-11 0 0,-2-3 0,-27 3 0,-43 7 0,-53 7 0,-24-2 0,-20 1-246,23 3 0,-8 1 0,-5 1 0,-3-2 191,-1-2 0,-4-3 0,-3 1 0,-4-1 0,-3 3 22,12 1 0,-4 1 1,-3 2-1,-2-1 0,1 1 1,0-1-1,4 0 33,8-3 0,2-1 0,1 0 0,0 0 0,0 1 0,-1 0 0,0 2-110,-8 2 0,-2 1 0,-1 0 0,1 2 0,0 0 0,3 1 0,3-1 110,1 2 0,1 0 0,3 0 0,2 1 0,1 0 0,3 0-197,-3 0 0,3 0 1,2 0-1,1 1 0,1 2-5,-21 9 0,-1 3 1,5 0-1,14-6 693,3-2 1,10-1-49,-9 8 1,30-3 539,61-15 0,44-1-492,8 1 1,16-1-353,-16-7 1,7-2-1,5-1 1,2 0-140,11 3 0,2 0 0,5 0 0,5-2-89,-14-1 0,5-2 1,3 0-1,2-1 0,-2 0 1,-2 1 88,-7 0 0,-2 0 0,-1 1 0,0-1 0,2 0 0,0-1-164,9 0 0,3 0 0,0-1 0,0 0 0,-2 0 0,-3 0-33,5 0 0,-3 0 1,-1 0-1,-3-1 0,-3 1-3,6-1 0,-3 0 1,-3 0-1,-8-1 172,-2 1 0,-6-1 1,-17 2 27,-4 2 0,-145 0 0,19 0 0,-15 0 0,-9 0-57,10-2 0,-9 0 1,-5-1-1,-4 0 1,0 1 56,20 1 0,-3 1 0,-1-1 0,-1 1 0,-1 0 0,0 0 0,-1-1 0,-4 0 0,0-1 0,-1 0 0,-1-1 0,0 1 0,-2 1 0,-1 0 0,2 1 0,-2 0 0,-2 1 0,0 0 0,0 0 0,2 1 0,3 2 0,5 0 0,-5 2 0,6 1 0,3 2 0,0 0 0,-1 0 0,-2 2 0,1-2 0,-4 0 0,-2 1 0,1 1 0,3 1 0,5 2 0,8 2-246,-11 9 0,8 4 0,6 1 0,2-1 216,-11 1 1,5-2 0,13 3 520,19 4 1,11-2 491,4-4 0,76-1 0,43-10-656,-16-8 1,13-1 0,5-2-83,-10-3 1,3-1 0,4-1 0,2 0-196,-4 0 0,1 0 0,3 0 0,5 0 0,6-1-173,-12 0 0,8-1 0,3-1 0,4 1 0,0 0 0,-2-1 0,-4 1 0,-5 1-41,0 0 1,-6 1 0,-3 0 0,1-1 0,3 1 0,9-1 64,-12 0 1,7-1 0,4 1-1,4-1 1,1 0 0,0 0-1,-1 0 1,-3 0 0,-4 0-1,-6 1-65,17 0 0,-7 1 0,-3 0 0,-2-1 0,0 1 0,3-1 0,6 0 0,4-1 0,-1 0 0,-1 0 0,-4-1 0,-7 1-82,8 0 0,-4 0 0,-8 0 0,-11 0 737,17 0 1,-43 0-318,-91 0-174,-21 2 0,-20 1 0,-5 2 0,11-1 0,-3 1 0,-6 0 0,-5 2 0,1 1 0,-6 1 0,-6 2 0,-1-1 0,2 1 0,5 0 0,-2 0 0,3 0 0,2 0 0,-1 1 0,-5 2 0,12 0 0,-4 1 0,-2 2 0,-1 0 0,2 0 0,4-1 0,5 0 92,-3 0 1,5 0 0,4-1 0,0 1 0,0 1-93,-17 6 0,1 0 0,2 1 0,4 0 0,-10 3 0,3 0 0,15-3 0,24-4 0,5-3 0,-14 4 0,19-6 0,42-12 0,46-4 0,31-4 0,-12 4 0,6 1 0,7-1 0,9 0 0,6-1 0,8 0 0,6 1 0,-20 0 0,5 1 0,5 0 0,3 0 0,1 0 0,-1 1 0,-1-1 0,-1 0 0,0 0 0,-1 0 0,1 0 0,2 0 0,3 0 0,3 0 0,-13 0 0,4 0 0,2 0 0,1 0 0,2 0 0,1 0 0,1 0 0,-1 0 0,0 0 0,-1 0-72,0 0 0,1 0 0,0 0 0,0 0 0,0 0 0,0 0 1,0 0-1,0 0 0,1 0 0,-1 0 72,-7 0 0,0 0 0,1 0 0,0 0 0,1 0 0,-1 0 0,-1 0 0,0 0 0,-2 0 0,0 0 0,-3 0-110,9 0 1,-1 0 0,-1 0 0,-1 0-1,-1 1 1,-2-1 0,-1 0 0,-2-1-1,-2 1-54,22-1 0,0-1 0,-2 0 0,-6 1 0,-8-1 0,-10 1 491,6 0 1,-12 1 0,-11-1 655,32-8-981,-128 9-2,-36 2 0,-28 2 0,-3-1 0,25-2 0,1 0 0,-6-1 0,-8 1 0,5 0 0,-9 0 0,-6 1 0,-3-1 0,-1 1 0,2-1 0,3 0 0,-5 0 0,2-2 0,1 1 0,0-1 0,-2 1 0,-2 1 0,6 1 0,-4 0 0,0 1 0,-1 0 0,0 0 0,3 0 0,3 1 0,-2-1 0,2 0 0,2 0 0,1 1 0,3 0 0,2 3 0,-2 1 0,3 2 0,2 1 0,1 0 0,2 0-238,-14 2 0,0 0 1,5 0-1,10 1 238,-15 6 0,11-1 491,12-3 1,19-3 491,41-8-784,61-2 0,55-4 0,-2-1-56,-33 3 0,-2-1 0,10-1-143,-2 0 0,10-2 0,7 0 0,1 0 0,-1-1 0,-7-1 0,14-2 0,-4-1 0,-1-1 0,4 0 44,-8 1 0,3-1 1,1 1-1,-1-2 1,-4-1-45,5-3 0,-2-2 0,-3 0 0,-2 2 0,-6 2 0,0 2 0,-4-1 0,-8 0 491,12-6 1,-11 0 66,19-5-558,-135 7 0,-37-1 0,20 3 0,-5 1 0,-8-1-246,-12-2 0,-9-2 0,-5 1 0,-3 1 82,25 4 0,-3 1 0,-2 0 0,-1 1 0,-1 0 0,2 1 0,2 1 0,0 1 0,0 0 0,-1 1 0,0 0 0,-2 0 49,-8 0 1,-2 0 0,-1 0 0,0 2 0,0 0-1,1 3 87,3 3 0,0 1 1,1 2-1,-1 0 1,2 1-1,-1-2 28,4 0 0,1-2 0,0 1 0,0 0 0,0 1 0,-1 1-164,-2 3 0,-1 2 0,-1 0 0,2 1 0,2 0 0,4-2-71,-15 2 1,5-2 0,2 1 0,-1 0 234,-4 2 0,-1 1 0,3-1 0,7-1 0,6-1 0,7-1 0,3 0 491,-21 3 1,13-2 491,10-2 0,72-9-492,60-1 1,32 1-1,-23-2 1,7 1-422,-7 0 1,8 1-1,4 1 1,-3-1-71,17 0 0,0 0 0,-3 0 0,-9 0 0,-2 0 0,-1 0 327,3-1 1,-1 1 0,-12 1 655,21 2 0,-51-2-311,-135 2-672,4-7 0,-14-2-246,26 4 0,-7 0 0,-4-1 0,-5-2 82,16 0 0,-5-2 0,-2-1 0,-2 0 0,1-1 0,1 2 0,1 1 0,0 0 0,0 0 0,0 0 0,0 0 0,-1-1 0,-5 0 0,0-1 0,-1-1 0,0 1 0,0 0 0,2 1 88,-12 0 1,-1-1-1,2 2 1,3 0-1,4 2 76,1 1 0,5 2 0,2 1 0,-2 1-243,-11 0 0,-4 1 1,5 1-1,14 1 243,5 4 0,10 1 0,0 2 0,18 0 0,39-6 0,7-2 0,68 2 0,43-1 199,-40 2 0,2 2 1,7-1-200,9 1 0,7 1 0,6-1 0,3 0 0,-17-2 0,5 0 0,2 0 0,1 0 0,-1-1 0,-2 1 0,8 1 0,-2-1 0,-1 1 0,2-1 0,1-1-164,-11-1 0,3-2 0,0 1 0,0-2 0,0 1 0,-1 0 38,-4 0 1,2 0-1,-1 0 1,-2 0-1,-2-1 1,-5 0-121,10-3 0,-5 0 0,-2-1 0,4 0 62,-2 2 1,4-1 0,0 0 0,-3-1 0,-7 0 509,5-3 0,-6-1 1,-3 0-327,34-2 0,-15 1 983,-22 1 0,-40 1-561,-94 12 1,-44 8 68,20 1 1,-6 2-336,21-9 0,-6-1 1,-4 1-1,1 1-25,-4 2 0,-1 2 0,1-1 0,2 1-131,9-3 0,1 0 0,2 0 0,-2 1 0,-6-1 0,-2 1 0,3-1 0,3 2 0,-4 4 0,4 1 0,7-2 491,-5-3 1,15 2 104,26 9-596,52-17 0,44 0 0,31 0 0,2-2-328,-2-2 0,3-2 0,12 0 164,-20 2 0,8 0 0,6 0 0,3 0 0,0-1 0,-5 0 0,-6-1 0,-2-1 0,0 0 0,1-1 0,1 0 0,3-2 41,-13 0 0,3-1 0,3 0 0,0-1 0,-1 0 0,0-1 0,-2 1 0,-4-1-41,10 0 0,-5 0 0,-2-1 0,0 0 0,2-1 0,5-2 41,-5 0 0,3-2 0,4-1 0,0-1 0,1-1 0,-3 1 0,-2 1 0,-6 1-41,3 0 0,-5 0 0,-2 2 0,-2-1 0,2 0 0,3 0 23,0 0 1,2-1-1,2 0 1,0 0-1,-2 0 1,-1 1-1,-4 1 167,11-1 0,-2 1 1,-3 1-1,-3 0 0,-4 0-26,23-4 0,-6 0 0,-6 2 327,-13 4 1,-5 0 0,-12 1 655,15-7 0,-76 18 0,-34 20 0,-31 7-686,17-7 1,-4 0-298,1-2 0,2-2 0,-25 10 983,35-13 0,39-8 0,74 4-492,-19-6 1,6 0-1,20-1 1,8-2-165,-8 0 1,6-1 0,-3-1-656,-12-1 0,-1-1 0,4-1 174,2-2 1,6-2-1,1-1 1,-5 1 153,3 2 0,-4-1 0,1-2 0,1-5 0,1-3 0,-6 2-285,7 2 0,-10 0 285,15-8 0,-44 11 0,-35 10 0,-97 15 0,0-2 197,5-3 1,-7 1-198,7-1 0,0 1 0,-7 0 0,0 1 0,0 8 0,1 0 0,14-4 0,5 0 491,19 0 1,7-2 491,-1 3 0,37-11-167,65-6-816,4-3 0,38-7-277,-43 0 0,-5-3 277,8-8 983,11-3 0,-48 8-409,-71 0-574,28 8 0,-34-3 0,-24-1 0,1 0-328,11 1 0,2 0 0,-8 0 82,-15-2 0,-8-1 0,-5-1 0,1 3 49,20 3 0,0 1 1,0 0-1,-2 1 0,-1 0 0,-7 0 0,-2-1 1,-1 1-1,1 1 0,2 0-49,-8 2 0,2 1 0,1 1 0,-3-1 49,10 0 0,-3 0 1,0 0-1,3 0 0,4 0-49,5 0 0,5 1 0,1-1 0,-1-1 0,-5 0 0,-1 0 0,1-1 0,6-2-82,-3-4 0,5-2 0,8 1-164,5-1 0,8-2-492,-25-17 1967,73 10 0,33-24-729,21-34 237,0 27 1,5-1-1,-12 6 1,2 2-1,21-5 1,-2 7 491,-12 10 0,-28-1 0,-39 28-656,-51 3 1,-37 2 0,1-1-656,20-2 0,1-1 0,-9-1 131,3 0 0,-9 1 1,-4-2-1,-2 1 0,4-2 0,6 1 0,1-2 1,1 0-1,-1 0 0,-2 0 33,10 0 0,-1-1 0,-1 1 0,0-1 0,1 1 0,0 0-33,-10 1 0,0 1 1,1 1-1,0 0 0,0-1 0,1 1 0,0-1 1,1 1-1,1 0 0,4 2-49,-7 0 0,4 2 0,2 1 0,5 0-82,-6 1 0,5 1 0,7-1-164,-4 0 0,14 1-492,17 6 1967,79-19-492,18-4 1,12-2-275,2 2 0,7-2 0,2-1 110,7-3 1,4 0 0,4 0-288,-1 4 0,6 0 1,0 1-1,-5-1-40,5-4 0,-4-1 0,0 1 0,8 2 0,0 1 0,-7 1 491,1-4 1,-12 2 491,13-4-420,-69 14-563,-43 5 0,-40-3 0,-28-1 0,-1 1-328,11 1 0,0 0 0,-7 1 82,-6-2 0,-7 0 0,-2 1 0,2 0 0,6 1 0,2 1 0,0 1 0,3 2 70,10 2 1,2 3-1,1 0 1,0 1-71,-3-2 0,0 1 0,1 0 0,2 3 228,-18 7 0,1 4 1,15-4 208,22-6 0,10 0-191,-18 15 0,109-23 0,53-9 0,-3-1-492,-1-1 0,7-1 295,-24 4 0,10-2 1,5 0-1,-3 0 0,-8 0 16,6-1 1,-8-1 0,7-1 180,7-2 0,8-2 0,0 1 0,-9 1 0,-11 2 0,-6 2 0,-3-2 491,27-6 1,-9 1-1,-20 7 1,-31 1 491,-45 6 0,-69 11-492,-7-2 1,-17 0-738,20-3 0,-7-1 0,-5 1 0,-1-1 49,9 0 0,-2 0 1,-2 0-1,-2 0 0,0 0 33,5-1 0,-1 0 0,-2 1 0,0-1 0,0 1 0,1 0-24,-16 1 0,0 1 1,0 1-1,2-1 0,2 2-9,9-1 0,1 1 1,1 1-1,3 0 0,2 1-49,-8 1 0,2 2 0,5-1 0,6 0 175,-30 5 1,23-2 70,35-1 0,130-26 0,-14 3 0,14-3 0,4 0 19,-9 3 0,4 1 0,3-1 0,5-1-19,2 0 0,6-1 0,3 0 0,-1 0 0,-2 2 0,-7 1 0,-1 0 0,-1 1 0,0 1 0,2-1 0,6 0 0,2 0 0,1 0 0,-2 0 0,-3 1-28,-10 1 0,-2 1 0,-1 0 0,-1 0 1,-2 0 27,10 1 0,-1-1 0,-3 1 0,-5 1-128,4-1 0,-5 2 0,-8-1 128,2-1 0,-16 1 983,-25 4 0,-41 0-525,-37 0 1,-18 0-459,-14-4 0,-8-1 327,10 4 1,-4 0 0,-5 1-258,5-2 0,-4-1 0,-1 0 0,4 2-70,-8 0 0,2 1 0,-2 1 0,10-1 0,-4 0 0,1 0 0,5 0 327,-6 0 1,5 0 0,0 0-119,2 0 1,0 0 0,5 0 239,-12 0 1,8 0-450,-20-4 0,53 0 0,49-3 0,62-38 0,19-1 491,-11 9 1,5 0-1,-7 4 1,-1 3-485,2 6 0,-6 2 976,15-9 0,-35 15 0,-130 21-890,10 1 0,-12-1-421,4-1 0,-7-1 0,-4 1 82,8 0 0,-3 1 0,-2 0 0,-1-1 0,-3 0 0,-1-2 0,-2 0 0,-1 2 49,11 1 0,-2 1 1,-1 1-1,1-1 0,0 1 0,5-1 0,0 1 1,1-1-1,1 1 0,1 0-49,-10 3 0,2 1 0,2 0 0,6-2-82,-1-1 0,6 0 0,10-1-452,-29 11 780,105-18 0,39-3 0,31-1 0,6 1-246,-4 2 0,7 0 0,5 1 0,3 0 82,-21-2 0,2 1 0,3-1 0,1 0 0,2 0 0,0 1 23,-1 1 1,1 0-1,1 0 1,2 0-1,0 1 1,0-1-1,0-1 0,3 0 1,0 0-1,1-1 1,0 0-1,0 0 1,0 0-1,1 0 103,1 0 0,1 1 1,1-1-1,-1 0 0,0 0 1,-1 0-1,-2-1 38,7 0 0,-1-1 0,-1-1 0,-1 1 0,-1 0 0,-3 0-197,10 1 0,-1 1 1,-2 0-1,-5-1 0,-6 0 23,15-3 0,-8-1 1,-8 2 664,5 4 1,-13 0 491,9-8 0,-95 9 0,-56 8-656,3 0 1,-12 3 0,-2 0-1,-3 0 1,-3 0 0,-5 0-83,-2 0 1,-7-1 0,-1 1 0,0-1-428,5 1 1,0-1-1,-1 0 1,0-1 181,-3-2 0,-1-2 0,0 0 0,-2 1 0,13 1 0,-1 1 0,-1 1 0,0 0 0,2-2 0,-16 2 0,0-1 0,2 0 0,2 0-246,9 0 0,1 0 0,3 0 0,5 1-41,-2 0 1,6 1-1,7-2 287,5-3 0,13 0 0,16 2 983,41-11 0,29-4-527,35-13-456,-16 11 0,4 1 491,7-4 1,-1 1-1,-10 6 1,-3 2 491,21-5 0,-56 9 0,-26 0 0,-43 8-492,-7 1 1,-7 1-984,-6-5 0,-4 1 390,-21 7 0,-1 0 102,25-8 0,4-1-79,4 4 0,6 1 79,-2-1 945,30-1-945,30-7 0,51-3 0,29-3 0,-14 1 0,8-1-328,11-2 0,11-2 0,-2-2 0,-10 0 0,0-3 0,-4 2 0,-9 2 0,-3 1 0,-3-2 581,20-9 0,-11 0-253,-8 7 144,-37-3-144,-28 10 0,-93-14-984,2 14 953,19-6 1,-7 1 521,-9 11 1,0 0-40,16-6 0,-4-1-780,-12 3 0,-11 2 0,4-1 0,18 1 0,2-1 0,-2 1 76,-17-2 0,-2 1 0,6 3-68,-9 8 0,11 2 320,30-7 0,8 3 938,-7 17-938,54-5 983,18 9-244,55 14-739,13-2 491,-17-18 1,4-4-1,-7-6 1,1-3-448,10-2 0,1-2-44,-4-2 0,-1-2 0,1 2 0,-4-2 0,20-3 872,-37 3-872,-45-3 0,-76 12 0,18-7 0,-4 0-393,-4 6 0,-3 1 393,-14 0 0,3 1 0,-7 1 0,25 2 0,3-2 0,1-5 0,9 0 0,41-3 0,69-29 0,-22 8 0,3-1 0,3 1 0,-1 0 0,28-19 983,-57 35-161,-30 3-822,-20 31 0,-6 11 0,-18 25 0,7 7 0,0-7 0,11-16 866,5-15-866,15-17 0,6-4 0,15 15 0,23 18 0,26 29-304,-19-34 0,1 0 304,25 29 0,-18-23 0,-32-31 0,-18-12 0,-23-11 0,-18-3 0,-18 0 0,-11 8 608,27 5-608,-20 22 0,26 7 0,-25 19 0,30-17 0,5 2 0,24-28 0,2 9 0,2-11 0,-4 2 0,-6-6 0,-34 5 0,-11 2 0,9-1 0,-2 1 0,-30 7 0,-4 8 0,-4 22 0,9 2 0,0-5 0,24-1 0,19-7 0,37-30 0,55-4 0,36 9-492,-16-11 0,7 0 0,13 4 0,2-2 190,-11-5 0,1-4 302,-15 1 0,3-2 0,-4-1 0,7-1 0,-2-2 0,13-3 0,-2 0 0,-18 5 0,-7 1 0,17-2 0,-22 6 0,-45 7 0,-41 37 0,14-16 0,-19 22 0,19-30 983,10-6 0,2-6-377,26-1-606,29-3 0,45 0 0,-48 0 0,4 0-492,36 0 0,3 0 0,-25 0 0,0 0 329,26 0 1,0 0 162,-23 0 0,-6 0 0,16 0 0,-28 4 0,-53-1 0,-43 9 0,-22-2 0,7-2 0,-8 0-328,-18 2 0,-12 0 0,1-1 0,6-2 0,0-1 0,-1 1 0,-1 3 0,-1 0 0,0-1 0,3-1 0,0-2 0,2 3 0,11 3 0,1 2 0,1-3 307,-2-5 1,0-4 0,2 3-472,-19 9 0,5-2 469,13-11 1,10-1 22,1 8 0,37-8 983,30-3 0,27-4 0,13-4 0,21-9 0,21 3 0,-18-4 0,-5 13 0,-33 2-544,-21 9-439,16-2 0,30 17 0,2-11 0,11-1-328,-3 0 0,6 0 0,1-1 0,1 0 0,2-2 0,6-3 82,15-3 0,10-4 0,1-2 0,-10 1 98,-11 1 0,-7-1 0,3-1 148,0-1 0,4-2 0,-2 0 0,-12-1 0,1-5 0,-11 1 0,27-8 0,-32 6 0,-28 10 0,-23 2 0,-16-20 0,1 6 983,-4-26 0,19-35 0,21-10-1475,-1 21 0,7-2 0,14-3 0,4 3 412,-10 17 1,5 0 79,4 4 0,6-2 0,0 4 0,12-4 0,5 2 0,-7 9 0,4-2 0,-3 4 0,7-7 0,-1 3 0,16-2 0,-2 3 0,-30 12 0,-2 2-392,3 1 0,1 1 392,-2 2 0,-5 4 0,-5 9 0,7-2 0,-35 11 0,-4 7 0,4 2 0,25 5 0,32 3 0,-21-4 0,4-1 491,5-2 1,-1-3-172,-6 0 0,0-4-320,9-6 0,-2-4 0,30-7-492,-10 4 0,7 2 0,0 6 0,5 2 164,-6 1 0,5-1 0,-1 3 0,-9 2 0,-1 3 0,3-1 0,15 0 0,4 1 0,-9 1 225,-6 3 0,-8 2 103,-2-3 0,-13 0 0,-25 1 0,-39-2 609,-59 2-609,-24 5 0,14-3 0,-10-2-328,-6-3 0,-9-2 0,4-1 1,20 1 0,3 0 0,-7 0 327,-12-1 0,-10 0 0,0 0 0,6 1-234,6 0 1,4 1-1,-3 0 234,5 1 0,-2 0 0,-2 0 0,-1 1 0,-6-1 0,-2 1 0,1-1 0,3-1 0,-15 1 0,4-2 0,-3 1 0,15-1 0,-3-1 0,1 1 0,7-2 0,6 0 0,4-1 0,4-1-157,-22 1 1,9 0 156,-9 0 0,37 0 0,41 0 0,12 0 0,45 0 0,0 7 0,6 3 491,18 8 1,6 3-1,11-1 1,3 2-107,3 5 1,-1 1-386,-9-8 0,0-3 0,0-2 0,-2-1 0,-13 0 0,-6-2 0,23-2 983,-38-3 0,-36-4 0,-22 2 0,-69 16-640,29-9 1,-7 0-672,-10 1 0,-7 0 0,2 0-164,-17 5 0,-3 1 164,5-2 0,-5-1 0,6 1-164,-2 3 0,3-1 439,-12 1 1,6-2 11,32-4 1,8-3 40,-5-2 0,28-3 0,32-6 0,88-17 0,-30 11 0,8-1-265,3-4 1,8-3-1,0 1 265,-2 5 0,1 1 0,3 0-187,-6 0 1,5-1 0,-1 0 0,-3 1 186,8 0 0,-4 1 0,2-1 0,-11 2 0,1 0 0,2 0 0,-1 0 0,1-1 0,0 1 0,-1 0 0,-4 0 0,1 1 0,-3 0 0,-1 1 0,8-1 0,0 0 0,-13 3 72,15 4-72,-45 1 0,-34 3 0,-28 16 0,-49 9 0,27-7 0,-6 0 491,-25 3 1,-4 0-125,10-1 1,1 0-368,-5-3 0,3-1 0,18-5 0,6-2 983,-13 1 0,34-10 0,35-7 0,33-14-952,14-3 0,9-4-523,7-5 0,7-4 164,0 2 0,6-2 0,0 0 0,0 0 0,1 0 0,-1-1 0,2-1 0,-1-1 0,2-2 217,-13 5 0,1 0 0,0-1 0,-3 1-217,5-2 0,-3 1 0,2 0 110,12-6 0,3 0 1,-3 3 217,-11 5 0,-1 3 0,1 2 0,13 1 0,2 3 0,-2 1 0,-14 1 0,-3 1 0,3 3 0,15 5 0,4 3 0,-7 1 0,-3 0 0,-4 2 0,12 2 0,-5 2-85,2-1 85,-25 0 0,-32 3 0,-10-2 983,-15 5 0,6-5 0,-87 21-78,-14-17-905,10 5 0,-9 0 0,13-6 0,-3-2 0,4 0 491,-1 2 1,2 1-1,-15 2 1,8 2-29,11 5-336,0 7-127,25-8 0,-12 7 0,40-15 0,5 2 0,65 3 0,32-2-492,-21-4 0,4 0 164,14 4 0,9 3 0,-2-3 0,-12-6 0,-2-3 0,2 2 0,2 2 0,1 0 0,2-1 0,14-3 0,3-2 0,-6-1-164,10 0 0,-7-1 18,-5-1 0,-14-1 474,-28-1 0,-44 5 983,-5 3 0,-25 0 0,17 3 0,-10-2 0,54 2 0,30-11 0,5 1 0,1-11-767,-21 7 0,0-2-1196,24-13 980,-9 10 0,9 4-492,14 1 0,8 5 164,-9 7 0,6 4 0,2 1 82,-20-2 0,0 1 0,1 1 0,0 1 0,4 4 0,1 2 0,-1 0 0,-3 0-82,9 1 0,-3-1 0,-5 2-164,6 8 0,-6-1 352,-4-8 1,-9-1 139,-10 6 0,-19-11 0,-25-5 668,-4-3-668,4-3 983,-40 2 0,1-8-492,-31 3 1,-16 2-1,-5 0 1,-13 0-403,15 1 0,-13-1 0,-6-1 1,-1 2-1,6 0-335,-3 2 0,3 0 0,-1 1 0,-5 0 82,12-1 0,-4-1 0,-4 0 0,1 0 0,2 1 0,5-1-82,-17 2 0,4 0 0,3 0 0,3 0 0,11 0 0,3 0 0,0 0 0,-2 0 0,-8 0 0,-4 0 0,3 0 0,8 0-82,8 0 0,7 0 0,0 0-164,-37 0 0,11 0-492,15 0 0,66 0 492,67-6 0,38-2 676,-8 2 1,7-1-185,-19 1 0,7-1 0,3 0 0,-3 1 51,17-1 1,-3 0 0,4 0-52,-15 2 0,3 0 0,0 0 0,0 0 0,-1-3 0,-1 0 0,0 0 0,2 1 0,8 3 0,1 1 0,1 0 0,-3-1 0,-10-2 0,-2-2 0,0 0 0,2 2-246,12 4 0,2 2 0,0 1 0,-5-2 97,3-2 0,-5 0 0,3 0 149,-9 3 0,4 0 0,-3 0 0,-8 0-72,13-3 0,-10-1 72,-4 4 0,-13-1 983,-27-6 0,-38 7 0,-32 0 0,-4 0 0,-37 0-445,-9 0-47,16-3 1,-6-2-1,1 0 1,-6-1-621,-10-5 1,-9-3-1,1 0 129,16 3 0,1 1 0,-3-3 0,4-2 0,-4-2 0,-1-2 0,2 1 0,-16-3 0,3 1 0,2-2 0,7-1 0,1 0 0,1-3 0,-2-3 0,1-1 0,8 2-385,2 4 1,7-1 384,2-7 0,13 1 0,23 9 0,12-3 983,18 11-298,18-11 298,15-12 0,26-15-492,-19 20 1,1 0-1,5 3 1,-1 0-305,-2-3 0,-3 2-187,16-2 0,-16-3 0,-19 26 0,-3-3 0,1 7 0,-8-1 0,0 5 770,-1-2-770,-3 3 0,6 0 0,26-13 0,32-6 0,18-12-426,-41 12 0,1-1 426,7-5 0,-4-2 0,1-7 0,11-2 0,-56 25 0,-5 7 0,-61 1 0,-13 3 0,-4 0 0,-6 0-399,17 0 0,0 0 399,-12 3 0,0 2 0,9-1 0,2 2 0,4 6 0,-1 1 0,-9-4 0,0 1 0,8 7 0,3-1-415,8-7 1,4-1 414,-18 9 0,49-11 0,18-9 0,40-10 0,22-1 0,-8-3 0,5-2-492,32-5 0,7-1 164,-32 9 0,-1 0 0,1 1 229,29-5 1,2 2-230,-21 4 0,3 1 0,-1 0 0,-1-1 0,-1 0 0,-1 2 261,25 0 1,-5 2 23,-16-4 0,-8 3 43,12 10 0,-49-6 0,-16 7 0,-98 0 0,4 0-328,2 1 0,-15-1 0,2-1 279,13-1 1,2-2 0,-6 1-198,-4 2 0,-6 1 0,-4 0 0,1-1 47,-3-3 0,0-1 0,-2-1 0,-2 2 199,12 3 0,-2 0 0,-1 1 0,1 0 0,1 0 0,3-2 0,2 0 0,0 0 0,1 0 0,0 0 0,-16 1 0,1 2 0,1-1 0,6 0-328,-4 0 0,5 0 0,4 0 305,9 0 0,2 0 0,2 0 23,-24 0 0,10 0 0,-1 0 0,35 0 983,92 7 0,11-6 0,-9 6 0,-7-7 0,-40 0-492,-59-4 1,-29-2-1,18 5 1,-5 0-420,-12-2 0,-9-1 0,1 2-400,10 1 0,2 1 0,0 1 0,-6 1 0,0 1 0,0 1 0,2 1 0,1 2 0,0 1 0,-3 1 0,0 2 0,6 0-164,-9 4 0,3 0 164,20-3 0,-2 1 0,5-1-164,-3-1 0,2-2 433,-7 1 0,-1-1 59,1 0 0,5-1 0,-23 0 491,36 0 1,2 1 212,-16-1 279,25-2 0,-9-6 0,13 0 0,-9 0 0,2 0 0,-17 0 0,2 0 0,0 0 0,-34 0-1418,52 0 435,-20-3 0,-8-2-492,12-1 0,-1 1 164,1 1 0,-6 1 0,2-1 106,-30-1 1,1 2 221,28 2 0,0 1 0,5 1 0,-1-2 0,1 2 0,-24 2 0,0 2 0,28 0 0,2 1-492,-14-1 0,-3 0 92,-7 4 1,4-1-585,-17-6 852,10 6 0,2 1 132,7-2 39,-4-2 1,5 0-40,24 5 0,-28-9 0,42 8 983,13-7 0,-4 3 0,9-5-52,7 0 52,-8 0-374,9 0-115,-3 0-494,6-3 0,-2-1 0,3 0 0,-4-2 0,3 5 0,-2-2 0,0-3 0,1-8 0,-44-34 0,25 19 0,-56-23 0,57 38 0,-16 2 0,32 9 0,0 3 0,4 0 0,-3 0 0,2 0 0,-2 0 0,3-7 0,-1-1 0,4-3 0,4 1 0,13 6 0,16-5 0,11 8 0,31-5 0,26-2-492,-28 7 0,6 0 0,14-3 0,3 0 96,4 4 0,2 0 396,-28 0 0,1 0 0,1 0-328,-1 0 0,1 0 0,0 0 0,3 0 0,2-1 0,-1 2 74,3 2 0,1 0 0,0 0 254,0-2 0,0-1 0,-1 1 0,-2 2 0,0 0 0,-3 0 0,26-3 0,-6 0-492,-14 0 0,-5 0 390,-13 0 0,-6 0-3,10 0 105,23 0 0,-54 0 0,18 3 0,4 2 0,14 4 0,26 6 0,-36-6 0,7-3 983,-33-6 0,44 0 0,-52 0 0,13-4 0,11-11 0,-12 3-619,31-1 1,5 1-1349,4-2 656,-9 7 0,13 0 0,-5 1-164,-3 2 0,-1 0 164,0-2 0,6 0 0,0 0 0,5 2 0,2 1 0,-4-1-164,16-6 0,-2 0 164,-18 4 0,2 0 0,-10-1-164,-12-1 0,-5 0 0,8-4 0,0-1 0,-13 4 0,1 1 983,27-6 1,1 2-1,-15 6 1,3 1-165,-2-1 1,6 0 0,-2 1-231,20 3 0,0 2-97,3-5 0,4 1 0,-13 3 0,5 1 0,-9 1 0,-14-1 0,0 0 0,19 0 0,9 0 0,-12 0 479,-27 0 1,-1 0-480,17 0 0,8 1 0,-13-2 0,2-3-6,-12 3 0,2 1 6,26-4 0,-11 4 0,-16 0 0,5 0 0,13 0 0,4 0-444,15 0 0,2 0 444,-4 0 0,-1 0 0,-4 0 0,0 0 0,-4 0 0,-2 0 0,-12 0 0,0 0 0,8 0 0,-6 0 983,7-3 0,-49 2 0,-16-5-327,-4 5 11,9-6-667,2 5 983,19-7 0,-7 7-427,17-9-556,-17 10 0,7-9 0,-10 9 0,-5-6 0,24 6 0,1-2 0,48 3-660,4 0 660,1 0-492,-32 3 0,1 2 0,-12 0 0,1 0 0,10 4 0,-2 0 372,21 0 120,-38-1 0,-33-8 0,-9 0 558,0 0-558,-56 16 0,-4-5 0,-3 3 0,-5-2 491,6-7 1,0-1-22,-12 9 0,2-2-1454,-27-7 492,33 14 0,5 2-492,15-12 0,-9 17 0,37-17 0,4-1 518,56 14 466,35 3-19,10 3 19,-19-12 0,-6-4 0,-24-3 983,43 0 0,-79-15 0,0-2 0,-58-14 0,-38-5-492,37 15 1,-2 1-984,-17-3 0,-2 4 485,6 5 1,-3 2-486,-20 0 0,-3 0 376,-2 3 1,2 2 115,14 2 0,5 1 0,11-2 0,6 3 0,-16 16 0,37-12 0,3 4 983,32-13-607,-61-8-376,-38 6-328,28-1 0,-11 0 0,-2 1 0,-4 1 0,-3 1 0,-4 1 306,10 0 1,-5 1 0,-1 0 0,-1 2 21,12 1 0,-2 1 0,0 0 0,0 1 0,1 0-246,-12 1 0,3 0 0,-2 1 0,-7 1 82,8 0 0,-7 2 0,-2 0 0,-2 0 0,3 0 0,5-2-33,4-2 0,4 0 1,2-1-1,-2-1 0,-5 1 56,8 0 1,-5 0-1,-2 1 1,-2-1-1,1 0 1,2-1-1,3-2-56,-16 1 0,2-3 1,3-1-1,-1 1 0,-1 0 33,12 1 0,-1 1 0,-1 0 0,1-1 0,-1 0 0,1 0 0,1-2 0,0-1 0,1-1 0,-2 1 0,-1 0 0,-3 2 23,-1 1 1,-4 2-1,-3 0 1,0 1-1,1 0 1,4-1-1,4-1-56,-8 0 0,5-1 1,3-1-1,0 1 0,-4 0 33,6 1 0,-4 0 0,-1 1 0,2 0 0,5-1 0,7 1-164,-22 1 0,10 1 0,-1-2 70,-7-1 1,-2 0 0,7-1 584,22 1 1,5 0 0,-1 0-241,-8-1 1,0 1 0,12-2 895,-15-2 0,16 0 0,46 0 0,7 0 0,3 0 0,-7 0 0,-3-4 0,-2 3 0,-17-9 0,-30 9 0,8-10-492,-12 6 1,-4 0 491,-13-10-815,-8 5 1,-2 1-169,41 0 0,2 1 0,-15 2 0,-1 1 0,0-2 0,3-1 0,-30-2 0,30 2 0,5-1 0,4-3 0,2-1 0,44 6 0,-11-3 0,23 3 0,0 0 983,3-4-84,-2 0-899,5-3 0,-5 0 0,2-6 0,-3 4 0,0-1 0,3 7 0,1 3 0,6 0 0,1 0 0,0 3 0,0 0 0,-1 4 0,1 0 0,50 16 0,23 4 0,-29-7 0,3 0-492,2-3 0,-2-2-16,28-1 508,9-7 0,-49 0 0,1 0 0,-40 0 0,-3 3 0,-29 7 0,11-5 983,-39 4-474,8-3-509,-8-4 0,-7 4 0,25-6 0,17 0 0,17 0 0,62 0 0,9 0 0,1 1 0,10-2-492,7-2 0,5-3 164,-16-1 0,3-3 0,2-2 0,9-4 0,3-1 0,-4-3 104,-9 1 0,-3-1 1,0-2 223,1-2 0,-1-3 0,-5 2 0,9-4 0,-6 1 0,-7-4 0,-5 3 0,-13 10 0,-4 3 0,13-11 0,-28 17 0,-15 5 0,-7 2 0,0 6 0,-2 1 983,7 12 0,-7-7 0,7 10-309,-7-14-674,32 1 0,25-6 0,5 0 0,12 0-328,-7 0 0,5-1 0,4 2 82,-11 3 0,2 1 0,3 0 0,1 0 0,11-2 0,3 0 0,0 0 0,-2 2 0,-10 1 0,-3 2 0,0 0 0,3 0 0,12-1 0,5 1 0,-2-1 0,-5 1-82,1 2 0,-6 1 0,4 0 82,-11-3 0,4 0 0,-3 0 0,-10 0-246,7 2 0,-9 0 0,-7-5 0,-20-2-492,-36-3 779,-44 1 0,-26-2 205,10-6 0,-6-3 129,-14 3 1,-10 1 0,1-3-130,14-3 0,1-1 0,-4-1-81,-3 1 1,-4 0 0,-2 0-1,-1 1 81,0 2 0,-2 2 0,0 0 0,0 0 0,-4-2 0,0-1 0,0 0 0,-2 3-246,-2 3 0,-2 2 0,1 2 0,4-2 93,-13 0 1,5-1-1,-1 2 153,22 3 0,0 1 0,-1 1 0,3 0 0,-16 3 0,3 1 0,-1 0-328,-2 0 0,1 0 0,1 2 69,7 3 0,2 2 1,3-3 416,-23-4 1,3-1-159,26 3 0,-1 1 0,7-2 491,9-7 1,4 0 491,-45 7 0,73-5 0,115-2 0,7 2-656,-36-2 1,8-1 0,-1-1 163,27-2 1,-1-2-299,-26 2 1,0 0 0,-2-2 297,21-8 1,-3-1-459,-7 5 1,-4-1-34,-12-3 0,-6 1 0,23-3 55,-8 6-55,-39 3 0,-15 6 0,-13 0 983,-73 0 0,-5 0-492,-6 0 1,-9 0-984,-6 0 0,-2 0 236,0 1 0,-5-2 10,28 0 0,-5-2 0,-1 0 0,5 1-82,0 1 0,3 1 0,-4-1 0,-21-2 0,-6-1 0,4 1 0,13 3 0,3 0 0,2 0 0,9 0 0,2 0 0,0 0-164,-33 4 0,6 0 23,33-4 0,7 2 469,-16 5 983,34-7-115,26 4 115,13-4 0,29 9 0,-12-4 0,25 5 0,-30-6 0,7 0 0,-8-4 0,3 0-808,-3 0-175,0 0 0,-1 0 0,48 23 0,15-2-492,9 9 0,10 2 0,-1-6 0,4-1 166,-23-5 1,2 0-1,-2-1 326,21 2 0,-5-4-86,-19-6 1,-7-3 85,6 0 0,-30-8 0,-31 3 0,-7-2 0,-65 26 0,-8-6 0,10 0 0,-5 1 479,2-5 1,0 1-480,0 7 0,-1 2 0,-5-4 0,-1 2 0,0 10 0,2 0 0,13-12 0,3-1-82,6 2 0,3-2 82,-25 7 0,34-11 0,2-1 0,51-13 0,2 3 0,27-2 0,10-1 0,40 2-210,-5-1 0,6-1 210,-20-3 0,0-2 0,19-7 0,-4-1-218,-31 4 1,-4-1 217,10-6 0,-6-1 0,-5 0 0,-2 2 0,-37 6 0,-6 2 983,-3 3 0,4 0 0,16 0-756,40-4-227,-19-1 0,32 0 0,-19-6 0,-25 9 0,11-9 0,-46 11 0,-5-4 0,-55 4 0,10 0 0,-7 0-492,-11 0 0,-5 0 27,-17 0 1,2 0 464,33 0 0,3 0 0,-9 7 0,7-1 0,16-2 0,3 12 0,27-12 0,14 0 0,69 7-984,13-9 745,-10 3 0,7-2-211,-3-6 0,2-2 450,-20 2 0,2 0 0,3-2-328,14-6 0,3-3 0,2 0 82,-15 6 0,1 0 0,2-1 0,-1 0 0,-1-3 0,0-1 0,1 0 0,2 0 14,13 0 1,3 0 0,0 0-1,-5 1 232,6-3 0,-4 1 0,1 0 0,-16 3 0,2 0 0,-1 0 0,-3 2 0,7 1 0,-3 1 0,-1 2-328,-5 1 0,-1 1 0,1 1 0,0 3 0,0 3 0,-1 0 236,29 4 0,-6 3 92,-23-3 0,-5 2 491,-5 2 1,-9 1 196,-19-3 295,1 0 0,-37-3 0,-33 3 0,9-6 0,-23 2-738,35-3 1,3-2 0,12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3:44.89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308 248 24575,'31'0'0,"25"0"-984,-33 0 0,35 0 0,-18 0 0,11 0 0,-1 0 0,42-8 0,-42 2 1088,29-7-104,-57 2 0,3 1 0,-9 3 983,1-1 0,-4 8 0,-5-7 0,2 6 0,-3-5 0,-26-6-97,5 6-886,-24-5 0,17 11 0,1 0 0,0 0 0,4 3 0,-20 3 0,12 3 0,-4-3 0,-8 4 0,5-3 0,-30 6 0,-12-5 0,17-2 0,-13 0 0,45-2 0,-3 3 0,75 2 0,16 1 0,-10-6 0,4 0 0,4 4 0,5 0 0,-1-4 0,6-2 0,-2 2-492,17 6 0,2-1 164,-13-5 0,4-1 0,-4 0-51,16 2 1,-8-1 378,13-4 0,-6 0 0,-78-3 0,-10-1 0,-28-3 0,-24 4 0,-9 0 0,-3 3 0,-1 0 0,-12 0 491,17 0 1,-2 0 491,-35 0-901,25 0-82,-2 0 0,39 0 0,-4 0 0,17-3 0,-5-1 0,21-6 0,13-5 677,-1 4-677,1-3 0,-7 7 0,-3 0 0,-3-4 0,-4 4 0,-41-22 0,25 17 0,-45-16 0,44 23 0,-4 0 0,15 8 0,13-2 0,-32-27 0,-38 11 0,7-10 0,-8 2 0,-8 15 0,-2 3 0,11-7 0,4 1 0,-29 9 0,47-5 0,30 10 0,2-2 0,8 2 0,33 9 0,12-2 0,32 10 0,-5-12 0,7-2 0,-8-6 0,32 0 0,-16 0-492,-16 0 0,0 0-302,8 0 794,21 0 0,-42-5 0,0 3 0,-10-3 0,-11 5 0,-13 0 0,-9 0 983,0 0-188,3 0-795,7 0 0,-2 0 0,2 0 0,-7 0 0,-3 0 0,3 0 0,-2 0 0,2 0 0,0 0 0,1 0 0,30 0 0,-20 0 0,16 0 0,-27 0 0,-3 0 0,12 0 0,-9 0 0,6 3 0,-42 33 0,-37 17 0,14-10 0,-1 0 0,-20 7 0,14-10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3:46.62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94 24575,'31'18'0,"9"6"0,11-11 0,2 5 0,-9-10 0,3 3 0,-13-9 0,27-3 0,-24-4 0,40-24 0,-48 16 0,50-22 0,-47 23 0,36-15 0,-35 20 0,45-21 0,-32 25 0,25-12 0,0 15 0,-26 0 0,13 4 0,0-3 0,-29 6 0,19-6 0,-35 2 0,-5-3 0,2 0 0,0 0 0,-2 0 0,2 0 0,0 0 0,17-5 0,-12 3 0,12-3 0,-20 5 0,-30 20 0,13-12 0,-26 24 0,5-14 0,-15 10-984,9-11 0,-41 11 0,39-21 492,-11 1 0,-3-2-492,-5-6 492,-13-3 0,-2-2-492,-4-4 492,-12-4 0,0-1 207,12-2 27,3 5 1,4 3 257,22 2 983,-15 3 0,46 2 0,13-5 0,47-1 0,14-5 0,22-2 0,-19 5-47,19-4-81,-41 7-855,41-9 0,-58 7 0,5 1 0,-19 4 0,-66 3 0,23 0 0,-44 0 0,48 0 0,12 0 0,6 0 0,6 3 0,4 8 0,11-3 0,10 10 0,-1-13 0,9 7 0,7-5 0,-11-2 0,14 1 0,-26-6 0,10 0 0,-11 0 0,2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4.87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5.64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6.18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6.99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5:37.53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24575,'23'0'0,"-7"0"0,-13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9T15:26:12.33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81 130 24575,'63'7'0,"-4"2"0,35 6-984,-7-6 492,-20-1 0,5-1 0,-5-5 0,5-1 164,-2 1 0,6 1 0,-2 0-106,26 2 1,0-1 433,-29-3 0,1-1 0,0 1 0,-2 2 0,0 0 0,0 0-492,27-3 0,0 0 349,-26 0 0,1 0 0,0 0 143,1-1 0,0 1 0,-4 1 0,13 2 0,-1 1-328,-15-4 0,4 0 0,-4 1-117,10 7 0,0 0 445,21-6 0,-3-2 71,-30 4 0,-2 1-71,15-1 0,-9 0 0,-18-2 491,7 2 1,-4 0 222,-24-4 269,28 0 0,-45 0 0,4 0 0,-6 0 0,1 0 0,0 0-630,19 0-353,-15 3 0,15-2 0,-10 2 0,32 4 0,-17-5 0,34 5 0,-40-7 0,19 0 0,34-8 0,-32 6 0,29-10 0,-52 11 0,0-3 0,0 4 0,10 0 0,56 0 0,-30 0-262,9 0 1,0 0 261,-11 0 0,31 0 0,0 0 0,-31 0 0,31-6 0,-10-3 0,-24 1 0,13-3 0,-23 10 0,2-2 0,2 2 0,14 1 0,-3 0 0,-2 0 0,-8 0 0,-3 0 0,-2 0 0,2-7 523,-13 5-523,0-4 0,-23 6 0,2 0 0,16 0 0,18 6 0,-7 0 0,46 9-638,1-1 638,-8 0 0,-31-9 0,-3-1 0,-5 0 0,-2-4 0,-14 0 0,-20 0 0,0-4 0,3 4 638,-2-4-638,5 1 0,-82-39 0,35 23 0,-25-8 0,-5 3 0,-2 10 0,-18 6-984,0-6 0,-13 12 492,38-9 0,-3-1 0,-14 5 0,-3 1 0,-12-7 0,1-1 0,19 5 0,0 1 164,6 1 0,-4 0 0,3 2-164,-11 0 0,2 1 0,0-1 0,-2 1 0,-26 4 0,6 0-492,8 0 1475,-11 0 1,0 0 491,0 0-656,30 0 1,-11 0 0,9 0-323,15 0 0,-1 0 0,-23 0 0,-12 0 0,12 0-5,21 0 0,2 0 0,-36 0 0,-4 0 0,15 0 0,4 0 214,17 0 1,0 0-215,-17 0 0,-2 0 0,9 0 0,5 0 0,-30 0 491,33 0 1,2 0 151,-12 0-643,11 0 0,0 0 0,-24 0 0,23 0 0,1 0 0,-10 0 0,-12 0 0,9 0 0,-18 0 0,20 0 0,-2 0 301,14 0 0,0 0-301,-19 0 0,0 0 0,20 0 0,4 0 0,-43 0 0,46 4 0,0 0 0,-43-3 983,0 6-436,11-7-547,-9 0 0,19 0 0,2 0 983,13 0-757,11 0-226,10 0 485,2 0-485,11 0 983,6 0-719,1 0-84,9 0 1,3 0-1,5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A2D73-2532-A640-A667-27AB4D0D333F}" type="datetimeFigureOut">
              <a:t>9/8/25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F3D1-0F45-2240-9B47-75654C02E2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30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56DD0-1837-580F-27E0-C574746D1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785DE-4443-3137-49FA-9A47C0E64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12CC0-F8AB-0B77-CC4F-CFC860731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6F485-BD9D-A05E-1898-181CDECAF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1654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AA207-004F-B872-11E5-18C76A04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D9F201-92BE-4492-15BB-C05507BE5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8F005-FA00-1B47-FBA2-6714DD29B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F7B9F-5702-1B04-8E9D-9B05AD7DE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36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45F5C-23A5-A76E-D575-C02DBAF9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A72AFA-02CF-AF4E-FF81-2F52649D8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550F4-02EB-9062-2FE3-ACDF83DB9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FF86F-16F7-7961-9EFC-69A3CCD51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433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D537-DD4A-8459-3885-0C131ED76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3C9D3-38BD-63E1-3A18-58A259B81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96B085-8B27-87FD-D206-2A38940B9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C4E8-9726-1AAA-10A7-421BE273D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07021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ABCC5-AE7C-DD8D-115E-607A73EC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3C38D-002E-DA7A-E65A-676D63EA1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0C656-C0A3-A405-93FE-591DDFA4D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BF589-7D21-D61B-5EAF-8A5463016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643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2ABC5-B907-B277-1629-77E615ECD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19FE9B-508F-A3F5-F4C7-5AD875ADD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726064-15E4-2A2C-23C3-5561B29AF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53AF-857A-50EB-66DC-2BC319692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262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0.png"/><Relationship Id="rId18" Type="http://schemas.openxmlformats.org/officeDocument/2006/relationships/customXml" Target="../ink/ink12.xml"/><Relationship Id="rId3" Type="http://schemas.openxmlformats.org/officeDocument/2006/relationships/image" Target="../media/image6.png"/><Relationship Id="rId7" Type="http://schemas.openxmlformats.org/officeDocument/2006/relationships/customXml" Target="../ink/ink6.xml"/><Relationship Id="rId12" Type="http://schemas.openxmlformats.org/officeDocument/2006/relationships/customXml" Target="../ink/ink9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19" Type="http://schemas.openxmlformats.org/officeDocument/2006/relationships/image" Target="../media/image13.png"/><Relationship Id="rId4" Type="http://schemas.openxmlformats.org/officeDocument/2006/relationships/customXml" Target="../ink/ink4.xml"/><Relationship Id="rId9" Type="http://schemas.openxmlformats.org/officeDocument/2006/relationships/customXml" Target="../ink/ink8.xml"/><Relationship Id="rId1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SE 17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8 – Lambdas and Functional Interface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We can understand Lambda as ... in a ... class</a:t>
            </a:r>
          </a:p>
          <a:p>
            <a:pPr algn="l"/>
            <a:r>
              <a:rPr lang="en-US" sz="1800">
                <a:sym typeface="Wingdings" pitchFamily="2" charset="2"/>
              </a:rPr>
              <a:t>- Note: We can only use Lambda with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1,2,3,4)</a:t>
            </a:r>
          </a:p>
          <a:p>
            <a:pPr algn="l"/>
            <a:r>
              <a:rPr lang="en-US" sz="1800">
                <a:sym typeface="Wingdings" pitchFamily="2" charset="2"/>
              </a:rPr>
              <a:t>- Deferred execution is ...</a:t>
            </a:r>
          </a:p>
          <a:p>
            <a:pPr algn="l"/>
            <a:r>
              <a:rPr lang="en-US" sz="1800">
                <a:sym typeface="Wingdings" pitchFamily="2" charset="2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A027BC-087B-1D0B-57E3-36175DA5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2655791"/>
            <a:ext cx="4699000" cy="115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A1570-3546-47C3-FA67-1022C885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800" y="4059015"/>
            <a:ext cx="5740400" cy="2451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08DC14-A6AD-13F0-3FC8-909E50029B50}"/>
                  </a:ext>
                </a:extLst>
              </p14:cNvPr>
              <p14:cNvContentPartPr/>
              <p14:nvPr/>
            </p14:nvContentPartPr>
            <p14:xfrm>
              <a:off x="3773731" y="4376020"/>
              <a:ext cx="1502280" cy="11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08DC14-A6AD-13F0-3FC8-909E50029B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0731" y="4313380"/>
                <a:ext cx="16279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583A35-94F1-2E94-6FA7-C9FD340E0712}"/>
                  </a:ext>
                </a:extLst>
              </p14:cNvPr>
              <p14:cNvContentPartPr/>
              <p14:nvPr/>
            </p14:nvContentPartPr>
            <p14:xfrm>
              <a:off x="7720411" y="4293220"/>
              <a:ext cx="609480" cy="114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583A35-94F1-2E94-6FA7-C9FD340E07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57411" y="4230220"/>
                <a:ext cx="735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680E22-8066-F462-094D-725900FB5740}"/>
                  </a:ext>
                </a:extLst>
              </p14:cNvPr>
              <p14:cNvContentPartPr/>
              <p14:nvPr/>
            </p14:nvContentPartPr>
            <p14:xfrm>
              <a:off x="4796851" y="6126340"/>
              <a:ext cx="491760" cy="68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680E22-8066-F462-094D-725900FB57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3851" y="6063340"/>
                <a:ext cx="61740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D15F-0986-2679-86A9-5CE9659AE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E0CEF1-CE8C-040F-A869-94B641138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D2CCCEE-8F1F-E60D-951B-9BCE10650D5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F9BB30-1E5B-DBB3-EF66-539093CB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820738"/>
            <a:ext cx="7772400" cy="31089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1069DEF-7107-2852-7966-359309A1CCC7}"/>
                  </a:ext>
                </a:extLst>
              </p14:cNvPr>
              <p14:cNvContentPartPr/>
              <p14:nvPr/>
            </p14:nvContentPartPr>
            <p14:xfrm>
              <a:off x="6992851" y="16533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1069DEF-7107-2852-7966-359309A1CC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9851" y="15903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BD8182-715F-0454-4F48-A5D483B63480}"/>
                  </a:ext>
                </a:extLst>
              </p14:cNvPr>
              <p14:cNvContentPartPr/>
              <p14:nvPr/>
            </p14:nvContentPartPr>
            <p14:xfrm>
              <a:off x="6996811" y="209614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BD8182-715F-0454-4F48-A5D483B634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4171" y="20331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C49687-9370-BE8D-9956-49C28B48F512}"/>
                  </a:ext>
                </a:extLst>
              </p14:cNvPr>
              <p14:cNvContentPartPr/>
              <p14:nvPr/>
            </p14:nvContentPartPr>
            <p14:xfrm>
              <a:off x="6994291" y="254146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C49687-9370-BE8D-9956-49C28B48F5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1651" y="24784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94D8FD-7E13-9DE6-28D1-CE4D94463358}"/>
                  </a:ext>
                </a:extLst>
              </p14:cNvPr>
              <p14:cNvContentPartPr/>
              <p14:nvPr/>
            </p14:nvContentPartPr>
            <p14:xfrm>
              <a:off x="7015891" y="296662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94D8FD-7E13-9DE6-28D1-CE4D944633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3251" y="29036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2491F0-A1F5-A369-4498-F52D3073A4D5}"/>
                  </a:ext>
                </a:extLst>
              </p14:cNvPr>
              <p14:cNvContentPartPr/>
              <p14:nvPr/>
            </p14:nvContentPartPr>
            <p14:xfrm>
              <a:off x="7004371" y="3424540"/>
              <a:ext cx="1548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2491F0-A1F5-A369-4498-F52D3073A4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41371" y="3361540"/>
                <a:ext cx="14112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D776977-8C1C-70C4-0A50-063B9754A3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784" y="3787302"/>
            <a:ext cx="7772400" cy="25607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886B10-4B22-BB1B-9B3E-F977B8A5E523}"/>
                  </a:ext>
                </a:extLst>
              </p14:cNvPr>
              <p14:cNvContentPartPr/>
              <p14:nvPr/>
            </p14:nvContentPartPr>
            <p14:xfrm>
              <a:off x="6309211" y="4573300"/>
              <a:ext cx="2256840" cy="105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886B10-4B22-BB1B-9B3E-F977B8A5E5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6211" y="4510660"/>
                <a:ext cx="2382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F8FDB6-68D3-BC8F-3354-9415451D2CE2}"/>
                  </a:ext>
                </a:extLst>
              </p14:cNvPr>
              <p14:cNvContentPartPr/>
              <p14:nvPr/>
            </p14:nvContentPartPr>
            <p14:xfrm>
              <a:off x="6323251" y="5057140"/>
              <a:ext cx="1958400" cy="52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F8FDB6-68D3-BC8F-3354-9415451D2C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0611" y="4994500"/>
                <a:ext cx="2084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33BDEB9-CFD7-384E-3FFB-858FA0A3E895}"/>
                  </a:ext>
                </a:extLst>
              </p14:cNvPr>
              <p14:cNvContentPartPr/>
              <p14:nvPr/>
            </p14:nvContentPartPr>
            <p14:xfrm>
              <a:off x="6275371" y="5485540"/>
              <a:ext cx="2620800" cy="42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33BDEB9-CFD7-384E-3FFB-858FA0A3E8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12731" y="5422540"/>
                <a:ext cx="2746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4BE700-4AF4-12CC-79B5-EC6BD5748A0A}"/>
                  </a:ext>
                </a:extLst>
              </p14:cNvPr>
              <p14:cNvContentPartPr/>
              <p14:nvPr/>
            </p14:nvContentPartPr>
            <p14:xfrm>
              <a:off x="6397771" y="5891980"/>
              <a:ext cx="2192760" cy="134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4BE700-4AF4-12CC-79B5-EC6BD5748A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34771" y="5828980"/>
                <a:ext cx="2318400" cy="2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7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30214-2841-BAB6-F227-1D483B63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907C95-7E63-0753-7F26-BB5CF46A7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0DEF2B-87FC-EE54-9B9C-798FDC10489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Assigning Lambdas to var</a:t>
            </a:r>
          </a:p>
          <a:p>
            <a:pPr algn="l"/>
            <a:r>
              <a:rPr lang="en-US" sz="1800">
                <a:sym typeface="Wingdings" pitchFamily="2" charset="2"/>
              </a:rPr>
              <a:t>- We ... assign ... to var because ... lambda needs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Coding Functional Interface</a:t>
            </a:r>
          </a:p>
          <a:p>
            <a:pPr algn="l"/>
            <a:r>
              <a:rPr lang="en-US" sz="1800">
                <a:sym typeface="Wingdings" pitchFamily="2" charset="2"/>
              </a:rPr>
              <a:t>- As we know that we can only use ... with ...</a:t>
            </a:r>
          </a:p>
          <a:p>
            <a:pPr algn="l"/>
            <a:r>
              <a:rPr lang="en-US" sz="1800">
                <a:sym typeface="Wingdings" pitchFamily="2" charset="2"/>
              </a:rPr>
              <a:t>- ... is offically called ... (... only has ...)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Defining a Functional Interface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The annotation ... will ... that this interface will ... If the interface doesn't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6)</a:t>
            </a:r>
          </a:p>
          <a:p>
            <a:pPr algn="l"/>
            <a:r>
              <a:rPr lang="en-US" sz="1800">
                <a:sym typeface="Wingdings" pitchFamily="2" charset="2"/>
              </a:rPr>
              <a:t>- Java includes the ... some ... however not ...</a:t>
            </a:r>
          </a:p>
          <a:p>
            <a:pPr algn="l"/>
            <a:r>
              <a:rPr lang="en-US" sz="1800">
                <a:sym typeface="Wingdings" pitchFamily="2" charset="2"/>
              </a:rPr>
              <a:t>– An interface without ... doesn't mean ... Remember that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7)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57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13FF5-ED84-5A2D-C115-D479FCD9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61B99F-9A6E-F94F-82E2-CE0B6CC87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8D0E7C-F542-3BCD-318A-95CB61FE0C1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Adding object methods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There is a rule in ... that if a ... declares ... that is the same ... =&gt; that ... won't be considered as ... interface</a:t>
            </a:r>
          </a:p>
          <a:p>
            <a:pPr algn="l"/>
            <a:r>
              <a:rPr lang="en-US" sz="1800">
                <a:sym typeface="Wingdings" pitchFamily="2" charset="2"/>
              </a:rPr>
              <a:t>- Note: JLS allows ... from ... class to ... from ... interface... with some rules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- However, JLS also points out that if the ... is from ... class =&gt; another rule must be satisfied which is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8)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F7DB2-497C-2BE9-53CC-8A253692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484" y="1245529"/>
            <a:ext cx="41910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6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867F1-25BC-03B6-4155-63184E1B7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BBB6CC-79E7-D8B9-1A9E-C4B7FDCC6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09B0BD-6416-4C46-D58A-3E5CCBDF71E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Using Method Reference</a:t>
            </a:r>
          </a:p>
          <a:p>
            <a:pPr algn="l"/>
            <a:r>
              <a:rPr lang="en-US" sz="1800">
                <a:sym typeface="Wingdings" pitchFamily="2" charset="2"/>
              </a:rPr>
              <a:t>- Method Reference is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9)</a:t>
            </a:r>
          </a:p>
          <a:p>
            <a:pPr algn="l"/>
            <a:r>
              <a:rPr lang="en-US" sz="1800">
                <a:sym typeface="Wingdings" pitchFamily="2" charset="2"/>
              </a:rPr>
              <a:t>- However, that syntax is ..., therefore, we can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10)</a:t>
            </a:r>
          </a:p>
          <a:p>
            <a:pPr algn="l"/>
            <a:r>
              <a:rPr lang="en-US" sz="1800">
                <a:sym typeface="Wingdings" pitchFamily="2" charset="2"/>
              </a:rPr>
              <a:t>- The colons are used for ...</a:t>
            </a:r>
          </a:p>
          <a:p>
            <a:pPr algn="l"/>
            <a:r>
              <a:rPr lang="en-US" sz="1800">
                <a:sym typeface="Wingdings" pitchFamily="2" charset="2"/>
              </a:rPr>
              <a:t>– There are ... types of Method Reference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Calling static method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11)</a:t>
            </a:r>
          </a:p>
          <a:p>
            <a:pPr algn="l"/>
            <a:r>
              <a:rPr lang="en-US" sz="1800">
                <a:sym typeface="Wingdings" pitchFamily="2" charset="2"/>
              </a:rPr>
              <a:t>- How does Java know to pick ..., it is because the ... in ... class ...</a:t>
            </a:r>
          </a:p>
        </p:txBody>
      </p:sp>
    </p:spTree>
    <p:extLst>
      <p:ext uri="{BB962C8B-B14F-4D97-AF65-F5344CB8AC3E}">
        <p14:creationId xmlns:p14="http://schemas.microsoft.com/office/powerpoint/2010/main" val="14836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30794-FF7D-4157-C06D-F1E93BD8F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F4B41C2-D233-3DA3-4BEA-6D63111F7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49025E-6A75-8CD5-CCE7-703F1133387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Calling Instance methods on a particular object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12)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Method reference doesn't require ... but with ... conditions, which are ... and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14)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Calling instance methods on a parameter</a:t>
            </a:r>
          </a:p>
          <a:p>
            <a:pPr algn="l"/>
            <a:r>
              <a:rPr lang="en-US" sz="1800">
                <a:sym typeface="Wingdings" pitchFamily="2" charset="2"/>
              </a:rPr>
              <a:t>- In this section, we will use ... with ... in ... interface ....</a:t>
            </a:r>
          </a:p>
          <a:p>
            <a:pPr algn="l"/>
            <a:r>
              <a:rPr lang="en-US" sz="1800">
                <a:sym typeface="Wingdings" pitchFamily="2" charset="2"/>
              </a:rPr>
              <a:t>- The trick here is that we won't ...</a:t>
            </a:r>
          </a:p>
          <a:p>
            <a:pPr algn="l"/>
            <a:r>
              <a:rPr lang="en-US" sz="1800">
                <a:sym typeface="Wingdings" pitchFamily="2" charset="2"/>
              </a:rPr>
              <a:t>- The only condition to ... is the ... must not ... 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15)</a:t>
            </a:r>
          </a:p>
          <a:p>
            <a:pPr algn="l"/>
            <a:r>
              <a:rPr lang="en-US" sz="1800">
                <a:sym typeface="Wingdings" pitchFamily="2" charset="2"/>
              </a:rPr>
              <a:t>- Also we can combine ...</a:t>
            </a:r>
          </a:p>
          <a:p>
            <a:pPr algn="l"/>
            <a:r>
              <a:rPr lang="en-US" sz="1800">
                <a:sym typeface="Wingdings" pitchFamily="2" charset="2"/>
              </a:rPr>
              <a:t>- The first ... will be ... and the second ... will be ... </a:t>
            </a:r>
          </a:p>
        </p:txBody>
      </p:sp>
    </p:spTree>
    <p:extLst>
      <p:ext uri="{BB962C8B-B14F-4D97-AF65-F5344CB8AC3E}">
        <p14:creationId xmlns:p14="http://schemas.microsoft.com/office/powerpoint/2010/main" val="39560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F4F73-7CBD-28E3-432B-3D6052EC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21260B-6D35-8E4B-6131-BCE69B3A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4808FB-3189-2A09-A3B9-55F9879CB7A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16)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Calling Constructor</a:t>
            </a:r>
          </a:p>
          <a:p>
            <a:pPr algn="l"/>
            <a:r>
              <a:rPr lang="en-US" sz="1800">
                <a:sym typeface="Wingdings" pitchFamily="2" charset="2"/>
              </a:rPr>
              <a:t>- ... reference is a special ... because instead of using ... it uses ... and it ... instead of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17) </a:t>
            </a:r>
          </a:p>
          <a:p>
            <a:pPr algn="l"/>
            <a:r>
              <a:rPr lang="en-US" sz="1800">
                <a:sym typeface="Wingdings" pitchFamily="2" charset="2"/>
              </a:rPr>
              <a:t>- If the ... method has ... =&gt; ... reference will ... it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18) 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64F8B-0B72-EB2B-CEFA-267A5F57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344" y="3635513"/>
            <a:ext cx="6893312" cy="3004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A9B7D6-ED3D-AD73-F39D-E21089F86A68}"/>
                  </a:ext>
                </a:extLst>
              </p14:cNvPr>
              <p14:cNvContentPartPr/>
              <p14:nvPr/>
            </p14:nvContentPartPr>
            <p14:xfrm>
              <a:off x="5305531" y="4622620"/>
              <a:ext cx="4057920" cy="181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A9B7D6-ED3D-AD73-F39D-E21089F86A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2891" y="4559980"/>
                <a:ext cx="4183560" cy="19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02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11380</TotalTime>
  <Words>479</Words>
  <Application>Microsoft Macintosh PowerPoint</Application>
  <PresentationFormat>Widescreen</PresentationFormat>
  <Paragraphs>88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Java SE 17 –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32</cp:revision>
  <dcterms:created xsi:type="dcterms:W3CDTF">2024-07-05T03:43:45Z</dcterms:created>
  <dcterms:modified xsi:type="dcterms:W3CDTF">2025-08-09T17:49:35Z</dcterms:modified>
</cp:coreProperties>
</file>