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0A29-328C-4B53-85ED-46F9E79F3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CD3D7-0808-41D5-BB25-BB33FB1A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81FB-6E6F-4CAC-9C4A-64EB6FE1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14A-9F71-4634-A46C-916B54411D2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BFF0-C132-449E-B6EA-F8048626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72E3-7E5E-494C-B1D5-89BFDD1E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4C3-84FA-41A1-B2D8-EF145E2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0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784C-9D0F-4215-87BA-AC168B61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5B01F-B67D-45A1-B4DB-805066DBC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0C2AE-A60C-4791-90A0-3FC3AD70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14A-9F71-4634-A46C-916B54411D2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C1D0-FE89-4140-85AF-4B2998B0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D235-4155-45FE-9D41-B6BA6743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4C3-84FA-41A1-B2D8-EF145E2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0A01A-DECC-4283-8EF8-DF4AD428C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8D4A0-9865-4D5B-9AE8-A99F81935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CA78-2EC0-42C0-83AC-E36EC859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14A-9F71-4634-A46C-916B54411D2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CF18-D1ED-49A0-BC31-59513BFE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8971-F5BF-40BD-B779-EBE92157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4C3-84FA-41A1-B2D8-EF145E2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6C20-69A7-4CE4-9A1B-D8A6348D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40A0-3E0E-4FA0-A012-78CB179A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F7E9C-491C-4118-A8C9-AEBCB266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14A-9F71-4634-A46C-916B54411D2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EC89-8B36-4DEC-95DF-14B46726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2CA8E-2FFE-467E-A5AF-3411FD36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4C3-84FA-41A1-B2D8-EF145E2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423E-53EF-4410-9BA2-0E5043B5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4E8B-1062-4676-9E5F-9225ECA3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762E-F8C8-4A4E-8EBF-267B4A31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14A-9F71-4634-A46C-916B54411D2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78AB-41F7-413B-A6AD-67D42D27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A0E4-F10F-4E4C-B87B-77F5B735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4C3-84FA-41A1-B2D8-EF145E2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A771-8070-4F70-9649-7D16AE1B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4169E-F0C2-4F14-A1AE-2A606E8B1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DF8ED-E82E-47E8-8D6A-D30D005E3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2BC6-86F5-4D20-9D42-B9DB19B2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14A-9F71-4634-A46C-916B54411D2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4F392-5C65-48F7-8F6A-121E2265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7FD94-5331-4438-A137-8B5A3B7C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4C3-84FA-41A1-B2D8-EF145E2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6D59-52B7-48A2-BC67-58A05152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8BFF2-91B9-4C17-8CF7-40E2185E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A3551-288A-4704-ACE6-BC7BD34D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F232B-7959-46AD-A477-66E95FFE8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6F357-0E08-4378-9799-B3CBB3276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F5AD0-1405-47D3-B7DF-0DBE945E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14A-9F71-4634-A46C-916B54411D2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DE2CB-F083-4031-9CF5-A49C8511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2111E-4F53-45F9-89BC-3964414D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4C3-84FA-41A1-B2D8-EF145E2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E7C8-B6C3-4E12-ACC2-2087AEA1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8BEA-5FF8-4D23-9B2D-0CC9B57D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14A-9F71-4634-A46C-916B54411D2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AE19B-46EA-4F46-B85C-E010865B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91761-926E-491F-857A-AB75B9E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4C3-84FA-41A1-B2D8-EF145E2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5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8E33A-C23A-41FF-8617-B934F24C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14A-9F71-4634-A46C-916B54411D2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2362F-CEDB-4269-A7D2-1D0613B0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FB1E7-87FB-4FEB-80AA-AF6E478A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4C3-84FA-41A1-B2D8-EF145E2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6498-FAEF-452B-BAB4-0735D439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A729-BBBA-45D0-8569-383174CA0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7EA8E-5517-4F29-B49A-051C8AF1F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EDB58-7B90-4EED-9A1A-DEC5F962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14A-9F71-4634-A46C-916B54411D2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A907-A99C-4CA2-B53F-322E78E2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374BB-F687-4ECF-B9FC-8E9D349E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4C3-84FA-41A1-B2D8-EF145E2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6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46E7-A7FE-4730-911D-85811CDB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AF99E-EE62-4D2D-856B-7FB54F76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9D48C-5397-42C8-9EB2-038CD243B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305EB-C879-4365-A823-78ED4E2A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14A-9F71-4634-A46C-916B54411D2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C2ED9-3CEC-4BBB-8BBD-46842C40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EE06F-A481-4F8C-878A-3AB45446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4C3-84FA-41A1-B2D8-EF145E2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4D30A-4660-41D9-9DBA-78822A9A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83DB9-1B5C-4BEA-956D-874F56465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7EC81-A9DB-43B4-8C72-EE4E505EF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314A-9F71-4634-A46C-916B54411D2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3A288-D52D-44AD-8DFC-05EEA8F40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F444-EE89-4B21-9926-83C201BDD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154C3-84FA-41A1-B2D8-EF145E2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3DEC-0202-4128-BC99-DD1B3BF41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jjjjjjjjjjjjjjjjjjjjjjjjjjjjjjjj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7B0AF-9B88-4597-9451-441C8E926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CFB82-8418-45FB-B946-744C2EC1E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38113"/>
            <a:ext cx="4491037" cy="4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0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jjjjjjjjjjjjjjjjjjjjjjjjjjjjjjjj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jjjjjjjjjjjjjjjjjjjjjjjjjjjjjjjj</dc:title>
  <dc:creator>Admin</dc:creator>
  <cp:lastModifiedBy>Admin</cp:lastModifiedBy>
  <cp:revision>1</cp:revision>
  <dcterms:created xsi:type="dcterms:W3CDTF">2021-09-02T17:53:11Z</dcterms:created>
  <dcterms:modified xsi:type="dcterms:W3CDTF">2021-09-02T17:53:17Z</dcterms:modified>
</cp:coreProperties>
</file>