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8"/>
  </p:notesMasterIdLst>
  <p:sldIdLst>
    <p:sldId id="256" r:id="rId2"/>
    <p:sldId id="306" r:id="rId3"/>
    <p:sldId id="258" r:id="rId4"/>
    <p:sldId id="261" r:id="rId5"/>
    <p:sldId id="307" r:id="rId6"/>
    <p:sldId id="276" r:id="rId7"/>
    <p:sldId id="260" r:id="rId8"/>
    <p:sldId id="282" r:id="rId9"/>
    <p:sldId id="308" r:id="rId10"/>
    <p:sldId id="259" r:id="rId11"/>
    <p:sldId id="309" r:id="rId12"/>
    <p:sldId id="319" r:id="rId13"/>
    <p:sldId id="314" r:id="rId14"/>
    <p:sldId id="317" r:id="rId15"/>
    <p:sldId id="311" r:id="rId16"/>
    <p:sldId id="315" r:id="rId17"/>
    <p:sldId id="278" r:id="rId18"/>
    <p:sldId id="270" r:id="rId19"/>
    <p:sldId id="273" r:id="rId20"/>
    <p:sldId id="321" r:id="rId21"/>
    <p:sldId id="274" r:id="rId22"/>
    <p:sldId id="323" r:id="rId23"/>
    <p:sldId id="324" r:id="rId24"/>
    <p:sldId id="264" r:id="rId25"/>
    <p:sldId id="263" r:id="rId26"/>
    <p:sldId id="338" r:id="rId27"/>
    <p:sldId id="325" r:id="rId28"/>
    <p:sldId id="339" r:id="rId29"/>
    <p:sldId id="328" r:id="rId30"/>
    <p:sldId id="342" r:id="rId31"/>
    <p:sldId id="326" r:id="rId32"/>
    <p:sldId id="341" r:id="rId33"/>
    <p:sldId id="329" r:id="rId34"/>
    <p:sldId id="343" r:id="rId35"/>
    <p:sldId id="330" r:id="rId36"/>
    <p:sldId id="347" r:id="rId37"/>
    <p:sldId id="346" r:id="rId38"/>
    <p:sldId id="283" r:id="rId39"/>
    <p:sldId id="344" r:id="rId40"/>
    <p:sldId id="332" r:id="rId41"/>
    <p:sldId id="334" r:id="rId42"/>
    <p:sldId id="335" r:id="rId43"/>
    <p:sldId id="267" r:id="rId44"/>
    <p:sldId id="336" r:id="rId45"/>
    <p:sldId id="265" r:id="rId46"/>
    <p:sldId id="337" r:id="rId47"/>
  </p:sldIdLst>
  <p:sldSz cx="9144000" cy="5143500" type="screen16x9"/>
  <p:notesSz cx="6858000" cy="9144000"/>
  <p:embeddedFontLst>
    <p:embeddedFont>
      <p:font typeface="Patrick Hand" panose="020B0604020202020204" charset="0"/>
      <p:regular r:id="rId49"/>
    </p:embeddedFont>
    <p:embeddedFont>
      <p:font typeface="Lato" panose="020F0502020204030203" pitchFamily="34" charset="0"/>
      <p:regular r:id="rId50"/>
      <p:bold r:id="rId51"/>
      <p:italic r:id="rId52"/>
      <p:boldItalic r:id="rId53"/>
    </p:embeddedFont>
    <p:embeddedFont>
      <p:font typeface="Roboto" panose="020B0604020202020204" charset="0"/>
      <p:regular r:id="rId54"/>
      <p:bold r:id="rId55"/>
      <p:italic r:id="rId56"/>
      <p:boldItalic r:id="rId57"/>
    </p:embeddedFont>
    <p:embeddedFont>
      <p:font typeface="Open Sans" panose="020B060402020202020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8">
          <p15:clr>
            <a:srgbClr val="9AA0A6"/>
          </p15:clr>
        </p15:guide>
        <p15:guide id="2" orient="horz" pos="2569">
          <p15:clr>
            <a:srgbClr val="9AA0A6"/>
          </p15:clr>
        </p15:guide>
        <p15:guide id="3" orient="horz" pos="2637">
          <p15:clr>
            <a:srgbClr val="9AA0A6"/>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803A06-5CE4-4A76-ADEA-7E26011626EE}">
  <a:tblStyle styleId="{26803A06-5CE4-4A76-ADEA-7E26011626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88" y="60"/>
      </p:cViewPr>
      <p:guideLst>
        <p:guide orient="horz" pos="618"/>
        <p:guide orient="horz" pos="2569"/>
        <p:guide orient="horz" pos="263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5.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2.fntdata"/><Relationship Id="rId5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6"/>
        <p:cNvGrpSpPr/>
        <p:nvPr/>
      </p:nvGrpSpPr>
      <p:grpSpPr>
        <a:xfrm>
          <a:off x="0" y="0"/>
          <a:ext cx="0" cy="0"/>
          <a:chOff x="0" y="0"/>
          <a:chExt cx="0" cy="0"/>
        </a:xfrm>
      </p:grpSpPr>
      <p:sp>
        <p:nvSpPr>
          <p:cNvPr id="3517" name="Google Shape;35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8" name="Google Shape;35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5"/>
        <p:cNvGrpSpPr/>
        <p:nvPr/>
      </p:nvGrpSpPr>
      <p:grpSpPr>
        <a:xfrm>
          <a:off x="0" y="0"/>
          <a:ext cx="0" cy="0"/>
          <a:chOff x="0" y="0"/>
          <a:chExt cx="0" cy="0"/>
        </a:xfrm>
      </p:grpSpPr>
      <p:sp>
        <p:nvSpPr>
          <p:cNvPr id="3986" name="Google Shape;3986;g9a5448116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7" name="Google Shape;3987;g9a5448116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0"/>
        <p:cNvGrpSpPr/>
        <p:nvPr/>
      </p:nvGrpSpPr>
      <p:grpSpPr>
        <a:xfrm>
          <a:off x="0" y="0"/>
          <a:ext cx="0" cy="0"/>
          <a:chOff x="0" y="0"/>
          <a:chExt cx="0" cy="0"/>
        </a:xfrm>
      </p:grpSpPr>
      <p:sp>
        <p:nvSpPr>
          <p:cNvPr id="4021" name="Google Shape;4021;g9f876f9361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2" name="Google Shape;4022;g9f876f9361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1"/>
        <p:cNvGrpSpPr/>
        <p:nvPr/>
      </p:nvGrpSpPr>
      <p:grpSpPr>
        <a:xfrm>
          <a:off x="0" y="0"/>
          <a:ext cx="0" cy="0"/>
          <a:chOff x="0" y="0"/>
          <a:chExt cx="0" cy="0"/>
        </a:xfrm>
      </p:grpSpPr>
      <p:sp>
        <p:nvSpPr>
          <p:cNvPr id="4032" name="Google Shape;4032;g8b385fd27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3" name="Google Shape;4033;g8b385fd27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5"/>
        <p:cNvGrpSpPr/>
        <p:nvPr/>
      </p:nvGrpSpPr>
      <p:grpSpPr>
        <a:xfrm>
          <a:off x="0" y="0"/>
          <a:ext cx="0" cy="0"/>
          <a:chOff x="0" y="0"/>
          <a:chExt cx="0" cy="0"/>
        </a:xfrm>
      </p:grpSpPr>
      <p:sp>
        <p:nvSpPr>
          <p:cNvPr id="3636" name="Google Shape;3636;g9a54481165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7" name="Google Shape;3637;g9a54481165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9a069941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9a069941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0"/>
        <p:cNvGrpSpPr/>
        <p:nvPr/>
      </p:nvGrpSpPr>
      <p:grpSpPr>
        <a:xfrm>
          <a:off x="0" y="0"/>
          <a:ext cx="0" cy="0"/>
          <a:chOff x="0" y="0"/>
          <a:chExt cx="0" cy="0"/>
        </a:xfrm>
      </p:grpSpPr>
      <p:sp>
        <p:nvSpPr>
          <p:cNvPr id="4141" name="Google Shape;4141;g9a0699419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2" name="Google Shape;4142;g9a0699419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834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8"/>
        <p:cNvGrpSpPr/>
        <p:nvPr/>
      </p:nvGrpSpPr>
      <p:grpSpPr>
        <a:xfrm>
          <a:off x="0" y="0"/>
          <a:ext cx="0" cy="0"/>
          <a:chOff x="0" y="0"/>
          <a:chExt cx="0" cy="0"/>
        </a:xfrm>
      </p:grpSpPr>
      <p:sp>
        <p:nvSpPr>
          <p:cNvPr id="3859" name="Google Shape;3859;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0" name="Google Shape;3860;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2"/>
        <p:cNvGrpSpPr/>
        <p:nvPr/>
      </p:nvGrpSpPr>
      <p:grpSpPr>
        <a:xfrm>
          <a:off x="0" y="0"/>
          <a:ext cx="0" cy="0"/>
          <a:chOff x="0" y="0"/>
          <a:chExt cx="0" cy="0"/>
        </a:xfrm>
      </p:grpSpPr>
      <p:sp>
        <p:nvSpPr>
          <p:cNvPr id="3573" name="Google Shape;3573;g9a54481165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4" name="Google Shape;3574;g9a54481165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483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1"/>
        <p:cNvGrpSpPr/>
        <p:nvPr/>
      </p:nvGrpSpPr>
      <p:grpSpPr>
        <a:xfrm>
          <a:off x="0" y="0"/>
          <a:ext cx="0" cy="0"/>
          <a:chOff x="0" y="0"/>
          <a:chExt cx="0" cy="0"/>
        </a:xfrm>
      </p:grpSpPr>
      <p:sp>
        <p:nvSpPr>
          <p:cNvPr id="3762" name="Google Shape;3762;g9a069941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3" name="Google Shape;3763;g9a069941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8"/>
        <p:cNvGrpSpPr/>
        <p:nvPr/>
      </p:nvGrpSpPr>
      <p:grpSpPr>
        <a:xfrm>
          <a:off x="0" y="0"/>
          <a:ext cx="0" cy="0"/>
          <a:chOff x="0" y="0"/>
          <a:chExt cx="0" cy="0"/>
        </a:xfrm>
      </p:grpSpPr>
      <p:sp>
        <p:nvSpPr>
          <p:cNvPr id="3529" name="Google Shape;352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0" name="Google Shape;353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2"/>
        <p:cNvGrpSpPr/>
        <p:nvPr/>
      </p:nvGrpSpPr>
      <p:grpSpPr>
        <a:xfrm>
          <a:off x="0" y="0"/>
          <a:ext cx="0" cy="0"/>
          <a:chOff x="0" y="0"/>
          <a:chExt cx="0" cy="0"/>
        </a:xfrm>
      </p:grpSpPr>
      <p:sp>
        <p:nvSpPr>
          <p:cNvPr id="3573" name="Google Shape;3573;g9a54481165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4" name="Google Shape;3574;g9a54481165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9a5448116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9a5448116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3"/>
        <p:cNvGrpSpPr/>
        <p:nvPr/>
      </p:nvGrpSpPr>
      <p:grpSpPr>
        <a:xfrm>
          <a:off x="0" y="0"/>
          <a:ext cx="0" cy="0"/>
          <a:chOff x="0" y="0"/>
          <a:chExt cx="0" cy="0"/>
        </a:xfrm>
      </p:grpSpPr>
      <p:sp>
        <p:nvSpPr>
          <p:cNvPr id="3564" name="Google Shape;3564;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5" name="Google Shape;3565;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3"/>
        <p:cNvGrpSpPr/>
        <p:nvPr/>
      </p:nvGrpSpPr>
      <p:grpSpPr>
        <a:xfrm>
          <a:off x="0" y="0"/>
          <a:ext cx="0" cy="0"/>
          <a:chOff x="0" y="0"/>
          <a:chExt cx="0" cy="0"/>
        </a:xfrm>
      </p:grpSpPr>
      <p:sp>
        <p:nvSpPr>
          <p:cNvPr id="4134" name="Google Shape;4134;g9a5448116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5" name="Google Shape;4135;g9a5448116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7"/>
        <p:cNvGrpSpPr/>
        <p:nvPr/>
      </p:nvGrpSpPr>
      <p:grpSpPr>
        <a:xfrm>
          <a:off x="0" y="0"/>
          <a:ext cx="0" cy="0"/>
          <a:chOff x="0" y="0"/>
          <a:chExt cx="0" cy="0"/>
        </a:xfrm>
      </p:grpSpPr>
      <p:sp>
        <p:nvSpPr>
          <p:cNvPr id="3558" name="Google Shape;3558;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9" name="Google Shape;3559;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97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3"/>
        <p:cNvGrpSpPr/>
        <p:nvPr/>
      </p:nvGrpSpPr>
      <p:grpSpPr>
        <a:xfrm>
          <a:off x="0" y="0"/>
          <a:ext cx="0" cy="0"/>
          <a:chOff x="0" y="0"/>
          <a:chExt cx="0" cy="0"/>
        </a:xfrm>
      </p:grpSpPr>
      <p:sp>
        <p:nvSpPr>
          <p:cNvPr id="4084" name="Google Shape;4084;g9ec6d921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5" name="Google Shape;4085;g9ec6d921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44162" y="86239"/>
            <a:ext cx="5185390" cy="5028206"/>
            <a:chOff x="3087375" y="761075"/>
            <a:chExt cx="1152975" cy="1118050"/>
          </a:xfrm>
        </p:grpSpPr>
        <p:sp>
          <p:nvSpPr>
            <p:cNvPr id="10" name="Google Shape;10;p2"/>
            <p:cNvSpPr/>
            <p:nvPr/>
          </p:nvSpPr>
          <p:spPr>
            <a:xfrm>
              <a:off x="3391550" y="1127500"/>
              <a:ext cx="67175" cy="602250"/>
            </a:xfrm>
            <a:custGeom>
              <a:avLst/>
              <a:gdLst/>
              <a:ahLst/>
              <a:cxnLst/>
              <a:rect l="l" t="t" r="r" b="b"/>
              <a:pathLst>
                <a:path w="2687" h="24090" extrusionOk="0">
                  <a:moveTo>
                    <a:pt x="1071" y="1"/>
                  </a:moveTo>
                  <a:cubicBezTo>
                    <a:pt x="952" y="1"/>
                    <a:pt x="836" y="159"/>
                    <a:pt x="818" y="340"/>
                  </a:cubicBezTo>
                  <a:cubicBezTo>
                    <a:pt x="771" y="489"/>
                    <a:pt x="747" y="663"/>
                    <a:pt x="794" y="812"/>
                  </a:cubicBezTo>
                  <a:cubicBezTo>
                    <a:pt x="842" y="937"/>
                    <a:pt x="872" y="1063"/>
                    <a:pt x="896" y="1188"/>
                  </a:cubicBezTo>
                  <a:cubicBezTo>
                    <a:pt x="872" y="1236"/>
                    <a:pt x="872" y="1313"/>
                    <a:pt x="872" y="1385"/>
                  </a:cubicBezTo>
                  <a:cubicBezTo>
                    <a:pt x="818" y="2107"/>
                    <a:pt x="818" y="2877"/>
                    <a:pt x="794" y="3624"/>
                  </a:cubicBezTo>
                  <a:cubicBezTo>
                    <a:pt x="723" y="4597"/>
                    <a:pt x="645" y="5588"/>
                    <a:pt x="621" y="6585"/>
                  </a:cubicBezTo>
                  <a:cubicBezTo>
                    <a:pt x="597" y="6835"/>
                    <a:pt x="574" y="7110"/>
                    <a:pt x="574" y="7355"/>
                  </a:cubicBezTo>
                  <a:cubicBezTo>
                    <a:pt x="520" y="8006"/>
                    <a:pt x="520" y="8674"/>
                    <a:pt x="544" y="9349"/>
                  </a:cubicBezTo>
                  <a:cubicBezTo>
                    <a:pt x="424" y="10937"/>
                    <a:pt x="275" y="12531"/>
                    <a:pt x="323" y="14149"/>
                  </a:cubicBezTo>
                  <a:cubicBezTo>
                    <a:pt x="323" y="14298"/>
                    <a:pt x="371" y="14423"/>
                    <a:pt x="424" y="14495"/>
                  </a:cubicBezTo>
                  <a:cubicBezTo>
                    <a:pt x="395" y="14966"/>
                    <a:pt x="371" y="15438"/>
                    <a:pt x="323" y="15916"/>
                  </a:cubicBezTo>
                  <a:lnTo>
                    <a:pt x="323" y="16065"/>
                  </a:lnTo>
                  <a:cubicBezTo>
                    <a:pt x="299" y="16089"/>
                    <a:pt x="275" y="16113"/>
                    <a:pt x="275" y="16160"/>
                  </a:cubicBezTo>
                  <a:cubicBezTo>
                    <a:pt x="245" y="16363"/>
                    <a:pt x="245" y="16560"/>
                    <a:pt x="275" y="16734"/>
                  </a:cubicBezTo>
                  <a:cubicBezTo>
                    <a:pt x="221" y="18125"/>
                    <a:pt x="0" y="19468"/>
                    <a:pt x="72" y="20865"/>
                  </a:cubicBezTo>
                  <a:cubicBezTo>
                    <a:pt x="126" y="21957"/>
                    <a:pt x="347" y="23402"/>
                    <a:pt x="1368" y="23897"/>
                  </a:cubicBezTo>
                  <a:cubicBezTo>
                    <a:pt x="1368" y="23921"/>
                    <a:pt x="1391" y="23945"/>
                    <a:pt x="1391" y="23975"/>
                  </a:cubicBezTo>
                  <a:cubicBezTo>
                    <a:pt x="1440" y="24050"/>
                    <a:pt x="1517" y="24090"/>
                    <a:pt x="1597" y="24090"/>
                  </a:cubicBezTo>
                  <a:cubicBezTo>
                    <a:pt x="1645" y="24090"/>
                    <a:pt x="1693" y="24076"/>
                    <a:pt x="1738" y="24047"/>
                  </a:cubicBezTo>
                  <a:cubicBezTo>
                    <a:pt x="1815" y="24047"/>
                    <a:pt x="1887" y="24071"/>
                    <a:pt x="1965" y="24071"/>
                  </a:cubicBezTo>
                  <a:cubicBezTo>
                    <a:pt x="1974" y="24072"/>
                    <a:pt x="1983" y="24073"/>
                    <a:pt x="1992" y="24073"/>
                  </a:cubicBezTo>
                  <a:cubicBezTo>
                    <a:pt x="2107" y="24073"/>
                    <a:pt x="2215" y="23937"/>
                    <a:pt x="2215" y="23826"/>
                  </a:cubicBezTo>
                  <a:cubicBezTo>
                    <a:pt x="1887" y="21360"/>
                    <a:pt x="2311" y="18901"/>
                    <a:pt x="2114" y="16411"/>
                  </a:cubicBezTo>
                  <a:cubicBezTo>
                    <a:pt x="2138" y="16411"/>
                    <a:pt x="2162" y="16387"/>
                    <a:pt x="2162" y="16363"/>
                  </a:cubicBezTo>
                  <a:cubicBezTo>
                    <a:pt x="2263" y="16310"/>
                    <a:pt x="2365" y="16137"/>
                    <a:pt x="2365" y="15940"/>
                  </a:cubicBezTo>
                  <a:lnTo>
                    <a:pt x="2365" y="13128"/>
                  </a:lnTo>
                  <a:cubicBezTo>
                    <a:pt x="2365" y="13002"/>
                    <a:pt x="2335" y="12901"/>
                    <a:pt x="2287" y="12853"/>
                  </a:cubicBezTo>
                  <a:cubicBezTo>
                    <a:pt x="2365" y="12304"/>
                    <a:pt x="2412" y="11784"/>
                    <a:pt x="2412" y="11235"/>
                  </a:cubicBezTo>
                  <a:cubicBezTo>
                    <a:pt x="2412" y="11086"/>
                    <a:pt x="2365" y="10961"/>
                    <a:pt x="2311" y="10913"/>
                  </a:cubicBezTo>
                  <a:cubicBezTo>
                    <a:pt x="2365" y="9223"/>
                    <a:pt x="2412" y="7528"/>
                    <a:pt x="2412" y="5838"/>
                  </a:cubicBezTo>
                  <a:cubicBezTo>
                    <a:pt x="2412" y="5737"/>
                    <a:pt x="2388" y="5665"/>
                    <a:pt x="2365" y="5618"/>
                  </a:cubicBezTo>
                  <a:cubicBezTo>
                    <a:pt x="2388" y="5319"/>
                    <a:pt x="2388" y="5044"/>
                    <a:pt x="2388" y="4746"/>
                  </a:cubicBezTo>
                  <a:cubicBezTo>
                    <a:pt x="2412" y="4692"/>
                    <a:pt x="2436" y="4644"/>
                    <a:pt x="2436" y="4573"/>
                  </a:cubicBezTo>
                  <a:cubicBezTo>
                    <a:pt x="2562" y="3701"/>
                    <a:pt x="2585" y="2806"/>
                    <a:pt x="2609" y="1886"/>
                  </a:cubicBezTo>
                  <a:cubicBezTo>
                    <a:pt x="2609" y="1683"/>
                    <a:pt x="2538" y="1558"/>
                    <a:pt x="2460" y="1510"/>
                  </a:cubicBezTo>
                  <a:cubicBezTo>
                    <a:pt x="2687" y="1313"/>
                    <a:pt x="2609" y="740"/>
                    <a:pt x="2365" y="692"/>
                  </a:cubicBezTo>
                  <a:cubicBezTo>
                    <a:pt x="2195" y="667"/>
                    <a:pt x="2117" y="525"/>
                    <a:pt x="2008" y="525"/>
                  </a:cubicBezTo>
                  <a:cubicBezTo>
                    <a:pt x="1987" y="525"/>
                    <a:pt x="1965" y="531"/>
                    <a:pt x="1941" y="543"/>
                  </a:cubicBezTo>
                  <a:cubicBezTo>
                    <a:pt x="1714" y="316"/>
                    <a:pt x="1391" y="292"/>
                    <a:pt x="1194" y="66"/>
                  </a:cubicBezTo>
                  <a:cubicBezTo>
                    <a:pt x="1156" y="20"/>
                    <a:pt x="1113"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4202425" y="894800"/>
              <a:ext cx="8075" cy="6150"/>
            </a:xfrm>
            <a:custGeom>
              <a:avLst/>
              <a:gdLst/>
              <a:ahLst/>
              <a:cxnLst/>
              <a:rect l="l" t="t" r="r" b="b"/>
              <a:pathLst>
                <a:path w="323" h="246" extrusionOk="0">
                  <a:moveTo>
                    <a:pt x="149" y="1"/>
                  </a:moveTo>
                  <a:cubicBezTo>
                    <a:pt x="0" y="1"/>
                    <a:pt x="0" y="246"/>
                    <a:pt x="149" y="246"/>
                  </a:cubicBezTo>
                  <a:cubicBezTo>
                    <a:pt x="322" y="246"/>
                    <a:pt x="322" y="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4163900" y="858700"/>
              <a:ext cx="8100" cy="6275"/>
            </a:xfrm>
            <a:custGeom>
              <a:avLst/>
              <a:gdLst/>
              <a:ahLst/>
              <a:cxnLst/>
              <a:rect l="l" t="t" r="r" b="b"/>
              <a:pathLst>
                <a:path w="324" h="251" extrusionOk="0">
                  <a:moveTo>
                    <a:pt x="150" y="0"/>
                  </a:moveTo>
                  <a:cubicBezTo>
                    <a:pt x="1" y="0"/>
                    <a:pt x="1"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4119125" y="887350"/>
              <a:ext cx="8100" cy="6150"/>
            </a:xfrm>
            <a:custGeom>
              <a:avLst/>
              <a:gdLst/>
              <a:ahLst/>
              <a:cxnLst/>
              <a:rect l="l" t="t" r="r" b="b"/>
              <a:pathLst>
                <a:path w="324" h="246" extrusionOk="0">
                  <a:moveTo>
                    <a:pt x="150" y="0"/>
                  </a:moveTo>
                  <a:cubicBezTo>
                    <a:pt x="1" y="0"/>
                    <a:pt x="1" y="245"/>
                    <a:pt x="150" y="245"/>
                  </a:cubicBezTo>
                  <a:cubicBezTo>
                    <a:pt x="323" y="245"/>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319325" y="761075"/>
              <a:ext cx="15675" cy="12425"/>
            </a:xfrm>
            <a:custGeom>
              <a:avLst/>
              <a:gdLst/>
              <a:ahLst/>
              <a:cxnLst/>
              <a:rect l="l" t="t" r="r" b="b"/>
              <a:pathLst>
                <a:path w="627" h="497" extrusionOk="0">
                  <a:moveTo>
                    <a:pt x="299" y="1"/>
                  </a:moveTo>
                  <a:cubicBezTo>
                    <a:pt x="0" y="1"/>
                    <a:pt x="0" y="496"/>
                    <a:pt x="299" y="496"/>
                  </a:cubicBezTo>
                  <a:cubicBezTo>
                    <a:pt x="627" y="496"/>
                    <a:pt x="627"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3313200" y="796450"/>
              <a:ext cx="15550" cy="12575"/>
            </a:xfrm>
            <a:custGeom>
              <a:avLst/>
              <a:gdLst/>
              <a:ahLst/>
              <a:cxnLst/>
              <a:rect l="l" t="t" r="r" b="b"/>
              <a:pathLst>
                <a:path w="622" h="503" extrusionOk="0">
                  <a:moveTo>
                    <a:pt x="299" y="1"/>
                  </a:moveTo>
                  <a:cubicBezTo>
                    <a:pt x="0" y="1"/>
                    <a:pt x="0" y="502"/>
                    <a:pt x="299" y="502"/>
                  </a:cubicBezTo>
                  <a:cubicBezTo>
                    <a:pt x="621" y="502"/>
                    <a:pt x="621"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3223050" y="887350"/>
              <a:ext cx="8075" cy="6150"/>
            </a:xfrm>
            <a:custGeom>
              <a:avLst/>
              <a:gdLst/>
              <a:ahLst/>
              <a:cxnLst/>
              <a:rect l="l" t="t" r="r" b="b"/>
              <a:pathLst>
                <a:path w="323" h="246" extrusionOk="0">
                  <a:moveTo>
                    <a:pt x="150" y="0"/>
                  </a:moveTo>
                  <a:cubicBezTo>
                    <a:pt x="0" y="0"/>
                    <a:pt x="0" y="245"/>
                    <a:pt x="150" y="245"/>
                  </a:cubicBezTo>
                  <a:cubicBezTo>
                    <a:pt x="323" y="245"/>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313200" y="1866700"/>
              <a:ext cx="15550" cy="12425"/>
            </a:xfrm>
            <a:custGeom>
              <a:avLst/>
              <a:gdLst/>
              <a:ahLst/>
              <a:cxnLst/>
              <a:rect l="l" t="t" r="r" b="b"/>
              <a:pathLst>
                <a:path w="622" h="497" extrusionOk="0">
                  <a:moveTo>
                    <a:pt x="299" y="1"/>
                  </a:moveTo>
                  <a:cubicBezTo>
                    <a:pt x="0" y="1"/>
                    <a:pt x="0" y="496"/>
                    <a:pt x="299" y="496"/>
                  </a:cubicBezTo>
                  <a:cubicBezTo>
                    <a:pt x="621" y="496"/>
                    <a:pt x="621"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277075" y="1851175"/>
              <a:ext cx="15550" cy="12425"/>
            </a:xfrm>
            <a:custGeom>
              <a:avLst/>
              <a:gdLst/>
              <a:ahLst/>
              <a:cxnLst/>
              <a:rect l="l" t="t" r="r" b="b"/>
              <a:pathLst>
                <a:path w="622" h="497" extrusionOk="0">
                  <a:moveTo>
                    <a:pt x="299" y="1"/>
                  </a:moveTo>
                  <a:cubicBezTo>
                    <a:pt x="1" y="1"/>
                    <a:pt x="1" y="496"/>
                    <a:pt x="299" y="496"/>
                  </a:cubicBezTo>
                  <a:cubicBezTo>
                    <a:pt x="621" y="496"/>
                    <a:pt x="621"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3139625" y="1774625"/>
              <a:ext cx="8075" cy="6300"/>
            </a:xfrm>
            <a:custGeom>
              <a:avLst/>
              <a:gdLst/>
              <a:ahLst/>
              <a:cxnLst/>
              <a:rect l="l" t="t" r="r" b="b"/>
              <a:pathLst>
                <a:path w="323" h="252" extrusionOk="0">
                  <a:moveTo>
                    <a:pt x="150" y="0"/>
                  </a:moveTo>
                  <a:cubicBezTo>
                    <a:pt x="0" y="0"/>
                    <a:pt x="0"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3133500" y="1784625"/>
              <a:ext cx="8075" cy="6300"/>
            </a:xfrm>
            <a:custGeom>
              <a:avLst/>
              <a:gdLst/>
              <a:ahLst/>
              <a:cxnLst/>
              <a:rect l="l" t="t" r="r" b="b"/>
              <a:pathLst>
                <a:path w="323" h="252" extrusionOk="0">
                  <a:moveTo>
                    <a:pt x="150" y="0"/>
                  </a:moveTo>
                  <a:cubicBezTo>
                    <a:pt x="1" y="0"/>
                    <a:pt x="1"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3178275" y="1810750"/>
              <a:ext cx="8075" cy="6275"/>
            </a:xfrm>
            <a:custGeom>
              <a:avLst/>
              <a:gdLst/>
              <a:ahLst/>
              <a:cxnLst/>
              <a:rect l="l" t="t" r="r" b="b"/>
              <a:pathLst>
                <a:path w="323" h="251" extrusionOk="0">
                  <a:moveTo>
                    <a:pt x="150" y="0"/>
                  </a:moveTo>
                  <a:cubicBezTo>
                    <a:pt x="0" y="0"/>
                    <a:pt x="0"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3223050" y="1782075"/>
              <a:ext cx="8075" cy="6300"/>
            </a:xfrm>
            <a:custGeom>
              <a:avLst/>
              <a:gdLst/>
              <a:ahLst/>
              <a:cxnLst/>
              <a:rect l="l" t="t" r="r" b="b"/>
              <a:pathLst>
                <a:path w="323" h="252" extrusionOk="0">
                  <a:moveTo>
                    <a:pt x="150" y="1"/>
                  </a:moveTo>
                  <a:cubicBezTo>
                    <a:pt x="0" y="1"/>
                    <a:pt x="0" y="252"/>
                    <a:pt x="150" y="252"/>
                  </a:cubicBezTo>
                  <a:cubicBezTo>
                    <a:pt x="323" y="252"/>
                    <a:pt x="323"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4057500" y="1851175"/>
              <a:ext cx="15550" cy="12425"/>
            </a:xfrm>
            <a:custGeom>
              <a:avLst/>
              <a:gdLst/>
              <a:ahLst/>
              <a:cxnLst/>
              <a:rect l="l" t="t" r="r" b="b"/>
              <a:pathLst>
                <a:path w="622" h="497" extrusionOk="0">
                  <a:moveTo>
                    <a:pt x="299" y="1"/>
                  </a:moveTo>
                  <a:cubicBezTo>
                    <a:pt x="0" y="1"/>
                    <a:pt x="0" y="496"/>
                    <a:pt x="299" y="496"/>
                  </a:cubicBezTo>
                  <a:cubicBezTo>
                    <a:pt x="621" y="496"/>
                    <a:pt x="621"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4202425" y="1774625"/>
              <a:ext cx="8075" cy="6300"/>
            </a:xfrm>
            <a:custGeom>
              <a:avLst/>
              <a:gdLst/>
              <a:ahLst/>
              <a:cxnLst/>
              <a:rect l="l" t="t" r="r" b="b"/>
              <a:pathLst>
                <a:path w="323" h="252" extrusionOk="0">
                  <a:moveTo>
                    <a:pt x="149" y="0"/>
                  </a:moveTo>
                  <a:cubicBezTo>
                    <a:pt x="0" y="0"/>
                    <a:pt x="0" y="251"/>
                    <a:pt x="149" y="251"/>
                  </a:cubicBezTo>
                  <a:cubicBezTo>
                    <a:pt x="322" y="251"/>
                    <a:pt x="322"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4208675" y="1784625"/>
              <a:ext cx="8100" cy="6300"/>
            </a:xfrm>
            <a:custGeom>
              <a:avLst/>
              <a:gdLst/>
              <a:ahLst/>
              <a:cxnLst/>
              <a:rect l="l" t="t" r="r" b="b"/>
              <a:pathLst>
                <a:path w="324" h="252" extrusionOk="0">
                  <a:moveTo>
                    <a:pt x="150" y="0"/>
                  </a:moveTo>
                  <a:cubicBezTo>
                    <a:pt x="1" y="0"/>
                    <a:pt x="1"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4163900" y="1810750"/>
              <a:ext cx="8100" cy="6275"/>
            </a:xfrm>
            <a:custGeom>
              <a:avLst/>
              <a:gdLst/>
              <a:ahLst/>
              <a:cxnLst/>
              <a:rect l="l" t="t" r="r" b="b"/>
              <a:pathLst>
                <a:path w="324" h="251" extrusionOk="0">
                  <a:moveTo>
                    <a:pt x="150" y="0"/>
                  </a:moveTo>
                  <a:cubicBezTo>
                    <a:pt x="1" y="0"/>
                    <a:pt x="1"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119125" y="1782075"/>
              <a:ext cx="8100" cy="6300"/>
            </a:xfrm>
            <a:custGeom>
              <a:avLst/>
              <a:gdLst/>
              <a:ahLst/>
              <a:cxnLst/>
              <a:rect l="l" t="t" r="r" b="b"/>
              <a:pathLst>
                <a:path w="324" h="252" extrusionOk="0">
                  <a:moveTo>
                    <a:pt x="150" y="1"/>
                  </a:moveTo>
                  <a:cubicBezTo>
                    <a:pt x="1" y="1"/>
                    <a:pt x="1" y="252"/>
                    <a:pt x="150" y="252"/>
                  </a:cubicBezTo>
                  <a:cubicBezTo>
                    <a:pt x="323" y="252"/>
                    <a:pt x="323"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3573025" y="911150"/>
              <a:ext cx="33625" cy="35925"/>
            </a:xfrm>
            <a:custGeom>
              <a:avLst/>
              <a:gdLst/>
              <a:ahLst/>
              <a:cxnLst/>
              <a:rect l="l" t="t" r="r" b="b"/>
              <a:pathLst>
                <a:path w="1345" h="1437" extrusionOk="0">
                  <a:moveTo>
                    <a:pt x="756" y="1"/>
                  </a:moveTo>
                  <a:cubicBezTo>
                    <a:pt x="618" y="1"/>
                    <a:pt x="452" y="84"/>
                    <a:pt x="252" y="290"/>
                  </a:cubicBezTo>
                  <a:cubicBezTo>
                    <a:pt x="1" y="589"/>
                    <a:pt x="31" y="1084"/>
                    <a:pt x="1" y="1436"/>
                  </a:cubicBezTo>
                  <a:lnTo>
                    <a:pt x="55" y="1383"/>
                  </a:lnTo>
                  <a:cubicBezTo>
                    <a:pt x="240" y="1359"/>
                    <a:pt x="458" y="1359"/>
                    <a:pt x="681" y="1359"/>
                  </a:cubicBezTo>
                  <a:cubicBezTo>
                    <a:pt x="905" y="1359"/>
                    <a:pt x="1135" y="1359"/>
                    <a:pt x="1344" y="1335"/>
                  </a:cubicBezTo>
                  <a:cubicBezTo>
                    <a:pt x="1344" y="879"/>
                    <a:pt x="1201" y="1"/>
                    <a:pt x="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3438125" y="1063900"/>
              <a:ext cx="473875" cy="666600"/>
            </a:xfrm>
            <a:custGeom>
              <a:avLst/>
              <a:gdLst/>
              <a:ahLst/>
              <a:cxnLst/>
              <a:rect l="l" t="t" r="r" b="b"/>
              <a:pathLst>
                <a:path w="18955" h="26664" extrusionOk="0">
                  <a:moveTo>
                    <a:pt x="18955" y="1"/>
                  </a:moveTo>
                  <a:lnTo>
                    <a:pt x="9056" y="1989"/>
                  </a:lnTo>
                  <a:cubicBezTo>
                    <a:pt x="5624" y="2586"/>
                    <a:pt x="699" y="3033"/>
                    <a:pt x="699" y="3033"/>
                  </a:cubicBezTo>
                  <a:lnTo>
                    <a:pt x="0" y="26519"/>
                  </a:lnTo>
                  <a:cubicBezTo>
                    <a:pt x="329" y="26620"/>
                    <a:pt x="865" y="26664"/>
                    <a:pt x="1551" y="26664"/>
                  </a:cubicBezTo>
                  <a:cubicBezTo>
                    <a:pt x="6277" y="26664"/>
                    <a:pt x="18113" y="24579"/>
                    <a:pt x="18113" y="24579"/>
                  </a:cubicBezTo>
                  <a:lnTo>
                    <a:pt x="189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3760350" y="1140650"/>
              <a:ext cx="147925" cy="80625"/>
            </a:xfrm>
            <a:custGeom>
              <a:avLst/>
              <a:gdLst/>
              <a:ahLst/>
              <a:cxnLst/>
              <a:rect l="l" t="t" r="r" b="b"/>
              <a:pathLst>
                <a:path w="5917" h="3225" extrusionOk="0">
                  <a:moveTo>
                    <a:pt x="3227" y="1"/>
                  </a:moveTo>
                  <a:cubicBezTo>
                    <a:pt x="3162" y="1"/>
                    <a:pt x="3097" y="6"/>
                    <a:pt x="3033" y="17"/>
                  </a:cubicBezTo>
                  <a:cubicBezTo>
                    <a:pt x="2633" y="113"/>
                    <a:pt x="2310" y="214"/>
                    <a:pt x="2060" y="710"/>
                  </a:cubicBezTo>
                  <a:cubicBezTo>
                    <a:pt x="2036" y="734"/>
                    <a:pt x="1988" y="1157"/>
                    <a:pt x="1988" y="1157"/>
                  </a:cubicBezTo>
                  <a:cubicBezTo>
                    <a:pt x="2024" y="1365"/>
                    <a:pt x="2105" y="1700"/>
                    <a:pt x="1883" y="1700"/>
                  </a:cubicBezTo>
                  <a:cubicBezTo>
                    <a:pt x="1812" y="1700"/>
                    <a:pt x="1709" y="1665"/>
                    <a:pt x="1564" y="1581"/>
                  </a:cubicBezTo>
                  <a:cubicBezTo>
                    <a:pt x="1424" y="1506"/>
                    <a:pt x="1213" y="1454"/>
                    <a:pt x="1003" y="1454"/>
                  </a:cubicBezTo>
                  <a:cubicBezTo>
                    <a:pt x="730" y="1454"/>
                    <a:pt x="458" y="1542"/>
                    <a:pt x="346" y="1778"/>
                  </a:cubicBezTo>
                  <a:cubicBezTo>
                    <a:pt x="299" y="1856"/>
                    <a:pt x="245" y="1928"/>
                    <a:pt x="173" y="1957"/>
                  </a:cubicBezTo>
                  <a:cubicBezTo>
                    <a:pt x="0" y="2626"/>
                    <a:pt x="496" y="3074"/>
                    <a:pt x="1140" y="3175"/>
                  </a:cubicBezTo>
                  <a:cubicBezTo>
                    <a:pt x="1322" y="3210"/>
                    <a:pt x="1507" y="3225"/>
                    <a:pt x="1693" y="3225"/>
                  </a:cubicBezTo>
                  <a:cubicBezTo>
                    <a:pt x="2296" y="3225"/>
                    <a:pt x="2916" y="3075"/>
                    <a:pt x="3504" y="3002"/>
                  </a:cubicBezTo>
                  <a:cubicBezTo>
                    <a:pt x="4275" y="2924"/>
                    <a:pt x="5075" y="2823"/>
                    <a:pt x="5869" y="2823"/>
                  </a:cubicBezTo>
                  <a:lnTo>
                    <a:pt x="5916" y="734"/>
                  </a:lnTo>
                  <a:cubicBezTo>
                    <a:pt x="5738" y="611"/>
                    <a:pt x="5514" y="518"/>
                    <a:pt x="5311" y="518"/>
                  </a:cubicBezTo>
                  <a:cubicBezTo>
                    <a:pt x="5147" y="518"/>
                    <a:pt x="4997" y="579"/>
                    <a:pt x="4895" y="734"/>
                  </a:cubicBezTo>
                  <a:cubicBezTo>
                    <a:pt x="4723" y="992"/>
                    <a:pt x="4602" y="1084"/>
                    <a:pt x="4514" y="1084"/>
                  </a:cubicBezTo>
                  <a:cubicBezTo>
                    <a:pt x="4336" y="1084"/>
                    <a:pt x="4287" y="712"/>
                    <a:pt x="4203" y="560"/>
                  </a:cubicBezTo>
                  <a:cubicBezTo>
                    <a:pt x="4009" y="197"/>
                    <a:pt x="3617" y="1"/>
                    <a:pt x="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562075" y="1118675"/>
              <a:ext cx="86350" cy="59250"/>
            </a:xfrm>
            <a:custGeom>
              <a:avLst/>
              <a:gdLst/>
              <a:ahLst/>
              <a:cxnLst/>
              <a:rect l="l" t="t" r="r" b="b"/>
              <a:pathLst>
                <a:path w="3454" h="2370" extrusionOk="0">
                  <a:moveTo>
                    <a:pt x="2976" y="1"/>
                  </a:moveTo>
                  <a:cubicBezTo>
                    <a:pt x="2134" y="120"/>
                    <a:pt x="1239" y="245"/>
                    <a:pt x="367" y="347"/>
                  </a:cubicBezTo>
                  <a:cubicBezTo>
                    <a:pt x="367" y="419"/>
                    <a:pt x="367" y="496"/>
                    <a:pt x="343" y="568"/>
                  </a:cubicBezTo>
                  <a:cubicBezTo>
                    <a:pt x="1" y="1494"/>
                    <a:pt x="991" y="2369"/>
                    <a:pt x="1922" y="2369"/>
                  </a:cubicBezTo>
                  <a:cubicBezTo>
                    <a:pt x="2144" y="2369"/>
                    <a:pt x="2362" y="2320"/>
                    <a:pt x="2558" y="2210"/>
                  </a:cubicBezTo>
                  <a:cubicBezTo>
                    <a:pt x="2976" y="1989"/>
                    <a:pt x="3227" y="1541"/>
                    <a:pt x="3328" y="1069"/>
                  </a:cubicBezTo>
                  <a:cubicBezTo>
                    <a:pt x="3454" y="568"/>
                    <a:pt x="3275" y="269"/>
                    <a:pt x="29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669125" y="1211900"/>
              <a:ext cx="57675" cy="40400"/>
            </a:xfrm>
            <a:custGeom>
              <a:avLst/>
              <a:gdLst/>
              <a:ahLst/>
              <a:cxnLst/>
              <a:rect l="l" t="t" r="r" b="b"/>
              <a:pathLst>
                <a:path w="2307" h="1616" extrusionOk="0">
                  <a:moveTo>
                    <a:pt x="1214" y="0"/>
                  </a:moveTo>
                  <a:cubicBezTo>
                    <a:pt x="1188" y="0"/>
                    <a:pt x="1162" y="1"/>
                    <a:pt x="1136" y="3"/>
                  </a:cubicBezTo>
                  <a:cubicBezTo>
                    <a:pt x="0" y="74"/>
                    <a:pt x="160" y="1615"/>
                    <a:pt x="1010" y="1615"/>
                  </a:cubicBezTo>
                  <a:cubicBezTo>
                    <a:pt x="1018" y="1615"/>
                    <a:pt x="1026" y="1615"/>
                    <a:pt x="1034" y="1615"/>
                  </a:cubicBezTo>
                  <a:cubicBezTo>
                    <a:pt x="2300" y="1591"/>
                    <a:pt x="2306" y="0"/>
                    <a:pt x="1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936900" y="1274050"/>
              <a:ext cx="248825" cy="195400"/>
            </a:xfrm>
            <a:custGeom>
              <a:avLst/>
              <a:gdLst/>
              <a:ahLst/>
              <a:cxnLst/>
              <a:rect l="l" t="t" r="r" b="b"/>
              <a:pathLst>
                <a:path w="9953" h="7816" extrusionOk="0">
                  <a:moveTo>
                    <a:pt x="5224" y="0"/>
                  </a:moveTo>
                  <a:cubicBezTo>
                    <a:pt x="4227" y="0"/>
                    <a:pt x="4030" y="1696"/>
                    <a:pt x="3779" y="2293"/>
                  </a:cubicBezTo>
                  <a:cubicBezTo>
                    <a:pt x="3467" y="1753"/>
                    <a:pt x="3436" y="765"/>
                    <a:pt x="2737" y="765"/>
                  </a:cubicBezTo>
                  <a:cubicBezTo>
                    <a:pt x="2663" y="765"/>
                    <a:pt x="2581" y="776"/>
                    <a:pt x="2490" y="800"/>
                  </a:cubicBezTo>
                  <a:cubicBezTo>
                    <a:pt x="1792" y="997"/>
                    <a:pt x="1392" y="2042"/>
                    <a:pt x="1147" y="2639"/>
                  </a:cubicBezTo>
                  <a:cubicBezTo>
                    <a:pt x="747" y="3487"/>
                    <a:pt x="550" y="4382"/>
                    <a:pt x="198" y="5224"/>
                  </a:cubicBezTo>
                  <a:lnTo>
                    <a:pt x="198" y="5325"/>
                  </a:lnTo>
                  <a:cubicBezTo>
                    <a:pt x="48" y="6818"/>
                    <a:pt x="1" y="6442"/>
                    <a:pt x="150" y="7713"/>
                  </a:cubicBezTo>
                  <a:cubicBezTo>
                    <a:pt x="606" y="7792"/>
                    <a:pt x="1376" y="7815"/>
                    <a:pt x="2213" y="7815"/>
                  </a:cubicBezTo>
                  <a:cubicBezTo>
                    <a:pt x="3482" y="7815"/>
                    <a:pt x="4905" y="7761"/>
                    <a:pt x="5624" y="7761"/>
                  </a:cubicBezTo>
                  <a:cubicBezTo>
                    <a:pt x="6167" y="7761"/>
                    <a:pt x="7266" y="7713"/>
                    <a:pt x="7511" y="7069"/>
                  </a:cubicBezTo>
                  <a:cubicBezTo>
                    <a:pt x="7863" y="6370"/>
                    <a:pt x="6914" y="5922"/>
                    <a:pt x="6418" y="5576"/>
                  </a:cubicBezTo>
                  <a:cubicBezTo>
                    <a:pt x="7015" y="5176"/>
                    <a:pt x="8705" y="5325"/>
                    <a:pt x="9057" y="4579"/>
                  </a:cubicBezTo>
                  <a:cubicBezTo>
                    <a:pt x="9552" y="3433"/>
                    <a:pt x="7361" y="3487"/>
                    <a:pt x="6764" y="3385"/>
                  </a:cubicBezTo>
                  <a:cubicBezTo>
                    <a:pt x="7164" y="2938"/>
                    <a:pt x="9952" y="1248"/>
                    <a:pt x="8609" y="597"/>
                  </a:cubicBezTo>
                  <a:cubicBezTo>
                    <a:pt x="8478" y="535"/>
                    <a:pt x="8338" y="508"/>
                    <a:pt x="8194" y="508"/>
                  </a:cubicBezTo>
                  <a:cubicBezTo>
                    <a:pt x="7294" y="508"/>
                    <a:pt x="6214" y="1583"/>
                    <a:pt x="5869" y="2144"/>
                  </a:cubicBezTo>
                  <a:cubicBezTo>
                    <a:pt x="5869" y="1547"/>
                    <a:pt x="6167" y="0"/>
                    <a:pt x="5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3936300" y="1308125"/>
              <a:ext cx="200300" cy="129525"/>
            </a:xfrm>
            <a:custGeom>
              <a:avLst/>
              <a:gdLst/>
              <a:ahLst/>
              <a:cxnLst/>
              <a:rect l="l" t="t" r="r" b="b"/>
              <a:pathLst>
                <a:path w="8012" h="5181" extrusionOk="0">
                  <a:moveTo>
                    <a:pt x="7883" y="0"/>
                  </a:moveTo>
                  <a:cubicBezTo>
                    <a:pt x="7859" y="0"/>
                    <a:pt x="7834" y="10"/>
                    <a:pt x="7809" y="34"/>
                  </a:cubicBezTo>
                  <a:cubicBezTo>
                    <a:pt x="6717" y="978"/>
                    <a:pt x="5672" y="1975"/>
                    <a:pt x="4526" y="2840"/>
                  </a:cubicBezTo>
                  <a:cubicBezTo>
                    <a:pt x="3260" y="3813"/>
                    <a:pt x="1768" y="4810"/>
                    <a:pt x="126" y="4983"/>
                  </a:cubicBezTo>
                  <a:cubicBezTo>
                    <a:pt x="1" y="4983"/>
                    <a:pt x="1" y="5180"/>
                    <a:pt x="126" y="5180"/>
                  </a:cubicBezTo>
                  <a:cubicBezTo>
                    <a:pt x="1714" y="5007"/>
                    <a:pt x="3135" y="4112"/>
                    <a:pt x="4400" y="3192"/>
                  </a:cubicBezTo>
                  <a:cubicBezTo>
                    <a:pt x="5648" y="2273"/>
                    <a:pt x="6765" y="1198"/>
                    <a:pt x="7935" y="154"/>
                  </a:cubicBezTo>
                  <a:cubicBezTo>
                    <a:pt x="8012" y="99"/>
                    <a:pt x="7958" y="0"/>
                    <a:pt x="7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4054350" y="1316475"/>
              <a:ext cx="72700" cy="64650"/>
            </a:xfrm>
            <a:custGeom>
              <a:avLst/>
              <a:gdLst/>
              <a:ahLst/>
              <a:cxnLst/>
              <a:rect l="l" t="t" r="r" b="b"/>
              <a:pathLst>
                <a:path w="2908" h="2586" extrusionOk="0">
                  <a:moveTo>
                    <a:pt x="408" y="0"/>
                  </a:moveTo>
                  <a:cubicBezTo>
                    <a:pt x="358" y="0"/>
                    <a:pt x="314" y="32"/>
                    <a:pt x="329" y="94"/>
                  </a:cubicBezTo>
                  <a:cubicBezTo>
                    <a:pt x="353" y="864"/>
                    <a:pt x="329" y="1688"/>
                    <a:pt x="31" y="2387"/>
                  </a:cubicBezTo>
                  <a:cubicBezTo>
                    <a:pt x="1" y="2458"/>
                    <a:pt x="31" y="2536"/>
                    <a:pt x="126" y="2536"/>
                  </a:cubicBezTo>
                  <a:cubicBezTo>
                    <a:pt x="608" y="2536"/>
                    <a:pt x="1091" y="2512"/>
                    <a:pt x="1569" y="2512"/>
                  </a:cubicBezTo>
                  <a:cubicBezTo>
                    <a:pt x="1955" y="2512"/>
                    <a:pt x="2338" y="2528"/>
                    <a:pt x="2717" y="2584"/>
                  </a:cubicBezTo>
                  <a:cubicBezTo>
                    <a:pt x="2724" y="2585"/>
                    <a:pt x="2731" y="2586"/>
                    <a:pt x="2737" y="2586"/>
                  </a:cubicBezTo>
                  <a:cubicBezTo>
                    <a:pt x="2845" y="2586"/>
                    <a:pt x="2907" y="2411"/>
                    <a:pt x="2789" y="2411"/>
                  </a:cubicBezTo>
                  <a:cubicBezTo>
                    <a:pt x="2332" y="2334"/>
                    <a:pt x="1875" y="2316"/>
                    <a:pt x="1421" y="2316"/>
                  </a:cubicBezTo>
                  <a:cubicBezTo>
                    <a:pt x="1033" y="2316"/>
                    <a:pt x="646" y="2330"/>
                    <a:pt x="264" y="2332"/>
                  </a:cubicBezTo>
                  <a:lnTo>
                    <a:pt x="264" y="2332"/>
                  </a:lnTo>
                  <a:cubicBezTo>
                    <a:pt x="529" y="1627"/>
                    <a:pt x="549" y="863"/>
                    <a:pt x="526" y="94"/>
                  </a:cubicBezTo>
                  <a:cubicBezTo>
                    <a:pt x="514" y="32"/>
                    <a:pt x="45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3994975" y="1332725"/>
              <a:ext cx="10300" cy="85575"/>
            </a:xfrm>
            <a:custGeom>
              <a:avLst/>
              <a:gdLst/>
              <a:ahLst/>
              <a:cxnLst/>
              <a:rect l="l" t="t" r="r" b="b"/>
              <a:pathLst>
                <a:path w="412" h="3423" extrusionOk="0">
                  <a:moveTo>
                    <a:pt x="265" y="1"/>
                  </a:moveTo>
                  <a:cubicBezTo>
                    <a:pt x="216" y="1"/>
                    <a:pt x="167" y="32"/>
                    <a:pt x="167" y="95"/>
                  </a:cubicBezTo>
                  <a:cubicBezTo>
                    <a:pt x="167" y="1164"/>
                    <a:pt x="215" y="2256"/>
                    <a:pt x="18" y="3301"/>
                  </a:cubicBezTo>
                  <a:cubicBezTo>
                    <a:pt x="0" y="3375"/>
                    <a:pt x="56" y="3422"/>
                    <a:pt x="109" y="3422"/>
                  </a:cubicBezTo>
                  <a:cubicBezTo>
                    <a:pt x="146" y="3422"/>
                    <a:pt x="181" y="3400"/>
                    <a:pt x="191" y="3349"/>
                  </a:cubicBezTo>
                  <a:cubicBezTo>
                    <a:pt x="412" y="2280"/>
                    <a:pt x="364" y="1188"/>
                    <a:pt x="364" y="95"/>
                  </a:cubicBezTo>
                  <a:cubicBezTo>
                    <a:pt x="364" y="32"/>
                    <a:pt x="315" y="1"/>
                    <a:pt x="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3991275" y="1415050"/>
              <a:ext cx="92950" cy="29475"/>
            </a:xfrm>
            <a:custGeom>
              <a:avLst/>
              <a:gdLst/>
              <a:ahLst/>
              <a:cxnLst/>
              <a:rect l="l" t="t" r="r" b="b"/>
              <a:pathLst>
                <a:path w="3718" h="1179" extrusionOk="0">
                  <a:moveTo>
                    <a:pt x="151" y="0"/>
                  </a:moveTo>
                  <a:cubicBezTo>
                    <a:pt x="50" y="0"/>
                    <a:pt x="0" y="160"/>
                    <a:pt x="112" y="181"/>
                  </a:cubicBezTo>
                  <a:cubicBezTo>
                    <a:pt x="1263" y="498"/>
                    <a:pt x="2315" y="1179"/>
                    <a:pt x="3536" y="1179"/>
                  </a:cubicBezTo>
                  <a:cubicBezTo>
                    <a:pt x="3557" y="1179"/>
                    <a:pt x="3578" y="1178"/>
                    <a:pt x="3598" y="1178"/>
                  </a:cubicBezTo>
                  <a:cubicBezTo>
                    <a:pt x="3718" y="1178"/>
                    <a:pt x="3718" y="981"/>
                    <a:pt x="3598" y="981"/>
                  </a:cubicBezTo>
                  <a:cubicBezTo>
                    <a:pt x="3578" y="981"/>
                    <a:pt x="3558" y="982"/>
                    <a:pt x="3537" y="982"/>
                  </a:cubicBezTo>
                  <a:cubicBezTo>
                    <a:pt x="2339" y="982"/>
                    <a:pt x="1287" y="301"/>
                    <a:pt x="190" y="8"/>
                  </a:cubicBezTo>
                  <a:cubicBezTo>
                    <a:pt x="176" y="3"/>
                    <a:pt x="163"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4024500" y="1359275"/>
              <a:ext cx="8250" cy="6275"/>
            </a:xfrm>
            <a:custGeom>
              <a:avLst/>
              <a:gdLst/>
              <a:ahLst/>
              <a:cxnLst/>
              <a:rect l="l" t="t" r="r" b="b"/>
              <a:pathLst>
                <a:path w="330" h="251" extrusionOk="0">
                  <a:moveTo>
                    <a:pt x="180" y="0"/>
                  </a:moveTo>
                  <a:cubicBezTo>
                    <a:pt x="1" y="0"/>
                    <a:pt x="1" y="251"/>
                    <a:pt x="180" y="251"/>
                  </a:cubicBezTo>
                  <a:cubicBezTo>
                    <a:pt x="329" y="251"/>
                    <a:pt x="329"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4031975" y="1348075"/>
              <a:ext cx="8225" cy="6300"/>
            </a:xfrm>
            <a:custGeom>
              <a:avLst/>
              <a:gdLst/>
              <a:ahLst/>
              <a:cxnLst/>
              <a:rect l="l" t="t" r="r" b="b"/>
              <a:pathLst>
                <a:path w="329" h="252" extrusionOk="0">
                  <a:moveTo>
                    <a:pt x="179" y="0"/>
                  </a:moveTo>
                  <a:cubicBezTo>
                    <a:pt x="0" y="0"/>
                    <a:pt x="0" y="251"/>
                    <a:pt x="179" y="251"/>
                  </a:cubicBezTo>
                  <a:cubicBezTo>
                    <a:pt x="329" y="251"/>
                    <a:pt x="329"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4034500" y="1356725"/>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4061825" y="1408975"/>
              <a:ext cx="8225" cy="6275"/>
            </a:xfrm>
            <a:custGeom>
              <a:avLst/>
              <a:gdLst/>
              <a:ahLst/>
              <a:cxnLst/>
              <a:rect l="l" t="t" r="r" b="b"/>
              <a:pathLst>
                <a:path w="329" h="251" extrusionOk="0">
                  <a:moveTo>
                    <a:pt x="179" y="0"/>
                  </a:moveTo>
                  <a:cubicBezTo>
                    <a:pt x="0" y="0"/>
                    <a:pt x="0" y="251"/>
                    <a:pt x="179" y="251"/>
                  </a:cubicBezTo>
                  <a:cubicBezTo>
                    <a:pt x="329" y="251"/>
                    <a:pt x="329"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4065550" y="1396575"/>
              <a:ext cx="8225" cy="6300"/>
            </a:xfrm>
            <a:custGeom>
              <a:avLst/>
              <a:gdLst/>
              <a:ahLst/>
              <a:cxnLst/>
              <a:rect l="l" t="t" r="r" b="b"/>
              <a:pathLst>
                <a:path w="329" h="252" extrusionOk="0">
                  <a:moveTo>
                    <a:pt x="180" y="1"/>
                  </a:moveTo>
                  <a:cubicBezTo>
                    <a:pt x="1" y="1"/>
                    <a:pt x="1" y="251"/>
                    <a:pt x="180" y="251"/>
                  </a:cubicBezTo>
                  <a:cubicBezTo>
                    <a:pt x="329" y="251"/>
                    <a:pt x="329"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4071825" y="1408975"/>
              <a:ext cx="8075" cy="6275"/>
            </a:xfrm>
            <a:custGeom>
              <a:avLst/>
              <a:gdLst/>
              <a:ahLst/>
              <a:cxnLst/>
              <a:rect l="l" t="t" r="r" b="b"/>
              <a:pathLst>
                <a:path w="323" h="251" extrusionOk="0">
                  <a:moveTo>
                    <a:pt x="173" y="0"/>
                  </a:moveTo>
                  <a:cubicBezTo>
                    <a:pt x="0" y="0"/>
                    <a:pt x="0" y="251"/>
                    <a:pt x="173" y="251"/>
                  </a:cubicBezTo>
                  <a:cubicBezTo>
                    <a:pt x="323" y="251"/>
                    <a:pt x="323"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4140175" y="1295825"/>
              <a:ext cx="8225" cy="6300"/>
            </a:xfrm>
            <a:custGeom>
              <a:avLst/>
              <a:gdLst/>
              <a:ahLst/>
              <a:cxnLst/>
              <a:rect l="l" t="t" r="r" b="b"/>
              <a:pathLst>
                <a:path w="329" h="252" extrusionOk="0">
                  <a:moveTo>
                    <a:pt x="180" y="1"/>
                  </a:moveTo>
                  <a:cubicBezTo>
                    <a:pt x="1" y="1"/>
                    <a:pt x="1" y="252"/>
                    <a:pt x="180" y="252"/>
                  </a:cubicBezTo>
                  <a:cubicBezTo>
                    <a:pt x="329" y="252"/>
                    <a:pt x="329"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4140175" y="1305825"/>
              <a:ext cx="8225" cy="6150"/>
            </a:xfrm>
            <a:custGeom>
              <a:avLst/>
              <a:gdLst/>
              <a:ahLst/>
              <a:cxnLst/>
              <a:rect l="l" t="t" r="r" b="b"/>
              <a:pathLst>
                <a:path w="329" h="246" extrusionOk="0">
                  <a:moveTo>
                    <a:pt x="180" y="1"/>
                  </a:moveTo>
                  <a:cubicBezTo>
                    <a:pt x="1" y="1"/>
                    <a:pt x="1" y="246"/>
                    <a:pt x="180" y="246"/>
                  </a:cubicBezTo>
                  <a:cubicBezTo>
                    <a:pt x="329" y="246"/>
                    <a:pt x="329"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4137800" y="1386575"/>
              <a:ext cx="8075" cy="6300"/>
            </a:xfrm>
            <a:custGeom>
              <a:avLst/>
              <a:gdLst/>
              <a:ahLst/>
              <a:cxnLst/>
              <a:rect l="l" t="t" r="r" b="b"/>
              <a:pathLst>
                <a:path w="323" h="252" extrusionOk="0">
                  <a:moveTo>
                    <a:pt x="173" y="1"/>
                  </a:moveTo>
                  <a:cubicBezTo>
                    <a:pt x="0" y="1"/>
                    <a:pt x="0" y="251"/>
                    <a:pt x="173" y="251"/>
                  </a:cubicBezTo>
                  <a:cubicBezTo>
                    <a:pt x="322" y="251"/>
                    <a:pt x="322"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4141525" y="1374200"/>
              <a:ext cx="8075" cy="6275"/>
            </a:xfrm>
            <a:custGeom>
              <a:avLst/>
              <a:gdLst/>
              <a:ahLst/>
              <a:cxnLst/>
              <a:rect l="l" t="t" r="r" b="b"/>
              <a:pathLst>
                <a:path w="323" h="251" extrusionOk="0">
                  <a:moveTo>
                    <a:pt x="173" y="0"/>
                  </a:moveTo>
                  <a:cubicBezTo>
                    <a:pt x="0" y="0"/>
                    <a:pt x="0" y="251"/>
                    <a:pt x="173" y="251"/>
                  </a:cubicBezTo>
                  <a:cubicBezTo>
                    <a:pt x="323" y="251"/>
                    <a:pt x="323"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983475" y="1323150"/>
              <a:ext cx="8225" cy="6300"/>
            </a:xfrm>
            <a:custGeom>
              <a:avLst/>
              <a:gdLst/>
              <a:ahLst/>
              <a:cxnLst/>
              <a:rect l="l" t="t" r="r" b="b"/>
              <a:pathLst>
                <a:path w="329" h="252" extrusionOk="0">
                  <a:moveTo>
                    <a:pt x="179" y="0"/>
                  </a:moveTo>
                  <a:cubicBezTo>
                    <a:pt x="0" y="0"/>
                    <a:pt x="0" y="251"/>
                    <a:pt x="179" y="251"/>
                  </a:cubicBezTo>
                  <a:cubicBezTo>
                    <a:pt x="329" y="251"/>
                    <a:pt x="329"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3990925" y="1314500"/>
              <a:ext cx="8225" cy="6275"/>
            </a:xfrm>
            <a:custGeom>
              <a:avLst/>
              <a:gdLst/>
              <a:ahLst/>
              <a:cxnLst/>
              <a:rect l="l" t="t" r="r" b="b"/>
              <a:pathLst>
                <a:path w="329" h="251" extrusionOk="0">
                  <a:moveTo>
                    <a:pt x="180" y="0"/>
                  </a:moveTo>
                  <a:cubicBezTo>
                    <a:pt x="1" y="0"/>
                    <a:pt x="1" y="251"/>
                    <a:pt x="180" y="251"/>
                  </a:cubicBezTo>
                  <a:cubicBezTo>
                    <a:pt x="329" y="251"/>
                    <a:pt x="329"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305125" y="1137725"/>
              <a:ext cx="73475" cy="75450"/>
            </a:xfrm>
            <a:custGeom>
              <a:avLst/>
              <a:gdLst/>
              <a:ahLst/>
              <a:cxnLst/>
              <a:rect l="l" t="t" r="r" b="b"/>
              <a:pathLst>
                <a:path w="2939" h="3018" extrusionOk="0">
                  <a:moveTo>
                    <a:pt x="1562" y="0"/>
                  </a:moveTo>
                  <a:cubicBezTo>
                    <a:pt x="1516" y="0"/>
                    <a:pt x="1467" y="3"/>
                    <a:pt x="1416" y="9"/>
                  </a:cubicBezTo>
                  <a:cubicBezTo>
                    <a:pt x="1" y="182"/>
                    <a:pt x="693" y="2618"/>
                    <a:pt x="1541" y="3018"/>
                  </a:cubicBezTo>
                  <a:lnTo>
                    <a:pt x="1613" y="2994"/>
                  </a:lnTo>
                  <a:cubicBezTo>
                    <a:pt x="1879" y="2439"/>
                    <a:pt x="2938" y="0"/>
                    <a:pt x="1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3364825" y="1203850"/>
              <a:ext cx="30475" cy="49175"/>
            </a:xfrm>
            <a:custGeom>
              <a:avLst/>
              <a:gdLst/>
              <a:ahLst/>
              <a:cxnLst/>
              <a:rect l="l" t="t" r="r" b="b"/>
              <a:pathLst>
                <a:path w="1219" h="1967" extrusionOk="0">
                  <a:moveTo>
                    <a:pt x="678" y="0"/>
                  </a:moveTo>
                  <a:cubicBezTo>
                    <a:pt x="411" y="0"/>
                    <a:pt x="117" y="450"/>
                    <a:pt x="49" y="820"/>
                  </a:cubicBezTo>
                  <a:cubicBezTo>
                    <a:pt x="1" y="1143"/>
                    <a:pt x="25" y="1543"/>
                    <a:pt x="120" y="1865"/>
                  </a:cubicBezTo>
                  <a:lnTo>
                    <a:pt x="246" y="1967"/>
                  </a:lnTo>
                  <a:cubicBezTo>
                    <a:pt x="646" y="1913"/>
                    <a:pt x="1219" y="922"/>
                    <a:pt x="1016" y="373"/>
                  </a:cubicBezTo>
                  <a:cubicBezTo>
                    <a:pt x="928" y="105"/>
                    <a:pt x="806" y="0"/>
                    <a:pt x="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3295775" y="1256675"/>
              <a:ext cx="82675" cy="39625"/>
            </a:xfrm>
            <a:custGeom>
              <a:avLst/>
              <a:gdLst/>
              <a:ahLst/>
              <a:cxnLst/>
              <a:rect l="l" t="t" r="r" b="b"/>
              <a:pathLst>
                <a:path w="3307" h="1585" extrusionOk="0">
                  <a:moveTo>
                    <a:pt x="1601" y="1"/>
                  </a:moveTo>
                  <a:cubicBezTo>
                    <a:pt x="845" y="1"/>
                    <a:pt x="1" y="912"/>
                    <a:pt x="918" y="1418"/>
                  </a:cubicBezTo>
                  <a:cubicBezTo>
                    <a:pt x="1134" y="1534"/>
                    <a:pt x="1349" y="1584"/>
                    <a:pt x="1558" y="1584"/>
                  </a:cubicBezTo>
                  <a:cubicBezTo>
                    <a:pt x="2294" y="1584"/>
                    <a:pt x="2958" y="964"/>
                    <a:pt x="3306" y="421"/>
                  </a:cubicBezTo>
                  <a:lnTo>
                    <a:pt x="3306" y="421"/>
                  </a:lnTo>
                  <a:lnTo>
                    <a:pt x="3211" y="451"/>
                  </a:lnTo>
                  <a:cubicBezTo>
                    <a:pt x="2763" y="248"/>
                    <a:pt x="2190" y="27"/>
                    <a:pt x="1664" y="3"/>
                  </a:cubicBezTo>
                  <a:cubicBezTo>
                    <a:pt x="1643" y="1"/>
                    <a:pt x="1622" y="1"/>
                    <a:pt x="16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186250" y="1447175"/>
              <a:ext cx="156825" cy="141950"/>
            </a:xfrm>
            <a:custGeom>
              <a:avLst/>
              <a:gdLst/>
              <a:ahLst/>
              <a:cxnLst/>
              <a:rect l="l" t="t" r="r" b="b"/>
              <a:pathLst>
                <a:path w="6273" h="5678" extrusionOk="0">
                  <a:moveTo>
                    <a:pt x="144" y="0"/>
                  </a:moveTo>
                  <a:cubicBezTo>
                    <a:pt x="73" y="0"/>
                    <a:pt x="1" y="72"/>
                    <a:pt x="52" y="144"/>
                  </a:cubicBezTo>
                  <a:cubicBezTo>
                    <a:pt x="350" y="711"/>
                    <a:pt x="774" y="1188"/>
                    <a:pt x="1371" y="1433"/>
                  </a:cubicBezTo>
                  <a:cubicBezTo>
                    <a:pt x="1992" y="1684"/>
                    <a:pt x="2690" y="1756"/>
                    <a:pt x="3335" y="1935"/>
                  </a:cubicBezTo>
                  <a:cubicBezTo>
                    <a:pt x="4231" y="2132"/>
                    <a:pt x="4929" y="2579"/>
                    <a:pt x="5401" y="3373"/>
                  </a:cubicBezTo>
                  <a:cubicBezTo>
                    <a:pt x="5801" y="4048"/>
                    <a:pt x="5974" y="4842"/>
                    <a:pt x="6069" y="5612"/>
                  </a:cubicBezTo>
                  <a:cubicBezTo>
                    <a:pt x="6080" y="5658"/>
                    <a:pt x="6111" y="5678"/>
                    <a:pt x="6144" y="5678"/>
                  </a:cubicBezTo>
                  <a:cubicBezTo>
                    <a:pt x="6203" y="5678"/>
                    <a:pt x="6272" y="5620"/>
                    <a:pt x="6272" y="5541"/>
                  </a:cubicBezTo>
                  <a:cubicBezTo>
                    <a:pt x="6045" y="4120"/>
                    <a:pt x="5598" y="2651"/>
                    <a:pt x="4207" y="2006"/>
                  </a:cubicBezTo>
                  <a:cubicBezTo>
                    <a:pt x="3586" y="1708"/>
                    <a:pt x="2863" y="1636"/>
                    <a:pt x="2189" y="1487"/>
                  </a:cubicBezTo>
                  <a:cubicBezTo>
                    <a:pt x="1293" y="1284"/>
                    <a:pt x="649" y="860"/>
                    <a:pt x="225" y="42"/>
                  </a:cubicBezTo>
                  <a:cubicBezTo>
                    <a:pt x="204" y="12"/>
                    <a:pt x="174" y="0"/>
                    <a:pt x="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225975" y="1426525"/>
              <a:ext cx="26200" cy="61975"/>
            </a:xfrm>
            <a:custGeom>
              <a:avLst/>
              <a:gdLst/>
              <a:ahLst/>
              <a:cxnLst/>
              <a:rect l="l" t="t" r="r" b="b"/>
              <a:pathLst>
                <a:path w="1048" h="2479" extrusionOk="0">
                  <a:moveTo>
                    <a:pt x="122" y="1"/>
                  </a:moveTo>
                  <a:cubicBezTo>
                    <a:pt x="59" y="1"/>
                    <a:pt x="1" y="48"/>
                    <a:pt x="33" y="122"/>
                  </a:cubicBezTo>
                  <a:cubicBezTo>
                    <a:pt x="331" y="868"/>
                    <a:pt x="851" y="1567"/>
                    <a:pt x="827" y="2385"/>
                  </a:cubicBezTo>
                  <a:cubicBezTo>
                    <a:pt x="827" y="2447"/>
                    <a:pt x="876" y="2479"/>
                    <a:pt x="925" y="2479"/>
                  </a:cubicBezTo>
                  <a:cubicBezTo>
                    <a:pt x="974" y="2479"/>
                    <a:pt x="1024" y="2447"/>
                    <a:pt x="1024" y="2385"/>
                  </a:cubicBezTo>
                  <a:cubicBezTo>
                    <a:pt x="1048" y="1537"/>
                    <a:pt x="528" y="844"/>
                    <a:pt x="230" y="74"/>
                  </a:cubicBezTo>
                  <a:cubicBezTo>
                    <a:pt x="210" y="23"/>
                    <a:pt x="16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3180675" y="1484800"/>
              <a:ext cx="66150" cy="29450"/>
            </a:xfrm>
            <a:custGeom>
              <a:avLst/>
              <a:gdLst/>
              <a:ahLst/>
              <a:cxnLst/>
              <a:rect l="l" t="t" r="r" b="b"/>
              <a:pathLst>
                <a:path w="2646" h="1178" extrusionOk="0">
                  <a:moveTo>
                    <a:pt x="2508" y="0"/>
                  </a:moveTo>
                  <a:cubicBezTo>
                    <a:pt x="2470" y="0"/>
                    <a:pt x="2431" y="17"/>
                    <a:pt x="2412" y="54"/>
                  </a:cubicBezTo>
                  <a:cubicBezTo>
                    <a:pt x="2089" y="877"/>
                    <a:pt x="872" y="973"/>
                    <a:pt x="125" y="973"/>
                  </a:cubicBezTo>
                  <a:cubicBezTo>
                    <a:pt x="7" y="995"/>
                    <a:pt x="0" y="1178"/>
                    <a:pt x="106" y="1178"/>
                  </a:cubicBezTo>
                  <a:cubicBezTo>
                    <a:pt x="112" y="1178"/>
                    <a:pt x="118" y="1177"/>
                    <a:pt x="125" y="1176"/>
                  </a:cubicBezTo>
                  <a:cubicBezTo>
                    <a:pt x="973" y="1176"/>
                    <a:pt x="2239" y="1027"/>
                    <a:pt x="2615" y="131"/>
                  </a:cubicBezTo>
                  <a:cubicBezTo>
                    <a:pt x="2645" y="51"/>
                    <a:pt x="2576" y="0"/>
                    <a:pt x="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3177525" y="1440150"/>
              <a:ext cx="22425" cy="17350"/>
            </a:xfrm>
            <a:custGeom>
              <a:avLst/>
              <a:gdLst/>
              <a:ahLst/>
              <a:cxnLst/>
              <a:rect l="l" t="t" r="r" b="b"/>
              <a:pathLst>
                <a:path w="897" h="694" extrusionOk="0">
                  <a:moveTo>
                    <a:pt x="448" y="1"/>
                  </a:moveTo>
                  <a:cubicBezTo>
                    <a:pt x="1" y="1"/>
                    <a:pt x="1" y="693"/>
                    <a:pt x="448" y="693"/>
                  </a:cubicBezTo>
                  <a:cubicBezTo>
                    <a:pt x="896" y="693"/>
                    <a:pt x="896" y="1"/>
                    <a:pt x="448"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3218575" y="1417775"/>
              <a:ext cx="21800" cy="16725"/>
            </a:xfrm>
            <a:custGeom>
              <a:avLst/>
              <a:gdLst/>
              <a:ahLst/>
              <a:cxnLst/>
              <a:rect l="l" t="t" r="r" b="b"/>
              <a:pathLst>
                <a:path w="872" h="669" extrusionOk="0">
                  <a:moveTo>
                    <a:pt x="424" y="0"/>
                  </a:moveTo>
                  <a:cubicBezTo>
                    <a:pt x="0" y="0"/>
                    <a:pt x="0" y="669"/>
                    <a:pt x="424" y="669"/>
                  </a:cubicBezTo>
                  <a:cubicBezTo>
                    <a:pt x="872" y="669"/>
                    <a:pt x="872" y="0"/>
                    <a:pt x="424" y="0"/>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3172600" y="1501050"/>
              <a:ext cx="22425" cy="18075"/>
            </a:xfrm>
            <a:custGeom>
              <a:avLst/>
              <a:gdLst/>
              <a:ahLst/>
              <a:cxnLst/>
              <a:rect l="l" t="t" r="r" b="b"/>
              <a:pathLst>
                <a:path w="897" h="723" extrusionOk="0">
                  <a:moveTo>
                    <a:pt x="448" y="1"/>
                  </a:moveTo>
                  <a:cubicBezTo>
                    <a:pt x="1" y="1"/>
                    <a:pt x="1" y="723"/>
                    <a:pt x="448" y="723"/>
                  </a:cubicBezTo>
                  <a:cubicBezTo>
                    <a:pt x="896" y="723"/>
                    <a:pt x="896" y="1"/>
                    <a:pt x="448"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3160800" y="1623050"/>
              <a:ext cx="251825" cy="123275"/>
            </a:xfrm>
            <a:custGeom>
              <a:avLst/>
              <a:gdLst/>
              <a:ahLst/>
              <a:cxnLst/>
              <a:rect l="l" t="t" r="r" b="b"/>
              <a:pathLst>
                <a:path w="10073" h="4931" extrusionOk="0">
                  <a:moveTo>
                    <a:pt x="5853" y="1"/>
                  </a:moveTo>
                  <a:cubicBezTo>
                    <a:pt x="5433" y="1"/>
                    <a:pt x="5009" y="31"/>
                    <a:pt x="4580" y="94"/>
                  </a:cubicBezTo>
                  <a:cubicBezTo>
                    <a:pt x="3732" y="219"/>
                    <a:pt x="2938" y="493"/>
                    <a:pt x="2114" y="744"/>
                  </a:cubicBezTo>
                  <a:cubicBezTo>
                    <a:pt x="1416" y="965"/>
                    <a:pt x="699" y="1090"/>
                    <a:pt x="73" y="1467"/>
                  </a:cubicBezTo>
                  <a:cubicBezTo>
                    <a:pt x="25" y="1490"/>
                    <a:pt x="1" y="1562"/>
                    <a:pt x="25" y="1616"/>
                  </a:cubicBezTo>
                  <a:cubicBezTo>
                    <a:pt x="1368" y="3478"/>
                    <a:pt x="3505" y="4625"/>
                    <a:pt x="5774" y="4869"/>
                  </a:cubicBezTo>
                  <a:cubicBezTo>
                    <a:pt x="6184" y="4906"/>
                    <a:pt x="6595" y="4931"/>
                    <a:pt x="7004" y="4931"/>
                  </a:cubicBezTo>
                  <a:cubicBezTo>
                    <a:pt x="7459" y="4931"/>
                    <a:pt x="7912" y="4900"/>
                    <a:pt x="8359" y="4822"/>
                  </a:cubicBezTo>
                  <a:cubicBezTo>
                    <a:pt x="8908" y="4720"/>
                    <a:pt x="10024" y="4398"/>
                    <a:pt x="10072" y="3675"/>
                  </a:cubicBezTo>
                  <a:cubicBezTo>
                    <a:pt x="10072" y="3616"/>
                    <a:pt x="10023" y="3586"/>
                    <a:pt x="9974" y="3586"/>
                  </a:cubicBezTo>
                  <a:cubicBezTo>
                    <a:pt x="9924" y="3586"/>
                    <a:pt x="9875" y="3616"/>
                    <a:pt x="9875" y="3675"/>
                  </a:cubicBezTo>
                  <a:cubicBezTo>
                    <a:pt x="9851" y="4004"/>
                    <a:pt x="9380" y="4249"/>
                    <a:pt x="9153" y="4374"/>
                  </a:cubicBezTo>
                  <a:cubicBezTo>
                    <a:pt x="8759" y="4571"/>
                    <a:pt x="8281" y="4649"/>
                    <a:pt x="7863" y="4696"/>
                  </a:cubicBezTo>
                  <a:cubicBezTo>
                    <a:pt x="7604" y="4723"/>
                    <a:pt x="7345" y="4734"/>
                    <a:pt x="7085" y="4734"/>
                  </a:cubicBezTo>
                  <a:cubicBezTo>
                    <a:pt x="6598" y="4734"/>
                    <a:pt x="6111" y="4695"/>
                    <a:pt x="5625" y="4649"/>
                  </a:cubicBezTo>
                  <a:cubicBezTo>
                    <a:pt x="3513" y="4425"/>
                    <a:pt x="1529" y="3292"/>
                    <a:pt x="255" y="1592"/>
                  </a:cubicBezTo>
                  <a:lnTo>
                    <a:pt x="255" y="1592"/>
                  </a:lnTo>
                  <a:cubicBezTo>
                    <a:pt x="810" y="1273"/>
                    <a:pt x="1445" y="1130"/>
                    <a:pt x="2043" y="965"/>
                  </a:cubicBezTo>
                  <a:cubicBezTo>
                    <a:pt x="2789" y="768"/>
                    <a:pt x="3505" y="517"/>
                    <a:pt x="4281" y="368"/>
                  </a:cubicBezTo>
                  <a:cubicBezTo>
                    <a:pt x="4825" y="260"/>
                    <a:pt x="5367" y="207"/>
                    <a:pt x="5905" y="207"/>
                  </a:cubicBezTo>
                  <a:cubicBezTo>
                    <a:pt x="7085" y="207"/>
                    <a:pt x="8244" y="461"/>
                    <a:pt x="9356" y="941"/>
                  </a:cubicBezTo>
                  <a:cubicBezTo>
                    <a:pt x="9370" y="947"/>
                    <a:pt x="9384" y="949"/>
                    <a:pt x="9397" y="949"/>
                  </a:cubicBezTo>
                  <a:cubicBezTo>
                    <a:pt x="9496" y="949"/>
                    <a:pt x="9562" y="810"/>
                    <a:pt x="9451" y="768"/>
                  </a:cubicBezTo>
                  <a:cubicBezTo>
                    <a:pt x="8284" y="265"/>
                    <a:pt x="7088" y="1"/>
                    <a:pt x="5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3163950" y="1660300"/>
              <a:ext cx="234900" cy="26350"/>
            </a:xfrm>
            <a:custGeom>
              <a:avLst/>
              <a:gdLst/>
              <a:ahLst/>
              <a:cxnLst/>
              <a:rect l="l" t="t" r="r" b="b"/>
              <a:pathLst>
                <a:path w="9396" h="1054" extrusionOk="0">
                  <a:moveTo>
                    <a:pt x="126" y="0"/>
                  </a:moveTo>
                  <a:cubicBezTo>
                    <a:pt x="0" y="0"/>
                    <a:pt x="0" y="197"/>
                    <a:pt x="126" y="197"/>
                  </a:cubicBezTo>
                  <a:cubicBezTo>
                    <a:pt x="1517" y="323"/>
                    <a:pt x="2908" y="544"/>
                    <a:pt x="4305" y="693"/>
                  </a:cubicBezTo>
                  <a:cubicBezTo>
                    <a:pt x="5272" y="794"/>
                    <a:pt x="6245" y="896"/>
                    <a:pt x="7212" y="968"/>
                  </a:cubicBezTo>
                  <a:cubicBezTo>
                    <a:pt x="7643" y="1002"/>
                    <a:pt x="8091" y="1053"/>
                    <a:pt x="8534" y="1053"/>
                  </a:cubicBezTo>
                  <a:cubicBezTo>
                    <a:pt x="8784" y="1053"/>
                    <a:pt x="9034" y="1037"/>
                    <a:pt x="9278" y="991"/>
                  </a:cubicBezTo>
                  <a:cubicBezTo>
                    <a:pt x="9396" y="969"/>
                    <a:pt x="9355" y="792"/>
                    <a:pt x="9250" y="792"/>
                  </a:cubicBezTo>
                  <a:cubicBezTo>
                    <a:pt x="9243" y="792"/>
                    <a:pt x="9237" y="793"/>
                    <a:pt x="9230" y="794"/>
                  </a:cubicBezTo>
                  <a:cubicBezTo>
                    <a:pt x="9000" y="839"/>
                    <a:pt x="8761" y="855"/>
                    <a:pt x="8519" y="855"/>
                  </a:cubicBezTo>
                  <a:cubicBezTo>
                    <a:pt x="8078" y="855"/>
                    <a:pt x="7629" y="801"/>
                    <a:pt x="7212" y="771"/>
                  </a:cubicBezTo>
                  <a:cubicBezTo>
                    <a:pt x="6245" y="693"/>
                    <a:pt x="5272" y="597"/>
                    <a:pt x="4305" y="496"/>
                  </a:cubicBezTo>
                  <a:cubicBezTo>
                    <a:pt x="2908" y="347"/>
                    <a:pt x="1517" y="126"/>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3195425" y="1642950"/>
              <a:ext cx="38100" cy="59175"/>
            </a:xfrm>
            <a:custGeom>
              <a:avLst/>
              <a:gdLst/>
              <a:ahLst/>
              <a:cxnLst/>
              <a:rect l="l" t="t" r="r" b="b"/>
              <a:pathLst>
                <a:path w="1524" h="2367" extrusionOk="0">
                  <a:moveTo>
                    <a:pt x="878" y="0"/>
                  </a:moveTo>
                  <a:cubicBezTo>
                    <a:pt x="823" y="0"/>
                    <a:pt x="775" y="47"/>
                    <a:pt x="807" y="121"/>
                  </a:cubicBezTo>
                  <a:cubicBezTo>
                    <a:pt x="879" y="318"/>
                    <a:pt x="956" y="491"/>
                    <a:pt x="1052" y="671"/>
                  </a:cubicBezTo>
                  <a:cubicBezTo>
                    <a:pt x="1153" y="868"/>
                    <a:pt x="1350" y="1017"/>
                    <a:pt x="1129" y="1214"/>
                  </a:cubicBezTo>
                  <a:cubicBezTo>
                    <a:pt x="753" y="1512"/>
                    <a:pt x="383" y="1811"/>
                    <a:pt x="61" y="2187"/>
                  </a:cubicBezTo>
                  <a:cubicBezTo>
                    <a:pt x="1" y="2261"/>
                    <a:pt x="62" y="2367"/>
                    <a:pt x="140" y="2367"/>
                  </a:cubicBezTo>
                  <a:cubicBezTo>
                    <a:pt x="163" y="2367"/>
                    <a:pt x="187" y="2358"/>
                    <a:pt x="210" y="2336"/>
                  </a:cubicBezTo>
                  <a:cubicBezTo>
                    <a:pt x="580" y="1888"/>
                    <a:pt x="1052" y="1536"/>
                    <a:pt x="1499" y="1166"/>
                  </a:cubicBezTo>
                  <a:cubicBezTo>
                    <a:pt x="1523" y="1142"/>
                    <a:pt x="1523" y="1088"/>
                    <a:pt x="1499" y="1041"/>
                  </a:cubicBezTo>
                  <a:cubicBezTo>
                    <a:pt x="1302" y="742"/>
                    <a:pt x="1129" y="420"/>
                    <a:pt x="980" y="74"/>
                  </a:cubicBezTo>
                  <a:cubicBezTo>
                    <a:pt x="958" y="22"/>
                    <a:pt x="916" y="0"/>
                    <a:pt x="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3258400" y="1626450"/>
              <a:ext cx="52875" cy="106800"/>
            </a:xfrm>
            <a:custGeom>
              <a:avLst/>
              <a:gdLst/>
              <a:ahLst/>
              <a:cxnLst/>
              <a:rect l="l" t="t" r="r" b="b"/>
              <a:pathLst>
                <a:path w="2115" h="4272" extrusionOk="0">
                  <a:moveTo>
                    <a:pt x="423" y="1"/>
                  </a:moveTo>
                  <a:cubicBezTo>
                    <a:pt x="344" y="1"/>
                    <a:pt x="275" y="101"/>
                    <a:pt x="348" y="160"/>
                  </a:cubicBezTo>
                  <a:cubicBezTo>
                    <a:pt x="974" y="704"/>
                    <a:pt x="1470" y="1402"/>
                    <a:pt x="1870" y="2101"/>
                  </a:cubicBezTo>
                  <a:cubicBezTo>
                    <a:pt x="1918" y="2148"/>
                    <a:pt x="945" y="2996"/>
                    <a:pt x="849" y="3068"/>
                  </a:cubicBezTo>
                  <a:cubicBezTo>
                    <a:pt x="551" y="3390"/>
                    <a:pt x="276" y="3742"/>
                    <a:pt x="49" y="4113"/>
                  </a:cubicBezTo>
                  <a:cubicBezTo>
                    <a:pt x="1" y="4197"/>
                    <a:pt x="64" y="4271"/>
                    <a:pt x="135" y="4271"/>
                  </a:cubicBezTo>
                  <a:cubicBezTo>
                    <a:pt x="168" y="4271"/>
                    <a:pt x="203" y="4255"/>
                    <a:pt x="228" y="4214"/>
                  </a:cubicBezTo>
                  <a:cubicBezTo>
                    <a:pt x="700" y="3444"/>
                    <a:pt x="1368" y="2793"/>
                    <a:pt x="2091" y="2226"/>
                  </a:cubicBezTo>
                  <a:cubicBezTo>
                    <a:pt x="2115" y="2196"/>
                    <a:pt x="2115" y="2148"/>
                    <a:pt x="2115" y="2101"/>
                  </a:cubicBezTo>
                  <a:cubicBezTo>
                    <a:pt x="1691" y="1354"/>
                    <a:pt x="1148" y="584"/>
                    <a:pt x="497" y="35"/>
                  </a:cubicBezTo>
                  <a:cubicBezTo>
                    <a:pt x="474" y="11"/>
                    <a:pt x="448" y="1"/>
                    <a:pt x="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3337825" y="1627075"/>
              <a:ext cx="50025" cy="117125"/>
            </a:xfrm>
            <a:custGeom>
              <a:avLst/>
              <a:gdLst/>
              <a:ahLst/>
              <a:cxnLst/>
              <a:rect l="l" t="t" r="r" b="b"/>
              <a:pathLst>
                <a:path w="2001" h="4685" extrusionOk="0">
                  <a:moveTo>
                    <a:pt x="137" y="0"/>
                  </a:moveTo>
                  <a:cubicBezTo>
                    <a:pt x="60" y="0"/>
                    <a:pt x="1" y="106"/>
                    <a:pt x="60" y="183"/>
                  </a:cubicBezTo>
                  <a:cubicBezTo>
                    <a:pt x="579" y="732"/>
                    <a:pt x="1027" y="1353"/>
                    <a:pt x="1499" y="1950"/>
                  </a:cubicBezTo>
                  <a:cubicBezTo>
                    <a:pt x="1526" y="1972"/>
                    <a:pt x="1690" y="2259"/>
                    <a:pt x="1774" y="2259"/>
                  </a:cubicBezTo>
                  <a:cubicBezTo>
                    <a:pt x="1783" y="2259"/>
                    <a:pt x="1791" y="2256"/>
                    <a:pt x="1797" y="2249"/>
                  </a:cubicBezTo>
                  <a:lnTo>
                    <a:pt x="1797" y="2249"/>
                  </a:lnTo>
                  <a:cubicBezTo>
                    <a:pt x="1749" y="2297"/>
                    <a:pt x="1702" y="2350"/>
                    <a:pt x="1678" y="2398"/>
                  </a:cubicBezTo>
                  <a:cubicBezTo>
                    <a:pt x="1529" y="2571"/>
                    <a:pt x="1379" y="2720"/>
                    <a:pt x="1254" y="2894"/>
                  </a:cubicBezTo>
                  <a:cubicBezTo>
                    <a:pt x="979" y="3246"/>
                    <a:pt x="729" y="3592"/>
                    <a:pt x="508" y="3962"/>
                  </a:cubicBezTo>
                  <a:cubicBezTo>
                    <a:pt x="406" y="4141"/>
                    <a:pt x="233" y="4410"/>
                    <a:pt x="305" y="4613"/>
                  </a:cubicBezTo>
                  <a:cubicBezTo>
                    <a:pt x="326" y="4663"/>
                    <a:pt x="370" y="4684"/>
                    <a:pt x="412" y="4684"/>
                  </a:cubicBezTo>
                  <a:cubicBezTo>
                    <a:pt x="476" y="4684"/>
                    <a:pt x="537" y="4635"/>
                    <a:pt x="508" y="4559"/>
                  </a:cubicBezTo>
                  <a:cubicBezTo>
                    <a:pt x="382" y="4291"/>
                    <a:pt x="932" y="3664"/>
                    <a:pt x="1081" y="3467"/>
                  </a:cubicBezTo>
                  <a:cubicBezTo>
                    <a:pt x="1350" y="3097"/>
                    <a:pt x="1648" y="2697"/>
                    <a:pt x="1976" y="2374"/>
                  </a:cubicBezTo>
                  <a:cubicBezTo>
                    <a:pt x="2000" y="2320"/>
                    <a:pt x="2000" y="2273"/>
                    <a:pt x="1976" y="2225"/>
                  </a:cubicBezTo>
                  <a:cubicBezTo>
                    <a:pt x="1350" y="1503"/>
                    <a:pt x="854" y="732"/>
                    <a:pt x="209" y="34"/>
                  </a:cubicBezTo>
                  <a:cubicBezTo>
                    <a:pt x="185" y="10"/>
                    <a:pt x="160" y="0"/>
                    <a:pt x="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3198125" y="1508800"/>
              <a:ext cx="218975" cy="210450"/>
            </a:xfrm>
            <a:custGeom>
              <a:avLst/>
              <a:gdLst/>
              <a:ahLst/>
              <a:cxnLst/>
              <a:rect l="l" t="t" r="r" b="b"/>
              <a:pathLst>
                <a:path w="8759" h="8418" extrusionOk="0">
                  <a:moveTo>
                    <a:pt x="1945" y="0"/>
                  </a:moveTo>
                  <a:cubicBezTo>
                    <a:pt x="1909" y="0"/>
                    <a:pt x="1873" y="5"/>
                    <a:pt x="1839" y="13"/>
                  </a:cubicBezTo>
                  <a:cubicBezTo>
                    <a:pt x="0" y="413"/>
                    <a:pt x="3111" y="3147"/>
                    <a:pt x="3433" y="3398"/>
                  </a:cubicBezTo>
                  <a:cubicBezTo>
                    <a:pt x="2639" y="3672"/>
                    <a:pt x="645" y="3470"/>
                    <a:pt x="1320" y="4741"/>
                  </a:cubicBezTo>
                  <a:cubicBezTo>
                    <a:pt x="1839" y="5589"/>
                    <a:pt x="3505" y="5386"/>
                    <a:pt x="4376" y="5535"/>
                  </a:cubicBezTo>
                  <a:cubicBezTo>
                    <a:pt x="3385" y="6132"/>
                    <a:pt x="1917" y="6383"/>
                    <a:pt x="3308" y="7451"/>
                  </a:cubicBezTo>
                  <a:cubicBezTo>
                    <a:pt x="4030" y="8048"/>
                    <a:pt x="5027" y="8174"/>
                    <a:pt x="5970" y="8323"/>
                  </a:cubicBezTo>
                  <a:cubicBezTo>
                    <a:pt x="6394" y="8386"/>
                    <a:pt x="6873" y="8417"/>
                    <a:pt x="7355" y="8417"/>
                  </a:cubicBezTo>
                  <a:cubicBezTo>
                    <a:pt x="7837" y="8417"/>
                    <a:pt x="8323" y="8386"/>
                    <a:pt x="8758" y="8323"/>
                  </a:cubicBezTo>
                  <a:cubicBezTo>
                    <a:pt x="7809" y="8323"/>
                    <a:pt x="7887" y="4341"/>
                    <a:pt x="7684" y="3273"/>
                  </a:cubicBezTo>
                  <a:cubicBezTo>
                    <a:pt x="7599" y="2537"/>
                    <a:pt x="7381" y="2227"/>
                    <a:pt x="7164" y="2227"/>
                  </a:cubicBezTo>
                  <a:cubicBezTo>
                    <a:pt x="6876" y="2227"/>
                    <a:pt x="6588" y="2774"/>
                    <a:pt x="6615" y="3595"/>
                  </a:cubicBezTo>
                  <a:cubicBezTo>
                    <a:pt x="6293" y="2753"/>
                    <a:pt x="6167" y="1482"/>
                    <a:pt x="5624" y="759"/>
                  </a:cubicBezTo>
                  <a:cubicBezTo>
                    <a:pt x="5391" y="449"/>
                    <a:pt x="5203" y="323"/>
                    <a:pt x="5052" y="323"/>
                  </a:cubicBezTo>
                  <a:cubicBezTo>
                    <a:pt x="4528" y="323"/>
                    <a:pt x="4463" y="1857"/>
                    <a:pt x="4579" y="2479"/>
                  </a:cubicBezTo>
                  <a:cubicBezTo>
                    <a:pt x="4054" y="2027"/>
                    <a:pt x="2757" y="0"/>
                    <a:pt x="19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3403575" y="992350"/>
              <a:ext cx="513175" cy="148725"/>
            </a:xfrm>
            <a:custGeom>
              <a:avLst/>
              <a:gdLst/>
              <a:ahLst/>
              <a:cxnLst/>
              <a:rect l="l" t="t" r="r" b="b"/>
              <a:pathLst>
                <a:path w="20527" h="5949" extrusionOk="0">
                  <a:moveTo>
                    <a:pt x="18593" y="1"/>
                  </a:moveTo>
                  <a:cubicBezTo>
                    <a:pt x="18585" y="1"/>
                    <a:pt x="18578" y="2"/>
                    <a:pt x="18569" y="3"/>
                  </a:cubicBezTo>
                  <a:cubicBezTo>
                    <a:pt x="15388" y="672"/>
                    <a:pt x="12152" y="1245"/>
                    <a:pt x="8922" y="1818"/>
                  </a:cubicBezTo>
                  <a:cubicBezTo>
                    <a:pt x="7627" y="2069"/>
                    <a:pt x="6307" y="2313"/>
                    <a:pt x="4988" y="2516"/>
                  </a:cubicBezTo>
                  <a:cubicBezTo>
                    <a:pt x="3943" y="2666"/>
                    <a:pt x="2928" y="2839"/>
                    <a:pt x="1955" y="3233"/>
                  </a:cubicBezTo>
                  <a:cubicBezTo>
                    <a:pt x="1257" y="3507"/>
                    <a:pt x="463" y="3979"/>
                    <a:pt x="266" y="4755"/>
                  </a:cubicBezTo>
                  <a:cubicBezTo>
                    <a:pt x="1" y="5690"/>
                    <a:pt x="1331" y="5949"/>
                    <a:pt x="2878" y="5949"/>
                  </a:cubicBezTo>
                  <a:cubicBezTo>
                    <a:pt x="4540" y="5949"/>
                    <a:pt x="6453" y="5650"/>
                    <a:pt x="6904" y="5573"/>
                  </a:cubicBezTo>
                  <a:cubicBezTo>
                    <a:pt x="10886" y="4976"/>
                    <a:pt x="14868" y="4182"/>
                    <a:pt x="18796" y="3287"/>
                  </a:cubicBezTo>
                  <a:cubicBezTo>
                    <a:pt x="19346" y="3185"/>
                    <a:pt x="19865" y="3060"/>
                    <a:pt x="20414" y="2910"/>
                  </a:cubicBezTo>
                  <a:cubicBezTo>
                    <a:pt x="20526" y="2889"/>
                    <a:pt x="20476" y="2730"/>
                    <a:pt x="20375" y="2730"/>
                  </a:cubicBezTo>
                  <a:cubicBezTo>
                    <a:pt x="20363" y="2730"/>
                    <a:pt x="20350" y="2732"/>
                    <a:pt x="20337" y="2737"/>
                  </a:cubicBezTo>
                  <a:cubicBezTo>
                    <a:pt x="16707" y="3657"/>
                    <a:pt x="12976" y="4331"/>
                    <a:pt x="9292" y="4976"/>
                  </a:cubicBezTo>
                  <a:cubicBezTo>
                    <a:pt x="7651" y="5275"/>
                    <a:pt x="5985" y="5573"/>
                    <a:pt x="4319" y="5698"/>
                  </a:cubicBezTo>
                  <a:cubicBezTo>
                    <a:pt x="3942" y="5726"/>
                    <a:pt x="3562" y="5738"/>
                    <a:pt x="3187" y="5738"/>
                  </a:cubicBezTo>
                  <a:cubicBezTo>
                    <a:pt x="2922" y="5738"/>
                    <a:pt x="2660" y="5732"/>
                    <a:pt x="2403" y="5722"/>
                  </a:cubicBezTo>
                  <a:cubicBezTo>
                    <a:pt x="1830" y="5698"/>
                    <a:pt x="839" y="5675"/>
                    <a:pt x="487" y="5149"/>
                  </a:cubicBezTo>
                  <a:cubicBezTo>
                    <a:pt x="290" y="4827"/>
                    <a:pt x="612" y="4403"/>
                    <a:pt x="809" y="4206"/>
                  </a:cubicBezTo>
                  <a:cubicBezTo>
                    <a:pt x="1185" y="3782"/>
                    <a:pt x="1734" y="3507"/>
                    <a:pt x="2254" y="3310"/>
                  </a:cubicBezTo>
                  <a:cubicBezTo>
                    <a:pt x="3173" y="2964"/>
                    <a:pt x="4146" y="2839"/>
                    <a:pt x="5113" y="2690"/>
                  </a:cubicBezTo>
                  <a:cubicBezTo>
                    <a:pt x="6457" y="2487"/>
                    <a:pt x="7776" y="2242"/>
                    <a:pt x="9095" y="1991"/>
                  </a:cubicBezTo>
                  <a:cubicBezTo>
                    <a:pt x="12277" y="1418"/>
                    <a:pt x="15465" y="875"/>
                    <a:pt x="18623" y="176"/>
                  </a:cubicBezTo>
                  <a:cubicBezTo>
                    <a:pt x="18741" y="154"/>
                    <a:pt x="18701" y="1"/>
                    <a:pt x="18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3392750" y="1060350"/>
              <a:ext cx="522975" cy="673725"/>
            </a:xfrm>
            <a:custGeom>
              <a:avLst/>
              <a:gdLst/>
              <a:ahLst/>
              <a:cxnLst/>
              <a:rect l="l" t="t" r="r" b="b"/>
              <a:pathLst>
                <a:path w="20919" h="26949" extrusionOk="0">
                  <a:moveTo>
                    <a:pt x="20820" y="1"/>
                  </a:moveTo>
                  <a:cubicBezTo>
                    <a:pt x="20771" y="1"/>
                    <a:pt x="20722" y="32"/>
                    <a:pt x="20722" y="95"/>
                  </a:cubicBezTo>
                  <a:cubicBezTo>
                    <a:pt x="20495" y="3999"/>
                    <a:pt x="20447" y="7927"/>
                    <a:pt x="20322" y="11832"/>
                  </a:cubicBezTo>
                  <a:cubicBezTo>
                    <a:pt x="20196" y="15139"/>
                    <a:pt x="20077" y="18452"/>
                    <a:pt x="19976" y="21784"/>
                  </a:cubicBezTo>
                  <a:cubicBezTo>
                    <a:pt x="19952" y="22554"/>
                    <a:pt x="19928" y="23300"/>
                    <a:pt x="19850" y="24070"/>
                  </a:cubicBezTo>
                  <a:cubicBezTo>
                    <a:pt x="19850" y="24148"/>
                    <a:pt x="19802" y="24745"/>
                    <a:pt x="19802" y="24745"/>
                  </a:cubicBezTo>
                  <a:cubicBezTo>
                    <a:pt x="19779" y="24769"/>
                    <a:pt x="19725" y="24769"/>
                    <a:pt x="19701" y="24769"/>
                  </a:cubicBezTo>
                  <a:cubicBezTo>
                    <a:pt x="19379" y="24840"/>
                    <a:pt x="19080" y="24894"/>
                    <a:pt x="18782" y="24942"/>
                  </a:cubicBezTo>
                  <a:cubicBezTo>
                    <a:pt x="17540" y="25169"/>
                    <a:pt x="16268" y="25342"/>
                    <a:pt x="15027" y="25515"/>
                  </a:cubicBezTo>
                  <a:cubicBezTo>
                    <a:pt x="11689" y="25986"/>
                    <a:pt x="8358" y="26434"/>
                    <a:pt x="5003" y="26661"/>
                  </a:cubicBezTo>
                  <a:cubicBezTo>
                    <a:pt x="4366" y="26704"/>
                    <a:pt x="3697" y="26756"/>
                    <a:pt x="3034" y="26756"/>
                  </a:cubicBezTo>
                  <a:cubicBezTo>
                    <a:pt x="2579" y="26756"/>
                    <a:pt x="2127" y="26732"/>
                    <a:pt x="1690" y="26661"/>
                  </a:cubicBezTo>
                  <a:cubicBezTo>
                    <a:pt x="746" y="26482"/>
                    <a:pt x="376" y="25586"/>
                    <a:pt x="275" y="24721"/>
                  </a:cubicBezTo>
                  <a:cubicBezTo>
                    <a:pt x="197" y="23945"/>
                    <a:pt x="251" y="23127"/>
                    <a:pt x="275" y="22333"/>
                  </a:cubicBezTo>
                  <a:cubicBezTo>
                    <a:pt x="323" y="21037"/>
                    <a:pt x="376" y="19742"/>
                    <a:pt x="424" y="18452"/>
                  </a:cubicBezTo>
                  <a:cubicBezTo>
                    <a:pt x="448" y="17330"/>
                    <a:pt x="400" y="16184"/>
                    <a:pt x="376" y="15067"/>
                  </a:cubicBezTo>
                  <a:cubicBezTo>
                    <a:pt x="376" y="13700"/>
                    <a:pt x="347" y="12333"/>
                    <a:pt x="400" y="10960"/>
                  </a:cubicBezTo>
                  <a:cubicBezTo>
                    <a:pt x="496" y="8154"/>
                    <a:pt x="746" y="5342"/>
                    <a:pt x="896" y="2507"/>
                  </a:cubicBezTo>
                  <a:cubicBezTo>
                    <a:pt x="896" y="2444"/>
                    <a:pt x="846" y="2413"/>
                    <a:pt x="797" y="2413"/>
                  </a:cubicBezTo>
                  <a:cubicBezTo>
                    <a:pt x="748" y="2413"/>
                    <a:pt x="699" y="2444"/>
                    <a:pt x="699" y="2507"/>
                  </a:cubicBezTo>
                  <a:cubicBezTo>
                    <a:pt x="496" y="6483"/>
                    <a:pt x="149" y="10417"/>
                    <a:pt x="173" y="14369"/>
                  </a:cubicBezTo>
                  <a:cubicBezTo>
                    <a:pt x="197" y="15712"/>
                    <a:pt x="197" y="17032"/>
                    <a:pt x="197" y="18375"/>
                  </a:cubicBezTo>
                  <a:cubicBezTo>
                    <a:pt x="227" y="20315"/>
                    <a:pt x="0" y="22231"/>
                    <a:pt x="48" y="24172"/>
                  </a:cubicBezTo>
                  <a:cubicBezTo>
                    <a:pt x="78" y="25139"/>
                    <a:pt x="227" y="26112"/>
                    <a:pt x="1123" y="26661"/>
                  </a:cubicBezTo>
                  <a:cubicBezTo>
                    <a:pt x="1517" y="26902"/>
                    <a:pt x="2042" y="26949"/>
                    <a:pt x="2555" y="26949"/>
                  </a:cubicBezTo>
                  <a:cubicBezTo>
                    <a:pt x="2881" y="26949"/>
                    <a:pt x="3202" y="26930"/>
                    <a:pt x="3481" y="26930"/>
                  </a:cubicBezTo>
                  <a:cubicBezTo>
                    <a:pt x="6693" y="26858"/>
                    <a:pt x="9928" y="26410"/>
                    <a:pt x="13110" y="25986"/>
                  </a:cubicBezTo>
                  <a:cubicBezTo>
                    <a:pt x="14579" y="25789"/>
                    <a:pt x="16047" y="25586"/>
                    <a:pt x="17510" y="25342"/>
                  </a:cubicBezTo>
                  <a:cubicBezTo>
                    <a:pt x="18286" y="25240"/>
                    <a:pt x="19056" y="25139"/>
                    <a:pt x="19826" y="24942"/>
                  </a:cubicBezTo>
                  <a:cubicBezTo>
                    <a:pt x="19898" y="24942"/>
                    <a:pt x="19952" y="24918"/>
                    <a:pt x="19976" y="24816"/>
                  </a:cubicBezTo>
                  <a:cubicBezTo>
                    <a:pt x="20077" y="23998"/>
                    <a:pt x="20125" y="23175"/>
                    <a:pt x="20149" y="22357"/>
                  </a:cubicBezTo>
                  <a:cubicBezTo>
                    <a:pt x="20226" y="20763"/>
                    <a:pt x="20226" y="19169"/>
                    <a:pt x="20322" y="17581"/>
                  </a:cubicBezTo>
                  <a:cubicBezTo>
                    <a:pt x="20399" y="16536"/>
                    <a:pt x="20399" y="15491"/>
                    <a:pt x="20423" y="14470"/>
                  </a:cubicBezTo>
                  <a:cubicBezTo>
                    <a:pt x="20573" y="9671"/>
                    <a:pt x="20644" y="4895"/>
                    <a:pt x="20919" y="95"/>
                  </a:cubicBezTo>
                  <a:cubicBezTo>
                    <a:pt x="20919" y="32"/>
                    <a:pt x="20870" y="1"/>
                    <a:pt x="20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3441550" y="1134975"/>
              <a:ext cx="16600" cy="595900"/>
            </a:xfrm>
            <a:custGeom>
              <a:avLst/>
              <a:gdLst/>
              <a:ahLst/>
              <a:cxnLst/>
              <a:rect l="l" t="t" r="r" b="b"/>
              <a:pathLst>
                <a:path w="664" h="23836" extrusionOk="0">
                  <a:moveTo>
                    <a:pt x="562" y="1"/>
                  </a:moveTo>
                  <a:cubicBezTo>
                    <a:pt x="511" y="1"/>
                    <a:pt x="460" y="32"/>
                    <a:pt x="460" y="95"/>
                  </a:cubicBezTo>
                  <a:cubicBezTo>
                    <a:pt x="215" y="7283"/>
                    <a:pt x="36" y="14447"/>
                    <a:pt x="12" y="21634"/>
                  </a:cubicBezTo>
                  <a:lnTo>
                    <a:pt x="12" y="23724"/>
                  </a:lnTo>
                  <a:cubicBezTo>
                    <a:pt x="0" y="23798"/>
                    <a:pt x="44" y="23836"/>
                    <a:pt x="94" y="23836"/>
                  </a:cubicBezTo>
                  <a:cubicBezTo>
                    <a:pt x="144" y="23836"/>
                    <a:pt x="200" y="23798"/>
                    <a:pt x="215" y="23724"/>
                  </a:cubicBezTo>
                  <a:cubicBezTo>
                    <a:pt x="287" y="20291"/>
                    <a:pt x="215" y="16835"/>
                    <a:pt x="311" y="13378"/>
                  </a:cubicBezTo>
                  <a:cubicBezTo>
                    <a:pt x="388" y="9820"/>
                    <a:pt x="436" y="6262"/>
                    <a:pt x="562" y="2704"/>
                  </a:cubicBezTo>
                  <a:cubicBezTo>
                    <a:pt x="585" y="1832"/>
                    <a:pt x="609" y="961"/>
                    <a:pt x="663" y="95"/>
                  </a:cubicBezTo>
                  <a:cubicBezTo>
                    <a:pt x="663" y="32"/>
                    <a:pt x="612" y="1"/>
                    <a:pt x="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427875" y="1025550"/>
              <a:ext cx="468625" cy="80850"/>
            </a:xfrm>
            <a:custGeom>
              <a:avLst/>
              <a:gdLst/>
              <a:ahLst/>
              <a:cxnLst/>
              <a:rect l="l" t="t" r="r" b="b"/>
              <a:pathLst>
                <a:path w="18745" h="3234" extrusionOk="0">
                  <a:moveTo>
                    <a:pt x="16513" y="0"/>
                  </a:moveTo>
                  <a:cubicBezTo>
                    <a:pt x="16278" y="0"/>
                    <a:pt x="16033" y="54"/>
                    <a:pt x="15807" y="90"/>
                  </a:cubicBezTo>
                  <a:cubicBezTo>
                    <a:pt x="14541" y="293"/>
                    <a:pt x="13299" y="514"/>
                    <a:pt x="12028" y="741"/>
                  </a:cubicBezTo>
                  <a:cubicBezTo>
                    <a:pt x="8696" y="1338"/>
                    <a:pt x="5335" y="1935"/>
                    <a:pt x="2004" y="2627"/>
                  </a:cubicBezTo>
                  <a:cubicBezTo>
                    <a:pt x="1383" y="2753"/>
                    <a:pt x="732" y="2878"/>
                    <a:pt x="112" y="3051"/>
                  </a:cubicBezTo>
                  <a:cubicBezTo>
                    <a:pt x="1" y="3072"/>
                    <a:pt x="49" y="3233"/>
                    <a:pt x="148" y="3233"/>
                  </a:cubicBezTo>
                  <a:cubicBezTo>
                    <a:pt x="161" y="3233"/>
                    <a:pt x="175" y="3230"/>
                    <a:pt x="189" y="3224"/>
                  </a:cubicBezTo>
                  <a:cubicBezTo>
                    <a:pt x="1234" y="2950"/>
                    <a:pt x="2326" y="2753"/>
                    <a:pt x="3395" y="2532"/>
                  </a:cubicBezTo>
                  <a:cubicBezTo>
                    <a:pt x="5091" y="2203"/>
                    <a:pt x="6804" y="1881"/>
                    <a:pt x="8523" y="1559"/>
                  </a:cubicBezTo>
                  <a:cubicBezTo>
                    <a:pt x="11132" y="1087"/>
                    <a:pt x="13771" y="514"/>
                    <a:pt x="16380" y="215"/>
                  </a:cubicBezTo>
                  <a:cubicBezTo>
                    <a:pt x="16449" y="207"/>
                    <a:pt x="16517" y="203"/>
                    <a:pt x="16582" y="203"/>
                  </a:cubicBezTo>
                  <a:cubicBezTo>
                    <a:pt x="17520" y="203"/>
                    <a:pt x="18032" y="1012"/>
                    <a:pt x="18523" y="1732"/>
                  </a:cubicBezTo>
                  <a:cubicBezTo>
                    <a:pt x="18546" y="1772"/>
                    <a:pt x="18580" y="1789"/>
                    <a:pt x="18613" y="1789"/>
                  </a:cubicBezTo>
                  <a:cubicBezTo>
                    <a:pt x="18681" y="1789"/>
                    <a:pt x="18744" y="1717"/>
                    <a:pt x="18696" y="1636"/>
                  </a:cubicBezTo>
                  <a:cubicBezTo>
                    <a:pt x="18194" y="890"/>
                    <a:pt x="17699" y="90"/>
                    <a:pt x="16732" y="18"/>
                  </a:cubicBezTo>
                  <a:cubicBezTo>
                    <a:pt x="16660" y="5"/>
                    <a:pt x="16587" y="0"/>
                    <a:pt x="16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3419850" y="1093975"/>
              <a:ext cx="22625" cy="44850"/>
            </a:xfrm>
            <a:custGeom>
              <a:avLst/>
              <a:gdLst/>
              <a:ahLst/>
              <a:cxnLst/>
              <a:rect l="l" t="t" r="r" b="b"/>
              <a:pathLst>
                <a:path w="905" h="1794" extrusionOk="0">
                  <a:moveTo>
                    <a:pt x="133" y="0"/>
                  </a:moveTo>
                  <a:cubicBezTo>
                    <a:pt x="64" y="0"/>
                    <a:pt x="0" y="69"/>
                    <a:pt x="39" y="141"/>
                  </a:cubicBezTo>
                  <a:cubicBezTo>
                    <a:pt x="158" y="362"/>
                    <a:pt x="361" y="541"/>
                    <a:pt x="486" y="762"/>
                  </a:cubicBezTo>
                  <a:cubicBezTo>
                    <a:pt x="659" y="1036"/>
                    <a:pt x="707" y="1383"/>
                    <a:pt x="707" y="1681"/>
                  </a:cubicBezTo>
                  <a:cubicBezTo>
                    <a:pt x="695" y="1756"/>
                    <a:pt x="739" y="1793"/>
                    <a:pt x="788" y="1793"/>
                  </a:cubicBezTo>
                  <a:cubicBezTo>
                    <a:pt x="837" y="1793"/>
                    <a:pt x="892" y="1756"/>
                    <a:pt x="904" y="1681"/>
                  </a:cubicBezTo>
                  <a:cubicBezTo>
                    <a:pt x="904" y="1407"/>
                    <a:pt x="856" y="1084"/>
                    <a:pt x="731" y="839"/>
                  </a:cubicBezTo>
                  <a:cubicBezTo>
                    <a:pt x="606" y="541"/>
                    <a:pt x="361" y="338"/>
                    <a:pt x="212" y="39"/>
                  </a:cubicBezTo>
                  <a:cubicBezTo>
                    <a:pt x="189" y="12"/>
                    <a:pt x="160"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3433200" y="1031475"/>
              <a:ext cx="432650" cy="84150"/>
            </a:xfrm>
            <a:custGeom>
              <a:avLst/>
              <a:gdLst/>
              <a:ahLst/>
              <a:cxnLst/>
              <a:rect l="l" t="t" r="r" b="b"/>
              <a:pathLst>
                <a:path w="17306" h="3366" extrusionOk="0">
                  <a:moveTo>
                    <a:pt x="17136" y="0"/>
                  </a:moveTo>
                  <a:cubicBezTo>
                    <a:pt x="17129" y="0"/>
                    <a:pt x="17123" y="1"/>
                    <a:pt x="17116" y="2"/>
                  </a:cubicBezTo>
                  <a:cubicBezTo>
                    <a:pt x="14973" y="325"/>
                    <a:pt x="12859" y="802"/>
                    <a:pt x="10722" y="1196"/>
                  </a:cubicBezTo>
                  <a:cubicBezTo>
                    <a:pt x="7713" y="1769"/>
                    <a:pt x="4675" y="2366"/>
                    <a:pt x="1642" y="2916"/>
                  </a:cubicBezTo>
                  <a:cubicBezTo>
                    <a:pt x="1146" y="3011"/>
                    <a:pt x="645" y="3136"/>
                    <a:pt x="149" y="3160"/>
                  </a:cubicBezTo>
                  <a:cubicBezTo>
                    <a:pt x="9" y="3188"/>
                    <a:pt x="1" y="3365"/>
                    <a:pt x="125" y="3365"/>
                  </a:cubicBezTo>
                  <a:cubicBezTo>
                    <a:pt x="133" y="3365"/>
                    <a:pt x="141" y="3365"/>
                    <a:pt x="149" y="3363"/>
                  </a:cubicBezTo>
                  <a:cubicBezTo>
                    <a:pt x="818" y="3310"/>
                    <a:pt x="1493" y="3136"/>
                    <a:pt x="2161" y="3011"/>
                  </a:cubicBezTo>
                  <a:cubicBezTo>
                    <a:pt x="3606" y="2766"/>
                    <a:pt x="5027" y="2492"/>
                    <a:pt x="6466" y="2217"/>
                  </a:cubicBezTo>
                  <a:cubicBezTo>
                    <a:pt x="9504" y="1644"/>
                    <a:pt x="12537" y="1047"/>
                    <a:pt x="15570" y="474"/>
                  </a:cubicBezTo>
                  <a:cubicBezTo>
                    <a:pt x="16119" y="378"/>
                    <a:pt x="16638" y="277"/>
                    <a:pt x="17187" y="175"/>
                  </a:cubicBezTo>
                  <a:cubicBezTo>
                    <a:pt x="17306" y="175"/>
                    <a:pt x="17243" y="0"/>
                    <a:pt x="17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3436925" y="1041450"/>
              <a:ext cx="439500" cy="83425"/>
            </a:xfrm>
            <a:custGeom>
              <a:avLst/>
              <a:gdLst/>
              <a:ahLst/>
              <a:cxnLst/>
              <a:rect l="l" t="t" r="r" b="b"/>
              <a:pathLst>
                <a:path w="17580" h="3337" extrusionOk="0">
                  <a:moveTo>
                    <a:pt x="17408" y="1"/>
                  </a:moveTo>
                  <a:cubicBezTo>
                    <a:pt x="17401" y="1"/>
                    <a:pt x="17393" y="2"/>
                    <a:pt x="17385" y="3"/>
                  </a:cubicBezTo>
                  <a:cubicBezTo>
                    <a:pt x="15200" y="451"/>
                    <a:pt x="12961" y="821"/>
                    <a:pt x="10722" y="1245"/>
                  </a:cubicBezTo>
                  <a:cubicBezTo>
                    <a:pt x="7684" y="1794"/>
                    <a:pt x="4651" y="2367"/>
                    <a:pt x="1594" y="2911"/>
                  </a:cubicBezTo>
                  <a:cubicBezTo>
                    <a:pt x="1117" y="2988"/>
                    <a:pt x="621" y="3114"/>
                    <a:pt x="150" y="3137"/>
                  </a:cubicBezTo>
                  <a:cubicBezTo>
                    <a:pt x="9" y="3160"/>
                    <a:pt x="1" y="3336"/>
                    <a:pt x="126" y="3336"/>
                  </a:cubicBezTo>
                  <a:cubicBezTo>
                    <a:pt x="133" y="3336"/>
                    <a:pt x="141" y="3336"/>
                    <a:pt x="150" y="3334"/>
                  </a:cubicBezTo>
                  <a:cubicBezTo>
                    <a:pt x="818" y="3287"/>
                    <a:pt x="1493" y="3137"/>
                    <a:pt x="2161" y="3012"/>
                  </a:cubicBezTo>
                  <a:cubicBezTo>
                    <a:pt x="3630" y="2737"/>
                    <a:pt x="5075" y="2493"/>
                    <a:pt x="6519" y="2218"/>
                  </a:cubicBezTo>
                  <a:cubicBezTo>
                    <a:pt x="9600" y="1645"/>
                    <a:pt x="12686" y="1096"/>
                    <a:pt x="15773" y="499"/>
                  </a:cubicBezTo>
                  <a:cubicBezTo>
                    <a:pt x="16340" y="403"/>
                    <a:pt x="16889" y="302"/>
                    <a:pt x="17462" y="176"/>
                  </a:cubicBezTo>
                  <a:cubicBezTo>
                    <a:pt x="17580" y="154"/>
                    <a:pt x="17519" y="1"/>
                    <a:pt x="1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3437525" y="1050725"/>
              <a:ext cx="446975" cy="84750"/>
            </a:xfrm>
            <a:custGeom>
              <a:avLst/>
              <a:gdLst/>
              <a:ahLst/>
              <a:cxnLst/>
              <a:rect l="l" t="t" r="r" b="b"/>
              <a:pathLst>
                <a:path w="17879" h="3390" extrusionOk="0">
                  <a:moveTo>
                    <a:pt x="17711" y="0"/>
                  </a:moveTo>
                  <a:cubicBezTo>
                    <a:pt x="17704" y="0"/>
                    <a:pt x="17697" y="1"/>
                    <a:pt x="17689" y="2"/>
                  </a:cubicBezTo>
                  <a:cubicBezTo>
                    <a:pt x="15522" y="450"/>
                    <a:pt x="13307" y="826"/>
                    <a:pt x="11122" y="1226"/>
                  </a:cubicBezTo>
                  <a:cubicBezTo>
                    <a:pt x="8036" y="1793"/>
                    <a:pt x="4973" y="2366"/>
                    <a:pt x="1893" y="2916"/>
                  </a:cubicBezTo>
                  <a:cubicBezTo>
                    <a:pt x="1320" y="3017"/>
                    <a:pt x="723" y="3137"/>
                    <a:pt x="149" y="3190"/>
                  </a:cubicBezTo>
                  <a:cubicBezTo>
                    <a:pt x="9" y="3213"/>
                    <a:pt x="1" y="3389"/>
                    <a:pt x="125" y="3389"/>
                  </a:cubicBezTo>
                  <a:cubicBezTo>
                    <a:pt x="133" y="3389"/>
                    <a:pt x="141" y="3389"/>
                    <a:pt x="149" y="3387"/>
                  </a:cubicBezTo>
                  <a:cubicBezTo>
                    <a:pt x="794" y="3340"/>
                    <a:pt x="1469" y="3190"/>
                    <a:pt x="2137" y="3065"/>
                  </a:cubicBezTo>
                  <a:cubicBezTo>
                    <a:pt x="3558" y="2814"/>
                    <a:pt x="5003" y="2540"/>
                    <a:pt x="6418" y="2295"/>
                  </a:cubicBezTo>
                  <a:cubicBezTo>
                    <a:pt x="9528" y="1722"/>
                    <a:pt x="12662" y="1149"/>
                    <a:pt x="15773" y="552"/>
                  </a:cubicBezTo>
                  <a:cubicBezTo>
                    <a:pt x="16441" y="450"/>
                    <a:pt x="17092" y="331"/>
                    <a:pt x="17761" y="181"/>
                  </a:cubicBezTo>
                  <a:cubicBezTo>
                    <a:pt x="17878" y="153"/>
                    <a:pt x="17818" y="0"/>
                    <a:pt x="17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474450" y="1060125"/>
              <a:ext cx="418700" cy="80300"/>
            </a:xfrm>
            <a:custGeom>
              <a:avLst/>
              <a:gdLst/>
              <a:ahLst/>
              <a:cxnLst/>
              <a:rect l="l" t="t" r="r" b="b"/>
              <a:pathLst>
                <a:path w="16748" h="3212" extrusionOk="0">
                  <a:moveTo>
                    <a:pt x="16582" y="0"/>
                  </a:moveTo>
                  <a:cubicBezTo>
                    <a:pt x="16574" y="0"/>
                    <a:pt x="16566" y="1"/>
                    <a:pt x="16558" y="2"/>
                  </a:cubicBezTo>
                  <a:cubicBezTo>
                    <a:pt x="11084" y="1071"/>
                    <a:pt x="5586" y="1967"/>
                    <a:pt x="117" y="3011"/>
                  </a:cubicBezTo>
                  <a:cubicBezTo>
                    <a:pt x="0" y="3034"/>
                    <a:pt x="34" y="3211"/>
                    <a:pt x="140" y="3211"/>
                  </a:cubicBezTo>
                  <a:cubicBezTo>
                    <a:pt x="148" y="3211"/>
                    <a:pt x="156" y="3210"/>
                    <a:pt x="165" y="3208"/>
                  </a:cubicBezTo>
                  <a:cubicBezTo>
                    <a:pt x="5639" y="2164"/>
                    <a:pt x="11138" y="1244"/>
                    <a:pt x="16630" y="176"/>
                  </a:cubicBezTo>
                  <a:cubicBezTo>
                    <a:pt x="16747" y="153"/>
                    <a:pt x="16692" y="0"/>
                    <a:pt x="16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3867200" y="993200"/>
              <a:ext cx="5100" cy="48600"/>
            </a:xfrm>
            <a:custGeom>
              <a:avLst/>
              <a:gdLst/>
              <a:ahLst/>
              <a:cxnLst/>
              <a:rect l="l" t="t" r="r" b="b"/>
              <a:pathLst>
                <a:path w="204" h="1944" extrusionOk="0">
                  <a:moveTo>
                    <a:pt x="102" y="0"/>
                  </a:moveTo>
                  <a:cubicBezTo>
                    <a:pt x="51" y="0"/>
                    <a:pt x="1" y="32"/>
                    <a:pt x="1" y="94"/>
                  </a:cubicBezTo>
                  <a:lnTo>
                    <a:pt x="1" y="1832"/>
                  </a:lnTo>
                  <a:cubicBezTo>
                    <a:pt x="1" y="1906"/>
                    <a:pt x="51" y="1944"/>
                    <a:pt x="102" y="1944"/>
                  </a:cubicBezTo>
                  <a:cubicBezTo>
                    <a:pt x="153" y="1944"/>
                    <a:pt x="204" y="1906"/>
                    <a:pt x="204" y="1832"/>
                  </a:cubicBezTo>
                  <a:lnTo>
                    <a:pt x="204" y="94"/>
                  </a:lnTo>
                  <a:cubicBezTo>
                    <a:pt x="204" y="32"/>
                    <a:pt x="153"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3356000" y="1307925"/>
              <a:ext cx="46375" cy="71075"/>
            </a:xfrm>
            <a:custGeom>
              <a:avLst/>
              <a:gdLst/>
              <a:ahLst/>
              <a:cxnLst/>
              <a:rect l="l" t="t" r="r" b="b"/>
              <a:pathLst>
                <a:path w="1855" h="2843" extrusionOk="0">
                  <a:moveTo>
                    <a:pt x="1713" y="0"/>
                  </a:moveTo>
                  <a:cubicBezTo>
                    <a:pt x="1685" y="0"/>
                    <a:pt x="1659" y="12"/>
                    <a:pt x="1643" y="42"/>
                  </a:cubicBezTo>
                  <a:cubicBezTo>
                    <a:pt x="1196" y="986"/>
                    <a:pt x="676" y="1857"/>
                    <a:pt x="55" y="2699"/>
                  </a:cubicBezTo>
                  <a:cubicBezTo>
                    <a:pt x="0" y="2771"/>
                    <a:pt x="71" y="2842"/>
                    <a:pt x="144" y="2842"/>
                  </a:cubicBezTo>
                  <a:cubicBezTo>
                    <a:pt x="175" y="2842"/>
                    <a:pt x="206" y="2830"/>
                    <a:pt x="229" y="2800"/>
                  </a:cubicBezTo>
                  <a:cubicBezTo>
                    <a:pt x="849" y="1953"/>
                    <a:pt x="1369" y="1087"/>
                    <a:pt x="1817" y="138"/>
                  </a:cubicBezTo>
                  <a:cubicBezTo>
                    <a:pt x="1854" y="70"/>
                    <a:pt x="1779" y="0"/>
                    <a:pt x="1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3894550" y="1473275"/>
              <a:ext cx="45750" cy="61625"/>
            </a:xfrm>
            <a:custGeom>
              <a:avLst/>
              <a:gdLst/>
              <a:ahLst/>
              <a:cxnLst/>
              <a:rect l="l" t="t" r="r" b="b"/>
              <a:pathLst>
                <a:path w="1830" h="2465" extrusionOk="0">
                  <a:moveTo>
                    <a:pt x="1686" y="1"/>
                  </a:moveTo>
                  <a:cubicBezTo>
                    <a:pt x="1659" y="1"/>
                    <a:pt x="1633" y="13"/>
                    <a:pt x="1617" y="43"/>
                  </a:cubicBezTo>
                  <a:cubicBezTo>
                    <a:pt x="1247" y="891"/>
                    <a:pt x="572" y="1559"/>
                    <a:pt x="53" y="2306"/>
                  </a:cubicBezTo>
                  <a:cubicBezTo>
                    <a:pt x="0" y="2390"/>
                    <a:pt x="65" y="2464"/>
                    <a:pt x="135" y="2464"/>
                  </a:cubicBezTo>
                  <a:cubicBezTo>
                    <a:pt x="168" y="2464"/>
                    <a:pt x="203" y="2448"/>
                    <a:pt x="226" y="2407"/>
                  </a:cubicBezTo>
                  <a:cubicBezTo>
                    <a:pt x="751" y="1661"/>
                    <a:pt x="1420" y="1010"/>
                    <a:pt x="1796" y="144"/>
                  </a:cubicBezTo>
                  <a:cubicBezTo>
                    <a:pt x="1830" y="73"/>
                    <a:pt x="1753" y="1"/>
                    <a:pt x="1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3478550" y="1239275"/>
              <a:ext cx="13175" cy="10025"/>
            </a:xfrm>
            <a:custGeom>
              <a:avLst/>
              <a:gdLst/>
              <a:ahLst/>
              <a:cxnLst/>
              <a:rect l="l" t="t" r="r" b="b"/>
              <a:pathLst>
                <a:path w="527" h="401" extrusionOk="0">
                  <a:moveTo>
                    <a:pt x="276" y="0"/>
                  </a:moveTo>
                  <a:cubicBezTo>
                    <a:pt x="1" y="0"/>
                    <a:pt x="1" y="400"/>
                    <a:pt x="276" y="400"/>
                  </a:cubicBezTo>
                  <a:cubicBezTo>
                    <a:pt x="526" y="400"/>
                    <a:pt x="526"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3490950" y="1224950"/>
              <a:ext cx="12550" cy="10025"/>
            </a:xfrm>
            <a:custGeom>
              <a:avLst/>
              <a:gdLst/>
              <a:ahLst/>
              <a:cxnLst/>
              <a:rect l="l" t="t" r="r" b="b"/>
              <a:pathLst>
                <a:path w="502" h="401" extrusionOk="0">
                  <a:moveTo>
                    <a:pt x="251" y="0"/>
                  </a:moveTo>
                  <a:cubicBezTo>
                    <a:pt x="0" y="0"/>
                    <a:pt x="0" y="400"/>
                    <a:pt x="251" y="400"/>
                  </a:cubicBezTo>
                  <a:cubicBezTo>
                    <a:pt x="502" y="400"/>
                    <a:pt x="502" y="0"/>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3494675" y="1243000"/>
              <a:ext cx="13175" cy="10025"/>
            </a:xfrm>
            <a:custGeom>
              <a:avLst/>
              <a:gdLst/>
              <a:ahLst/>
              <a:cxnLst/>
              <a:rect l="l" t="t" r="r" b="b"/>
              <a:pathLst>
                <a:path w="527" h="401" extrusionOk="0">
                  <a:moveTo>
                    <a:pt x="251" y="1"/>
                  </a:moveTo>
                  <a:cubicBezTo>
                    <a:pt x="1" y="1"/>
                    <a:pt x="1" y="401"/>
                    <a:pt x="251" y="401"/>
                  </a:cubicBezTo>
                  <a:cubicBezTo>
                    <a:pt x="526" y="401"/>
                    <a:pt x="526"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3843025" y="1298975"/>
              <a:ext cx="13000" cy="10025"/>
            </a:xfrm>
            <a:custGeom>
              <a:avLst/>
              <a:gdLst/>
              <a:ahLst/>
              <a:cxnLst/>
              <a:rect l="l" t="t" r="r" b="b"/>
              <a:pathLst>
                <a:path w="520" h="401" extrusionOk="0">
                  <a:moveTo>
                    <a:pt x="275" y="0"/>
                  </a:moveTo>
                  <a:cubicBezTo>
                    <a:pt x="0" y="0"/>
                    <a:pt x="0" y="400"/>
                    <a:pt x="275" y="400"/>
                  </a:cubicBezTo>
                  <a:cubicBezTo>
                    <a:pt x="520" y="400"/>
                    <a:pt x="520"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3855400" y="1284650"/>
              <a:ext cx="12425" cy="10025"/>
            </a:xfrm>
            <a:custGeom>
              <a:avLst/>
              <a:gdLst/>
              <a:ahLst/>
              <a:cxnLst/>
              <a:rect l="l" t="t" r="r" b="b"/>
              <a:pathLst>
                <a:path w="497" h="401" extrusionOk="0">
                  <a:moveTo>
                    <a:pt x="252" y="0"/>
                  </a:moveTo>
                  <a:cubicBezTo>
                    <a:pt x="1" y="0"/>
                    <a:pt x="1" y="400"/>
                    <a:pt x="252" y="400"/>
                  </a:cubicBezTo>
                  <a:cubicBezTo>
                    <a:pt x="496" y="400"/>
                    <a:pt x="496"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3859150" y="1302700"/>
              <a:ext cx="13150" cy="10025"/>
            </a:xfrm>
            <a:custGeom>
              <a:avLst/>
              <a:gdLst/>
              <a:ahLst/>
              <a:cxnLst/>
              <a:rect l="l" t="t" r="r" b="b"/>
              <a:pathLst>
                <a:path w="526" h="401" extrusionOk="0">
                  <a:moveTo>
                    <a:pt x="251" y="1"/>
                  </a:moveTo>
                  <a:cubicBezTo>
                    <a:pt x="0" y="1"/>
                    <a:pt x="0" y="401"/>
                    <a:pt x="251" y="401"/>
                  </a:cubicBezTo>
                  <a:cubicBezTo>
                    <a:pt x="526" y="401"/>
                    <a:pt x="526"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3478550" y="1665825"/>
              <a:ext cx="13175" cy="10025"/>
            </a:xfrm>
            <a:custGeom>
              <a:avLst/>
              <a:gdLst/>
              <a:ahLst/>
              <a:cxnLst/>
              <a:rect l="l" t="t" r="r" b="b"/>
              <a:pathLst>
                <a:path w="527" h="401" extrusionOk="0">
                  <a:moveTo>
                    <a:pt x="276" y="0"/>
                  </a:moveTo>
                  <a:cubicBezTo>
                    <a:pt x="1" y="0"/>
                    <a:pt x="1" y="400"/>
                    <a:pt x="276" y="400"/>
                  </a:cubicBezTo>
                  <a:cubicBezTo>
                    <a:pt x="526" y="400"/>
                    <a:pt x="526"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3490950" y="1651500"/>
              <a:ext cx="12550" cy="10025"/>
            </a:xfrm>
            <a:custGeom>
              <a:avLst/>
              <a:gdLst/>
              <a:ahLst/>
              <a:cxnLst/>
              <a:rect l="l" t="t" r="r" b="b"/>
              <a:pathLst>
                <a:path w="502" h="401" extrusionOk="0">
                  <a:moveTo>
                    <a:pt x="251" y="0"/>
                  </a:moveTo>
                  <a:cubicBezTo>
                    <a:pt x="0" y="0"/>
                    <a:pt x="0" y="400"/>
                    <a:pt x="251" y="400"/>
                  </a:cubicBezTo>
                  <a:cubicBezTo>
                    <a:pt x="502" y="400"/>
                    <a:pt x="502" y="0"/>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3494675" y="1669550"/>
              <a:ext cx="13175" cy="10025"/>
            </a:xfrm>
            <a:custGeom>
              <a:avLst/>
              <a:gdLst/>
              <a:ahLst/>
              <a:cxnLst/>
              <a:rect l="l" t="t" r="r" b="b"/>
              <a:pathLst>
                <a:path w="527" h="401" extrusionOk="0">
                  <a:moveTo>
                    <a:pt x="251" y="1"/>
                  </a:moveTo>
                  <a:cubicBezTo>
                    <a:pt x="1" y="1"/>
                    <a:pt x="1" y="401"/>
                    <a:pt x="251" y="401"/>
                  </a:cubicBezTo>
                  <a:cubicBezTo>
                    <a:pt x="526" y="401"/>
                    <a:pt x="526"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3528250" y="1598075"/>
              <a:ext cx="40475" cy="9425"/>
            </a:xfrm>
            <a:custGeom>
              <a:avLst/>
              <a:gdLst/>
              <a:ahLst/>
              <a:cxnLst/>
              <a:rect l="l" t="t" r="r" b="b"/>
              <a:pathLst>
                <a:path w="1619" h="377" extrusionOk="0">
                  <a:moveTo>
                    <a:pt x="252" y="0"/>
                  </a:moveTo>
                  <a:cubicBezTo>
                    <a:pt x="1" y="0"/>
                    <a:pt x="1" y="376"/>
                    <a:pt x="252" y="376"/>
                  </a:cubicBezTo>
                  <a:lnTo>
                    <a:pt x="1374" y="376"/>
                  </a:lnTo>
                  <a:cubicBezTo>
                    <a:pt x="1619" y="376"/>
                    <a:pt x="1619" y="0"/>
                    <a:pt x="1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3551400" y="1576750"/>
              <a:ext cx="17325" cy="16525"/>
            </a:xfrm>
            <a:custGeom>
              <a:avLst/>
              <a:gdLst/>
              <a:ahLst/>
              <a:cxnLst/>
              <a:rect l="l" t="t" r="r" b="b"/>
              <a:pathLst>
                <a:path w="693" h="661" extrusionOk="0">
                  <a:moveTo>
                    <a:pt x="209" y="1"/>
                  </a:moveTo>
                  <a:cubicBezTo>
                    <a:pt x="160" y="1"/>
                    <a:pt x="111" y="20"/>
                    <a:pt x="72" y="59"/>
                  </a:cubicBezTo>
                  <a:cubicBezTo>
                    <a:pt x="0" y="131"/>
                    <a:pt x="0" y="256"/>
                    <a:pt x="72" y="334"/>
                  </a:cubicBezTo>
                  <a:cubicBezTo>
                    <a:pt x="173" y="429"/>
                    <a:pt x="269" y="507"/>
                    <a:pt x="347" y="602"/>
                  </a:cubicBezTo>
                  <a:cubicBezTo>
                    <a:pt x="382" y="641"/>
                    <a:pt x="432" y="660"/>
                    <a:pt x="482" y="660"/>
                  </a:cubicBezTo>
                  <a:cubicBezTo>
                    <a:pt x="532" y="660"/>
                    <a:pt x="582" y="641"/>
                    <a:pt x="621" y="602"/>
                  </a:cubicBezTo>
                  <a:cubicBezTo>
                    <a:pt x="693" y="531"/>
                    <a:pt x="693" y="405"/>
                    <a:pt x="621" y="334"/>
                  </a:cubicBezTo>
                  <a:cubicBezTo>
                    <a:pt x="544" y="232"/>
                    <a:pt x="448" y="155"/>
                    <a:pt x="347" y="59"/>
                  </a:cubicBezTo>
                  <a:cubicBezTo>
                    <a:pt x="308" y="20"/>
                    <a:pt x="258" y="1"/>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3549250" y="1612200"/>
              <a:ext cx="21050" cy="17725"/>
            </a:xfrm>
            <a:custGeom>
              <a:avLst/>
              <a:gdLst/>
              <a:ahLst/>
              <a:cxnLst/>
              <a:rect l="l" t="t" r="r" b="b"/>
              <a:pathLst>
                <a:path w="842" h="709" extrusionOk="0">
                  <a:moveTo>
                    <a:pt x="558" y="1"/>
                  </a:moveTo>
                  <a:cubicBezTo>
                    <a:pt x="515" y="1"/>
                    <a:pt x="471" y="17"/>
                    <a:pt x="433" y="56"/>
                  </a:cubicBezTo>
                  <a:cubicBezTo>
                    <a:pt x="331" y="181"/>
                    <a:pt x="236" y="283"/>
                    <a:pt x="134" y="378"/>
                  </a:cubicBezTo>
                  <a:cubicBezTo>
                    <a:pt x="0" y="517"/>
                    <a:pt x="134" y="709"/>
                    <a:pt x="282" y="709"/>
                  </a:cubicBezTo>
                  <a:cubicBezTo>
                    <a:pt x="325" y="709"/>
                    <a:pt x="369" y="692"/>
                    <a:pt x="409" y="653"/>
                  </a:cubicBezTo>
                  <a:cubicBezTo>
                    <a:pt x="504" y="557"/>
                    <a:pt x="606" y="456"/>
                    <a:pt x="707" y="330"/>
                  </a:cubicBezTo>
                  <a:cubicBezTo>
                    <a:pt x="841" y="196"/>
                    <a:pt x="706" y="1"/>
                    <a:pt x="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3752125" y="1599250"/>
              <a:ext cx="40475" cy="9425"/>
            </a:xfrm>
            <a:custGeom>
              <a:avLst/>
              <a:gdLst/>
              <a:ahLst/>
              <a:cxnLst/>
              <a:rect l="l" t="t" r="r" b="b"/>
              <a:pathLst>
                <a:path w="1619" h="377" extrusionOk="0">
                  <a:moveTo>
                    <a:pt x="252" y="1"/>
                  </a:moveTo>
                  <a:cubicBezTo>
                    <a:pt x="1" y="1"/>
                    <a:pt x="1" y="377"/>
                    <a:pt x="252" y="377"/>
                  </a:cubicBezTo>
                  <a:lnTo>
                    <a:pt x="1374" y="377"/>
                  </a:lnTo>
                  <a:cubicBezTo>
                    <a:pt x="1619" y="377"/>
                    <a:pt x="1619" y="1"/>
                    <a:pt x="1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3752125" y="1613475"/>
              <a:ext cx="17500" cy="16525"/>
            </a:xfrm>
            <a:custGeom>
              <a:avLst/>
              <a:gdLst/>
              <a:ahLst/>
              <a:cxnLst/>
              <a:rect l="l" t="t" r="r" b="b"/>
              <a:pathLst>
                <a:path w="700" h="661" extrusionOk="0">
                  <a:moveTo>
                    <a:pt x="213" y="0"/>
                  </a:moveTo>
                  <a:cubicBezTo>
                    <a:pt x="163" y="0"/>
                    <a:pt x="114" y="20"/>
                    <a:pt x="78" y="59"/>
                  </a:cubicBezTo>
                  <a:cubicBezTo>
                    <a:pt x="1" y="130"/>
                    <a:pt x="1" y="256"/>
                    <a:pt x="78" y="327"/>
                  </a:cubicBezTo>
                  <a:lnTo>
                    <a:pt x="353" y="602"/>
                  </a:lnTo>
                  <a:cubicBezTo>
                    <a:pt x="389" y="641"/>
                    <a:pt x="438" y="660"/>
                    <a:pt x="488" y="660"/>
                  </a:cubicBezTo>
                  <a:cubicBezTo>
                    <a:pt x="538" y="660"/>
                    <a:pt x="589" y="641"/>
                    <a:pt x="628" y="602"/>
                  </a:cubicBezTo>
                  <a:cubicBezTo>
                    <a:pt x="699" y="530"/>
                    <a:pt x="699" y="405"/>
                    <a:pt x="628" y="327"/>
                  </a:cubicBezTo>
                  <a:cubicBezTo>
                    <a:pt x="526" y="232"/>
                    <a:pt x="449" y="154"/>
                    <a:pt x="353" y="59"/>
                  </a:cubicBezTo>
                  <a:cubicBezTo>
                    <a:pt x="314" y="20"/>
                    <a:pt x="263"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3750725" y="1576825"/>
              <a:ext cx="21500" cy="17725"/>
            </a:xfrm>
            <a:custGeom>
              <a:avLst/>
              <a:gdLst/>
              <a:ahLst/>
              <a:cxnLst/>
              <a:rect l="l" t="t" r="r" b="b"/>
              <a:pathLst>
                <a:path w="860" h="709" extrusionOk="0">
                  <a:moveTo>
                    <a:pt x="584" y="0"/>
                  </a:moveTo>
                  <a:cubicBezTo>
                    <a:pt x="541" y="0"/>
                    <a:pt x="496" y="17"/>
                    <a:pt x="457" y="56"/>
                  </a:cubicBezTo>
                  <a:cubicBezTo>
                    <a:pt x="331" y="152"/>
                    <a:pt x="236" y="253"/>
                    <a:pt x="134" y="378"/>
                  </a:cubicBezTo>
                  <a:cubicBezTo>
                    <a:pt x="0" y="513"/>
                    <a:pt x="135" y="708"/>
                    <a:pt x="283" y="708"/>
                  </a:cubicBezTo>
                  <a:cubicBezTo>
                    <a:pt x="326" y="708"/>
                    <a:pt x="370" y="692"/>
                    <a:pt x="409" y="653"/>
                  </a:cubicBezTo>
                  <a:cubicBezTo>
                    <a:pt x="505" y="528"/>
                    <a:pt x="606" y="426"/>
                    <a:pt x="708" y="331"/>
                  </a:cubicBezTo>
                  <a:cubicBezTo>
                    <a:pt x="860" y="192"/>
                    <a:pt x="730" y="0"/>
                    <a:pt x="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3258250" y="1537525"/>
              <a:ext cx="140350" cy="139400"/>
            </a:xfrm>
            <a:custGeom>
              <a:avLst/>
              <a:gdLst/>
              <a:ahLst/>
              <a:cxnLst/>
              <a:rect l="l" t="t" r="r" b="b"/>
              <a:pathLst>
                <a:path w="5614" h="5576" extrusionOk="0">
                  <a:moveTo>
                    <a:pt x="135" y="0"/>
                  </a:moveTo>
                  <a:cubicBezTo>
                    <a:pt x="61" y="0"/>
                    <a:pt x="0" y="106"/>
                    <a:pt x="55" y="183"/>
                  </a:cubicBezTo>
                  <a:cubicBezTo>
                    <a:pt x="503" y="607"/>
                    <a:pt x="801" y="1127"/>
                    <a:pt x="1201" y="1574"/>
                  </a:cubicBezTo>
                  <a:cubicBezTo>
                    <a:pt x="1625" y="2052"/>
                    <a:pt x="2097" y="2523"/>
                    <a:pt x="2545" y="3019"/>
                  </a:cubicBezTo>
                  <a:cubicBezTo>
                    <a:pt x="3440" y="3938"/>
                    <a:pt x="4336" y="4858"/>
                    <a:pt x="5428" y="5556"/>
                  </a:cubicBezTo>
                  <a:cubicBezTo>
                    <a:pt x="5445" y="5570"/>
                    <a:pt x="5463" y="5575"/>
                    <a:pt x="5479" y="5575"/>
                  </a:cubicBezTo>
                  <a:cubicBezTo>
                    <a:pt x="5558" y="5575"/>
                    <a:pt x="5614" y="5442"/>
                    <a:pt x="5529" y="5383"/>
                  </a:cubicBezTo>
                  <a:cubicBezTo>
                    <a:pt x="4461" y="4685"/>
                    <a:pt x="3565" y="3789"/>
                    <a:pt x="2694" y="2870"/>
                  </a:cubicBezTo>
                  <a:cubicBezTo>
                    <a:pt x="2198" y="2374"/>
                    <a:pt x="1673" y="1873"/>
                    <a:pt x="1249" y="1330"/>
                  </a:cubicBezTo>
                  <a:cubicBezTo>
                    <a:pt x="903" y="882"/>
                    <a:pt x="604" y="434"/>
                    <a:pt x="204" y="34"/>
                  </a:cubicBezTo>
                  <a:cubicBezTo>
                    <a:pt x="182" y="10"/>
                    <a:pt x="158" y="0"/>
                    <a:pt x="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3260950" y="1540300"/>
              <a:ext cx="72725" cy="81350"/>
            </a:xfrm>
            <a:custGeom>
              <a:avLst/>
              <a:gdLst/>
              <a:ahLst/>
              <a:cxnLst/>
              <a:rect l="l" t="t" r="r" b="b"/>
              <a:pathLst>
                <a:path w="2909" h="3254" extrusionOk="0">
                  <a:moveTo>
                    <a:pt x="2480" y="1"/>
                  </a:moveTo>
                  <a:cubicBezTo>
                    <a:pt x="2417" y="1"/>
                    <a:pt x="2357" y="49"/>
                    <a:pt x="2389" y="120"/>
                  </a:cubicBezTo>
                  <a:cubicBezTo>
                    <a:pt x="2687" y="992"/>
                    <a:pt x="2687" y="1887"/>
                    <a:pt x="2711" y="2807"/>
                  </a:cubicBezTo>
                  <a:cubicBezTo>
                    <a:pt x="2711" y="3008"/>
                    <a:pt x="2621" y="3041"/>
                    <a:pt x="2486" y="3041"/>
                  </a:cubicBezTo>
                  <a:cubicBezTo>
                    <a:pt x="2420" y="3041"/>
                    <a:pt x="2345" y="3033"/>
                    <a:pt x="2263" y="3033"/>
                  </a:cubicBezTo>
                  <a:cubicBezTo>
                    <a:pt x="2037" y="3033"/>
                    <a:pt x="1792" y="3057"/>
                    <a:pt x="1541" y="3057"/>
                  </a:cubicBezTo>
                  <a:cubicBezTo>
                    <a:pt x="1069" y="3057"/>
                    <a:pt x="598" y="3057"/>
                    <a:pt x="126" y="3033"/>
                  </a:cubicBezTo>
                  <a:cubicBezTo>
                    <a:pt x="1" y="3033"/>
                    <a:pt x="1" y="3230"/>
                    <a:pt x="126" y="3230"/>
                  </a:cubicBezTo>
                  <a:cubicBezTo>
                    <a:pt x="406" y="3247"/>
                    <a:pt x="686" y="3253"/>
                    <a:pt x="965" y="3253"/>
                  </a:cubicBezTo>
                  <a:cubicBezTo>
                    <a:pt x="1581" y="3253"/>
                    <a:pt x="2197" y="3223"/>
                    <a:pt x="2813" y="3206"/>
                  </a:cubicBezTo>
                  <a:cubicBezTo>
                    <a:pt x="2860" y="3206"/>
                    <a:pt x="2908" y="3159"/>
                    <a:pt x="2908" y="3105"/>
                  </a:cubicBezTo>
                  <a:cubicBezTo>
                    <a:pt x="2884" y="2090"/>
                    <a:pt x="2908" y="1045"/>
                    <a:pt x="2586" y="72"/>
                  </a:cubicBezTo>
                  <a:cubicBezTo>
                    <a:pt x="2567" y="22"/>
                    <a:pt x="2523" y="1"/>
                    <a:pt x="2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3288475" y="1602500"/>
              <a:ext cx="99975" cy="77725"/>
            </a:xfrm>
            <a:custGeom>
              <a:avLst/>
              <a:gdLst/>
              <a:ahLst/>
              <a:cxnLst/>
              <a:rect l="l" t="t" r="r" b="b"/>
              <a:pathLst>
                <a:path w="3999" h="3109" extrusionOk="0">
                  <a:moveTo>
                    <a:pt x="3236" y="0"/>
                  </a:moveTo>
                  <a:cubicBezTo>
                    <a:pt x="3180" y="0"/>
                    <a:pt x="3122" y="47"/>
                    <a:pt x="3150" y="122"/>
                  </a:cubicBezTo>
                  <a:cubicBezTo>
                    <a:pt x="3389" y="906"/>
                    <a:pt x="3465" y="1727"/>
                    <a:pt x="3729" y="2515"/>
                  </a:cubicBezTo>
                  <a:lnTo>
                    <a:pt x="3729" y="2515"/>
                  </a:lnTo>
                  <a:cubicBezTo>
                    <a:pt x="3157" y="2537"/>
                    <a:pt x="2585" y="2565"/>
                    <a:pt x="2034" y="2659"/>
                  </a:cubicBezTo>
                  <a:cubicBezTo>
                    <a:pt x="1383" y="2760"/>
                    <a:pt x="762" y="2736"/>
                    <a:pt x="118" y="2909"/>
                  </a:cubicBezTo>
                  <a:cubicBezTo>
                    <a:pt x="0" y="2954"/>
                    <a:pt x="61" y="3109"/>
                    <a:pt x="167" y="3109"/>
                  </a:cubicBezTo>
                  <a:cubicBezTo>
                    <a:pt x="174" y="3109"/>
                    <a:pt x="182" y="3108"/>
                    <a:pt x="189" y="3106"/>
                  </a:cubicBezTo>
                  <a:cubicBezTo>
                    <a:pt x="739" y="2957"/>
                    <a:pt x="1336" y="2957"/>
                    <a:pt x="1909" y="2886"/>
                  </a:cubicBezTo>
                  <a:cubicBezTo>
                    <a:pt x="2553" y="2784"/>
                    <a:pt x="3204" y="2736"/>
                    <a:pt x="3873" y="2706"/>
                  </a:cubicBezTo>
                  <a:cubicBezTo>
                    <a:pt x="3921" y="2706"/>
                    <a:pt x="3998" y="2659"/>
                    <a:pt x="3974" y="2587"/>
                  </a:cubicBezTo>
                  <a:cubicBezTo>
                    <a:pt x="3652" y="1763"/>
                    <a:pt x="3574" y="892"/>
                    <a:pt x="3324" y="74"/>
                  </a:cubicBezTo>
                  <a:cubicBezTo>
                    <a:pt x="3314" y="23"/>
                    <a:pt x="3275" y="0"/>
                    <a:pt x="3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317525" y="1654625"/>
              <a:ext cx="8075" cy="6300"/>
            </a:xfrm>
            <a:custGeom>
              <a:avLst/>
              <a:gdLst/>
              <a:ahLst/>
              <a:cxnLst/>
              <a:rect l="l" t="t" r="r" b="b"/>
              <a:pathLst>
                <a:path w="323" h="252" extrusionOk="0">
                  <a:moveTo>
                    <a:pt x="150" y="1"/>
                  </a:moveTo>
                  <a:cubicBezTo>
                    <a:pt x="0" y="1"/>
                    <a:pt x="0" y="251"/>
                    <a:pt x="150" y="251"/>
                  </a:cubicBezTo>
                  <a:cubicBezTo>
                    <a:pt x="323" y="251"/>
                    <a:pt x="323"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3320650" y="1640300"/>
              <a:ext cx="8100" cy="6300"/>
            </a:xfrm>
            <a:custGeom>
              <a:avLst/>
              <a:gdLst/>
              <a:ahLst/>
              <a:cxnLst/>
              <a:rect l="l" t="t" r="r" b="b"/>
              <a:pathLst>
                <a:path w="324" h="252" extrusionOk="0">
                  <a:moveTo>
                    <a:pt x="174" y="0"/>
                  </a:moveTo>
                  <a:cubicBezTo>
                    <a:pt x="1" y="0"/>
                    <a:pt x="1" y="251"/>
                    <a:pt x="174" y="251"/>
                  </a:cubicBezTo>
                  <a:cubicBezTo>
                    <a:pt x="323" y="251"/>
                    <a:pt x="323" y="0"/>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333050" y="1651500"/>
              <a:ext cx="8075" cy="6275"/>
            </a:xfrm>
            <a:custGeom>
              <a:avLst/>
              <a:gdLst/>
              <a:ahLst/>
              <a:cxnLst/>
              <a:rect l="l" t="t" r="r" b="b"/>
              <a:pathLst>
                <a:path w="323" h="251" extrusionOk="0">
                  <a:moveTo>
                    <a:pt x="173" y="0"/>
                  </a:moveTo>
                  <a:cubicBezTo>
                    <a:pt x="0" y="0"/>
                    <a:pt x="0" y="251"/>
                    <a:pt x="173" y="251"/>
                  </a:cubicBezTo>
                  <a:cubicBezTo>
                    <a:pt x="323" y="251"/>
                    <a:pt x="323"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3339900" y="1560750"/>
              <a:ext cx="8100" cy="6300"/>
            </a:xfrm>
            <a:custGeom>
              <a:avLst/>
              <a:gdLst/>
              <a:ahLst/>
              <a:cxnLst/>
              <a:rect l="l" t="t" r="r" b="b"/>
              <a:pathLst>
                <a:path w="324" h="252" extrusionOk="0">
                  <a:moveTo>
                    <a:pt x="150" y="1"/>
                  </a:moveTo>
                  <a:cubicBezTo>
                    <a:pt x="1" y="1"/>
                    <a:pt x="1" y="251"/>
                    <a:pt x="150" y="251"/>
                  </a:cubicBezTo>
                  <a:cubicBezTo>
                    <a:pt x="323" y="251"/>
                    <a:pt x="323"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3342450" y="1574475"/>
              <a:ext cx="8075" cy="6150"/>
            </a:xfrm>
            <a:custGeom>
              <a:avLst/>
              <a:gdLst/>
              <a:ahLst/>
              <a:cxnLst/>
              <a:rect l="l" t="t" r="r" b="b"/>
              <a:pathLst>
                <a:path w="323" h="246" extrusionOk="0">
                  <a:moveTo>
                    <a:pt x="150" y="1"/>
                  </a:moveTo>
                  <a:cubicBezTo>
                    <a:pt x="0" y="1"/>
                    <a:pt x="0" y="246"/>
                    <a:pt x="150" y="246"/>
                  </a:cubicBezTo>
                  <a:cubicBezTo>
                    <a:pt x="323" y="246"/>
                    <a:pt x="323"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3244100" y="1529700"/>
              <a:ext cx="8075" cy="6150"/>
            </a:xfrm>
            <a:custGeom>
              <a:avLst/>
              <a:gdLst/>
              <a:ahLst/>
              <a:cxnLst/>
              <a:rect l="l" t="t" r="r" b="b"/>
              <a:pathLst>
                <a:path w="323" h="246" extrusionOk="0">
                  <a:moveTo>
                    <a:pt x="173" y="1"/>
                  </a:moveTo>
                  <a:cubicBezTo>
                    <a:pt x="0" y="1"/>
                    <a:pt x="0" y="246"/>
                    <a:pt x="173" y="246"/>
                  </a:cubicBezTo>
                  <a:cubicBezTo>
                    <a:pt x="323" y="246"/>
                    <a:pt x="323"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3253500" y="1525975"/>
              <a:ext cx="8075" cy="6150"/>
            </a:xfrm>
            <a:custGeom>
              <a:avLst/>
              <a:gdLst/>
              <a:ahLst/>
              <a:cxnLst/>
              <a:rect l="l" t="t" r="r" b="b"/>
              <a:pathLst>
                <a:path w="323" h="246" extrusionOk="0">
                  <a:moveTo>
                    <a:pt x="173" y="1"/>
                  </a:moveTo>
                  <a:cubicBezTo>
                    <a:pt x="0" y="1"/>
                    <a:pt x="0" y="245"/>
                    <a:pt x="173" y="245"/>
                  </a:cubicBezTo>
                  <a:cubicBezTo>
                    <a:pt x="323" y="245"/>
                    <a:pt x="323"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3246625" y="1518525"/>
              <a:ext cx="8100" cy="6125"/>
            </a:xfrm>
            <a:custGeom>
              <a:avLst/>
              <a:gdLst/>
              <a:ahLst/>
              <a:cxnLst/>
              <a:rect l="l" t="t" r="r" b="b"/>
              <a:pathLst>
                <a:path w="324" h="245" extrusionOk="0">
                  <a:moveTo>
                    <a:pt x="174" y="0"/>
                  </a:moveTo>
                  <a:cubicBezTo>
                    <a:pt x="1" y="0"/>
                    <a:pt x="1" y="245"/>
                    <a:pt x="174" y="245"/>
                  </a:cubicBezTo>
                  <a:cubicBezTo>
                    <a:pt x="323" y="245"/>
                    <a:pt x="323" y="0"/>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3372300" y="1682675"/>
              <a:ext cx="8075" cy="6150"/>
            </a:xfrm>
            <a:custGeom>
              <a:avLst/>
              <a:gdLst/>
              <a:ahLst/>
              <a:cxnLst/>
              <a:rect l="l" t="t" r="r" b="b"/>
              <a:pathLst>
                <a:path w="323" h="246" extrusionOk="0">
                  <a:moveTo>
                    <a:pt x="150" y="1"/>
                  </a:moveTo>
                  <a:cubicBezTo>
                    <a:pt x="0" y="1"/>
                    <a:pt x="0" y="246"/>
                    <a:pt x="150" y="246"/>
                  </a:cubicBezTo>
                  <a:cubicBezTo>
                    <a:pt x="323" y="246"/>
                    <a:pt x="323"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3372300" y="1694475"/>
              <a:ext cx="8075" cy="6300"/>
            </a:xfrm>
            <a:custGeom>
              <a:avLst/>
              <a:gdLst/>
              <a:ahLst/>
              <a:cxnLst/>
              <a:rect l="l" t="t" r="r" b="b"/>
              <a:pathLst>
                <a:path w="323" h="252" extrusionOk="0">
                  <a:moveTo>
                    <a:pt x="150" y="1"/>
                  </a:moveTo>
                  <a:cubicBezTo>
                    <a:pt x="0" y="1"/>
                    <a:pt x="0" y="251"/>
                    <a:pt x="150" y="251"/>
                  </a:cubicBezTo>
                  <a:cubicBezTo>
                    <a:pt x="323" y="251"/>
                    <a:pt x="323"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3168900" y="1284525"/>
              <a:ext cx="54775" cy="52575"/>
            </a:xfrm>
            <a:custGeom>
              <a:avLst/>
              <a:gdLst/>
              <a:ahLst/>
              <a:cxnLst/>
              <a:rect l="l" t="t" r="r" b="b"/>
              <a:pathLst>
                <a:path w="2191" h="2103" extrusionOk="0">
                  <a:moveTo>
                    <a:pt x="1149" y="173"/>
                  </a:moveTo>
                  <a:cubicBezTo>
                    <a:pt x="1624" y="173"/>
                    <a:pt x="1951" y="1461"/>
                    <a:pt x="1984" y="1862"/>
                  </a:cubicBezTo>
                  <a:lnTo>
                    <a:pt x="1984" y="1862"/>
                  </a:lnTo>
                  <a:cubicBezTo>
                    <a:pt x="1354" y="1570"/>
                    <a:pt x="1" y="899"/>
                    <a:pt x="972" y="232"/>
                  </a:cubicBezTo>
                  <a:cubicBezTo>
                    <a:pt x="1033" y="191"/>
                    <a:pt x="1092" y="173"/>
                    <a:pt x="1149" y="173"/>
                  </a:cubicBezTo>
                  <a:close/>
                  <a:moveTo>
                    <a:pt x="1153" y="0"/>
                  </a:moveTo>
                  <a:cubicBezTo>
                    <a:pt x="1079" y="0"/>
                    <a:pt x="1001" y="17"/>
                    <a:pt x="919" y="53"/>
                  </a:cubicBezTo>
                  <a:cubicBezTo>
                    <a:pt x="471" y="232"/>
                    <a:pt x="298" y="853"/>
                    <a:pt x="596" y="1223"/>
                  </a:cubicBezTo>
                  <a:cubicBezTo>
                    <a:pt x="943" y="1647"/>
                    <a:pt x="1516" y="1844"/>
                    <a:pt x="1987" y="2095"/>
                  </a:cubicBezTo>
                  <a:cubicBezTo>
                    <a:pt x="2002" y="2100"/>
                    <a:pt x="2017" y="2103"/>
                    <a:pt x="2031" y="2103"/>
                  </a:cubicBezTo>
                  <a:cubicBezTo>
                    <a:pt x="2089" y="2103"/>
                    <a:pt x="2136" y="2059"/>
                    <a:pt x="2150" y="2013"/>
                  </a:cubicBezTo>
                  <a:lnTo>
                    <a:pt x="2150" y="2013"/>
                  </a:lnTo>
                  <a:cubicBezTo>
                    <a:pt x="2174" y="1995"/>
                    <a:pt x="2190" y="1964"/>
                    <a:pt x="2190" y="1922"/>
                  </a:cubicBezTo>
                  <a:cubicBezTo>
                    <a:pt x="2169" y="1426"/>
                    <a:pt x="1841" y="0"/>
                    <a:pt x="1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3183300" y="1366600"/>
              <a:ext cx="63350" cy="32025"/>
            </a:xfrm>
            <a:custGeom>
              <a:avLst/>
              <a:gdLst/>
              <a:ahLst/>
              <a:cxnLst/>
              <a:rect l="l" t="t" r="r" b="b"/>
              <a:pathLst>
                <a:path w="2534" h="1281" extrusionOk="0">
                  <a:moveTo>
                    <a:pt x="1112" y="210"/>
                  </a:moveTo>
                  <a:cubicBezTo>
                    <a:pt x="1508" y="210"/>
                    <a:pt x="1944" y="291"/>
                    <a:pt x="2199" y="362"/>
                  </a:cubicBezTo>
                  <a:lnTo>
                    <a:pt x="2199" y="362"/>
                  </a:lnTo>
                  <a:cubicBezTo>
                    <a:pt x="1938" y="600"/>
                    <a:pt x="1739" y="898"/>
                    <a:pt x="1364" y="1003"/>
                  </a:cubicBezTo>
                  <a:cubicBezTo>
                    <a:pt x="1227" y="1043"/>
                    <a:pt x="1011" y="1089"/>
                    <a:pt x="804" y="1089"/>
                  </a:cubicBezTo>
                  <a:cubicBezTo>
                    <a:pt x="523" y="1089"/>
                    <a:pt x="261" y="1004"/>
                    <a:pt x="247" y="704"/>
                  </a:cubicBezTo>
                  <a:cubicBezTo>
                    <a:pt x="232" y="324"/>
                    <a:pt x="644" y="210"/>
                    <a:pt x="1112" y="210"/>
                  </a:cubicBezTo>
                  <a:close/>
                  <a:moveTo>
                    <a:pt x="1201" y="1"/>
                  </a:moveTo>
                  <a:cubicBezTo>
                    <a:pt x="633" y="1"/>
                    <a:pt x="101" y="163"/>
                    <a:pt x="44" y="704"/>
                  </a:cubicBezTo>
                  <a:cubicBezTo>
                    <a:pt x="1" y="1156"/>
                    <a:pt x="514" y="1280"/>
                    <a:pt x="868" y="1280"/>
                  </a:cubicBezTo>
                  <a:cubicBezTo>
                    <a:pt x="901" y="1280"/>
                    <a:pt x="933" y="1279"/>
                    <a:pt x="964" y="1277"/>
                  </a:cubicBezTo>
                  <a:cubicBezTo>
                    <a:pt x="1214" y="1277"/>
                    <a:pt x="1441" y="1200"/>
                    <a:pt x="1662" y="1128"/>
                  </a:cubicBezTo>
                  <a:cubicBezTo>
                    <a:pt x="2008" y="979"/>
                    <a:pt x="2158" y="603"/>
                    <a:pt x="2456" y="406"/>
                  </a:cubicBezTo>
                  <a:cubicBezTo>
                    <a:pt x="2534" y="346"/>
                    <a:pt x="2493" y="231"/>
                    <a:pt x="2426" y="215"/>
                  </a:cubicBezTo>
                  <a:lnTo>
                    <a:pt x="2426" y="215"/>
                  </a:lnTo>
                  <a:cubicBezTo>
                    <a:pt x="2421" y="210"/>
                    <a:pt x="2415" y="206"/>
                    <a:pt x="2408" y="203"/>
                  </a:cubicBezTo>
                  <a:cubicBezTo>
                    <a:pt x="2133" y="105"/>
                    <a:pt x="165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3251550" y="1350125"/>
              <a:ext cx="30300" cy="49775"/>
            </a:xfrm>
            <a:custGeom>
              <a:avLst/>
              <a:gdLst/>
              <a:ahLst/>
              <a:cxnLst/>
              <a:rect l="l" t="t" r="r" b="b"/>
              <a:pathLst>
                <a:path w="1212" h="1991" extrusionOk="0">
                  <a:moveTo>
                    <a:pt x="602" y="199"/>
                  </a:moveTo>
                  <a:cubicBezTo>
                    <a:pt x="687" y="199"/>
                    <a:pt x="735" y="249"/>
                    <a:pt x="771" y="342"/>
                  </a:cubicBezTo>
                  <a:cubicBezTo>
                    <a:pt x="896" y="563"/>
                    <a:pt x="872" y="891"/>
                    <a:pt x="848" y="1136"/>
                  </a:cubicBezTo>
                  <a:cubicBezTo>
                    <a:pt x="848" y="1262"/>
                    <a:pt x="825" y="1411"/>
                    <a:pt x="801" y="1536"/>
                  </a:cubicBezTo>
                  <a:cubicBezTo>
                    <a:pt x="772" y="1606"/>
                    <a:pt x="703" y="1749"/>
                    <a:pt x="721" y="1757"/>
                  </a:cubicBezTo>
                  <a:lnTo>
                    <a:pt x="721" y="1757"/>
                  </a:lnTo>
                  <a:cubicBezTo>
                    <a:pt x="715" y="1756"/>
                    <a:pt x="709" y="1755"/>
                    <a:pt x="703" y="1755"/>
                  </a:cubicBezTo>
                  <a:cubicBezTo>
                    <a:pt x="698" y="1755"/>
                    <a:pt x="692" y="1756"/>
                    <a:pt x="687" y="1756"/>
                  </a:cubicBezTo>
                  <a:lnTo>
                    <a:pt x="687" y="1756"/>
                  </a:lnTo>
                  <a:cubicBezTo>
                    <a:pt x="554" y="1460"/>
                    <a:pt x="443" y="1160"/>
                    <a:pt x="377" y="814"/>
                  </a:cubicBezTo>
                  <a:cubicBezTo>
                    <a:pt x="323" y="641"/>
                    <a:pt x="299" y="318"/>
                    <a:pt x="502" y="217"/>
                  </a:cubicBezTo>
                  <a:cubicBezTo>
                    <a:pt x="540" y="205"/>
                    <a:pt x="574" y="199"/>
                    <a:pt x="602" y="199"/>
                  </a:cubicBezTo>
                  <a:close/>
                  <a:moveTo>
                    <a:pt x="604" y="1"/>
                  </a:moveTo>
                  <a:cubicBezTo>
                    <a:pt x="421" y="1"/>
                    <a:pt x="238" y="130"/>
                    <a:pt x="174" y="318"/>
                  </a:cubicBezTo>
                  <a:cubicBezTo>
                    <a:pt x="1" y="814"/>
                    <a:pt x="353" y="1512"/>
                    <a:pt x="550" y="1936"/>
                  </a:cubicBezTo>
                  <a:cubicBezTo>
                    <a:pt x="565" y="1975"/>
                    <a:pt x="594" y="1991"/>
                    <a:pt x="624" y="1991"/>
                  </a:cubicBezTo>
                  <a:cubicBezTo>
                    <a:pt x="648" y="1991"/>
                    <a:pt x="673" y="1980"/>
                    <a:pt x="693" y="1963"/>
                  </a:cubicBezTo>
                  <a:lnTo>
                    <a:pt x="693" y="1963"/>
                  </a:lnTo>
                  <a:cubicBezTo>
                    <a:pt x="702" y="1964"/>
                    <a:pt x="710" y="1964"/>
                    <a:pt x="719" y="1964"/>
                  </a:cubicBezTo>
                  <a:cubicBezTo>
                    <a:pt x="1212" y="1964"/>
                    <a:pt x="1094" y="383"/>
                    <a:pt x="896" y="145"/>
                  </a:cubicBezTo>
                  <a:cubicBezTo>
                    <a:pt x="815" y="44"/>
                    <a:pt x="710" y="1"/>
                    <a:pt x="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3192650" y="1308850"/>
              <a:ext cx="28725" cy="23875"/>
            </a:xfrm>
            <a:custGeom>
              <a:avLst/>
              <a:gdLst/>
              <a:ahLst/>
              <a:cxnLst/>
              <a:rect l="l" t="t" r="r" b="b"/>
              <a:pathLst>
                <a:path w="1149" h="955" extrusionOk="0">
                  <a:moveTo>
                    <a:pt x="73" y="1"/>
                  </a:moveTo>
                  <a:cubicBezTo>
                    <a:pt x="17" y="1"/>
                    <a:pt x="1" y="103"/>
                    <a:pt x="70" y="125"/>
                  </a:cubicBezTo>
                  <a:cubicBezTo>
                    <a:pt x="440" y="274"/>
                    <a:pt x="816" y="549"/>
                    <a:pt x="1013" y="925"/>
                  </a:cubicBezTo>
                  <a:cubicBezTo>
                    <a:pt x="1030" y="946"/>
                    <a:pt x="1050" y="955"/>
                    <a:pt x="1068" y="955"/>
                  </a:cubicBezTo>
                  <a:cubicBezTo>
                    <a:pt x="1112" y="955"/>
                    <a:pt x="1148" y="908"/>
                    <a:pt x="1115" y="871"/>
                  </a:cubicBezTo>
                  <a:cubicBezTo>
                    <a:pt x="918" y="477"/>
                    <a:pt x="494" y="155"/>
                    <a:pt x="94" y="5"/>
                  </a:cubicBezTo>
                  <a:cubicBezTo>
                    <a:pt x="87"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3199625" y="1299175"/>
              <a:ext cx="19725" cy="30150"/>
            </a:xfrm>
            <a:custGeom>
              <a:avLst/>
              <a:gdLst/>
              <a:ahLst/>
              <a:cxnLst/>
              <a:rect l="l" t="t" r="r" b="b"/>
              <a:pathLst>
                <a:path w="789" h="1206" extrusionOk="0">
                  <a:moveTo>
                    <a:pt x="98" y="1"/>
                  </a:moveTo>
                  <a:cubicBezTo>
                    <a:pt x="51" y="1"/>
                    <a:pt x="1" y="52"/>
                    <a:pt x="42" y="94"/>
                  </a:cubicBezTo>
                  <a:cubicBezTo>
                    <a:pt x="340" y="362"/>
                    <a:pt x="609" y="786"/>
                    <a:pt x="663" y="1162"/>
                  </a:cubicBezTo>
                  <a:cubicBezTo>
                    <a:pt x="673" y="1192"/>
                    <a:pt x="696" y="1206"/>
                    <a:pt x="721" y="1206"/>
                  </a:cubicBezTo>
                  <a:cubicBezTo>
                    <a:pt x="754" y="1206"/>
                    <a:pt x="788" y="1180"/>
                    <a:pt x="788" y="1139"/>
                  </a:cubicBezTo>
                  <a:cubicBezTo>
                    <a:pt x="734" y="715"/>
                    <a:pt x="436" y="291"/>
                    <a:pt x="137" y="16"/>
                  </a:cubicBezTo>
                  <a:cubicBezTo>
                    <a:pt x="126" y="5"/>
                    <a:pt x="113" y="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3211850" y="1372675"/>
              <a:ext cx="30150" cy="13325"/>
            </a:xfrm>
            <a:custGeom>
              <a:avLst/>
              <a:gdLst/>
              <a:ahLst/>
              <a:cxnLst/>
              <a:rect l="l" t="t" r="r" b="b"/>
              <a:pathLst>
                <a:path w="1206" h="533" extrusionOk="0">
                  <a:moveTo>
                    <a:pt x="1152" y="0"/>
                  </a:moveTo>
                  <a:cubicBezTo>
                    <a:pt x="1142" y="0"/>
                    <a:pt x="1130" y="4"/>
                    <a:pt x="1117" y="13"/>
                  </a:cubicBezTo>
                  <a:cubicBezTo>
                    <a:pt x="771" y="139"/>
                    <a:pt x="448" y="336"/>
                    <a:pt x="96" y="407"/>
                  </a:cubicBezTo>
                  <a:cubicBezTo>
                    <a:pt x="1" y="407"/>
                    <a:pt x="48" y="533"/>
                    <a:pt x="120" y="533"/>
                  </a:cubicBezTo>
                  <a:cubicBezTo>
                    <a:pt x="496" y="461"/>
                    <a:pt x="795" y="258"/>
                    <a:pt x="1141" y="139"/>
                  </a:cubicBezTo>
                  <a:cubicBezTo>
                    <a:pt x="1205" y="94"/>
                    <a:pt x="1200" y="0"/>
                    <a:pt x="1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3205575" y="1370975"/>
              <a:ext cx="35975" cy="6750"/>
            </a:xfrm>
            <a:custGeom>
              <a:avLst/>
              <a:gdLst/>
              <a:ahLst/>
              <a:cxnLst/>
              <a:rect l="l" t="t" r="r" b="b"/>
              <a:pathLst>
                <a:path w="1439" h="270" extrusionOk="0">
                  <a:moveTo>
                    <a:pt x="1362" y="1"/>
                  </a:moveTo>
                  <a:cubicBezTo>
                    <a:pt x="1356" y="1"/>
                    <a:pt x="1350" y="2"/>
                    <a:pt x="1344" y="4"/>
                  </a:cubicBezTo>
                  <a:cubicBezTo>
                    <a:pt x="1013" y="83"/>
                    <a:pt x="681" y="144"/>
                    <a:pt x="364" y="144"/>
                  </a:cubicBezTo>
                  <a:cubicBezTo>
                    <a:pt x="276" y="144"/>
                    <a:pt x="188" y="140"/>
                    <a:pt x="102" y="129"/>
                  </a:cubicBezTo>
                  <a:cubicBezTo>
                    <a:pt x="1" y="129"/>
                    <a:pt x="1" y="255"/>
                    <a:pt x="102" y="255"/>
                  </a:cubicBezTo>
                  <a:cubicBezTo>
                    <a:pt x="193" y="265"/>
                    <a:pt x="285" y="270"/>
                    <a:pt x="376" y="270"/>
                  </a:cubicBezTo>
                  <a:cubicBezTo>
                    <a:pt x="705" y="270"/>
                    <a:pt x="1037" y="209"/>
                    <a:pt x="1368" y="129"/>
                  </a:cubicBezTo>
                  <a:cubicBezTo>
                    <a:pt x="1439" y="107"/>
                    <a:pt x="1420" y="1"/>
                    <a:pt x="13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3265275" y="1362850"/>
              <a:ext cx="4950" cy="33650"/>
            </a:xfrm>
            <a:custGeom>
              <a:avLst/>
              <a:gdLst/>
              <a:ahLst/>
              <a:cxnLst/>
              <a:rect l="l" t="t" r="r" b="b"/>
              <a:pathLst>
                <a:path w="198" h="1346" extrusionOk="0">
                  <a:moveTo>
                    <a:pt x="64" y="0"/>
                  </a:moveTo>
                  <a:cubicBezTo>
                    <a:pt x="32" y="0"/>
                    <a:pt x="1" y="18"/>
                    <a:pt x="1" y="54"/>
                  </a:cubicBezTo>
                  <a:cubicBezTo>
                    <a:pt x="1" y="454"/>
                    <a:pt x="73" y="878"/>
                    <a:pt x="25" y="1278"/>
                  </a:cubicBezTo>
                  <a:cubicBezTo>
                    <a:pt x="25" y="1320"/>
                    <a:pt x="59" y="1345"/>
                    <a:pt x="92" y="1345"/>
                  </a:cubicBezTo>
                  <a:cubicBezTo>
                    <a:pt x="117" y="1345"/>
                    <a:pt x="140" y="1332"/>
                    <a:pt x="150" y="1302"/>
                  </a:cubicBezTo>
                  <a:cubicBezTo>
                    <a:pt x="198" y="878"/>
                    <a:pt x="126" y="478"/>
                    <a:pt x="126" y="54"/>
                  </a:cubicBezTo>
                  <a:cubicBezTo>
                    <a:pt x="126" y="18"/>
                    <a:pt x="95"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3216000" y="1331100"/>
              <a:ext cx="143400" cy="168400"/>
            </a:xfrm>
            <a:custGeom>
              <a:avLst/>
              <a:gdLst/>
              <a:ahLst/>
              <a:cxnLst/>
              <a:rect l="l" t="t" r="r" b="b"/>
              <a:pathLst>
                <a:path w="5736" h="6736" extrusionOk="0">
                  <a:moveTo>
                    <a:pt x="145" y="1"/>
                  </a:moveTo>
                  <a:cubicBezTo>
                    <a:pt x="75" y="1"/>
                    <a:pt x="1" y="106"/>
                    <a:pt x="56" y="184"/>
                  </a:cubicBezTo>
                  <a:cubicBezTo>
                    <a:pt x="402" y="554"/>
                    <a:pt x="605" y="1002"/>
                    <a:pt x="850" y="1450"/>
                  </a:cubicBezTo>
                  <a:cubicBezTo>
                    <a:pt x="1076" y="1873"/>
                    <a:pt x="1399" y="2172"/>
                    <a:pt x="1721" y="2494"/>
                  </a:cubicBezTo>
                  <a:cubicBezTo>
                    <a:pt x="2193" y="2966"/>
                    <a:pt x="2718" y="3414"/>
                    <a:pt x="3238" y="3861"/>
                  </a:cubicBezTo>
                  <a:cubicBezTo>
                    <a:pt x="3715" y="4261"/>
                    <a:pt x="4014" y="4685"/>
                    <a:pt x="4282" y="5234"/>
                  </a:cubicBezTo>
                  <a:cubicBezTo>
                    <a:pt x="4611" y="5855"/>
                    <a:pt x="4933" y="6452"/>
                    <a:pt x="5578" y="6727"/>
                  </a:cubicBezTo>
                  <a:cubicBezTo>
                    <a:pt x="5593" y="6733"/>
                    <a:pt x="5607" y="6735"/>
                    <a:pt x="5619" y="6735"/>
                  </a:cubicBezTo>
                  <a:cubicBezTo>
                    <a:pt x="5712" y="6735"/>
                    <a:pt x="5736" y="6595"/>
                    <a:pt x="5626" y="6548"/>
                  </a:cubicBezTo>
                  <a:cubicBezTo>
                    <a:pt x="4879" y="6225"/>
                    <a:pt x="4581" y="5354"/>
                    <a:pt x="4211" y="4685"/>
                  </a:cubicBezTo>
                  <a:cubicBezTo>
                    <a:pt x="3960" y="4237"/>
                    <a:pt x="3638" y="3939"/>
                    <a:pt x="3238" y="3593"/>
                  </a:cubicBezTo>
                  <a:cubicBezTo>
                    <a:pt x="2766" y="3193"/>
                    <a:pt x="2294" y="2793"/>
                    <a:pt x="1847" y="2369"/>
                  </a:cubicBezTo>
                  <a:cubicBezTo>
                    <a:pt x="1447" y="1975"/>
                    <a:pt x="1124" y="1575"/>
                    <a:pt x="879" y="1079"/>
                  </a:cubicBezTo>
                  <a:cubicBezTo>
                    <a:pt x="676" y="703"/>
                    <a:pt x="503" y="357"/>
                    <a:pt x="205" y="35"/>
                  </a:cubicBezTo>
                  <a:cubicBezTo>
                    <a:pt x="188" y="11"/>
                    <a:pt x="167"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3330500" y="1160325"/>
              <a:ext cx="69725" cy="150900"/>
            </a:xfrm>
            <a:custGeom>
              <a:avLst/>
              <a:gdLst/>
              <a:ahLst/>
              <a:cxnLst/>
              <a:rect l="l" t="t" r="r" b="b"/>
              <a:pathLst>
                <a:path w="2789" h="6036" extrusionOk="0">
                  <a:moveTo>
                    <a:pt x="361" y="1"/>
                  </a:moveTo>
                  <a:cubicBezTo>
                    <a:pt x="323" y="1"/>
                    <a:pt x="285" y="22"/>
                    <a:pt x="275" y="72"/>
                  </a:cubicBezTo>
                  <a:cubicBezTo>
                    <a:pt x="1" y="1069"/>
                    <a:pt x="299" y="2066"/>
                    <a:pt x="801" y="2931"/>
                  </a:cubicBezTo>
                  <a:cubicBezTo>
                    <a:pt x="1374" y="3928"/>
                    <a:pt x="2568" y="4699"/>
                    <a:pt x="2592" y="5946"/>
                  </a:cubicBezTo>
                  <a:cubicBezTo>
                    <a:pt x="2592" y="6006"/>
                    <a:pt x="2641" y="6036"/>
                    <a:pt x="2690" y="6036"/>
                  </a:cubicBezTo>
                  <a:cubicBezTo>
                    <a:pt x="2739" y="6036"/>
                    <a:pt x="2789" y="6006"/>
                    <a:pt x="2789" y="5946"/>
                  </a:cubicBezTo>
                  <a:cubicBezTo>
                    <a:pt x="2765" y="5021"/>
                    <a:pt x="2144" y="4352"/>
                    <a:pt x="1595" y="3678"/>
                  </a:cubicBezTo>
                  <a:cubicBezTo>
                    <a:pt x="747" y="2711"/>
                    <a:pt x="126" y="1415"/>
                    <a:pt x="449" y="126"/>
                  </a:cubicBezTo>
                  <a:cubicBezTo>
                    <a:pt x="481" y="50"/>
                    <a:pt x="420" y="1"/>
                    <a:pt x="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3338725" y="1147775"/>
              <a:ext cx="6725" cy="5100"/>
            </a:xfrm>
            <a:custGeom>
              <a:avLst/>
              <a:gdLst/>
              <a:ahLst/>
              <a:cxnLst/>
              <a:rect l="l" t="t" r="r" b="b"/>
              <a:pathLst>
                <a:path w="269" h="204" extrusionOk="0">
                  <a:moveTo>
                    <a:pt x="149" y="1"/>
                  </a:moveTo>
                  <a:cubicBezTo>
                    <a:pt x="0" y="1"/>
                    <a:pt x="0" y="204"/>
                    <a:pt x="149" y="204"/>
                  </a:cubicBezTo>
                  <a:cubicBezTo>
                    <a:pt x="269" y="204"/>
                    <a:pt x="269" y="1"/>
                    <a:pt x="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3344825" y="1155250"/>
              <a:ext cx="6300" cy="5100"/>
            </a:xfrm>
            <a:custGeom>
              <a:avLst/>
              <a:gdLst/>
              <a:ahLst/>
              <a:cxnLst/>
              <a:rect l="l" t="t" r="r" b="b"/>
              <a:pathLst>
                <a:path w="252" h="204" extrusionOk="0">
                  <a:moveTo>
                    <a:pt x="126" y="0"/>
                  </a:moveTo>
                  <a:cubicBezTo>
                    <a:pt x="1" y="0"/>
                    <a:pt x="1" y="203"/>
                    <a:pt x="126" y="203"/>
                  </a:cubicBezTo>
                  <a:cubicBezTo>
                    <a:pt x="252" y="203"/>
                    <a:pt x="252"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3347375" y="1146000"/>
              <a:ext cx="6300" cy="4950"/>
            </a:xfrm>
            <a:custGeom>
              <a:avLst/>
              <a:gdLst/>
              <a:ahLst/>
              <a:cxnLst/>
              <a:rect l="l" t="t" r="r" b="b"/>
              <a:pathLst>
                <a:path w="252" h="198" extrusionOk="0">
                  <a:moveTo>
                    <a:pt x="126" y="0"/>
                  </a:moveTo>
                  <a:cubicBezTo>
                    <a:pt x="0" y="0"/>
                    <a:pt x="0" y="197"/>
                    <a:pt x="126" y="197"/>
                  </a:cubicBezTo>
                  <a:cubicBezTo>
                    <a:pt x="251" y="197"/>
                    <a:pt x="251"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372300" y="1226925"/>
              <a:ext cx="4950" cy="5325"/>
            </a:xfrm>
            <a:custGeom>
              <a:avLst/>
              <a:gdLst/>
              <a:ahLst/>
              <a:cxnLst/>
              <a:rect l="l" t="t" r="r" b="b"/>
              <a:pathLst>
                <a:path w="198" h="213" extrusionOk="0">
                  <a:moveTo>
                    <a:pt x="99" y="0"/>
                  </a:moveTo>
                  <a:cubicBezTo>
                    <a:pt x="50" y="0"/>
                    <a:pt x="0" y="32"/>
                    <a:pt x="0" y="94"/>
                  </a:cubicBezTo>
                  <a:lnTo>
                    <a:pt x="0" y="118"/>
                  </a:lnTo>
                  <a:cubicBezTo>
                    <a:pt x="0" y="181"/>
                    <a:pt x="50" y="212"/>
                    <a:pt x="99" y="212"/>
                  </a:cubicBezTo>
                  <a:cubicBezTo>
                    <a:pt x="148" y="212"/>
                    <a:pt x="197" y="181"/>
                    <a:pt x="197" y="118"/>
                  </a:cubicBezTo>
                  <a:lnTo>
                    <a:pt x="197" y="94"/>
                  </a:lnTo>
                  <a:cubicBezTo>
                    <a:pt x="197" y="32"/>
                    <a:pt x="148" y="0"/>
                    <a:pt x="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3373500" y="1217475"/>
              <a:ext cx="6875" cy="4950"/>
            </a:xfrm>
            <a:custGeom>
              <a:avLst/>
              <a:gdLst/>
              <a:ahLst/>
              <a:cxnLst/>
              <a:rect l="l" t="t" r="r" b="b"/>
              <a:pathLst>
                <a:path w="275" h="198" extrusionOk="0">
                  <a:moveTo>
                    <a:pt x="149" y="1"/>
                  </a:moveTo>
                  <a:cubicBezTo>
                    <a:pt x="0" y="1"/>
                    <a:pt x="0" y="198"/>
                    <a:pt x="149" y="198"/>
                  </a:cubicBezTo>
                  <a:cubicBezTo>
                    <a:pt x="275" y="198"/>
                    <a:pt x="275" y="1"/>
                    <a:pt x="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3379750" y="1224950"/>
              <a:ext cx="6150" cy="4950"/>
            </a:xfrm>
            <a:custGeom>
              <a:avLst/>
              <a:gdLst/>
              <a:ahLst/>
              <a:cxnLst/>
              <a:rect l="l" t="t" r="r" b="b"/>
              <a:pathLst>
                <a:path w="246" h="198" extrusionOk="0">
                  <a:moveTo>
                    <a:pt x="120" y="0"/>
                  </a:moveTo>
                  <a:cubicBezTo>
                    <a:pt x="1" y="0"/>
                    <a:pt x="1" y="197"/>
                    <a:pt x="120" y="197"/>
                  </a:cubicBezTo>
                  <a:cubicBezTo>
                    <a:pt x="246" y="197"/>
                    <a:pt x="246"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3329900" y="1277375"/>
              <a:ext cx="5100" cy="5750"/>
            </a:xfrm>
            <a:custGeom>
              <a:avLst/>
              <a:gdLst/>
              <a:ahLst/>
              <a:cxnLst/>
              <a:rect l="l" t="t" r="r" b="b"/>
              <a:pathLst>
                <a:path w="204" h="230" extrusionOk="0">
                  <a:moveTo>
                    <a:pt x="102" y="0"/>
                  </a:moveTo>
                  <a:cubicBezTo>
                    <a:pt x="52" y="0"/>
                    <a:pt x="1" y="31"/>
                    <a:pt x="1" y="94"/>
                  </a:cubicBezTo>
                  <a:lnTo>
                    <a:pt x="1" y="118"/>
                  </a:lnTo>
                  <a:cubicBezTo>
                    <a:pt x="1" y="193"/>
                    <a:pt x="52" y="230"/>
                    <a:pt x="102" y="230"/>
                  </a:cubicBezTo>
                  <a:cubicBezTo>
                    <a:pt x="153" y="230"/>
                    <a:pt x="204" y="193"/>
                    <a:pt x="204" y="118"/>
                  </a:cubicBezTo>
                  <a:lnTo>
                    <a:pt x="204" y="94"/>
                  </a:lnTo>
                  <a:cubicBezTo>
                    <a:pt x="204" y="31"/>
                    <a:pt x="153"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3333050" y="1265400"/>
              <a:ext cx="6300" cy="4950"/>
            </a:xfrm>
            <a:custGeom>
              <a:avLst/>
              <a:gdLst/>
              <a:ahLst/>
              <a:cxnLst/>
              <a:rect l="l" t="t" r="r" b="b"/>
              <a:pathLst>
                <a:path w="252" h="198" extrusionOk="0">
                  <a:moveTo>
                    <a:pt x="126" y="0"/>
                  </a:moveTo>
                  <a:cubicBezTo>
                    <a:pt x="0" y="0"/>
                    <a:pt x="0" y="197"/>
                    <a:pt x="126" y="197"/>
                  </a:cubicBezTo>
                  <a:cubicBezTo>
                    <a:pt x="251" y="197"/>
                    <a:pt x="251"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3338725" y="1272850"/>
              <a:ext cx="6725" cy="4950"/>
            </a:xfrm>
            <a:custGeom>
              <a:avLst/>
              <a:gdLst/>
              <a:ahLst/>
              <a:cxnLst/>
              <a:rect l="l" t="t" r="r" b="b"/>
              <a:pathLst>
                <a:path w="269" h="198" extrusionOk="0">
                  <a:moveTo>
                    <a:pt x="149" y="1"/>
                  </a:moveTo>
                  <a:cubicBezTo>
                    <a:pt x="0" y="1"/>
                    <a:pt x="0" y="198"/>
                    <a:pt x="149" y="198"/>
                  </a:cubicBezTo>
                  <a:cubicBezTo>
                    <a:pt x="269" y="198"/>
                    <a:pt x="269" y="1"/>
                    <a:pt x="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3893600" y="1480975"/>
              <a:ext cx="235400" cy="160275"/>
            </a:xfrm>
            <a:custGeom>
              <a:avLst/>
              <a:gdLst/>
              <a:ahLst/>
              <a:cxnLst/>
              <a:rect l="l" t="t" r="r" b="b"/>
              <a:pathLst>
                <a:path w="9416" h="6411" extrusionOk="0">
                  <a:moveTo>
                    <a:pt x="1844" y="1"/>
                  </a:moveTo>
                  <a:cubicBezTo>
                    <a:pt x="1658" y="1"/>
                    <a:pt x="1471" y="11"/>
                    <a:pt x="1285" y="33"/>
                  </a:cubicBezTo>
                  <a:cubicBezTo>
                    <a:pt x="1167" y="56"/>
                    <a:pt x="1139" y="232"/>
                    <a:pt x="1261" y="232"/>
                  </a:cubicBezTo>
                  <a:cubicBezTo>
                    <a:pt x="1268" y="232"/>
                    <a:pt x="1276" y="232"/>
                    <a:pt x="1285" y="230"/>
                  </a:cubicBezTo>
                  <a:cubicBezTo>
                    <a:pt x="1455" y="212"/>
                    <a:pt x="1626" y="203"/>
                    <a:pt x="1796" y="203"/>
                  </a:cubicBezTo>
                  <a:cubicBezTo>
                    <a:pt x="3216" y="203"/>
                    <a:pt x="4613" y="817"/>
                    <a:pt x="5834" y="1526"/>
                  </a:cubicBezTo>
                  <a:cubicBezTo>
                    <a:pt x="7202" y="2327"/>
                    <a:pt x="8255" y="3488"/>
                    <a:pt x="9138" y="4774"/>
                  </a:cubicBezTo>
                  <a:lnTo>
                    <a:pt x="9138" y="4774"/>
                  </a:lnTo>
                  <a:cubicBezTo>
                    <a:pt x="7827" y="5309"/>
                    <a:pt x="6471" y="5837"/>
                    <a:pt x="5040" y="6105"/>
                  </a:cubicBezTo>
                  <a:cubicBezTo>
                    <a:pt x="4613" y="6181"/>
                    <a:pt x="4190" y="6215"/>
                    <a:pt x="3769" y="6215"/>
                  </a:cubicBezTo>
                  <a:cubicBezTo>
                    <a:pt x="2547" y="6215"/>
                    <a:pt x="1348" y="5930"/>
                    <a:pt x="162" y="5579"/>
                  </a:cubicBezTo>
                  <a:cubicBezTo>
                    <a:pt x="150" y="5574"/>
                    <a:pt x="138" y="5572"/>
                    <a:pt x="126" y="5572"/>
                  </a:cubicBezTo>
                  <a:cubicBezTo>
                    <a:pt x="33" y="5572"/>
                    <a:pt x="0" y="5731"/>
                    <a:pt x="91" y="5753"/>
                  </a:cubicBezTo>
                  <a:cubicBezTo>
                    <a:pt x="1313" y="6127"/>
                    <a:pt x="2520" y="6411"/>
                    <a:pt x="3762" y="6411"/>
                  </a:cubicBezTo>
                  <a:cubicBezTo>
                    <a:pt x="4086" y="6411"/>
                    <a:pt x="4412" y="6392"/>
                    <a:pt x="4741" y="6350"/>
                  </a:cubicBezTo>
                  <a:cubicBezTo>
                    <a:pt x="6335" y="6153"/>
                    <a:pt x="7852" y="5532"/>
                    <a:pt x="9320" y="4911"/>
                  </a:cubicBezTo>
                  <a:cubicBezTo>
                    <a:pt x="9368" y="4881"/>
                    <a:pt x="9416" y="4833"/>
                    <a:pt x="9368" y="4762"/>
                  </a:cubicBezTo>
                  <a:cubicBezTo>
                    <a:pt x="8473" y="3442"/>
                    <a:pt x="7404" y="2248"/>
                    <a:pt x="6013" y="1401"/>
                  </a:cubicBezTo>
                  <a:cubicBezTo>
                    <a:pt x="4774" y="649"/>
                    <a:pt x="3306" y="1"/>
                    <a:pt x="18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3897075" y="1532775"/>
              <a:ext cx="227000" cy="68500"/>
            </a:xfrm>
            <a:custGeom>
              <a:avLst/>
              <a:gdLst/>
              <a:ahLst/>
              <a:cxnLst/>
              <a:rect l="l" t="t" r="r" b="b"/>
              <a:pathLst>
                <a:path w="9080" h="2740" extrusionOk="0">
                  <a:moveTo>
                    <a:pt x="240" y="1"/>
                  </a:moveTo>
                  <a:cubicBezTo>
                    <a:pt x="209" y="1"/>
                    <a:pt x="179" y="2"/>
                    <a:pt x="149" y="3"/>
                  </a:cubicBezTo>
                  <a:cubicBezTo>
                    <a:pt x="8" y="26"/>
                    <a:pt x="0" y="202"/>
                    <a:pt x="125" y="202"/>
                  </a:cubicBezTo>
                  <a:cubicBezTo>
                    <a:pt x="132" y="202"/>
                    <a:pt x="140" y="202"/>
                    <a:pt x="149" y="200"/>
                  </a:cubicBezTo>
                  <a:cubicBezTo>
                    <a:pt x="172" y="199"/>
                    <a:pt x="196" y="199"/>
                    <a:pt x="220" y="199"/>
                  </a:cubicBezTo>
                  <a:cubicBezTo>
                    <a:pt x="819" y="199"/>
                    <a:pt x="1443" y="482"/>
                    <a:pt x="2017" y="672"/>
                  </a:cubicBezTo>
                  <a:cubicBezTo>
                    <a:pt x="2859" y="946"/>
                    <a:pt x="3731" y="1197"/>
                    <a:pt x="4602" y="1466"/>
                  </a:cubicBezTo>
                  <a:cubicBezTo>
                    <a:pt x="5955" y="1930"/>
                    <a:pt x="7336" y="2739"/>
                    <a:pt x="8828" y="2739"/>
                  </a:cubicBezTo>
                  <a:cubicBezTo>
                    <a:pt x="8870" y="2739"/>
                    <a:pt x="8912" y="2739"/>
                    <a:pt x="8954" y="2737"/>
                  </a:cubicBezTo>
                  <a:cubicBezTo>
                    <a:pt x="9080" y="2737"/>
                    <a:pt x="9080" y="2540"/>
                    <a:pt x="8954" y="2540"/>
                  </a:cubicBezTo>
                  <a:cubicBezTo>
                    <a:pt x="8914" y="2542"/>
                    <a:pt x="8874" y="2542"/>
                    <a:pt x="8834" y="2542"/>
                  </a:cubicBezTo>
                  <a:cubicBezTo>
                    <a:pt x="7313" y="2542"/>
                    <a:pt x="5861" y="1680"/>
                    <a:pt x="4477" y="1221"/>
                  </a:cubicBezTo>
                  <a:cubicBezTo>
                    <a:pt x="3635" y="946"/>
                    <a:pt x="2788" y="696"/>
                    <a:pt x="1940" y="421"/>
                  </a:cubicBezTo>
                  <a:cubicBezTo>
                    <a:pt x="1396" y="257"/>
                    <a:pt x="809"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4060625" y="1568000"/>
              <a:ext cx="43900" cy="52050"/>
            </a:xfrm>
            <a:custGeom>
              <a:avLst/>
              <a:gdLst/>
              <a:ahLst/>
              <a:cxnLst/>
              <a:rect l="l" t="t" r="r" b="b"/>
              <a:pathLst>
                <a:path w="1756" h="2082" extrusionOk="0">
                  <a:moveTo>
                    <a:pt x="1584" y="1"/>
                  </a:moveTo>
                  <a:cubicBezTo>
                    <a:pt x="1570" y="1"/>
                    <a:pt x="1556" y="3"/>
                    <a:pt x="1541" y="9"/>
                  </a:cubicBezTo>
                  <a:cubicBezTo>
                    <a:pt x="1069" y="236"/>
                    <a:pt x="526" y="355"/>
                    <a:pt x="48" y="654"/>
                  </a:cubicBezTo>
                  <a:cubicBezTo>
                    <a:pt x="24" y="684"/>
                    <a:pt x="1" y="731"/>
                    <a:pt x="24" y="779"/>
                  </a:cubicBezTo>
                  <a:cubicBezTo>
                    <a:pt x="227" y="1203"/>
                    <a:pt x="401" y="1651"/>
                    <a:pt x="675" y="2027"/>
                  </a:cubicBezTo>
                  <a:cubicBezTo>
                    <a:pt x="698" y="2065"/>
                    <a:pt x="732" y="2082"/>
                    <a:pt x="765" y="2082"/>
                  </a:cubicBezTo>
                  <a:cubicBezTo>
                    <a:pt x="833" y="2082"/>
                    <a:pt x="897" y="2010"/>
                    <a:pt x="848" y="1925"/>
                  </a:cubicBezTo>
                  <a:cubicBezTo>
                    <a:pt x="596" y="1580"/>
                    <a:pt x="429" y="1174"/>
                    <a:pt x="247" y="786"/>
                  </a:cubicBezTo>
                  <a:lnTo>
                    <a:pt x="247" y="786"/>
                  </a:lnTo>
                  <a:cubicBezTo>
                    <a:pt x="680" y="521"/>
                    <a:pt x="1197" y="397"/>
                    <a:pt x="1666" y="182"/>
                  </a:cubicBezTo>
                  <a:cubicBezTo>
                    <a:pt x="1756" y="140"/>
                    <a:pt x="1688" y="1"/>
                    <a:pt x="1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3999725" y="1534450"/>
              <a:ext cx="70650" cy="103150"/>
            </a:xfrm>
            <a:custGeom>
              <a:avLst/>
              <a:gdLst/>
              <a:ahLst/>
              <a:cxnLst/>
              <a:rect l="l" t="t" r="r" b="b"/>
              <a:pathLst>
                <a:path w="2826" h="4126" extrusionOk="0">
                  <a:moveTo>
                    <a:pt x="2700" y="0"/>
                  </a:moveTo>
                  <a:cubicBezTo>
                    <a:pt x="2688" y="0"/>
                    <a:pt x="2676" y="3"/>
                    <a:pt x="2663" y="8"/>
                  </a:cubicBezTo>
                  <a:cubicBezTo>
                    <a:pt x="1792" y="330"/>
                    <a:pt x="968" y="778"/>
                    <a:pt x="73" y="1053"/>
                  </a:cubicBezTo>
                  <a:cubicBezTo>
                    <a:pt x="49" y="1053"/>
                    <a:pt x="1" y="1100"/>
                    <a:pt x="25" y="1130"/>
                  </a:cubicBezTo>
                  <a:cubicBezTo>
                    <a:pt x="126" y="2097"/>
                    <a:pt x="449" y="3041"/>
                    <a:pt x="472" y="4014"/>
                  </a:cubicBezTo>
                  <a:cubicBezTo>
                    <a:pt x="472" y="4088"/>
                    <a:pt x="522" y="4126"/>
                    <a:pt x="571" y="4126"/>
                  </a:cubicBezTo>
                  <a:cubicBezTo>
                    <a:pt x="620" y="4126"/>
                    <a:pt x="670" y="4088"/>
                    <a:pt x="670" y="4014"/>
                  </a:cubicBezTo>
                  <a:cubicBezTo>
                    <a:pt x="646" y="3220"/>
                    <a:pt x="425" y="2444"/>
                    <a:pt x="299" y="1650"/>
                  </a:cubicBezTo>
                  <a:cubicBezTo>
                    <a:pt x="246" y="1399"/>
                    <a:pt x="174" y="1226"/>
                    <a:pt x="472" y="1130"/>
                  </a:cubicBezTo>
                  <a:cubicBezTo>
                    <a:pt x="693" y="1053"/>
                    <a:pt x="920" y="951"/>
                    <a:pt x="1141" y="856"/>
                  </a:cubicBezTo>
                  <a:cubicBezTo>
                    <a:pt x="1666" y="629"/>
                    <a:pt x="2186" y="384"/>
                    <a:pt x="2735" y="181"/>
                  </a:cubicBezTo>
                  <a:cubicBezTo>
                    <a:pt x="2826" y="160"/>
                    <a:pt x="2793" y="0"/>
                    <a:pt x="2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3939450" y="1545425"/>
              <a:ext cx="18675" cy="90975"/>
            </a:xfrm>
            <a:custGeom>
              <a:avLst/>
              <a:gdLst/>
              <a:ahLst/>
              <a:cxnLst/>
              <a:rect l="l" t="t" r="r" b="b"/>
              <a:pathLst>
                <a:path w="747" h="3639" extrusionOk="0">
                  <a:moveTo>
                    <a:pt x="197" y="0"/>
                  </a:moveTo>
                  <a:cubicBezTo>
                    <a:pt x="146" y="0"/>
                    <a:pt x="96" y="31"/>
                    <a:pt x="96" y="94"/>
                  </a:cubicBezTo>
                  <a:cubicBezTo>
                    <a:pt x="0" y="1258"/>
                    <a:pt x="472" y="2381"/>
                    <a:pt x="543" y="3527"/>
                  </a:cubicBezTo>
                  <a:cubicBezTo>
                    <a:pt x="543" y="3601"/>
                    <a:pt x="594" y="3639"/>
                    <a:pt x="645" y="3639"/>
                  </a:cubicBezTo>
                  <a:cubicBezTo>
                    <a:pt x="696" y="3639"/>
                    <a:pt x="746" y="3601"/>
                    <a:pt x="746" y="3527"/>
                  </a:cubicBezTo>
                  <a:cubicBezTo>
                    <a:pt x="669" y="2381"/>
                    <a:pt x="197" y="1258"/>
                    <a:pt x="299" y="94"/>
                  </a:cubicBezTo>
                  <a:cubicBezTo>
                    <a:pt x="299" y="31"/>
                    <a:pt x="248" y="0"/>
                    <a:pt x="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3940425" y="1497225"/>
              <a:ext cx="70000" cy="51000"/>
            </a:xfrm>
            <a:custGeom>
              <a:avLst/>
              <a:gdLst/>
              <a:ahLst/>
              <a:cxnLst/>
              <a:rect l="l" t="t" r="r" b="b"/>
              <a:pathLst>
                <a:path w="2800" h="2040" extrusionOk="0">
                  <a:moveTo>
                    <a:pt x="2679" y="0"/>
                  </a:moveTo>
                  <a:cubicBezTo>
                    <a:pt x="2660" y="0"/>
                    <a:pt x="2639" y="8"/>
                    <a:pt x="2618" y="28"/>
                  </a:cubicBezTo>
                  <a:cubicBezTo>
                    <a:pt x="1800" y="649"/>
                    <a:pt x="952" y="1246"/>
                    <a:pt x="80" y="1843"/>
                  </a:cubicBezTo>
                  <a:cubicBezTo>
                    <a:pt x="1" y="1908"/>
                    <a:pt x="54" y="2039"/>
                    <a:pt x="147" y="2039"/>
                  </a:cubicBezTo>
                  <a:cubicBezTo>
                    <a:pt x="165" y="2039"/>
                    <a:pt x="185" y="2034"/>
                    <a:pt x="206" y="2022"/>
                  </a:cubicBezTo>
                  <a:cubicBezTo>
                    <a:pt x="1054" y="1425"/>
                    <a:pt x="1901" y="798"/>
                    <a:pt x="2719" y="177"/>
                  </a:cubicBezTo>
                  <a:cubicBezTo>
                    <a:pt x="2800" y="121"/>
                    <a:pt x="2752" y="0"/>
                    <a:pt x="2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4050525" y="1442250"/>
              <a:ext cx="156475" cy="84625"/>
            </a:xfrm>
            <a:custGeom>
              <a:avLst/>
              <a:gdLst/>
              <a:ahLst/>
              <a:cxnLst/>
              <a:rect l="l" t="t" r="r" b="b"/>
              <a:pathLst>
                <a:path w="6259" h="3385" extrusionOk="0">
                  <a:moveTo>
                    <a:pt x="6118" y="0"/>
                  </a:moveTo>
                  <a:cubicBezTo>
                    <a:pt x="6091" y="0"/>
                    <a:pt x="6066" y="12"/>
                    <a:pt x="6052" y="42"/>
                  </a:cubicBezTo>
                  <a:cubicBezTo>
                    <a:pt x="5557" y="985"/>
                    <a:pt x="4088" y="1182"/>
                    <a:pt x="3169" y="1409"/>
                  </a:cubicBezTo>
                  <a:cubicBezTo>
                    <a:pt x="1975" y="1732"/>
                    <a:pt x="828" y="2227"/>
                    <a:pt x="58" y="3224"/>
                  </a:cubicBezTo>
                  <a:cubicBezTo>
                    <a:pt x="1" y="3299"/>
                    <a:pt x="55" y="3385"/>
                    <a:pt x="118" y="3385"/>
                  </a:cubicBezTo>
                  <a:cubicBezTo>
                    <a:pt x="140" y="3385"/>
                    <a:pt x="164" y="3374"/>
                    <a:pt x="184" y="3350"/>
                  </a:cubicBezTo>
                  <a:cubicBezTo>
                    <a:pt x="1079" y="2251"/>
                    <a:pt x="2345" y="1833"/>
                    <a:pt x="3664" y="1481"/>
                  </a:cubicBezTo>
                  <a:cubicBezTo>
                    <a:pt x="4536" y="1260"/>
                    <a:pt x="5754" y="1009"/>
                    <a:pt x="6225" y="138"/>
                  </a:cubicBezTo>
                  <a:cubicBezTo>
                    <a:pt x="6259" y="70"/>
                    <a:pt x="6183" y="0"/>
                    <a:pt x="6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4136325" y="1421050"/>
              <a:ext cx="41375" cy="57100"/>
            </a:xfrm>
            <a:custGeom>
              <a:avLst/>
              <a:gdLst/>
              <a:ahLst/>
              <a:cxnLst/>
              <a:rect l="l" t="t" r="r" b="b"/>
              <a:pathLst>
                <a:path w="1655" h="2284" extrusionOk="0">
                  <a:moveTo>
                    <a:pt x="1508" y="0"/>
                  </a:moveTo>
                  <a:cubicBezTo>
                    <a:pt x="1477" y="0"/>
                    <a:pt x="1447" y="13"/>
                    <a:pt x="1426" y="42"/>
                  </a:cubicBezTo>
                  <a:cubicBezTo>
                    <a:pt x="931" y="741"/>
                    <a:pt x="358" y="1362"/>
                    <a:pt x="35" y="2156"/>
                  </a:cubicBezTo>
                  <a:cubicBezTo>
                    <a:pt x="1" y="2236"/>
                    <a:pt x="59" y="2284"/>
                    <a:pt x="119" y="2284"/>
                  </a:cubicBezTo>
                  <a:cubicBezTo>
                    <a:pt x="153" y="2284"/>
                    <a:pt x="189" y="2268"/>
                    <a:pt x="208" y="2233"/>
                  </a:cubicBezTo>
                  <a:cubicBezTo>
                    <a:pt x="531" y="1433"/>
                    <a:pt x="1104" y="813"/>
                    <a:pt x="1599" y="144"/>
                  </a:cubicBezTo>
                  <a:cubicBezTo>
                    <a:pt x="1654" y="72"/>
                    <a:pt x="1581"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4120150" y="1480800"/>
              <a:ext cx="82525" cy="43425"/>
            </a:xfrm>
            <a:custGeom>
              <a:avLst/>
              <a:gdLst/>
              <a:ahLst/>
              <a:cxnLst/>
              <a:rect l="l" t="t" r="r" b="b"/>
              <a:pathLst>
                <a:path w="3301" h="1737" extrusionOk="0">
                  <a:moveTo>
                    <a:pt x="132" y="1"/>
                  </a:moveTo>
                  <a:cubicBezTo>
                    <a:pt x="71" y="1"/>
                    <a:pt x="1" y="61"/>
                    <a:pt x="31" y="142"/>
                  </a:cubicBezTo>
                  <a:cubicBezTo>
                    <a:pt x="306" y="1135"/>
                    <a:pt x="1598" y="1737"/>
                    <a:pt x="2664" y="1737"/>
                  </a:cubicBezTo>
                  <a:cubicBezTo>
                    <a:pt x="2848" y="1737"/>
                    <a:pt x="3025" y="1719"/>
                    <a:pt x="3190" y="1682"/>
                  </a:cubicBezTo>
                  <a:cubicBezTo>
                    <a:pt x="3300" y="1661"/>
                    <a:pt x="3257" y="1500"/>
                    <a:pt x="3159" y="1500"/>
                  </a:cubicBezTo>
                  <a:cubicBezTo>
                    <a:pt x="3146" y="1500"/>
                    <a:pt x="3132" y="1503"/>
                    <a:pt x="3118" y="1509"/>
                  </a:cubicBezTo>
                  <a:cubicBezTo>
                    <a:pt x="2979" y="1540"/>
                    <a:pt x="2829" y="1555"/>
                    <a:pt x="2672" y="1555"/>
                  </a:cubicBezTo>
                  <a:cubicBezTo>
                    <a:pt x="1703" y="1555"/>
                    <a:pt x="487" y="984"/>
                    <a:pt x="205" y="64"/>
                  </a:cubicBezTo>
                  <a:cubicBezTo>
                    <a:pt x="196" y="19"/>
                    <a:pt x="16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4161975" y="1411500"/>
              <a:ext cx="24350" cy="18675"/>
            </a:xfrm>
            <a:custGeom>
              <a:avLst/>
              <a:gdLst/>
              <a:ahLst/>
              <a:cxnLst/>
              <a:rect l="l" t="t" r="r" b="b"/>
              <a:pathLst>
                <a:path w="974" h="747" extrusionOk="0">
                  <a:moveTo>
                    <a:pt x="502" y="1"/>
                  </a:moveTo>
                  <a:cubicBezTo>
                    <a:pt x="0" y="1"/>
                    <a:pt x="0" y="747"/>
                    <a:pt x="502" y="747"/>
                  </a:cubicBezTo>
                  <a:cubicBezTo>
                    <a:pt x="973" y="747"/>
                    <a:pt x="973" y="1"/>
                    <a:pt x="502"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4193150" y="1432700"/>
              <a:ext cx="24200" cy="18675"/>
            </a:xfrm>
            <a:custGeom>
              <a:avLst/>
              <a:gdLst/>
              <a:ahLst/>
              <a:cxnLst/>
              <a:rect l="l" t="t" r="r" b="b"/>
              <a:pathLst>
                <a:path w="968" h="747" extrusionOk="0">
                  <a:moveTo>
                    <a:pt x="496" y="0"/>
                  </a:moveTo>
                  <a:cubicBezTo>
                    <a:pt x="1" y="0"/>
                    <a:pt x="1" y="747"/>
                    <a:pt x="496" y="747"/>
                  </a:cubicBezTo>
                  <a:cubicBezTo>
                    <a:pt x="968" y="747"/>
                    <a:pt x="968" y="0"/>
                    <a:pt x="496" y="0"/>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4188075" y="1509700"/>
              <a:ext cx="24350" cy="18700"/>
            </a:xfrm>
            <a:custGeom>
              <a:avLst/>
              <a:gdLst/>
              <a:ahLst/>
              <a:cxnLst/>
              <a:rect l="l" t="t" r="r" b="b"/>
              <a:pathLst>
                <a:path w="974" h="748" extrusionOk="0">
                  <a:moveTo>
                    <a:pt x="502" y="1"/>
                  </a:moveTo>
                  <a:cubicBezTo>
                    <a:pt x="1" y="1"/>
                    <a:pt x="1" y="747"/>
                    <a:pt x="502" y="747"/>
                  </a:cubicBezTo>
                  <a:cubicBezTo>
                    <a:pt x="974" y="747"/>
                    <a:pt x="974" y="1"/>
                    <a:pt x="502" y="1"/>
                  </a:cubicBezTo>
                  <a:close/>
                </a:path>
              </a:pathLst>
            </a:custGeom>
            <a:solidFill>
              <a:srgbClr val="FFA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3936875" y="1146200"/>
              <a:ext cx="84100" cy="203925"/>
            </a:xfrm>
            <a:custGeom>
              <a:avLst/>
              <a:gdLst/>
              <a:ahLst/>
              <a:cxnLst/>
              <a:rect l="l" t="t" r="r" b="b"/>
              <a:pathLst>
                <a:path w="3364" h="8157" extrusionOk="0">
                  <a:moveTo>
                    <a:pt x="3217" y="0"/>
                  </a:moveTo>
                  <a:cubicBezTo>
                    <a:pt x="3187" y="0"/>
                    <a:pt x="3157" y="12"/>
                    <a:pt x="3136" y="40"/>
                  </a:cubicBezTo>
                  <a:cubicBezTo>
                    <a:pt x="1345" y="2380"/>
                    <a:pt x="1542" y="5538"/>
                    <a:pt x="49" y="8004"/>
                  </a:cubicBezTo>
                  <a:cubicBezTo>
                    <a:pt x="1" y="8084"/>
                    <a:pt x="64" y="8157"/>
                    <a:pt x="132" y="8157"/>
                  </a:cubicBezTo>
                  <a:cubicBezTo>
                    <a:pt x="165" y="8157"/>
                    <a:pt x="199" y="8140"/>
                    <a:pt x="222" y="8099"/>
                  </a:cubicBezTo>
                  <a:cubicBezTo>
                    <a:pt x="1691" y="5640"/>
                    <a:pt x="1518" y="2482"/>
                    <a:pt x="3309" y="141"/>
                  </a:cubicBezTo>
                  <a:cubicBezTo>
                    <a:pt x="3364" y="69"/>
                    <a:pt x="3290" y="0"/>
                    <a:pt x="3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4016150" y="1068050"/>
              <a:ext cx="75550" cy="81950"/>
            </a:xfrm>
            <a:custGeom>
              <a:avLst/>
              <a:gdLst/>
              <a:ahLst/>
              <a:cxnLst/>
              <a:rect l="l" t="t" r="r" b="b"/>
              <a:pathLst>
                <a:path w="3022" h="3278" extrusionOk="0">
                  <a:moveTo>
                    <a:pt x="1711" y="203"/>
                  </a:moveTo>
                  <a:cubicBezTo>
                    <a:pt x="2020" y="203"/>
                    <a:pt x="2526" y="377"/>
                    <a:pt x="2526" y="730"/>
                  </a:cubicBezTo>
                  <a:cubicBezTo>
                    <a:pt x="2550" y="1303"/>
                    <a:pt x="1708" y="1876"/>
                    <a:pt x="1332" y="2175"/>
                  </a:cubicBezTo>
                  <a:cubicBezTo>
                    <a:pt x="979" y="2438"/>
                    <a:pt x="551" y="2679"/>
                    <a:pt x="218" y="2990"/>
                  </a:cubicBezTo>
                  <a:lnTo>
                    <a:pt x="218" y="2990"/>
                  </a:lnTo>
                  <a:cubicBezTo>
                    <a:pt x="235" y="2273"/>
                    <a:pt x="363" y="1527"/>
                    <a:pt x="711" y="903"/>
                  </a:cubicBezTo>
                  <a:cubicBezTo>
                    <a:pt x="908" y="533"/>
                    <a:pt x="1230" y="235"/>
                    <a:pt x="1654" y="205"/>
                  </a:cubicBezTo>
                  <a:cubicBezTo>
                    <a:pt x="1672" y="203"/>
                    <a:pt x="1691" y="203"/>
                    <a:pt x="1711" y="203"/>
                  </a:cubicBezTo>
                  <a:close/>
                  <a:moveTo>
                    <a:pt x="1814" y="1"/>
                  </a:moveTo>
                  <a:cubicBezTo>
                    <a:pt x="1394" y="1"/>
                    <a:pt x="954" y="218"/>
                    <a:pt x="711" y="533"/>
                  </a:cubicBezTo>
                  <a:cubicBezTo>
                    <a:pt x="162" y="1226"/>
                    <a:pt x="13" y="2294"/>
                    <a:pt x="13" y="3166"/>
                  </a:cubicBezTo>
                  <a:cubicBezTo>
                    <a:pt x="1" y="3241"/>
                    <a:pt x="44" y="3278"/>
                    <a:pt x="94" y="3278"/>
                  </a:cubicBezTo>
                  <a:cubicBezTo>
                    <a:pt x="106" y="3278"/>
                    <a:pt x="119" y="3276"/>
                    <a:pt x="131" y="3271"/>
                  </a:cubicBezTo>
                  <a:lnTo>
                    <a:pt x="131" y="3271"/>
                  </a:lnTo>
                  <a:cubicBezTo>
                    <a:pt x="139" y="3273"/>
                    <a:pt x="147" y="3274"/>
                    <a:pt x="155" y="3274"/>
                  </a:cubicBezTo>
                  <a:cubicBezTo>
                    <a:pt x="176" y="3274"/>
                    <a:pt x="198" y="3265"/>
                    <a:pt x="215" y="3244"/>
                  </a:cubicBezTo>
                  <a:cubicBezTo>
                    <a:pt x="687" y="2742"/>
                    <a:pt x="1356" y="2396"/>
                    <a:pt x="1881" y="1948"/>
                  </a:cubicBezTo>
                  <a:cubicBezTo>
                    <a:pt x="2251" y="1626"/>
                    <a:pt x="3021" y="951"/>
                    <a:pt x="2627" y="408"/>
                  </a:cubicBezTo>
                  <a:cubicBezTo>
                    <a:pt x="2426" y="120"/>
                    <a:pt x="2126" y="1"/>
                    <a:pt x="1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3981675" y="1169525"/>
              <a:ext cx="106300" cy="53700"/>
            </a:xfrm>
            <a:custGeom>
              <a:avLst/>
              <a:gdLst/>
              <a:ahLst/>
              <a:cxnLst/>
              <a:rect l="l" t="t" r="r" b="b"/>
              <a:pathLst>
                <a:path w="4252" h="2148" extrusionOk="0">
                  <a:moveTo>
                    <a:pt x="3466" y="0"/>
                  </a:moveTo>
                  <a:cubicBezTo>
                    <a:pt x="3100" y="0"/>
                    <a:pt x="2678" y="113"/>
                    <a:pt x="2490" y="152"/>
                  </a:cubicBezTo>
                  <a:cubicBezTo>
                    <a:pt x="1493" y="426"/>
                    <a:pt x="771" y="922"/>
                    <a:pt x="126" y="1746"/>
                  </a:cubicBezTo>
                  <a:cubicBezTo>
                    <a:pt x="68" y="1821"/>
                    <a:pt x="122" y="1906"/>
                    <a:pt x="186" y="1906"/>
                  </a:cubicBezTo>
                  <a:cubicBezTo>
                    <a:pt x="208" y="1906"/>
                    <a:pt x="231" y="1896"/>
                    <a:pt x="251" y="1871"/>
                  </a:cubicBezTo>
                  <a:cubicBezTo>
                    <a:pt x="795" y="1196"/>
                    <a:pt x="1392" y="725"/>
                    <a:pt x="2215" y="450"/>
                  </a:cubicBezTo>
                  <a:cubicBezTo>
                    <a:pt x="2402" y="390"/>
                    <a:pt x="3009" y="192"/>
                    <a:pt x="3442" y="192"/>
                  </a:cubicBezTo>
                  <a:cubicBezTo>
                    <a:pt x="3700" y="192"/>
                    <a:pt x="3896" y="262"/>
                    <a:pt x="3905" y="474"/>
                  </a:cubicBezTo>
                  <a:cubicBezTo>
                    <a:pt x="3953" y="1274"/>
                    <a:pt x="2788" y="1471"/>
                    <a:pt x="2239" y="1620"/>
                  </a:cubicBezTo>
                  <a:cubicBezTo>
                    <a:pt x="1565" y="1769"/>
                    <a:pt x="848" y="1895"/>
                    <a:pt x="150" y="1943"/>
                  </a:cubicBezTo>
                  <a:cubicBezTo>
                    <a:pt x="9" y="1965"/>
                    <a:pt x="1" y="2148"/>
                    <a:pt x="126" y="2148"/>
                  </a:cubicBezTo>
                  <a:cubicBezTo>
                    <a:pt x="134" y="2148"/>
                    <a:pt x="141" y="2147"/>
                    <a:pt x="150" y="2146"/>
                  </a:cubicBezTo>
                  <a:cubicBezTo>
                    <a:pt x="1045" y="2068"/>
                    <a:pt x="1965" y="1919"/>
                    <a:pt x="2836" y="1668"/>
                  </a:cubicBezTo>
                  <a:cubicBezTo>
                    <a:pt x="3409" y="1495"/>
                    <a:pt x="4251" y="1125"/>
                    <a:pt x="4102" y="355"/>
                  </a:cubicBezTo>
                  <a:cubicBezTo>
                    <a:pt x="4047" y="81"/>
                    <a:pt x="3777"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3936900" y="1160150"/>
              <a:ext cx="48525" cy="99000"/>
            </a:xfrm>
            <a:custGeom>
              <a:avLst/>
              <a:gdLst/>
              <a:ahLst/>
              <a:cxnLst/>
              <a:rect l="l" t="t" r="r" b="b"/>
              <a:pathLst>
                <a:path w="1941" h="3960" extrusionOk="0">
                  <a:moveTo>
                    <a:pt x="1195" y="236"/>
                  </a:moveTo>
                  <a:cubicBezTo>
                    <a:pt x="1311" y="236"/>
                    <a:pt x="1418" y="293"/>
                    <a:pt x="1493" y="431"/>
                  </a:cubicBezTo>
                  <a:cubicBezTo>
                    <a:pt x="1744" y="927"/>
                    <a:pt x="1618" y="1673"/>
                    <a:pt x="1565" y="2168"/>
                  </a:cubicBezTo>
                  <a:cubicBezTo>
                    <a:pt x="1520" y="2684"/>
                    <a:pt x="1428" y="3153"/>
                    <a:pt x="1357" y="3643"/>
                  </a:cubicBezTo>
                  <a:lnTo>
                    <a:pt x="1357" y="3643"/>
                  </a:lnTo>
                  <a:cubicBezTo>
                    <a:pt x="803" y="3102"/>
                    <a:pt x="391" y="2337"/>
                    <a:pt x="299" y="1571"/>
                  </a:cubicBezTo>
                  <a:cubicBezTo>
                    <a:pt x="251" y="1100"/>
                    <a:pt x="424" y="652"/>
                    <a:pt x="848" y="377"/>
                  </a:cubicBezTo>
                  <a:cubicBezTo>
                    <a:pt x="958" y="291"/>
                    <a:pt x="1081" y="236"/>
                    <a:pt x="1195" y="236"/>
                  </a:cubicBezTo>
                  <a:close/>
                  <a:moveTo>
                    <a:pt x="1152" y="0"/>
                  </a:moveTo>
                  <a:cubicBezTo>
                    <a:pt x="610" y="0"/>
                    <a:pt x="165" y="816"/>
                    <a:pt x="102" y="1249"/>
                  </a:cubicBezTo>
                  <a:cubicBezTo>
                    <a:pt x="1" y="2222"/>
                    <a:pt x="699" y="3362"/>
                    <a:pt x="1415" y="3935"/>
                  </a:cubicBezTo>
                  <a:cubicBezTo>
                    <a:pt x="1438" y="3953"/>
                    <a:pt x="1462" y="3960"/>
                    <a:pt x="1484" y="3960"/>
                  </a:cubicBezTo>
                  <a:cubicBezTo>
                    <a:pt x="1561" y="3960"/>
                    <a:pt x="1620" y="3871"/>
                    <a:pt x="1541" y="3810"/>
                  </a:cubicBezTo>
                  <a:cubicBezTo>
                    <a:pt x="1534" y="3804"/>
                    <a:pt x="1527" y="3798"/>
                    <a:pt x="1520" y="3792"/>
                  </a:cubicBezTo>
                  <a:lnTo>
                    <a:pt x="1520" y="3792"/>
                  </a:lnTo>
                  <a:cubicBezTo>
                    <a:pt x="1644" y="3106"/>
                    <a:pt x="1768" y="2413"/>
                    <a:pt x="1815" y="1721"/>
                  </a:cubicBezTo>
                  <a:cubicBezTo>
                    <a:pt x="1839" y="1273"/>
                    <a:pt x="1941" y="306"/>
                    <a:pt x="1392" y="55"/>
                  </a:cubicBezTo>
                  <a:cubicBezTo>
                    <a:pt x="1310" y="17"/>
                    <a:pt x="1230" y="0"/>
                    <a:pt x="1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4019150" y="1091075"/>
              <a:ext cx="25200" cy="54225"/>
            </a:xfrm>
            <a:custGeom>
              <a:avLst/>
              <a:gdLst/>
              <a:ahLst/>
              <a:cxnLst/>
              <a:rect l="l" t="t" r="r" b="b"/>
              <a:pathLst>
                <a:path w="1008" h="2169" extrusionOk="0">
                  <a:moveTo>
                    <a:pt x="916" y="1"/>
                  </a:moveTo>
                  <a:cubicBezTo>
                    <a:pt x="898" y="1"/>
                    <a:pt x="879" y="9"/>
                    <a:pt x="866" y="30"/>
                  </a:cubicBezTo>
                  <a:cubicBezTo>
                    <a:pt x="567" y="705"/>
                    <a:pt x="442" y="1475"/>
                    <a:pt x="18" y="2072"/>
                  </a:cubicBezTo>
                  <a:cubicBezTo>
                    <a:pt x="1" y="2128"/>
                    <a:pt x="49" y="2168"/>
                    <a:pt x="95" y="2168"/>
                  </a:cubicBezTo>
                  <a:cubicBezTo>
                    <a:pt x="113" y="2168"/>
                    <a:pt x="130" y="2163"/>
                    <a:pt x="143" y="2149"/>
                  </a:cubicBezTo>
                  <a:cubicBezTo>
                    <a:pt x="567" y="1523"/>
                    <a:pt x="692" y="776"/>
                    <a:pt x="991" y="108"/>
                  </a:cubicBezTo>
                  <a:cubicBezTo>
                    <a:pt x="1008" y="53"/>
                    <a:pt x="962"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
            <p:cNvSpPr/>
            <p:nvPr/>
          </p:nvSpPr>
          <p:spPr>
            <a:xfrm>
              <a:off x="4021775" y="1094925"/>
              <a:ext cx="40350" cy="49100"/>
            </a:xfrm>
            <a:custGeom>
              <a:avLst/>
              <a:gdLst/>
              <a:ahLst/>
              <a:cxnLst/>
              <a:rect l="l" t="t" r="r" b="b"/>
              <a:pathLst>
                <a:path w="1614" h="1964" extrusionOk="0">
                  <a:moveTo>
                    <a:pt x="1525" y="0"/>
                  </a:moveTo>
                  <a:cubicBezTo>
                    <a:pt x="1510" y="0"/>
                    <a:pt x="1495" y="8"/>
                    <a:pt x="1483" y="25"/>
                  </a:cubicBezTo>
                  <a:cubicBezTo>
                    <a:pt x="910" y="575"/>
                    <a:pt x="289" y="1124"/>
                    <a:pt x="14" y="1894"/>
                  </a:cubicBezTo>
                  <a:cubicBezTo>
                    <a:pt x="0" y="1936"/>
                    <a:pt x="36" y="1964"/>
                    <a:pt x="73" y="1964"/>
                  </a:cubicBezTo>
                  <a:cubicBezTo>
                    <a:pt x="100" y="1964"/>
                    <a:pt x="127" y="1950"/>
                    <a:pt x="140" y="1918"/>
                  </a:cubicBezTo>
                  <a:cubicBezTo>
                    <a:pt x="408" y="1172"/>
                    <a:pt x="1005" y="652"/>
                    <a:pt x="1555" y="103"/>
                  </a:cubicBezTo>
                  <a:cubicBezTo>
                    <a:pt x="1613" y="67"/>
                    <a:pt x="1570" y="0"/>
                    <a:pt x="1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
            <p:cNvSpPr/>
            <p:nvPr/>
          </p:nvSpPr>
          <p:spPr>
            <a:xfrm>
              <a:off x="3981825" y="1184400"/>
              <a:ext cx="64325" cy="38175"/>
            </a:xfrm>
            <a:custGeom>
              <a:avLst/>
              <a:gdLst/>
              <a:ahLst/>
              <a:cxnLst/>
              <a:rect l="l" t="t" r="r" b="b"/>
              <a:pathLst>
                <a:path w="2573" h="1527" extrusionOk="0">
                  <a:moveTo>
                    <a:pt x="2454" y="1"/>
                  </a:moveTo>
                  <a:cubicBezTo>
                    <a:pt x="2446" y="1"/>
                    <a:pt x="2438" y="2"/>
                    <a:pt x="2430" y="4"/>
                  </a:cubicBezTo>
                  <a:cubicBezTo>
                    <a:pt x="1636" y="452"/>
                    <a:pt x="812" y="900"/>
                    <a:pt x="42" y="1401"/>
                  </a:cubicBezTo>
                  <a:cubicBezTo>
                    <a:pt x="0" y="1443"/>
                    <a:pt x="32" y="1526"/>
                    <a:pt x="92" y="1526"/>
                  </a:cubicBezTo>
                  <a:cubicBezTo>
                    <a:pt x="101" y="1526"/>
                    <a:pt x="110" y="1524"/>
                    <a:pt x="120" y="1521"/>
                  </a:cubicBezTo>
                  <a:cubicBezTo>
                    <a:pt x="890" y="1001"/>
                    <a:pt x="1684" y="577"/>
                    <a:pt x="2508" y="130"/>
                  </a:cubicBezTo>
                  <a:cubicBezTo>
                    <a:pt x="2572" y="87"/>
                    <a:pt x="2521" y="1"/>
                    <a:pt x="2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
            <p:cNvSpPr/>
            <p:nvPr/>
          </p:nvSpPr>
          <p:spPr>
            <a:xfrm>
              <a:off x="3986775" y="1196900"/>
              <a:ext cx="66800" cy="24400"/>
            </a:xfrm>
            <a:custGeom>
              <a:avLst/>
              <a:gdLst/>
              <a:ahLst/>
              <a:cxnLst/>
              <a:rect l="l" t="t" r="r" b="b"/>
              <a:pathLst>
                <a:path w="2672" h="976" extrusionOk="0">
                  <a:moveTo>
                    <a:pt x="2559" y="0"/>
                  </a:moveTo>
                  <a:cubicBezTo>
                    <a:pt x="2550" y="0"/>
                    <a:pt x="2540" y="2"/>
                    <a:pt x="2531" y="6"/>
                  </a:cubicBezTo>
                  <a:cubicBezTo>
                    <a:pt x="1737" y="352"/>
                    <a:pt x="889" y="573"/>
                    <a:pt x="71" y="848"/>
                  </a:cubicBezTo>
                  <a:cubicBezTo>
                    <a:pt x="0" y="869"/>
                    <a:pt x="14" y="976"/>
                    <a:pt x="76" y="976"/>
                  </a:cubicBezTo>
                  <a:cubicBezTo>
                    <a:pt x="82" y="976"/>
                    <a:pt x="88" y="975"/>
                    <a:pt x="95" y="973"/>
                  </a:cubicBezTo>
                  <a:cubicBezTo>
                    <a:pt x="943" y="674"/>
                    <a:pt x="1784" y="454"/>
                    <a:pt x="2608" y="125"/>
                  </a:cubicBezTo>
                  <a:cubicBezTo>
                    <a:pt x="2671" y="83"/>
                    <a:pt x="2624"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
            <p:cNvSpPr/>
            <p:nvPr/>
          </p:nvSpPr>
          <p:spPr>
            <a:xfrm>
              <a:off x="3953025" y="1206775"/>
              <a:ext cx="21625" cy="48175"/>
            </a:xfrm>
            <a:custGeom>
              <a:avLst/>
              <a:gdLst/>
              <a:ahLst/>
              <a:cxnLst/>
              <a:rect l="l" t="t" r="r" b="b"/>
              <a:pathLst>
                <a:path w="865" h="1927" extrusionOk="0">
                  <a:moveTo>
                    <a:pt x="87" y="0"/>
                  </a:moveTo>
                  <a:cubicBezTo>
                    <a:pt x="56" y="0"/>
                    <a:pt x="24" y="20"/>
                    <a:pt x="24" y="59"/>
                  </a:cubicBezTo>
                  <a:cubicBezTo>
                    <a:pt x="0" y="775"/>
                    <a:pt x="448" y="1300"/>
                    <a:pt x="723" y="1897"/>
                  </a:cubicBezTo>
                  <a:cubicBezTo>
                    <a:pt x="737" y="1918"/>
                    <a:pt x="755" y="1927"/>
                    <a:pt x="773" y="1927"/>
                  </a:cubicBezTo>
                  <a:cubicBezTo>
                    <a:pt x="819" y="1927"/>
                    <a:pt x="865" y="1875"/>
                    <a:pt x="848" y="1820"/>
                  </a:cubicBezTo>
                  <a:cubicBezTo>
                    <a:pt x="573" y="1253"/>
                    <a:pt x="126" y="751"/>
                    <a:pt x="150" y="59"/>
                  </a:cubicBezTo>
                  <a:cubicBezTo>
                    <a:pt x="150" y="20"/>
                    <a:pt x="118"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
            <p:cNvSpPr/>
            <p:nvPr/>
          </p:nvSpPr>
          <p:spPr>
            <a:xfrm>
              <a:off x="3964225" y="1193050"/>
              <a:ext cx="9425" cy="58025"/>
            </a:xfrm>
            <a:custGeom>
              <a:avLst/>
              <a:gdLst/>
              <a:ahLst/>
              <a:cxnLst/>
              <a:rect l="l" t="t" r="r" b="b"/>
              <a:pathLst>
                <a:path w="377" h="2321" extrusionOk="0">
                  <a:moveTo>
                    <a:pt x="87" y="0"/>
                  </a:moveTo>
                  <a:cubicBezTo>
                    <a:pt x="55" y="0"/>
                    <a:pt x="24" y="20"/>
                    <a:pt x="24" y="58"/>
                  </a:cubicBezTo>
                  <a:cubicBezTo>
                    <a:pt x="0" y="805"/>
                    <a:pt x="251" y="1527"/>
                    <a:pt x="227" y="2249"/>
                  </a:cubicBezTo>
                  <a:cubicBezTo>
                    <a:pt x="227" y="2297"/>
                    <a:pt x="258" y="2321"/>
                    <a:pt x="290" y="2321"/>
                  </a:cubicBezTo>
                  <a:cubicBezTo>
                    <a:pt x="321" y="2321"/>
                    <a:pt x="352" y="2297"/>
                    <a:pt x="352" y="2249"/>
                  </a:cubicBezTo>
                  <a:cubicBezTo>
                    <a:pt x="376" y="1527"/>
                    <a:pt x="125" y="805"/>
                    <a:pt x="149" y="58"/>
                  </a:cubicBezTo>
                  <a:cubicBezTo>
                    <a:pt x="149" y="20"/>
                    <a:pt x="118"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
            <p:cNvSpPr/>
            <p:nvPr/>
          </p:nvSpPr>
          <p:spPr>
            <a:xfrm>
              <a:off x="3854825" y="1565250"/>
              <a:ext cx="31100" cy="40900"/>
            </a:xfrm>
            <a:custGeom>
              <a:avLst/>
              <a:gdLst/>
              <a:ahLst/>
              <a:cxnLst/>
              <a:rect l="l" t="t" r="r" b="b"/>
              <a:pathLst>
                <a:path w="1244" h="1636" extrusionOk="0">
                  <a:moveTo>
                    <a:pt x="658" y="1"/>
                  </a:moveTo>
                  <a:cubicBezTo>
                    <a:pt x="599" y="1"/>
                    <a:pt x="530" y="15"/>
                    <a:pt x="448" y="47"/>
                  </a:cubicBezTo>
                  <a:cubicBezTo>
                    <a:pt x="0" y="197"/>
                    <a:pt x="149" y="1188"/>
                    <a:pt x="149" y="1540"/>
                  </a:cubicBezTo>
                  <a:lnTo>
                    <a:pt x="251" y="1635"/>
                  </a:lnTo>
                  <a:cubicBezTo>
                    <a:pt x="744" y="1456"/>
                    <a:pt x="1243"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
            <p:cNvSpPr/>
            <p:nvPr/>
          </p:nvSpPr>
          <p:spPr>
            <a:xfrm>
              <a:off x="3832375" y="1575500"/>
              <a:ext cx="37400" cy="75825"/>
            </a:xfrm>
            <a:custGeom>
              <a:avLst/>
              <a:gdLst/>
              <a:ahLst/>
              <a:cxnLst/>
              <a:rect l="l" t="t" r="r" b="b"/>
              <a:pathLst>
                <a:path w="1496" h="3033" extrusionOk="0">
                  <a:moveTo>
                    <a:pt x="142" y="0"/>
                  </a:moveTo>
                  <a:cubicBezTo>
                    <a:pt x="72" y="0"/>
                    <a:pt x="1" y="102"/>
                    <a:pt x="74" y="157"/>
                  </a:cubicBezTo>
                  <a:cubicBezTo>
                    <a:pt x="922" y="927"/>
                    <a:pt x="1268" y="1798"/>
                    <a:pt x="1298" y="2921"/>
                  </a:cubicBezTo>
                  <a:cubicBezTo>
                    <a:pt x="1298" y="2995"/>
                    <a:pt x="1347" y="3033"/>
                    <a:pt x="1397" y="3033"/>
                  </a:cubicBezTo>
                  <a:cubicBezTo>
                    <a:pt x="1446" y="3033"/>
                    <a:pt x="1495" y="2995"/>
                    <a:pt x="1495" y="2921"/>
                  </a:cubicBezTo>
                  <a:cubicBezTo>
                    <a:pt x="1471" y="1751"/>
                    <a:pt x="1095" y="831"/>
                    <a:pt x="200" y="31"/>
                  </a:cubicBezTo>
                  <a:cubicBezTo>
                    <a:pt x="183" y="9"/>
                    <a:pt x="163"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
            <p:cNvSpPr/>
            <p:nvPr/>
          </p:nvSpPr>
          <p:spPr>
            <a:xfrm>
              <a:off x="3801750" y="1619175"/>
              <a:ext cx="136375" cy="105675"/>
            </a:xfrm>
            <a:custGeom>
              <a:avLst/>
              <a:gdLst/>
              <a:ahLst/>
              <a:cxnLst/>
              <a:rect l="l" t="t" r="r" b="b"/>
              <a:pathLst>
                <a:path w="5455" h="4227" extrusionOk="0">
                  <a:moveTo>
                    <a:pt x="3897" y="0"/>
                  </a:moveTo>
                  <a:cubicBezTo>
                    <a:pt x="3657" y="0"/>
                    <a:pt x="3408" y="69"/>
                    <a:pt x="3168" y="225"/>
                  </a:cubicBezTo>
                  <a:cubicBezTo>
                    <a:pt x="2971" y="374"/>
                    <a:pt x="2822" y="577"/>
                    <a:pt x="2720" y="774"/>
                  </a:cubicBezTo>
                  <a:cubicBezTo>
                    <a:pt x="2316" y="448"/>
                    <a:pt x="1898" y="306"/>
                    <a:pt x="1515" y="306"/>
                  </a:cubicBezTo>
                  <a:cubicBezTo>
                    <a:pt x="672" y="306"/>
                    <a:pt x="1" y="996"/>
                    <a:pt x="34" y="1920"/>
                  </a:cubicBezTo>
                  <a:cubicBezTo>
                    <a:pt x="75" y="3278"/>
                    <a:pt x="1318" y="4226"/>
                    <a:pt x="2590" y="4226"/>
                  </a:cubicBezTo>
                  <a:cubicBezTo>
                    <a:pt x="2783" y="4226"/>
                    <a:pt x="2977" y="4204"/>
                    <a:pt x="3168" y="4159"/>
                  </a:cubicBezTo>
                  <a:cubicBezTo>
                    <a:pt x="4314" y="3860"/>
                    <a:pt x="5454" y="2714"/>
                    <a:pt x="5359" y="1472"/>
                  </a:cubicBezTo>
                  <a:cubicBezTo>
                    <a:pt x="5318" y="680"/>
                    <a:pt x="4652" y="0"/>
                    <a:pt x="3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
            <p:cNvSpPr/>
            <p:nvPr/>
          </p:nvSpPr>
          <p:spPr>
            <a:xfrm>
              <a:off x="3862275" y="1585075"/>
              <a:ext cx="6900" cy="4950"/>
            </a:xfrm>
            <a:custGeom>
              <a:avLst/>
              <a:gdLst/>
              <a:ahLst/>
              <a:cxnLst/>
              <a:rect l="l" t="t" r="r" b="b"/>
              <a:pathLst>
                <a:path w="276" h="198" extrusionOk="0">
                  <a:moveTo>
                    <a:pt x="150" y="1"/>
                  </a:moveTo>
                  <a:cubicBezTo>
                    <a:pt x="1" y="1"/>
                    <a:pt x="1" y="198"/>
                    <a:pt x="150" y="198"/>
                  </a:cubicBezTo>
                  <a:cubicBezTo>
                    <a:pt x="275" y="198"/>
                    <a:pt x="275"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
            <p:cNvSpPr/>
            <p:nvPr/>
          </p:nvSpPr>
          <p:spPr>
            <a:xfrm>
              <a:off x="3864825" y="1576275"/>
              <a:ext cx="6725" cy="5100"/>
            </a:xfrm>
            <a:custGeom>
              <a:avLst/>
              <a:gdLst/>
              <a:ahLst/>
              <a:cxnLst/>
              <a:rect l="l" t="t" r="r" b="b"/>
              <a:pathLst>
                <a:path w="269" h="204" extrusionOk="0">
                  <a:moveTo>
                    <a:pt x="149" y="0"/>
                  </a:moveTo>
                  <a:cubicBezTo>
                    <a:pt x="0" y="0"/>
                    <a:pt x="0" y="203"/>
                    <a:pt x="149" y="203"/>
                  </a:cubicBezTo>
                  <a:cubicBezTo>
                    <a:pt x="269" y="203"/>
                    <a:pt x="269"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
            <p:cNvSpPr/>
            <p:nvPr/>
          </p:nvSpPr>
          <p:spPr>
            <a:xfrm>
              <a:off x="3814375" y="1638925"/>
              <a:ext cx="23750" cy="49550"/>
            </a:xfrm>
            <a:custGeom>
              <a:avLst/>
              <a:gdLst/>
              <a:ahLst/>
              <a:cxnLst/>
              <a:rect l="l" t="t" r="r" b="b"/>
              <a:pathLst>
                <a:path w="950" h="1982" extrusionOk="0">
                  <a:moveTo>
                    <a:pt x="817" y="1"/>
                  </a:moveTo>
                  <a:cubicBezTo>
                    <a:pt x="794" y="1"/>
                    <a:pt x="770" y="10"/>
                    <a:pt x="746" y="32"/>
                  </a:cubicBezTo>
                  <a:cubicBezTo>
                    <a:pt x="102" y="533"/>
                    <a:pt x="0" y="1226"/>
                    <a:pt x="376" y="1924"/>
                  </a:cubicBezTo>
                  <a:cubicBezTo>
                    <a:pt x="392" y="1965"/>
                    <a:pt x="420" y="1981"/>
                    <a:pt x="450" y="1981"/>
                  </a:cubicBezTo>
                  <a:cubicBezTo>
                    <a:pt x="513" y="1981"/>
                    <a:pt x="582" y="1907"/>
                    <a:pt x="549" y="1823"/>
                  </a:cubicBezTo>
                  <a:cubicBezTo>
                    <a:pt x="197" y="1202"/>
                    <a:pt x="323" y="605"/>
                    <a:pt x="872" y="157"/>
                  </a:cubicBezTo>
                  <a:cubicBezTo>
                    <a:pt x="950" y="102"/>
                    <a:pt x="894" y="1"/>
                    <a:pt x="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
            <p:cNvSpPr/>
            <p:nvPr/>
          </p:nvSpPr>
          <p:spPr>
            <a:xfrm>
              <a:off x="3760350" y="1138725"/>
              <a:ext cx="150450" cy="86175"/>
            </a:xfrm>
            <a:custGeom>
              <a:avLst/>
              <a:gdLst/>
              <a:ahLst/>
              <a:cxnLst/>
              <a:rect l="l" t="t" r="r" b="b"/>
              <a:pathLst>
                <a:path w="6018" h="3447" extrusionOk="0">
                  <a:moveTo>
                    <a:pt x="3128" y="1"/>
                  </a:moveTo>
                  <a:cubicBezTo>
                    <a:pt x="3058" y="1"/>
                    <a:pt x="2985" y="6"/>
                    <a:pt x="2907" y="17"/>
                  </a:cubicBezTo>
                  <a:cubicBezTo>
                    <a:pt x="2134" y="158"/>
                    <a:pt x="1846" y="945"/>
                    <a:pt x="1878" y="1621"/>
                  </a:cubicBezTo>
                  <a:lnTo>
                    <a:pt x="1878" y="1621"/>
                  </a:lnTo>
                  <a:cubicBezTo>
                    <a:pt x="1624" y="1553"/>
                    <a:pt x="1351" y="1491"/>
                    <a:pt x="1094" y="1491"/>
                  </a:cubicBezTo>
                  <a:cubicBezTo>
                    <a:pt x="750" y="1491"/>
                    <a:pt x="433" y="1602"/>
                    <a:pt x="221" y="1957"/>
                  </a:cubicBezTo>
                  <a:cubicBezTo>
                    <a:pt x="0" y="2357"/>
                    <a:pt x="197" y="3001"/>
                    <a:pt x="597" y="3228"/>
                  </a:cubicBezTo>
                  <a:cubicBezTo>
                    <a:pt x="875" y="3394"/>
                    <a:pt x="1183" y="3446"/>
                    <a:pt x="1501" y="3446"/>
                  </a:cubicBezTo>
                  <a:cubicBezTo>
                    <a:pt x="1893" y="3446"/>
                    <a:pt x="2301" y="3367"/>
                    <a:pt x="2687" y="3324"/>
                  </a:cubicBezTo>
                  <a:cubicBezTo>
                    <a:pt x="3731" y="3198"/>
                    <a:pt x="4776" y="3127"/>
                    <a:pt x="5821" y="3025"/>
                  </a:cubicBezTo>
                  <a:cubicBezTo>
                    <a:pt x="5940" y="3025"/>
                    <a:pt x="5940" y="2828"/>
                    <a:pt x="5821" y="2828"/>
                  </a:cubicBezTo>
                  <a:cubicBezTo>
                    <a:pt x="4597" y="2954"/>
                    <a:pt x="3379" y="3001"/>
                    <a:pt x="2161" y="3175"/>
                  </a:cubicBezTo>
                  <a:cubicBezTo>
                    <a:pt x="1935" y="3215"/>
                    <a:pt x="1682" y="3255"/>
                    <a:pt x="1435" y="3255"/>
                  </a:cubicBezTo>
                  <a:cubicBezTo>
                    <a:pt x="1057" y="3255"/>
                    <a:pt x="696" y="3161"/>
                    <a:pt x="472" y="2828"/>
                  </a:cubicBezTo>
                  <a:cubicBezTo>
                    <a:pt x="299" y="2554"/>
                    <a:pt x="299" y="2154"/>
                    <a:pt x="496" y="1909"/>
                  </a:cubicBezTo>
                  <a:cubicBezTo>
                    <a:pt x="643" y="1729"/>
                    <a:pt x="850" y="1670"/>
                    <a:pt x="1073" y="1670"/>
                  </a:cubicBezTo>
                  <a:cubicBezTo>
                    <a:pt x="1375" y="1670"/>
                    <a:pt x="1707" y="1777"/>
                    <a:pt x="1964" y="1831"/>
                  </a:cubicBezTo>
                  <a:cubicBezTo>
                    <a:pt x="1973" y="1836"/>
                    <a:pt x="1982" y="1838"/>
                    <a:pt x="1992" y="1838"/>
                  </a:cubicBezTo>
                  <a:cubicBezTo>
                    <a:pt x="2037" y="1838"/>
                    <a:pt x="2090" y="1795"/>
                    <a:pt x="2090" y="1736"/>
                  </a:cubicBezTo>
                  <a:cubicBezTo>
                    <a:pt x="2036" y="1061"/>
                    <a:pt x="2209" y="417"/>
                    <a:pt x="2955" y="214"/>
                  </a:cubicBezTo>
                  <a:cubicBezTo>
                    <a:pt x="3040" y="192"/>
                    <a:pt x="3120" y="182"/>
                    <a:pt x="3196" y="182"/>
                  </a:cubicBezTo>
                  <a:cubicBezTo>
                    <a:pt x="3812" y="182"/>
                    <a:pt x="4139" y="844"/>
                    <a:pt x="4448" y="1312"/>
                  </a:cubicBezTo>
                  <a:cubicBezTo>
                    <a:pt x="4475" y="1348"/>
                    <a:pt x="4512" y="1366"/>
                    <a:pt x="4546" y="1366"/>
                  </a:cubicBezTo>
                  <a:cubicBezTo>
                    <a:pt x="4581" y="1366"/>
                    <a:pt x="4612" y="1348"/>
                    <a:pt x="4627" y="1312"/>
                  </a:cubicBezTo>
                  <a:cubicBezTo>
                    <a:pt x="4777" y="1043"/>
                    <a:pt x="5147" y="663"/>
                    <a:pt x="5502" y="663"/>
                  </a:cubicBezTo>
                  <a:cubicBezTo>
                    <a:pt x="5612" y="663"/>
                    <a:pt x="5721" y="699"/>
                    <a:pt x="5821" y="787"/>
                  </a:cubicBezTo>
                  <a:cubicBezTo>
                    <a:pt x="5844" y="811"/>
                    <a:pt x="5868" y="821"/>
                    <a:pt x="5891" y="821"/>
                  </a:cubicBezTo>
                  <a:cubicBezTo>
                    <a:pt x="5963" y="821"/>
                    <a:pt x="6017" y="720"/>
                    <a:pt x="5940" y="661"/>
                  </a:cubicBezTo>
                  <a:cubicBezTo>
                    <a:pt x="5805" y="526"/>
                    <a:pt x="5653" y="471"/>
                    <a:pt x="5498" y="471"/>
                  </a:cubicBezTo>
                  <a:cubicBezTo>
                    <a:pt x="5138" y="471"/>
                    <a:pt x="4761" y="771"/>
                    <a:pt x="4537" y="1075"/>
                  </a:cubicBezTo>
                  <a:lnTo>
                    <a:pt x="4537" y="1075"/>
                  </a:lnTo>
                  <a:cubicBezTo>
                    <a:pt x="4166" y="513"/>
                    <a:pt x="3831" y="1"/>
                    <a:pt x="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
            <p:cNvSpPr/>
            <p:nvPr/>
          </p:nvSpPr>
          <p:spPr>
            <a:xfrm>
              <a:off x="3562250" y="1119625"/>
              <a:ext cx="97975" cy="60175"/>
            </a:xfrm>
            <a:custGeom>
              <a:avLst/>
              <a:gdLst/>
              <a:ahLst/>
              <a:cxnLst/>
              <a:rect l="l" t="t" r="r" b="b"/>
              <a:pathLst>
                <a:path w="3919" h="2407" extrusionOk="0">
                  <a:moveTo>
                    <a:pt x="3034" y="0"/>
                  </a:moveTo>
                  <a:cubicBezTo>
                    <a:pt x="2965" y="0"/>
                    <a:pt x="2896" y="101"/>
                    <a:pt x="2969" y="160"/>
                  </a:cubicBezTo>
                  <a:cubicBezTo>
                    <a:pt x="3297" y="482"/>
                    <a:pt x="3220" y="978"/>
                    <a:pt x="3118" y="1378"/>
                  </a:cubicBezTo>
                  <a:cubicBezTo>
                    <a:pt x="2969" y="1873"/>
                    <a:pt x="2599" y="2172"/>
                    <a:pt x="2074" y="2201"/>
                  </a:cubicBezTo>
                  <a:cubicBezTo>
                    <a:pt x="2035" y="2204"/>
                    <a:pt x="1996" y="2206"/>
                    <a:pt x="1957" y="2206"/>
                  </a:cubicBezTo>
                  <a:cubicBezTo>
                    <a:pt x="1097" y="2206"/>
                    <a:pt x="223" y="1463"/>
                    <a:pt x="486" y="584"/>
                  </a:cubicBezTo>
                  <a:cubicBezTo>
                    <a:pt x="501" y="503"/>
                    <a:pt x="425" y="442"/>
                    <a:pt x="361" y="442"/>
                  </a:cubicBezTo>
                  <a:cubicBezTo>
                    <a:pt x="325" y="442"/>
                    <a:pt x="293" y="461"/>
                    <a:pt x="283" y="506"/>
                  </a:cubicBezTo>
                  <a:cubicBezTo>
                    <a:pt x="0" y="1590"/>
                    <a:pt x="1010" y="2407"/>
                    <a:pt x="2004" y="2407"/>
                  </a:cubicBezTo>
                  <a:cubicBezTo>
                    <a:pt x="2061" y="2407"/>
                    <a:pt x="2118" y="2404"/>
                    <a:pt x="2175" y="2398"/>
                  </a:cubicBezTo>
                  <a:cubicBezTo>
                    <a:pt x="3172" y="2321"/>
                    <a:pt x="3918" y="757"/>
                    <a:pt x="3094" y="34"/>
                  </a:cubicBezTo>
                  <a:cubicBezTo>
                    <a:pt x="3077" y="10"/>
                    <a:pt x="3056" y="0"/>
                    <a:pt x="3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
            <p:cNvSpPr/>
            <p:nvPr/>
          </p:nvSpPr>
          <p:spPr>
            <a:xfrm>
              <a:off x="3544450" y="1156350"/>
              <a:ext cx="19000" cy="10600"/>
            </a:xfrm>
            <a:custGeom>
              <a:avLst/>
              <a:gdLst/>
              <a:ahLst/>
              <a:cxnLst/>
              <a:rect l="l" t="t" r="r" b="b"/>
              <a:pathLst>
                <a:path w="760" h="424" extrusionOk="0">
                  <a:moveTo>
                    <a:pt x="641" y="1"/>
                  </a:moveTo>
                  <a:cubicBezTo>
                    <a:pt x="629" y="1"/>
                    <a:pt x="615" y="4"/>
                    <a:pt x="601" y="10"/>
                  </a:cubicBezTo>
                  <a:cubicBezTo>
                    <a:pt x="398" y="58"/>
                    <a:pt x="248" y="135"/>
                    <a:pt x="99" y="231"/>
                  </a:cubicBezTo>
                  <a:cubicBezTo>
                    <a:pt x="1" y="295"/>
                    <a:pt x="48" y="424"/>
                    <a:pt x="138" y="424"/>
                  </a:cubicBezTo>
                  <a:cubicBezTo>
                    <a:pt x="157" y="424"/>
                    <a:pt x="179" y="418"/>
                    <a:pt x="201" y="404"/>
                  </a:cubicBezTo>
                  <a:cubicBezTo>
                    <a:pt x="326" y="308"/>
                    <a:pt x="475" y="231"/>
                    <a:pt x="648" y="183"/>
                  </a:cubicBezTo>
                  <a:cubicBezTo>
                    <a:pt x="759" y="162"/>
                    <a:pt x="735"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
            <p:cNvSpPr/>
            <p:nvPr/>
          </p:nvSpPr>
          <p:spPr>
            <a:xfrm>
              <a:off x="3559250" y="1177925"/>
              <a:ext cx="18900" cy="23600"/>
            </a:xfrm>
            <a:custGeom>
              <a:avLst/>
              <a:gdLst/>
              <a:ahLst/>
              <a:cxnLst/>
              <a:rect l="l" t="t" r="r" b="b"/>
              <a:pathLst>
                <a:path w="756" h="944" extrusionOk="0">
                  <a:moveTo>
                    <a:pt x="613" y="0"/>
                  </a:moveTo>
                  <a:cubicBezTo>
                    <a:pt x="582" y="0"/>
                    <a:pt x="551" y="13"/>
                    <a:pt x="528" y="42"/>
                  </a:cubicBezTo>
                  <a:cubicBezTo>
                    <a:pt x="355" y="287"/>
                    <a:pt x="182" y="538"/>
                    <a:pt x="33" y="789"/>
                  </a:cubicBezTo>
                  <a:cubicBezTo>
                    <a:pt x="1" y="873"/>
                    <a:pt x="57" y="943"/>
                    <a:pt x="119" y="943"/>
                  </a:cubicBezTo>
                  <a:cubicBezTo>
                    <a:pt x="150" y="943"/>
                    <a:pt x="182" y="926"/>
                    <a:pt x="206" y="884"/>
                  </a:cubicBezTo>
                  <a:cubicBezTo>
                    <a:pt x="355" y="639"/>
                    <a:pt x="528" y="389"/>
                    <a:pt x="701" y="138"/>
                  </a:cubicBezTo>
                  <a:cubicBezTo>
                    <a:pt x="756" y="71"/>
                    <a:pt x="686" y="0"/>
                    <a:pt x="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
            <p:cNvSpPr/>
            <p:nvPr/>
          </p:nvSpPr>
          <p:spPr>
            <a:xfrm>
              <a:off x="3602500" y="1193350"/>
              <a:ext cx="6075" cy="12050"/>
            </a:xfrm>
            <a:custGeom>
              <a:avLst/>
              <a:gdLst/>
              <a:ahLst/>
              <a:cxnLst/>
              <a:rect l="l" t="t" r="r" b="b"/>
              <a:pathLst>
                <a:path w="243" h="482" extrusionOk="0">
                  <a:moveTo>
                    <a:pt x="144" y="0"/>
                  </a:moveTo>
                  <a:cubicBezTo>
                    <a:pt x="95" y="0"/>
                    <a:pt x="46" y="31"/>
                    <a:pt x="46" y="94"/>
                  </a:cubicBezTo>
                  <a:cubicBezTo>
                    <a:pt x="46" y="196"/>
                    <a:pt x="46" y="267"/>
                    <a:pt x="16" y="345"/>
                  </a:cubicBezTo>
                  <a:cubicBezTo>
                    <a:pt x="1" y="424"/>
                    <a:pt x="65" y="482"/>
                    <a:pt x="127" y="482"/>
                  </a:cubicBezTo>
                  <a:cubicBezTo>
                    <a:pt x="163" y="482"/>
                    <a:pt x="199" y="463"/>
                    <a:pt x="219" y="416"/>
                  </a:cubicBezTo>
                  <a:cubicBezTo>
                    <a:pt x="219" y="321"/>
                    <a:pt x="243" y="219"/>
                    <a:pt x="243" y="94"/>
                  </a:cubicBezTo>
                  <a:cubicBezTo>
                    <a:pt x="243" y="31"/>
                    <a:pt x="193" y="0"/>
                    <a:pt x="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
            <p:cNvSpPr/>
            <p:nvPr/>
          </p:nvSpPr>
          <p:spPr>
            <a:xfrm>
              <a:off x="3630775" y="1186300"/>
              <a:ext cx="18175" cy="22150"/>
            </a:xfrm>
            <a:custGeom>
              <a:avLst/>
              <a:gdLst/>
              <a:ahLst/>
              <a:cxnLst/>
              <a:rect l="l" t="t" r="r" b="b"/>
              <a:pathLst>
                <a:path w="727" h="886" extrusionOk="0">
                  <a:moveTo>
                    <a:pt x="136" y="1"/>
                  </a:moveTo>
                  <a:cubicBezTo>
                    <a:pt x="70" y="1"/>
                    <a:pt x="1" y="51"/>
                    <a:pt x="31" y="131"/>
                  </a:cubicBezTo>
                  <a:cubicBezTo>
                    <a:pt x="133" y="400"/>
                    <a:pt x="330" y="627"/>
                    <a:pt x="527" y="848"/>
                  </a:cubicBezTo>
                  <a:cubicBezTo>
                    <a:pt x="547" y="874"/>
                    <a:pt x="572" y="885"/>
                    <a:pt x="597" y="885"/>
                  </a:cubicBezTo>
                  <a:cubicBezTo>
                    <a:pt x="665" y="885"/>
                    <a:pt x="727" y="799"/>
                    <a:pt x="652" y="728"/>
                  </a:cubicBezTo>
                  <a:cubicBezTo>
                    <a:pt x="503" y="501"/>
                    <a:pt x="306" y="304"/>
                    <a:pt x="228" y="54"/>
                  </a:cubicBezTo>
                  <a:cubicBezTo>
                    <a:pt x="211" y="17"/>
                    <a:pt x="174"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
            <p:cNvSpPr/>
            <p:nvPr/>
          </p:nvSpPr>
          <p:spPr>
            <a:xfrm>
              <a:off x="3648975" y="1164400"/>
              <a:ext cx="13075" cy="11050"/>
            </a:xfrm>
            <a:custGeom>
              <a:avLst/>
              <a:gdLst/>
              <a:ahLst/>
              <a:cxnLst/>
              <a:rect l="l" t="t" r="r" b="b"/>
              <a:pathLst>
                <a:path w="523" h="442" extrusionOk="0">
                  <a:moveTo>
                    <a:pt x="138" y="0"/>
                  </a:moveTo>
                  <a:cubicBezTo>
                    <a:pt x="70" y="0"/>
                    <a:pt x="1" y="101"/>
                    <a:pt x="73" y="160"/>
                  </a:cubicBezTo>
                  <a:cubicBezTo>
                    <a:pt x="151" y="261"/>
                    <a:pt x="222" y="333"/>
                    <a:pt x="324" y="410"/>
                  </a:cubicBezTo>
                  <a:cubicBezTo>
                    <a:pt x="340" y="432"/>
                    <a:pt x="361" y="441"/>
                    <a:pt x="382" y="441"/>
                  </a:cubicBezTo>
                  <a:cubicBezTo>
                    <a:pt x="451" y="441"/>
                    <a:pt x="523" y="340"/>
                    <a:pt x="449" y="285"/>
                  </a:cubicBezTo>
                  <a:cubicBezTo>
                    <a:pt x="372" y="184"/>
                    <a:pt x="300" y="112"/>
                    <a:pt x="199" y="34"/>
                  </a:cubicBezTo>
                  <a:cubicBezTo>
                    <a:pt x="181" y="10"/>
                    <a:pt x="160" y="0"/>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
            <p:cNvSpPr/>
            <p:nvPr/>
          </p:nvSpPr>
          <p:spPr>
            <a:xfrm>
              <a:off x="3657050" y="1139725"/>
              <a:ext cx="23625" cy="5700"/>
            </a:xfrm>
            <a:custGeom>
              <a:avLst/>
              <a:gdLst/>
              <a:ahLst/>
              <a:cxnLst/>
              <a:rect l="l" t="t" r="r" b="b"/>
              <a:pathLst>
                <a:path w="945" h="228" extrusionOk="0">
                  <a:moveTo>
                    <a:pt x="126" y="0"/>
                  </a:moveTo>
                  <a:cubicBezTo>
                    <a:pt x="1" y="0"/>
                    <a:pt x="1" y="203"/>
                    <a:pt x="126" y="203"/>
                  </a:cubicBezTo>
                  <a:cubicBezTo>
                    <a:pt x="347" y="227"/>
                    <a:pt x="574" y="227"/>
                    <a:pt x="819" y="227"/>
                  </a:cubicBezTo>
                  <a:cubicBezTo>
                    <a:pt x="944" y="227"/>
                    <a:pt x="944" y="24"/>
                    <a:pt x="819" y="24"/>
                  </a:cubicBezTo>
                  <a:cubicBezTo>
                    <a:pt x="574" y="24"/>
                    <a:pt x="347" y="24"/>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
            <p:cNvSpPr/>
            <p:nvPr/>
          </p:nvSpPr>
          <p:spPr>
            <a:xfrm>
              <a:off x="3674525" y="1209425"/>
              <a:ext cx="47175" cy="45500"/>
            </a:xfrm>
            <a:custGeom>
              <a:avLst/>
              <a:gdLst/>
              <a:ahLst/>
              <a:cxnLst/>
              <a:rect l="l" t="t" r="r" b="b"/>
              <a:pathLst>
                <a:path w="1887" h="1820" extrusionOk="0">
                  <a:moveTo>
                    <a:pt x="947" y="197"/>
                  </a:moveTo>
                  <a:cubicBezTo>
                    <a:pt x="1887" y="197"/>
                    <a:pt x="1879" y="1417"/>
                    <a:pt x="1015" y="1618"/>
                  </a:cubicBezTo>
                  <a:cubicBezTo>
                    <a:pt x="963" y="1627"/>
                    <a:pt x="912" y="1632"/>
                    <a:pt x="864" y="1632"/>
                  </a:cubicBezTo>
                  <a:cubicBezTo>
                    <a:pt x="526" y="1632"/>
                    <a:pt x="289" y="1419"/>
                    <a:pt x="221" y="1069"/>
                  </a:cubicBezTo>
                  <a:cubicBezTo>
                    <a:pt x="121" y="601"/>
                    <a:pt x="466" y="257"/>
                    <a:pt x="908" y="199"/>
                  </a:cubicBezTo>
                  <a:lnTo>
                    <a:pt x="908" y="199"/>
                  </a:lnTo>
                  <a:cubicBezTo>
                    <a:pt x="912" y="198"/>
                    <a:pt x="916" y="198"/>
                    <a:pt x="920" y="197"/>
                  </a:cubicBezTo>
                  <a:lnTo>
                    <a:pt x="920" y="197"/>
                  </a:lnTo>
                  <a:cubicBezTo>
                    <a:pt x="920" y="197"/>
                    <a:pt x="920" y="197"/>
                    <a:pt x="920" y="197"/>
                  </a:cubicBezTo>
                  <a:cubicBezTo>
                    <a:pt x="922" y="197"/>
                    <a:pt x="923" y="197"/>
                    <a:pt x="925" y="197"/>
                  </a:cubicBezTo>
                  <a:lnTo>
                    <a:pt x="925" y="197"/>
                  </a:lnTo>
                  <a:cubicBezTo>
                    <a:pt x="932" y="197"/>
                    <a:pt x="940" y="197"/>
                    <a:pt x="947" y="197"/>
                  </a:cubicBezTo>
                  <a:close/>
                  <a:moveTo>
                    <a:pt x="920" y="0"/>
                  </a:moveTo>
                  <a:cubicBezTo>
                    <a:pt x="371" y="72"/>
                    <a:pt x="0" y="424"/>
                    <a:pt x="0" y="967"/>
                  </a:cubicBezTo>
                  <a:cubicBezTo>
                    <a:pt x="23" y="1483"/>
                    <a:pt x="398" y="1820"/>
                    <a:pt x="873" y="1820"/>
                  </a:cubicBezTo>
                  <a:cubicBezTo>
                    <a:pt x="904" y="1820"/>
                    <a:pt x="936" y="1818"/>
                    <a:pt x="968" y="1815"/>
                  </a:cubicBezTo>
                  <a:cubicBezTo>
                    <a:pt x="1463" y="1767"/>
                    <a:pt x="1863" y="1367"/>
                    <a:pt x="1887" y="848"/>
                  </a:cubicBezTo>
                  <a:cubicBezTo>
                    <a:pt x="1887" y="323"/>
                    <a:pt x="1415"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
            <p:cNvSpPr/>
            <p:nvPr/>
          </p:nvSpPr>
          <p:spPr>
            <a:xfrm>
              <a:off x="3660200" y="1219350"/>
              <a:ext cx="74225" cy="27450"/>
            </a:xfrm>
            <a:custGeom>
              <a:avLst/>
              <a:gdLst/>
              <a:ahLst/>
              <a:cxnLst/>
              <a:rect l="l" t="t" r="r" b="b"/>
              <a:pathLst>
                <a:path w="2969" h="1098" extrusionOk="0">
                  <a:moveTo>
                    <a:pt x="2451" y="0"/>
                  </a:moveTo>
                  <a:cubicBezTo>
                    <a:pt x="2430" y="0"/>
                    <a:pt x="2409" y="1"/>
                    <a:pt x="2388" y="3"/>
                  </a:cubicBezTo>
                  <a:cubicBezTo>
                    <a:pt x="2270" y="26"/>
                    <a:pt x="2242" y="202"/>
                    <a:pt x="2364" y="202"/>
                  </a:cubicBezTo>
                  <a:cubicBezTo>
                    <a:pt x="2372" y="202"/>
                    <a:pt x="2380" y="202"/>
                    <a:pt x="2388" y="200"/>
                  </a:cubicBezTo>
                  <a:cubicBezTo>
                    <a:pt x="2609" y="200"/>
                    <a:pt x="2663" y="326"/>
                    <a:pt x="2436" y="475"/>
                  </a:cubicBezTo>
                  <a:cubicBezTo>
                    <a:pt x="2311" y="570"/>
                    <a:pt x="2138" y="600"/>
                    <a:pt x="1988" y="648"/>
                  </a:cubicBezTo>
                  <a:cubicBezTo>
                    <a:pt x="1738" y="720"/>
                    <a:pt x="1469" y="773"/>
                    <a:pt x="1218" y="821"/>
                  </a:cubicBezTo>
                  <a:cubicBezTo>
                    <a:pt x="1069" y="845"/>
                    <a:pt x="920" y="869"/>
                    <a:pt x="770" y="869"/>
                  </a:cubicBezTo>
                  <a:lnTo>
                    <a:pt x="496" y="869"/>
                  </a:lnTo>
                  <a:cubicBezTo>
                    <a:pt x="245" y="845"/>
                    <a:pt x="520" y="624"/>
                    <a:pt x="669" y="600"/>
                  </a:cubicBezTo>
                  <a:cubicBezTo>
                    <a:pt x="794" y="600"/>
                    <a:pt x="794" y="397"/>
                    <a:pt x="669" y="397"/>
                  </a:cubicBezTo>
                  <a:cubicBezTo>
                    <a:pt x="394" y="421"/>
                    <a:pt x="0" y="624"/>
                    <a:pt x="221" y="947"/>
                  </a:cubicBezTo>
                  <a:cubicBezTo>
                    <a:pt x="301" y="1062"/>
                    <a:pt x="454" y="1097"/>
                    <a:pt x="621" y="1097"/>
                  </a:cubicBezTo>
                  <a:cubicBezTo>
                    <a:pt x="818" y="1097"/>
                    <a:pt x="1035" y="1047"/>
                    <a:pt x="1170" y="1018"/>
                  </a:cubicBezTo>
                  <a:cubicBezTo>
                    <a:pt x="1618" y="947"/>
                    <a:pt x="2412" y="899"/>
                    <a:pt x="2735" y="499"/>
                  </a:cubicBezTo>
                  <a:cubicBezTo>
                    <a:pt x="2969" y="197"/>
                    <a:pt x="2744" y="0"/>
                    <a:pt x="2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
            <p:cNvSpPr/>
            <p:nvPr/>
          </p:nvSpPr>
          <p:spPr>
            <a:xfrm>
              <a:off x="3474300" y="1167125"/>
              <a:ext cx="36075" cy="34900"/>
            </a:xfrm>
            <a:custGeom>
              <a:avLst/>
              <a:gdLst/>
              <a:ahLst/>
              <a:cxnLst/>
              <a:rect l="l" t="t" r="r" b="b"/>
              <a:pathLst>
                <a:path w="1443" h="1396" extrusionOk="0">
                  <a:moveTo>
                    <a:pt x="692" y="196"/>
                  </a:moveTo>
                  <a:cubicBezTo>
                    <a:pt x="912" y="196"/>
                    <a:pt x="1100" y="296"/>
                    <a:pt x="1192" y="522"/>
                  </a:cubicBezTo>
                  <a:cubicBezTo>
                    <a:pt x="1240" y="749"/>
                    <a:pt x="1168" y="1018"/>
                    <a:pt x="995" y="1143"/>
                  </a:cubicBezTo>
                  <a:cubicBezTo>
                    <a:pt x="903" y="1202"/>
                    <a:pt x="814" y="1227"/>
                    <a:pt x="732" y="1227"/>
                  </a:cubicBezTo>
                  <a:cubicBezTo>
                    <a:pt x="256" y="1227"/>
                    <a:pt x="6" y="368"/>
                    <a:pt x="643" y="200"/>
                  </a:cubicBezTo>
                  <a:cubicBezTo>
                    <a:pt x="646" y="199"/>
                    <a:pt x="650" y="198"/>
                    <a:pt x="653" y="197"/>
                  </a:cubicBezTo>
                  <a:lnTo>
                    <a:pt x="653" y="197"/>
                  </a:lnTo>
                  <a:cubicBezTo>
                    <a:pt x="666" y="197"/>
                    <a:pt x="679" y="196"/>
                    <a:pt x="692" y="196"/>
                  </a:cubicBezTo>
                  <a:close/>
                  <a:moveTo>
                    <a:pt x="685" y="0"/>
                  </a:moveTo>
                  <a:cubicBezTo>
                    <a:pt x="663" y="0"/>
                    <a:pt x="641" y="1"/>
                    <a:pt x="619" y="3"/>
                  </a:cubicBezTo>
                  <a:cubicBezTo>
                    <a:pt x="592" y="8"/>
                    <a:pt x="572" y="20"/>
                    <a:pt x="557" y="37"/>
                  </a:cubicBezTo>
                  <a:lnTo>
                    <a:pt x="557" y="37"/>
                  </a:lnTo>
                  <a:cubicBezTo>
                    <a:pt x="182" y="147"/>
                    <a:pt x="0" y="511"/>
                    <a:pt x="69" y="898"/>
                  </a:cubicBezTo>
                  <a:cubicBezTo>
                    <a:pt x="133" y="1221"/>
                    <a:pt x="429" y="1396"/>
                    <a:pt x="738" y="1396"/>
                  </a:cubicBezTo>
                  <a:cubicBezTo>
                    <a:pt x="806" y="1396"/>
                    <a:pt x="874" y="1387"/>
                    <a:pt x="941" y="1370"/>
                  </a:cubicBezTo>
                  <a:cubicBezTo>
                    <a:pt x="1293" y="1268"/>
                    <a:pt x="1443" y="898"/>
                    <a:pt x="1389" y="600"/>
                  </a:cubicBezTo>
                  <a:cubicBezTo>
                    <a:pt x="1344" y="223"/>
                    <a:pt x="1034"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
            <p:cNvSpPr/>
            <p:nvPr/>
          </p:nvSpPr>
          <p:spPr>
            <a:xfrm>
              <a:off x="3476775" y="1171750"/>
              <a:ext cx="29875" cy="27800"/>
            </a:xfrm>
            <a:custGeom>
              <a:avLst/>
              <a:gdLst/>
              <a:ahLst/>
              <a:cxnLst/>
              <a:rect l="l" t="t" r="r" b="b"/>
              <a:pathLst>
                <a:path w="1195" h="1112" extrusionOk="0">
                  <a:moveTo>
                    <a:pt x="529" y="1"/>
                  </a:moveTo>
                  <a:cubicBezTo>
                    <a:pt x="473" y="1"/>
                    <a:pt x="411" y="17"/>
                    <a:pt x="347" y="63"/>
                  </a:cubicBezTo>
                  <a:lnTo>
                    <a:pt x="347" y="87"/>
                  </a:lnTo>
                  <a:lnTo>
                    <a:pt x="323" y="87"/>
                  </a:lnTo>
                  <a:cubicBezTo>
                    <a:pt x="72" y="236"/>
                    <a:pt x="0" y="564"/>
                    <a:pt x="197" y="785"/>
                  </a:cubicBezTo>
                  <a:cubicBezTo>
                    <a:pt x="173" y="934"/>
                    <a:pt x="245" y="1060"/>
                    <a:pt x="472" y="1083"/>
                  </a:cubicBezTo>
                  <a:lnTo>
                    <a:pt x="520" y="1083"/>
                  </a:lnTo>
                  <a:cubicBezTo>
                    <a:pt x="557" y="1103"/>
                    <a:pt x="597" y="1111"/>
                    <a:pt x="636" y="1111"/>
                  </a:cubicBezTo>
                  <a:cubicBezTo>
                    <a:pt x="753" y="1111"/>
                    <a:pt x="874" y="1040"/>
                    <a:pt x="967" y="982"/>
                  </a:cubicBezTo>
                  <a:cubicBezTo>
                    <a:pt x="991" y="958"/>
                    <a:pt x="1015" y="934"/>
                    <a:pt x="1045" y="910"/>
                  </a:cubicBezTo>
                  <a:cubicBezTo>
                    <a:pt x="1069" y="886"/>
                    <a:pt x="1093" y="863"/>
                    <a:pt x="1117" y="833"/>
                  </a:cubicBezTo>
                  <a:cubicBezTo>
                    <a:pt x="1194" y="684"/>
                    <a:pt x="1194" y="534"/>
                    <a:pt x="1093" y="385"/>
                  </a:cubicBezTo>
                  <a:cubicBezTo>
                    <a:pt x="1093" y="266"/>
                    <a:pt x="1045" y="140"/>
                    <a:pt x="944" y="87"/>
                  </a:cubicBezTo>
                  <a:cubicBezTo>
                    <a:pt x="896" y="39"/>
                    <a:pt x="818" y="39"/>
                    <a:pt x="770" y="39"/>
                  </a:cubicBezTo>
                  <a:cubicBezTo>
                    <a:pt x="717" y="15"/>
                    <a:pt x="669" y="15"/>
                    <a:pt x="621" y="15"/>
                  </a:cubicBezTo>
                  <a:cubicBezTo>
                    <a:pt x="593" y="6"/>
                    <a:pt x="562" y="1"/>
                    <a:pt x="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
            <p:cNvSpPr/>
            <p:nvPr/>
          </p:nvSpPr>
          <p:spPr>
            <a:xfrm>
              <a:off x="3481700" y="1183650"/>
              <a:ext cx="6300" cy="6650"/>
            </a:xfrm>
            <a:custGeom>
              <a:avLst/>
              <a:gdLst/>
              <a:ahLst/>
              <a:cxnLst/>
              <a:rect l="l" t="t" r="r" b="b"/>
              <a:pathLst>
                <a:path w="252" h="266" extrusionOk="0">
                  <a:moveTo>
                    <a:pt x="126" y="0"/>
                  </a:moveTo>
                  <a:cubicBezTo>
                    <a:pt x="63" y="0"/>
                    <a:pt x="0" y="37"/>
                    <a:pt x="0" y="112"/>
                  </a:cubicBezTo>
                  <a:lnTo>
                    <a:pt x="0" y="136"/>
                  </a:lnTo>
                  <a:cubicBezTo>
                    <a:pt x="0" y="222"/>
                    <a:pt x="63" y="266"/>
                    <a:pt x="126" y="266"/>
                  </a:cubicBezTo>
                  <a:cubicBezTo>
                    <a:pt x="188" y="266"/>
                    <a:pt x="251" y="222"/>
                    <a:pt x="251" y="136"/>
                  </a:cubicBezTo>
                  <a:lnTo>
                    <a:pt x="251" y="112"/>
                  </a:lnTo>
                  <a:cubicBezTo>
                    <a:pt x="251" y="37"/>
                    <a:pt x="188"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
            <p:cNvSpPr/>
            <p:nvPr/>
          </p:nvSpPr>
          <p:spPr>
            <a:xfrm>
              <a:off x="3486625" y="1172700"/>
              <a:ext cx="8075" cy="6300"/>
            </a:xfrm>
            <a:custGeom>
              <a:avLst/>
              <a:gdLst/>
              <a:ahLst/>
              <a:cxnLst/>
              <a:rect l="l" t="t" r="r" b="b"/>
              <a:pathLst>
                <a:path w="323" h="252" extrusionOk="0">
                  <a:moveTo>
                    <a:pt x="173" y="1"/>
                  </a:moveTo>
                  <a:cubicBezTo>
                    <a:pt x="0" y="1"/>
                    <a:pt x="0" y="251"/>
                    <a:pt x="173" y="251"/>
                  </a:cubicBezTo>
                  <a:cubicBezTo>
                    <a:pt x="323" y="251"/>
                    <a:pt x="323"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
            <p:cNvSpPr/>
            <p:nvPr/>
          </p:nvSpPr>
          <p:spPr>
            <a:xfrm>
              <a:off x="3491700" y="1185850"/>
              <a:ext cx="8075" cy="6125"/>
            </a:xfrm>
            <a:custGeom>
              <a:avLst/>
              <a:gdLst/>
              <a:ahLst/>
              <a:cxnLst/>
              <a:rect l="l" t="t" r="r" b="b"/>
              <a:pathLst>
                <a:path w="323" h="245" extrusionOk="0">
                  <a:moveTo>
                    <a:pt x="173" y="0"/>
                  </a:moveTo>
                  <a:cubicBezTo>
                    <a:pt x="0" y="0"/>
                    <a:pt x="0" y="245"/>
                    <a:pt x="173" y="245"/>
                  </a:cubicBezTo>
                  <a:cubicBezTo>
                    <a:pt x="323" y="245"/>
                    <a:pt x="323"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
            <p:cNvSpPr/>
            <p:nvPr/>
          </p:nvSpPr>
          <p:spPr>
            <a:xfrm>
              <a:off x="3497825" y="1175850"/>
              <a:ext cx="8075" cy="6275"/>
            </a:xfrm>
            <a:custGeom>
              <a:avLst/>
              <a:gdLst/>
              <a:ahLst/>
              <a:cxnLst/>
              <a:rect l="l" t="t" r="r" b="b"/>
              <a:pathLst>
                <a:path w="323" h="251" extrusionOk="0">
                  <a:moveTo>
                    <a:pt x="173" y="0"/>
                  </a:moveTo>
                  <a:cubicBezTo>
                    <a:pt x="0" y="0"/>
                    <a:pt x="0" y="251"/>
                    <a:pt x="173" y="251"/>
                  </a:cubicBezTo>
                  <a:cubicBezTo>
                    <a:pt x="322" y="251"/>
                    <a:pt x="322"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
            <p:cNvSpPr/>
            <p:nvPr/>
          </p:nvSpPr>
          <p:spPr>
            <a:xfrm>
              <a:off x="3468550" y="1305600"/>
              <a:ext cx="38475" cy="36925"/>
            </a:xfrm>
            <a:custGeom>
              <a:avLst/>
              <a:gdLst/>
              <a:ahLst/>
              <a:cxnLst/>
              <a:rect l="l" t="t" r="r" b="b"/>
              <a:pathLst>
                <a:path w="1539" h="1477" extrusionOk="0">
                  <a:moveTo>
                    <a:pt x="654" y="1"/>
                  </a:moveTo>
                  <a:cubicBezTo>
                    <a:pt x="612" y="1"/>
                    <a:pt x="574" y="18"/>
                    <a:pt x="574" y="58"/>
                  </a:cubicBezTo>
                  <a:cubicBezTo>
                    <a:pt x="526" y="255"/>
                    <a:pt x="526" y="458"/>
                    <a:pt x="526" y="655"/>
                  </a:cubicBezTo>
                  <a:cubicBezTo>
                    <a:pt x="377" y="702"/>
                    <a:pt x="228" y="780"/>
                    <a:pt x="102" y="828"/>
                  </a:cubicBezTo>
                  <a:cubicBezTo>
                    <a:pt x="1" y="852"/>
                    <a:pt x="31" y="1001"/>
                    <a:pt x="126" y="1001"/>
                  </a:cubicBezTo>
                  <a:cubicBezTo>
                    <a:pt x="252" y="1031"/>
                    <a:pt x="401" y="1055"/>
                    <a:pt x="526" y="1079"/>
                  </a:cubicBezTo>
                  <a:cubicBezTo>
                    <a:pt x="526" y="1180"/>
                    <a:pt x="526" y="1276"/>
                    <a:pt x="550" y="1377"/>
                  </a:cubicBezTo>
                  <a:cubicBezTo>
                    <a:pt x="550" y="1443"/>
                    <a:pt x="604" y="1477"/>
                    <a:pt x="654" y="1477"/>
                  </a:cubicBezTo>
                  <a:cubicBezTo>
                    <a:pt x="681" y="1477"/>
                    <a:pt x="707" y="1467"/>
                    <a:pt x="723" y="1449"/>
                  </a:cubicBezTo>
                  <a:cubicBezTo>
                    <a:pt x="825" y="1425"/>
                    <a:pt x="926" y="1276"/>
                    <a:pt x="974" y="1180"/>
                  </a:cubicBezTo>
                  <a:cubicBezTo>
                    <a:pt x="1099" y="1228"/>
                    <a:pt x="1195" y="1252"/>
                    <a:pt x="1320" y="1299"/>
                  </a:cubicBezTo>
                  <a:cubicBezTo>
                    <a:pt x="1332" y="1304"/>
                    <a:pt x="1344" y="1306"/>
                    <a:pt x="1357" y="1306"/>
                  </a:cubicBezTo>
                  <a:cubicBezTo>
                    <a:pt x="1430" y="1306"/>
                    <a:pt x="1512" y="1237"/>
                    <a:pt x="1446" y="1150"/>
                  </a:cubicBezTo>
                  <a:cubicBezTo>
                    <a:pt x="1374" y="1055"/>
                    <a:pt x="1320" y="953"/>
                    <a:pt x="1249" y="828"/>
                  </a:cubicBezTo>
                  <a:cubicBezTo>
                    <a:pt x="1320" y="732"/>
                    <a:pt x="1422" y="607"/>
                    <a:pt x="1493" y="482"/>
                  </a:cubicBezTo>
                  <a:cubicBezTo>
                    <a:pt x="1539" y="441"/>
                    <a:pt x="1491" y="346"/>
                    <a:pt x="1431" y="346"/>
                  </a:cubicBezTo>
                  <a:cubicBezTo>
                    <a:pt x="1420" y="346"/>
                    <a:pt x="1409" y="349"/>
                    <a:pt x="1398" y="356"/>
                  </a:cubicBezTo>
                  <a:cubicBezTo>
                    <a:pt x="1273" y="404"/>
                    <a:pt x="1147" y="434"/>
                    <a:pt x="1022" y="482"/>
                  </a:cubicBezTo>
                  <a:cubicBezTo>
                    <a:pt x="950" y="332"/>
                    <a:pt x="849" y="183"/>
                    <a:pt x="747" y="34"/>
                  </a:cubicBezTo>
                  <a:cubicBezTo>
                    <a:pt x="726" y="12"/>
                    <a:pt x="689" y="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
            <p:cNvSpPr/>
            <p:nvPr/>
          </p:nvSpPr>
          <p:spPr>
            <a:xfrm>
              <a:off x="3717350" y="1142350"/>
              <a:ext cx="28100" cy="25475"/>
            </a:xfrm>
            <a:custGeom>
              <a:avLst/>
              <a:gdLst/>
              <a:ahLst/>
              <a:cxnLst/>
              <a:rect l="l" t="t" r="r" b="b"/>
              <a:pathLst>
                <a:path w="1124" h="1019" extrusionOk="0">
                  <a:moveTo>
                    <a:pt x="629" y="1"/>
                  </a:moveTo>
                  <a:cubicBezTo>
                    <a:pt x="616" y="1"/>
                    <a:pt x="605" y="7"/>
                    <a:pt x="598" y="21"/>
                  </a:cubicBezTo>
                  <a:cubicBezTo>
                    <a:pt x="526" y="146"/>
                    <a:pt x="449" y="272"/>
                    <a:pt x="401" y="397"/>
                  </a:cubicBezTo>
                  <a:lnTo>
                    <a:pt x="102" y="397"/>
                  </a:lnTo>
                  <a:cubicBezTo>
                    <a:pt x="25" y="397"/>
                    <a:pt x="1" y="492"/>
                    <a:pt x="49" y="516"/>
                  </a:cubicBezTo>
                  <a:cubicBezTo>
                    <a:pt x="150" y="570"/>
                    <a:pt x="228" y="618"/>
                    <a:pt x="299" y="666"/>
                  </a:cubicBezTo>
                  <a:cubicBezTo>
                    <a:pt x="275" y="719"/>
                    <a:pt x="252" y="791"/>
                    <a:pt x="228" y="868"/>
                  </a:cubicBezTo>
                  <a:cubicBezTo>
                    <a:pt x="203" y="907"/>
                    <a:pt x="251" y="946"/>
                    <a:pt x="295" y="946"/>
                  </a:cubicBezTo>
                  <a:cubicBezTo>
                    <a:pt x="305" y="946"/>
                    <a:pt x="314" y="945"/>
                    <a:pt x="323" y="940"/>
                  </a:cubicBezTo>
                  <a:cubicBezTo>
                    <a:pt x="334" y="943"/>
                    <a:pt x="345" y="945"/>
                    <a:pt x="356" y="945"/>
                  </a:cubicBezTo>
                  <a:cubicBezTo>
                    <a:pt x="427" y="945"/>
                    <a:pt x="507" y="886"/>
                    <a:pt x="574" y="845"/>
                  </a:cubicBezTo>
                  <a:cubicBezTo>
                    <a:pt x="622" y="892"/>
                    <a:pt x="675" y="940"/>
                    <a:pt x="747" y="994"/>
                  </a:cubicBezTo>
                  <a:cubicBezTo>
                    <a:pt x="755" y="1011"/>
                    <a:pt x="773" y="1018"/>
                    <a:pt x="793" y="1018"/>
                  </a:cubicBezTo>
                  <a:cubicBezTo>
                    <a:pt x="829" y="1018"/>
                    <a:pt x="872" y="991"/>
                    <a:pt x="872" y="940"/>
                  </a:cubicBezTo>
                  <a:cubicBezTo>
                    <a:pt x="849" y="868"/>
                    <a:pt x="825" y="767"/>
                    <a:pt x="825" y="695"/>
                  </a:cubicBezTo>
                  <a:cubicBezTo>
                    <a:pt x="896" y="642"/>
                    <a:pt x="974" y="594"/>
                    <a:pt x="1069" y="546"/>
                  </a:cubicBezTo>
                  <a:cubicBezTo>
                    <a:pt x="1123" y="516"/>
                    <a:pt x="1093" y="421"/>
                    <a:pt x="1022" y="421"/>
                  </a:cubicBezTo>
                  <a:lnTo>
                    <a:pt x="771" y="421"/>
                  </a:lnTo>
                  <a:cubicBezTo>
                    <a:pt x="747" y="295"/>
                    <a:pt x="723" y="170"/>
                    <a:pt x="699" y="69"/>
                  </a:cubicBezTo>
                  <a:cubicBezTo>
                    <a:pt x="699" y="35"/>
                    <a:pt x="660" y="1"/>
                    <a:pt x="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
            <p:cNvSpPr/>
            <p:nvPr/>
          </p:nvSpPr>
          <p:spPr>
            <a:xfrm>
              <a:off x="3870325" y="1102175"/>
              <a:ext cx="18575" cy="18125"/>
            </a:xfrm>
            <a:custGeom>
              <a:avLst/>
              <a:gdLst/>
              <a:ahLst/>
              <a:cxnLst/>
              <a:rect l="l" t="t" r="r" b="b"/>
              <a:pathLst>
                <a:path w="743" h="725" extrusionOk="0">
                  <a:moveTo>
                    <a:pt x="252" y="1"/>
                  </a:moveTo>
                  <a:cubicBezTo>
                    <a:pt x="227" y="1"/>
                    <a:pt x="198" y="24"/>
                    <a:pt x="198" y="64"/>
                  </a:cubicBezTo>
                  <a:cubicBezTo>
                    <a:pt x="198" y="135"/>
                    <a:pt x="198" y="237"/>
                    <a:pt x="228" y="332"/>
                  </a:cubicBezTo>
                  <a:cubicBezTo>
                    <a:pt x="174" y="386"/>
                    <a:pt x="102" y="410"/>
                    <a:pt x="49" y="458"/>
                  </a:cubicBezTo>
                  <a:cubicBezTo>
                    <a:pt x="1" y="482"/>
                    <a:pt x="25" y="535"/>
                    <a:pt x="79" y="535"/>
                  </a:cubicBezTo>
                  <a:lnTo>
                    <a:pt x="276" y="535"/>
                  </a:lnTo>
                  <a:cubicBezTo>
                    <a:pt x="276" y="583"/>
                    <a:pt x="299" y="631"/>
                    <a:pt x="299" y="685"/>
                  </a:cubicBezTo>
                  <a:cubicBezTo>
                    <a:pt x="313" y="712"/>
                    <a:pt x="338" y="724"/>
                    <a:pt x="360" y="724"/>
                  </a:cubicBezTo>
                  <a:cubicBezTo>
                    <a:pt x="376" y="724"/>
                    <a:pt x="391" y="718"/>
                    <a:pt x="401" y="708"/>
                  </a:cubicBezTo>
                  <a:cubicBezTo>
                    <a:pt x="449" y="685"/>
                    <a:pt x="473" y="607"/>
                    <a:pt x="496" y="535"/>
                  </a:cubicBezTo>
                  <a:cubicBezTo>
                    <a:pt x="550" y="559"/>
                    <a:pt x="598" y="559"/>
                    <a:pt x="676" y="559"/>
                  </a:cubicBezTo>
                  <a:cubicBezTo>
                    <a:pt x="680" y="563"/>
                    <a:pt x="685" y="565"/>
                    <a:pt x="690" y="565"/>
                  </a:cubicBezTo>
                  <a:cubicBezTo>
                    <a:pt x="714" y="565"/>
                    <a:pt x="743" y="526"/>
                    <a:pt x="723" y="482"/>
                  </a:cubicBezTo>
                  <a:cubicBezTo>
                    <a:pt x="676" y="434"/>
                    <a:pt x="622" y="410"/>
                    <a:pt x="598" y="362"/>
                  </a:cubicBezTo>
                  <a:cubicBezTo>
                    <a:pt x="622" y="285"/>
                    <a:pt x="646" y="237"/>
                    <a:pt x="676" y="159"/>
                  </a:cubicBezTo>
                  <a:cubicBezTo>
                    <a:pt x="695" y="140"/>
                    <a:pt x="663" y="105"/>
                    <a:pt x="625" y="105"/>
                  </a:cubicBezTo>
                  <a:cubicBezTo>
                    <a:pt x="616" y="105"/>
                    <a:pt x="607" y="107"/>
                    <a:pt x="598" y="111"/>
                  </a:cubicBezTo>
                  <a:cubicBezTo>
                    <a:pt x="550" y="135"/>
                    <a:pt x="496" y="183"/>
                    <a:pt x="449" y="213"/>
                  </a:cubicBezTo>
                  <a:cubicBezTo>
                    <a:pt x="401" y="135"/>
                    <a:pt x="347" y="88"/>
                    <a:pt x="276" y="10"/>
                  </a:cubicBezTo>
                  <a:cubicBezTo>
                    <a:pt x="269" y="4"/>
                    <a:pt x="261" y="1"/>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
            <p:cNvSpPr/>
            <p:nvPr/>
          </p:nvSpPr>
          <p:spPr>
            <a:xfrm>
              <a:off x="3593625" y="1240475"/>
              <a:ext cx="6900" cy="5100"/>
            </a:xfrm>
            <a:custGeom>
              <a:avLst/>
              <a:gdLst/>
              <a:ahLst/>
              <a:cxnLst/>
              <a:rect l="l" t="t" r="r" b="b"/>
              <a:pathLst>
                <a:path w="276" h="204" extrusionOk="0">
                  <a:moveTo>
                    <a:pt x="150" y="0"/>
                  </a:moveTo>
                  <a:cubicBezTo>
                    <a:pt x="1" y="0"/>
                    <a:pt x="1" y="203"/>
                    <a:pt x="150" y="203"/>
                  </a:cubicBezTo>
                  <a:cubicBezTo>
                    <a:pt x="275" y="203"/>
                    <a:pt x="275" y="0"/>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
            <p:cNvSpPr/>
            <p:nvPr/>
          </p:nvSpPr>
          <p:spPr>
            <a:xfrm>
              <a:off x="3769000" y="1127325"/>
              <a:ext cx="6875" cy="4950"/>
            </a:xfrm>
            <a:custGeom>
              <a:avLst/>
              <a:gdLst/>
              <a:ahLst/>
              <a:cxnLst/>
              <a:rect l="l" t="t" r="r" b="b"/>
              <a:pathLst>
                <a:path w="275" h="198" extrusionOk="0">
                  <a:moveTo>
                    <a:pt x="150" y="1"/>
                  </a:moveTo>
                  <a:cubicBezTo>
                    <a:pt x="0" y="1"/>
                    <a:pt x="0" y="198"/>
                    <a:pt x="150" y="198"/>
                  </a:cubicBezTo>
                  <a:cubicBezTo>
                    <a:pt x="275" y="198"/>
                    <a:pt x="275" y="1"/>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
            <p:cNvSpPr/>
            <p:nvPr/>
          </p:nvSpPr>
          <p:spPr>
            <a:xfrm>
              <a:off x="3865400" y="1249875"/>
              <a:ext cx="6900" cy="4950"/>
            </a:xfrm>
            <a:custGeom>
              <a:avLst/>
              <a:gdLst/>
              <a:ahLst/>
              <a:cxnLst/>
              <a:rect l="l" t="t" r="r" b="b"/>
              <a:pathLst>
                <a:path w="276" h="198" extrusionOk="0">
                  <a:moveTo>
                    <a:pt x="150" y="0"/>
                  </a:moveTo>
                  <a:cubicBezTo>
                    <a:pt x="1" y="0"/>
                    <a:pt x="1" y="197"/>
                    <a:pt x="150" y="197"/>
                  </a:cubicBezTo>
                  <a:cubicBezTo>
                    <a:pt x="276" y="197"/>
                    <a:pt x="276" y="0"/>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
            <p:cNvSpPr/>
            <p:nvPr/>
          </p:nvSpPr>
          <p:spPr>
            <a:xfrm>
              <a:off x="3555125" y="1652600"/>
              <a:ext cx="76450" cy="72575"/>
            </a:xfrm>
            <a:custGeom>
              <a:avLst/>
              <a:gdLst/>
              <a:ahLst/>
              <a:cxnLst/>
              <a:rect l="l" t="t" r="r" b="b"/>
              <a:pathLst>
                <a:path w="3058" h="2903" extrusionOk="0">
                  <a:moveTo>
                    <a:pt x="1359" y="0"/>
                  </a:moveTo>
                  <a:cubicBezTo>
                    <a:pt x="1345" y="0"/>
                    <a:pt x="1330" y="3"/>
                    <a:pt x="1314" y="10"/>
                  </a:cubicBezTo>
                  <a:cubicBezTo>
                    <a:pt x="920" y="255"/>
                    <a:pt x="472" y="458"/>
                    <a:pt x="72" y="702"/>
                  </a:cubicBezTo>
                  <a:cubicBezTo>
                    <a:pt x="24" y="732"/>
                    <a:pt x="1" y="804"/>
                    <a:pt x="24" y="828"/>
                  </a:cubicBezTo>
                  <a:cubicBezTo>
                    <a:pt x="395" y="1550"/>
                    <a:pt x="896" y="2147"/>
                    <a:pt x="1266" y="2846"/>
                  </a:cubicBezTo>
                  <a:cubicBezTo>
                    <a:pt x="1291" y="2886"/>
                    <a:pt x="1324" y="2903"/>
                    <a:pt x="1354" y="2903"/>
                  </a:cubicBezTo>
                  <a:cubicBezTo>
                    <a:pt x="1419" y="2903"/>
                    <a:pt x="1476" y="2829"/>
                    <a:pt x="1439" y="2744"/>
                  </a:cubicBezTo>
                  <a:cubicBezTo>
                    <a:pt x="1087" y="2079"/>
                    <a:pt x="615" y="1506"/>
                    <a:pt x="251" y="833"/>
                  </a:cubicBezTo>
                  <a:lnTo>
                    <a:pt x="251" y="833"/>
                  </a:lnTo>
                  <a:cubicBezTo>
                    <a:pt x="597" y="622"/>
                    <a:pt x="979" y="446"/>
                    <a:pt x="1331" y="235"/>
                  </a:cubicBezTo>
                  <a:lnTo>
                    <a:pt x="1331" y="235"/>
                  </a:lnTo>
                  <a:cubicBezTo>
                    <a:pt x="1849" y="1047"/>
                    <a:pt x="2263" y="1903"/>
                    <a:pt x="2836" y="2643"/>
                  </a:cubicBezTo>
                  <a:cubicBezTo>
                    <a:pt x="2860" y="2684"/>
                    <a:pt x="2895" y="2702"/>
                    <a:pt x="2928" y="2702"/>
                  </a:cubicBezTo>
                  <a:cubicBezTo>
                    <a:pt x="2996" y="2702"/>
                    <a:pt x="3057" y="2631"/>
                    <a:pt x="3009" y="2547"/>
                  </a:cubicBezTo>
                  <a:cubicBezTo>
                    <a:pt x="2412" y="1777"/>
                    <a:pt x="1988" y="882"/>
                    <a:pt x="1439" y="34"/>
                  </a:cubicBezTo>
                  <a:cubicBezTo>
                    <a:pt x="1422" y="17"/>
                    <a:pt x="1394" y="0"/>
                    <a:pt x="1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
            <p:cNvSpPr/>
            <p:nvPr/>
          </p:nvSpPr>
          <p:spPr>
            <a:xfrm>
              <a:off x="3585500" y="1668525"/>
              <a:ext cx="17025" cy="11600"/>
            </a:xfrm>
            <a:custGeom>
              <a:avLst/>
              <a:gdLst/>
              <a:ahLst/>
              <a:cxnLst/>
              <a:rect l="l" t="t" r="r" b="b"/>
              <a:pathLst>
                <a:path w="681" h="464" extrusionOk="0">
                  <a:moveTo>
                    <a:pt x="548" y="1"/>
                  </a:moveTo>
                  <a:cubicBezTo>
                    <a:pt x="532" y="1"/>
                    <a:pt x="516" y="6"/>
                    <a:pt x="499" y="18"/>
                  </a:cubicBezTo>
                  <a:cubicBezTo>
                    <a:pt x="350" y="119"/>
                    <a:pt x="200" y="191"/>
                    <a:pt x="75" y="316"/>
                  </a:cubicBezTo>
                  <a:cubicBezTo>
                    <a:pt x="0" y="377"/>
                    <a:pt x="57" y="464"/>
                    <a:pt x="134" y="464"/>
                  </a:cubicBezTo>
                  <a:cubicBezTo>
                    <a:pt x="156" y="464"/>
                    <a:pt x="178" y="457"/>
                    <a:pt x="200" y="442"/>
                  </a:cubicBezTo>
                  <a:cubicBezTo>
                    <a:pt x="326" y="340"/>
                    <a:pt x="451" y="268"/>
                    <a:pt x="600" y="191"/>
                  </a:cubicBezTo>
                  <a:cubicBezTo>
                    <a:pt x="680" y="131"/>
                    <a:pt x="627" y="1"/>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
            <p:cNvSpPr/>
            <p:nvPr/>
          </p:nvSpPr>
          <p:spPr>
            <a:xfrm>
              <a:off x="3597350" y="1683675"/>
              <a:ext cx="13475" cy="9175"/>
            </a:xfrm>
            <a:custGeom>
              <a:avLst/>
              <a:gdLst/>
              <a:ahLst/>
              <a:cxnLst/>
              <a:rect l="l" t="t" r="r" b="b"/>
              <a:pathLst>
                <a:path w="539" h="367" extrusionOk="0">
                  <a:moveTo>
                    <a:pt x="383" y="0"/>
                  </a:moveTo>
                  <a:cubicBezTo>
                    <a:pt x="371" y="0"/>
                    <a:pt x="359" y="3"/>
                    <a:pt x="347" y="9"/>
                  </a:cubicBezTo>
                  <a:cubicBezTo>
                    <a:pt x="252" y="56"/>
                    <a:pt x="150" y="110"/>
                    <a:pt x="73" y="182"/>
                  </a:cubicBezTo>
                  <a:cubicBezTo>
                    <a:pt x="25" y="206"/>
                    <a:pt x="1" y="259"/>
                    <a:pt x="25" y="307"/>
                  </a:cubicBezTo>
                  <a:cubicBezTo>
                    <a:pt x="42" y="342"/>
                    <a:pt x="88" y="367"/>
                    <a:pt x="129" y="367"/>
                  </a:cubicBezTo>
                  <a:cubicBezTo>
                    <a:pt x="145" y="367"/>
                    <a:pt x="161" y="363"/>
                    <a:pt x="174" y="355"/>
                  </a:cubicBezTo>
                  <a:cubicBezTo>
                    <a:pt x="252" y="283"/>
                    <a:pt x="347" y="236"/>
                    <a:pt x="449" y="182"/>
                  </a:cubicBezTo>
                  <a:cubicBezTo>
                    <a:pt x="538" y="140"/>
                    <a:pt x="470" y="0"/>
                    <a:pt x="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
            <p:cNvSpPr/>
            <p:nvPr/>
          </p:nvSpPr>
          <p:spPr>
            <a:xfrm>
              <a:off x="3609700" y="1703550"/>
              <a:ext cx="12875" cy="7550"/>
            </a:xfrm>
            <a:custGeom>
              <a:avLst/>
              <a:gdLst/>
              <a:ahLst/>
              <a:cxnLst/>
              <a:rect l="l" t="t" r="r" b="b"/>
              <a:pathLst>
                <a:path w="515" h="302" extrusionOk="0">
                  <a:moveTo>
                    <a:pt x="385" y="0"/>
                  </a:moveTo>
                  <a:cubicBezTo>
                    <a:pt x="375" y="0"/>
                    <a:pt x="365" y="3"/>
                    <a:pt x="355" y="8"/>
                  </a:cubicBezTo>
                  <a:cubicBezTo>
                    <a:pt x="253" y="38"/>
                    <a:pt x="176" y="61"/>
                    <a:pt x="104" y="109"/>
                  </a:cubicBezTo>
                  <a:cubicBezTo>
                    <a:pt x="1" y="173"/>
                    <a:pt x="51" y="302"/>
                    <a:pt x="143" y="302"/>
                  </a:cubicBezTo>
                  <a:cubicBezTo>
                    <a:pt x="162" y="302"/>
                    <a:pt x="183" y="296"/>
                    <a:pt x="205" y="282"/>
                  </a:cubicBezTo>
                  <a:cubicBezTo>
                    <a:pt x="253" y="235"/>
                    <a:pt x="325" y="211"/>
                    <a:pt x="402" y="187"/>
                  </a:cubicBezTo>
                  <a:cubicBezTo>
                    <a:pt x="514" y="160"/>
                    <a:pt x="465"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
            <p:cNvSpPr/>
            <p:nvPr/>
          </p:nvSpPr>
          <p:spPr>
            <a:xfrm>
              <a:off x="3891075" y="981375"/>
              <a:ext cx="91300" cy="148025"/>
            </a:xfrm>
            <a:custGeom>
              <a:avLst/>
              <a:gdLst/>
              <a:ahLst/>
              <a:cxnLst/>
              <a:rect l="l" t="t" r="r" b="b"/>
              <a:pathLst>
                <a:path w="3652" h="5921" extrusionOk="0">
                  <a:moveTo>
                    <a:pt x="849" y="1235"/>
                  </a:moveTo>
                  <a:cubicBezTo>
                    <a:pt x="1094" y="1235"/>
                    <a:pt x="1358" y="1303"/>
                    <a:pt x="1583" y="1361"/>
                  </a:cubicBezTo>
                  <a:cubicBezTo>
                    <a:pt x="1757" y="1414"/>
                    <a:pt x="1909" y="1500"/>
                    <a:pt x="2042" y="1610"/>
                  </a:cubicBezTo>
                  <a:lnTo>
                    <a:pt x="2042" y="1610"/>
                  </a:lnTo>
                  <a:cubicBezTo>
                    <a:pt x="1814" y="1832"/>
                    <a:pt x="1563" y="2032"/>
                    <a:pt x="1260" y="2155"/>
                  </a:cubicBezTo>
                  <a:cubicBezTo>
                    <a:pt x="1215" y="2171"/>
                    <a:pt x="1167" y="2178"/>
                    <a:pt x="1119" y="2178"/>
                  </a:cubicBezTo>
                  <a:cubicBezTo>
                    <a:pt x="612" y="2178"/>
                    <a:pt x="0" y="1418"/>
                    <a:pt x="616" y="1260"/>
                  </a:cubicBezTo>
                  <a:cubicBezTo>
                    <a:pt x="690" y="1242"/>
                    <a:pt x="768" y="1235"/>
                    <a:pt x="849" y="1235"/>
                  </a:cubicBezTo>
                  <a:close/>
                  <a:moveTo>
                    <a:pt x="3508" y="0"/>
                  </a:moveTo>
                  <a:cubicBezTo>
                    <a:pt x="3478" y="0"/>
                    <a:pt x="3448" y="12"/>
                    <a:pt x="3428" y="42"/>
                  </a:cubicBezTo>
                  <a:cubicBezTo>
                    <a:pt x="3099" y="514"/>
                    <a:pt x="2705" y="914"/>
                    <a:pt x="2305" y="1338"/>
                  </a:cubicBezTo>
                  <a:cubicBezTo>
                    <a:pt x="2253" y="1394"/>
                    <a:pt x="2199" y="1451"/>
                    <a:pt x="2145" y="1507"/>
                  </a:cubicBezTo>
                  <a:lnTo>
                    <a:pt x="2145" y="1507"/>
                  </a:lnTo>
                  <a:cubicBezTo>
                    <a:pt x="1849" y="1263"/>
                    <a:pt x="1472" y="1102"/>
                    <a:pt x="1010" y="1063"/>
                  </a:cubicBezTo>
                  <a:cubicBezTo>
                    <a:pt x="956" y="1058"/>
                    <a:pt x="891" y="1054"/>
                    <a:pt x="821" y="1054"/>
                  </a:cubicBezTo>
                  <a:cubicBezTo>
                    <a:pt x="574" y="1054"/>
                    <a:pt x="266" y="1105"/>
                    <a:pt x="168" y="1338"/>
                  </a:cubicBezTo>
                  <a:cubicBezTo>
                    <a:pt x="43" y="1708"/>
                    <a:pt x="413" y="2209"/>
                    <a:pt x="765" y="2329"/>
                  </a:cubicBezTo>
                  <a:cubicBezTo>
                    <a:pt x="858" y="2364"/>
                    <a:pt x="950" y="2379"/>
                    <a:pt x="1040" y="2379"/>
                  </a:cubicBezTo>
                  <a:cubicBezTo>
                    <a:pt x="1409" y="2379"/>
                    <a:pt x="1753" y="2121"/>
                    <a:pt x="2031" y="1881"/>
                  </a:cubicBezTo>
                  <a:cubicBezTo>
                    <a:pt x="2082" y="1836"/>
                    <a:pt x="2133" y="1791"/>
                    <a:pt x="2184" y="1744"/>
                  </a:cubicBezTo>
                  <a:lnTo>
                    <a:pt x="2184" y="1744"/>
                  </a:lnTo>
                  <a:cubicBezTo>
                    <a:pt x="2581" y="2170"/>
                    <a:pt x="2760" y="2827"/>
                    <a:pt x="2777" y="3373"/>
                  </a:cubicBezTo>
                  <a:cubicBezTo>
                    <a:pt x="2831" y="4221"/>
                    <a:pt x="2556" y="5164"/>
                    <a:pt x="1959" y="5761"/>
                  </a:cubicBezTo>
                  <a:cubicBezTo>
                    <a:pt x="1882" y="5820"/>
                    <a:pt x="1950" y="5921"/>
                    <a:pt x="2021" y="5921"/>
                  </a:cubicBezTo>
                  <a:cubicBezTo>
                    <a:pt x="2043" y="5921"/>
                    <a:pt x="2066" y="5911"/>
                    <a:pt x="2084" y="5887"/>
                  </a:cubicBezTo>
                  <a:cubicBezTo>
                    <a:pt x="3167" y="4840"/>
                    <a:pt x="3320" y="2685"/>
                    <a:pt x="2293" y="1643"/>
                  </a:cubicBezTo>
                  <a:lnTo>
                    <a:pt x="2293" y="1643"/>
                  </a:lnTo>
                  <a:cubicBezTo>
                    <a:pt x="2770" y="1194"/>
                    <a:pt x="3222" y="669"/>
                    <a:pt x="3601" y="144"/>
                  </a:cubicBezTo>
                  <a:cubicBezTo>
                    <a:pt x="3651" y="72"/>
                    <a:pt x="3580" y="0"/>
                    <a:pt x="3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
            <p:cNvSpPr/>
            <p:nvPr/>
          </p:nvSpPr>
          <p:spPr>
            <a:xfrm>
              <a:off x="3955550" y="907550"/>
              <a:ext cx="97225" cy="39900"/>
            </a:xfrm>
            <a:custGeom>
              <a:avLst/>
              <a:gdLst/>
              <a:ahLst/>
              <a:cxnLst/>
              <a:rect l="l" t="t" r="r" b="b"/>
              <a:pathLst>
                <a:path w="3889" h="1596" extrusionOk="0">
                  <a:moveTo>
                    <a:pt x="3262" y="273"/>
                  </a:moveTo>
                  <a:cubicBezTo>
                    <a:pt x="2763" y="542"/>
                    <a:pt x="2252" y="786"/>
                    <a:pt x="1744" y="1031"/>
                  </a:cubicBezTo>
                  <a:cubicBezTo>
                    <a:pt x="1517" y="1156"/>
                    <a:pt x="1266" y="1252"/>
                    <a:pt x="1022" y="1353"/>
                  </a:cubicBezTo>
                  <a:cubicBezTo>
                    <a:pt x="1016" y="1357"/>
                    <a:pt x="1010" y="1359"/>
                    <a:pt x="1002" y="1359"/>
                  </a:cubicBezTo>
                  <a:cubicBezTo>
                    <a:pt x="888" y="1359"/>
                    <a:pt x="515" y="969"/>
                    <a:pt x="303" y="755"/>
                  </a:cubicBezTo>
                  <a:lnTo>
                    <a:pt x="303" y="755"/>
                  </a:lnTo>
                  <a:cubicBezTo>
                    <a:pt x="1289" y="596"/>
                    <a:pt x="2275" y="436"/>
                    <a:pt x="3262" y="273"/>
                  </a:cubicBezTo>
                  <a:close/>
                  <a:moveTo>
                    <a:pt x="3772" y="1"/>
                  </a:moveTo>
                  <a:cubicBezTo>
                    <a:pt x="3759" y="1"/>
                    <a:pt x="3746" y="4"/>
                    <a:pt x="3732" y="10"/>
                  </a:cubicBezTo>
                  <a:cubicBezTo>
                    <a:pt x="3729" y="12"/>
                    <a:pt x="3726" y="14"/>
                    <a:pt x="3723" y="15"/>
                  </a:cubicBezTo>
                  <a:lnTo>
                    <a:pt x="3723" y="15"/>
                  </a:lnTo>
                  <a:cubicBezTo>
                    <a:pt x="2516" y="210"/>
                    <a:pt x="1285" y="388"/>
                    <a:pt x="102" y="607"/>
                  </a:cubicBezTo>
                  <a:cubicBezTo>
                    <a:pt x="25" y="607"/>
                    <a:pt x="1" y="709"/>
                    <a:pt x="49" y="756"/>
                  </a:cubicBezTo>
                  <a:cubicBezTo>
                    <a:pt x="347" y="1007"/>
                    <a:pt x="622" y="1306"/>
                    <a:pt x="920" y="1550"/>
                  </a:cubicBezTo>
                  <a:cubicBezTo>
                    <a:pt x="934" y="1583"/>
                    <a:pt x="960" y="1596"/>
                    <a:pt x="988" y="1596"/>
                  </a:cubicBezTo>
                  <a:cubicBezTo>
                    <a:pt x="1006" y="1596"/>
                    <a:pt x="1026" y="1590"/>
                    <a:pt x="1046" y="1580"/>
                  </a:cubicBezTo>
                  <a:cubicBezTo>
                    <a:pt x="1989" y="1132"/>
                    <a:pt x="2908" y="685"/>
                    <a:pt x="3833" y="183"/>
                  </a:cubicBezTo>
                  <a:cubicBezTo>
                    <a:pt x="3837" y="180"/>
                    <a:pt x="3841" y="177"/>
                    <a:pt x="3844" y="174"/>
                  </a:cubicBezTo>
                  <a:lnTo>
                    <a:pt x="3844" y="174"/>
                  </a:lnTo>
                  <a:cubicBezTo>
                    <a:pt x="3889" y="150"/>
                    <a:pt x="3885" y="83"/>
                    <a:pt x="3850" y="42"/>
                  </a:cubicBezTo>
                  <a:lnTo>
                    <a:pt x="3850" y="42"/>
                  </a:lnTo>
                  <a:cubicBezTo>
                    <a:pt x="3831" y="18"/>
                    <a:pt x="3803" y="1"/>
                    <a:pt x="3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
            <p:cNvSpPr/>
            <p:nvPr/>
          </p:nvSpPr>
          <p:spPr>
            <a:xfrm>
              <a:off x="3978550" y="908200"/>
              <a:ext cx="74050" cy="68325"/>
            </a:xfrm>
            <a:custGeom>
              <a:avLst/>
              <a:gdLst/>
              <a:ahLst/>
              <a:cxnLst/>
              <a:rect l="l" t="t" r="r" b="b"/>
              <a:pathLst>
                <a:path w="2962" h="2733" extrusionOk="0">
                  <a:moveTo>
                    <a:pt x="2822" y="1"/>
                  </a:moveTo>
                  <a:cubicBezTo>
                    <a:pt x="2801" y="1"/>
                    <a:pt x="2781" y="10"/>
                    <a:pt x="2764" y="32"/>
                  </a:cubicBezTo>
                  <a:cubicBezTo>
                    <a:pt x="2263" y="533"/>
                    <a:pt x="1743" y="981"/>
                    <a:pt x="1170" y="1405"/>
                  </a:cubicBezTo>
                  <a:cubicBezTo>
                    <a:pt x="781" y="1685"/>
                    <a:pt x="540" y="2061"/>
                    <a:pt x="241" y="2413"/>
                  </a:cubicBezTo>
                  <a:lnTo>
                    <a:pt x="241" y="2413"/>
                  </a:lnTo>
                  <a:cubicBezTo>
                    <a:pt x="197" y="2117"/>
                    <a:pt x="197" y="1811"/>
                    <a:pt x="197" y="1501"/>
                  </a:cubicBezTo>
                  <a:cubicBezTo>
                    <a:pt x="197" y="1438"/>
                    <a:pt x="148" y="1406"/>
                    <a:pt x="99" y="1406"/>
                  </a:cubicBezTo>
                  <a:cubicBezTo>
                    <a:pt x="49" y="1406"/>
                    <a:pt x="0" y="1438"/>
                    <a:pt x="0" y="1501"/>
                  </a:cubicBezTo>
                  <a:cubicBezTo>
                    <a:pt x="0" y="1900"/>
                    <a:pt x="0" y="2271"/>
                    <a:pt x="78" y="2671"/>
                  </a:cubicBezTo>
                  <a:cubicBezTo>
                    <a:pt x="78" y="2713"/>
                    <a:pt x="113" y="2732"/>
                    <a:pt x="150" y="2732"/>
                  </a:cubicBezTo>
                  <a:cubicBezTo>
                    <a:pt x="181" y="2732"/>
                    <a:pt x="213" y="2719"/>
                    <a:pt x="227" y="2694"/>
                  </a:cubicBezTo>
                  <a:cubicBezTo>
                    <a:pt x="400" y="2545"/>
                    <a:pt x="496" y="2372"/>
                    <a:pt x="621" y="2199"/>
                  </a:cubicBezTo>
                  <a:cubicBezTo>
                    <a:pt x="872" y="1877"/>
                    <a:pt x="1194" y="1626"/>
                    <a:pt x="1517" y="1375"/>
                  </a:cubicBezTo>
                  <a:cubicBezTo>
                    <a:pt x="2018" y="1029"/>
                    <a:pt x="2466" y="605"/>
                    <a:pt x="2884" y="157"/>
                  </a:cubicBezTo>
                  <a:cubicBezTo>
                    <a:pt x="2962" y="102"/>
                    <a:pt x="2891"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
            <p:cNvSpPr/>
            <p:nvPr/>
          </p:nvSpPr>
          <p:spPr>
            <a:xfrm>
              <a:off x="3995275" y="907725"/>
              <a:ext cx="57700" cy="75550"/>
            </a:xfrm>
            <a:custGeom>
              <a:avLst/>
              <a:gdLst/>
              <a:ahLst/>
              <a:cxnLst/>
              <a:rect l="l" t="t" r="r" b="b"/>
              <a:pathLst>
                <a:path w="2308" h="3022" extrusionOk="0">
                  <a:moveTo>
                    <a:pt x="2171" y="0"/>
                  </a:moveTo>
                  <a:cubicBezTo>
                    <a:pt x="2135" y="0"/>
                    <a:pt x="2104" y="16"/>
                    <a:pt x="2095" y="51"/>
                  </a:cubicBezTo>
                  <a:cubicBezTo>
                    <a:pt x="1807" y="968"/>
                    <a:pt x="1518" y="1903"/>
                    <a:pt x="1138" y="2773"/>
                  </a:cubicBezTo>
                  <a:lnTo>
                    <a:pt x="1138" y="2773"/>
                  </a:lnTo>
                  <a:cubicBezTo>
                    <a:pt x="808" y="2492"/>
                    <a:pt x="515" y="2162"/>
                    <a:pt x="203" y="1872"/>
                  </a:cubicBezTo>
                  <a:cubicBezTo>
                    <a:pt x="184" y="1847"/>
                    <a:pt x="161" y="1837"/>
                    <a:pt x="139" y="1837"/>
                  </a:cubicBezTo>
                  <a:cubicBezTo>
                    <a:pt x="68" y="1837"/>
                    <a:pt x="0" y="1937"/>
                    <a:pt x="77" y="1991"/>
                  </a:cubicBezTo>
                  <a:cubicBezTo>
                    <a:pt x="424" y="2343"/>
                    <a:pt x="752" y="2690"/>
                    <a:pt x="1122" y="2988"/>
                  </a:cubicBezTo>
                  <a:cubicBezTo>
                    <a:pt x="1144" y="3010"/>
                    <a:pt x="1171" y="3021"/>
                    <a:pt x="1197" y="3021"/>
                  </a:cubicBezTo>
                  <a:cubicBezTo>
                    <a:pt x="1229" y="3021"/>
                    <a:pt x="1258" y="3004"/>
                    <a:pt x="1271" y="2964"/>
                  </a:cubicBezTo>
                  <a:cubicBezTo>
                    <a:pt x="1695" y="2045"/>
                    <a:pt x="1970" y="1072"/>
                    <a:pt x="2292" y="129"/>
                  </a:cubicBezTo>
                  <a:cubicBezTo>
                    <a:pt x="2307" y="49"/>
                    <a:pt x="2233" y="0"/>
                    <a:pt x="2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
            <p:cNvSpPr/>
            <p:nvPr/>
          </p:nvSpPr>
          <p:spPr>
            <a:xfrm>
              <a:off x="3936300" y="961975"/>
              <a:ext cx="33000" cy="5625"/>
            </a:xfrm>
            <a:custGeom>
              <a:avLst/>
              <a:gdLst/>
              <a:ahLst/>
              <a:cxnLst/>
              <a:rect l="l" t="t" r="r" b="b"/>
              <a:pathLst>
                <a:path w="1320" h="225" extrusionOk="0">
                  <a:moveTo>
                    <a:pt x="150" y="0"/>
                  </a:moveTo>
                  <a:cubicBezTo>
                    <a:pt x="1" y="0"/>
                    <a:pt x="1" y="197"/>
                    <a:pt x="150" y="197"/>
                  </a:cubicBezTo>
                  <a:cubicBezTo>
                    <a:pt x="350" y="211"/>
                    <a:pt x="550" y="225"/>
                    <a:pt x="751" y="225"/>
                  </a:cubicBezTo>
                  <a:cubicBezTo>
                    <a:pt x="898" y="225"/>
                    <a:pt x="1046" y="217"/>
                    <a:pt x="1195" y="197"/>
                  </a:cubicBezTo>
                  <a:cubicBezTo>
                    <a:pt x="1320" y="197"/>
                    <a:pt x="1320" y="0"/>
                    <a:pt x="1195" y="0"/>
                  </a:cubicBezTo>
                  <a:cubicBezTo>
                    <a:pt x="1046" y="20"/>
                    <a:pt x="898" y="28"/>
                    <a:pt x="751" y="28"/>
                  </a:cubicBezTo>
                  <a:cubicBezTo>
                    <a:pt x="550" y="28"/>
                    <a:pt x="350" y="14"/>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
            <p:cNvSpPr/>
            <p:nvPr/>
          </p:nvSpPr>
          <p:spPr>
            <a:xfrm>
              <a:off x="3952225" y="972000"/>
              <a:ext cx="18450" cy="11275"/>
            </a:xfrm>
            <a:custGeom>
              <a:avLst/>
              <a:gdLst/>
              <a:ahLst/>
              <a:cxnLst/>
              <a:rect l="l" t="t" r="r" b="b"/>
              <a:pathLst>
                <a:path w="738" h="451" extrusionOk="0">
                  <a:moveTo>
                    <a:pt x="605" y="0"/>
                  </a:moveTo>
                  <a:cubicBezTo>
                    <a:pt x="589" y="0"/>
                    <a:pt x="573" y="5"/>
                    <a:pt x="558" y="17"/>
                  </a:cubicBezTo>
                  <a:cubicBezTo>
                    <a:pt x="408" y="119"/>
                    <a:pt x="259" y="196"/>
                    <a:pt x="110" y="268"/>
                  </a:cubicBezTo>
                  <a:cubicBezTo>
                    <a:pt x="1" y="309"/>
                    <a:pt x="64" y="451"/>
                    <a:pt x="161" y="451"/>
                  </a:cubicBezTo>
                  <a:cubicBezTo>
                    <a:pt x="175" y="451"/>
                    <a:pt x="190" y="448"/>
                    <a:pt x="205" y="441"/>
                  </a:cubicBezTo>
                  <a:cubicBezTo>
                    <a:pt x="355" y="369"/>
                    <a:pt x="504" y="292"/>
                    <a:pt x="653" y="196"/>
                  </a:cubicBezTo>
                  <a:cubicBezTo>
                    <a:pt x="738" y="131"/>
                    <a:pt x="681"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
            <p:cNvSpPr/>
            <p:nvPr/>
          </p:nvSpPr>
          <p:spPr>
            <a:xfrm>
              <a:off x="3989350" y="982725"/>
              <a:ext cx="7275" cy="29225"/>
            </a:xfrm>
            <a:custGeom>
              <a:avLst/>
              <a:gdLst/>
              <a:ahLst/>
              <a:cxnLst/>
              <a:rect l="l" t="t" r="r" b="b"/>
              <a:pathLst>
                <a:path w="291" h="1169" extrusionOk="0">
                  <a:moveTo>
                    <a:pt x="126" y="0"/>
                  </a:moveTo>
                  <a:cubicBezTo>
                    <a:pt x="65" y="0"/>
                    <a:pt x="1" y="58"/>
                    <a:pt x="16" y="137"/>
                  </a:cubicBezTo>
                  <a:cubicBezTo>
                    <a:pt x="64" y="436"/>
                    <a:pt x="94" y="758"/>
                    <a:pt x="94" y="1057"/>
                  </a:cubicBezTo>
                  <a:cubicBezTo>
                    <a:pt x="94" y="1131"/>
                    <a:pt x="143" y="1169"/>
                    <a:pt x="192" y="1169"/>
                  </a:cubicBezTo>
                  <a:cubicBezTo>
                    <a:pt x="241" y="1169"/>
                    <a:pt x="291" y="1131"/>
                    <a:pt x="291" y="1057"/>
                  </a:cubicBezTo>
                  <a:cubicBezTo>
                    <a:pt x="291" y="734"/>
                    <a:pt x="267" y="412"/>
                    <a:pt x="213" y="66"/>
                  </a:cubicBezTo>
                  <a:cubicBezTo>
                    <a:pt x="195" y="20"/>
                    <a:pt x="161"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
            <p:cNvSpPr/>
            <p:nvPr/>
          </p:nvSpPr>
          <p:spPr>
            <a:xfrm>
              <a:off x="3995925" y="977600"/>
              <a:ext cx="18150" cy="14350"/>
            </a:xfrm>
            <a:custGeom>
              <a:avLst/>
              <a:gdLst/>
              <a:ahLst/>
              <a:cxnLst/>
              <a:rect l="l" t="t" r="r" b="b"/>
              <a:pathLst>
                <a:path w="726" h="574" extrusionOk="0">
                  <a:moveTo>
                    <a:pt x="139" y="1"/>
                  </a:moveTo>
                  <a:cubicBezTo>
                    <a:pt x="49" y="1"/>
                    <a:pt x="0" y="134"/>
                    <a:pt x="99" y="193"/>
                  </a:cubicBezTo>
                  <a:cubicBezTo>
                    <a:pt x="248" y="295"/>
                    <a:pt x="374" y="420"/>
                    <a:pt x="523" y="539"/>
                  </a:cubicBezTo>
                  <a:cubicBezTo>
                    <a:pt x="547" y="564"/>
                    <a:pt x="573" y="574"/>
                    <a:pt x="597" y="574"/>
                  </a:cubicBezTo>
                  <a:cubicBezTo>
                    <a:pt x="672" y="574"/>
                    <a:pt x="725" y="474"/>
                    <a:pt x="648" y="420"/>
                  </a:cubicBezTo>
                  <a:cubicBezTo>
                    <a:pt x="499" y="271"/>
                    <a:pt x="350" y="145"/>
                    <a:pt x="201" y="20"/>
                  </a:cubicBezTo>
                  <a:cubicBezTo>
                    <a:pt x="179" y="7"/>
                    <a:pt x="15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
            <p:cNvSpPr/>
            <p:nvPr/>
          </p:nvSpPr>
          <p:spPr>
            <a:xfrm>
              <a:off x="3886450" y="964975"/>
              <a:ext cx="25800" cy="25075"/>
            </a:xfrm>
            <a:custGeom>
              <a:avLst/>
              <a:gdLst/>
              <a:ahLst/>
              <a:cxnLst/>
              <a:rect l="l" t="t" r="r" b="b"/>
              <a:pathLst>
                <a:path w="1032" h="1003" extrusionOk="0">
                  <a:moveTo>
                    <a:pt x="402" y="1"/>
                  </a:moveTo>
                  <a:cubicBezTo>
                    <a:pt x="367" y="1"/>
                    <a:pt x="329" y="28"/>
                    <a:pt x="329" y="77"/>
                  </a:cubicBezTo>
                  <a:lnTo>
                    <a:pt x="329" y="376"/>
                  </a:lnTo>
                  <a:cubicBezTo>
                    <a:pt x="251" y="423"/>
                    <a:pt x="180" y="477"/>
                    <a:pt x="102" y="501"/>
                  </a:cubicBezTo>
                  <a:cubicBezTo>
                    <a:pt x="1" y="525"/>
                    <a:pt x="31" y="626"/>
                    <a:pt x="126" y="626"/>
                  </a:cubicBezTo>
                  <a:cubicBezTo>
                    <a:pt x="204" y="650"/>
                    <a:pt x="275" y="650"/>
                    <a:pt x="353" y="650"/>
                  </a:cubicBezTo>
                  <a:cubicBezTo>
                    <a:pt x="377" y="722"/>
                    <a:pt x="377" y="823"/>
                    <a:pt x="377" y="895"/>
                  </a:cubicBezTo>
                  <a:lnTo>
                    <a:pt x="377" y="925"/>
                  </a:lnTo>
                  <a:cubicBezTo>
                    <a:pt x="362" y="968"/>
                    <a:pt x="402" y="1002"/>
                    <a:pt x="446" y="1002"/>
                  </a:cubicBezTo>
                  <a:cubicBezTo>
                    <a:pt x="475" y="1002"/>
                    <a:pt x="507" y="987"/>
                    <a:pt x="526" y="949"/>
                  </a:cubicBezTo>
                  <a:cubicBezTo>
                    <a:pt x="550" y="847"/>
                    <a:pt x="598" y="776"/>
                    <a:pt x="651" y="674"/>
                  </a:cubicBezTo>
                  <a:cubicBezTo>
                    <a:pt x="723" y="674"/>
                    <a:pt x="825" y="698"/>
                    <a:pt x="896" y="746"/>
                  </a:cubicBezTo>
                  <a:cubicBezTo>
                    <a:pt x="907" y="757"/>
                    <a:pt x="919" y="761"/>
                    <a:pt x="932" y="761"/>
                  </a:cubicBezTo>
                  <a:cubicBezTo>
                    <a:pt x="981" y="761"/>
                    <a:pt x="1031" y="689"/>
                    <a:pt x="974" y="650"/>
                  </a:cubicBezTo>
                  <a:cubicBezTo>
                    <a:pt x="896" y="573"/>
                    <a:pt x="825" y="501"/>
                    <a:pt x="777" y="447"/>
                  </a:cubicBezTo>
                  <a:cubicBezTo>
                    <a:pt x="825" y="352"/>
                    <a:pt x="872" y="274"/>
                    <a:pt x="926" y="203"/>
                  </a:cubicBezTo>
                  <a:cubicBezTo>
                    <a:pt x="946" y="139"/>
                    <a:pt x="896" y="95"/>
                    <a:pt x="852" y="95"/>
                  </a:cubicBezTo>
                  <a:cubicBezTo>
                    <a:pt x="842" y="95"/>
                    <a:pt x="833" y="97"/>
                    <a:pt x="825" y="101"/>
                  </a:cubicBezTo>
                  <a:cubicBezTo>
                    <a:pt x="723" y="125"/>
                    <a:pt x="651" y="179"/>
                    <a:pt x="574" y="226"/>
                  </a:cubicBezTo>
                  <a:cubicBezTo>
                    <a:pt x="526" y="179"/>
                    <a:pt x="502" y="101"/>
                    <a:pt x="448" y="29"/>
                  </a:cubicBezTo>
                  <a:cubicBezTo>
                    <a:pt x="440" y="10"/>
                    <a:pt x="421"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
            <p:cNvSpPr/>
            <p:nvPr/>
          </p:nvSpPr>
          <p:spPr>
            <a:xfrm>
              <a:off x="3979150" y="1041375"/>
              <a:ext cx="26725" cy="23450"/>
            </a:xfrm>
            <a:custGeom>
              <a:avLst/>
              <a:gdLst/>
              <a:ahLst/>
              <a:cxnLst/>
              <a:rect l="l" t="t" r="r" b="b"/>
              <a:pathLst>
                <a:path w="1069" h="938" extrusionOk="0">
                  <a:moveTo>
                    <a:pt x="323" y="1"/>
                  </a:moveTo>
                  <a:cubicBezTo>
                    <a:pt x="277" y="1"/>
                    <a:pt x="234" y="53"/>
                    <a:pt x="251" y="108"/>
                  </a:cubicBezTo>
                  <a:cubicBezTo>
                    <a:pt x="275" y="179"/>
                    <a:pt x="299" y="257"/>
                    <a:pt x="352" y="329"/>
                  </a:cubicBezTo>
                  <a:cubicBezTo>
                    <a:pt x="275" y="376"/>
                    <a:pt x="203" y="406"/>
                    <a:pt x="125" y="454"/>
                  </a:cubicBezTo>
                  <a:lnTo>
                    <a:pt x="102" y="454"/>
                  </a:lnTo>
                  <a:cubicBezTo>
                    <a:pt x="0" y="478"/>
                    <a:pt x="24" y="603"/>
                    <a:pt x="125" y="603"/>
                  </a:cubicBezTo>
                  <a:lnTo>
                    <a:pt x="424" y="603"/>
                  </a:lnTo>
                  <a:cubicBezTo>
                    <a:pt x="448" y="675"/>
                    <a:pt x="472" y="776"/>
                    <a:pt x="448" y="854"/>
                  </a:cubicBezTo>
                  <a:cubicBezTo>
                    <a:pt x="448" y="901"/>
                    <a:pt x="501" y="937"/>
                    <a:pt x="545" y="937"/>
                  </a:cubicBezTo>
                  <a:cubicBezTo>
                    <a:pt x="568" y="937"/>
                    <a:pt x="589" y="927"/>
                    <a:pt x="597" y="902"/>
                  </a:cubicBezTo>
                  <a:cubicBezTo>
                    <a:pt x="621" y="800"/>
                    <a:pt x="675" y="705"/>
                    <a:pt x="699" y="603"/>
                  </a:cubicBezTo>
                  <a:cubicBezTo>
                    <a:pt x="800" y="627"/>
                    <a:pt x="896" y="627"/>
                    <a:pt x="973" y="651"/>
                  </a:cubicBezTo>
                  <a:cubicBezTo>
                    <a:pt x="1045" y="651"/>
                    <a:pt x="1069" y="555"/>
                    <a:pt x="1021" y="526"/>
                  </a:cubicBezTo>
                  <a:cubicBezTo>
                    <a:pt x="973" y="454"/>
                    <a:pt x="896" y="406"/>
                    <a:pt x="824" y="352"/>
                  </a:cubicBezTo>
                  <a:cubicBezTo>
                    <a:pt x="848" y="305"/>
                    <a:pt x="896" y="227"/>
                    <a:pt x="949" y="155"/>
                  </a:cubicBezTo>
                  <a:cubicBezTo>
                    <a:pt x="991" y="114"/>
                    <a:pt x="937" y="49"/>
                    <a:pt x="875" y="49"/>
                  </a:cubicBezTo>
                  <a:cubicBezTo>
                    <a:pt x="866" y="49"/>
                    <a:pt x="857" y="51"/>
                    <a:pt x="848" y="54"/>
                  </a:cubicBezTo>
                  <a:cubicBezTo>
                    <a:pt x="746" y="108"/>
                    <a:pt x="675" y="155"/>
                    <a:pt x="573" y="203"/>
                  </a:cubicBezTo>
                  <a:cubicBezTo>
                    <a:pt x="502" y="155"/>
                    <a:pt x="424" y="108"/>
                    <a:pt x="376" y="30"/>
                  </a:cubicBezTo>
                  <a:cubicBezTo>
                    <a:pt x="361" y="9"/>
                    <a:pt x="341" y="1"/>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
            <p:cNvSpPr/>
            <p:nvPr/>
          </p:nvSpPr>
          <p:spPr>
            <a:xfrm>
              <a:off x="3398425" y="921475"/>
              <a:ext cx="117000" cy="154475"/>
            </a:xfrm>
            <a:custGeom>
              <a:avLst/>
              <a:gdLst/>
              <a:ahLst/>
              <a:cxnLst/>
              <a:rect l="l" t="t" r="r" b="b"/>
              <a:pathLst>
                <a:path w="4680" h="6179" extrusionOk="0">
                  <a:moveTo>
                    <a:pt x="2267" y="0"/>
                  </a:moveTo>
                  <a:cubicBezTo>
                    <a:pt x="2249" y="0"/>
                    <a:pt x="2229" y="8"/>
                    <a:pt x="2209" y="26"/>
                  </a:cubicBezTo>
                  <a:cubicBezTo>
                    <a:pt x="1540" y="450"/>
                    <a:pt x="746" y="623"/>
                    <a:pt x="48" y="1023"/>
                  </a:cubicBezTo>
                  <a:cubicBezTo>
                    <a:pt x="24" y="1023"/>
                    <a:pt x="0" y="1095"/>
                    <a:pt x="0" y="1119"/>
                  </a:cubicBezTo>
                  <a:cubicBezTo>
                    <a:pt x="645" y="2838"/>
                    <a:pt x="1463" y="4456"/>
                    <a:pt x="2185" y="6122"/>
                  </a:cubicBezTo>
                  <a:cubicBezTo>
                    <a:pt x="2202" y="6162"/>
                    <a:pt x="2230" y="6179"/>
                    <a:pt x="2257" y="6179"/>
                  </a:cubicBezTo>
                  <a:cubicBezTo>
                    <a:pt x="2314" y="6179"/>
                    <a:pt x="2371" y="6105"/>
                    <a:pt x="2334" y="6020"/>
                  </a:cubicBezTo>
                  <a:cubicBezTo>
                    <a:pt x="1940" y="5053"/>
                    <a:pt x="1493" y="4104"/>
                    <a:pt x="1069" y="3137"/>
                  </a:cubicBezTo>
                  <a:cubicBezTo>
                    <a:pt x="794" y="2540"/>
                    <a:pt x="543" y="1943"/>
                    <a:pt x="299" y="1322"/>
                  </a:cubicBezTo>
                  <a:cubicBezTo>
                    <a:pt x="221" y="1119"/>
                    <a:pt x="245" y="1119"/>
                    <a:pt x="472" y="1023"/>
                  </a:cubicBezTo>
                  <a:cubicBezTo>
                    <a:pt x="693" y="922"/>
                    <a:pt x="967" y="820"/>
                    <a:pt x="1218" y="725"/>
                  </a:cubicBezTo>
                  <a:cubicBezTo>
                    <a:pt x="1585" y="586"/>
                    <a:pt x="1917" y="446"/>
                    <a:pt x="2240" y="244"/>
                  </a:cubicBezTo>
                  <a:lnTo>
                    <a:pt x="2240" y="244"/>
                  </a:lnTo>
                  <a:cubicBezTo>
                    <a:pt x="2681" y="996"/>
                    <a:pt x="2969" y="1898"/>
                    <a:pt x="3307" y="2689"/>
                  </a:cubicBezTo>
                  <a:cubicBezTo>
                    <a:pt x="3701" y="3632"/>
                    <a:pt x="4078" y="4551"/>
                    <a:pt x="4448" y="5501"/>
                  </a:cubicBezTo>
                  <a:cubicBezTo>
                    <a:pt x="4469" y="5548"/>
                    <a:pt x="4514" y="5569"/>
                    <a:pt x="4556" y="5569"/>
                  </a:cubicBezTo>
                  <a:cubicBezTo>
                    <a:pt x="4620" y="5569"/>
                    <a:pt x="4679" y="5522"/>
                    <a:pt x="4651" y="5447"/>
                  </a:cubicBezTo>
                  <a:cubicBezTo>
                    <a:pt x="4251" y="4480"/>
                    <a:pt x="3851" y="3507"/>
                    <a:pt x="3457" y="2540"/>
                  </a:cubicBezTo>
                  <a:cubicBezTo>
                    <a:pt x="3104" y="1716"/>
                    <a:pt x="2806" y="820"/>
                    <a:pt x="2334" y="50"/>
                  </a:cubicBezTo>
                  <a:cubicBezTo>
                    <a:pt x="2320" y="21"/>
                    <a:pt x="2296" y="0"/>
                    <a:pt x="2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
            <p:cNvSpPr/>
            <p:nvPr/>
          </p:nvSpPr>
          <p:spPr>
            <a:xfrm>
              <a:off x="3445400" y="943100"/>
              <a:ext cx="21025" cy="10950"/>
            </a:xfrm>
            <a:custGeom>
              <a:avLst/>
              <a:gdLst/>
              <a:ahLst/>
              <a:cxnLst/>
              <a:rect l="l" t="t" r="r" b="b"/>
              <a:pathLst>
                <a:path w="841" h="438" extrusionOk="0">
                  <a:moveTo>
                    <a:pt x="722" y="0"/>
                  </a:moveTo>
                  <a:cubicBezTo>
                    <a:pt x="710" y="0"/>
                    <a:pt x="697" y="3"/>
                    <a:pt x="682" y="9"/>
                  </a:cubicBezTo>
                  <a:cubicBezTo>
                    <a:pt x="479" y="81"/>
                    <a:pt x="282" y="128"/>
                    <a:pt x="109" y="254"/>
                  </a:cubicBezTo>
                  <a:cubicBezTo>
                    <a:pt x="0" y="300"/>
                    <a:pt x="62" y="437"/>
                    <a:pt x="163" y="437"/>
                  </a:cubicBezTo>
                  <a:cubicBezTo>
                    <a:pt x="178" y="437"/>
                    <a:pt x="194" y="434"/>
                    <a:pt x="211" y="427"/>
                  </a:cubicBezTo>
                  <a:cubicBezTo>
                    <a:pt x="360" y="331"/>
                    <a:pt x="557" y="254"/>
                    <a:pt x="730" y="206"/>
                  </a:cubicBezTo>
                  <a:cubicBezTo>
                    <a:pt x="841" y="164"/>
                    <a:pt x="816" y="0"/>
                    <a:pt x="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
            <p:cNvSpPr/>
            <p:nvPr/>
          </p:nvSpPr>
          <p:spPr>
            <a:xfrm>
              <a:off x="3446500" y="966050"/>
              <a:ext cx="30300" cy="17850"/>
            </a:xfrm>
            <a:custGeom>
              <a:avLst/>
              <a:gdLst/>
              <a:ahLst/>
              <a:cxnLst/>
              <a:rect l="l" t="t" r="r" b="b"/>
              <a:pathLst>
                <a:path w="1212" h="714" extrusionOk="0">
                  <a:moveTo>
                    <a:pt x="1060" y="0"/>
                  </a:moveTo>
                  <a:cubicBezTo>
                    <a:pt x="1035" y="0"/>
                    <a:pt x="1008" y="10"/>
                    <a:pt x="984" y="34"/>
                  </a:cubicBezTo>
                  <a:cubicBezTo>
                    <a:pt x="883" y="160"/>
                    <a:pt x="710" y="231"/>
                    <a:pt x="584" y="285"/>
                  </a:cubicBezTo>
                  <a:cubicBezTo>
                    <a:pt x="411" y="357"/>
                    <a:pt x="238" y="434"/>
                    <a:pt x="89" y="530"/>
                  </a:cubicBezTo>
                  <a:cubicBezTo>
                    <a:pt x="1" y="576"/>
                    <a:pt x="66" y="713"/>
                    <a:pt x="151" y="713"/>
                  </a:cubicBezTo>
                  <a:cubicBezTo>
                    <a:pt x="164" y="713"/>
                    <a:pt x="177" y="710"/>
                    <a:pt x="190" y="703"/>
                  </a:cubicBezTo>
                  <a:cubicBezTo>
                    <a:pt x="489" y="506"/>
                    <a:pt x="913" y="434"/>
                    <a:pt x="1134" y="183"/>
                  </a:cubicBezTo>
                  <a:cubicBezTo>
                    <a:pt x="1211" y="106"/>
                    <a:pt x="1142"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
            <p:cNvSpPr/>
            <p:nvPr/>
          </p:nvSpPr>
          <p:spPr>
            <a:xfrm>
              <a:off x="3468925" y="988625"/>
              <a:ext cx="18875" cy="9550"/>
            </a:xfrm>
            <a:custGeom>
              <a:avLst/>
              <a:gdLst/>
              <a:ahLst/>
              <a:cxnLst/>
              <a:rect l="l" t="t" r="r" b="b"/>
              <a:pathLst>
                <a:path w="755" h="382" extrusionOk="0">
                  <a:moveTo>
                    <a:pt x="604" y="1"/>
                  </a:moveTo>
                  <a:cubicBezTo>
                    <a:pt x="597" y="1"/>
                    <a:pt x="590" y="1"/>
                    <a:pt x="583" y="3"/>
                  </a:cubicBezTo>
                  <a:cubicBezTo>
                    <a:pt x="410" y="51"/>
                    <a:pt x="261" y="98"/>
                    <a:pt x="111" y="176"/>
                  </a:cubicBezTo>
                  <a:cubicBezTo>
                    <a:pt x="0" y="218"/>
                    <a:pt x="30" y="382"/>
                    <a:pt x="125" y="382"/>
                  </a:cubicBezTo>
                  <a:cubicBezTo>
                    <a:pt x="137" y="382"/>
                    <a:pt x="151" y="379"/>
                    <a:pt x="165" y="373"/>
                  </a:cubicBezTo>
                  <a:cubicBezTo>
                    <a:pt x="314" y="301"/>
                    <a:pt x="464" y="224"/>
                    <a:pt x="637" y="200"/>
                  </a:cubicBezTo>
                  <a:cubicBezTo>
                    <a:pt x="755" y="177"/>
                    <a:pt x="714" y="1"/>
                    <a:pt x="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
            <p:cNvSpPr/>
            <p:nvPr/>
          </p:nvSpPr>
          <p:spPr>
            <a:xfrm>
              <a:off x="3468925" y="1013725"/>
              <a:ext cx="27175" cy="14300"/>
            </a:xfrm>
            <a:custGeom>
              <a:avLst/>
              <a:gdLst/>
              <a:ahLst/>
              <a:cxnLst/>
              <a:rect l="l" t="t" r="r" b="b"/>
              <a:pathLst>
                <a:path w="1087" h="572" extrusionOk="0">
                  <a:moveTo>
                    <a:pt x="944" y="0"/>
                  </a:moveTo>
                  <a:cubicBezTo>
                    <a:pt x="925" y="0"/>
                    <a:pt x="904" y="6"/>
                    <a:pt x="881" y="20"/>
                  </a:cubicBezTo>
                  <a:cubicBezTo>
                    <a:pt x="637" y="139"/>
                    <a:pt x="386" y="264"/>
                    <a:pt x="111" y="366"/>
                  </a:cubicBezTo>
                  <a:cubicBezTo>
                    <a:pt x="0" y="408"/>
                    <a:pt x="30" y="572"/>
                    <a:pt x="125" y="572"/>
                  </a:cubicBezTo>
                  <a:cubicBezTo>
                    <a:pt x="137" y="572"/>
                    <a:pt x="151" y="569"/>
                    <a:pt x="165" y="563"/>
                  </a:cubicBezTo>
                  <a:cubicBezTo>
                    <a:pt x="434" y="438"/>
                    <a:pt x="708" y="318"/>
                    <a:pt x="983" y="193"/>
                  </a:cubicBezTo>
                  <a:cubicBezTo>
                    <a:pt x="1086" y="129"/>
                    <a:pt x="1036" y="0"/>
                    <a:pt x="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
            <p:cNvSpPr/>
            <p:nvPr/>
          </p:nvSpPr>
          <p:spPr>
            <a:xfrm>
              <a:off x="3484525" y="1039375"/>
              <a:ext cx="23000" cy="12375"/>
            </a:xfrm>
            <a:custGeom>
              <a:avLst/>
              <a:gdLst/>
              <a:ahLst/>
              <a:cxnLst/>
              <a:rect l="l" t="t" r="r" b="b"/>
              <a:pathLst>
                <a:path w="920" h="495" extrusionOk="0">
                  <a:moveTo>
                    <a:pt x="769" y="0"/>
                  </a:moveTo>
                  <a:cubicBezTo>
                    <a:pt x="758" y="0"/>
                    <a:pt x="746" y="3"/>
                    <a:pt x="735" y="9"/>
                  </a:cubicBezTo>
                  <a:cubicBezTo>
                    <a:pt x="508" y="110"/>
                    <a:pt x="311" y="212"/>
                    <a:pt x="84" y="307"/>
                  </a:cubicBezTo>
                  <a:cubicBezTo>
                    <a:pt x="0" y="354"/>
                    <a:pt x="64" y="494"/>
                    <a:pt x="150" y="494"/>
                  </a:cubicBezTo>
                  <a:cubicBezTo>
                    <a:pt x="162" y="494"/>
                    <a:pt x="174" y="492"/>
                    <a:pt x="186" y="486"/>
                  </a:cubicBezTo>
                  <a:cubicBezTo>
                    <a:pt x="407" y="385"/>
                    <a:pt x="610" y="283"/>
                    <a:pt x="831" y="188"/>
                  </a:cubicBezTo>
                  <a:cubicBezTo>
                    <a:pt x="920" y="140"/>
                    <a:pt x="852" y="0"/>
                    <a:pt x="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
            <p:cNvSpPr/>
            <p:nvPr/>
          </p:nvSpPr>
          <p:spPr>
            <a:xfrm>
              <a:off x="3657050" y="938775"/>
              <a:ext cx="173650" cy="96500"/>
            </a:xfrm>
            <a:custGeom>
              <a:avLst/>
              <a:gdLst/>
              <a:ahLst/>
              <a:cxnLst/>
              <a:rect l="l" t="t" r="r" b="b"/>
              <a:pathLst>
                <a:path w="6946" h="3860" extrusionOk="0">
                  <a:moveTo>
                    <a:pt x="3662" y="0"/>
                  </a:moveTo>
                  <a:cubicBezTo>
                    <a:pt x="3610" y="0"/>
                    <a:pt x="3557" y="1"/>
                    <a:pt x="3505" y="3"/>
                  </a:cubicBezTo>
                  <a:cubicBezTo>
                    <a:pt x="2735" y="33"/>
                    <a:pt x="1864" y="278"/>
                    <a:pt x="1243" y="779"/>
                  </a:cubicBezTo>
                  <a:cubicBezTo>
                    <a:pt x="873" y="1101"/>
                    <a:pt x="598" y="1471"/>
                    <a:pt x="347" y="1919"/>
                  </a:cubicBezTo>
                  <a:cubicBezTo>
                    <a:pt x="49" y="2492"/>
                    <a:pt x="126" y="3089"/>
                    <a:pt x="1" y="3734"/>
                  </a:cubicBezTo>
                  <a:cubicBezTo>
                    <a:pt x="1" y="3810"/>
                    <a:pt x="64" y="3859"/>
                    <a:pt x="119" y="3859"/>
                  </a:cubicBezTo>
                  <a:cubicBezTo>
                    <a:pt x="155" y="3859"/>
                    <a:pt x="188" y="3838"/>
                    <a:pt x="198" y="3788"/>
                  </a:cubicBezTo>
                  <a:cubicBezTo>
                    <a:pt x="276" y="3316"/>
                    <a:pt x="222" y="2839"/>
                    <a:pt x="371" y="2391"/>
                  </a:cubicBezTo>
                  <a:cubicBezTo>
                    <a:pt x="496" y="1943"/>
                    <a:pt x="771" y="1549"/>
                    <a:pt x="1070" y="1197"/>
                  </a:cubicBezTo>
                  <a:cubicBezTo>
                    <a:pt x="1643" y="576"/>
                    <a:pt x="2461" y="301"/>
                    <a:pt x="3261" y="230"/>
                  </a:cubicBezTo>
                  <a:cubicBezTo>
                    <a:pt x="3399" y="215"/>
                    <a:pt x="3538" y="207"/>
                    <a:pt x="3678" y="207"/>
                  </a:cubicBezTo>
                  <a:cubicBezTo>
                    <a:pt x="4265" y="207"/>
                    <a:pt x="4853" y="339"/>
                    <a:pt x="5374" y="600"/>
                  </a:cubicBezTo>
                  <a:cubicBezTo>
                    <a:pt x="6019" y="928"/>
                    <a:pt x="6765" y="1770"/>
                    <a:pt x="6693" y="2540"/>
                  </a:cubicBezTo>
                  <a:cubicBezTo>
                    <a:pt x="6693" y="2594"/>
                    <a:pt x="6741" y="2618"/>
                    <a:pt x="6765" y="2642"/>
                  </a:cubicBezTo>
                  <a:lnTo>
                    <a:pt x="6789" y="2642"/>
                  </a:lnTo>
                  <a:cubicBezTo>
                    <a:pt x="6804" y="2649"/>
                    <a:pt x="6820" y="2651"/>
                    <a:pt x="6834" y="2651"/>
                  </a:cubicBezTo>
                  <a:cubicBezTo>
                    <a:pt x="6868" y="2651"/>
                    <a:pt x="6897" y="2635"/>
                    <a:pt x="6914" y="2618"/>
                  </a:cubicBezTo>
                  <a:lnTo>
                    <a:pt x="6914" y="2570"/>
                  </a:lnTo>
                  <a:cubicBezTo>
                    <a:pt x="6946" y="2529"/>
                    <a:pt x="6936" y="2487"/>
                    <a:pt x="6909" y="2460"/>
                  </a:cubicBezTo>
                  <a:lnTo>
                    <a:pt x="6909" y="2460"/>
                  </a:lnTo>
                  <a:cubicBezTo>
                    <a:pt x="6935" y="2430"/>
                    <a:pt x="6931" y="2373"/>
                    <a:pt x="6890" y="2295"/>
                  </a:cubicBezTo>
                  <a:cubicBezTo>
                    <a:pt x="6866" y="2170"/>
                    <a:pt x="6819" y="2045"/>
                    <a:pt x="6765" y="1943"/>
                  </a:cubicBezTo>
                  <a:cubicBezTo>
                    <a:pt x="6693" y="1746"/>
                    <a:pt x="6616" y="1549"/>
                    <a:pt x="6520" y="1376"/>
                  </a:cubicBezTo>
                  <a:cubicBezTo>
                    <a:pt x="6317" y="1048"/>
                    <a:pt x="6043" y="803"/>
                    <a:pt x="5774" y="600"/>
                  </a:cubicBezTo>
                  <a:cubicBezTo>
                    <a:pt x="5167" y="160"/>
                    <a:pt x="4393" y="0"/>
                    <a:pt x="3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
            <p:cNvSpPr/>
            <p:nvPr/>
          </p:nvSpPr>
          <p:spPr>
            <a:xfrm>
              <a:off x="3683175" y="949975"/>
              <a:ext cx="40475" cy="79200"/>
            </a:xfrm>
            <a:custGeom>
              <a:avLst/>
              <a:gdLst/>
              <a:ahLst/>
              <a:cxnLst/>
              <a:rect l="l" t="t" r="r" b="b"/>
              <a:pathLst>
                <a:path w="1619" h="3168" extrusionOk="0">
                  <a:moveTo>
                    <a:pt x="748" y="0"/>
                  </a:moveTo>
                  <a:cubicBezTo>
                    <a:pt x="640" y="0"/>
                    <a:pt x="606" y="154"/>
                    <a:pt x="723" y="182"/>
                  </a:cubicBezTo>
                  <a:cubicBezTo>
                    <a:pt x="1242" y="277"/>
                    <a:pt x="1416" y="725"/>
                    <a:pt x="1171" y="1173"/>
                  </a:cubicBezTo>
                  <a:cubicBezTo>
                    <a:pt x="1022" y="1471"/>
                    <a:pt x="645" y="1644"/>
                    <a:pt x="425" y="1871"/>
                  </a:cubicBezTo>
                  <a:cubicBezTo>
                    <a:pt x="1" y="2319"/>
                    <a:pt x="496" y="2719"/>
                    <a:pt x="645" y="3113"/>
                  </a:cubicBezTo>
                  <a:cubicBezTo>
                    <a:pt x="666" y="3151"/>
                    <a:pt x="706" y="3168"/>
                    <a:pt x="745" y="3168"/>
                  </a:cubicBezTo>
                  <a:cubicBezTo>
                    <a:pt x="812" y="3168"/>
                    <a:pt x="878" y="3120"/>
                    <a:pt x="848" y="3041"/>
                  </a:cubicBezTo>
                  <a:cubicBezTo>
                    <a:pt x="699" y="2641"/>
                    <a:pt x="222" y="2295"/>
                    <a:pt x="723" y="1871"/>
                  </a:cubicBezTo>
                  <a:cubicBezTo>
                    <a:pt x="968" y="1644"/>
                    <a:pt x="1296" y="1495"/>
                    <a:pt x="1416" y="1149"/>
                  </a:cubicBezTo>
                  <a:cubicBezTo>
                    <a:pt x="1619" y="600"/>
                    <a:pt x="1368" y="104"/>
                    <a:pt x="771" y="3"/>
                  </a:cubicBezTo>
                  <a:cubicBezTo>
                    <a:pt x="763" y="1"/>
                    <a:pt x="755" y="0"/>
                    <a:pt x="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
            <p:cNvSpPr/>
            <p:nvPr/>
          </p:nvSpPr>
          <p:spPr>
            <a:xfrm>
              <a:off x="3726750" y="942150"/>
              <a:ext cx="56600" cy="71325"/>
            </a:xfrm>
            <a:custGeom>
              <a:avLst/>
              <a:gdLst/>
              <a:ahLst/>
              <a:cxnLst/>
              <a:rect l="l" t="t" r="r" b="b"/>
              <a:pathLst>
                <a:path w="2264" h="2853" extrusionOk="0">
                  <a:moveTo>
                    <a:pt x="1797" y="0"/>
                  </a:moveTo>
                  <a:cubicBezTo>
                    <a:pt x="1779" y="0"/>
                    <a:pt x="1759" y="5"/>
                    <a:pt x="1738" y="17"/>
                  </a:cubicBezTo>
                  <a:cubicBezTo>
                    <a:pt x="1267" y="345"/>
                    <a:pt x="1" y="1414"/>
                    <a:pt x="520" y="2107"/>
                  </a:cubicBezTo>
                  <a:cubicBezTo>
                    <a:pt x="670" y="2310"/>
                    <a:pt x="944" y="2310"/>
                    <a:pt x="1141" y="2310"/>
                  </a:cubicBezTo>
                  <a:cubicBezTo>
                    <a:pt x="1182" y="2312"/>
                    <a:pt x="1226" y="2313"/>
                    <a:pt x="1271" y="2313"/>
                  </a:cubicBezTo>
                  <a:cubicBezTo>
                    <a:pt x="1326" y="2313"/>
                    <a:pt x="1383" y="2312"/>
                    <a:pt x="1439" y="2312"/>
                  </a:cubicBezTo>
                  <a:cubicBezTo>
                    <a:pt x="1734" y="2312"/>
                    <a:pt x="2010" y="2343"/>
                    <a:pt x="1864" y="2733"/>
                  </a:cubicBezTo>
                  <a:cubicBezTo>
                    <a:pt x="1835" y="2805"/>
                    <a:pt x="1894" y="2853"/>
                    <a:pt x="1957" y="2853"/>
                  </a:cubicBezTo>
                  <a:cubicBezTo>
                    <a:pt x="1998" y="2853"/>
                    <a:pt x="2041" y="2831"/>
                    <a:pt x="2061" y="2781"/>
                  </a:cubicBezTo>
                  <a:cubicBezTo>
                    <a:pt x="2264" y="2208"/>
                    <a:pt x="1840" y="2107"/>
                    <a:pt x="1368" y="2107"/>
                  </a:cubicBezTo>
                  <a:cubicBezTo>
                    <a:pt x="1326" y="2107"/>
                    <a:pt x="1284" y="2107"/>
                    <a:pt x="1241" y="2107"/>
                  </a:cubicBezTo>
                  <a:cubicBezTo>
                    <a:pt x="899" y="2107"/>
                    <a:pt x="555" y="2083"/>
                    <a:pt x="646" y="1659"/>
                  </a:cubicBezTo>
                  <a:cubicBezTo>
                    <a:pt x="747" y="1062"/>
                    <a:pt x="1368" y="519"/>
                    <a:pt x="1840" y="196"/>
                  </a:cubicBezTo>
                  <a:cubicBezTo>
                    <a:pt x="1944" y="131"/>
                    <a:pt x="1891"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
            <p:cNvSpPr/>
            <p:nvPr/>
          </p:nvSpPr>
          <p:spPr>
            <a:xfrm>
              <a:off x="3760950" y="978675"/>
              <a:ext cx="6125" cy="4950"/>
            </a:xfrm>
            <a:custGeom>
              <a:avLst/>
              <a:gdLst/>
              <a:ahLst/>
              <a:cxnLst/>
              <a:rect l="l" t="t" r="r" b="b"/>
              <a:pathLst>
                <a:path w="245" h="198" extrusionOk="0">
                  <a:moveTo>
                    <a:pt x="125" y="1"/>
                  </a:moveTo>
                  <a:cubicBezTo>
                    <a:pt x="0" y="1"/>
                    <a:pt x="0" y="198"/>
                    <a:pt x="125" y="198"/>
                  </a:cubicBezTo>
                  <a:cubicBezTo>
                    <a:pt x="245" y="198"/>
                    <a:pt x="245" y="1"/>
                    <a:pt x="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
            <p:cNvSpPr/>
            <p:nvPr/>
          </p:nvSpPr>
          <p:spPr>
            <a:xfrm>
              <a:off x="3771525" y="961225"/>
              <a:ext cx="6750" cy="5100"/>
            </a:xfrm>
            <a:custGeom>
              <a:avLst/>
              <a:gdLst/>
              <a:ahLst/>
              <a:cxnLst/>
              <a:rect l="l" t="t" r="r" b="b"/>
              <a:pathLst>
                <a:path w="270" h="204" extrusionOk="0">
                  <a:moveTo>
                    <a:pt x="150" y="0"/>
                  </a:moveTo>
                  <a:cubicBezTo>
                    <a:pt x="1" y="0"/>
                    <a:pt x="1" y="203"/>
                    <a:pt x="150" y="203"/>
                  </a:cubicBezTo>
                  <a:cubicBezTo>
                    <a:pt x="270" y="203"/>
                    <a:pt x="270"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
            <p:cNvSpPr/>
            <p:nvPr/>
          </p:nvSpPr>
          <p:spPr>
            <a:xfrm>
              <a:off x="3786450" y="961225"/>
              <a:ext cx="6750" cy="5100"/>
            </a:xfrm>
            <a:custGeom>
              <a:avLst/>
              <a:gdLst/>
              <a:ahLst/>
              <a:cxnLst/>
              <a:rect l="l" t="t" r="r" b="b"/>
              <a:pathLst>
                <a:path w="270" h="204" extrusionOk="0">
                  <a:moveTo>
                    <a:pt x="150" y="0"/>
                  </a:moveTo>
                  <a:cubicBezTo>
                    <a:pt x="1" y="0"/>
                    <a:pt x="1" y="203"/>
                    <a:pt x="150" y="203"/>
                  </a:cubicBezTo>
                  <a:cubicBezTo>
                    <a:pt x="270" y="203"/>
                    <a:pt x="270"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
            <p:cNvSpPr/>
            <p:nvPr/>
          </p:nvSpPr>
          <p:spPr>
            <a:xfrm>
              <a:off x="3776450" y="975550"/>
              <a:ext cx="6900" cy="5100"/>
            </a:xfrm>
            <a:custGeom>
              <a:avLst/>
              <a:gdLst/>
              <a:ahLst/>
              <a:cxnLst/>
              <a:rect l="l" t="t" r="r" b="b"/>
              <a:pathLst>
                <a:path w="276" h="204" extrusionOk="0">
                  <a:moveTo>
                    <a:pt x="150" y="0"/>
                  </a:moveTo>
                  <a:cubicBezTo>
                    <a:pt x="1" y="0"/>
                    <a:pt x="1" y="203"/>
                    <a:pt x="150" y="203"/>
                  </a:cubicBezTo>
                  <a:cubicBezTo>
                    <a:pt x="276" y="203"/>
                    <a:pt x="276"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
            <p:cNvSpPr/>
            <p:nvPr/>
          </p:nvSpPr>
          <p:spPr>
            <a:xfrm>
              <a:off x="3780200" y="990475"/>
              <a:ext cx="6875" cy="5100"/>
            </a:xfrm>
            <a:custGeom>
              <a:avLst/>
              <a:gdLst/>
              <a:ahLst/>
              <a:cxnLst/>
              <a:rect l="l" t="t" r="r" b="b"/>
              <a:pathLst>
                <a:path w="275" h="204" extrusionOk="0">
                  <a:moveTo>
                    <a:pt x="126" y="0"/>
                  </a:moveTo>
                  <a:cubicBezTo>
                    <a:pt x="0" y="0"/>
                    <a:pt x="0" y="203"/>
                    <a:pt x="126" y="203"/>
                  </a:cubicBezTo>
                  <a:lnTo>
                    <a:pt x="149" y="203"/>
                  </a:lnTo>
                  <a:cubicBezTo>
                    <a:pt x="275" y="203"/>
                    <a:pt x="275"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
            <p:cNvSpPr/>
            <p:nvPr/>
          </p:nvSpPr>
          <p:spPr>
            <a:xfrm>
              <a:off x="3798850" y="976900"/>
              <a:ext cx="6875" cy="4950"/>
            </a:xfrm>
            <a:custGeom>
              <a:avLst/>
              <a:gdLst/>
              <a:ahLst/>
              <a:cxnLst/>
              <a:rect l="l" t="t" r="r" b="b"/>
              <a:pathLst>
                <a:path w="275" h="198" extrusionOk="0">
                  <a:moveTo>
                    <a:pt x="150" y="0"/>
                  </a:moveTo>
                  <a:cubicBezTo>
                    <a:pt x="0" y="0"/>
                    <a:pt x="0" y="197"/>
                    <a:pt x="150" y="197"/>
                  </a:cubicBezTo>
                  <a:cubicBezTo>
                    <a:pt x="275" y="197"/>
                    <a:pt x="275"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
            <p:cNvSpPr/>
            <p:nvPr/>
          </p:nvSpPr>
          <p:spPr>
            <a:xfrm>
              <a:off x="3797650" y="994200"/>
              <a:ext cx="6150" cy="5100"/>
            </a:xfrm>
            <a:custGeom>
              <a:avLst/>
              <a:gdLst/>
              <a:ahLst/>
              <a:cxnLst/>
              <a:rect l="l" t="t" r="r" b="b"/>
              <a:pathLst>
                <a:path w="246" h="204" extrusionOk="0">
                  <a:moveTo>
                    <a:pt x="120" y="1"/>
                  </a:moveTo>
                  <a:cubicBezTo>
                    <a:pt x="1" y="1"/>
                    <a:pt x="1" y="204"/>
                    <a:pt x="120" y="204"/>
                  </a:cubicBezTo>
                  <a:cubicBezTo>
                    <a:pt x="245" y="204"/>
                    <a:pt x="245"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
            <p:cNvSpPr/>
            <p:nvPr/>
          </p:nvSpPr>
          <p:spPr>
            <a:xfrm>
              <a:off x="3676900" y="1019125"/>
              <a:ext cx="6900" cy="4950"/>
            </a:xfrm>
            <a:custGeom>
              <a:avLst/>
              <a:gdLst/>
              <a:ahLst/>
              <a:cxnLst/>
              <a:rect l="l" t="t" r="r" b="b"/>
              <a:pathLst>
                <a:path w="276" h="198" extrusionOk="0">
                  <a:moveTo>
                    <a:pt x="150" y="1"/>
                  </a:moveTo>
                  <a:cubicBezTo>
                    <a:pt x="1" y="1"/>
                    <a:pt x="1" y="198"/>
                    <a:pt x="150" y="198"/>
                  </a:cubicBezTo>
                  <a:cubicBezTo>
                    <a:pt x="276" y="198"/>
                    <a:pt x="276"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
            <p:cNvSpPr/>
            <p:nvPr/>
          </p:nvSpPr>
          <p:spPr>
            <a:xfrm>
              <a:off x="3668250" y="1004200"/>
              <a:ext cx="6300" cy="4950"/>
            </a:xfrm>
            <a:custGeom>
              <a:avLst/>
              <a:gdLst/>
              <a:ahLst/>
              <a:cxnLst/>
              <a:rect l="l" t="t" r="r" b="b"/>
              <a:pathLst>
                <a:path w="252" h="198" extrusionOk="0">
                  <a:moveTo>
                    <a:pt x="126" y="1"/>
                  </a:moveTo>
                  <a:cubicBezTo>
                    <a:pt x="1" y="1"/>
                    <a:pt x="1" y="198"/>
                    <a:pt x="126" y="198"/>
                  </a:cubicBezTo>
                  <a:cubicBezTo>
                    <a:pt x="251" y="198"/>
                    <a:pt x="251"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
            <p:cNvSpPr/>
            <p:nvPr/>
          </p:nvSpPr>
          <p:spPr>
            <a:xfrm>
              <a:off x="3686325" y="988675"/>
              <a:ext cx="6125" cy="4950"/>
            </a:xfrm>
            <a:custGeom>
              <a:avLst/>
              <a:gdLst/>
              <a:ahLst/>
              <a:cxnLst/>
              <a:rect l="l" t="t" r="r" b="b"/>
              <a:pathLst>
                <a:path w="245" h="198" extrusionOk="0">
                  <a:moveTo>
                    <a:pt x="125" y="1"/>
                  </a:moveTo>
                  <a:cubicBezTo>
                    <a:pt x="0" y="1"/>
                    <a:pt x="0" y="198"/>
                    <a:pt x="125" y="198"/>
                  </a:cubicBezTo>
                  <a:cubicBezTo>
                    <a:pt x="245" y="198"/>
                    <a:pt x="245" y="1"/>
                    <a:pt x="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
            <p:cNvSpPr/>
            <p:nvPr/>
          </p:nvSpPr>
          <p:spPr>
            <a:xfrm>
              <a:off x="3683775" y="973750"/>
              <a:ext cx="6300" cy="4950"/>
            </a:xfrm>
            <a:custGeom>
              <a:avLst/>
              <a:gdLst/>
              <a:ahLst/>
              <a:cxnLst/>
              <a:rect l="l" t="t" r="r" b="b"/>
              <a:pathLst>
                <a:path w="252" h="198" extrusionOk="0">
                  <a:moveTo>
                    <a:pt x="126" y="1"/>
                  </a:moveTo>
                  <a:cubicBezTo>
                    <a:pt x="1" y="1"/>
                    <a:pt x="1" y="198"/>
                    <a:pt x="126" y="198"/>
                  </a:cubicBezTo>
                  <a:cubicBezTo>
                    <a:pt x="251" y="198"/>
                    <a:pt x="251"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3701825" y="966900"/>
              <a:ext cx="6900" cy="4950"/>
            </a:xfrm>
            <a:custGeom>
              <a:avLst/>
              <a:gdLst/>
              <a:ahLst/>
              <a:cxnLst/>
              <a:rect l="l" t="t" r="r" b="b"/>
              <a:pathLst>
                <a:path w="276" h="198" extrusionOk="0">
                  <a:moveTo>
                    <a:pt x="150" y="0"/>
                  </a:moveTo>
                  <a:cubicBezTo>
                    <a:pt x="1" y="0"/>
                    <a:pt x="1" y="197"/>
                    <a:pt x="150" y="197"/>
                  </a:cubicBezTo>
                  <a:cubicBezTo>
                    <a:pt x="276" y="197"/>
                    <a:pt x="276"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
            <p:cNvSpPr/>
            <p:nvPr/>
          </p:nvSpPr>
          <p:spPr>
            <a:xfrm>
              <a:off x="3966750" y="1598075"/>
              <a:ext cx="6900" cy="4950"/>
            </a:xfrm>
            <a:custGeom>
              <a:avLst/>
              <a:gdLst/>
              <a:ahLst/>
              <a:cxnLst/>
              <a:rect l="l" t="t" r="r" b="b"/>
              <a:pathLst>
                <a:path w="276" h="198" extrusionOk="0">
                  <a:moveTo>
                    <a:pt x="126" y="0"/>
                  </a:moveTo>
                  <a:cubicBezTo>
                    <a:pt x="1" y="0"/>
                    <a:pt x="1" y="197"/>
                    <a:pt x="126" y="197"/>
                  </a:cubicBezTo>
                  <a:cubicBezTo>
                    <a:pt x="275" y="197"/>
                    <a:pt x="275"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
            <p:cNvSpPr/>
            <p:nvPr/>
          </p:nvSpPr>
          <p:spPr>
            <a:xfrm>
              <a:off x="3973025" y="1586275"/>
              <a:ext cx="6150" cy="4950"/>
            </a:xfrm>
            <a:custGeom>
              <a:avLst/>
              <a:gdLst/>
              <a:ahLst/>
              <a:cxnLst/>
              <a:rect l="l" t="t" r="r" b="b"/>
              <a:pathLst>
                <a:path w="246" h="198" extrusionOk="0">
                  <a:moveTo>
                    <a:pt x="120" y="0"/>
                  </a:moveTo>
                  <a:cubicBezTo>
                    <a:pt x="0" y="0"/>
                    <a:pt x="0" y="197"/>
                    <a:pt x="120" y="197"/>
                  </a:cubicBezTo>
                  <a:cubicBezTo>
                    <a:pt x="245" y="197"/>
                    <a:pt x="245"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
            <p:cNvSpPr/>
            <p:nvPr/>
          </p:nvSpPr>
          <p:spPr>
            <a:xfrm>
              <a:off x="3980475" y="1595525"/>
              <a:ext cx="6150" cy="5100"/>
            </a:xfrm>
            <a:custGeom>
              <a:avLst/>
              <a:gdLst/>
              <a:ahLst/>
              <a:cxnLst/>
              <a:rect l="l" t="t" r="r" b="b"/>
              <a:pathLst>
                <a:path w="246" h="204" extrusionOk="0">
                  <a:moveTo>
                    <a:pt x="120" y="1"/>
                  </a:moveTo>
                  <a:cubicBezTo>
                    <a:pt x="1" y="1"/>
                    <a:pt x="1" y="203"/>
                    <a:pt x="120" y="203"/>
                  </a:cubicBezTo>
                  <a:cubicBezTo>
                    <a:pt x="246" y="203"/>
                    <a:pt x="246" y="1"/>
                    <a:pt x="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
            <p:cNvSpPr/>
            <p:nvPr/>
          </p:nvSpPr>
          <p:spPr>
            <a:xfrm>
              <a:off x="4052575" y="1562700"/>
              <a:ext cx="6275" cy="4950"/>
            </a:xfrm>
            <a:custGeom>
              <a:avLst/>
              <a:gdLst/>
              <a:ahLst/>
              <a:cxnLst/>
              <a:rect l="l" t="t" r="r" b="b"/>
              <a:pathLst>
                <a:path w="251" h="198" extrusionOk="0">
                  <a:moveTo>
                    <a:pt x="126" y="0"/>
                  </a:moveTo>
                  <a:cubicBezTo>
                    <a:pt x="0" y="0"/>
                    <a:pt x="0" y="197"/>
                    <a:pt x="126" y="197"/>
                  </a:cubicBezTo>
                  <a:cubicBezTo>
                    <a:pt x="251" y="197"/>
                    <a:pt x="251"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
            <p:cNvSpPr/>
            <p:nvPr/>
          </p:nvSpPr>
          <p:spPr>
            <a:xfrm>
              <a:off x="4057500" y="1555225"/>
              <a:ext cx="6275" cy="4950"/>
            </a:xfrm>
            <a:custGeom>
              <a:avLst/>
              <a:gdLst/>
              <a:ahLst/>
              <a:cxnLst/>
              <a:rect l="l" t="t" r="r" b="b"/>
              <a:pathLst>
                <a:path w="251" h="198" extrusionOk="0">
                  <a:moveTo>
                    <a:pt x="126" y="1"/>
                  </a:moveTo>
                  <a:cubicBezTo>
                    <a:pt x="0" y="1"/>
                    <a:pt x="0" y="198"/>
                    <a:pt x="126" y="198"/>
                  </a:cubicBezTo>
                  <a:cubicBezTo>
                    <a:pt x="251" y="198"/>
                    <a:pt x="251"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
            <p:cNvSpPr/>
            <p:nvPr/>
          </p:nvSpPr>
          <p:spPr>
            <a:xfrm>
              <a:off x="4061225" y="1563300"/>
              <a:ext cx="6900" cy="4950"/>
            </a:xfrm>
            <a:custGeom>
              <a:avLst/>
              <a:gdLst/>
              <a:ahLst/>
              <a:cxnLst/>
              <a:rect l="l" t="t" r="r" b="b"/>
              <a:pathLst>
                <a:path w="276" h="198" extrusionOk="0">
                  <a:moveTo>
                    <a:pt x="126" y="0"/>
                  </a:moveTo>
                  <a:cubicBezTo>
                    <a:pt x="0" y="0"/>
                    <a:pt x="0" y="197"/>
                    <a:pt x="126" y="197"/>
                  </a:cubicBezTo>
                  <a:cubicBezTo>
                    <a:pt x="275" y="197"/>
                    <a:pt x="275" y="0"/>
                    <a:pt x="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
            <p:cNvSpPr/>
            <p:nvPr/>
          </p:nvSpPr>
          <p:spPr>
            <a:xfrm>
              <a:off x="3566925" y="941375"/>
              <a:ext cx="41650" cy="111175"/>
            </a:xfrm>
            <a:custGeom>
              <a:avLst/>
              <a:gdLst/>
              <a:ahLst/>
              <a:cxnLst/>
              <a:rect l="l" t="t" r="r" b="b"/>
              <a:pathLst>
                <a:path w="1666" h="4447" extrusionOk="0">
                  <a:moveTo>
                    <a:pt x="1564" y="0"/>
                  </a:moveTo>
                  <a:cubicBezTo>
                    <a:pt x="1140" y="48"/>
                    <a:pt x="693" y="48"/>
                    <a:pt x="275" y="102"/>
                  </a:cubicBezTo>
                  <a:cubicBezTo>
                    <a:pt x="221" y="102"/>
                    <a:pt x="173" y="150"/>
                    <a:pt x="173" y="197"/>
                  </a:cubicBezTo>
                  <a:cubicBezTo>
                    <a:pt x="72" y="1570"/>
                    <a:pt x="0" y="2961"/>
                    <a:pt x="48" y="4352"/>
                  </a:cubicBezTo>
                  <a:cubicBezTo>
                    <a:pt x="48" y="4415"/>
                    <a:pt x="97" y="4446"/>
                    <a:pt x="146" y="4446"/>
                  </a:cubicBezTo>
                  <a:cubicBezTo>
                    <a:pt x="196" y="4446"/>
                    <a:pt x="245" y="4415"/>
                    <a:pt x="245" y="4352"/>
                  </a:cubicBezTo>
                  <a:cubicBezTo>
                    <a:pt x="221" y="3684"/>
                    <a:pt x="245" y="3009"/>
                    <a:pt x="275" y="2341"/>
                  </a:cubicBezTo>
                  <a:cubicBezTo>
                    <a:pt x="275" y="1917"/>
                    <a:pt x="299" y="1493"/>
                    <a:pt x="323" y="1069"/>
                  </a:cubicBezTo>
                  <a:cubicBezTo>
                    <a:pt x="323" y="872"/>
                    <a:pt x="346" y="675"/>
                    <a:pt x="346" y="472"/>
                  </a:cubicBezTo>
                  <a:cubicBezTo>
                    <a:pt x="370" y="227"/>
                    <a:pt x="543" y="275"/>
                    <a:pt x="770" y="251"/>
                  </a:cubicBezTo>
                  <a:cubicBezTo>
                    <a:pt x="943" y="251"/>
                    <a:pt x="1093" y="227"/>
                    <a:pt x="1242" y="227"/>
                  </a:cubicBezTo>
                  <a:cubicBezTo>
                    <a:pt x="1310" y="220"/>
                    <a:pt x="1358" y="214"/>
                    <a:pt x="1392" y="214"/>
                  </a:cubicBezTo>
                  <a:cubicBezTo>
                    <a:pt x="1496" y="214"/>
                    <a:pt x="1469" y="265"/>
                    <a:pt x="1469" y="472"/>
                  </a:cubicBezTo>
                  <a:cubicBezTo>
                    <a:pt x="1439" y="920"/>
                    <a:pt x="1439" y="1367"/>
                    <a:pt x="1439" y="1815"/>
                  </a:cubicBezTo>
                  <a:cubicBezTo>
                    <a:pt x="1415" y="2585"/>
                    <a:pt x="1415" y="3361"/>
                    <a:pt x="1367" y="4108"/>
                  </a:cubicBezTo>
                  <a:cubicBezTo>
                    <a:pt x="1367" y="4167"/>
                    <a:pt x="1416" y="4197"/>
                    <a:pt x="1466" y="4197"/>
                  </a:cubicBezTo>
                  <a:cubicBezTo>
                    <a:pt x="1515" y="4197"/>
                    <a:pt x="1564" y="4167"/>
                    <a:pt x="1564" y="4108"/>
                  </a:cubicBezTo>
                  <a:cubicBezTo>
                    <a:pt x="1642" y="2788"/>
                    <a:pt x="1642" y="1445"/>
                    <a:pt x="1666" y="102"/>
                  </a:cubicBezTo>
                  <a:cubicBezTo>
                    <a:pt x="1666" y="48"/>
                    <a:pt x="1618" y="0"/>
                    <a:pt x="1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
            <p:cNvSpPr/>
            <p:nvPr/>
          </p:nvSpPr>
          <p:spPr>
            <a:xfrm>
              <a:off x="3571250" y="958775"/>
              <a:ext cx="37750" cy="7000"/>
            </a:xfrm>
            <a:custGeom>
              <a:avLst/>
              <a:gdLst/>
              <a:ahLst/>
              <a:cxnLst/>
              <a:rect l="l" t="t" r="r" b="b"/>
              <a:pathLst>
                <a:path w="1510" h="280" extrusionOk="0">
                  <a:moveTo>
                    <a:pt x="1364" y="1"/>
                  </a:moveTo>
                  <a:cubicBezTo>
                    <a:pt x="1358" y="1"/>
                    <a:pt x="1351" y="2"/>
                    <a:pt x="1343" y="3"/>
                  </a:cubicBezTo>
                  <a:cubicBezTo>
                    <a:pt x="1077" y="67"/>
                    <a:pt x="813" y="77"/>
                    <a:pt x="541" y="77"/>
                  </a:cubicBezTo>
                  <a:cubicBezTo>
                    <a:pt x="405" y="77"/>
                    <a:pt x="267" y="75"/>
                    <a:pt x="126" y="75"/>
                  </a:cubicBezTo>
                  <a:cubicBezTo>
                    <a:pt x="0" y="75"/>
                    <a:pt x="0" y="277"/>
                    <a:pt x="126" y="277"/>
                  </a:cubicBezTo>
                  <a:cubicBezTo>
                    <a:pt x="261" y="277"/>
                    <a:pt x="396" y="280"/>
                    <a:pt x="531" y="280"/>
                  </a:cubicBezTo>
                  <a:cubicBezTo>
                    <a:pt x="818" y="280"/>
                    <a:pt x="1103" y="269"/>
                    <a:pt x="1391" y="200"/>
                  </a:cubicBezTo>
                  <a:cubicBezTo>
                    <a:pt x="1509" y="177"/>
                    <a:pt x="1474" y="1"/>
                    <a:pt x="1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
            <p:cNvSpPr/>
            <p:nvPr/>
          </p:nvSpPr>
          <p:spPr>
            <a:xfrm>
              <a:off x="3580500" y="978075"/>
              <a:ext cx="13750" cy="70925"/>
            </a:xfrm>
            <a:custGeom>
              <a:avLst/>
              <a:gdLst/>
              <a:ahLst/>
              <a:cxnLst/>
              <a:rect l="l" t="t" r="r" b="b"/>
              <a:pathLst>
                <a:path w="550" h="2837" extrusionOk="0">
                  <a:moveTo>
                    <a:pt x="323" y="0"/>
                  </a:moveTo>
                  <a:cubicBezTo>
                    <a:pt x="124" y="0"/>
                    <a:pt x="30" y="2346"/>
                    <a:pt x="0" y="2837"/>
                  </a:cubicBezTo>
                  <a:lnTo>
                    <a:pt x="502" y="2735"/>
                  </a:lnTo>
                  <a:cubicBezTo>
                    <a:pt x="502" y="2192"/>
                    <a:pt x="550" y="1"/>
                    <a:pt x="329" y="1"/>
                  </a:cubicBezTo>
                  <a:cubicBezTo>
                    <a:pt x="327" y="1"/>
                    <a:pt x="325" y="0"/>
                    <a:pt x="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
            <p:cNvSpPr/>
            <p:nvPr/>
          </p:nvSpPr>
          <p:spPr>
            <a:xfrm>
              <a:off x="4192725" y="1185050"/>
              <a:ext cx="35225" cy="34450"/>
            </a:xfrm>
            <a:custGeom>
              <a:avLst/>
              <a:gdLst/>
              <a:ahLst/>
              <a:cxnLst/>
              <a:rect l="l" t="t" r="r" b="b"/>
              <a:pathLst>
                <a:path w="1409" h="1378" extrusionOk="0">
                  <a:moveTo>
                    <a:pt x="846" y="1"/>
                  </a:moveTo>
                  <a:cubicBezTo>
                    <a:pt x="814" y="1"/>
                    <a:pt x="782" y="18"/>
                    <a:pt x="764" y="56"/>
                  </a:cubicBezTo>
                  <a:cubicBezTo>
                    <a:pt x="687" y="152"/>
                    <a:pt x="639" y="253"/>
                    <a:pt x="561" y="354"/>
                  </a:cubicBezTo>
                  <a:cubicBezTo>
                    <a:pt x="466" y="301"/>
                    <a:pt x="364" y="253"/>
                    <a:pt x="263" y="205"/>
                  </a:cubicBezTo>
                  <a:lnTo>
                    <a:pt x="239" y="205"/>
                  </a:lnTo>
                  <a:lnTo>
                    <a:pt x="239" y="181"/>
                  </a:lnTo>
                  <a:cubicBezTo>
                    <a:pt x="217" y="164"/>
                    <a:pt x="194" y="157"/>
                    <a:pt x="172" y="157"/>
                  </a:cubicBezTo>
                  <a:cubicBezTo>
                    <a:pt x="94" y="157"/>
                    <a:pt x="33" y="251"/>
                    <a:pt x="90" y="331"/>
                  </a:cubicBezTo>
                  <a:cubicBezTo>
                    <a:pt x="191" y="450"/>
                    <a:pt x="263" y="551"/>
                    <a:pt x="364" y="677"/>
                  </a:cubicBezTo>
                  <a:cubicBezTo>
                    <a:pt x="287" y="778"/>
                    <a:pt x="191" y="850"/>
                    <a:pt x="90" y="928"/>
                  </a:cubicBezTo>
                  <a:cubicBezTo>
                    <a:pt x="0" y="970"/>
                    <a:pt x="50" y="1109"/>
                    <a:pt x="132" y="1109"/>
                  </a:cubicBezTo>
                  <a:cubicBezTo>
                    <a:pt x="143" y="1109"/>
                    <a:pt x="155" y="1106"/>
                    <a:pt x="167" y="1101"/>
                  </a:cubicBezTo>
                  <a:cubicBezTo>
                    <a:pt x="316" y="1077"/>
                    <a:pt x="436" y="1023"/>
                    <a:pt x="561" y="975"/>
                  </a:cubicBezTo>
                  <a:cubicBezTo>
                    <a:pt x="639" y="1101"/>
                    <a:pt x="710" y="1196"/>
                    <a:pt x="764" y="1322"/>
                  </a:cubicBezTo>
                  <a:cubicBezTo>
                    <a:pt x="783" y="1361"/>
                    <a:pt x="817" y="1378"/>
                    <a:pt x="851" y="1378"/>
                  </a:cubicBezTo>
                  <a:cubicBezTo>
                    <a:pt x="905" y="1378"/>
                    <a:pt x="961" y="1336"/>
                    <a:pt x="961" y="1274"/>
                  </a:cubicBezTo>
                  <a:cubicBezTo>
                    <a:pt x="961" y="1148"/>
                    <a:pt x="961" y="1023"/>
                    <a:pt x="937" y="898"/>
                  </a:cubicBezTo>
                  <a:cubicBezTo>
                    <a:pt x="1063" y="874"/>
                    <a:pt x="1158" y="874"/>
                    <a:pt x="1284" y="874"/>
                  </a:cubicBezTo>
                  <a:cubicBezTo>
                    <a:pt x="1385" y="874"/>
                    <a:pt x="1409" y="725"/>
                    <a:pt x="1307" y="677"/>
                  </a:cubicBezTo>
                  <a:cubicBezTo>
                    <a:pt x="1182" y="599"/>
                    <a:pt x="1063" y="551"/>
                    <a:pt x="913" y="504"/>
                  </a:cubicBezTo>
                  <a:cubicBezTo>
                    <a:pt x="913" y="378"/>
                    <a:pt x="913" y="253"/>
                    <a:pt x="937" y="128"/>
                  </a:cubicBezTo>
                  <a:cubicBezTo>
                    <a:pt x="952" y="49"/>
                    <a:pt x="899" y="1"/>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
            <p:cNvSpPr/>
            <p:nvPr/>
          </p:nvSpPr>
          <p:spPr>
            <a:xfrm>
              <a:off x="3158275" y="1071750"/>
              <a:ext cx="66925" cy="61225"/>
            </a:xfrm>
            <a:custGeom>
              <a:avLst/>
              <a:gdLst/>
              <a:ahLst/>
              <a:cxnLst/>
              <a:rect l="l" t="t" r="r" b="b"/>
              <a:pathLst>
                <a:path w="2677" h="2449" extrusionOk="0">
                  <a:moveTo>
                    <a:pt x="894" y="1"/>
                  </a:moveTo>
                  <a:cubicBezTo>
                    <a:pt x="788" y="1"/>
                    <a:pt x="691" y="101"/>
                    <a:pt x="723" y="236"/>
                  </a:cubicBezTo>
                  <a:cubicBezTo>
                    <a:pt x="747" y="457"/>
                    <a:pt x="800" y="654"/>
                    <a:pt x="872" y="857"/>
                  </a:cubicBezTo>
                  <a:cubicBezTo>
                    <a:pt x="675" y="928"/>
                    <a:pt x="472" y="1006"/>
                    <a:pt x="275" y="1078"/>
                  </a:cubicBezTo>
                  <a:lnTo>
                    <a:pt x="227" y="1078"/>
                  </a:lnTo>
                  <a:cubicBezTo>
                    <a:pt x="1" y="1131"/>
                    <a:pt x="1" y="1454"/>
                    <a:pt x="251" y="1478"/>
                  </a:cubicBezTo>
                  <a:cubicBezTo>
                    <a:pt x="502" y="1478"/>
                    <a:pt x="771" y="1525"/>
                    <a:pt x="1021" y="1549"/>
                  </a:cubicBezTo>
                  <a:cubicBezTo>
                    <a:pt x="1045" y="1776"/>
                    <a:pt x="1045" y="1997"/>
                    <a:pt x="997" y="2224"/>
                  </a:cubicBezTo>
                  <a:cubicBezTo>
                    <a:pt x="967" y="2351"/>
                    <a:pt x="1090" y="2448"/>
                    <a:pt x="1201" y="2448"/>
                  </a:cubicBezTo>
                  <a:cubicBezTo>
                    <a:pt x="1261" y="2448"/>
                    <a:pt x="1318" y="2419"/>
                    <a:pt x="1344" y="2349"/>
                  </a:cubicBezTo>
                  <a:cubicBezTo>
                    <a:pt x="1469" y="2122"/>
                    <a:pt x="1571" y="1902"/>
                    <a:pt x="1696" y="1675"/>
                  </a:cubicBezTo>
                  <a:cubicBezTo>
                    <a:pt x="1917" y="1728"/>
                    <a:pt x="2168" y="1800"/>
                    <a:pt x="2388" y="1878"/>
                  </a:cubicBezTo>
                  <a:cubicBezTo>
                    <a:pt x="2406" y="1882"/>
                    <a:pt x="2422" y="1884"/>
                    <a:pt x="2438" y="1884"/>
                  </a:cubicBezTo>
                  <a:cubicBezTo>
                    <a:pt x="2606" y="1884"/>
                    <a:pt x="2676" y="1664"/>
                    <a:pt x="2562" y="1549"/>
                  </a:cubicBezTo>
                  <a:cubicBezTo>
                    <a:pt x="2412" y="1376"/>
                    <a:pt x="2239" y="1227"/>
                    <a:pt x="2066" y="1078"/>
                  </a:cubicBezTo>
                  <a:cubicBezTo>
                    <a:pt x="2191" y="905"/>
                    <a:pt x="2317" y="755"/>
                    <a:pt x="2466" y="606"/>
                  </a:cubicBezTo>
                  <a:cubicBezTo>
                    <a:pt x="2580" y="493"/>
                    <a:pt x="2468" y="301"/>
                    <a:pt x="2313" y="301"/>
                  </a:cubicBezTo>
                  <a:cubicBezTo>
                    <a:pt x="2297" y="301"/>
                    <a:pt x="2280" y="303"/>
                    <a:pt x="2263" y="308"/>
                  </a:cubicBezTo>
                  <a:cubicBezTo>
                    <a:pt x="1994" y="385"/>
                    <a:pt x="1744" y="481"/>
                    <a:pt x="1493" y="606"/>
                  </a:cubicBezTo>
                  <a:cubicBezTo>
                    <a:pt x="1344" y="433"/>
                    <a:pt x="1171" y="284"/>
                    <a:pt x="1045" y="87"/>
                  </a:cubicBezTo>
                  <a:cubicBezTo>
                    <a:pt x="1003" y="26"/>
                    <a:pt x="947"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
            <p:cNvSpPr/>
            <p:nvPr/>
          </p:nvSpPr>
          <p:spPr>
            <a:xfrm>
              <a:off x="4046325" y="1690150"/>
              <a:ext cx="67150" cy="61150"/>
            </a:xfrm>
            <a:custGeom>
              <a:avLst/>
              <a:gdLst/>
              <a:ahLst/>
              <a:cxnLst/>
              <a:rect l="l" t="t" r="r" b="b"/>
              <a:pathLst>
                <a:path w="2686" h="2446" extrusionOk="0">
                  <a:moveTo>
                    <a:pt x="1395" y="0"/>
                  </a:moveTo>
                  <a:cubicBezTo>
                    <a:pt x="1315" y="0"/>
                    <a:pt x="1231" y="51"/>
                    <a:pt x="1193" y="150"/>
                  </a:cubicBezTo>
                  <a:cubicBezTo>
                    <a:pt x="1122" y="323"/>
                    <a:pt x="1068" y="544"/>
                    <a:pt x="996" y="747"/>
                  </a:cubicBezTo>
                  <a:cubicBezTo>
                    <a:pt x="799" y="693"/>
                    <a:pt x="596" y="669"/>
                    <a:pt x="399" y="621"/>
                  </a:cubicBezTo>
                  <a:lnTo>
                    <a:pt x="352" y="621"/>
                  </a:lnTo>
                  <a:cubicBezTo>
                    <a:pt x="320" y="607"/>
                    <a:pt x="289" y="601"/>
                    <a:pt x="261" y="601"/>
                  </a:cubicBezTo>
                  <a:cubicBezTo>
                    <a:pt x="89" y="601"/>
                    <a:pt x="0" y="836"/>
                    <a:pt x="149" y="944"/>
                  </a:cubicBezTo>
                  <a:cubicBezTo>
                    <a:pt x="376" y="1093"/>
                    <a:pt x="573" y="1266"/>
                    <a:pt x="770" y="1439"/>
                  </a:cubicBezTo>
                  <a:cubicBezTo>
                    <a:pt x="698" y="1642"/>
                    <a:pt x="573" y="1815"/>
                    <a:pt x="423" y="1988"/>
                  </a:cubicBezTo>
                  <a:cubicBezTo>
                    <a:pt x="301" y="2111"/>
                    <a:pt x="412" y="2319"/>
                    <a:pt x="555" y="2319"/>
                  </a:cubicBezTo>
                  <a:cubicBezTo>
                    <a:pt x="586" y="2319"/>
                    <a:pt x="618" y="2309"/>
                    <a:pt x="650" y="2287"/>
                  </a:cubicBezTo>
                  <a:cubicBezTo>
                    <a:pt x="871" y="2138"/>
                    <a:pt x="1068" y="2012"/>
                    <a:pt x="1295" y="1863"/>
                  </a:cubicBezTo>
                  <a:cubicBezTo>
                    <a:pt x="1468" y="2036"/>
                    <a:pt x="1641" y="2215"/>
                    <a:pt x="1790" y="2388"/>
                  </a:cubicBezTo>
                  <a:cubicBezTo>
                    <a:pt x="1831" y="2429"/>
                    <a:pt x="1875" y="2446"/>
                    <a:pt x="1918" y="2446"/>
                  </a:cubicBezTo>
                  <a:cubicBezTo>
                    <a:pt x="2033" y="2446"/>
                    <a:pt x="2135" y="2324"/>
                    <a:pt x="2113" y="2215"/>
                  </a:cubicBezTo>
                  <a:cubicBezTo>
                    <a:pt x="2065" y="1988"/>
                    <a:pt x="1993" y="1768"/>
                    <a:pt x="1916" y="1541"/>
                  </a:cubicBezTo>
                  <a:cubicBezTo>
                    <a:pt x="2113" y="1469"/>
                    <a:pt x="2292" y="1391"/>
                    <a:pt x="2489" y="1344"/>
                  </a:cubicBezTo>
                  <a:cubicBezTo>
                    <a:pt x="2686" y="1290"/>
                    <a:pt x="2662" y="1021"/>
                    <a:pt x="2489" y="991"/>
                  </a:cubicBezTo>
                  <a:cubicBezTo>
                    <a:pt x="2214" y="920"/>
                    <a:pt x="1940" y="896"/>
                    <a:pt x="1695" y="842"/>
                  </a:cubicBezTo>
                  <a:cubicBezTo>
                    <a:pt x="1617" y="621"/>
                    <a:pt x="1570" y="394"/>
                    <a:pt x="1570" y="174"/>
                  </a:cubicBezTo>
                  <a:cubicBezTo>
                    <a:pt x="1557" y="57"/>
                    <a:pt x="1479" y="0"/>
                    <a:pt x="1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
            <p:cNvSpPr/>
            <p:nvPr/>
          </p:nvSpPr>
          <p:spPr>
            <a:xfrm>
              <a:off x="3329325" y="1802750"/>
              <a:ext cx="36575" cy="33475"/>
            </a:xfrm>
            <a:custGeom>
              <a:avLst/>
              <a:gdLst/>
              <a:ahLst/>
              <a:cxnLst/>
              <a:rect l="l" t="t" r="r" b="b"/>
              <a:pathLst>
                <a:path w="1463" h="1339" extrusionOk="0">
                  <a:moveTo>
                    <a:pt x="515" y="1"/>
                  </a:moveTo>
                  <a:cubicBezTo>
                    <a:pt x="456" y="1"/>
                    <a:pt x="400" y="55"/>
                    <a:pt x="400" y="123"/>
                  </a:cubicBezTo>
                  <a:cubicBezTo>
                    <a:pt x="424" y="249"/>
                    <a:pt x="448" y="344"/>
                    <a:pt x="472" y="469"/>
                  </a:cubicBezTo>
                  <a:cubicBezTo>
                    <a:pt x="376" y="493"/>
                    <a:pt x="275" y="547"/>
                    <a:pt x="149" y="571"/>
                  </a:cubicBezTo>
                  <a:lnTo>
                    <a:pt x="149" y="595"/>
                  </a:lnTo>
                  <a:lnTo>
                    <a:pt x="125" y="595"/>
                  </a:lnTo>
                  <a:cubicBezTo>
                    <a:pt x="0" y="595"/>
                    <a:pt x="0" y="768"/>
                    <a:pt x="125" y="792"/>
                  </a:cubicBezTo>
                  <a:cubicBezTo>
                    <a:pt x="275" y="792"/>
                    <a:pt x="424" y="816"/>
                    <a:pt x="549" y="845"/>
                  </a:cubicBezTo>
                  <a:cubicBezTo>
                    <a:pt x="573" y="965"/>
                    <a:pt x="573" y="1090"/>
                    <a:pt x="549" y="1216"/>
                  </a:cubicBezTo>
                  <a:cubicBezTo>
                    <a:pt x="513" y="1284"/>
                    <a:pt x="582" y="1338"/>
                    <a:pt x="645" y="1338"/>
                  </a:cubicBezTo>
                  <a:cubicBezTo>
                    <a:pt x="676" y="1338"/>
                    <a:pt x="707" y="1325"/>
                    <a:pt x="722" y="1293"/>
                  </a:cubicBezTo>
                  <a:cubicBezTo>
                    <a:pt x="794" y="1168"/>
                    <a:pt x="848" y="1042"/>
                    <a:pt x="919" y="941"/>
                  </a:cubicBezTo>
                  <a:cubicBezTo>
                    <a:pt x="1045" y="965"/>
                    <a:pt x="1170" y="995"/>
                    <a:pt x="1296" y="1042"/>
                  </a:cubicBezTo>
                  <a:cubicBezTo>
                    <a:pt x="1306" y="1045"/>
                    <a:pt x="1316" y="1045"/>
                    <a:pt x="1326" y="1045"/>
                  </a:cubicBezTo>
                  <a:cubicBezTo>
                    <a:pt x="1428" y="1045"/>
                    <a:pt x="1462" y="935"/>
                    <a:pt x="1391" y="869"/>
                  </a:cubicBezTo>
                  <a:cubicBezTo>
                    <a:pt x="1319" y="768"/>
                    <a:pt x="1218" y="696"/>
                    <a:pt x="1146" y="619"/>
                  </a:cubicBezTo>
                  <a:cubicBezTo>
                    <a:pt x="1194" y="517"/>
                    <a:pt x="1272" y="446"/>
                    <a:pt x="1343" y="368"/>
                  </a:cubicBezTo>
                  <a:cubicBezTo>
                    <a:pt x="1414" y="302"/>
                    <a:pt x="1355" y="192"/>
                    <a:pt x="1267" y="192"/>
                  </a:cubicBezTo>
                  <a:cubicBezTo>
                    <a:pt x="1259" y="192"/>
                    <a:pt x="1250" y="193"/>
                    <a:pt x="1242" y="195"/>
                  </a:cubicBezTo>
                  <a:cubicBezTo>
                    <a:pt x="1122" y="219"/>
                    <a:pt x="973" y="272"/>
                    <a:pt x="824" y="344"/>
                  </a:cubicBezTo>
                  <a:cubicBezTo>
                    <a:pt x="746" y="249"/>
                    <a:pt x="675" y="147"/>
                    <a:pt x="597" y="46"/>
                  </a:cubicBezTo>
                  <a:cubicBezTo>
                    <a:pt x="573" y="14"/>
                    <a:pt x="544" y="1"/>
                    <a:pt x="5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
            <p:cNvSpPr/>
            <p:nvPr/>
          </p:nvSpPr>
          <p:spPr>
            <a:xfrm>
              <a:off x="3634075" y="1848050"/>
              <a:ext cx="18675" cy="14950"/>
            </a:xfrm>
            <a:custGeom>
              <a:avLst/>
              <a:gdLst/>
              <a:ahLst/>
              <a:cxnLst/>
              <a:rect l="l" t="t" r="r" b="b"/>
              <a:pathLst>
                <a:path w="747" h="598" extrusionOk="0">
                  <a:moveTo>
                    <a:pt x="371" y="1"/>
                  </a:moveTo>
                  <a:cubicBezTo>
                    <a:pt x="1" y="1"/>
                    <a:pt x="1" y="598"/>
                    <a:pt x="371" y="598"/>
                  </a:cubicBezTo>
                  <a:cubicBezTo>
                    <a:pt x="747" y="598"/>
                    <a:pt x="747" y="1"/>
                    <a:pt x="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
            <p:cNvSpPr/>
            <p:nvPr/>
          </p:nvSpPr>
          <p:spPr>
            <a:xfrm>
              <a:off x="3648400" y="1818200"/>
              <a:ext cx="19275" cy="14950"/>
            </a:xfrm>
            <a:custGeom>
              <a:avLst/>
              <a:gdLst/>
              <a:ahLst/>
              <a:cxnLst/>
              <a:rect l="l" t="t" r="r" b="b"/>
              <a:pathLst>
                <a:path w="771" h="598" extrusionOk="0">
                  <a:moveTo>
                    <a:pt x="395" y="1"/>
                  </a:moveTo>
                  <a:cubicBezTo>
                    <a:pt x="1" y="1"/>
                    <a:pt x="1" y="598"/>
                    <a:pt x="395" y="598"/>
                  </a:cubicBezTo>
                  <a:cubicBezTo>
                    <a:pt x="771" y="598"/>
                    <a:pt x="771" y="1"/>
                    <a:pt x="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
            <p:cNvSpPr/>
            <p:nvPr/>
          </p:nvSpPr>
          <p:spPr>
            <a:xfrm>
              <a:off x="3660200" y="1848050"/>
              <a:ext cx="19275" cy="14950"/>
            </a:xfrm>
            <a:custGeom>
              <a:avLst/>
              <a:gdLst/>
              <a:ahLst/>
              <a:cxnLst/>
              <a:rect l="l" t="t" r="r" b="b"/>
              <a:pathLst>
                <a:path w="771" h="598" extrusionOk="0">
                  <a:moveTo>
                    <a:pt x="394" y="1"/>
                  </a:moveTo>
                  <a:cubicBezTo>
                    <a:pt x="0" y="1"/>
                    <a:pt x="0" y="598"/>
                    <a:pt x="394" y="598"/>
                  </a:cubicBezTo>
                  <a:cubicBezTo>
                    <a:pt x="770" y="598"/>
                    <a:pt x="770" y="1"/>
                    <a:pt x="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
            <p:cNvSpPr/>
            <p:nvPr/>
          </p:nvSpPr>
          <p:spPr>
            <a:xfrm>
              <a:off x="3087375" y="1368675"/>
              <a:ext cx="19275" cy="14950"/>
            </a:xfrm>
            <a:custGeom>
              <a:avLst/>
              <a:gdLst/>
              <a:ahLst/>
              <a:cxnLst/>
              <a:rect l="l" t="t" r="r" b="b"/>
              <a:pathLst>
                <a:path w="771" h="598" extrusionOk="0">
                  <a:moveTo>
                    <a:pt x="401" y="0"/>
                  </a:moveTo>
                  <a:cubicBezTo>
                    <a:pt x="1" y="0"/>
                    <a:pt x="1" y="597"/>
                    <a:pt x="401" y="597"/>
                  </a:cubicBezTo>
                  <a:cubicBezTo>
                    <a:pt x="771" y="597"/>
                    <a:pt x="771"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
            <p:cNvSpPr/>
            <p:nvPr/>
          </p:nvSpPr>
          <p:spPr>
            <a:xfrm>
              <a:off x="3102300" y="1339425"/>
              <a:ext cx="19275" cy="14950"/>
            </a:xfrm>
            <a:custGeom>
              <a:avLst/>
              <a:gdLst/>
              <a:ahLst/>
              <a:cxnLst/>
              <a:rect l="l" t="t" r="r" b="b"/>
              <a:pathLst>
                <a:path w="771" h="598" extrusionOk="0">
                  <a:moveTo>
                    <a:pt x="377" y="0"/>
                  </a:moveTo>
                  <a:cubicBezTo>
                    <a:pt x="1" y="0"/>
                    <a:pt x="1" y="597"/>
                    <a:pt x="377" y="597"/>
                  </a:cubicBezTo>
                  <a:cubicBezTo>
                    <a:pt x="771" y="597"/>
                    <a:pt x="771"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
            <p:cNvSpPr/>
            <p:nvPr/>
          </p:nvSpPr>
          <p:spPr>
            <a:xfrm>
              <a:off x="3114100" y="1368675"/>
              <a:ext cx="19425" cy="14950"/>
            </a:xfrm>
            <a:custGeom>
              <a:avLst/>
              <a:gdLst/>
              <a:ahLst/>
              <a:cxnLst/>
              <a:rect l="l" t="t" r="r" b="b"/>
              <a:pathLst>
                <a:path w="777" h="598" extrusionOk="0">
                  <a:moveTo>
                    <a:pt x="377" y="0"/>
                  </a:moveTo>
                  <a:cubicBezTo>
                    <a:pt x="0" y="0"/>
                    <a:pt x="0" y="597"/>
                    <a:pt x="377" y="597"/>
                  </a:cubicBezTo>
                  <a:cubicBezTo>
                    <a:pt x="777" y="597"/>
                    <a:pt x="777"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
            <p:cNvSpPr/>
            <p:nvPr/>
          </p:nvSpPr>
          <p:spPr>
            <a:xfrm>
              <a:off x="4120325" y="1088075"/>
              <a:ext cx="19275" cy="14950"/>
            </a:xfrm>
            <a:custGeom>
              <a:avLst/>
              <a:gdLst/>
              <a:ahLst/>
              <a:cxnLst/>
              <a:rect l="l" t="t" r="r" b="b"/>
              <a:pathLst>
                <a:path w="771" h="598" extrusionOk="0">
                  <a:moveTo>
                    <a:pt x="401" y="1"/>
                  </a:moveTo>
                  <a:cubicBezTo>
                    <a:pt x="1" y="1"/>
                    <a:pt x="1" y="598"/>
                    <a:pt x="401" y="598"/>
                  </a:cubicBezTo>
                  <a:cubicBezTo>
                    <a:pt x="771" y="598"/>
                    <a:pt x="771" y="1"/>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
            <p:cNvSpPr/>
            <p:nvPr/>
          </p:nvSpPr>
          <p:spPr>
            <a:xfrm>
              <a:off x="4135250" y="1058975"/>
              <a:ext cx="19275" cy="14200"/>
            </a:xfrm>
            <a:custGeom>
              <a:avLst/>
              <a:gdLst/>
              <a:ahLst/>
              <a:cxnLst/>
              <a:rect l="l" t="t" r="r" b="b"/>
              <a:pathLst>
                <a:path w="771" h="568" extrusionOk="0">
                  <a:moveTo>
                    <a:pt x="377" y="1"/>
                  </a:moveTo>
                  <a:cubicBezTo>
                    <a:pt x="1" y="1"/>
                    <a:pt x="1" y="568"/>
                    <a:pt x="377" y="568"/>
                  </a:cubicBezTo>
                  <a:cubicBezTo>
                    <a:pt x="771" y="568"/>
                    <a:pt x="771"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
            <p:cNvSpPr/>
            <p:nvPr/>
          </p:nvSpPr>
          <p:spPr>
            <a:xfrm>
              <a:off x="4147050" y="1088075"/>
              <a:ext cx="19275" cy="14950"/>
            </a:xfrm>
            <a:custGeom>
              <a:avLst/>
              <a:gdLst/>
              <a:ahLst/>
              <a:cxnLst/>
              <a:rect l="l" t="t" r="r" b="b"/>
              <a:pathLst>
                <a:path w="771" h="598" extrusionOk="0">
                  <a:moveTo>
                    <a:pt x="376" y="1"/>
                  </a:moveTo>
                  <a:cubicBezTo>
                    <a:pt x="0" y="1"/>
                    <a:pt x="0" y="598"/>
                    <a:pt x="376" y="598"/>
                  </a:cubicBezTo>
                  <a:cubicBezTo>
                    <a:pt x="770" y="598"/>
                    <a:pt x="770" y="1"/>
                    <a:pt x="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
            <p:cNvSpPr/>
            <p:nvPr/>
          </p:nvSpPr>
          <p:spPr>
            <a:xfrm>
              <a:off x="3642725" y="824500"/>
              <a:ext cx="19275" cy="14950"/>
            </a:xfrm>
            <a:custGeom>
              <a:avLst/>
              <a:gdLst/>
              <a:ahLst/>
              <a:cxnLst/>
              <a:rect l="l" t="t" r="r" b="b"/>
              <a:pathLst>
                <a:path w="771" h="598" extrusionOk="0">
                  <a:moveTo>
                    <a:pt x="401" y="1"/>
                  </a:moveTo>
                  <a:cubicBezTo>
                    <a:pt x="1" y="1"/>
                    <a:pt x="1" y="598"/>
                    <a:pt x="401" y="598"/>
                  </a:cubicBezTo>
                  <a:cubicBezTo>
                    <a:pt x="771" y="598"/>
                    <a:pt x="771" y="1"/>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
            <p:cNvSpPr/>
            <p:nvPr/>
          </p:nvSpPr>
          <p:spPr>
            <a:xfrm>
              <a:off x="3657650" y="795250"/>
              <a:ext cx="19275" cy="14350"/>
            </a:xfrm>
            <a:custGeom>
              <a:avLst/>
              <a:gdLst/>
              <a:ahLst/>
              <a:cxnLst/>
              <a:rect l="l" t="t" r="r" b="b"/>
              <a:pathLst>
                <a:path w="771" h="574" extrusionOk="0">
                  <a:moveTo>
                    <a:pt x="377" y="1"/>
                  </a:moveTo>
                  <a:cubicBezTo>
                    <a:pt x="1" y="1"/>
                    <a:pt x="1" y="574"/>
                    <a:pt x="377" y="574"/>
                  </a:cubicBezTo>
                  <a:cubicBezTo>
                    <a:pt x="771" y="574"/>
                    <a:pt x="771"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
            <p:cNvSpPr/>
            <p:nvPr/>
          </p:nvSpPr>
          <p:spPr>
            <a:xfrm>
              <a:off x="3669450" y="824500"/>
              <a:ext cx="19275" cy="14950"/>
            </a:xfrm>
            <a:custGeom>
              <a:avLst/>
              <a:gdLst/>
              <a:ahLst/>
              <a:cxnLst/>
              <a:rect l="l" t="t" r="r" b="b"/>
              <a:pathLst>
                <a:path w="771" h="598" extrusionOk="0">
                  <a:moveTo>
                    <a:pt x="377" y="1"/>
                  </a:moveTo>
                  <a:cubicBezTo>
                    <a:pt x="0" y="1"/>
                    <a:pt x="0" y="598"/>
                    <a:pt x="377" y="598"/>
                  </a:cubicBezTo>
                  <a:cubicBezTo>
                    <a:pt x="771" y="598"/>
                    <a:pt x="771"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
            <p:cNvSpPr/>
            <p:nvPr/>
          </p:nvSpPr>
          <p:spPr>
            <a:xfrm>
              <a:off x="4213825" y="1345175"/>
              <a:ext cx="26525" cy="23375"/>
            </a:xfrm>
            <a:custGeom>
              <a:avLst/>
              <a:gdLst/>
              <a:ahLst/>
              <a:cxnLst/>
              <a:rect l="l" t="t" r="r" b="b"/>
              <a:pathLst>
                <a:path w="1061" h="935" extrusionOk="0">
                  <a:moveTo>
                    <a:pt x="320" y="0"/>
                  </a:moveTo>
                  <a:cubicBezTo>
                    <a:pt x="264" y="0"/>
                    <a:pt x="224" y="60"/>
                    <a:pt x="242" y="116"/>
                  </a:cubicBezTo>
                  <a:cubicBezTo>
                    <a:pt x="266" y="194"/>
                    <a:pt x="290" y="266"/>
                    <a:pt x="314" y="343"/>
                  </a:cubicBezTo>
                  <a:cubicBezTo>
                    <a:pt x="242" y="367"/>
                    <a:pt x="189" y="415"/>
                    <a:pt x="117" y="439"/>
                  </a:cubicBezTo>
                  <a:lnTo>
                    <a:pt x="93" y="463"/>
                  </a:lnTo>
                  <a:cubicBezTo>
                    <a:pt x="1" y="490"/>
                    <a:pt x="12" y="591"/>
                    <a:pt x="92" y="591"/>
                  </a:cubicBezTo>
                  <a:cubicBezTo>
                    <a:pt x="100" y="591"/>
                    <a:pt x="108" y="590"/>
                    <a:pt x="117" y="588"/>
                  </a:cubicBezTo>
                  <a:lnTo>
                    <a:pt x="416" y="588"/>
                  </a:lnTo>
                  <a:cubicBezTo>
                    <a:pt x="440" y="690"/>
                    <a:pt x="463" y="761"/>
                    <a:pt x="440" y="863"/>
                  </a:cubicBezTo>
                  <a:cubicBezTo>
                    <a:pt x="440" y="907"/>
                    <a:pt x="481" y="934"/>
                    <a:pt x="521" y="934"/>
                  </a:cubicBezTo>
                  <a:cubicBezTo>
                    <a:pt x="550" y="934"/>
                    <a:pt x="579" y="919"/>
                    <a:pt x="589" y="887"/>
                  </a:cubicBezTo>
                  <a:cubicBezTo>
                    <a:pt x="613" y="791"/>
                    <a:pt x="637" y="713"/>
                    <a:pt x="690" y="612"/>
                  </a:cubicBezTo>
                  <a:cubicBezTo>
                    <a:pt x="786" y="612"/>
                    <a:pt x="863" y="642"/>
                    <a:pt x="965" y="666"/>
                  </a:cubicBezTo>
                  <a:cubicBezTo>
                    <a:pt x="1036" y="666"/>
                    <a:pt x="1060" y="564"/>
                    <a:pt x="1013" y="516"/>
                  </a:cubicBezTo>
                  <a:cubicBezTo>
                    <a:pt x="935" y="463"/>
                    <a:pt x="863" y="415"/>
                    <a:pt x="786" y="367"/>
                  </a:cubicBezTo>
                  <a:cubicBezTo>
                    <a:pt x="839" y="290"/>
                    <a:pt x="887" y="218"/>
                    <a:pt x="935" y="164"/>
                  </a:cubicBezTo>
                  <a:cubicBezTo>
                    <a:pt x="959" y="126"/>
                    <a:pt x="929" y="53"/>
                    <a:pt x="880" y="53"/>
                  </a:cubicBezTo>
                  <a:cubicBezTo>
                    <a:pt x="867" y="53"/>
                    <a:pt x="854" y="58"/>
                    <a:pt x="839" y="69"/>
                  </a:cubicBezTo>
                  <a:cubicBezTo>
                    <a:pt x="738" y="93"/>
                    <a:pt x="637" y="140"/>
                    <a:pt x="565" y="194"/>
                  </a:cubicBezTo>
                  <a:cubicBezTo>
                    <a:pt x="487" y="140"/>
                    <a:pt x="416" y="93"/>
                    <a:pt x="368" y="15"/>
                  </a:cubicBezTo>
                  <a:cubicBezTo>
                    <a:pt x="351" y="5"/>
                    <a:pt x="335" y="0"/>
                    <a:pt x="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
            <p:cNvSpPr/>
            <p:nvPr/>
          </p:nvSpPr>
          <p:spPr>
            <a:xfrm>
              <a:off x="3204400" y="1202075"/>
              <a:ext cx="26600" cy="23375"/>
            </a:xfrm>
            <a:custGeom>
              <a:avLst/>
              <a:gdLst/>
              <a:ahLst/>
              <a:cxnLst/>
              <a:rect l="l" t="t" r="r" b="b"/>
              <a:pathLst>
                <a:path w="1064" h="935" extrusionOk="0">
                  <a:moveTo>
                    <a:pt x="302" y="1"/>
                  </a:moveTo>
                  <a:cubicBezTo>
                    <a:pt x="262" y="1"/>
                    <a:pt x="221" y="41"/>
                    <a:pt x="221" y="97"/>
                  </a:cubicBezTo>
                  <a:cubicBezTo>
                    <a:pt x="245" y="169"/>
                    <a:pt x="299" y="270"/>
                    <a:pt x="323" y="342"/>
                  </a:cubicBezTo>
                  <a:cubicBezTo>
                    <a:pt x="245" y="366"/>
                    <a:pt x="173" y="420"/>
                    <a:pt x="96" y="444"/>
                  </a:cubicBezTo>
                  <a:cubicBezTo>
                    <a:pt x="0" y="467"/>
                    <a:pt x="24" y="593"/>
                    <a:pt x="120" y="593"/>
                  </a:cubicBezTo>
                  <a:lnTo>
                    <a:pt x="418" y="593"/>
                  </a:lnTo>
                  <a:cubicBezTo>
                    <a:pt x="448" y="694"/>
                    <a:pt x="448" y="766"/>
                    <a:pt x="448" y="867"/>
                  </a:cubicBezTo>
                  <a:cubicBezTo>
                    <a:pt x="431" y="909"/>
                    <a:pt x="466" y="935"/>
                    <a:pt x="509" y="935"/>
                  </a:cubicBezTo>
                  <a:cubicBezTo>
                    <a:pt x="540" y="935"/>
                    <a:pt x="575" y="921"/>
                    <a:pt x="597" y="891"/>
                  </a:cubicBezTo>
                  <a:cubicBezTo>
                    <a:pt x="621" y="790"/>
                    <a:pt x="645" y="718"/>
                    <a:pt x="669" y="617"/>
                  </a:cubicBezTo>
                  <a:cubicBezTo>
                    <a:pt x="770" y="617"/>
                    <a:pt x="866" y="641"/>
                    <a:pt x="967" y="641"/>
                  </a:cubicBezTo>
                  <a:cubicBezTo>
                    <a:pt x="976" y="643"/>
                    <a:pt x="983" y="644"/>
                    <a:pt x="991" y="644"/>
                  </a:cubicBezTo>
                  <a:cubicBezTo>
                    <a:pt x="1049" y="644"/>
                    <a:pt x="1063" y="563"/>
                    <a:pt x="1015" y="515"/>
                  </a:cubicBezTo>
                  <a:cubicBezTo>
                    <a:pt x="943" y="467"/>
                    <a:pt x="866" y="420"/>
                    <a:pt x="794" y="366"/>
                  </a:cubicBezTo>
                  <a:cubicBezTo>
                    <a:pt x="842" y="294"/>
                    <a:pt x="866" y="217"/>
                    <a:pt x="920" y="169"/>
                  </a:cubicBezTo>
                  <a:cubicBezTo>
                    <a:pt x="961" y="106"/>
                    <a:pt x="912" y="39"/>
                    <a:pt x="863" y="39"/>
                  </a:cubicBezTo>
                  <a:cubicBezTo>
                    <a:pt x="856" y="39"/>
                    <a:pt x="849" y="41"/>
                    <a:pt x="842" y="44"/>
                  </a:cubicBezTo>
                  <a:cubicBezTo>
                    <a:pt x="746" y="97"/>
                    <a:pt x="645" y="145"/>
                    <a:pt x="543" y="193"/>
                  </a:cubicBezTo>
                  <a:cubicBezTo>
                    <a:pt x="496" y="145"/>
                    <a:pt x="418" y="97"/>
                    <a:pt x="346" y="20"/>
                  </a:cubicBezTo>
                  <a:cubicBezTo>
                    <a:pt x="333" y="7"/>
                    <a:pt x="31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
            <p:cNvSpPr/>
            <p:nvPr/>
          </p:nvSpPr>
          <p:spPr>
            <a:xfrm>
              <a:off x="3433200" y="844475"/>
              <a:ext cx="26575" cy="23450"/>
            </a:xfrm>
            <a:custGeom>
              <a:avLst/>
              <a:gdLst/>
              <a:ahLst/>
              <a:cxnLst/>
              <a:rect l="l" t="t" r="r" b="b"/>
              <a:pathLst>
                <a:path w="1063" h="938" extrusionOk="0">
                  <a:moveTo>
                    <a:pt x="298" y="1"/>
                  </a:moveTo>
                  <a:cubicBezTo>
                    <a:pt x="252" y="1"/>
                    <a:pt x="204" y="41"/>
                    <a:pt x="221" y="97"/>
                  </a:cubicBezTo>
                  <a:cubicBezTo>
                    <a:pt x="251" y="169"/>
                    <a:pt x="299" y="247"/>
                    <a:pt x="322" y="342"/>
                  </a:cubicBezTo>
                  <a:cubicBezTo>
                    <a:pt x="251" y="372"/>
                    <a:pt x="173" y="420"/>
                    <a:pt x="102" y="444"/>
                  </a:cubicBezTo>
                  <a:cubicBezTo>
                    <a:pt x="0" y="468"/>
                    <a:pt x="24" y="593"/>
                    <a:pt x="125" y="593"/>
                  </a:cubicBezTo>
                  <a:lnTo>
                    <a:pt x="424" y="593"/>
                  </a:lnTo>
                  <a:cubicBezTo>
                    <a:pt x="448" y="694"/>
                    <a:pt x="448" y="766"/>
                    <a:pt x="448" y="868"/>
                  </a:cubicBezTo>
                  <a:cubicBezTo>
                    <a:pt x="434" y="910"/>
                    <a:pt x="471" y="937"/>
                    <a:pt x="509" y="937"/>
                  </a:cubicBezTo>
                  <a:cubicBezTo>
                    <a:pt x="536" y="937"/>
                    <a:pt x="563" y="924"/>
                    <a:pt x="573" y="891"/>
                  </a:cubicBezTo>
                  <a:cubicBezTo>
                    <a:pt x="621" y="790"/>
                    <a:pt x="645" y="718"/>
                    <a:pt x="669" y="617"/>
                  </a:cubicBezTo>
                  <a:cubicBezTo>
                    <a:pt x="770" y="617"/>
                    <a:pt x="872" y="641"/>
                    <a:pt x="967" y="641"/>
                  </a:cubicBezTo>
                  <a:cubicBezTo>
                    <a:pt x="977" y="644"/>
                    <a:pt x="986" y="646"/>
                    <a:pt x="994" y="646"/>
                  </a:cubicBezTo>
                  <a:cubicBezTo>
                    <a:pt x="1050" y="646"/>
                    <a:pt x="1063" y="563"/>
                    <a:pt x="1021" y="521"/>
                  </a:cubicBezTo>
                  <a:cubicBezTo>
                    <a:pt x="943" y="468"/>
                    <a:pt x="872" y="420"/>
                    <a:pt x="794" y="372"/>
                  </a:cubicBezTo>
                  <a:cubicBezTo>
                    <a:pt x="848" y="294"/>
                    <a:pt x="872" y="223"/>
                    <a:pt x="919" y="169"/>
                  </a:cubicBezTo>
                  <a:cubicBezTo>
                    <a:pt x="961" y="106"/>
                    <a:pt x="912" y="39"/>
                    <a:pt x="867" y="39"/>
                  </a:cubicBezTo>
                  <a:cubicBezTo>
                    <a:pt x="860" y="39"/>
                    <a:pt x="854" y="41"/>
                    <a:pt x="848" y="44"/>
                  </a:cubicBezTo>
                  <a:cubicBezTo>
                    <a:pt x="746" y="97"/>
                    <a:pt x="645" y="145"/>
                    <a:pt x="549" y="193"/>
                  </a:cubicBezTo>
                  <a:cubicBezTo>
                    <a:pt x="472" y="145"/>
                    <a:pt x="424" y="97"/>
                    <a:pt x="346" y="20"/>
                  </a:cubicBezTo>
                  <a:cubicBezTo>
                    <a:pt x="333" y="7"/>
                    <a:pt x="316" y="1"/>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
            <p:cNvSpPr/>
            <p:nvPr/>
          </p:nvSpPr>
          <p:spPr>
            <a:xfrm>
              <a:off x="3892950" y="1785450"/>
              <a:ext cx="26525" cy="23375"/>
            </a:xfrm>
            <a:custGeom>
              <a:avLst/>
              <a:gdLst/>
              <a:ahLst/>
              <a:cxnLst/>
              <a:rect l="l" t="t" r="r" b="b"/>
              <a:pathLst>
                <a:path w="1061" h="935" extrusionOk="0">
                  <a:moveTo>
                    <a:pt x="319" y="0"/>
                  </a:moveTo>
                  <a:cubicBezTo>
                    <a:pt x="264" y="0"/>
                    <a:pt x="223" y="60"/>
                    <a:pt x="242" y="117"/>
                  </a:cubicBezTo>
                  <a:cubicBezTo>
                    <a:pt x="266" y="194"/>
                    <a:pt x="290" y="266"/>
                    <a:pt x="314" y="344"/>
                  </a:cubicBezTo>
                  <a:cubicBezTo>
                    <a:pt x="242" y="367"/>
                    <a:pt x="188" y="415"/>
                    <a:pt x="117" y="439"/>
                  </a:cubicBezTo>
                  <a:lnTo>
                    <a:pt x="93" y="463"/>
                  </a:lnTo>
                  <a:cubicBezTo>
                    <a:pt x="1" y="490"/>
                    <a:pt x="12" y="591"/>
                    <a:pt x="91" y="591"/>
                  </a:cubicBezTo>
                  <a:cubicBezTo>
                    <a:pt x="99" y="591"/>
                    <a:pt x="108" y="590"/>
                    <a:pt x="117" y="588"/>
                  </a:cubicBezTo>
                  <a:lnTo>
                    <a:pt x="415" y="588"/>
                  </a:lnTo>
                  <a:cubicBezTo>
                    <a:pt x="439" y="690"/>
                    <a:pt x="463" y="761"/>
                    <a:pt x="439" y="863"/>
                  </a:cubicBezTo>
                  <a:cubicBezTo>
                    <a:pt x="439" y="908"/>
                    <a:pt x="481" y="934"/>
                    <a:pt x="520" y="934"/>
                  </a:cubicBezTo>
                  <a:cubicBezTo>
                    <a:pt x="550" y="934"/>
                    <a:pt x="578" y="920"/>
                    <a:pt x="588" y="887"/>
                  </a:cubicBezTo>
                  <a:cubicBezTo>
                    <a:pt x="612" y="791"/>
                    <a:pt x="636" y="714"/>
                    <a:pt x="690" y="612"/>
                  </a:cubicBezTo>
                  <a:cubicBezTo>
                    <a:pt x="785" y="612"/>
                    <a:pt x="863" y="642"/>
                    <a:pt x="965" y="666"/>
                  </a:cubicBezTo>
                  <a:cubicBezTo>
                    <a:pt x="1036" y="666"/>
                    <a:pt x="1060" y="564"/>
                    <a:pt x="1012" y="517"/>
                  </a:cubicBezTo>
                  <a:cubicBezTo>
                    <a:pt x="935" y="463"/>
                    <a:pt x="863" y="415"/>
                    <a:pt x="785" y="367"/>
                  </a:cubicBezTo>
                  <a:cubicBezTo>
                    <a:pt x="839" y="290"/>
                    <a:pt x="887" y="218"/>
                    <a:pt x="935" y="164"/>
                  </a:cubicBezTo>
                  <a:cubicBezTo>
                    <a:pt x="959" y="126"/>
                    <a:pt x="929" y="54"/>
                    <a:pt x="879" y="54"/>
                  </a:cubicBezTo>
                  <a:cubicBezTo>
                    <a:pt x="867" y="54"/>
                    <a:pt x="854" y="58"/>
                    <a:pt x="839" y="69"/>
                  </a:cubicBezTo>
                  <a:cubicBezTo>
                    <a:pt x="738" y="93"/>
                    <a:pt x="636" y="141"/>
                    <a:pt x="565" y="194"/>
                  </a:cubicBezTo>
                  <a:cubicBezTo>
                    <a:pt x="487" y="141"/>
                    <a:pt x="415" y="93"/>
                    <a:pt x="368" y="15"/>
                  </a:cubicBezTo>
                  <a:cubicBezTo>
                    <a:pt x="351" y="5"/>
                    <a:pt x="335" y="0"/>
                    <a:pt x="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8" name="Google Shape;238;p2"/>
          <p:cNvGrpSpPr/>
          <p:nvPr/>
        </p:nvGrpSpPr>
        <p:grpSpPr>
          <a:xfrm rot="131350">
            <a:off x="885688" y="1852797"/>
            <a:ext cx="7364800" cy="1982299"/>
            <a:chOff x="889515" y="539996"/>
            <a:chExt cx="7364580" cy="1982240"/>
          </a:xfrm>
        </p:grpSpPr>
        <p:grpSp>
          <p:nvGrpSpPr>
            <p:cNvPr id="239" name="Google Shape;239;p2"/>
            <p:cNvGrpSpPr/>
            <p:nvPr/>
          </p:nvGrpSpPr>
          <p:grpSpPr>
            <a:xfrm>
              <a:off x="889515" y="539996"/>
              <a:ext cx="7364580" cy="1982240"/>
              <a:chOff x="4627500" y="4136450"/>
              <a:chExt cx="797300" cy="241825"/>
            </a:xfrm>
          </p:grpSpPr>
          <p:sp>
            <p:nvSpPr>
              <p:cNvPr id="240" name="Google Shape;240;p2"/>
              <p:cNvSpPr/>
              <p:nvPr/>
            </p:nvSpPr>
            <p:spPr>
              <a:xfrm>
                <a:off x="5270450" y="4217500"/>
                <a:ext cx="151225" cy="141825"/>
              </a:xfrm>
              <a:custGeom>
                <a:avLst/>
                <a:gdLst/>
                <a:ahLst/>
                <a:cxnLst/>
                <a:rect l="l" t="t" r="r" b="b"/>
                <a:pathLst>
                  <a:path w="6049" h="5673" extrusionOk="0">
                    <a:moveTo>
                      <a:pt x="4878" y="1"/>
                    </a:moveTo>
                    <a:lnTo>
                      <a:pt x="4878" y="1"/>
                    </a:lnTo>
                    <a:cubicBezTo>
                      <a:pt x="3833" y="270"/>
                      <a:pt x="1368" y="544"/>
                      <a:pt x="299" y="747"/>
                    </a:cubicBezTo>
                    <a:lnTo>
                      <a:pt x="1" y="5672"/>
                    </a:lnTo>
                    <a:cubicBezTo>
                      <a:pt x="2042" y="5445"/>
                      <a:pt x="4030" y="4926"/>
                      <a:pt x="6048" y="4550"/>
                    </a:cubicBezTo>
                    <a:cubicBezTo>
                      <a:pt x="5153" y="3953"/>
                      <a:pt x="4305" y="3231"/>
                      <a:pt x="3338" y="2735"/>
                    </a:cubicBezTo>
                    <a:cubicBezTo>
                      <a:pt x="3857" y="1816"/>
                      <a:pt x="4478" y="968"/>
                      <a:pt x="4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
              <p:cNvSpPr/>
              <p:nvPr/>
            </p:nvSpPr>
            <p:spPr>
              <a:xfrm>
                <a:off x="5267700" y="4214975"/>
                <a:ext cx="157100" cy="147150"/>
              </a:xfrm>
              <a:custGeom>
                <a:avLst/>
                <a:gdLst/>
                <a:ahLst/>
                <a:cxnLst/>
                <a:rect l="l" t="t" r="r" b="b"/>
                <a:pathLst>
                  <a:path w="6284" h="5886" extrusionOk="0">
                    <a:moveTo>
                      <a:pt x="4814" y="243"/>
                    </a:moveTo>
                    <a:cubicBezTo>
                      <a:pt x="4419" y="1145"/>
                      <a:pt x="3835" y="1946"/>
                      <a:pt x="3346" y="2788"/>
                    </a:cubicBezTo>
                    <a:cubicBezTo>
                      <a:pt x="3322" y="2836"/>
                      <a:pt x="3346" y="2884"/>
                      <a:pt x="3394" y="2908"/>
                    </a:cubicBezTo>
                    <a:cubicBezTo>
                      <a:pt x="4295" y="3394"/>
                      <a:pt x="5083" y="4028"/>
                      <a:pt x="5905" y="4593"/>
                    </a:cubicBezTo>
                    <a:lnTo>
                      <a:pt x="5905" y="4593"/>
                    </a:lnTo>
                    <a:cubicBezTo>
                      <a:pt x="4023" y="4958"/>
                      <a:pt x="2144" y="5436"/>
                      <a:pt x="218" y="5660"/>
                    </a:cubicBezTo>
                    <a:lnTo>
                      <a:pt x="218" y="5660"/>
                    </a:lnTo>
                    <a:cubicBezTo>
                      <a:pt x="289" y="4323"/>
                      <a:pt x="387" y="2971"/>
                      <a:pt x="463" y="1642"/>
                    </a:cubicBezTo>
                    <a:cubicBezTo>
                      <a:pt x="487" y="1391"/>
                      <a:pt x="487" y="1147"/>
                      <a:pt x="511" y="896"/>
                    </a:cubicBezTo>
                    <a:lnTo>
                      <a:pt x="511" y="848"/>
                    </a:lnTo>
                    <a:cubicBezTo>
                      <a:pt x="511" y="902"/>
                      <a:pt x="532" y="917"/>
                      <a:pt x="563" y="917"/>
                    </a:cubicBezTo>
                    <a:cubicBezTo>
                      <a:pt x="602" y="917"/>
                      <a:pt x="655" y="896"/>
                      <a:pt x="708" y="896"/>
                    </a:cubicBezTo>
                    <a:cubicBezTo>
                      <a:pt x="982" y="848"/>
                      <a:pt x="1257" y="794"/>
                      <a:pt x="1508" y="770"/>
                    </a:cubicBezTo>
                    <a:cubicBezTo>
                      <a:pt x="2605" y="607"/>
                      <a:pt x="3729" y="487"/>
                      <a:pt x="4814" y="243"/>
                    </a:cubicBezTo>
                    <a:close/>
                    <a:moveTo>
                      <a:pt x="4964" y="0"/>
                    </a:moveTo>
                    <a:cubicBezTo>
                      <a:pt x="3448" y="371"/>
                      <a:pt x="1902" y="472"/>
                      <a:pt x="385" y="747"/>
                    </a:cubicBezTo>
                    <a:cubicBezTo>
                      <a:pt x="337" y="747"/>
                      <a:pt x="314" y="794"/>
                      <a:pt x="314" y="848"/>
                    </a:cubicBezTo>
                    <a:cubicBezTo>
                      <a:pt x="212" y="2490"/>
                      <a:pt x="111" y="4132"/>
                      <a:pt x="15" y="5773"/>
                    </a:cubicBezTo>
                    <a:cubicBezTo>
                      <a:pt x="0" y="5848"/>
                      <a:pt x="43" y="5885"/>
                      <a:pt x="93" y="5885"/>
                    </a:cubicBezTo>
                    <a:cubicBezTo>
                      <a:pt x="115" y="5885"/>
                      <a:pt x="139" y="5878"/>
                      <a:pt x="159" y="5864"/>
                    </a:cubicBezTo>
                    <a:lnTo>
                      <a:pt x="159" y="5864"/>
                    </a:lnTo>
                    <a:cubicBezTo>
                      <a:pt x="2184" y="5640"/>
                      <a:pt x="4180" y="5120"/>
                      <a:pt x="6206" y="4752"/>
                    </a:cubicBezTo>
                    <a:cubicBezTo>
                      <a:pt x="6283" y="4729"/>
                      <a:pt x="6283" y="4603"/>
                      <a:pt x="6206" y="4549"/>
                    </a:cubicBezTo>
                    <a:cubicBezTo>
                      <a:pt x="5337" y="3970"/>
                      <a:pt x="4513" y="3301"/>
                      <a:pt x="3581" y="2782"/>
                    </a:cubicBezTo>
                    <a:lnTo>
                      <a:pt x="3581" y="2782"/>
                    </a:lnTo>
                    <a:cubicBezTo>
                      <a:pt x="4114" y="1901"/>
                      <a:pt x="4704" y="1080"/>
                      <a:pt x="5089" y="126"/>
                    </a:cubicBezTo>
                    <a:cubicBezTo>
                      <a:pt x="5113" y="48"/>
                      <a:pt x="5012" y="0"/>
                      <a:pt x="4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
              <p:cNvSpPr/>
              <p:nvPr/>
            </p:nvSpPr>
            <p:spPr>
              <a:xfrm>
                <a:off x="4630625" y="4140350"/>
                <a:ext cx="141800" cy="131200"/>
              </a:xfrm>
              <a:custGeom>
                <a:avLst/>
                <a:gdLst/>
                <a:ahLst/>
                <a:cxnLst/>
                <a:rect l="l" t="t" r="r" b="b"/>
                <a:pathLst>
                  <a:path w="5672" h="5248" extrusionOk="0">
                    <a:moveTo>
                      <a:pt x="5672" y="0"/>
                    </a:moveTo>
                    <a:lnTo>
                      <a:pt x="5672" y="0"/>
                    </a:lnTo>
                    <a:cubicBezTo>
                      <a:pt x="3135" y="197"/>
                      <a:pt x="1690" y="448"/>
                      <a:pt x="1" y="550"/>
                    </a:cubicBezTo>
                    <a:cubicBezTo>
                      <a:pt x="245" y="848"/>
                      <a:pt x="1589" y="2042"/>
                      <a:pt x="2287" y="2687"/>
                    </a:cubicBezTo>
                    <a:cubicBezTo>
                      <a:pt x="1344" y="3630"/>
                      <a:pt x="544" y="4878"/>
                      <a:pt x="245" y="5248"/>
                    </a:cubicBezTo>
                    <a:cubicBezTo>
                      <a:pt x="1989" y="5027"/>
                      <a:pt x="3732" y="4776"/>
                      <a:pt x="4902" y="4729"/>
                    </a:cubicBezTo>
                    <a:lnTo>
                      <a:pt x="56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
              <p:cNvSpPr/>
              <p:nvPr/>
            </p:nvSpPr>
            <p:spPr>
              <a:xfrm>
                <a:off x="4627500" y="4137800"/>
                <a:ext cx="147325" cy="136300"/>
              </a:xfrm>
              <a:custGeom>
                <a:avLst/>
                <a:gdLst/>
                <a:ahLst/>
                <a:cxnLst/>
                <a:rect l="l" t="t" r="r" b="b"/>
                <a:pathLst>
                  <a:path w="5893" h="5452" extrusionOk="0">
                    <a:moveTo>
                      <a:pt x="5674" y="214"/>
                    </a:moveTo>
                    <a:cubicBezTo>
                      <a:pt x="5434" y="1712"/>
                      <a:pt x="5199" y="3235"/>
                      <a:pt x="4937" y="4732"/>
                    </a:cubicBezTo>
                    <a:lnTo>
                      <a:pt x="4937" y="4732"/>
                    </a:lnTo>
                    <a:cubicBezTo>
                      <a:pt x="3471" y="4785"/>
                      <a:pt x="2031" y="5030"/>
                      <a:pt x="587" y="5220"/>
                    </a:cubicBezTo>
                    <a:lnTo>
                      <a:pt x="587" y="5220"/>
                    </a:lnTo>
                    <a:cubicBezTo>
                      <a:pt x="1212" y="4415"/>
                      <a:pt x="1775" y="3597"/>
                      <a:pt x="2490" y="2861"/>
                    </a:cubicBezTo>
                    <a:cubicBezTo>
                      <a:pt x="2514" y="2813"/>
                      <a:pt x="2537" y="2765"/>
                      <a:pt x="2490" y="2711"/>
                    </a:cubicBezTo>
                    <a:cubicBezTo>
                      <a:pt x="1794" y="2065"/>
                      <a:pt x="968" y="1456"/>
                      <a:pt x="332" y="733"/>
                    </a:cubicBezTo>
                    <a:lnTo>
                      <a:pt x="332" y="733"/>
                    </a:lnTo>
                    <a:cubicBezTo>
                      <a:pt x="2109" y="605"/>
                      <a:pt x="3892" y="359"/>
                      <a:pt x="5674" y="214"/>
                    </a:cubicBezTo>
                    <a:close/>
                    <a:moveTo>
                      <a:pt x="5797" y="1"/>
                    </a:moveTo>
                    <a:cubicBezTo>
                      <a:pt x="3905" y="150"/>
                      <a:pt x="2012" y="425"/>
                      <a:pt x="126" y="550"/>
                    </a:cubicBezTo>
                    <a:cubicBezTo>
                      <a:pt x="24" y="550"/>
                      <a:pt x="0" y="652"/>
                      <a:pt x="48" y="723"/>
                    </a:cubicBezTo>
                    <a:cubicBezTo>
                      <a:pt x="645" y="1446"/>
                      <a:pt x="1415" y="2019"/>
                      <a:pt x="2114" y="2640"/>
                    </a:cubicBezTo>
                    <a:cubicBezTo>
                      <a:pt x="2161" y="2687"/>
                      <a:pt x="2311" y="2765"/>
                      <a:pt x="2239" y="2837"/>
                    </a:cubicBezTo>
                    <a:cubicBezTo>
                      <a:pt x="2114" y="2962"/>
                      <a:pt x="1988" y="3087"/>
                      <a:pt x="1893" y="3213"/>
                    </a:cubicBezTo>
                    <a:cubicBezTo>
                      <a:pt x="1666" y="3458"/>
                      <a:pt x="1445" y="3732"/>
                      <a:pt x="1242" y="3983"/>
                    </a:cubicBezTo>
                    <a:cubicBezTo>
                      <a:pt x="920" y="4407"/>
                      <a:pt x="621" y="4854"/>
                      <a:pt x="299" y="5278"/>
                    </a:cubicBezTo>
                    <a:cubicBezTo>
                      <a:pt x="251" y="5326"/>
                      <a:pt x="275" y="5451"/>
                      <a:pt x="370" y="5451"/>
                    </a:cubicBezTo>
                    <a:cubicBezTo>
                      <a:pt x="1917" y="5248"/>
                      <a:pt x="3457" y="4980"/>
                      <a:pt x="5027" y="4926"/>
                    </a:cubicBezTo>
                    <a:cubicBezTo>
                      <a:pt x="5030" y="4926"/>
                      <a:pt x="5032" y="4926"/>
                      <a:pt x="5035" y="4926"/>
                    </a:cubicBezTo>
                    <a:lnTo>
                      <a:pt x="5035" y="4926"/>
                    </a:lnTo>
                    <a:cubicBezTo>
                      <a:pt x="5035" y="4926"/>
                      <a:pt x="5036" y="4926"/>
                      <a:pt x="5037" y="4926"/>
                    </a:cubicBezTo>
                    <a:cubicBezTo>
                      <a:pt x="5076" y="4926"/>
                      <a:pt x="5113" y="4904"/>
                      <a:pt x="5122" y="4854"/>
                    </a:cubicBezTo>
                    <a:cubicBezTo>
                      <a:pt x="5373" y="3284"/>
                      <a:pt x="5648" y="1696"/>
                      <a:pt x="5893" y="126"/>
                    </a:cubicBezTo>
                    <a:cubicBezTo>
                      <a:pt x="5893" y="79"/>
                      <a:pt x="5869" y="1"/>
                      <a:pt x="5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
              <p:cNvSpPr/>
              <p:nvPr/>
            </p:nvSpPr>
            <p:spPr>
              <a:xfrm>
                <a:off x="4725700" y="4139150"/>
                <a:ext cx="585825" cy="236475"/>
              </a:xfrm>
              <a:custGeom>
                <a:avLst/>
                <a:gdLst/>
                <a:ahLst/>
                <a:cxnLst/>
                <a:rect l="l" t="t" r="r" b="b"/>
                <a:pathLst>
                  <a:path w="23433" h="9459" extrusionOk="0">
                    <a:moveTo>
                      <a:pt x="23337" y="1"/>
                    </a:moveTo>
                    <a:cubicBezTo>
                      <a:pt x="21295" y="795"/>
                      <a:pt x="19456" y="1690"/>
                      <a:pt x="17265" y="2162"/>
                    </a:cubicBezTo>
                    <a:cubicBezTo>
                      <a:pt x="14903" y="2692"/>
                      <a:pt x="12660" y="3024"/>
                      <a:pt x="10355" y="3024"/>
                    </a:cubicBezTo>
                    <a:cubicBezTo>
                      <a:pt x="9310" y="3024"/>
                      <a:pt x="8252" y="2955"/>
                      <a:pt x="7164" y="2807"/>
                    </a:cubicBezTo>
                    <a:cubicBezTo>
                      <a:pt x="5761" y="2614"/>
                      <a:pt x="4590" y="2161"/>
                      <a:pt x="3193" y="2161"/>
                    </a:cubicBezTo>
                    <a:cubicBezTo>
                      <a:pt x="3158" y="2161"/>
                      <a:pt x="3122" y="2161"/>
                      <a:pt x="3087" y="2162"/>
                    </a:cubicBezTo>
                    <a:cubicBezTo>
                      <a:pt x="1994" y="2210"/>
                      <a:pt x="1147" y="2359"/>
                      <a:pt x="150" y="2735"/>
                    </a:cubicBezTo>
                    <a:cubicBezTo>
                      <a:pt x="150" y="4000"/>
                      <a:pt x="0" y="6985"/>
                      <a:pt x="54" y="8532"/>
                    </a:cubicBezTo>
                    <a:cubicBezTo>
                      <a:pt x="318" y="8525"/>
                      <a:pt x="580" y="8522"/>
                      <a:pt x="843" y="8522"/>
                    </a:cubicBezTo>
                    <a:cubicBezTo>
                      <a:pt x="2857" y="8522"/>
                      <a:pt x="4843" y="8705"/>
                      <a:pt x="6866" y="9075"/>
                    </a:cubicBezTo>
                    <a:cubicBezTo>
                      <a:pt x="8038" y="9296"/>
                      <a:pt x="9668" y="9459"/>
                      <a:pt x="11503" y="9459"/>
                    </a:cubicBezTo>
                    <a:cubicBezTo>
                      <a:pt x="14032" y="9459"/>
                      <a:pt x="16952" y="9150"/>
                      <a:pt x="19606" y="8257"/>
                    </a:cubicBezTo>
                    <a:cubicBezTo>
                      <a:pt x="20447" y="7959"/>
                      <a:pt x="22238" y="7511"/>
                      <a:pt x="23283" y="6741"/>
                    </a:cubicBezTo>
                    <a:cubicBezTo>
                      <a:pt x="23432" y="3756"/>
                      <a:pt x="23337" y="1541"/>
                      <a:pt x="23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
              <p:cNvSpPr/>
              <p:nvPr/>
            </p:nvSpPr>
            <p:spPr>
              <a:xfrm>
                <a:off x="4723300" y="4136450"/>
                <a:ext cx="589575" cy="241825"/>
              </a:xfrm>
              <a:custGeom>
                <a:avLst/>
                <a:gdLst/>
                <a:ahLst/>
                <a:cxnLst/>
                <a:rect l="l" t="t" r="r" b="b"/>
                <a:pathLst>
                  <a:path w="23583" h="9673" extrusionOk="0">
                    <a:moveTo>
                      <a:pt x="23334" y="238"/>
                    </a:moveTo>
                    <a:cubicBezTo>
                      <a:pt x="23357" y="1264"/>
                      <a:pt x="23379" y="2289"/>
                      <a:pt x="23379" y="3315"/>
                    </a:cubicBezTo>
                    <a:cubicBezTo>
                      <a:pt x="23379" y="3989"/>
                      <a:pt x="23355" y="4658"/>
                      <a:pt x="23355" y="5332"/>
                    </a:cubicBezTo>
                    <a:cubicBezTo>
                      <a:pt x="23331" y="5702"/>
                      <a:pt x="23331" y="6079"/>
                      <a:pt x="23307" y="6449"/>
                    </a:cubicBezTo>
                    <a:cubicBezTo>
                      <a:pt x="23284" y="6896"/>
                      <a:pt x="23009" y="6998"/>
                      <a:pt x="22633" y="7195"/>
                    </a:cubicBezTo>
                    <a:cubicBezTo>
                      <a:pt x="21612" y="7720"/>
                      <a:pt x="20472" y="8019"/>
                      <a:pt x="19349" y="8365"/>
                    </a:cubicBezTo>
                    <a:cubicBezTo>
                      <a:pt x="17958" y="8813"/>
                      <a:pt x="16514" y="9111"/>
                      <a:pt x="15045" y="9284"/>
                    </a:cubicBezTo>
                    <a:cubicBezTo>
                      <a:pt x="13898" y="9414"/>
                      <a:pt x="12728" y="9482"/>
                      <a:pt x="11557" y="9482"/>
                    </a:cubicBezTo>
                    <a:cubicBezTo>
                      <a:pt x="10242" y="9482"/>
                      <a:pt x="8925" y="9396"/>
                      <a:pt x="7636" y="9213"/>
                    </a:cubicBezTo>
                    <a:cubicBezTo>
                      <a:pt x="6269" y="9010"/>
                      <a:pt x="4950" y="8765"/>
                      <a:pt x="3553" y="8640"/>
                    </a:cubicBezTo>
                    <a:cubicBezTo>
                      <a:pt x="2807" y="8586"/>
                      <a:pt x="2061" y="8538"/>
                      <a:pt x="1290" y="8538"/>
                    </a:cubicBezTo>
                    <a:lnTo>
                      <a:pt x="246" y="8538"/>
                    </a:lnTo>
                    <a:lnTo>
                      <a:pt x="246" y="7690"/>
                    </a:lnTo>
                    <a:cubicBezTo>
                      <a:pt x="246" y="6106"/>
                      <a:pt x="344" y="4516"/>
                      <a:pt x="347" y="2926"/>
                    </a:cubicBezTo>
                    <a:lnTo>
                      <a:pt x="347" y="2926"/>
                    </a:lnTo>
                    <a:cubicBezTo>
                      <a:pt x="1198" y="2610"/>
                      <a:pt x="2078" y="2442"/>
                      <a:pt x="3010" y="2395"/>
                    </a:cubicBezTo>
                    <a:cubicBezTo>
                      <a:pt x="3140" y="2385"/>
                      <a:pt x="3269" y="2381"/>
                      <a:pt x="3398" y="2381"/>
                    </a:cubicBezTo>
                    <a:cubicBezTo>
                      <a:pt x="4278" y="2381"/>
                      <a:pt x="5125" y="2593"/>
                      <a:pt x="5995" y="2765"/>
                    </a:cubicBezTo>
                    <a:cubicBezTo>
                      <a:pt x="7468" y="3101"/>
                      <a:pt x="8968" y="3229"/>
                      <a:pt x="10467" y="3229"/>
                    </a:cubicBezTo>
                    <a:cubicBezTo>
                      <a:pt x="10966" y="3229"/>
                      <a:pt x="11466" y="3215"/>
                      <a:pt x="11965" y="3189"/>
                    </a:cubicBezTo>
                    <a:cubicBezTo>
                      <a:pt x="13976" y="3064"/>
                      <a:pt x="15994" y="2741"/>
                      <a:pt x="17934" y="2246"/>
                    </a:cubicBezTo>
                    <a:cubicBezTo>
                      <a:pt x="19800" y="1787"/>
                      <a:pt x="21547" y="949"/>
                      <a:pt x="23334" y="238"/>
                    </a:cubicBezTo>
                    <a:close/>
                    <a:moveTo>
                      <a:pt x="23441" y="1"/>
                    </a:moveTo>
                    <a:cubicBezTo>
                      <a:pt x="23429" y="1"/>
                      <a:pt x="23417" y="3"/>
                      <a:pt x="23403" y="7"/>
                    </a:cubicBezTo>
                    <a:cubicBezTo>
                      <a:pt x="21642" y="706"/>
                      <a:pt x="19899" y="1500"/>
                      <a:pt x="18060" y="2019"/>
                    </a:cubicBezTo>
                    <a:cubicBezTo>
                      <a:pt x="16042" y="2568"/>
                      <a:pt x="13881" y="2867"/>
                      <a:pt x="11791" y="2992"/>
                    </a:cubicBezTo>
                    <a:cubicBezTo>
                      <a:pt x="11377" y="3017"/>
                      <a:pt x="10963" y="3029"/>
                      <a:pt x="10550" y="3029"/>
                    </a:cubicBezTo>
                    <a:cubicBezTo>
                      <a:pt x="8855" y="3029"/>
                      <a:pt x="7179" y="2827"/>
                      <a:pt x="5523" y="2467"/>
                    </a:cubicBezTo>
                    <a:cubicBezTo>
                      <a:pt x="4759" y="2301"/>
                      <a:pt x="4013" y="2214"/>
                      <a:pt x="3275" y="2214"/>
                    </a:cubicBezTo>
                    <a:cubicBezTo>
                      <a:pt x="2254" y="2214"/>
                      <a:pt x="1247" y="2381"/>
                      <a:pt x="222" y="2741"/>
                    </a:cubicBezTo>
                    <a:cubicBezTo>
                      <a:pt x="210" y="2747"/>
                      <a:pt x="201" y="2755"/>
                      <a:pt x="193" y="2763"/>
                    </a:cubicBezTo>
                    <a:lnTo>
                      <a:pt x="193" y="2763"/>
                    </a:lnTo>
                    <a:cubicBezTo>
                      <a:pt x="168" y="2778"/>
                      <a:pt x="150" y="2805"/>
                      <a:pt x="150" y="2843"/>
                    </a:cubicBezTo>
                    <a:cubicBezTo>
                      <a:pt x="150" y="4783"/>
                      <a:pt x="1" y="6699"/>
                      <a:pt x="49" y="8640"/>
                    </a:cubicBezTo>
                    <a:cubicBezTo>
                      <a:pt x="73" y="8687"/>
                      <a:pt x="96" y="8735"/>
                      <a:pt x="150" y="8735"/>
                    </a:cubicBezTo>
                    <a:cubicBezTo>
                      <a:pt x="338" y="8732"/>
                      <a:pt x="525" y="8731"/>
                      <a:pt x="712" y="8731"/>
                    </a:cubicBezTo>
                    <a:cubicBezTo>
                      <a:pt x="2109" y="8731"/>
                      <a:pt x="3496" y="8809"/>
                      <a:pt x="4896" y="8962"/>
                    </a:cubicBezTo>
                    <a:cubicBezTo>
                      <a:pt x="6120" y="9111"/>
                      <a:pt x="7314" y="9386"/>
                      <a:pt x="8556" y="9511"/>
                    </a:cubicBezTo>
                    <a:cubicBezTo>
                      <a:pt x="9560" y="9620"/>
                      <a:pt x="10575" y="9673"/>
                      <a:pt x="11593" y="9673"/>
                    </a:cubicBezTo>
                    <a:cubicBezTo>
                      <a:pt x="13098" y="9673"/>
                      <a:pt x="14608" y="9557"/>
                      <a:pt x="16090" y="9332"/>
                    </a:cubicBezTo>
                    <a:cubicBezTo>
                      <a:pt x="17433" y="9135"/>
                      <a:pt x="18728" y="8789"/>
                      <a:pt x="20024" y="8365"/>
                    </a:cubicBezTo>
                    <a:cubicBezTo>
                      <a:pt x="21069" y="8019"/>
                      <a:pt x="22137" y="7720"/>
                      <a:pt x="23104" y="7147"/>
                    </a:cubicBezTo>
                    <a:cubicBezTo>
                      <a:pt x="23206" y="7093"/>
                      <a:pt x="23457" y="6998"/>
                      <a:pt x="23481" y="6873"/>
                    </a:cubicBezTo>
                    <a:cubicBezTo>
                      <a:pt x="23582" y="6574"/>
                      <a:pt x="23528" y="6198"/>
                      <a:pt x="23528" y="5876"/>
                    </a:cubicBezTo>
                    <a:cubicBezTo>
                      <a:pt x="23552" y="5129"/>
                      <a:pt x="23582" y="4383"/>
                      <a:pt x="23582" y="3637"/>
                    </a:cubicBezTo>
                    <a:cubicBezTo>
                      <a:pt x="23582" y="2521"/>
                      <a:pt x="23552" y="1422"/>
                      <a:pt x="23528" y="306"/>
                    </a:cubicBezTo>
                    <a:lnTo>
                      <a:pt x="23528" y="109"/>
                    </a:lnTo>
                    <a:cubicBezTo>
                      <a:pt x="23528" y="45"/>
                      <a:pt x="23496" y="1"/>
                      <a:pt x="23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
              <p:cNvSpPr/>
              <p:nvPr/>
            </p:nvSpPr>
            <p:spPr>
              <a:xfrm>
                <a:off x="5270449" y="4304274"/>
                <a:ext cx="40075" cy="55050"/>
              </a:xfrm>
              <a:custGeom>
                <a:avLst/>
                <a:gdLst/>
                <a:ahLst/>
                <a:cxnLst/>
                <a:rect l="l" t="t" r="r" b="b"/>
                <a:pathLst>
                  <a:path w="1827" h="2465" extrusionOk="0">
                    <a:moveTo>
                      <a:pt x="1695" y="1"/>
                    </a:moveTo>
                    <a:cubicBezTo>
                      <a:pt x="1665" y="1"/>
                      <a:pt x="1637" y="18"/>
                      <a:pt x="1622" y="58"/>
                    </a:cubicBezTo>
                    <a:cubicBezTo>
                      <a:pt x="1245" y="906"/>
                      <a:pt x="577" y="1551"/>
                      <a:pt x="51" y="2321"/>
                    </a:cubicBezTo>
                    <a:cubicBezTo>
                      <a:pt x="1" y="2392"/>
                      <a:pt x="73" y="2464"/>
                      <a:pt x="144" y="2464"/>
                    </a:cubicBezTo>
                    <a:cubicBezTo>
                      <a:pt x="174" y="2464"/>
                      <a:pt x="204" y="2452"/>
                      <a:pt x="225" y="2422"/>
                    </a:cubicBezTo>
                    <a:cubicBezTo>
                      <a:pt x="750" y="1652"/>
                      <a:pt x="1419" y="1007"/>
                      <a:pt x="1795" y="160"/>
                    </a:cubicBezTo>
                    <a:cubicBezTo>
                      <a:pt x="1827" y="75"/>
                      <a:pt x="1758" y="1"/>
                      <a:pt x="1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
              <p:cNvSpPr/>
              <p:nvPr/>
            </p:nvSpPr>
            <p:spPr>
              <a:xfrm>
                <a:off x="4708375" y="4247350"/>
                <a:ext cx="21075" cy="4950"/>
              </a:xfrm>
              <a:custGeom>
                <a:avLst/>
                <a:gdLst/>
                <a:ahLst/>
                <a:cxnLst/>
                <a:rect l="l" t="t" r="r" b="b"/>
                <a:pathLst>
                  <a:path w="843" h="198" extrusionOk="0">
                    <a:moveTo>
                      <a:pt x="120" y="1"/>
                    </a:moveTo>
                    <a:cubicBezTo>
                      <a:pt x="1" y="1"/>
                      <a:pt x="1" y="198"/>
                      <a:pt x="120" y="198"/>
                    </a:cubicBezTo>
                    <a:lnTo>
                      <a:pt x="717" y="198"/>
                    </a:lnTo>
                    <a:cubicBezTo>
                      <a:pt x="843" y="198"/>
                      <a:pt x="843" y="1"/>
                      <a:pt x="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
              <p:cNvSpPr/>
              <p:nvPr/>
            </p:nvSpPr>
            <p:spPr>
              <a:xfrm>
                <a:off x="4712725" y="4234825"/>
                <a:ext cx="16725" cy="5100"/>
              </a:xfrm>
              <a:custGeom>
                <a:avLst/>
                <a:gdLst/>
                <a:ahLst/>
                <a:cxnLst/>
                <a:rect l="l" t="t" r="r" b="b"/>
                <a:pathLst>
                  <a:path w="669" h="204" extrusionOk="0">
                    <a:moveTo>
                      <a:pt x="125" y="0"/>
                    </a:moveTo>
                    <a:cubicBezTo>
                      <a:pt x="0" y="0"/>
                      <a:pt x="0" y="203"/>
                      <a:pt x="125" y="203"/>
                    </a:cubicBezTo>
                    <a:lnTo>
                      <a:pt x="543" y="203"/>
                    </a:lnTo>
                    <a:cubicBezTo>
                      <a:pt x="669" y="203"/>
                      <a:pt x="669" y="0"/>
                      <a:pt x="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
              <p:cNvSpPr/>
              <p:nvPr/>
            </p:nvSpPr>
            <p:spPr>
              <a:xfrm>
                <a:off x="4707650" y="4216175"/>
                <a:ext cx="24350" cy="5100"/>
              </a:xfrm>
              <a:custGeom>
                <a:avLst/>
                <a:gdLst/>
                <a:ahLst/>
                <a:cxnLst/>
                <a:rect l="l" t="t" r="r" b="b"/>
                <a:pathLst>
                  <a:path w="974" h="204" extrusionOk="0">
                    <a:moveTo>
                      <a:pt x="125" y="0"/>
                    </a:moveTo>
                    <a:cubicBezTo>
                      <a:pt x="0" y="0"/>
                      <a:pt x="0" y="203"/>
                      <a:pt x="125" y="203"/>
                    </a:cubicBezTo>
                    <a:lnTo>
                      <a:pt x="848" y="203"/>
                    </a:lnTo>
                    <a:cubicBezTo>
                      <a:pt x="973" y="203"/>
                      <a:pt x="973" y="0"/>
                      <a:pt x="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
              <p:cNvSpPr/>
              <p:nvPr/>
            </p:nvSpPr>
            <p:spPr>
              <a:xfrm>
                <a:off x="5306775" y="4248550"/>
                <a:ext cx="21025" cy="5625"/>
              </a:xfrm>
              <a:custGeom>
                <a:avLst/>
                <a:gdLst/>
                <a:ahLst/>
                <a:cxnLst/>
                <a:rect l="l" t="t" r="r" b="b"/>
                <a:pathLst>
                  <a:path w="841" h="225" extrusionOk="0">
                    <a:moveTo>
                      <a:pt x="715" y="1"/>
                    </a:moveTo>
                    <a:cubicBezTo>
                      <a:pt x="512" y="1"/>
                      <a:pt x="315" y="1"/>
                      <a:pt x="118" y="24"/>
                    </a:cubicBezTo>
                    <a:cubicBezTo>
                      <a:pt x="1" y="47"/>
                      <a:pt x="34" y="224"/>
                      <a:pt x="141" y="224"/>
                    </a:cubicBezTo>
                    <a:cubicBezTo>
                      <a:pt x="149" y="224"/>
                      <a:pt x="157" y="224"/>
                      <a:pt x="165" y="221"/>
                    </a:cubicBezTo>
                    <a:cubicBezTo>
                      <a:pt x="339" y="198"/>
                      <a:pt x="512" y="198"/>
                      <a:pt x="715" y="198"/>
                    </a:cubicBezTo>
                    <a:cubicBezTo>
                      <a:pt x="840" y="198"/>
                      <a:pt x="840"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
              <p:cNvSpPr/>
              <p:nvPr/>
            </p:nvSpPr>
            <p:spPr>
              <a:xfrm>
                <a:off x="5308350" y="4264075"/>
                <a:ext cx="24950" cy="4950"/>
              </a:xfrm>
              <a:custGeom>
                <a:avLst/>
                <a:gdLst/>
                <a:ahLst/>
                <a:cxnLst/>
                <a:rect l="l" t="t" r="r" b="b"/>
                <a:pathLst>
                  <a:path w="998" h="198" extrusionOk="0">
                    <a:moveTo>
                      <a:pt x="150" y="0"/>
                    </a:moveTo>
                    <a:cubicBezTo>
                      <a:pt x="1" y="0"/>
                      <a:pt x="1" y="197"/>
                      <a:pt x="150" y="197"/>
                    </a:cubicBezTo>
                    <a:lnTo>
                      <a:pt x="873" y="197"/>
                    </a:lnTo>
                    <a:cubicBezTo>
                      <a:pt x="998" y="197"/>
                      <a:pt x="998" y="0"/>
                      <a:pt x="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
              <p:cNvSpPr/>
              <p:nvPr/>
            </p:nvSpPr>
            <p:spPr>
              <a:xfrm>
                <a:off x="5305975" y="4278400"/>
                <a:ext cx="15550" cy="5550"/>
              </a:xfrm>
              <a:custGeom>
                <a:avLst/>
                <a:gdLst/>
                <a:ahLst/>
                <a:cxnLst/>
                <a:rect l="l" t="t" r="r" b="b"/>
                <a:pathLst>
                  <a:path w="622" h="222" extrusionOk="0">
                    <a:moveTo>
                      <a:pt x="496" y="1"/>
                    </a:moveTo>
                    <a:cubicBezTo>
                      <a:pt x="371" y="1"/>
                      <a:pt x="275" y="24"/>
                      <a:pt x="150" y="24"/>
                    </a:cubicBezTo>
                    <a:cubicBezTo>
                      <a:pt x="0" y="24"/>
                      <a:pt x="0" y="221"/>
                      <a:pt x="150" y="221"/>
                    </a:cubicBezTo>
                    <a:cubicBezTo>
                      <a:pt x="275" y="221"/>
                      <a:pt x="371" y="198"/>
                      <a:pt x="496" y="198"/>
                    </a:cubicBezTo>
                    <a:cubicBezTo>
                      <a:pt x="621" y="198"/>
                      <a:pt x="621"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
              <p:cNvSpPr/>
              <p:nvPr/>
            </p:nvSpPr>
            <p:spPr>
              <a:xfrm>
                <a:off x="5307375" y="4293275"/>
                <a:ext cx="20800" cy="7000"/>
              </a:xfrm>
              <a:custGeom>
                <a:avLst/>
                <a:gdLst/>
                <a:ahLst/>
                <a:cxnLst/>
                <a:rect l="l" t="t" r="r" b="b"/>
                <a:pathLst>
                  <a:path w="832" h="280" extrusionOk="0">
                    <a:moveTo>
                      <a:pt x="689" y="0"/>
                    </a:moveTo>
                    <a:cubicBezTo>
                      <a:pt x="682" y="0"/>
                      <a:pt x="674" y="1"/>
                      <a:pt x="667" y="3"/>
                    </a:cubicBezTo>
                    <a:cubicBezTo>
                      <a:pt x="464" y="26"/>
                      <a:pt x="291" y="50"/>
                      <a:pt x="118" y="104"/>
                    </a:cubicBezTo>
                    <a:cubicBezTo>
                      <a:pt x="0" y="126"/>
                      <a:pt x="35" y="279"/>
                      <a:pt x="142" y="279"/>
                    </a:cubicBezTo>
                    <a:cubicBezTo>
                      <a:pt x="150" y="279"/>
                      <a:pt x="157" y="279"/>
                      <a:pt x="165" y="277"/>
                    </a:cubicBezTo>
                    <a:cubicBezTo>
                      <a:pt x="338" y="253"/>
                      <a:pt x="541" y="223"/>
                      <a:pt x="715" y="176"/>
                    </a:cubicBezTo>
                    <a:cubicBezTo>
                      <a:pt x="832" y="153"/>
                      <a:pt x="792" y="0"/>
                      <a:pt x="6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4" name="Google Shape;254;p2"/>
            <p:cNvSpPr/>
            <p:nvPr/>
          </p:nvSpPr>
          <p:spPr>
            <a:xfrm>
              <a:off x="1844725" y="590600"/>
              <a:ext cx="391174" cy="523474"/>
            </a:xfrm>
            <a:custGeom>
              <a:avLst/>
              <a:gdLst/>
              <a:ahLst/>
              <a:cxnLst/>
              <a:rect l="l" t="t" r="r" b="b"/>
              <a:pathLst>
                <a:path w="1827" h="2465" extrusionOk="0">
                  <a:moveTo>
                    <a:pt x="1695" y="1"/>
                  </a:moveTo>
                  <a:cubicBezTo>
                    <a:pt x="1665" y="1"/>
                    <a:pt x="1637" y="18"/>
                    <a:pt x="1622" y="58"/>
                  </a:cubicBezTo>
                  <a:cubicBezTo>
                    <a:pt x="1245" y="906"/>
                    <a:pt x="577" y="1551"/>
                    <a:pt x="51" y="2321"/>
                  </a:cubicBezTo>
                  <a:cubicBezTo>
                    <a:pt x="1" y="2392"/>
                    <a:pt x="73" y="2464"/>
                    <a:pt x="144" y="2464"/>
                  </a:cubicBezTo>
                  <a:cubicBezTo>
                    <a:pt x="174" y="2464"/>
                    <a:pt x="204" y="2452"/>
                    <a:pt x="225" y="2422"/>
                  </a:cubicBezTo>
                  <a:cubicBezTo>
                    <a:pt x="750" y="1652"/>
                    <a:pt x="1419" y="1007"/>
                    <a:pt x="1795" y="160"/>
                  </a:cubicBezTo>
                  <a:cubicBezTo>
                    <a:pt x="1827" y="75"/>
                    <a:pt x="1758" y="1"/>
                    <a:pt x="1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5" name="Google Shape;255;p2"/>
          <p:cNvGrpSpPr/>
          <p:nvPr/>
        </p:nvGrpSpPr>
        <p:grpSpPr>
          <a:xfrm>
            <a:off x="-152390" y="4113661"/>
            <a:ext cx="1652623" cy="1202646"/>
            <a:chOff x="-152390" y="4113661"/>
            <a:chExt cx="1652623" cy="1202646"/>
          </a:xfrm>
        </p:grpSpPr>
        <p:grpSp>
          <p:nvGrpSpPr>
            <p:cNvPr id="256" name="Google Shape;256;p2"/>
            <p:cNvGrpSpPr/>
            <p:nvPr/>
          </p:nvGrpSpPr>
          <p:grpSpPr>
            <a:xfrm>
              <a:off x="-67846" y="4222208"/>
              <a:ext cx="347593" cy="590371"/>
              <a:chOff x="3090275" y="4335350"/>
              <a:chExt cx="98675" cy="167600"/>
            </a:xfrm>
          </p:grpSpPr>
          <p:sp>
            <p:nvSpPr>
              <p:cNvPr id="257" name="Google Shape;257;p2"/>
              <p:cNvSpPr/>
              <p:nvPr/>
            </p:nvSpPr>
            <p:spPr>
              <a:xfrm>
                <a:off x="3090275" y="4451100"/>
                <a:ext cx="91650" cy="51850"/>
              </a:xfrm>
              <a:custGeom>
                <a:avLst/>
                <a:gdLst/>
                <a:ahLst/>
                <a:cxnLst/>
                <a:rect l="l" t="t" r="r" b="b"/>
                <a:pathLst>
                  <a:path w="3666" h="2074" extrusionOk="0">
                    <a:moveTo>
                      <a:pt x="53" y="1"/>
                    </a:moveTo>
                    <a:cubicBezTo>
                      <a:pt x="27" y="1"/>
                      <a:pt x="1" y="27"/>
                      <a:pt x="1" y="53"/>
                    </a:cubicBezTo>
                    <a:lnTo>
                      <a:pt x="1" y="86"/>
                    </a:lnTo>
                    <a:cubicBezTo>
                      <a:pt x="1" y="112"/>
                      <a:pt x="1" y="138"/>
                      <a:pt x="27" y="164"/>
                    </a:cubicBezTo>
                    <a:cubicBezTo>
                      <a:pt x="267" y="378"/>
                      <a:pt x="462" y="788"/>
                      <a:pt x="651" y="1087"/>
                    </a:cubicBezTo>
                    <a:cubicBezTo>
                      <a:pt x="866" y="1386"/>
                      <a:pt x="1054" y="1711"/>
                      <a:pt x="1217" y="2037"/>
                    </a:cubicBezTo>
                    <a:cubicBezTo>
                      <a:pt x="1235" y="2055"/>
                      <a:pt x="1270" y="2073"/>
                      <a:pt x="1298" y="2073"/>
                    </a:cubicBezTo>
                    <a:cubicBezTo>
                      <a:pt x="1309" y="2073"/>
                      <a:pt x="1320" y="2070"/>
                      <a:pt x="1327" y="2063"/>
                    </a:cubicBezTo>
                    <a:cubicBezTo>
                      <a:pt x="2056" y="1549"/>
                      <a:pt x="2901" y="1224"/>
                      <a:pt x="3604" y="677"/>
                    </a:cubicBezTo>
                    <a:cubicBezTo>
                      <a:pt x="3665" y="616"/>
                      <a:pt x="3630" y="517"/>
                      <a:pt x="3570" y="517"/>
                    </a:cubicBezTo>
                    <a:cubicBezTo>
                      <a:pt x="3554" y="517"/>
                      <a:pt x="3537" y="524"/>
                      <a:pt x="3519" y="541"/>
                    </a:cubicBezTo>
                    <a:cubicBezTo>
                      <a:pt x="2869" y="1029"/>
                      <a:pt x="2088" y="1354"/>
                      <a:pt x="1379" y="1815"/>
                    </a:cubicBezTo>
                    <a:cubicBezTo>
                      <a:pt x="1376" y="1817"/>
                      <a:pt x="1373" y="1818"/>
                      <a:pt x="1369" y="1818"/>
                    </a:cubicBezTo>
                    <a:cubicBezTo>
                      <a:pt x="1244" y="1818"/>
                      <a:pt x="754" y="947"/>
                      <a:pt x="703" y="840"/>
                    </a:cubicBezTo>
                    <a:cubicBezTo>
                      <a:pt x="593" y="703"/>
                      <a:pt x="488" y="541"/>
                      <a:pt x="378" y="411"/>
                    </a:cubicBezTo>
                    <a:cubicBezTo>
                      <a:pt x="326" y="300"/>
                      <a:pt x="241" y="190"/>
                      <a:pt x="189" y="112"/>
                    </a:cubicBezTo>
                    <a:cubicBezTo>
                      <a:pt x="182" y="95"/>
                      <a:pt x="174" y="86"/>
                      <a:pt x="167" y="83"/>
                    </a:cubicBezTo>
                    <a:lnTo>
                      <a:pt x="167" y="83"/>
                    </a:lnTo>
                    <a:cubicBezTo>
                      <a:pt x="161" y="42"/>
                      <a:pt x="125"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
              <p:cNvSpPr/>
              <p:nvPr/>
            </p:nvSpPr>
            <p:spPr>
              <a:xfrm>
                <a:off x="3137425" y="4335350"/>
                <a:ext cx="47350" cy="38800"/>
              </a:xfrm>
              <a:custGeom>
                <a:avLst/>
                <a:gdLst/>
                <a:ahLst/>
                <a:cxnLst/>
                <a:rect l="l" t="t" r="r" b="b"/>
                <a:pathLst>
                  <a:path w="1894" h="1552" extrusionOk="0">
                    <a:moveTo>
                      <a:pt x="100" y="0"/>
                    </a:moveTo>
                    <a:cubicBezTo>
                      <a:pt x="48" y="0"/>
                      <a:pt x="1" y="61"/>
                      <a:pt x="40" y="130"/>
                    </a:cubicBezTo>
                    <a:cubicBezTo>
                      <a:pt x="228" y="566"/>
                      <a:pt x="469" y="1028"/>
                      <a:pt x="632" y="1490"/>
                    </a:cubicBezTo>
                    <a:cubicBezTo>
                      <a:pt x="632" y="1528"/>
                      <a:pt x="663" y="1552"/>
                      <a:pt x="700" y="1552"/>
                    </a:cubicBezTo>
                    <a:cubicBezTo>
                      <a:pt x="714" y="1552"/>
                      <a:pt x="728" y="1549"/>
                      <a:pt x="742" y="1542"/>
                    </a:cubicBezTo>
                    <a:cubicBezTo>
                      <a:pt x="1093" y="1327"/>
                      <a:pt x="1445" y="1165"/>
                      <a:pt x="1828" y="1002"/>
                    </a:cubicBezTo>
                    <a:cubicBezTo>
                      <a:pt x="1894" y="953"/>
                      <a:pt x="1849" y="853"/>
                      <a:pt x="1783" y="853"/>
                    </a:cubicBezTo>
                    <a:cubicBezTo>
                      <a:pt x="1771" y="853"/>
                      <a:pt x="1757" y="857"/>
                      <a:pt x="1744" y="865"/>
                    </a:cubicBezTo>
                    <a:cubicBezTo>
                      <a:pt x="1395" y="992"/>
                      <a:pt x="1069" y="1140"/>
                      <a:pt x="739" y="1352"/>
                    </a:cubicBezTo>
                    <a:lnTo>
                      <a:pt x="739" y="1352"/>
                    </a:lnTo>
                    <a:cubicBezTo>
                      <a:pt x="581" y="922"/>
                      <a:pt x="378" y="487"/>
                      <a:pt x="170" y="52"/>
                    </a:cubicBezTo>
                    <a:cubicBezTo>
                      <a:pt x="152" y="16"/>
                      <a:pt x="12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
              <p:cNvSpPr/>
              <p:nvPr/>
            </p:nvSpPr>
            <p:spPr>
              <a:xfrm>
                <a:off x="3110450" y="4378125"/>
                <a:ext cx="78500" cy="64400"/>
              </a:xfrm>
              <a:custGeom>
                <a:avLst/>
                <a:gdLst/>
                <a:ahLst/>
                <a:cxnLst/>
                <a:rect l="l" t="t" r="r" b="b"/>
                <a:pathLst>
                  <a:path w="3140" h="2576" extrusionOk="0">
                    <a:moveTo>
                      <a:pt x="97" y="0"/>
                    </a:moveTo>
                    <a:cubicBezTo>
                      <a:pt x="49" y="0"/>
                      <a:pt x="1" y="36"/>
                      <a:pt x="33" y="104"/>
                    </a:cubicBezTo>
                    <a:cubicBezTo>
                      <a:pt x="306" y="917"/>
                      <a:pt x="598" y="1704"/>
                      <a:pt x="924" y="2517"/>
                    </a:cubicBezTo>
                    <a:cubicBezTo>
                      <a:pt x="924" y="2538"/>
                      <a:pt x="962" y="2576"/>
                      <a:pt x="990" y="2576"/>
                    </a:cubicBezTo>
                    <a:cubicBezTo>
                      <a:pt x="997" y="2576"/>
                      <a:pt x="1003" y="2574"/>
                      <a:pt x="1008" y="2569"/>
                    </a:cubicBezTo>
                    <a:cubicBezTo>
                      <a:pt x="1711" y="2296"/>
                      <a:pt x="2335" y="1834"/>
                      <a:pt x="3037" y="1567"/>
                    </a:cubicBezTo>
                    <a:cubicBezTo>
                      <a:pt x="3140" y="1543"/>
                      <a:pt x="3103" y="1402"/>
                      <a:pt x="3029" y="1402"/>
                    </a:cubicBezTo>
                    <a:cubicBezTo>
                      <a:pt x="3024" y="1402"/>
                      <a:pt x="3018" y="1403"/>
                      <a:pt x="3011" y="1405"/>
                    </a:cubicBezTo>
                    <a:cubicBezTo>
                      <a:pt x="2686" y="1541"/>
                      <a:pt x="2387" y="1671"/>
                      <a:pt x="2094" y="1866"/>
                    </a:cubicBezTo>
                    <a:cubicBezTo>
                      <a:pt x="1932" y="1944"/>
                      <a:pt x="1769" y="2029"/>
                      <a:pt x="1633" y="2107"/>
                    </a:cubicBezTo>
                    <a:cubicBezTo>
                      <a:pt x="1485" y="2181"/>
                      <a:pt x="1291" y="2324"/>
                      <a:pt x="1139" y="2324"/>
                    </a:cubicBezTo>
                    <a:cubicBezTo>
                      <a:pt x="1064" y="2324"/>
                      <a:pt x="999" y="2289"/>
                      <a:pt x="956" y="2192"/>
                    </a:cubicBezTo>
                    <a:cubicBezTo>
                      <a:pt x="683" y="1483"/>
                      <a:pt x="410" y="780"/>
                      <a:pt x="169" y="45"/>
                    </a:cubicBezTo>
                    <a:cubicBezTo>
                      <a:pt x="159" y="15"/>
                      <a:pt x="128" y="0"/>
                      <a:pt x="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
              <p:cNvSpPr/>
              <p:nvPr/>
            </p:nvSpPr>
            <p:spPr>
              <a:xfrm>
                <a:off x="3128825" y="4490450"/>
                <a:ext cx="8800" cy="6700"/>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2"/>
            <p:cNvGrpSpPr/>
            <p:nvPr/>
          </p:nvGrpSpPr>
          <p:grpSpPr>
            <a:xfrm>
              <a:off x="-152390" y="4113661"/>
              <a:ext cx="1652623" cy="1202646"/>
              <a:chOff x="10" y="3961261"/>
              <a:chExt cx="1652623" cy="1202646"/>
            </a:xfrm>
          </p:grpSpPr>
          <p:grpSp>
            <p:nvGrpSpPr>
              <p:cNvPr id="262" name="Google Shape;262;p2"/>
              <p:cNvGrpSpPr/>
              <p:nvPr/>
            </p:nvGrpSpPr>
            <p:grpSpPr>
              <a:xfrm>
                <a:off x="10" y="3961261"/>
                <a:ext cx="1652623" cy="1202646"/>
                <a:chOff x="3067200" y="4305000"/>
                <a:chExt cx="463400" cy="337225"/>
              </a:xfrm>
            </p:grpSpPr>
            <p:sp>
              <p:nvSpPr>
                <p:cNvPr id="263" name="Google Shape;263;p2"/>
                <p:cNvSpPr/>
                <p:nvPr/>
              </p:nvSpPr>
              <p:spPr>
                <a:xfrm>
                  <a:off x="3182300" y="4513675"/>
                  <a:ext cx="348300" cy="128550"/>
                </a:xfrm>
                <a:custGeom>
                  <a:avLst/>
                  <a:gdLst/>
                  <a:ahLst/>
                  <a:cxnLst/>
                  <a:rect l="l" t="t" r="r" b="b"/>
                  <a:pathLst>
                    <a:path w="13932" h="5142" extrusionOk="0">
                      <a:moveTo>
                        <a:pt x="7764" y="0"/>
                      </a:moveTo>
                      <a:cubicBezTo>
                        <a:pt x="7219" y="0"/>
                        <a:pt x="6673" y="44"/>
                        <a:pt x="6127" y="151"/>
                      </a:cubicBezTo>
                      <a:cubicBezTo>
                        <a:pt x="4261" y="509"/>
                        <a:pt x="489" y="1810"/>
                        <a:pt x="1" y="3976"/>
                      </a:cubicBezTo>
                      <a:lnTo>
                        <a:pt x="59" y="3839"/>
                      </a:lnTo>
                      <a:cubicBezTo>
                        <a:pt x="274" y="4925"/>
                        <a:pt x="5041" y="5140"/>
                        <a:pt x="6075" y="5140"/>
                      </a:cubicBezTo>
                      <a:cubicBezTo>
                        <a:pt x="6133" y="5141"/>
                        <a:pt x="6191" y="5142"/>
                        <a:pt x="6248" y="5142"/>
                      </a:cubicBezTo>
                      <a:cubicBezTo>
                        <a:pt x="9607" y="5142"/>
                        <a:pt x="11533" y="2719"/>
                        <a:pt x="13932" y="724"/>
                      </a:cubicBezTo>
                      <a:cubicBezTo>
                        <a:pt x="11876" y="616"/>
                        <a:pt x="9820" y="0"/>
                        <a:pt x="7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
                <p:cNvSpPr/>
                <p:nvPr/>
              </p:nvSpPr>
              <p:spPr>
                <a:xfrm>
                  <a:off x="3183450" y="4515450"/>
                  <a:ext cx="212050" cy="123425"/>
                </a:xfrm>
                <a:custGeom>
                  <a:avLst/>
                  <a:gdLst/>
                  <a:ahLst/>
                  <a:cxnLst/>
                  <a:rect l="l" t="t" r="r" b="b"/>
                  <a:pathLst>
                    <a:path w="8482" h="4937" extrusionOk="0">
                      <a:moveTo>
                        <a:pt x="8367" y="1"/>
                      </a:moveTo>
                      <a:cubicBezTo>
                        <a:pt x="8346" y="1"/>
                        <a:pt x="8325" y="9"/>
                        <a:pt x="8305" y="28"/>
                      </a:cubicBezTo>
                      <a:cubicBezTo>
                        <a:pt x="7193" y="1303"/>
                        <a:pt x="5379" y="1329"/>
                        <a:pt x="3915" y="1953"/>
                      </a:cubicBezTo>
                      <a:cubicBezTo>
                        <a:pt x="2452" y="2552"/>
                        <a:pt x="1041" y="3553"/>
                        <a:pt x="39" y="4796"/>
                      </a:cubicBezTo>
                      <a:cubicBezTo>
                        <a:pt x="0" y="4859"/>
                        <a:pt x="49" y="4936"/>
                        <a:pt x="111" y="4936"/>
                      </a:cubicBezTo>
                      <a:cubicBezTo>
                        <a:pt x="132" y="4936"/>
                        <a:pt x="154" y="4927"/>
                        <a:pt x="176" y="4906"/>
                      </a:cubicBezTo>
                      <a:cubicBezTo>
                        <a:pt x="1255" y="3527"/>
                        <a:pt x="2855" y="2441"/>
                        <a:pt x="4507" y="1869"/>
                      </a:cubicBezTo>
                      <a:cubicBezTo>
                        <a:pt x="5893" y="1414"/>
                        <a:pt x="7408" y="1303"/>
                        <a:pt x="8442" y="139"/>
                      </a:cubicBezTo>
                      <a:cubicBezTo>
                        <a:pt x="8481" y="75"/>
                        <a:pt x="8428" y="1"/>
                        <a:pt x="8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
                <p:cNvSpPr/>
                <p:nvPr/>
              </p:nvSpPr>
              <p:spPr>
                <a:xfrm>
                  <a:off x="3334825" y="4501400"/>
                  <a:ext cx="49125" cy="91400"/>
                </a:xfrm>
                <a:custGeom>
                  <a:avLst/>
                  <a:gdLst/>
                  <a:ahLst/>
                  <a:cxnLst/>
                  <a:rect l="l" t="t" r="r" b="b"/>
                  <a:pathLst>
                    <a:path w="1965" h="3656" extrusionOk="0">
                      <a:moveTo>
                        <a:pt x="843" y="1"/>
                      </a:moveTo>
                      <a:cubicBezTo>
                        <a:pt x="813" y="1"/>
                        <a:pt x="787" y="17"/>
                        <a:pt x="787" y="51"/>
                      </a:cubicBezTo>
                      <a:cubicBezTo>
                        <a:pt x="651" y="590"/>
                        <a:pt x="0" y="1377"/>
                        <a:pt x="163" y="1976"/>
                      </a:cubicBezTo>
                      <a:cubicBezTo>
                        <a:pt x="351" y="2756"/>
                        <a:pt x="1249" y="3140"/>
                        <a:pt x="1789" y="3628"/>
                      </a:cubicBezTo>
                      <a:cubicBezTo>
                        <a:pt x="1808" y="3647"/>
                        <a:pt x="1829" y="3655"/>
                        <a:pt x="1850" y="3655"/>
                      </a:cubicBezTo>
                      <a:cubicBezTo>
                        <a:pt x="1912" y="3655"/>
                        <a:pt x="1964" y="3581"/>
                        <a:pt x="1925" y="3517"/>
                      </a:cubicBezTo>
                      <a:cubicBezTo>
                        <a:pt x="1379" y="3055"/>
                        <a:pt x="729" y="2730"/>
                        <a:pt x="377" y="2106"/>
                      </a:cubicBezTo>
                      <a:cubicBezTo>
                        <a:pt x="78" y="1566"/>
                        <a:pt x="787" y="675"/>
                        <a:pt x="924" y="103"/>
                      </a:cubicBezTo>
                      <a:cubicBezTo>
                        <a:pt x="939" y="36"/>
                        <a:pt x="887" y="1"/>
                        <a:pt x="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
                <p:cNvSpPr/>
                <p:nvPr/>
              </p:nvSpPr>
              <p:spPr>
                <a:xfrm>
                  <a:off x="3338225" y="4547300"/>
                  <a:ext cx="66175" cy="13650"/>
                </a:xfrm>
                <a:custGeom>
                  <a:avLst/>
                  <a:gdLst/>
                  <a:ahLst/>
                  <a:cxnLst/>
                  <a:rect l="l" t="t" r="r" b="b"/>
                  <a:pathLst>
                    <a:path w="2647" h="546" extrusionOk="0">
                      <a:moveTo>
                        <a:pt x="236" y="1"/>
                      </a:moveTo>
                      <a:cubicBezTo>
                        <a:pt x="183" y="1"/>
                        <a:pt x="131" y="1"/>
                        <a:pt x="79" y="3"/>
                      </a:cubicBezTo>
                      <a:cubicBezTo>
                        <a:pt x="1" y="3"/>
                        <a:pt x="1" y="166"/>
                        <a:pt x="79" y="166"/>
                      </a:cubicBezTo>
                      <a:cubicBezTo>
                        <a:pt x="131" y="164"/>
                        <a:pt x="183" y="163"/>
                        <a:pt x="235" y="163"/>
                      </a:cubicBezTo>
                      <a:cubicBezTo>
                        <a:pt x="1019" y="163"/>
                        <a:pt x="1780" y="342"/>
                        <a:pt x="2518" y="543"/>
                      </a:cubicBezTo>
                      <a:cubicBezTo>
                        <a:pt x="2524" y="545"/>
                        <a:pt x="2530" y="546"/>
                        <a:pt x="2536" y="546"/>
                      </a:cubicBezTo>
                      <a:cubicBezTo>
                        <a:pt x="2609" y="546"/>
                        <a:pt x="2646" y="404"/>
                        <a:pt x="2544" y="380"/>
                      </a:cubicBezTo>
                      <a:cubicBezTo>
                        <a:pt x="1812" y="179"/>
                        <a:pt x="1023"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
                <p:cNvSpPr/>
                <p:nvPr/>
              </p:nvSpPr>
              <p:spPr>
                <a:xfrm>
                  <a:off x="3373348" y="4585869"/>
                  <a:ext cx="16922" cy="13705"/>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
                <p:cNvSpPr/>
                <p:nvPr/>
              </p:nvSpPr>
              <p:spPr>
                <a:xfrm>
                  <a:off x="3067200" y="4305000"/>
                  <a:ext cx="133500" cy="307450"/>
                </a:xfrm>
                <a:custGeom>
                  <a:avLst/>
                  <a:gdLst/>
                  <a:ahLst/>
                  <a:cxnLst/>
                  <a:rect l="l" t="t" r="r" b="b"/>
                  <a:pathLst>
                    <a:path w="5340" h="12298" extrusionOk="0">
                      <a:moveTo>
                        <a:pt x="4288" y="228"/>
                      </a:moveTo>
                      <a:cubicBezTo>
                        <a:pt x="4382" y="228"/>
                        <a:pt x="4369" y="426"/>
                        <a:pt x="4390" y="532"/>
                      </a:cubicBezTo>
                      <a:cubicBezTo>
                        <a:pt x="4442" y="831"/>
                        <a:pt x="4501" y="1156"/>
                        <a:pt x="4527" y="1455"/>
                      </a:cubicBezTo>
                      <a:cubicBezTo>
                        <a:pt x="4605" y="1969"/>
                        <a:pt x="4637" y="2483"/>
                        <a:pt x="4663" y="3029"/>
                      </a:cubicBezTo>
                      <a:cubicBezTo>
                        <a:pt x="4689" y="4141"/>
                        <a:pt x="4605" y="5247"/>
                        <a:pt x="4416" y="6333"/>
                      </a:cubicBezTo>
                      <a:cubicBezTo>
                        <a:pt x="4046" y="8458"/>
                        <a:pt x="3150" y="10507"/>
                        <a:pt x="1636" y="12071"/>
                      </a:cubicBezTo>
                      <a:lnTo>
                        <a:pt x="1636" y="12071"/>
                      </a:lnTo>
                      <a:cubicBezTo>
                        <a:pt x="1634" y="12063"/>
                        <a:pt x="1630" y="12056"/>
                        <a:pt x="1626" y="12049"/>
                      </a:cubicBezTo>
                      <a:cubicBezTo>
                        <a:pt x="189" y="10534"/>
                        <a:pt x="761" y="7881"/>
                        <a:pt x="1028" y="6034"/>
                      </a:cubicBezTo>
                      <a:cubicBezTo>
                        <a:pt x="1385" y="3946"/>
                        <a:pt x="2276" y="1429"/>
                        <a:pt x="4202" y="265"/>
                      </a:cubicBezTo>
                      <a:cubicBezTo>
                        <a:pt x="4238" y="239"/>
                        <a:pt x="4266" y="228"/>
                        <a:pt x="4288" y="228"/>
                      </a:cubicBezTo>
                      <a:close/>
                      <a:moveTo>
                        <a:pt x="4399" y="1"/>
                      </a:moveTo>
                      <a:cubicBezTo>
                        <a:pt x="4381" y="1"/>
                        <a:pt x="4360" y="7"/>
                        <a:pt x="4338" y="18"/>
                      </a:cubicBezTo>
                      <a:cubicBezTo>
                        <a:pt x="3415" y="427"/>
                        <a:pt x="2764" y="1344"/>
                        <a:pt x="2224" y="2157"/>
                      </a:cubicBezTo>
                      <a:cubicBezTo>
                        <a:pt x="1516" y="3270"/>
                        <a:pt x="1138" y="4544"/>
                        <a:pt x="924" y="5819"/>
                      </a:cubicBezTo>
                      <a:cubicBezTo>
                        <a:pt x="572" y="7744"/>
                        <a:pt x="0" y="10586"/>
                        <a:pt x="1490" y="12160"/>
                      </a:cubicBezTo>
                      <a:cubicBezTo>
                        <a:pt x="1504" y="12174"/>
                        <a:pt x="1520" y="12182"/>
                        <a:pt x="1535" y="12185"/>
                      </a:cubicBezTo>
                      <a:lnTo>
                        <a:pt x="1535" y="12185"/>
                      </a:lnTo>
                      <a:cubicBezTo>
                        <a:pt x="1518" y="12239"/>
                        <a:pt x="1565" y="12297"/>
                        <a:pt x="1619" y="12297"/>
                      </a:cubicBezTo>
                      <a:cubicBezTo>
                        <a:pt x="1639" y="12297"/>
                        <a:pt x="1659" y="12289"/>
                        <a:pt x="1678" y="12271"/>
                      </a:cubicBezTo>
                      <a:cubicBezTo>
                        <a:pt x="4767" y="9097"/>
                        <a:pt x="5340" y="4245"/>
                        <a:pt x="4442" y="44"/>
                      </a:cubicBezTo>
                      <a:cubicBezTo>
                        <a:pt x="4442" y="13"/>
                        <a:pt x="4424" y="1"/>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
                <p:cNvSpPr/>
                <p:nvPr/>
              </p:nvSpPr>
              <p:spPr>
                <a:xfrm>
                  <a:off x="3103775" y="4306225"/>
                  <a:ext cx="75625" cy="302100"/>
                </a:xfrm>
                <a:custGeom>
                  <a:avLst/>
                  <a:gdLst/>
                  <a:ahLst/>
                  <a:cxnLst/>
                  <a:rect l="l" t="t" r="r" b="b"/>
                  <a:pathLst>
                    <a:path w="3025" h="12084" extrusionOk="0">
                      <a:moveTo>
                        <a:pt x="2905" y="0"/>
                      </a:moveTo>
                      <a:cubicBezTo>
                        <a:pt x="2886" y="0"/>
                        <a:pt x="2867" y="8"/>
                        <a:pt x="2849" y="27"/>
                      </a:cubicBezTo>
                      <a:cubicBezTo>
                        <a:pt x="2361" y="483"/>
                        <a:pt x="2251" y="1243"/>
                        <a:pt x="2140" y="1868"/>
                      </a:cubicBezTo>
                      <a:cubicBezTo>
                        <a:pt x="1926" y="2954"/>
                        <a:pt x="1516" y="3981"/>
                        <a:pt x="1275" y="5035"/>
                      </a:cubicBezTo>
                      <a:cubicBezTo>
                        <a:pt x="1002" y="6232"/>
                        <a:pt x="735" y="7422"/>
                        <a:pt x="462" y="8612"/>
                      </a:cubicBezTo>
                      <a:cubicBezTo>
                        <a:pt x="189" y="9724"/>
                        <a:pt x="0" y="10862"/>
                        <a:pt x="0" y="12000"/>
                      </a:cubicBezTo>
                      <a:cubicBezTo>
                        <a:pt x="0" y="12056"/>
                        <a:pt x="41" y="12083"/>
                        <a:pt x="82" y="12083"/>
                      </a:cubicBezTo>
                      <a:cubicBezTo>
                        <a:pt x="122" y="12083"/>
                        <a:pt x="163" y="12056"/>
                        <a:pt x="163" y="12000"/>
                      </a:cubicBezTo>
                      <a:cubicBezTo>
                        <a:pt x="137" y="9809"/>
                        <a:pt x="898" y="7636"/>
                        <a:pt x="1327" y="5497"/>
                      </a:cubicBezTo>
                      <a:cubicBezTo>
                        <a:pt x="1548" y="4443"/>
                        <a:pt x="1926" y="3468"/>
                        <a:pt x="2166" y="2434"/>
                      </a:cubicBezTo>
                      <a:cubicBezTo>
                        <a:pt x="2361" y="1679"/>
                        <a:pt x="2361" y="704"/>
                        <a:pt x="2979" y="131"/>
                      </a:cubicBezTo>
                      <a:cubicBezTo>
                        <a:pt x="3024" y="91"/>
                        <a:pt x="2969" y="0"/>
                        <a:pt x="2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
                <p:cNvSpPr/>
                <p:nvPr/>
              </p:nvSpPr>
              <p:spPr>
                <a:xfrm>
                  <a:off x="3079175" y="4521650"/>
                  <a:ext cx="80675" cy="27375"/>
                </a:xfrm>
                <a:custGeom>
                  <a:avLst/>
                  <a:gdLst/>
                  <a:ahLst/>
                  <a:cxnLst/>
                  <a:rect l="l" t="t" r="r" b="b"/>
                  <a:pathLst>
                    <a:path w="3227" h="1095" extrusionOk="0">
                      <a:moveTo>
                        <a:pt x="139" y="1"/>
                      </a:moveTo>
                      <a:cubicBezTo>
                        <a:pt x="69" y="1"/>
                        <a:pt x="1" y="91"/>
                        <a:pt x="61" y="132"/>
                      </a:cubicBezTo>
                      <a:cubicBezTo>
                        <a:pt x="256" y="294"/>
                        <a:pt x="471" y="431"/>
                        <a:pt x="659" y="593"/>
                      </a:cubicBezTo>
                      <a:cubicBezTo>
                        <a:pt x="822" y="730"/>
                        <a:pt x="958" y="971"/>
                        <a:pt x="1147" y="1029"/>
                      </a:cubicBezTo>
                      <a:cubicBezTo>
                        <a:pt x="1262" y="1075"/>
                        <a:pt x="1386" y="1095"/>
                        <a:pt x="1514" y="1095"/>
                      </a:cubicBezTo>
                      <a:cubicBezTo>
                        <a:pt x="2050" y="1095"/>
                        <a:pt x="2667" y="756"/>
                        <a:pt x="3124" y="645"/>
                      </a:cubicBezTo>
                      <a:cubicBezTo>
                        <a:pt x="3227" y="621"/>
                        <a:pt x="3189" y="480"/>
                        <a:pt x="3116" y="480"/>
                      </a:cubicBezTo>
                      <a:cubicBezTo>
                        <a:pt x="3110" y="480"/>
                        <a:pt x="3104" y="481"/>
                        <a:pt x="3098" y="483"/>
                      </a:cubicBezTo>
                      <a:cubicBezTo>
                        <a:pt x="2588" y="606"/>
                        <a:pt x="2008" y="931"/>
                        <a:pt x="1460" y="931"/>
                      </a:cubicBezTo>
                      <a:cubicBezTo>
                        <a:pt x="1401" y="931"/>
                        <a:pt x="1342" y="927"/>
                        <a:pt x="1284" y="919"/>
                      </a:cubicBezTo>
                      <a:cubicBezTo>
                        <a:pt x="1095" y="893"/>
                        <a:pt x="822" y="541"/>
                        <a:pt x="685" y="405"/>
                      </a:cubicBezTo>
                      <a:cubicBezTo>
                        <a:pt x="523" y="268"/>
                        <a:pt x="334" y="158"/>
                        <a:pt x="198" y="28"/>
                      </a:cubicBezTo>
                      <a:cubicBezTo>
                        <a:pt x="180" y="8"/>
                        <a:pt x="159"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
                <p:cNvSpPr/>
                <p:nvPr/>
              </p:nvSpPr>
              <p:spPr>
                <a:xfrm>
                  <a:off x="3099050" y="4395575"/>
                  <a:ext cx="230425" cy="237825"/>
                </a:xfrm>
                <a:custGeom>
                  <a:avLst/>
                  <a:gdLst/>
                  <a:ahLst/>
                  <a:cxnLst/>
                  <a:rect l="l" t="t" r="r" b="b"/>
                  <a:pathLst>
                    <a:path w="9217" h="9513" extrusionOk="0">
                      <a:moveTo>
                        <a:pt x="7606" y="0"/>
                      </a:moveTo>
                      <a:cubicBezTo>
                        <a:pt x="6719" y="0"/>
                        <a:pt x="5798" y="1875"/>
                        <a:pt x="5314" y="2359"/>
                      </a:cubicBezTo>
                      <a:cubicBezTo>
                        <a:pt x="5314" y="1484"/>
                        <a:pt x="4904" y="316"/>
                        <a:pt x="4299" y="316"/>
                      </a:cubicBezTo>
                      <a:cubicBezTo>
                        <a:pt x="4081" y="316"/>
                        <a:pt x="3837" y="468"/>
                        <a:pt x="3578" y="843"/>
                      </a:cubicBezTo>
                      <a:cubicBezTo>
                        <a:pt x="2928" y="1708"/>
                        <a:pt x="3467" y="3445"/>
                        <a:pt x="3142" y="4420"/>
                      </a:cubicBezTo>
                      <a:cubicBezTo>
                        <a:pt x="2969" y="3806"/>
                        <a:pt x="2511" y="2555"/>
                        <a:pt x="1828" y="2555"/>
                      </a:cubicBezTo>
                      <a:cubicBezTo>
                        <a:pt x="1665" y="2555"/>
                        <a:pt x="1489" y="2626"/>
                        <a:pt x="1302" y="2794"/>
                      </a:cubicBezTo>
                      <a:cubicBezTo>
                        <a:pt x="762" y="3224"/>
                        <a:pt x="1191" y="4960"/>
                        <a:pt x="1087" y="5610"/>
                      </a:cubicBezTo>
                      <a:cubicBezTo>
                        <a:pt x="866" y="6801"/>
                        <a:pt x="1" y="8426"/>
                        <a:pt x="1" y="9512"/>
                      </a:cubicBezTo>
                      <a:lnTo>
                        <a:pt x="111" y="9402"/>
                      </a:lnTo>
                      <a:cubicBezTo>
                        <a:pt x="1952" y="9402"/>
                        <a:pt x="4014" y="8973"/>
                        <a:pt x="5744" y="8537"/>
                      </a:cubicBezTo>
                      <a:cubicBezTo>
                        <a:pt x="6394" y="8322"/>
                        <a:pt x="8130" y="8101"/>
                        <a:pt x="8456" y="7236"/>
                      </a:cubicBezTo>
                      <a:cubicBezTo>
                        <a:pt x="8670" y="6261"/>
                        <a:pt x="7369" y="6371"/>
                        <a:pt x="6505" y="5936"/>
                      </a:cubicBezTo>
                      <a:cubicBezTo>
                        <a:pt x="7695" y="5500"/>
                        <a:pt x="8891" y="4960"/>
                        <a:pt x="9217" y="3549"/>
                      </a:cubicBezTo>
                      <a:cubicBezTo>
                        <a:pt x="9133" y="3180"/>
                        <a:pt x="8896" y="3075"/>
                        <a:pt x="8598" y="3075"/>
                      </a:cubicBezTo>
                      <a:cubicBezTo>
                        <a:pt x="8202" y="3075"/>
                        <a:pt x="7698" y="3261"/>
                        <a:pt x="7306" y="3261"/>
                      </a:cubicBezTo>
                      <a:cubicBezTo>
                        <a:pt x="7211" y="3261"/>
                        <a:pt x="7123" y="3250"/>
                        <a:pt x="7044" y="3224"/>
                      </a:cubicBezTo>
                      <a:cubicBezTo>
                        <a:pt x="7591" y="2684"/>
                        <a:pt x="8995" y="622"/>
                        <a:pt x="7916" y="82"/>
                      </a:cubicBezTo>
                      <a:cubicBezTo>
                        <a:pt x="7814" y="26"/>
                        <a:pt x="7710" y="0"/>
                        <a:pt x="7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
                <p:cNvSpPr/>
                <p:nvPr/>
              </p:nvSpPr>
              <p:spPr>
                <a:xfrm>
                  <a:off x="3086500" y="4424125"/>
                  <a:ext cx="192950" cy="215425"/>
                </a:xfrm>
                <a:custGeom>
                  <a:avLst/>
                  <a:gdLst/>
                  <a:ahLst/>
                  <a:cxnLst/>
                  <a:rect l="l" t="t" r="r" b="b"/>
                  <a:pathLst>
                    <a:path w="7718" h="8617" extrusionOk="0">
                      <a:moveTo>
                        <a:pt x="7605" y="0"/>
                      </a:moveTo>
                      <a:cubicBezTo>
                        <a:pt x="7579" y="0"/>
                        <a:pt x="7555" y="16"/>
                        <a:pt x="7546" y="52"/>
                      </a:cubicBezTo>
                      <a:cubicBezTo>
                        <a:pt x="6005" y="3441"/>
                        <a:pt x="3482" y="6771"/>
                        <a:pt x="93" y="8481"/>
                      </a:cubicBezTo>
                      <a:cubicBezTo>
                        <a:pt x="0" y="8504"/>
                        <a:pt x="53" y="8616"/>
                        <a:pt x="144" y="8616"/>
                      </a:cubicBezTo>
                      <a:cubicBezTo>
                        <a:pt x="155" y="8616"/>
                        <a:pt x="166" y="8615"/>
                        <a:pt x="178" y="8611"/>
                      </a:cubicBezTo>
                      <a:cubicBezTo>
                        <a:pt x="3592" y="6881"/>
                        <a:pt x="6142" y="3545"/>
                        <a:pt x="7683" y="130"/>
                      </a:cubicBezTo>
                      <a:cubicBezTo>
                        <a:pt x="7718" y="61"/>
                        <a:pt x="7657" y="0"/>
                        <a:pt x="7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
                <p:cNvSpPr/>
                <p:nvPr/>
              </p:nvSpPr>
              <p:spPr>
                <a:xfrm>
                  <a:off x="3203975" y="4440425"/>
                  <a:ext cx="94725" cy="78500"/>
                </a:xfrm>
                <a:custGeom>
                  <a:avLst/>
                  <a:gdLst/>
                  <a:ahLst/>
                  <a:cxnLst/>
                  <a:rect l="l" t="t" r="r" b="b"/>
                  <a:pathLst>
                    <a:path w="3789" h="3140" extrusionOk="0">
                      <a:moveTo>
                        <a:pt x="93" y="1"/>
                      </a:moveTo>
                      <a:cubicBezTo>
                        <a:pt x="46" y="1"/>
                        <a:pt x="0" y="37"/>
                        <a:pt x="31" y="103"/>
                      </a:cubicBezTo>
                      <a:cubicBezTo>
                        <a:pt x="408" y="1052"/>
                        <a:pt x="708" y="2002"/>
                        <a:pt x="708" y="3055"/>
                      </a:cubicBezTo>
                      <a:cubicBezTo>
                        <a:pt x="708" y="3114"/>
                        <a:pt x="760" y="3140"/>
                        <a:pt x="792" y="3140"/>
                      </a:cubicBezTo>
                      <a:cubicBezTo>
                        <a:pt x="1794" y="3003"/>
                        <a:pt x="2711" y="2652"/>
                        <a:pt x="3686" y="2431"/>
                      </a:cubicBezTo>
                      <a:cubicBezTo>
                        <a:pt x="3789" y="2407"/>
                        <a:pt x="3752" y="2266"/>
                        <a:pt x="3678" y="2266"/>
                      </a:cubicBezTo>
                      <a:cubicBezTo>
                        <a:pt x="3673" y="2266"/>
                        <a:pt x="3666" y="2267"/>
                        <a:pt x="3660" y="2268"/>
                      </a:cubicBezTo>
                      <a:cubicBezTo>
                        <a:pt x="3199" y="2379"/>
                        <a:pt x="2769" y="2516"/>
                        <a:pt x="2308" y="2652"/>
                      </a:cubicBezTo>
                      <a:cubicBezTo>
                        <a:pt x="2060" y="2704"/>
                        <a:pt x="1794" y="2789"/>
                        <a:pt x="1547" y="2841"/>
                      </a:cubicBezTo>
                      <a:cubicBezTo>
                        <a:pt x="1417" y="2879"/>
                        <a:pt x="1260" y="2930"/>
                        <a:pt x="1130" y="2930"/>
                      </a:cubicBezTo>
                      <a:cubicBezTo>
                        <a:pt x="992" y="2930"/>
                        <a:pt x="884" y="2872"/>
                        <a:pt x="870" y="2678"/>
                      </a:cubicBezTo>
                      <a:cubicBezTo>
                        <a:pt x="844" y="1755"/>
                        <a:pt x="519" y="890"/>
                        <a:pt x="168" y="51"/>
                      </a:cubicBezTo>
                      <a:cubicBezTo>
                        <a:pt x="157" y="17"/>
                        <a:pt x="125"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
                <p:cNvSpPr/>
                <p:nvPr/>
              </p:nvSpPr>
              <p:spPr>
                <a:xfrm>
                  <a:off x="3155100" y="4512450"/>
                  <a:ext cx="116475" cy="55325"/>
                </a:xfrm>
                <a:custGeom>
                  <a:avLst/>
                  <a:gdLst/>
                  <a:ahLst/>
                  <a:cxnLst/>
                  <a:rect l="l" t="t" r="r" b="b"/>
                  <a:pathLst>
                    <a:path w="4659" h="2213" extrusionOk="0">
                      <a:moveTo>
                        <a:pt x="100" y="1"/>
                      </a:moveTo>
                      <a:cubicBezTo>
                        <a:pt x="47" y="1"/>
                        <a:pt x="0" y="48"/>
                        <a:pt x="35" y="122"/>
                      </a:cubicBezTo>
                      <a:cubicBezTo>
                        <a:pt x="471" y="721"/>
                        <a:pt x="959" y="1339"/>
                        <a:pt x="1037" y="2126"/>
                      </a:cubicBezTo>
                      <a:cubicBezTo>
                        <a:pt x="1063" y="2184"/>
                        <a:pt x="1089" y="2210"/>
                        <a:pt x="1147" y="2210"/>
                      </a:cubicBezTo>
                      <a:cubicBezTo>
                        <a:pt x="1745" y="2123"/>
                        <a:pt x="2358" y="2065"/>
                        <a:pt x="2969" y="2065"/>
                      </a:cubicBezTo>
                      <a:cubicBezTo>
                        <a:pt x="3496" y="2065"/>
                        <a:pt x="4021" y="2108"/>
                        <a:pt x="4536" y="2210"/>
                      </a:cubicBezTo>
                      <a:cubicBezTo>
                        <a:pt x="4541" y="2212"/>
                        <a:pt x="4547" y="2213"/>
                        <a:pt x="4552" y="2213"/>
                      </a:cubicBezTo>
                      <a:cubicBezTo>
                        <a:pt x="4621" y="2213"/>
                        <a:pt x="4658" y="2072"/>
                        <a:pt x="4562" y="2047"/>
                      </a:cubicBezTo>
                      <a:cubicBezTo>
                        <a:pt x="4047" y="1942"/>
                        <a:pt x="3517" y="1904"/>
                        <a:pt x="2988" y="1904"/>
                      </a:cubicBezTo>
                      <a:cubicBezTo>
                        <a:pt x="2568" y="1904"/>
                        <a:pt x="2148" y="1928"/>
                        <a:pt x="1739" y="1963"/>
                      </a:cubicBezTo>
                      <a:cubicBezTo>
                        <a:pt x="1577" y="1989"/>
                        <a:pt x="1414" y="2021"/>
                        <a:pt x="1251" y="2021"/>
                      </a:cubicBezTo>
                      <a:cubicBezTo>
                        <a:pt x="1250" y="2022"/>
                        <a:pt x="1248" y="2022"/>
                        <a:pt x="1246" y="2022"/>
                      </a:cubicBezTo>
                      <a:cubicBezTo>
                        <a:pt x="1168" y="2022"/>
                        <a:pt x="1062" y="1474"/>
                        <a:pt x="1037" y="1423"/>
                      </a:cubicBezTo>
                      <a:cubicBezTo>
                        <a:pt x="848" y="909"/>
                        <a:pt x="497" y="474"/>
                        <a:pt x="172" y="38"/>
                      </a:cubicBezTo>
                      <a:cubicBezTo>
                        <a:pt x="152" y="12"/>
                        <a:pt x="125" y="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
                <p:cNvSpPr/>
                <p:nvPr/>
              </p:nvSpPr>
              <p:spPr>
                <a:xfrm>
                  <a:off x="3141575" y="4548850"/>
                  <a:ext cx="64500" cy="53975"/>
                </a:xfrm>
                <a:custGeom>
                  <a:avLst/>
                  <a:gdLst/>
                  <a:ahLst/>
                  <a:cxnLst/>
                  <a:rect l="l" t="t" r="r" b="b"/>
                  <a:pathLst>
                    <a:path w="2580" h="2159" extrusionOk="0">
                      <a:moveTo>
                        <a:pt x="95" y="0"/>
                      </a:moveTo>
                      <a:cubicBezTo>
                        <a:pt x="47" y="0"/>
                        <a:pt x="1" y="36"/>
                        <a:pt x="36" y="104"/>
                      </a:cubicBezTo>
                      <a:cubicBezTo>
                        <a:pt x="277" y="754"/>
                        <a:pt x="225" y="1378"/>
                        <a:pt x="140" y="2055"/>
                      </a:cubicBezTo>
                      <a:cubicBezTo>
                        <a:pt x="114" y="2107"/>
                        <a:pt x="140" y="2159"/>
                        <a:pt x="199" y="2159"/>
                      </a:cubicBezTo>
                      <a:cubicBezTo>
                        <a:pt x="652" y="2112"/>
                        <a:pt x="1107" y="2103"/>
                        <a:pt x="1563" y="2103"/>
                      </a:cubicBezTo>
                      <a:cubicBezTo>
                        <a:pt x="1866" y="2103"/>
                        <a:pt x="2171" y="2107"/>
                        <a:pt x="2475" y="2107"/>
                      </a:cubicBezTo>
                      <a:cubicBezTo>
                        <a:pt x="2579" y="2107"/>
                        <a:pt x="2579" y="1944"/>
                        <a:pt x="2475" y="1944"/>
                      </a:cubicBezTo>
                      <a:cubicBezTo>
                        <a:pt x="2171" y="1944"/>
                        <a:pt x="1866" y="1940"/>
                        <a:pt x="1563" y="1940"/>
                      </a:cubicBezTo>
                      <a:cubicBezTo>
                        <a:pt x="1139" y="1940"/>
                        <a:pt x="716" y="1948"/>
                        <a:pt x="295" y="1987"/>
                      </a:cubicBezTo>
                      <a:lnTo>
                        <a:pt x="295" y="1987"/>
                      </a:lnTo>
                      <a:cubicBezTo>
                        <a:pt x="392" y="1327"/>
                        <a:pt x="424" y="689"/>
                        <a:pt x="166" y="45"/>
                      </a:cubicBezTo>
                      <a:cubicBezTo>
                        <a:pt x="156" y="15"/>
                        <a:pt x="125"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
                <p:cNvSpPr/>
                <p:nvPr/>
              </p:nvSpPr>
              <p:spPr>
                <a:xfrm>
                  <a:off x="3241325" y="4531100"/>
                  <a:ext cx="8800" cy="6700"/>
                </a:xfrm>
                <a:custGeom>
                  <a:avLst/>
                  <a:gdLst/>
                  <a:ahLst/>
                  <a:cxnLst/>
                  <a:rect l="l" t="t" r="r" b="b"/>
                  <a:pathLst>
                    <a:path w="352" h="268" extrusionOk="0">
                      <a:moveTo>
                        <a:pt x="163" y="1"/>
                      </a:moveTo>
                      <a:cubicBezTo>
                        <a:pt x="1" y="1"/>
                        <a:pt x="1" y="267"/>
                        <a:pt x="163" y="267"/>
                      </a:cubicBezTo>
                      <a:cubicBezTo>
                        <a:pt x="352" y="267"/>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
                <p:cNvSpPr/>
                <p:nvPr/>
              </p:nvSpPr>
              <p:spPr>
                <a:xfrm>
                  <a:off x="3231900" y="45459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
                <p:cNvSpPr/>
                <p:nvPr/>
              </p:nvSpPr>
              <p:spPr>
                <a:xfrm>
                  <a:off x="3226375" y="4533700"/>
                  <a:ext cx="8800" cy="6850"/>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
                <p:cNvSpPr/>
                <p:nvPr/>
              </p:nvSpPr>
              <p:spPr>
                <a:xfrm>
                  <a:off x="3157275" y="4555500"/>
                  <a:ext cx="8800" cy="6675"/>
                </a:xfrm>
                <a:custGeom>
                  <a:avLst/>
                  <a:gdLst/>
                  <a:ahLst/>
                  <a:cxnLst/>
                  <a:rect l="l" t="t" r="r" b="b"/>
                  <a:pathLst>
                    <a:path w="352" h="267" extrusionOk="0">
                      <a:moveTo>
                        <a:pt x="163" y="0"/>
                      </a:moveTo>
                      <a:cubicBezTo>
                        <a:pt x="0" y="0"/>
                        <a:pt x="0" y="267"/>
                        <a:pt x="163" y="267"/>
                      </a:cubicBezTo>
                      <a:cubicBezTo>
                        <a:pt x="351" y="267"/>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
                <p:cNvSpPr/>
                <p:nvPr/>
              </p:nvSpPr>
              <p:spPr>
                <a:xfrm>
                  <a:off x="3185725" y="4579875"/>
                  <a:ext cx="8800" cy="6700"/>
                </a:xfrm>
                <a:custGeom>
                  <a:avLst/>
                  <a:gdLst/>
                  <a:ahLst/>
                  <a:cxnLst/>
                  <a:rect l="l" t="t" r="r" b="b"/>
                  <a:pathLst>
                    <a:path w="352" h="268" extrusionOk="0">
                      <a:moveTo>
                        <a:pt x="163" y="1"/>
                      </a:moveTo>
                      <a:cubicBezTo>
                        <a:pt x="0" y="1"/>
                        <a:pt x="0" y="267"/>
                        <a:pt x="163" y="267"/>
                      </a:cubicBezTo>
                      <a:cubicBezTo>
                        <a:pt x="352" y="267"/>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
                <p:cNvSpPr/>
                <p:nvPr/>
              </p:nvSpPr>
              <p:spPr>
                <a:xfrm>
                  <a:off x="3122150" y="4585250"/>
                  <a:ext cx="8800" cy="6850"/>
                </a:xfrm>
                <a:custGeom>
                  <a:avLst/>
                  <a:gdLst/>
                  <a:ahLst/>
                  <a:cxnLst/>
                  <a:rect l="l" t="t" r="r" b="b"/>
                  <a:pathLst>
                    <a:path w="352" h="274" extrusionOk="0">
                      <a:moveTo>
                        <a:pt x="163" y="0"/>
                      </a:moveTo>
                      <a:cubicBezTo>
                        <a:pt x="0" y="0"/>
                        <a:pt x="0" y="274"/>
                        <a:pt x="163" y="274"/>
                      </a:cubicBezTo>
                      <a:cubicBezTo>
                        <a:pt x="352" y="274"/>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2" name="Google Shape;282;p2"/>
              <p:cNvSpPr/>
              <p:nvPr/>
            </p:nvSpPr>
            <p:spPr>
              <a:xfrm>
                <a:off x="1167725" y="4844625"/>
                <a:ext cx="60349" cy="48876"/>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
              <p:cNvSpPr/>
              <p:nvPr/>
            </p:nvSpPr>
            <p:spPr>
              <a:xfrm>
                <a:off x="1138300" y="4688700"/>
                <a:ext cx="60349" cy="48876"/>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
              <p:cNvSpPr/>
              <p:nvPr/>
            </p:nvSpPr>
            <p:spPr>
              <a:xfrm>
                <a:off x="1004925" y="4639825"/>
                <a:ext cx="60349" cy="48876"/>
              </a:xfrm>
              <a:custGeom>
                <a:avLst/>
                <a:gdLst/>
                <a:ahLst/>
                <a:cxnLst/>
                <a:rect l="l" t="t" r="r" b="b"/>
                <a:pathLst>
                  <a:path w="684" h="547" extrusionOk="0">
                    <a:moveTo>
                      <a:pt x="326" y="0"/>
                    </a:moveTo>
                    <a:cubicBezTo>
                      <a:pt x="1" y="0"/>
                      <a:pt x="1" y="547"/>
                      <a:pt x="326" y="547"/>
                    </a:cubicBezTo>
                    <a:cubicBezTo>
                      <a:pt x="683" y="547"/>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85" name="Google Shape;285;p2"/>
          <p:cNvGrpSpPr/>
          <p:nvPr/>
        </p:nvGrpSpPr>
        <p:grpSpPr>
          <a:xfrm>
            <a:off x="-152397" y="-152412"/>
            <a:ext cx="1222973" cy="1194265"/>
            <a:chOff x="-152397" y="-152412"/>
            <a:chExt cx="1222973" cy="1194265"/>
          </a:xfrm>
        </p:grpSpPr>
        <p:grpSp>
          <p:nvGrpSpPr>
            <p:cNvPr id="286" name="Google Shape;286;p2"/>
            <p:cNvGrpSpPr/>
            <p:nvPr/>
          </p:nvGrpSpPr>
          <p:grpSpPr>
            <a:xfrm>
              <a:off x="-152397" y="-152412"/>
              <a:ext cx="1222973" cy="1194265"/>
              <a:chOff x="3067850" y="3232250"/>
              <a:chExt cx="342925" cy="334875"/>
            </a:xfrm>
          </p:grpSpPr>
          <p:sp>
            <p:nvSpPr>
              <p:cNvPr id="287" name="Google Shape;287;p2"/>
              <p:cNvSpPr/>
              <p:nvPr/>
            </p:nvSpPr>
            <p:spPr>
              <a:xfrm>
                <a:off x="3183450" y="3233050"/>
                <a:ext cx="212050" cy="123375"/>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
              <p:cNvSpPr/>
              <p:nvPr/>
            </p:nvSpPr>
            <p:spPr>
              <a:xfrm>
                <a:off x="3334825" y="3279150"/>
                <a:ext cx="49150" cy="91600"/>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
              <p:cNvSpPr/>
              <p:nvPr/>
            </p:nvSpPr>
            <p:spPr>
              <a:xfrm>
                <a:off x="3338225" y="3310925"/>
                <a:ext cx="66125" cy="13675"/>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
              <p:cNvSpPr/>
              <p:nvPr/>
            </p:nvSpPr>
            <p:spPr>
              <a:xfrm>
                <a:off x="3373350" y="3272325"/>
                <a:ext cx="17100" cy="13525"/>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
              <p:cNvSpPr/>
              <p:nvPr/>
            </p:nvSpPr>
            <p:spPr>
              <a:xfrm>
                <a:off x="3393675" y="3307625"/>
                <a:ext cx="17100" cy="13500"/>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
              <p:cNvSpPr/>
              <p:nvPr/>
            </p:nvSpPr>
            <p:spPr>
              <a:xfrm>
                <a:off x="3387000" y="3346150"/>
                <a:ext cx="16950" cy="13675"/>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
              <p:cNvSpPr/>
              <p:nvPr/>
            </p:nvSpPr>
            <p:spPr>
              <a:xfrm>
                <a:off x="3347650" y="3363050"/>
                <a:ext cx="16950" cy="13700"/>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
              <p:cNvSpPr/>
              <p:nvPr/>
            </p:nvSpPr>
            <p:spPr>
              <a:xfrm>
                <a:off x="3067850" y="3259450"/>
                <a:ext cx="132850" cy="307675"/>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
              <p:cNvSpPr/>
              <p:nvPr/>
            </p:nvSpPr>
            <p:spPr>
              <a:xfrm>
                <a:off x="3103125" y="3263550"/>
                <a:ext cx="76225" cy="302225"/>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
              <p:cNvSpPr/>
              <p:nvPr/>
            </p:nvSpPr>
            <p:spPr>
              <a:xfrm>
                <a:off x="3110450" y="3429550"/>
                <a:ext cx="78500" cy="64500"/>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
              <p:cNvSpPr/>
              <p:nvPr/>
            </p:nvSpPr>
            <p:spPr>
              <a:xfrm>
                <a:off x="3090275" y="3369250"/>
                <a:ext cx="91725" cy="51625"/>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
              <p:cNvSpPr/>
              <p:nvPr/>
            </p:nvSpPr>
            <p:spPr>
              <a:xfrm>
                <a:off x="3079225" y="3322925"/>
                <a:ext cx="80625" cy="27425"/>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
              <p:cNvSpPr/>
              <p:nvPr/>
            </p:nvSpPr>
            <p:spPr>
              <a:xfrm>
                <a:off x="3099050" y="3238525"/>
                <a:ext cx="230425" cy="237825"/>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
              <p:cNvSpPr/>
              <p:nvPr/>
            </p:nvSpPr>
            <p:spPr>
              <a:xfrm>
                <a:off x="3086425" y="3232250"/>
                <a:ext cx="193075" cy="215775"/>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
              <p:cNvSpPr/>
              <p:nvPr/>
            </p:nvSpPr>
            <p:spPr>
              <a:xfrm>
                <a:off x="3203950" y="3352975"/>
                <a:ext cx="94750" cy="7840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
              <p:cNvSpPr/>
              <p:nvPr/>
            </p:nvSpPr>
            <p:spPr>
              <a:xfrm>
                <a:off x="3155050" y="3304125"/>
                <a:ext cx="116525" cy="55775"/>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
              <p:cNvSpPr/>
              <p:nvPr/>
            </p:nvSpPr>
            <p:spPr>
              <a:xfrm>
                <a:off x="3141600" y="3268925"/>
                <a:ext cx="64475" cy="54125"/>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
              <p:cNvSpPr/>
              <p:nvPr/>
            </p:nvSpPr>
            <p:spPr>
              <a:xfrm>
                <a:off x="3241325" y="33339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
              <p:cNvSpPr/>
              <p:nvPr/>
            </p:nvSpPr>
            <p:spPr>
              <a:xfrm>
                <a:off x="3231900" y="3319150"/>
                <a:ext cx="8800" cy="6700"/>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
              <p:cNvSpPr/>
              <p:nvPr/>
            </p:nvSpPr>
            <p:spPr>
              <a:xfrm>
                <a:off x="3226375" y="3331350"/>
                <a:ext cx="8800" cy="6700"/>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
              <p:cNvSpPr/>
              <p:nvPr/>
            </p:nvSpPr>
            <p:spPr>
              <a:xfrm>
                <a:off x="3142475" y="337867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
              <p:cNvSpPr/>
              <p:nvPr/>
            </p:nvSpPr>
            <p:spPr>
              <a:xfrm>
                <a:off x="3139700" y="3363875"/>
                <a:ext cx="8800" cy="6700"/>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
              <p:cNvSpPr/>
              <p:nvPr/>
            </p:nvSpPr>
            <p:spPr>
              <a:xfrm>
                <a:off x="3128825" y="3374600"/>
                <a:ext cx="8800" cy="6850"/>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
              <p:cNvSpPr/>
              <p:nvPr/>
            </p:nvSpPr>
            <p:spPr>
              <a:xfrm>
                <a:off x="3197925" y="3453300"/>
                <a:ext cx="8800" cy="6700"/>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
              <p:cNvSpPr/>
              <p:nvPr/>
            </p:nvSpPr>
            <p:spPr>
              <a:xfrm>
                <a:off x="3191250" y="34424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
              <p:cNvSpPr/>
              <p:nvPr/>
            </p:nvSpPr>
            <p:spPr>
              <a:xfrm>
                <a:off x="3240025" y="34139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
              <p:cNvSpPr/>
              <p:nvPr/>
            </p:nvSpPr>
            <p:spPr>
              <a:xfrm>
                <a:off x="3288800" y="3445175"/>
                <a:ext cx="8800" cy="6675"/>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
              <p:cNvSpPr/>
              <p:nvPr/>
            </p:nvSpPr>
            <p:spPr>
              <a:xfrm>
                <a:off x="3157275" y="3309575"/>
                <a:ext cx="8800" cy="6850"/>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
              <p:cNvSpPr/>
              <p:nvPr/>
            </p:nvSpPr>
            <p:spPr>
              <a:xfrm>
                <a:off x="3185725" y="3285175"/>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
              <p:cNvSpPr/>
              <p:nvPr/>
            </p:nvSpPr>
            <p:spPr>
              <a:xfrm>
                <a:off x="3122150" y="327982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7" name="Google Shape;317;p2"/>
            <p:cNvSpPr/>
            <p:nvPr/>
          </p:nvSpPr>
          <p:spPr>
            <a:xfrm>
              <a:off x="91600" y="779449"/>
              <a:ext cx="174076" cy="142576"/>
            </a:xfrm>
            <a:custGeom>
              <a:avLst/>
              <a:gdLst/>
              <a:ahLst/>
              <a:cxnLst/>
              <a:rect l="l" t="t" r="r" b="b"/>
              <a:pathLst>
                <a:path w="1902" h="1558" extrusionOk="0">
                  <a:moveTo>
                    <a:pt x="711" y="0"/>
                  </a:moveTo>
                  <a:cubicBezTo>
                    <a:pt x="670" y="0"/>
                    <a:pt x="634" y="41"/>
                    <a:pt x="634" y="62"/>
                  </a:cubicBezTo>
                  <a:cubicBezTo>
                    <a:pt x="471" y="550"/>
                    <a:pt x="230" y="985"/>
                    <a:pt x="42" y="1441"/>
                  </a:cubicBezTo>
                  <a:cubicBezTo>
                    <a:pt x="0" y="1501"/>
                    <a:pt x="57" y="1557"/>
                    <a:pt x="112" y="1557"/>
                  </a:cubicBezTo>
                  <a:cubicBezTo>
                    <a:pt x="134" y="1557"/>
                    <a:pt x="157" y="1548"/>
                    <a:pt x="172" y="1525"/>
                  </a:cubicBezTo>
                  <a:cubicBezTo>
                    <a:pt x="377" y="1072"/>
                    <a:pt x="577" y="664"/>
                    <a:pt x="735" y="217"/>
                  </a:cubicBezTo>
                  <a:lnTo>
                    <a:pt x="735" y="217"/>
                  </a:lnTo>
                  <a:cubicBezTo>
                    <a:pt x="1067" y="410"/>
                    <a:pt x="1395" y="561"/>
                    <a:pt x="1746" y="712"/>
                  </a:cubicBezTo>
                  <a:cubicBezTo>
                    <a:pt x="1753" y="715"/>
                    <a:pt x="1760" y="716"/>
                    <a:pt x="1767" y="716"/>
                  </a:cubicBezTo>
                  <a:cubicBezTo>
                    <a:pt x="1842" y="716"/>
                    <a:pt x="1902" y="597"/>
                    <a:pt x="1830" y="550"/>
                  </a:cubicBezTo>
                  <a:cubicBezTo>
                    <a:pt x="1447" y="413"/>
                    <a:pt x="1095" y="251"/>
                    <a:pt x="744" y="10"/>
                  </a:cubicBezTo>
                  <a:cubicBezTo>
                    <a:pt x="733" y="3"/>
                    <a:pt x="722" y="0"/>
                    <a:pt x="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2"/>
          <p:cNvGrpSpPr/>
          <p:nvPr/>
        </p:nvGrpSpPr>
        <p:grpSpPr>
          <a:xfrm>
            <a:off x="8066097" y="-152412"/>
            <a:ext cx="1230293" cy="1194265"/>
            <a:chOff x="8066097" y="-152412"/>
            <a:chExt cx="1230293" cy="1194265"/>
          </a:xfrm>
        </p:grpSpPr>
        <p:grpSp>
          <p:nvGrpSpPr>
            <p:cNvPr id="319" name="Google Shape;319;p2"/>
            <p:cNvGrpSpPr/>
            <p:nvPr/>
          </p:nvGrpSpPr>
          <p:grpSpPr>
            <a:xfrm>
              <a:off x="8066097" y="-152412"/>
              <a:ext cx="1230293" cy="1194265"/>
              <a:chOff x="7913697" y="-12"/>
              <a:chExt cx="1230293" cy="1194265"/>
            </a:xfrm>
          </p:grpSpPr>
          <p:grpSp>
            <p:nvGrpSpPr>
              <p:cNvPr id="320" name="Google Shape;320;p2"/>
              <p:cNvGrpSpPr/>
              <p:nvPr/>
            </p:nvGrpSpPr>
            <p:grpSpPr>
              <a:xfrm>
                <a:off x="7941612" y="-12"/>
                <a:ext cx="1202378" cy="1194265"/>
                <a:chOff x="4158100" y="3232250"/>
                <a:chExt cx="337150" cy="334875"/>
              </a:xfrm>
            </p:grpSpPr>
            <p:sp>
              <p:nvSpPr>
                <p:cNvPr id="321" name="Google Shape;321;p2"/>
                <p:cNvSpPr/>
                <p:nvPr/>
              </p:nvSpPr>
              <p:spPr>
                <a:xfrm>
                  <a:off x="4167100" y="3233050"/>
                  <a:ext cx="212050" cy="123375"/>
                </a:xfrm>
                <a:custGeom>
                  <a:avLst/>
                  <a:gdLst/>
                  <a:ahLst/>
                  <a:cxnLst/>
                  <a:rect l="l" t="t" r="r" b="b"/>
                  <a:pathLst>
                    <a:path w="8482" h="4935" extrusionOk="0">
                      <a:moveTo>
                        <a:pt x="8369" y="0"/>
                      </a:moveTo>
                      <a:cubicBezTo>
                        <a:pt x="8348" y="0"/>
                        <a:pt x="8326" y="9"/>
                        <a:pt x="8306" y="31"/>
                      </a:cubicBezTo>
                      <a:cubicBezTo>
                        <a:pt x="7220" y="1409"/>
                        <a:pt x="5620" y="2495"/>
                        <a:pt x="3942" y="3061"/>
                      </a:cubicBezTo>
                      <a:cubicBezTo>
                        <a:pt x="2590" y="3523"/>
                        <a:pt x="1042" y="3634"/>
                        <a:pt x="40" y="4798"/>
                      </a:cubicBezTo>
                      <a:cubicBezTo>
                        <a:pt x="1" y="4857"/>
                        <a:pt x="51" y="4935"/>
                        <a:pt x="115" y="4935"/>
                      </a:cubicBezTo>
                      <a:cubicBezTo>
                        <a:pt x="135" y="4935"/>
                        <a:pt x="156" y="4927"/>
                        <a:pt x="177" y="4908"/>
                      </a:cubicBezTo>
                      <a:cubicBezTo>
                        <a:pt x="1256" y="3634"/>
                        <a:pt x="3103" y="3608"/>
                        <a:pt x="4567" y="3009"/>
                      </a:cubicBezTo>
                      <a:cubicBezTo>
                        <a:pt x="6030" y="2411"/>
                        <a:pt x="7435" y="1383"/>
                        <a:pt x="8443" y="135"/>
                      </a:cubicBezTo>
                      <a:cubicBezTo>
                        <a:pt x="8482" y="76"/>
                        <a:pt x="8430" y="0"/>
                        <a:pt x="8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
                <p:cNvSpPr/>
                <p:nvPr/>
              </p:nvSpPr>
              <p:spPr>
                <a:xfrm>
                  <a:off x="4178000" y="3279150"/>
                  <a:ext cx="49800" cy="91600"/>
                </a:xfrm>
                <a:custGeom>
                  <a:avLst/>
                  <a:gdLst/>
                  <a:ahLst/>
                  <a:cxnLst/>
                  <a:rect l="l" t="t" r="r" b="b"/>
                  <a:pathLst>
                    <a:path w="1992" h="3664" extrusionOk="0">
                      <a:moveTo>
                        <a:pt x="141" y="0"/>
                      </a:moveTo>
                      <a:cubicBezTo>
                        <a:pt x="68" y="0"/>
                        <a:pt x="1" y="92"/>
                        <a:pt x="66" y="138"/>
                      </a:cubicBezTo>
                      <a:cubicBezTo>
                        <a:pt x="580" y="593"/>
                        <a:pt x="1256" y="918"/>
                        <a:pt x="1607" y="1542"/>
                      </a:cubicBezTo>
                      <a:cubicBezTo>
                        <a:pt x="1907" y="2115"/>
                        <a:pt x="1204" y="3006"/>
                        <a:pt x="1068" y="3552"/>
                      </a:cubicBezTo>
                      <a:cubicBezTo>
                        <a:pt x="1051" y="3617"/>
                        <a:pt x="1098" y="3664"/>
                        <a:pt x="1142" y="3664"/>
                      </a:cubicBezTo>
                      <a:cubicBezTo>
                        <a:pt x="1168" y="3664"/>
                        <a:pt x="1194" y="3646"/>
                        <a:pt x="1204" y="3604"/>
                      </a:cubicBezTo>
                      <a:cubicBezTo>
                        <a:pt x="1341" y="3064"/>
                        <a:pt x="1991" y="2277"/>
                        <a:pt x="1828" y="1679"/>
                      </a:cubicBezTo>
                      <a:cubicBezTo>
                        <a:pt x="1633" y="918"/>
                        <a:pt x="742" y="515"/>
                        <a:pt x="203" y="27"/>
                      </a:cubicBezTo>
                      <a:cubicBezTo>
                        <a:pt x="184" y="8"/>
                        <a:pt x="162"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
                <p:cNvSpPr/>
                <p:nvPr/>
              </p:nvSpPr>
              <p:spPr>
                <a:xfrm>
                  <a:off x="4158100" y="3310925"/>
                  <a:ext cx="66275" cy="13675"/>
                </a:xfrm>
                <a:custGeom>
                  <a:avLst/>
                  <a:gdLst/>
                  <a:ahLst/>
                  <a:cxnLst/>
                  <a:rect l="l" t="t" r="r" b="b"/>
                  <a:pathLst>
                    <a:path w="2651" h="547" extrusionOk="0">
                      <a:moveTo>
                        <a:pt x="107" y="1"/>
                      </a:moveTo>
                      <a:cubicBezTo>
                        <a:pt x="40" y="1"/>
                        <a:pt x="0" y="138"/>
                        <a:pt x="101" y="167"/>
                      </a:cubicBezTo>
                      <a:cubicBezTo>
                        <a:pt x="839" y="369"/>
                        <a:pt x="1600" y="547"/>
                        <a:pt x="2383" y="547"/>
                      </a:cubicBezTo>
                      <a:cubicBezTo>
                        <a:pt x="2435" y="547"/>
                        <a:pt x="2488" y="546"/>
                        <a:pt x="2540" y="545"/>
                      </a:cubicBezTo>
                      <a:cubicBezTo>
                        <a:pt x="2651" y="545"/>
                        <a:pt x="2651" y="382"/>
                        <a:pt x="2540" y="382"/>
                      </a:cubicBezTo>
                      <a:cubicBezTo>
                        <a:pt x="2489" y="384"/>
                        <a:pt x="2439" y="384"/>
                        <a:pt x="2388" y="384"/>
                      </a:cubicBezTo>
                      <a:cubicBezTo>
                        <a:pt x="1626" y="384"/>
                        <a:pt x="865" y="206"/>
                        <a:pt x="127" y="5"/>
                      </a:cubicBezTo>
                      <a:cubicBezTo>
                        <a:pt x="120" y="2"/>
                        <a:pt x="11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
                <p:cNvSpPr/>
                <p:nvPr/>
              </p:nvSpPr>
              <p:spPr>
                <a:xfrm>
                  <a:off x="4197850" y="3363050"/>
                  <a:ext cx="16925" cy="13700"/>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
                <p:cNvSpPr/>
                <p:nvPr/>
              </p:nvSpPr>
              <p:spPr>
                <a:xfrm>
                  <a:off x="4361900" y="3259450"/>
                  <a:ext cx="133350" cy="307675"/>
                </a:xfrm>
                <a:custGeom>
                  <a:avLst/>
                  <a:gdLst/>
                  <a:ahLst/>
                  <a:cxnLst/>
                  <a:rect l="l" t="t" r="r" b="b"/>
                  <a:pathLst>
                    <a:path w="5334" h="12307" extrusionOk="0">
                      <a:moveTo>
                        <a:pt x="3702" y="232"/>
                      </a:moveTo>
                      <a:lnTo>
                        <a:pt x="3702" y="232"/>
                      </a:lnTo>
                      <a:cubicBezTo>
                        <a:pt x="3703" y="236"/>
                        <a:pt x="3705" y="239"/>
                        <a:pt x="3708" y="243"/>
                      </a:cubicBezTo>
                      <a:cubicBezTo>
                        <a:pt x="5145" y="1765"/>
                        <a:pt x="4579" y="4418"/>
                        <a:pt x="4280" y="6259"/>
                      </a:cubicBezTo>
                      <a:cubicBezTo>
                        <a:pt x="3955" y="8346"/>
                        <a:pt x="3057" y="10896"/>
                        <a:pt x="1139" y="12060"/>
                      </a:cubicBezTo>
                      <a:cubicBezTo>
                        <a:pt x="1107" y="12078"/>
                        <a:pt x="1082" y="12086"/>
                        <a:pt x="1061" y="12086"/>
                      </a:cubicBezTo>
                      <a:cubicBezTo>
                        <a:pt x="952" y="12086"/>
                        <a:pt x="971" y="11875"/>
                        <a:pt x="944" y="11761"/>
                      </a:cubicBezTo>
                      <a:cubicBezTo>
                        <a:pt x="892" y="11461"/>
                        <a:pt x="840" y="11169"/>
                        <a:pt x="814" y="10870"/>
                      </a:cubicBezTo>
                      <a:cubicBezTo>
                        <a:pt x="729" y="10323"/>
                        <a:pt x="703" y="9810"/>
                        <a:pt x="677" y="9296"/>
                      </a:cubicBezTo>
                      <a:cubicBezTo>
                        <a:pt x="618" y="8184"/>
                        <a:pt x="703" y="7072"/>
                        <a:pt x="892" y="5966"/>
                      </a:cubicBezTo>
                      <a:cubicBezTo>
                        <a:pt x="1293" y="3836"/>
                        <a:pt x="2183" y="1818"/>
                        <a:pt x="3702" y="232"/>
                      </a:cubicBezTo>
                      <a:close/>
                      <a:moveTo>
                        <a:pt x="3720" y="1"/>
                      </a:moveTo>
                      <a:cubicBezTo>
                        <a:pt x="3699" y="1"/>
                        <a:pt x="3677" y="9"/>
                        <a:pt x="3656" y="28"/>
                      </a:cubicBezTo>
                      <a:cubicBezTo>
                        <a:pt x="540" y="3202"/>
                        <a:pt x="1" y="8080"/>
                        <a:pt x="892" y="12248"/>
                      </a:cubicBezTo>
                      <a:cubicBezTo>
                        <a:pt x="892" y="12307"/>
                        <a:pt x="944" y="12307"/>
                        <a:pt x="1002" y="12307"/>
                      </a:cubicBezTo>
                      <a:cubicBezTo>
                        <a:pt x="1919" y="11871"/>
                        <a:pt x="2570" y="10948"/>
                        <a:pt x="3116" y="10135"/>
                      </a:cubicBezTo>
                      <a:cubicBezTo>
                        <a:pt x="3818" y="9023"/>
                        <a:pt x="4195" y="7780"/>
                        <a:pt x="4417" y="6480"/>
                      </a:cubicBezTo>
                      <a:cubicBezTo>
                        <a:pt x="4768" y="4555"/>
                        <a:pt x="5334" y="1739"/>
                        <a:pt x="3844" y="139"/>
                      </a:cubicBezTo>
                      <a:cubicBezTo>
                        <a:pt x="3831" y="125"/>
                        <a:pt x="3817" y="116"/>
                        <a:pt x="3804" y="112"/>
                      </a:cubicBezTo>
                      <a:lnTo>
                        <a:pt x="3804" y="112"/>
                      </a:lnTo>
                      <a:cubicBezTo>
                        <a:pt x="3817" y="56"/>
                        <a:pt x="3773" y="1"/>
                        <a:pt x="3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
                <p:cNvSpPr/>
                <p:nvPr/>
              </p:nvSpPr>
              <p:spPr>
                <a:xfrm>
                  <a:off x="4382725" y="3263550"/>
                  <a:ext cx="75950" cy="302225"/>
                </a:xfrm>
                <a:custGeom>
                  <a:avLst/>
                  <a:gdLst/>
                  <a:ahLst/>
                  <a:cxnLst/>
                  <a:rect l="l" t="t" r="r" b="b"/>
                  <a:pathLst>
                    <a:path w="3038" h="12089" extrusionOk="0">
                      <a:moveTo>
                        <a:pt x="2930" y="1"/>
                      </a:moveTo>
                      <a:cubicBezTo>
                        <a:pt x="2889" y="1"/>
                        <a:pt x="2849" y="27"/>
                        <a:pt x="2849" y="79"/>
                      </a:cubicBezTo>
                      <a:cubicBezTo>
                        <a:pt x="2907" y="2277"/>
                        <a:pt x="2146" y="4443"/>
                        <a:pt x="1684" y="6582"/>
                      </a:cubicBezTo>
                      <a:cubicBezTo>
                        <a:pt x="1470" y="7642"/>
                        <a:pt x="1119" y="8618"/>
                        <a:pt x="846" y="9646"/>
                      </a:cubicBezTo>
                      <a:cubicBezTo>
                        <a:pt x="657" y="10406"/>
                        <a:pt x="683" y="11382"/>
                        <a:pt x="59" y="11948"/>
                      </a:cubicBezTo>
                      <a:cubicBezTo>
                        <a:pt x="0" y="12011"/>
                        <a:pt x="58" y="12089"/>
                        <a:pt x="126" y="12089"/>
                      </a:cubicBezTo>
                      <a:cubicBezTo>
                        <a:pt x="149" y="12089"/>
                        <a:pt x="174" y="12080"/>
                        <a:pt x="195" y="12058"/>
                      </a:cubicBezTo>
                      <a:cubicBezTo>
                        <a:pt x="683" y="11597"/>
                        <a:pt x="793" y="10842"/>
                        <a:pt x="898" y="10218"/>
                      </a:cubicBezTo>
                      <a:cubicBezTo>
                        <a:pt x="1119" y="9132"/>
                        <a:pt x="1522" y="8104"/>
                        <a:pt x="1769" y="7044"/>
                      </a:cubicBezTo>
                      <a:cubicBezTo>
                        <a:pt x="2036" y="5854"/>
                        <a:pt x="2283" y="4664"/>
                        <a:pt x="2582" y="3493"/>
                      </a:cubicBezTo>
                      <a:cubicBezTo>
                        <a:pt x="2849" y="2355"/>
                        <a:pt x="3037" y="1249"/>
                        <a:pt x="3011" y="79"/>
                      </a:cubicBezTo>
                      <a:cubicBezTo>
                        <a:pt x="3011" y="27"/>
                        <a:pt x="2971" y="1"/>
                        <a:pt x="2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
                <p:cNvSpPr/>
                <p:nvPr/>
              </p:nvSpPr>
              <p:spPr>
                <a:xfrm>
                  <a:off x="4373475" y="3429550"/>
                  <a:ext cx="78675" cy="64500"/>
                </a:xfrm>
                <a:custGeom>
                  <a:avLst/>
                  <a:gdLst/>
                  <a:ahLst/>
                  <a:cxnLst/>
                  <a:rect l="l" t="t" r="r" b="b"/>
                  <a:pathLst>
                    <a:path w="3147" h="2580" extrusionOk="0">
                      <a:moveTo>
                        <a:pt x="2139" y="1"/>
                      </a:moveTo>
                      <a:cubicBezTo>
                        <a:pt x="1404" y="268"/>
                        <a:pt x="806" y="729"/>
                        <a:pt x="103" y="1002"/>
                      </a:cubicBezTo>
                      <a:cubicBezTo>
                        <a:pt x="1" y="1027"/>
                        <a:pt x="44" y="1168"/>
                        <a:pt x="113" y="1168"/>
                      </a:cubicBezTo>
                      <a:cubicBezTo>
                        <a:pt x="118" y="1168"/>
                        <a:pt x="124" y="1167"/>
                        <a:pt x="129" y="1165"/>
                      </a:cubicBezTo>
                      <a:cubicBezTo>
                        <a:pt x="455" y="1054"/>
                        <a:pt x="754" y="892"/>
                        <a:pt x="1053" y="729"/>
                      </a:cubicBezTo>
                      <a:cubicBezTo>
                        <a:pt x="1216" y="625"/>
                        <a:pt x="1378" y="541"/>
                        <a:pt x="1515" y="463"/>
                      </a:cubicBezTo>
                      <a:cubicBezTo>
                        <a:pt x="1658" y="389"/>
                        <a:pt x="1851" y="242"/>
                        <a:pt x="2003" y="242"/>
                      </a:cubicBezTo>
                      <a:cubicBezTo>
                        <a:pt x="2079" y="242"/>
                        <a:pt x="2146" y="279"/>
                        <a:pt x="2191" y="378"/>
                      </a:cubicBezTo>
                      <a:cubicBezTo>
                        <a:pt x="2464" y="1080"/>
                        <a:pt x="2731" y="1789"/>
                        <a:pt x="2978" y="2518"/>
                      </a:cubicBezTo>
                      <a:cubicBezTo>
                        <a:pt x="2988" y="2561"/>
                        <a:pt x="3019" y="2579"/>
                        <a:pt x="3050" y="2579"/>
                      </a:cubicBezTo>
                      <a:cubicBezTo>
                        <a:pt x="3098" y="2579"/>
                        <a:pt x="3146" y="2533"/>
                        <a:pt x="3115" y="2466"/>
                      </a:cubicBezTo>
                      <a:cubicBezTo>
                        <a:pt x="2841" y="1653"/>
                        <a:pt x="2542" y="866"/>
                        <a:pt x="2217" y="53"/>
                      </a:cubicBezTo>
                      <a:cubicBezTo>
                        <a:pt x="2217" y="27"/>
                        <a:pt x="2165" y="1"/>
                        <a:pt x="2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
                <p:cNvSpPr/>
                <p:nvPr/>
              </p:nvSpPr>
              <p:spPr>
                <a:xfrm>
                  <a:off x="4380475" y="3369250"/>
                  <a:ext cx="91850" cy="51625"/>
                </a:xfrm>
                <a:custGeom>
                  <a:avLst/>
                  <a:gdLst/>
                  <a:ahLst/>
                  <a:cxnLst/>
                  <a:rect l="l" t="t" r="r" b="b"/>
                  <a:pathLst>
                    <a:path w="3674" h="2065" extrusionOk="0">
                      <a:moveTo>
                        <a:pt x="2347" y="0"/>
                      </a:moveTo>
                      <a:cubicBezTo>
                        <a:pt x="1612" y="514"/>
                        <a:pt x="773" y="839"/>
                        <a:pt x="71" y="1379"/>
                      </a:cubicBezTo>
                      <a:cubicBezTo>
                        <a:pt x="0" y="1449"/>
                        <a:pt x="47" y="1556"/>
                        <a:pt x="110" y="1556"/>
                      </a:cubicBezTo>
                      <a:cubicBezTo>
                        <a:pt x="122" y="1556"/>
                        <a:pt x="135" y="1551"/>
                        <a:pt x="149" y="1541"/>
                      </a:cubicBezTo>
                      <a:cubicBezTo>
                        <a:pt x="799" y="1028"/>
                        <a:pt x="1586" y="702"/>
                        <a:pt x="2262" y="241"/>
                      </a:cubicBezTo>
                      <a:cubicBezTo>
                        <a:pt x="2266" y="239"/>
                        <a:pt x="2270" y="239"/>
                        <a:pt x="2274" y="239"/>
                      </a:cubicBezTo>
                      <a:cubicBezTo>
                        <a:pt x="2427" y="239"/>
                        <a:pt x="2914" y="1115"/>
                        <a:pt x="2965" y="1216"/>
                      </a:cubicBezTo>
                      <a:cubicBezTo>
                        <a:pt x="3075" y="1353"/>
                        <a:pt x="3186" y="1515"/>
                        <a:pt x="3290" y="1678"/>
                      </a:cubicBezTo>
                      <a:cubicBezTo>
                        <a:pt x="3348" y="1763"/>
                        <a:pt x="3400" y="1867"/>
                        <a:pt x="3485" y="1977"/>
                      </a:cubicBezTo>
                      <a:cubicBezTo>
                        <a:pt x="3488" y="1980"/>
                        <a:pt x="3491" y="1983"/>
                        <a:pt x="3494" y="1984"/>
                      </a:cubicBezTo>
                      <a:lnTo>
                        <a:pt x="3494" y="1984"/>
                      </a:lnTo>
                      <a:cubicBezTo>
                        <a:pt x="3494" y="2025"/>
                        <a:pt x="3522" y="2065"/>
                        <a:pt x="3567" y="2065"/>
                      </a:cubicBezTo>
                      <a:cubicBezTo>
                        <a:pt x="3574" y="2065"/>
                        <a:pt x="3581" y="2064"/>
                        <a:pt x="3589" y="2062"/>
                      </a:cubicBezTo>
                      <a:lnTo>
                        <a:pt x="3615" y="2062"/>
                      </a:lnTo>
                      <a:cubicBezTo>
                        <a:pt x="3648" y="2062"/>
                        <a:pt x="3648" y="2029"/>
                        <a:pt x="3674" y="2003"/>
                      </a:cubicBezTo>
                      <a:lnTo>
                        <a:pt x="3674" y="1977"/>
                      </a:lnTo>
                      <a:cubicBezTo>
                        <a:pt x="3674" y="1951"/>
                        <a:pt x="3674" y="1925"/>
                        <a:pt x="3648" y="1899"/>
                      </a:cubicBezTo>
                      <a:cubicBezTo>
                        <a:pt x="3400" y="1678"/>
                        <a:pt x="3212" y="1275"/>
                        <a:pt x="3023" y="976"/>
                      </a:cubicBezTo>
                      <a:cubicBezTo>
                        <a:pt x="2802" y="676"/>
                        <a:pt x="2613" y="377"/>
                        <a:pt x="2451" y="52"/>
                      </a:cubicBezTo>
                      <a:cubicBezTo>
                        <a:pt x="2425" y="0"/>
                        <a:pt x="2373" y="0"/>
                        <a:pt x="2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
                <p:cNvSpPr/>
                <p:nvPr/>
              </p:nvSpPr>
              <p:spPr>
                <a:xfrm>
                  <a:off x="4402750" y="3322800"/>
                  <a:ext cx="79975" cy="27550"/>
                </a:xfrm>
                <a:custGeom>
                  <a:avLst/>
                  <a:gdLst/>
                  <a:ahLst/>
                  <a:cxnLst/>
                  <a:rect l="l" t="t" r="r" b="b"/>
                  <a:pathLst>
                    <a:path w="3199" h="1102" extrusionOk="0">
                      <a:moveTo>
                        <a:pt x="1702" y="1"/>
                      </a:moveTo>
                      <a:cubicBezTo>
                        <a:pt x="1171" y="1"/>
                        <a:pt x="556" y="337"/>
                        <a:pt x="97" y="447"/>
                      </a:cubicBezTo>
                      <a:cubicBezTo>
                        <a:pt x="0" y="471"/>
                        <a:pt x="15" y="612"/>
                        <a:pt x="101" y="612"/>
                      </a:cubicBezTo>
                      <a:cubicBezTo>
                        <a:pt x="108" y="612"/>
                        <a:pt x="115" y="611"/>
                        <a:pt x="123" y="609"/>
                      </a:cubicBezTo>
                      <a:cubicBezTo>
                        <a:pt x="638" y="486"/>
                        <a:pt x="1217" y="168"/>
                        <a:pt x="1764" y="168"/>
                      </a:cubicBezTo>
                      <a:cubicBezTo>
                        <a:pt x="1825" y="168"/>
                        <a:pt x="1884" y="172"/>
                        <a:pt x="1944" y="180"/>
                      </a:cubicBezTo>
                      <a:cubicBezTo>
                        <a:pt x="2132" y="206"/>
                        <a:pt x="2373" y="583"/>
                        <a:pt x="2535" y="694"/>
                      </a:cubicBezTo>
                      <a:cubicBezTo>
                        <a:pt x="2698" y="830"/>
                        <a:pt x="2861" y="935"/>
                        <a:pt x="3023" y="1071"/>
                      </a:cubicBezTo>
                      <a:cubicBezTo>
                        <a:pt x="3045" y="1093"/>
                        <a:pt x="3067" y="1101"/>
                        <a:pt x="3088" y="1101"/>
                      </a:cubicBezTo>
                      <a:cubicBezTo>
                        <a:pt x="3150" y="1101"/>
                        <a:pt x="3199" y="1024"/>
                        <a:pt x="3160" y="961"/>
                      </a:cubicBezTo>
                      <a:cubicBezTo>
                        <a:pt x="2971" y="798"/>
                        <a:pt x="2757" y="668"/>
                        <a:pt x="2561" y="505"/>
                      </a:cubicBezTo>
                      <a:cubicBezTo>
                        <a:pt x="2399" y="369"/>
                        <a:pt x="2269" y="148"/>
                        <a:pt x="2074" y="70"/>
                      </a:cubicBezTo>
                      <a:cubicBezTo>
                        <a:pt x="1957" y="21"/>
                        <a:pt x="1832"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
                <p:cNvSpPr/>
                <p:nvPr/>
              </p:nvSpPr>
              <p:spPr>
                <a:xfrm>
                  <a:off x="4232475" y="3238525"/>
                  <a:ext cx="230250" cy="237825"/>
                </a:xfrm>
                <a:custGeom>
                  <a:avLst/>
                  <a:gdLst/>
                  <a:ahLst/>
                  <a:cxnLst/>
                  <a:rect l="l" t="t" r="r" b="b"/>
                  <a:pathLst>
                    <a:path w="9210" h="9513" extrusionOk="0">
                      <a:moveTo>
                        <a:pt x="9210" y="0"/>
                      </a:moveTo>
                      <a:lnTo>
                        <a:pt x="9106" y="104"/>
                      </a:lnTo>
                      <a:cubicBezTo>
                        <a:pt x="7259" y="104"/>
                        <a:pt x="5204" y="540"/>
                        <a:pt x="3467" y="976"/>
                      </a:cubicBezTo>
                      <a:cubicBezTo>
                        <a:pt x="2817" y="1190"/>
                        <a:pt x="1080" y="1405"/>
                        <a:pt x="755" y="2276"/>
                      </a:cubicBezTo>
                      <a:cubicBezTo>
                        <a:pt x="540" y="3252"/>
                        <a:pt x="1841" y="3141"/>
                        <a:pt x="2706" y="3577"/>
                      </a:cubicBezTo>
                      <a:cubicBezTo>
                        <a:pt x="1516" y="4006"/>
                        <a:pt x="326" y="4553"/>
                        <a:pt x="1" y="5957"/>
                      </a:cubicBezTo>
                      <a:cubicBezTo>
                        <a:pt x="82" y="6327"/>
                        <a:pt x="319" y="6433"/>
                        <a:pt x="618" y="6433"/>
                      </a:cubicBezTo>
                      <a:cubicBezTo>
                        <a:pt x="1014" y="6433"/>
                        <a:pt x="1519" y="6247"/>
                        <a:pt x="1911" y="6247"/>
                      </a:cubicBezTo>
                      <a:cubicBezTo>
                        <a:pt x="2003" y="6247"/>
                        <a:pt x="2089" y="6257"/>
                        <a:pt x="2166" y="6283"/>
                      </a:cubicBezTo>
                      <a:cubicBezTo>
                        <a:pt x="1627" y="6829"/>
                        <a:pt x="215" y="8884"/>
                        <a:pt x="1301" y="9430"/>
                      </a:cubicBezTo>
                      <a:cubicBezTo>
                        <a:pt x="1404" y="9487"/>
                        <a:pt x="1507" y="9513"/>
                        <a:pt x="1611" y="9513"/>
                      </a:cubicBezTo>
                      <a:cubicBezTo>
                        <a:pt x="2497" y="9513"/>
                        <a:pt x="3414" y="7637"/>
                        <a:pt x="3903" y="7154"/>
                      </a:cubicBezTo>
                      <a:cubicBezTo>
                        <a:pt x="3903" y="8028"/>
                        <a:pt x="4310" y="9197"/>
                        <a:pt x="4912" y="9197"/>
                      </a:cubicBezTo>
                      <a:cubicBezTo>
                        <a:pt x="5130" y="9197"/>
                        <a:pt x="5374" y="9044"/>
                        <a:pt x="5633" y="8669"/>
                      </a:cubicBezTo>
                      <a:cubicBezTo>
                        <a:pt x="6283" y="7804"/>
                        <a:pt x="5743" y="6068"/>
                        <a:pt x="6069" y="5092"/>
                      </a:cubicBezTo>
                      <a:lnTo>
                        <a:pt x="6069" y="5092"/>
                      </a:lnTo>
                      <a:cubicBezTo>
                        <a:pt x="6242" y="5707"/>
                        <a:pt x="6700" y="6955"/>
                        <a:pt x="7384" y="6955"/>
                      </a:cubicBezTo>
                      <a:cubicBezTo>
                        <a:pt x="7547" y="6955"/>
                        <a:pt x="7722" y="6884"/>
                        <a:pt x="7909" y="6718"/>
                      </a:cubicBezTo>
                      <a:cubicBezTo>
                        <a:pt x="8455" y="6283"/>
                        <a:pt x="8020" y="4553"/>
                        <a:pt x="8130" y="3902"/>
                      </a:cubicBezTo>
                      <a:cubicBezTo>
                        <a:pt x="8345" y="2706"/>
                        <a:pt x="9210" y="1080"/>
                        <a:pt x="9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
                <p:cNvSpPr/>
                <p:nvPr/>
              </p:nvSpPr>
              <p:spPr>
                <a:xfrm>
                  <a:off x="4282950" y="3232250"/>
                  <a:ext cx="192600" cy="215775"/>
                </a:xfrm>
                <a:custGeom>
                  <a:avLst/>
                  <a:gdLst/>
                  <a:ahLst/>
                  <a:cxnLst/>
                  <a:rect l="l" t="t" r="r" b="b"/>
                  <a:pathLst>
                    <a:path w="7704" h="8631" extrusionOk="0">
                      <a:moveTo>
                        <a:pt x="7569" y="1"/>
                      </a:moveTo>
                      <a:cubicBezTo>
                        <a:pt x="7562" y="1"/>
                        <a:pt x="7555" y="2"/>
                        <a:pt x="7549" y="4"/>
                      </a:cubicBezTo>
                      <a:cubicBezTo>
                        <a:pt x="4134" y="1740"/>
                        <a:pt x="1585" y="5070"/>
                        <a:pt x="37" y="8517"/>
                      </a:cubicBezTo>
                      <a:cubicBezTo>
                        <a:pt x="0" y="8572"/>
                        <a:pt x="57" y="8630"/>
                        <a:pt x="112" y="8630"/>
                      </a:cubicBezTo>
                      <a:cubicBezTo>
                        <a:pt x="135" y="8630"/>
                        <a:pt x="158" y="8620"/>
                        <a:pt x="173" y="8595"/>
                      </a:cubicBezTo>
                      <a:cubicBezTo>
                        <a:pt x="1721" y="5181"/>
                        <a:pt x="4212" y="1877"/>
                        <a:pt x="7627" y="167"/>
                      </a:cubicBezTo>
                      <a:cubicBezTo>
                        <a:pt x="7704" y="119"/>
                        <a:pt x="7640" y="1"/>
                        <a:pt x="7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
                <p:cNvSpPr/>
                <p:nvPr/>
              </p:nvSpPr>
              <p:spPr>
                <a:xfrm>
                  <a:off x="4263750" y="3352975"/>
                  <a:ext cx="94900" cy="78400"/>
                </a:xfrm>
                <a:custGeom>
                  <a:avLst/>
                  <a:gdLst/>
                  <a:ahLst/>
                  <a:cxnLst/>
                  <a:rect l="l" t="t" r="r" b="b"/>
                  <a:pathLst>
                    <a:path w="3796" h="3136" extrusionOk="0">
                      <a:moveTo>
                        <a:pt x="2977" y="1"/>
                      </a:moveTo>
                      <a:cubicBezTo>
                        <a:pt x="2002" y="137"/>
                        <a:pt x="1052" y="488"/>
                        <a:pt x="102" y="703"/>
                      </a:cubicBezTo>
                      <a:cubicBezTo>
                        <a:pt x="0" y="727"/>
                        <a:pt x="20" y="868"/>
                        <a:pt x="107" y="868"/>
                      </a:cubicBezTo>
                      <a:cubicBezTo>
                        <a:pt x="114" y="868"/>
                        <a:pt x="121" y="868"/>
                        <a:pt x="128" y="866"/>
                      </a:cubicBezTo>
                      <a:cubicBezTo>
                        <a:pt x="590" y="762"/>
                        <a:pt x="1026" y="625"/>
                        <a:pt x="1488" y="488"/>
                      </a:cubicBezTo>
                      <a:cubicBezTo>
                        <a:pt x="1728" y="436"/>
                        <a:pt x="1975" y="352"/>
                        <a:pt x="2242" y="300"/>
                      </a:cubicBezTo>
                      <a:cubicBezTo>
                        <a:pt x="2379" y="271"/>
                        <a:pt x="2541" y="215"/>
                        <a:pt x="2673" y="215"/>
                      </a:cubicBezTo>
                      <a:cubicBezTo>
                        <a:pt x="2805" y="215"/>
                        <a:pt x="2906" y="271"/>
                        <a:pt x="2919" y="462"/>
                      </a:cubicBezTo>
                      <a:cubicBezTo>
                        <a:pt x="2951" y="1379"/>
                        <a:pt x="3276" y="2251"/>
                        <a:pt x="3627" y="3090"/>
                      </a:cubicBezTo>
                      <a:cubicBezTo>
                        <a:pt x="3638" y="3121"/>
                        <a:pt x="3669" y="3135"/>
                        <a:pt x="3700" y="3135"/>
                      </a:cubicBezTo>
                      <a:cubicBezTo>
                        <a:pt x="3748" y="3135"/>
                        <a:pt x="3795" y="3101"/>
                        <a:pt x="3764" y="3038"/>
                      </a:cubicBezTo>
                      <a:cubicBezTo>
                        <a:pt x="3380" y="2088"/>
                        <a:pt x="3081" y="1139"/>
                        <a:pt x="3055" y="79"/>
                      </a:cubicBezTo>
                      <a:cubicBezTo>
                        <a:pt x="3055" y="53"/>
                        <a:pt x="3029" y="1"/>
                        <a:pt x="2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
                <p:cNvSpPr/>
                <p:nvPr/>
              </p:nvSpPr>
              <p:spPr>
                <a:xfrm>
                  <a:off x="4290900" y="3304125"/>
                  <a:ext cx="116650" cy="55775"/>
                </a:xfrm>
                <a:custGeom>
                  <a:avLst/>
                  <a:gdLst/>
                  <a:ahLst/>
                  <a:cxnLst/>
                  <a:rect l="l" t="t" r="r" b="b"/>
                  <a:pathLst>
                    <a:path w="4666" h="2231" extrusionOk="0">
                      <a:moveTo>
                        <a:pt x="106" y="1"/>
                      </a:moveTo>
                      <a:cubicBezTo>
                        <a:pt x="15" y="1"/>
                        <a:pt x="0" y="142"/>
                        <a:pt x="103" y="166"/>
                      </a:cubicBezTo>
                      <a:cubicBezTo>
                        <a:pt x="606" y="270"/>
                        <a:pt x="1119" y="309"/>
                        <a:pt x="1637" y="309"/>
                      </a:cubicBezTo>
                      <a:cubicBezTo>
                        <a:pt x="2062" y="309"/>
                        <a:pt x="2490" y="282"/>
                        <a:pt x="2919" y="244"/>
                      </a:cubicBezTo>
                      <a:cubicBezTo>
                        <a:pt x="3081" y="218"/>
                        <a:pt x="3244" y="218"/>
                        <a:pt x="3406" y="192"/>
                      </a:cubicBezTo>
                      <a:cubicBezTo>
                        <a:pt x="3408" y="192"/>
                        <a:pt x="3410" y="191"/>
                        <a:pt x="3412" y="191"/>
                      </a:cubicBezTo>
                      <a:cubicBezTo>
                        <a:pt x="3496" y="191"/>
                        <a:pt x="3596" y="733"/>
                        <a:pt x="3621" y="791"/>
                      </a:cubicBezTo>
                      <a:cubicBezTo>
                        <a:pt x="3816" y="1304"/>
                        <a:pt x="4167" y="1740"/>
                        <a:pt x="4493" y="2195"/>
                      </a:cubicBezTo>
                      <a:cubicBezTo>
                        <a:pt x="4508" y="2220"/>
                        <a:pt x="4531" y="2231"/>
                        <a:pt x="4554" y="2231"/>
                      </a:cubicBezTo>
                      <a:cubicBezTo>
                        <a:pt x="4609" y="2231"/>
                        <a:pt x="4666" y="2172"/>
                        <a:pt x="4629" y="2117"/>
                      </a:cubicBezTo>
                      <a:cubicBezTo>
                        <a:pt x="4167" y="1493"/>
                        <a:pt x="3706" y="869"/>
                        <a:pt x="3595" y="82"/>
                      </a:cubicBezTo>
                      <a:cubicBezTo>
                        <a:pt x="3595" y="30"/>
                        <a:pt x="3569" y="4"/>
                        <a:pt x="3517" y="4"/>
                      </a:cubicBezTo>
                      <a:cubicBezTo>
                        <a:pt x="2943" y="101"/>
                        <a:pt x="2355" y="155"/>
                        <a:pt x="1768" y="155"/>
                      </a:cubicBezTo>
                      <a:cubicBezTo>
                        <a:pt x="1217" y="155"/>
                        <a:pt x="667" y="107"/>
                        <a:pt x="129" y="4"/>
                      </a:cubicBezTo>
                      <a:cubicBezTo>
                        <a:pt x="120" y="2"/>
                        <a:pt x="113"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
                <p:cNvSpPr/>
                <p:nvPr/>
              </p:nvSpPr>
              <p:spPr>
                <a:xfrm>
                  <a:off x="4356375" y="3268925"/>
                  <a:ext cx="64550" cy="54125"/>
                </a:xfrm>
                <a:custGeom>
                  <a:avLst/>
                  <a:gdLst/>
                  <a:ahLst/>
                  <a:cxnLst/>
                  <a:rect l="l" t="t" r="r" b="b"/>
                  <a:pathLst>
                    <a:path w="2582" h="2165" extrusionOk="0">
                      <a:moveTo>
                        <a:pt x="2361" y="0"/>
                      </a:moveTo>
                      <a:cubicBezTo>
                        <a:pt x="1969" y="57"/>
                        <a:pt x="1586" y="71"/>
                        <a:pt x="1199" y="71"/>
                      </a:cubicBezTo>
                      <a:cubicBezTo>
                        <a:pt x="834" y="71"/>
                        <a:pt x="467" y="59"/>
                        <a:pt x="85" y="59"/>
                      </a:cubicBezTo>
                      <a:cubicBezTo>
                        <a:pt x="0" y="59"/>
                        <a:pt x="0" y="221"/>
                        <a:pt x="85" y="221"/>
                      </a:cubicBezTo>
                      <a:cubicBezTo>
                        <a:pt x="467" y="221"/>
                        <a:pt x="834" y="234"/>
                        <a:pt x="1199" y="234"/>
                      </a:cubicBezTo>
                      <a:cubicBezTo>
                        <a:pt x="1561" y="234"/>
                        <a:pt x="1920" y="222"/>
                        <a:pt x="2286" y="173"/>
                      </a:cubicBezTo>
                      <a:lnTo>
                        <a:pt x="2286" y="173"/>
                      </a:lnTo>
                      <a:cubicBezTo>
                        <a:pt x="2193" y="835"/>
                        <a:pt x="2155" y="1474"/>
                        <a:pt x="2413" y="2114"/>
                      </a:cubicBezTo>
                      <a:cubicBezTo>
                        <a:pt x="2424" y="2148"/>
                        <a:pt x="2456" y="2164"/>
                        <a:pt x="2488" y="2164"/>
                      </a:cubicBezTo>
                      <a:cubicBezTo>
                        <a:pt x="2535" y="2164"/>
                        <a:pt x="2581" y="2128"/>
                        <a:pt x="2550" y="2062"/>
                      </a:cubicBezTo>
                      <a:cubicBezTo>
                        <a:pt x="2303" y="1412"/>
                        <a:pt x="2361" y="787"/>
                        <a:pt x="2439" y="111"/>
                      </a:cubicBezTo>
                      <a:cubicBezTo>
                        <a:pt x="2465" y="59"/>
                        <a:pt x="2439" y="0"/>
                        <a:pt x="2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
                <p:cNvSpPr/>
                <p:nvPr/>
              </p:nvSpPr>
              <p:spPr>
                <a:xfrm>
                  <a:off x="4312300" y="3333950"/>
                  <a:ext cx="8975" cy="6850"/>
                </a:xfrm>
                <a:custGeom>
                  <a:avLst/>
                  <a:gdLst/>
                  <a:ahLst/>
                  <a:cxnLst/>
                  <a:rect l="l" t="t" r="r" b="b"/>
                  <a:pathLst>
                    <a:path w="359" h="274" extrusionOk="0">
                      <a:moveTo>
                        <a:pt x="164" y="1"/>
                      </a:moveTo>
                      <a:cubicBezTo>
                        <a:pt x="1" y="1"/>
                        <a:pt x="1" y="274"/>
                        <a:pt x="164" y="274"/>
                      </a:cubicBezTo>
                      <a:cubicBezTo>
                        <a:pt x="359" y="274"/>
                        <a:pt x="359" y="1"/>
                        <a:pt x="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
                <p:cNvSpPr/>
                <p:nvPr/>
              </p:nvSpPr>
              <p:spPr>
                <a:xfrm>
                  <a:off x="4321900" y="3319150"/>
                  <a:ext cx="8800" cy="6700"/>
                </a:xfrm>
                <a:custGeom>
                  <a:avLst/>
                  <a:gdLst/>
                  <a:ahLst/>
                  <a:cxnLst/>
                  <a:rect l="l" t="t" r="r" b="b"/>
                  <a:pathLst>
                    <a:path w="352" h="268" extrusionOk="0">
                      <a:moveTo>
                        <a:pt x="163" y="1"/>
                      </a:moveTo>
                      <a:cubicBezTo>
                        <a:pt x="1" y="1"/>
                        <a:pt x="1" y="268"/>
                        <a:pt x="163" y="268"/>
                      </a:cubicBezTo>
                      <a:cubicBezTo>
                        <a:pt x="352" y="268"/>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
                <p:cNvSpPr/>
                <p:nvPr/>
              </p:nvSpPr>
              <p:spPr>
                <a:xfrm>
                  <a:off x="4327275" y="3331350"/>
                  <a:ext cx="8800" cy="6700"/>
                </a:xfrm>
                <a:custGeom>
                  <a:avLst/>
                  <a:gdLst/>
                  <a:ahLst/>
                  <a:cxnLst/>
                  <a:rect l="l" t="t" r="r" b="b"/>
                  <a:pathLst>
                    <a:path w="352" h="268" extrusionOk="0">
                      <a:moveTo>
                        <a:pt x="163" y="1"/>
                      </a:moveTo>
                      <a:cubicBezTo>
                        <a:pt x="0" y="1"/>
                        <a:pt x="0" y="267"/>
                        <a:pt x="163" y="267"/>
                      </a:cubicBezTo>
                      <a:cubicBezTo>
                        <a:pt x="352" y="267"/>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
                <p:cNvSpPr/>
                <p:nvPr/>
              </p:nvSpPr>
              <p:spPr>
                <a:xfrm>
                  <a:off x="4411325" y="3378675"/>
                  <a:ext cx="8800" cy="6850"/>
                </a:xfrm>
                <a:custGeom>
                  <a:avLst/>
                  <a:gdLst/>
                  <a:ahLst/>
                  <a:cxnLst/>
                  <a:rect l="l" t="t" r="r" b="b"/>
                  <a:pathLst>
                    <a:path w="352" h="274" extrusionOk="0">
                      <a:moveTo>
                        <a:pt x="163" y="0"/>
                      </a:moveTo>
                      <a:cubicBezTo>
                        <a:pt x="1" y="0"/>
                        <a:pt x="1"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
                <p:cNvSpPr/>
                <p:nvPr/>
              </p:nvSpPr>
              <p:spPr>
                <a:xfrm>
                  <a:off x="4413925" y="3363875"/>
                  <a:ext cx="8975" cy="6700"/>
                </a:xfrm>
                <a:custGeom>
                  <a:avLst/>
                  <a:gdLst/>
                  <a:ahLst/>
                  <a:cxnLst/>
                  <a:rect l="l" t="t" r="r" b="b"/>
                  <a:pathLst>
                    <a:path w="359" h="268" extrusionOk="0">
                      <a:moveTo>
                        <a:pt x="163" y="0"/>
                      </a:moveTo>
                      <a:cubicBezTo>
                        <a:pt x="1" y="0"/>
                        <a:pt x="1" y="267"/>
                        <a:pt x="163" y="267"/>
                      </a:cubicBezTo>
                      <a:cubicBezTo>
                        <a:pt x="358" y="267"/>
                        <a:pt x="358"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
                <p:cNvSpPr/>
                <p:nvPr/>
              </p:nvSpPr>
              <p:spPr>
                <a:xfrm>
                  <a:off x="4424825" y="33746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
                <p:cNvSpPr/>
                <p:nvPr/>
              </p:nvSpPr>
              <p:spPr>
                <a:xfrm>
                  <a:off x="4355725" y="3453300"/>
                  <a:ext cx="8800" cy="6700"/>
                </a:xfrm>
                <a:custGeom>
                  <a:avLst/>
                  <a:gdLst/>
                  <a:ahLst/>
                  <a:cxnLst/>
                  <a:rect l="l" t="t" r="r" b="b"/>
                  <a:pathLst>
                    <a:path w="352" h="268" extrusionOk="0">
                      <a:moveTo>
                        <a:pt x="163" y="0"/>
                      </a:moveTo>
                      <a:cubicBezTo>
                        <a:pt x="0" y="0"/>
                        <a:pt x="0"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
                <p:cNvSpPr/>
                <p:nvPr/>
              </p:nvSpPr>
              <p:spPr>
                <a:xfrm>
                  <a:off x="4362550" y="344240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
                <p:cNvSpPr/>
                <p:nvPr/>
              </p:nvSpPr>
              <p:spPr>
                <a:xfrm>
                  <a:off x="4313775" y="34139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
                <p:cNvSpPr/>
                <p:nvPr/>
              </p:nvSpPr>
              <p:spPr>
                <a:xfrm>
                  <a:off x="4265000" y="3445175"/>
                  <a:ext cx="8800" cy="6675"/>
                </a:xfrm>
                <a:custGeom>
                  <a:avLst/>
                  <a:gdLst/>
                  <a:ahLst/>
                  <a:cxnLst/>
                  <a:rect l="l" t="t" r="r" b="b"/>
                  <a:pathLst>
                    <a:path w="352" h="267" extrusionOk="0">
                      <a:moveTo>
                        <a:pt x="163" y="0"/>
                      </a:moveTo>
                      <a:cubicBezTo>
                        <a:pt x="0" y="0"/>
                        <a:pt x="0"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
                <p:cNvSpPr/>
                <p:nvPr/>
              </p:nvSpPr>
              <p:spPr>
                <a:xfrm>
                  <a:off x="4396375" y="330957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
                <p:cNvSpPr/>
                <p:nvPr/>
              </p:nvSpPr>
              <p:spPr>
                <a:xfrm>
                  <a:off x="4367925" y="3285175"/>
                  <a:ext cx="8800" cy="6850"/>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
                <p:cNvSpPr/>
                <p:nvPr/>
              </p:nvSpPr>
              <p:spPr>
                <a:xfrm>
                  <a:off x="4431650" y="3279825"/>
                  <a:ext cx="8800" cy="6850"/>
                </a:xfrm>
                <a:custGeom>
                  <a:avLst/>
                  <a:gdLst/>
                  <a:ahLst/>
                  <a:cxnLst/>
                  <a:rect l="l" t="t" r="r" b="b"/>
                  <a:pathLst>
                    <a:path w="352" h="274" extrusionOk="0">
                      <a:moveTo>
                        <a:pt x="163" y="0"/>
                      </a:moveTo>
                      <a:cubicBezTo>
                        <a:pt x="1" y="0"/>
                        <a:pt x="1"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8" name="Google Shape;348;p2"/>
              <p:cNvSpPr/>
              <p:nvPr/>
            </p:nvSpPr>
            <p:spPr>
              <a:xfrm>
                <a:off x="7991172" y="145760"/>
                <a:ext cx="60360" cy="48858"/>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
              <p:cNvSpPr/>
              <p:nvPr/>
            </p:nvSpPr>
            <p:spPr>
              <a:xfrm>
                <a:off x="7952922" y="409560"/>
                <a:ext cx="60360" cy="48858"/>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
              <p:cNvSpPr/>
              <p:nvPr/>
            </p:nvSpPr>
            <p:spPr>
              <a:xfrm>
                <a:off x="7913697" y="265385"/>
                <a:ext cx="60360" cy="48858"/>
              </a:xfrm>
              <a:custGeom>
                <a:avLst/>
                <a:gdLst/>
                <a:ahLst/>
                <a:cxnLst/>
                <a:rect l="l" t="t" r="r" b="b"/>
                <a:pathLst>
                  <a:path w="677" h="548" extrusionOk="0">
                    <a:moveTo>
                      <a:pt x="326" y="1"/>
                    </a:moveTo>
                    <a:cubicBezTo>
                      <a:pt x="0" y="1"/>
                      <a:pt x="0"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1" name="Google Shape;351;p2"/>
            <p:cNvSpPr/>
            <p:nvPr/>
          </p:nvSpPr>
          <p:spPr>
            <a:xfrm>
              <a:off x="8863076" y="726575"/>
              <a:ext cx="206026" cy="166500"/>
            </a:xfrm>
            <a:custGeom>
              <a:avLst/>
              <a:gdLst/>
              <a:ahLst/>
              <a:cxnLst/>
              <a:rect l="l" t="t" r="r" b="b"/>
              <a:pathLst>
                <a:path w="1928" h="1558" extrusionOk="0">
                  <a:moveTo>
                    <a:pt x="1220" y="0"/>
                  </a:moveTo>
                  <a:cubicBezTo>
                    <a:pt x="1210" y="0"/>
                    <a:pt x="1199" y="3"/>
                    <a:pt x="1188" y="10"/>
                  </a:cubicBezTo>
                  <a:cubicBezTo>
                    <a:pt x="830" y="251"/>
                    <a:pt x="479" y="413"/>
                    <a:pt x="102" y="550"/>
                  </a:cubicBezTo>
                  <a:cubicBezTo>
                    <a:pt x="1" y="597"/>
                    <a:pt x="63" y="716"/>
                    <a:pt x="154" y="716"/>
                  </a:cubicBezTo>
                  <a:cubicBezTo>
                    <a:pt x="162" y="716"/>
                    <a:pt x="171" y="715"/>
                    <a:pt x="180" y="712"/>
                  </a:cubicBezTo>
                  <a:cubicBezTo>
                    <a:pt x="536" y="561"/>
                    <a:pt x="865" y="410"/>
                    <a:pt x="1191" y="218"/>
                  </a:cubicBezTo>
                  <a:lnTo>
                    <a:pt x="1191" y="218"/>
                  </a:lnTo>
                  <a:cubicBezTo>
                    <a:pt x="1350" y="664"/>
                    <a:pt x="1555" y="1072"/>
                    <a:pt x="1754" y="1525"/>
                  </a:cubicBezTo>
                  <a:cubicBezTo>
                    <a:pt x="1761" y="1548"/>
                    <a:pt x="1781" y="1557"/>
                    <a:pt x="1803" y="1557"/>
                  </a:cubicBezTo>
                  <a:cubicBezTo>
                    <a:pt x="1856" y="1557"/>
                    <a:pt x="1927" y="1501"/>
                    <a:pt x="1890" y="1441"/>
                  </a:cubicBezTo>
                  <a:cubicBezTo>
                    <a:pt x="1702" y="985"/>
                    <a:pt x="1455" y="550"/>
                    <a:pt x="1292" y="62"/>
                  </a:cubicBezTo>
                  <a:cubicBezTo>
                    <a:pt x="1292" y="41"/>
                    <a:pt x="1259" y="0"/>
                    <a:pt x="1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2" name="Google Shape;352;p2"/>
          <p:cNvGrpSpPr/>
          <p:nvPr/>
        </p:nvGrpSpPr>
        <p:grpSpPr>
          <a:xfrm>
            <a:off x="7573606" y="4093261"/>
            <a:ext cx="1722790" cy="1202646"/>
            <a:chOff x="7573606" y="4093261"/>
            <a:chExt cx="1722790" cy="1202646"/>
          </a:xfrm>
        </p:grpSpPr>
        <p:grpSp>
          <p:nvGrpSpPr>
            <p:cNvPr id="353" name="Google Shape;353;p2"/>
            <p:cNvGrpSpPr/>
            <p:nvPr/>
          </p:nvGrpSpPr>
          <p:grpSpPr>
            <a:xfrm>
              <a:off x="7573607" y="4093261"/>
              <a:ext cx="1722790" cy="1202646"/>
              <a:chOff x="4011525" y="4305000"/>
              <a:chExt cx="483075" cy="337225"/>
            </a:xfrm>
          </p:grpSpPr>
          <p:sp>
            <p:nvSpPr>
              <p:cNvPr id="354" name="Google Shape;354;p2"/>
              <p:cNvSpPr/>
              <p:nvPr/>
            </p:nvSpPr>
            <p:spPr>
              <a:xfrm>
                <a:off x="4011525" y="4513675"/>
                <a:ext cx="348300" cy="128550"/>
              </a:xfrm>
              <a:custGeom>
                <a:avLst/>
                <a:gdLst/>
                <a:ahLst/>
                <a:cxnLst/>
                <a:rect l="l" t="t" r="r" b="b"/>
                <a:pathLst>
                  <a:path w="13932" h="5142" extrusionOk="0">
                    <a:moveTo>
                      <a:pt x="6167" y="0"/>
                    </a:moveTo>
                    <a:cubicBezTo>
                      <a:pt x="4112" y="0"/>
                      <a:pt x="2056" y="616"/>
                      <a:pt x="0" y="724"/>
                    </a:cubicBezTo>
                    <a:cubicBezTo>
                      <a:pt x="2398" y="2719"/>
                      <a:pt x="4325" y="5142"/>
                      <a:pt x="7690" y="5142"/>
                    </a:cubicBezTo>
                    <a:cubicBezTo>
                      <a:pt x="7748" y="5142"/>
                      <a:pt x="7805" y="5141"/>
                      <a:pt x="7863" y="5140"/>
                    </a:cubicBezTo>
                    <a:cubicBezTo>
                      <a:pt x="8891" y="5140"/>
                      <a:pt x="13658" y="4925"/>
                      <a:pt x="13879" y="3839"/>
                    </a:cubicBezTo>
                    <a:lnTo>
                      <a:pt x="13931" y="3976"/>
                    </a:lnTo>
                    <a:cubicBezTo>
                      <a:pt x="13443" y="1810"/>
                      <a:pt x="9678" y="509"/>
                      <a:pt x="7805" y="151"/>
                    </a:cubicBezTo>
                    <a:cubicBezTo>
                      <a:pt x="7259" y="44"/>
                      <a:pt x="6713" y="0"/>
                      <a:pt x="6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2"/>
              <p:cNvSpPr/>
              <p:nvPr/>
            </p:nvSpPr>
            <p:spPr>
              <a:xfrm>
                <a:off x="4167125" y="4515450"/>
                <a:ext cx="212025" cy="123425"/>
              </a:xfrm>
              <a:custGeom>
                <a:avLst/>
                <a:gdLst/>
                <a:ahLst/>
                <a:cxnLst/>
                <a:rect l="l" t="t" r="r" b="b"/>
                <a:pathLst>
                  <a:path w="8481" h="4937" extrusionOk="0">
                    <a:moveTo>
                      <a:pt x="112" y="1"/>
                    </a:moveTo>
                    <a:cubicBezTo>
                      <a:pt x="49" y="1"/>
                      <a:pt x="0" y="75"/>
                      <a:pt x="39" y="139"/>
                    </a:cubicBezTo>
                    <a:cubicBezTo>
                      <a:pt x="1041" y="1277"/>
                      <a:pt x="2589" y="1440"/>
                      <a:pt x="3941" y="1869"/>
                    </a:cubicBezTo>
                    <a:cubicBezTo>
                      <a:pt x="5619" y="2415"/>
                      <a:pt x="7219" y="3553"/>
                      <a:pt x="8305" y="4906"/>
                    </a:cubicBezTo>
                    <a:cubicBezTo>
                      <a:pt x="8325" y="4927"/>
                      <a:pt x="8347" y="4936"/>
                      <a:pt x="8368" y="4936"/>
                    </a:cubicBezTo>
                    <a:cubicBezTo>
                      <a:pt x="8429" y="4936"/>
                      <a:pt x="8481" y="4859"/>
                      <a:pt x="8442" y="4796"/>
                    </a:cubicBezTo>
                    <a:cubicBezTo>
                      <a:pt x="7434" y="3553"/>
                      <a:pt x="6029" y="2552"/>
                      <a:pt x="4566" y="1953"/>
                    </a:cubicBezTo>
                    <a:cubicBezTo>
                      <a:pt x="3102" y="1329"/>
                      <a:pt x="1255" y="1303"/>
                      <a:pt x="176" y="28"/>
                    </a:cubicBezTo>
                    <a:cubicBezTo>
                      <a:pt x="155" y="9"/>
                      <a:pt x="133"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
              <p:cNvSpPr/>
              <p:nvPr/>
            </p:nvSpPr>
            <p:spPr>
              <a:xfrm>
                <a:off x="4178050" y="4501400"/>
                <a:ext cx="48925" cy="91400"/>
              </a:xfrm>
              <a:custGeom>
                <a:avLst/>
                <a:gdLst/>
                <a:ahLst/>
                <a:cxnLst/>
                <a:rect l="l" t="t" r="r" b="b"/>
                <a:pathLst>
                  <a:path w="1957" h="3656" extrusionOk="0">
                    <a:moveTo>
                      <a:pt x="1135" y="1"/>
                    </a:moveTo>
                    <a:cubicBezTo>
                      <a:pt x="1093" y="1"/>
                      <a:pt x="1050" y="36"/>
                      <a:pt x="1066" y="103"/>
                    </a:cubicBezTo>
                    <a:cubicBezTo>
                      <a:pt x="1202" y="701"/>
                      <a:pt x="1631" y="1241"/>
                      <a:pt x="1664" y="1865"/>
                    </a:cubicBezTo>
                    <a:cubicBezTo>
                      <a:pt x="1716" y="2541"/>
                      <a:pt x="526" y="3114"/>
                      <a:pt x="64" y="3517"/>
                    </a:cubicBezTo>
                    <a:cubicBezTo>
                      <a:pt x="0" y="3581"/>
                      <a:pt x="62" y="3655"/>
                      <a:pt x="132" y="3655"/>
                    </a:cubicBezTo>
                    <a:cubicBezTo>
                      <a:pt x="155" y="3655"/>
                      <a:pt x="180" y="3647"/>
                      <a:pt x="201" y="3628"/>
                    </a:cubicBezTo>
                    <a:cubicBezTo>
                      <a:pt x="688" y="3192"/>
                      <a:pt x="1631" y="2756"/>
                      <a:pt x="1794" y="2054"/>
                    </a:cubicBezTo>
                    <a:cubicBezTo>
                      <a:pt x="1957" y="1403"/>
                      <a:pt x="1365" y="675"/>
                      <a:pt x="1202" y="51"/>
                    </a:cubicBezTo>
                    <a:cubicBezTo>
                      <a:pt x="1192" y="17"/>
                      <a:pt x="1163" y="1"/>
                      <a:pt x="1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
              <p:cNvSpPr/>
              <p:nvPr/>
            </p:nvSpPr>
            <p:spPr>
              <a:xfrm>
                <a:off x="4158050" y="4547300"/>
                <a:ext cx="66325" cy="13650"/>
              </a:xfrm>
              <a:custGeom>
                <a:avLst/>
                <a:gdLst/>
                <a:ahLst/>
                <a:cxnLst/>
                <a:rect l="l" t="t" r="r" b="b"/>
                <a:pathLst>
                  <a:path w="2653" h="546" extrusionOk="0">
                    <a:moveTo>
                      <a:pt x="2385" y="1"/>
                    </a:moveTo>
                    <a:cubicBezTo>
                      <a:pt x="1602" y="1"/>
                      <a:pt x="841" y="179"/>
                      <a:pt x="103" y="380"/>
                    </a:cubicBezTo>
                    <a:cubicBezTo>
                      <a:pt x="1" y="404"/>
                      <a:pt x="43" y="546"/>
                      <a:pt x="112" y="546"/>
                    </a:cubicBezTo>
                    <a:cubicBezTo>
                      <a:pt x="118" y="546"/>
                      <a:pt x="123" y="545"/>
                      <a:pt x="129" y="543"/>
                    </a:cubicBezTo>
                    <a:cubicBezTo>
                      <a:pt x="867" y="342"/>
                      <a:pt x="1628" y="163"/>
                      <a:pt x="2390" y="163"/>
                    </a:cubicBezTo>
                    <a:cubicBezTo>
                      <a:pt x="2441" y="163"/>
                      <a:pt x="2491" y="164"/>
                      <a:pt x="2542" y="166"/>
                    </a:cubicBezTo>
                    <a:cubicBezTo>
                      <a:pt x="2653" y="166"/>
                      <a:pt x="2653" y="3"/>
                      <a:pt x="2542" y="3"/>
                    </a:cubicBezTo>
                    <a:cubicBezTo>
                      <a:pt x="2490" y="1"/>
                      <a:pt x="2437" y="1"/>
                      <a:pt x="2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
              <p:cNvSpPr/>
              <p:nvPr/>
            </p:nvSpPr>
            <p:spPr>
              <a:xfrm>
                <a:off x="4172150" y="4585900"/>
                <a:ext cx="16950" cy="13675"/>
              </a:xfrm>
              <a:custGeom>
                <a:avLst/>
                <a:gdLst/>
                <a:ahLst/>
                <a:cxnLst/>
                <a:rect l="l" t="t" r="r" b="b"/>
                <a:pathLst>
                  <a:path w="678" h="547" extrusionOk="0">
                    <a:moveTo>
                      <a:pt x="326" y="0"/>
                    </a:moveTo>
                    <a:cubicBezTo>
                      <a:pt x="1" y="0"/>
                      <a:pt x="1" y="547"/>
                      <a:pt x="326" y="547"/>
                    </a:cubicBezTo>
                    <a:cubicBezTo>
                      <a:pt x="677" y="547"/>
                      <a:pt x="677"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
              <p:cNvSpPr/>
              <p:nvPr/>
            </p:nvSpPr>
            <p:spPr>
              <a:xfrm>
                <a:off x="4151825" y="4550775"/>
                <a:ext cx="16950" cy="13525"/>
              </a:xfrm>
              <a:custGeom>
                <a:avLst/>
                <a:gdLst/>
                <a:ahLst/>
                <a:cxnLst/>
                <a:rect l="l" t="t" r="r" b="b"/>
                <a:pathLst>
                  <a:path w="678" h="541" extrusionOk="0">
                    <a:moveTo>
                      <a:pt x="326" y="1"/>
                    </a:moveTo>
                    <a:cubicBezTo>
                      <a:pt x="1" y="1"/>
                      <a:pt x="1" y="540"/>
                      <a:pt x="326" y="540"/>
                    </a:cubicBezTo>
                    <a:cubicBezTo>
                      <a:pt x="677" y="540"/>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
              <p:cNvSpPr/>
              <p:nvPr/>
            </p:nvSpPr>
            <p:spPr>
              <a:xfrm>
                <a:off x="4158675" y="4512075"/>
                <a:ext cx="16925" cy="13525"/>
              </a:xfrm>
              <a:custGeom>
                <a:avLst/>
                <a:gdLst/>
                <a:ahLst/>
                <a:cxnLst/>
                <a:rect l="l" t="t" r="r" b="b"/>
                <a:pathLst>
                  <a:path w="677" h="541" extrusionOk="0">
                    <a:moveTo>
                      <a:pt x="325" y="1"/>
                    </a:moveTo>
                    <a:cubicBezTo>
                      <a:pt x="0" y="1"/>
                      <a:pt x="0" y="541"/>
                      <a:pt x="325" y="541"/>
                    </a:cubicBezTo>
                    <a:cubicBezTo>
                      <a:pt x="676" y="541"/>
                      <a:pt x="676"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
              <p:cNvSpPr/>
              <p:nvPr/>
            </p:nvSpPr>
            <p:spPr>
              <a:xfrm>
                <a:off x="4197850" y="4495175"/>
                <a:ext cx="16925" cy="13525"/>
              </a:xfrm>
              <a:custGeom>
                <a:avLst/>
                <a:gdLst/>
                <a:ahLst/>
                <a:cxnLst/>
                <a:rect l="l" t="t" r="r" b="b"/>
                <a:pathLst>
                  <a:path w="677" h="541" extrusionOk="0">
                    <a:moveTo>
                      <a:pt x="326" y="0"/>
                    </a:moveTo>
                    <a:cubicBezTo>
                      <a:pt x="0" y="0"/>
                      <a:pt x="0" y="540"/>
                      <a:pt x="326" y="540"/>
                    </a:cubicBezTo>
                    <a:cubicBezTo>
                      <a:pt x="677" y="540"/>
                      <a:pt x="677"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
              <p:cNvSpPr/>
              <p:nvPr/>
            </p:nvSpPr>
            <p:spPr>
              <a:xfrm>
                <a:off x="4361900" y="4305000"/>
                <a:ext cx="132700" cy="307450"/>
              </a:xfrm>
              <a:custGeom>
                <a:avLst/>
                <a:gdLst/>
                <a:ahLst/>
                <a:cxnLst/>
                <a:rect l="l" t="t" r="r" b="b"/>
                <a:pathLst>
                  <a:path w="5308" h="12298" extrusionOk="0">
                    <a:moveTo>
                      <a:pt x="1059" y="237"/>
                    </a:moveTo>
                    <a:cubicBezTo>
                      <a:pt x="1081" y="237"/>
                      <a:pt x="1108" y="246"/>
                      <a:pt x="1139" y="265"/>
                    </a:cubicBezTo>
                    <a:cubicBezTo>
                      <a:pt x="2004" y="727"/>
                      <a:pt x="2628" y="1670"/>
                      <a:pt x="3142" y="2515"/>
                    </a:cubicBezTo>
                    <a:cubicBezTo>
                      <a:pt x="3740" y="3517"/>
                      <a:pt x="4065" y="4681"/>
                      <a:pt x="4254" y="5845"/>
                    </a:cubicBezTo>
                    <a:cubicBezTo>
                      <a:pt x="4579" y="7718"/>
                      <a:pt x="5171" y="10508"/>
                      <a:pt x="3708" y="12049"/>
                    </a:cubicBezTo>
                    <a:cubicBezTo>
                      <a:pt x="3704" y="12055"/>
                      <a:pt x="3702" y="12060"/>
                      <a:pt x="3700" y="12066"/>
                    </a:cubicBezTo>
                    <a:lnTo>
                      <a:pt x="3700" y="12066"/>
                    </a:lnTo>
                    <a:cubicBezTo>
                      <a:pt x="2209" y="10531"/>
                      <a:pt x="1345" y="8566"/>
                      <a:pt x="944" y="6495"/>
                    </a:cubicBezTo>
                    <a:cubicBezTo>
                      <a:pt x="729" y="5409"/>
                      <a:pt x="651" y="4271"/>
                      <a:pt x="677" y="3165"/>
                    </a:cubicBezTo>
                    <a:cubicBezTo>
                      <a:pt x="677" y="2645"/>
                      <a:pt x="729" y="2131"/>
                      <a:pt x="781" y="1592"/>
                    </a:cubicBezTo>
                    <a:cubicBezTo>
                      <a:pt x="814" y="1292"/>
                      <a:pt x="866" y="993"/>
                      <a:pt x="918" y="694"/>
                    </a:cubicBezTo>
                    <a:cubicBezTo>
                      <a:pt x="940" y="554"/>
                      <a:pt x="924" y="237"/>
                      <a:pt x="1059" y="237"/>
                    </a:cubicBezTo>
                    <a:close/>
                    <a:moveTo>
                      <a:pt x="936" y="1"/>
                    </a:moveTo>
                    <a:cubicBezTo>
                      <a:pt x="909" y="1"/>
                      <a:pt x="892" y="13"/>
                      <a:pt x="892" y="44"/>
                    </a:cubicBezTo>
                    <a:cubicBezTo>
                      <a:pt x="1" y="4245"/>
                      <a:pt x="540" y="9097"/>
                      <a:pt x="3656" y="12271"/>
                    </a:cubicBezTo>
                    <a:cubicBezTo>
                      <a:pt x="3676" y="12289"/>
                      <a:pt x="3697" y="12297"/>
                      <a:pt x="3718" y="12297"/>
                    </a:cubicBezTo>
                    <a:cubicBezTo>
                      <a:pt x="3773" y="12297"/>
                      <a:pt x="3818" y="12239"/>
                      <a:pt x="3803" y="12185"/>
                    </a:cubicBezTo>
                    <a:lnTo>
                      <a:pt x="3803" y="12185"/>
                    </a:lnTo>
                    <a:cubicBezTo>
                      <a:pt x="3817" y="12181"/>
                      <a:pt x="3831" y="12173"/>
                      <a:pt x="3844" y="12160"/>
                    </a:cubicBezTo>
                    <a:cubicBezTo>
                      <a:pt x="5308" y="10586"/>
                      <a:pt x="4742" y="7907"/>
                      <a:pt x="4443" y="6008"/>
                    </a:cubicBezTo>
                    <a:cubicBezTo>
                      <a:pt x="4254" y="4707"/>
                      <a:pt x="3870" y="3432"/>
                      <a:pt x="3194" y="2294"/>
                    </a:cubicBezTo>
                    <a:cubicBezTo>
                      <a:pt x="2680" y="1429"/>
                      <a:pt x="1952" y="453"/>
                      <a:pt x="1002" y="18"/>
                    </a:cubicBezTo>
                    <a:cubicBezTo>
                      <a:pt x="978" y="7"/>
                      <a:pt x="955" y="1"/>
                      <a:pt x="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
              <p:cNvSpPr/>
              <p:nvPr/>
            </p:nvSpPr>
            <p:spPr>
              <a:xfrm>
                <a:off x="4382675" y="4306225"/>
                <a:ext cx="76800" cy="302100"/>
              </a:xfrm>
              <a:custGeom>
                <a:avLst/>
                <a:gdLst/>
                <a:ahLst/>
                <a:cxnLst/>
                <a:rect l="l" t="t" r="r" b="b"/>
                <a:pathLst>
                  <a:path w="3072" h="12084" extrusionOk="0">
                    <a:moveTo>
                      <a:pt x="136" y="0"/>
                    </a:moveTo>
                    <a:cubicBezTo>
                      <a:pt x="64" y="0"/>
                      <a:pt x="0" y="91"/>
                      <a:pt x="61" y="131"/>
                    </a:cubicBezTo>
                    <a:cubicBezTo>
                      <a:pt x="633" y="678"/>
                      <a:pt x="685" y="1595"/>
                      <a:pt x="822" y="2304"/>
                    </a:cubicBezTo>
                    <a:cubicBezTo>
                      <a:pt x="1036" y="3305"/>
                      <a:pt x="1446" y="4281"/>
                      <a:pt x="1660" y="5282"/>
                    </a:cubicBezTo>
                    <a:cubicBezTo>
                      <a:pt x="2148" y="7474"/>
                      <a:pt x="2909" y="9750"/>
                      <a:pt x="2851" y="12000"/>
                    </a:cubicBezTo>
                    <a:cubicBezTo>
                      <a:pt x="2851" y="12056"/>
                      <a:pt x="2891" y="12083"/>
                      <a:pt x="2932" y="12083"/>
                    </a:cubicBezTo>
                    <a:cubicBezTo>
                      <a:pt x="2973" y="12083"/>
                      <a:pt x="3013" y="12056"/>
                      <a:pt x="3013" y="12000"/>
                    </a:cubicBezTo>
                    <a:cubicBezTo>
                      <a:pt x="3072" y="9724"/>
                      <a:pt x="2285" y="7448"/>
                      <a:pt x="1823" y="5256"/>
                    </a:cubicBezTo>
                    <a:cubicBezTo>
                      <a:pt x="1576" y="4144"/>
                      <a:pt x="1147" y="3116"/>
                      <a:pt x="926" y="2004"/>
                    </a:cubicBezTo>
                    <a:cubicBezTo>
                      <a:pt x="795" y="1328"/>
                      <a:pt x="711" y="515"/>
                      <a:pt x="197" y="27"/>
                    </a:cubicBezTo>
                    <a:cubicBezTo>
                      <a:pt x="178" y="8"/>
                      <a:pt x="156"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
              <p:cNvSpPr/>
              <p:nvPr/>
            </p:nvSpPr>
            <p:spPr>
              <a:xfrm>
                <a:off x="4373475" y="4378125"/>
                <a:ext cx="78675" cy="64400"/>
              </a:xfrm>
              <a:custGeom>
                <a:avLst/>
                <a:gdLst/>
                <a:ahLst/>
                <a:cxnLst/>
                <a:rect l="l" t="t" r="r" b="b"/>
                <a:pathLst>
                  <a:path w="3147" h="2576" extrusionOk="0">
                    <a:moveTo>
                      <a:pt x="3050" y="0"/>
                    </a:moveTo>
                    <a:cubicBezTo>
                      <a:pt x="3019" y="0"/>
                      <a:pt x="2988" y="15"/>
                      <a:pt x="2978" y="45"/>
                    </a:cubicBezTo>
                    <a:cubicBezTo>
                      <a:pt x="2731" y="780"/>
                      <a:pt x="2464" y="1483"/>
                      <a:pt x="2191" y="2192"/>
                    </a:cubicBezTo>
                    <a:cubicBezTo>
                      <a:pt x="2147" y="2299"/>
                      <a:pt x="2089" y="2337"/>
                      <a:pt x="2023" y="2337"/>
                    </a:cubicBezTo>
                    <a:cubicBezTo>
                      <a:pt x="1924" y="2337"/>
                      <a:pt x="1805" y="2254"/>
                      <a:pt x="1677" y="2192"/>
                    </a:cubicBezTo>
                    <a:cubicBezTo>
                      <a:pt x="1456" y="2107"/>
                      <a:pt x="1268" y="1970"/>
                      <a:pt x="1053" y="1866"/>
                    </a:cubicBezTo>
                    <a:cubicBezTo>
                      <a:pt x="754" y="1671"/>
                      <a:pt x="455" y="1541"/>
                      <a:pt x="129" y="1405"/>
                    </a:cubicBezTo>
                    <a:cubicBezTo>
                      <a:pt x="124" y="1403"/>
                      <a:pt x="118" y="1402"/>
                      <a:pt x="113" y="1402"/>
                    </a:cubicBezTo>
                    <a:cubicBezTo>
                      <a:pt x="44" y="1402"/>
                      <a:pt x="1" y="1543"/>
                      <a:pt x="103" y="1567"/>
                    </a:cubicBezTo>
                    <a:cubicBezTo>
                      <a:pt x="806" y="1834"/>
                      <a:pt x="1404" y="2296"/>
                      <a:pt x="2139" y="2569"/>
                    </a:cubicBezTo>
                    <a:cubicBezTo>
                      <a:pt x="2144" y="2574"/>
                      <a:pt x="2150" y="2576"/>
                      <a:pt x="2156" y="2576"/>
                    </a:cubicBezTo>
                    <a:cubicBezTo>
                      <a:pt x="2183" y="2576"/>
                      <a:pt x="2217" y="2538"/>
                      <a:pt x="2217" y="2517"/>
                    </a:cubicBezTo>
                    <a:cubicBezTo>
                      <a:pt x="2542" y="1704"/>
                      <a:pt x="2841" y="917"/>
                      <a:pt x="3115" y="104"/>
                    </a:cubicBezTo>
                    <a:cubicBezTo>
                      <a:pt x="3146" y="36"/>
                      <a:pt x="3098" y="0"/>
                      <a:pt x="30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
              <p:cNvSpPr/>
              <p:nvPr/>
            </p:nvSpPr>
            <p:spPr>
              <a:xfrm>
                <a:off x="4380550" y="4451100"/>
                <a:ext cx="91775" cy="51850"/>
              </a:xfrm>
              <a:custGeom>
                <a:avLst/>
                <a:gdLst/>
                <a:ahLst/>
                <a:cxnLst/>
                <a:rect l="l" t="t" r="r" b="b"/>
                <a:pathLst>
                  <a:path w="3671" h="2074" extrusionOk="0">
                    <a:moveTo>
                      <a:pt x="3586" y="1"/>
                    </a:moveTo>
                    <a:cubicBezTo>
                      <a:pt x="3482" y="1"/>
                      <a:pt x="3449" y="138"/>
                      <a:pt x="3560" y="164"/>
                    </a:cubicBezTo>
                    <a:cubicBezTo>
                      <a:pt x="3466" y="148"/>
                      <a:pt x="3489" y="70"/>
                      <a:pt x="3484" y="70"/>
                    </a:cubicBezTo>
                    <a:lnTo>
                      <a:pt x="3484" y="70"/>
                    </a:lnTo>
                    <a:cubicBezTo>
                      <a:pt x="3481" y="70"/>
                      <a:pt x="3462" y="111"/>
                      <a:pt x="3371" y="248"/>
                    </a:cubicBezTo>
                    <a:cubicBezTo>
                      <a:pt x="3235" y="463"/>
                      <a:pt x="3098" y="651"/>
                      <a:pt x="2962" y="840"/>
                    </a:cubicBezTo>
                    <a:cubicBezTo>
                      <a:pt x="2911" y="947"/>
                      <a:pt x="2402" y="1818"/>
                      <a:pt x="2271" y="1818"/>
                    </a:cubicBezTo>
                    <a:cubicBezTo>
                      <a:pt x="2266" y="1818"/>
                      <a:pt x="2263" y="1817"/>
                      <a:pt x="2259" y="1815"/>
                    </a:cubicBezTo>
                    <a:cubicBezTo>
                      <a:pt x="1583" y="1354"/>
                      <a:pt x="796" y="1029"/>
                      <a:pt x="146" y="541"/>
                    </a:cubicBezTo>
                    <a:cubicBezTo>
                      <a:pt x="129" y="524"/>
                      <a:pt x="113" y="517"/>
                      <a:pt x="97" y="517"/>
                    </a:cubicBezTo>
                    <a:cubicBezTo>
                      <a:pt x="39" y="517"/>
                      <a:pt x="1" y="616"/>
                      <a:pt x="68" y="677"/>
                    </a:cubicBezTo>
                    <a:cubicBezTo>
                      <a:pt x="770" y="1224"/>
                      <a:pt x="1609" y="1549"/>
                      <a:pt x="2344" y="2063"/>
                    </a:cubicBezTo>
                    <a:cubicBezTo>
                      <a:pt x="2351" y="2070"/>
                      <a:pt x="2361" y="2073"/>
                      <a:pt x="2372" y="2073"/>
                    </a:cubicBezTo>
                    <a:cubicBezTo>
                      <a:pt x="2398" y="2073"/>
                      <a:pt x="2429" y="2055"/>
                      <a:pt x="2448" y="2037"/>
                    </a:cubicBezTo>
                    <a:cubicBezTo>
                      <a:pt x="2610" y="1711"/>
                      <a:pt x="2799" y="1386"/>
                      <a:pt x="3020" y="1087"/>
                    </a:cubicBezTo>
                    <a:cubicBezTo>
                      <a:pt x="3209" y="788"/>
                      <a:pt x="3397" y="378"/>
                      <a:pt x="3645" y="164"/>
                    </a:cubicBezTo>
                    <a:cubicBezTo>
                      <a:pt x="3671" y="138"/>
                      <a:pt x="3671" y="112"/>
                      <a:pt x="3671" y="86"/>
                    </a:cubicBezTo>
                    <a:lnTo>
                      <a:pt x="3671" y="53"/>
                    </a:lnTo>
                    <a:cubicBezTo>
                      <a:pt x="3645" y="27"/>
                      <a:pt x="3645" y="1"/>
                      <a:pt x="3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
              <p:cNvSpPr/>
              <p:nvPr/>
            </p:nvSpPr>
            <p:spPr>
              <a:xfrm>
                <a:off x="4402750" y="4521650"/>
                <a:ext cx="80000" cy="27350"/>
              </a:xfrm>
              <a:custGeom>
                <a:avLst/>
                <a:gdLst/>
                <a:ahLst/>
                <a:cxnLst/>
                <a:rect l="l" t="t" r="r" b="b"/>
                <a:pathLst>
                  <a:path w="3200" h="1094" extrusionOk="0">
                    <a:moveTo>
                      <a:pt x="3082" y="1"/>
                    </a:moveTo>
                    <a:cubicBezTo>
                      <a:pt x="3063" y="1"/>
                      <a:pt x="3042" y="8"/>
                      <a:pt x="3023" y="28"/>
                    </a:cubicBezTo>
                    <a:cubicBezTo>
                      <a:pt x="2724" y="294"/>
                      <a:pt x="2431" y="483"/>
                      <a:pt x="2158" y="782"/>
                    </a:cubicBezTo>
                    <a:cubicBezTo>
                      <a:pt x="2055" y="892"/>
                      <a:pt x="1904" y="935"/>
                      <a:pt x="1730" y="935"/>
                    </a:cubicBezTo>
                    <a:cubicBezTo>
                      <a:pt x="1214" y="935"/>
                      <a:pt x="487" y="565"/>
                      <a:pt x="123" y="483"/>
                    </a:cubicBezTo>
                    <a:cubicBezTo>
                      <a:pt x="115" y="481"/>
                      <a:pt x="108" y="480"/>
                      <a:pt x="101" y="480"/>
                    </a:cubicBezTo>
                    <a:cubicBezTo>
                      <a:pt x="15" y="480"/>
                      <a:pt x="0" y="621"/>
                      <a:pt x="97" y="645"/>
                    </a:cubicBezTo>
                    <a:cubicBezTo>
                      <a:pt x="637" y="769"/>
                      <a:pt x="1219" y="1093"/>
                      <a:pt x="1805" y="1093"/>
                    </a:cubicBezTo>
                    <a:cubicBezTo>
                      <a:pt x="1869" y="1093"/>
                      <a:pt x="1932" y="1089"/>
                      <a:pt x="1996" y="1081"/>
                    </a:cubicBezTo>
                    <a:cubicBezTo>
                      <a:pt x="2158" y="1055"/>
                      <a:pt x="2321" y="840"/>
                      <a:pt x="2431" y="704"/>
                    </a:cubicBezTo>
                    <a:cubicBezTo>
                      <a:pt x="2646" y="483"/>
                      <a:pt x="2919" y="353"/>
                      <a:pt x="3160" y="132"/>
                    </a:cubicBezTo>
                    <a:cubicBezTo>
                      <a:pt x="3200" y="91"/>
                      <a:pt x="3147" y="1"/>
                      <a:pt x="3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
              <p:cNvSpPr/>
              <p:nvPr/>
            </p:nvSpPr>
            <p:spPr>
              <a:xfrm>
                <a:off x="4232475" y="4395575"/>
                <a:ext cx="230250" cy="237825"/>
              </a:xfrm>
              <a:custGeom>
                <a:avLst/>
                <a:gdLst/>
                <a:ahLst/>
                <a:cxnLst/>
                <a:rect l="l" t="t" r="r" b="b"/>
                <a:pathLst>
                  <a:path w="9210" h="9513" extrusionOk="0">
                    <a:moveTo>
                      <a:pt x="1611" y="0"/>
                    </a:moveTo>
                    <a:cubicBezTo>
                      <a:pt x="1507" y="0"/>
                      <a:pt x="1404" y="26"/>
                      <a:pt x="1301" y="82"/>
                    </a:cubicBezTo>
                    <a:cubicBezTo>
                      <a:pt x="215" y="622"/>
                      <a:pt x="1627" y="2684"/>
                      <a:pt x="2166" y="3224"/>
                    </a:cubicBezTo>
                    <a:cubicBezTo>
                      <a:pt x="2088" y="3250"/>
                      <a:pt x="2000" y="3261"/>
                      <a:pt x="1905" y="3261"/>
                    </a:cubicBezTo>
                    <a:cubicBezTo>
                      <a:pt x="1513" y="3261"/>
                      <a:pt x="1009" y="3075"/>
                      <a:pt x="615" y="3075"/>
                    </a:cubicBezTo>
                    <a:cubicBezTo>
                      <a:pt x="317" y="3075"/>
                      <a:pt x="82" y="3180"/>
                      <a:pt x="1" y="3549"/>
                    </a:cubicBezTo>
                    <a:cubicBezTo>
                      <a:pt x="326" y="4960"/>
                      <a:pt x="1516" y="5500"/>
                      <a:pt x="2706" y="5936"/>
                    </a:cubicBezTo>
                    <a:cubicBezTo>
                      <a:pt x="1841" y="6371"/>
                      <a:pt x="540" y="6261"/>
                      <a:pt x="755" y="7236"/>
                    </a:cubicBezTo>
                    <a:cubicBezTo>
                      <a:pt x="1080" y="8101"/>
                      <a:pt x="2817" y="8322"/>
                      <a:pt x="3467" y="8537"/>
                    </a:cubicBezTo>
                    <a:cubicBezTo>
                      <a:pt x="5204" y="8973"/>
                      <a:pt x="7259" y="9402"/>
                      <a:pt x="9106" y="9402"/>
                    </a:cubicBezTo>
                    <a:lnTo>
                      <a:pt x="9210" y="9512"/>
                    </a:lnTo>
                    <a:cubicBezTo>
                      <a:pt x="9210" y="8426"/>
                      <a:pt x="8345" y="6801"/>
                      <a:pt x="8130" y="5610"/>
                    </a:cubicBezTo>
                    <a:cubicBezTo>
                      <a:pt x="8020" y="4960"/>
                      <a:pt x="8455" y="3224"/>
                      <a:pt x="7909" y="2794"/>
                    </a:cubicBezTo>
                    <a:cubicBezTo>
                      <a:pt x="7721" y="2626"/>
                      <a:pt x="7545" y="2555"/>
                      <a:pt x="7383" y="2555"/>
                    </a:cubicBezTo>
                    <a:cubicBezTo>
                      <a:pt x="6699" y="2555"/>
                      <a:pt x="6242" y="3806"/>
                      <a:pt x="6069" y="4420"/>
                    </a:cubicBezTo>
                    <a:cubicBezTo>
                      <a:pt x="5743" y="3445"/>
                      <a:pt x="6283" y="1708"/>
                      <a:pt x="5633" y="843"/>
                    </a:cubicBezTo>
                    <a:cubicBezTo>
                      <a:pt x="5374" y="468"/>
                      <a:pt x="5130" y="316"/>
                      <a:pt x="4912" y="316"/>
                    </a:cubicBezTo>
                    <a:cubicBezTo>
                      <a:pt x="4310" y="316"/>
                      <a:pt x="3903" y="1484"/>
                      <a:pt x="3903" y="2359"/>
                    </a:cubicBezTo>
                    <a:cubicBezTo>
                      <a:pt x="3414" y="1875"/>
                      <a:pt x="2497" y="0"/>
                      <a:pt x="1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
              <p:cNvSpPr/>
              <p:nvPr/>
            </p:nvSpPr>
            <p:spPr>
              <a:xfrm>
                <a:off x="4283000" y="4424125"/>
                <a:ext cx="192525" cy="215425"/>
              </a:xfrm>
              <a:custGeom>
                <a:avLst/>
                <a:gdLst/>
                <a:ahLst/>
                <a:cxnLst/>
                <a:rect l="l" t="t" r="r" b="b"/>
                <a:pathLst>
                  <a:path w="7701" h="8617" extrusionOk="0">
                    <a:moveTo>
                      <a:pt x="101" y="0"/>
                    </a:moveTo>
                    <a:cubicBezTo>
                      <a:pt x="49" y="0"/>
                      <a:pt x="0" y="61"/>
                      <a:pt x="35" y="130"/>
                    </a:cubicBezTo>
                    <a:cubicBezTo>
                      <a:pt x="1583" y="3545"/>
                      <a:pt x="4132" y="6881"/>
                      <a:pt x="7547" y="8611"/>
                    </a:cubicBezTo>
                    <a:cubicBezTo>
                      <a:pt x="7555" y="8615"/>
                      <a:pt x="7563" y="8616"/>
                      <a:pt x="7571" y="8616"/>
                    </a:cubicBezTo>
                    <a:cubicBezTo>
                      <a:pt x="7641" y="8616"/>
                      <a:pt x="7700" y="8504"/>
                      <a:pt x="7625" y="8481"/>
                    </a:cubicBezTo>
                    <a:cubicBezTo>
                      <a:pt x="4210" y="6771"/>
                      <a:pt x="1719" y="3441"/>
                      <a:pt x="171" y="52"/>
                    </a:cubicBezTo>
                    <a:cubicBezTo>
                      <a:pt x="154" y="16"/>
                      <a:pt x="127"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
              <p:cNvSpPr/>
              <p:nvPr/>
            </p:nvSpPr>
            <p:spPr>
              <a:xfrm>
                <a:off x="4263750" y="4440425"/>
                <a:ext cx="94900" cy="78500"/>
              </a:xfrm>
              <a:custGeom>
                <a:avLst/>
                <a:gdLst/>
                <a:ahLst/>
                <a:cxnLst/>
                <a:rect l="l" t="t" r="r" b="b"/>
                <a:pathLst>
                  <a:path w="3796" h="3140" extrusionOk="0">
                    <a:moveTo>
                      <a:pt x="3702" y="1"/>
                    </a:moveTo>
                    <a:cubicBezTo>
                      <a:pt x="3670" y="1"/>
                      <a:pt x="3638" y="17"/>
                      <a:pt x="3627" y="51"/>
                    </a:cubicBezTo>
                    <a:cubicBezTo>
                      <a:pt x="3276" y="864"/>
                      <a:pt x="3029" y="1651"/>
                      <a:pt x="2919" y="2516"/>
                    </a:cubicBezTo>
                    <a:lnTo>
                      <a:pt x="2919" y="2867"/>
                    </a:lnTo>
                    <a:cubicBezTo>
                      <a:pt x="2830" y="2913"/>
                      <a:pt x="2741" y="2934"/>
                      <a:pt x="2652" y="2934"/>
                    </a:cubicBezTo>
                    <a:cubicBezTo>
                      <a:pt x="2578" y="2934"/>
                      <a:pt x="2505" y="2919"/>
                      <a:pt x="2431" y="2893"/>
                    </a:cubicBezTo>
                    <a:cubicBezTo>
                      <a:pt x="2164" y="2841"/>
                      <a:pt x="1917" y="2756"/>
                      <a:pt x="1676" y="2704"/>
                    </a:cubicBezTo>
                    <a:cubicBezTo>
                      <a:pt x="1163" y="2568"/>
                      <a:pt x="642" y="2405"/>
                      <a:pt x="128" y="2268"/>
                    </a:cubicBezTo>
                    <a:cubicBezTo>
                      <a:pt x="121" y="2267"/>
                      <a:pt x="114" y="2266"/>
                      <a:pt x="107" y="2266"/>
                    </a:cubicBezTo>
                    <a:cubicBezTo>
                      <a:pt x="20" y="2266"/>
                      <a:pt x="0" y="2407"/>
                      <a:pt x="102" y="2431"/>
                    </a:cubicBezTo>
                    <a:cubicBezTo>
                      <a:pt x="1052" y="2652"/>
                      <a:pt x="2002" y="3003"/>
                      <a:pt x="2977" y="3140"/>
                    </a:cubicBezTo>
                    <a:cubicBezTo>
                      <a:pt x="3029" y="3140"/>
                      <a:pt x="3055" y="3114"/>
                      <a:pt x="3055" y="3055"/>
                    </a:cubicBezTo>
                    <a:cubicBezTo>
                      <a:pt x="3081" y="2002"/>
                      <a:pt x="3380" y="1052"/>
                      <a:pt x="3764" y="103"/>
                    </a:cubicBezTo>
                    <a:cubicBezTo>
                      <a:pt x="3795" y="37"/>
                      <a:pt x="3749" y="1"/>
                      <a:pt x="3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
              <p:cNvSpPr/>
              <p:nvPr/>
            </p:nvSpPr>
            <p:spPr>
              <a:xfrm>
                <a:off x="4290900" y="4512450"/>
                <a:ext cx="116600" cy="55325"/>
              </a:xfrm>
              <a:custGeom>
                <a:avLst/>
                <a:gdLst/>
                <a:ahLst/>
                <a:cxnLst/>
                <a:rect l="l" t="t" r="r" b="b"/>
                <a:pathLst>
                  <a:path w="4664" h="2213" extrusionOk="0">
                    <a:moveTo>
                      <a:pt x="4562" y="1"/>
                    </a:moveTo>
                    <a:cubicBezTo>
                      <a:pt x="4536" y="1"/>
                      <a:pt x="4510" y="12"/>
                      <a:pt x="4493" y="38"/>
                    </a:cubicBezTo>
                    <a:cubicBezTo>
                      <a:pt x="4167" y="474"/>
                      <a:pt x="3842" y="909"/>
                      <a:pt x="3621" y="1397"/>
                    </a:cubicBezTo>
                    <a:cubicBezTo>
                      <a:pt x="3543" y="1586"/>
                      <a:pt x="3517" y="1748"/>
                      <a:pt x="3458" y="1937"/>
                    </a:cubicBezTo>
                    <a:cubicBezTo>
                      <a:pt x="3447" y="2006"/>
                      <a:pt x="3398" y="2026"/>
                      <a:pt x="3336" y="2026"/>
                    </a:cubicBezTo>
                    <a:cubicBezTo>
                      <a:pt x="3252" y="2026"/>
                      <a:pt x="3145" y="1989"/>
                      <a:pt x="3081" y="1989"/>
                    </a:cubicBezTo>
                    <a:cubicBezTo>
                      <a:pt x="2639" y="1930"/>
                      <a:pt x="2185" y="1898"/>
                      <a:pt x="1731" y="1898"/>
                    </a:cubicBezTo>
                    <a:cubicBezTo>
                      <a:pt x="1184" y="1898"/>
                      <a:pt x="636" y="1944"/>
                      <a:pt x="103" y="2047"/>
                    </a:cubicBezTo>
                    <a:cubicBezTo>
                      <a:pt x="0" y="2072"/>
                      <a:pt x="15" y="2213"/>
                      <a:pt x="106" y="2213"/>
                    </a:cubicBezTo>
                    <a:cubicBezTo>
                      <a:pt x="113" y="2213"/>
                      <a:pt x="120" y="2212"/>
                      <a:pt x="129" y="2210"/>
                    </a:cubicBezTo>
                    <a:cubicBezTo>
                      <a:pt x="643" y="2108"/>
                      <a:pt x="1168" y="2065"/>
                      <a:pt x="1695" y="2065"/>
                    </a:cubicBezTo>
                    <a:cubicBezTo>
                      <a:pt x="2306" y="2065"/>
                      <a:pt x="2919" y="2123"/>
                      <a:pt x="3517" y="2210"/>
                    </a:cubicBezTo>
                    <a:cubicBezTo>
                      <a:pt x="3569" y="2210"/>
                      <a:pt x="3595" y="2184"/>
                      <a:pt x="3595" y="2126"/>
                    </a:cubicBezTo>
                    <a:cubicBezTo>
                      <a:pt x="3706" y="1339"/>
                      <a:pt x="4167" y="721"/>
                      <a:pt x="4629" y="122"/>
                    </a:cubicBezTo>
                    <a:cubicBezTo>
                      <a:pt x="4664" y="48"/>
                      <a:pt x="4614"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
              <p:cNvSpPr/>
              <p:nvPr/>
            </p:nvSpPr>
            <p:spPr>
              <a:xfrm>
                <a:off x="4356375" y="4548850"/>
                <a:ext cx="64550" cy="53975"/>
              </a:xfrm>
              <a:custGeom>
                <a:avLst/>
                <a:gdLst/>
                <a:ahLst/>
                <a:cxnLst/>
                <a:rect l="l" t="t" r="r" b="b"/>
                <a:pathLst>
                  <a:path w="2582" h="2159" extrusionOk="0">
                    <a:moveTo>
                      <a:pt x="2485" y="0"/>
                    </a:moveTo>
                    <a:cubicBezTo>
                      <a:pt x="2454" y="0"/>
                      <a:pt x="2423" y="15"/>
                      <a:pt x="2413" y="45"/>
                    </a:cubicBezTo>
                    <a:cubicBezTo>
                      <a:pt x="2155" y="690"/>
                      <a:pt x="2193" y="1328"/>
                      <a:pt x="2286" y="1989"/>
                    </a:cubicBezTo>
                    <a:lnTo>
                      <a:pt x="2286" y="1989"/>
                    </a:lnTo>
                    <a:cubicBezTo>
                      <a:pt x="1856" y="1948"/>
                      <a:pt x="1435" y="1940"/>
                      <a:pt x="1007" y="1940"/>
                    </a:cubicBezTo>
                    <a:cubicBezTo>
                      <a:pt x="705" y="1940"/>
                      <a:pt x="400" y="1944"/>
                      <a:pt x="85" y="1944"/>
                    </a:cubicBezTo>
                    <a:cubicBezTo>
                      <a:pt x="0" y="1944"/>
                      <a:pt x="0" y="2107"/>
                      <a:pt x="85" y="2107"/>
                    </a:cubicBezTo>
                    <a:cubicBezTo>
                      <a:pt x="400" y="2107"/>
                      <a:pt x="705" y="2103"/>
                      <a:pt x="1007" y="2103"/>
                    </a:cubicBezTo>
                    <a:cubicBezTo>
                      <a:pt x="1460" y="2103"/>
                      <a:pt x="1905" y="2112"/>
                      <a:pt x="2361" y="2159"/>
                    </a:cubicBezTo>
                    <a:cubicBezTo>
                      <a:pt x="2439" y="2159"/>
                      <a:pt x="2465" y="2107"/>
                      <a:pt x="2439" y="2055"/>
                    </a:cubicBezTo>
                    <a:cubicBezTo>
                      <a:pt x="2361" y="1378"/>
                      <a:pt x="2303" y="754"/>
                      <a:pt x="2550" y="104"/>
                    </a:cubicBezTo>
                    <a:cubicBezTo>
                      <a:pt x="2582" y="36"/>
                      <a:pt x="2533" y="0"/>
                      <a:pt x="2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
              <p:cNvSpPr/>
              <p:nvPr/>
            </p:nvSpPr>
            <p:spPr>
              <a:xfrm>
                <a:off x="4312300" y="4531100"/>
                <a:ext cx="8975" cy="6700"/>
              </a:xfrm>
              <a:custGeom>
                <a:avLst/>
                <a:gdLst/>
                <a:ahLst/>
                <a:cxnLst/>
                <a:rect l="l" t="t" r="r" b="b"/>
                <a:pathLst>
                  <a:path w="359" h="268" extrusionOk="0">
                    <a:moveTo>
                      <a:pt x="164" y="1"/>
                    </a:moveTo>
                    <a:cubicBezTo>
                      <a:pt x="1" y="1"/>
                      <a:pt x="1" y="267"/>
                      <a:pt x="164" y="267"/>
                    </a:cubicBezTo>
                    <a:cubicBezTo>
                      <a:pt x="359" y="267"/>
                      <a:pt x="359" y="1"/>
                      <a:pt x="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
              <p:cNvSpPr/>
              <p:nvPr/>
            </p:nvSpPr>
            <p:spPr>
              <a:xfrm>
                <a:off x="4321900" y="454590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
              <p:cNvSpPr/>
              <p:nvPr/>
            </p:nvSpPr>
            <p:spPr>
              <a:xfrm>
                <a:off x="4327275" y="4533700"/>
                <a:ext cx="8800" cy="6850"/>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
              <p:cNvSpPr/>
              <p:nvPr/>
            </p:nvSpPr>
            <p:spPr>
              <a:xfrm>
                <a:off x="4411325" y="4486400"/>
                <a:ext cx="8800" cy="6675"/>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
              <p:cNvSpPr/>
              <p:nvPr/>
            </p:nvSpPr>
            <p:spPr>
              <a:xfrm>
                <a:off x="4413925" y="4501200"/>
                <a:ext cx="8975" cy="6850"/>
              </a:xfrm>
              <a:custGeom>
                <a:avLst/>
                <a:gdLst/>
                <a:ahLst/>
                <a:cxnLst/>
                <a:rect l="l" t="t" r="r" b="b"/>
                <a:pathLst>
                  <a:path w="359" h="274" extrusionOk="0">
                    <a:moveTo>
                      <a:pt x="163" y="0"/>
                    </a:moveTo>
                    <a:cubicBezTo>
                      <a:pt x="1" y="0"/>
                      <a:pt x="1" y="273"/>
                      <a:pt x="163" y="273"/>
                    </a:cubicBezTo>
                    <a:cubicBezTo>
                      <a:pt x="358" y="273"/>
                      <a:pt x="358"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
              <p:cNvSpPr/>
              <p:nvPr/>
            </p:nvSpPr>
            <p:spPr>
              <a:xfrm>
                <a:off x="4424825" y="4490450"/>
                <a:ext cx="8800" cy="6700"/>
              </a:xfrm>
              <a:custGeom>
                <a:avLst/>
                <a:gdLst/>
                <a:ahLst/>
                <a:cxnLst/>
                <a:rect l="l" t="t" r="r" b="b"/>
                <a:pathLst>
                  <a:path w="352" h="268" extrusionOk="0">
                    <a:moveTo>
                      <a:pt x="163" y="1"/>
                    </a:moveTo>
                    <a:cubicBezTo>
                      <a:pt x="0" y="1"/>
                      <a:pt x="0" y="267"/>
                      <a:pt x="163" y="267"/>
                    </a:cubicBezTo>
                    <a:cubicBezTo>
                      <a:pt x="352" y="267"/>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
              <p:cNvSpPr/>
              <p:nvPr/>
            </p:nvSpPr>
            <p:spPr>
              <a:xfrm>
                <a:off x="4355725" y="4411775"/>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
              <p:cNvSpPr/>
              <p:nvPr/>
            </p:nvSpPr>
            <p:spPr>
              <a:xfrm>
                <a:off x="4362550" y="4422650"/>
                <a:ext cx="8800" cy="6850"/>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
              <p:cNvSpPr/>
              <p:nvPr/>
            </p:nvSpPr>
            <p:spPr>
              <a:xfrm>
                <a:off x="4313775" y="4451100"/>
                <a:ext cx="8800" cy="6875"/>
              </a:xfrm>
              <a:custGeom>
                <a:avLst/>
                <a:gdLst/>
                <a:ahLst/>
                <a:cxnLst/>
                <a:rect l="l" t="t" r="r" b="b"/>
                <a:pathLst>
                  <a:path w="352" h="275"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
              <p:cNvSpPr/>
              <p:nvPr/>
            </p:nvSpPr>
            <p:spPr>
              <a:xfrm>
                <a:off x="4265000" y="4419900"/>
                <a:ext cx="8800" cy="6850"/>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
              <p:cNvSpPr/>
              <p:nvPr/>
            </p:nvSpPr>
            <p:spPr>
              <a:xfrm>
                <a:off x="4396375" y="4555500"/>
                <a:ext cx="8800" cy="6675"/>
              </a:xfrm>
              <a:custGeom>
                <a:avLst/>
                <a:gdLst/>
                <a:ahLst/>
                <a:cxnLst/>
                <a:rect l="l" t="t" r="r" b="b"/>
                <a:pathLst>
                  <a:path w="352" h="267" extrusionOk="0">
                    <a:moveTo>
                      <a:pt x="163" y="0"/>
                    </a:moveTo>
                    <a:cubicBezTo>
                      <a:pt x="0" y="0"/>
                      <a:pt x="0"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
              <p:cNvSpPr/>
              <p:nvPr/>
            </p:nvSpPr>
            <p:spPr>
              <a:xfrm>
                <a:off x="4367925" y="4579875"/>
                <a:ext cx="8800" cy="6700"/>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
              <p:cNvSpPr/>
              <p:nvPr/>
            </p:nvSpPr>
            <p:spPr>
              <a:xfrm>
                <a:off x="4431650" y="4585250"/>
                <a:ext cx="8800" cy="6850"/>
              </a:xfrm>
              <a:custGeom>
                <a:avLst/>
                <a:gdLst/>
                <a:ahLst/>
                <a:cxnLst/>
                <a:rect l="l" t="t" r="r" b="b"/>
                <a:pathLst>
                  <a:path w="352" h="274" extrusionOk="0">
                    <a:moveTo>
                      <a:pt x="163" y="0"/>
                    </a:moveTo>
                    <a:cubicBezTo>
                      <a:pt x="1" y="0"/>
                      <a:pt x="1" y="274"/>
                      <a:pt x="163" y="274"/>
                    </a:cubicBezTo>
                    <a:cubicBezTo>
                      <a:pt x="352" y="274"/>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5" name="Google Shape;385;p2"/>
            <p:cNvSpPr/>
            <p:nvPr/>
          </p:nvSpPr>
          <p:spPr>
            <a:xfrm>
              <a:off x="8886851" y="4172946"/>
              <a:ext cx="134315" cy="108741"/>
            </a:xfrm>
            <a:custGeom>
              <a:avLst/>
              <a:gdLst/>
              <a:ahLst/>
              <a:cxnLst/>
              <a:rect l="l" t="t" r="r" b="b"/>
              <a:pathLst>
                <a:path w="1917" h="1552" extrusionOk="0">
                  <a:moveTo>
                    <a:pt x="1803" y="0"/>
                  </a:moveTo>
                  <a:cubicBezTo>
                    <a:pt x="1777" y="0"/>
                    <a:pt x="1754" y="16"/>
                    <a:pt x="1745" y="52"/>
                  </a:cubicBezTo>
                  <a:cubicBezTo>
                    <a:pt x="1543" y="487"/>
                    <a:pt x="1335" y="922"/>
                    <a:pt x="1176" y="1351"/>
                  </a:cubicBezTo>
                  <a:lnTo>
                    <a:pt x="1176" y="1351"/>
                  </a:lnTo>
                  <a:cubicBezTo>
                    <a:pt x="852" y="1140"/>
                    <a:pt x="525" y="991"/>
                    <a:pt x="171" y="865"/>
                  </a:cubicBezTo>
                  <a:cubicBezTo>
                    <a:pt x="154" y="857"/>
                    <a:pt x="138" y="853"/>
                    <a:pt x="123" y="853"/>
                  </a:cubicBezTo>
                  <a:cubicBezTo>
                    <a:pt x="45" y="853"/>
                    <a:pt x="0" y="953"/>
                    <a:pt x="93" y="1002"/>
                  </a:cubicBezTo>
                  <a:cubicBezTo>
                    <a:pt x="470" y="1165"/>
                    <a:pt x="821" y="1327"/>
                    <a:pt x="1179" y="1542"/>
                  </a:cubicBezTo>
                  <a:cubicBezTo>
                    <a:pt x="1193" y="1549"/>
                    <a:pt x="1207" y="1552"/>
                    <a:pt x="1220" y="1552"/>
                  </a:cubicBezTo>
                  <a:cubicBezTo>
                    <a:pt x="1255" y="1552"/>
                    <a:pt x="1283" y="1528"/>
                    <a:pt x="1283" y="1490"/>
                  </a:cubicBezTo>
                  <a:cubicBezTo>
                    <a:pt x="1446" y="1028"/>
                    <a:pt x="1693" y="566"/>
                    <a:pt x="1881" y="130"/>
                  </a:cubicBezTo>
                  <a:cubicBezTo>
                    <a:pt x="1916" y="61"/>
                    <a:pt x="1855" y="0"/>
                    <a:pt x="1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6" name="Google Shape;386;p2"/>
          <p:cNvSpPr txBox="1">
            <a:spLocks noGrp="1"/>
          </p:cNvSpPr>
          <p:nvPr>
            <p:ph type="ctrTitle"/>
          </p:nvPr>
        </p:nvSpPr>
        <p:spPr>
          <a:xfrm>
            <a:off x="720000" y="2450438"/>
            <a:ext cx="7704000" cy="7926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7" name="Google Shape;387;p2"/>
          <p:cNvSpPr txBox="1">
            <a:spLocks noGrp="1"/>
          </p:cNvSpPr>
          <p:nvPr>
            <p:ph type="subTitle" idx="1"/>
          </p:nvPr>
        </p:nvSpPr>
        <p:spPr>
          <a:xfrm>
            <a:off x="720000" y="3117950"/>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8" name="Google Shape;388;p2"/>
          <p:cNvSpPr/>
          <p:nvPr/>
        </p:nvSpPr>
        <p:spPr>
          <a:xfrm>
            <a:off x="2406975" y="3647350"/>
            <a:ext cx="17575" cy="17575"/>
          </a:xfrm>
          <a:custGeom>
            <a:avLst/>
            <a:gdLst/>
            <a:ahLst/>
            <a:cxnLst/>
            <a:rect l="l" t="t" r="r" b="b"/>
            <a:pathLst>
              <a:path w="703" h="703" extrusionOk="0">
                <a:moveTo>
                  <a:pt x="351" y="0"/>
                </a:moveTo>
                <a:cubicBezTo>
                  <a:pt x="293" y="0"/>
                  <a:pt x="241" y="0"/>
                  <a:pt x="215" y="26"/>
                </a:cubicBezTo>
                <a:cubicBezTo>
                  <a:pt x="163" y="26"/>
                  <a:pt x="130" y="52"/>
                  <a:pt x="78" y="78"/>
                </a:cubicBezTo>
                <a:cubicBezTo>
                  <a:pt x="52" y="137"/>
                  <a:pt x="26" y="163"/>
                  <a:pt x="26" y="215"/>
                </a:cubicBezTo>
                <a:cubicBezTo>
                  <a:pt x="0" y="241"/>
                  <a:pt x="0" y="299"/>
                  <a:pt x="0" y="351"/>
                </a:cubicBezTo>
                <a:lnTo>
                  <a:pt x="0" y="436"/>
                </a:lnTo>
                <a:cubicBezTo>
                  <a:pt x="26" y="488"/>
                  <a:pt x="52" y="540"/>
                  <a:pt x="78" y="598"/>
                </a:cubicBezTo>
                <a:cubicBezTo>
                  <a:pt x="104" y="598"/>
                  <a:pt x="130" y="624"/>
                  <a:pt x="163" y="650"/>
                </a:cubicBezTo>
                <a:cubicBezTo>
                  <a:pt x="215" y="676"/>
                  <a:pt x="267" y="702"/>
                  <a:pt x="351" y="702"/>
                </a:cubicBezTo>
                <a:cubicBezTo>
                  <a:pt x="378" y="702"/>
                  <a:pt x="430" y="676"/>
                  <a:pt x="488" y="650"/>
                </a:cubicBezTo>
                <a:cubicBezTo>
                  <a:pt x="514" y="650"/>
                  <a:pt x="566" y="624"/>
                  <a:pt x="592" y="598"/>
                </a:cubicBezTo>
                <a:cubicBezTo>
                  <a:pt x="618" y="566"/>
                  <a:pt x="651" y="514"/>
                  <a:pt x="677" y="488"/>
                </a:cubicBezTo>
                <a:cubicBezTo>
                  <a:pt x="677" y="436"/>
                  <a:pt x="703" y="377"/>
                  <a:pt x="703" y="351"/>
                </a:cubicBezTo>
                <a:cubicBezTo>
                  <a:pt x="677" y="299"/>
                  <a:pt x="677" y="273"/>
                  <a:pt x="677" y="241"/>
                </a:cubicBezTo>
                <a:cubicBezTo>
                  <a:pt x="677" y="189"/>
                  <a:pt x="618" y="137"/>
                  <a:pt x="592" y="78"/>
                </a:cubicBezTo>
                <a:cubicBezTo>
                  <a:pt x="566" y="78"/>
                  <a:pt x="540" y="52"/>
                  <a:pt x="514" y="26"/>
                </a:cubicBezTo>
                <a:cubicBezTo>
                  <a:pt x="456" y="0"/>
                  <a:pt x="404"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022"/>
        <p:cNvGrpSpPr/>
        <p:nvPr/>
      </p:nvGrpSpPr>
      <p:grpSpPr>
        <a:xfrm>
          <a:off x="0" y="0"/>
          <a:ext cx="0" cy="0"/>
          <a:chOff x="0" y="0"/>
          <a:chExt cx="0" cy="0"/>
        </a:xfrm>
      </p:grpSpPr>
      <p:sp>
        <p:nvSpPr>
          <p:cNvPr id="2023" name="Google Shape;2023;p1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2024" name="Google Shape;2024;p13"/>
          <p:cNvSpPr txBox="1">
            <a:spLocks noGrp="1"/>
          </p:cNvSpPr>
          <p:nvPr>
            <p:ph type="subTitle" idx="1"/>
          </p:nvPr>
        </p:nvSpPr>
        <p:spPr>
          <a:xfrm>
            <a:off x="2069063" y="2343367"/>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5" name="Google Shape;2025;p13"/>
          <p:cNvSpPr txBox="1">
            <a:spLocks noGrp="1"/>
          </p:cNvSpPr>
          <p:nvPr>
            <p:ph type="title" idx="2"/>
          </p:nvPr>
        </p:nvSpPr>
        <p:spPr>
          <a:xfrm>
            <a:off x="2069063" y="2116520"/>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26" name="Google Shape;2026;p13"/>
          <p:cNvSpPr txBox="1">
            <a:spLocks noGrp="1"/>
          </p:cNvSpPr>
          <p:nvPr>
            <p:ph type="title" idx="3" hasCustomPrompt="1"/>
          </p:nvPr>
        </p:nvSpPr>
        <p:spPr>
          <a:xfrm>
            <a:off x="2069100" y="1479061"/>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27" name="Google Shape;2027;p13"/>
          <p:cNvSpPr txBox="1">
            <a:spLocks noGrp="1"/>
          </p:cNvSpPr>
          <p:nvPr>
            <p:ph type="subTitle" idx="4"/>
          </p:nvPr>
        </p:nvSpPr>
        <p:spPr>
          <a:xfrm>
            <a:off x="4758933" y="2343367"/>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8" name="Google Shape;2028;p13"/>
          <p:cNvSpPr txBox="1">
            <a:spLocks noGrp="1"/>
          </p:cNvSpPr>
          <p:nvPr>
            <p:ph type="title" idx="5"/>
          </p:nvPr>
        </p:nvSpPr>
        <p:spPr>
          <a:xfrm>
            <a:off x="4758936" y="2116520"/>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29" name="Google Shape;2029;p13"/>
          <p:cNvSpPr txBox="1">
            <a:spLocks noGrp="1"/>
          </p:cNvSpPr>
          <p:nvPr>
            <p:ph type="title" idx="6" hasCustomPrompt="1"/>
          </p:nvPr>
        </p:nvSpPr>
        <p:spPr>
          <a:xfrm>
            <a:off x="4758946" y="1478998"/>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30" name="Google Shape;2030;p13"/>
          <p:cNvSpPr txBox="1">
            <a:spLocks noGrp="1"/>
          </p:cNvSpPr>
          <p:nvPr>
            <p:ph type="subTitle" idx="7"/>
          </p:nvPr>
        </p:nvSpPr>
        <p:spPr>
          <a:xfrm>
            <a:off x="2069063" y="4057108"/>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31" name="Google Shape;2031;p13"/>
          <p:cNvSpPr txBox="1">
            <a:spLocks noGrp="1"/>
          </p:cNvSpPr>
          <p:nvPr>
            <p:ph type="title" idx="8"/>
          </p:nvPr>
        </p:nvSpPr>
        <p:spPr>
          <a:xfrm>
            <a:off x="2069063" y="3830261"/>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32" name="Google Shape;2032;p13"/>
          <p:cNvSpPr txBox="1">
            <a:spLocks noGrp="1"/>
          </p:cNvSpPr>
          <p:nvPr>
            <p:ph type="title" idx="9" hasCustomPrompt="1"/>
          </p:nvPr>
        </p:nvSpPr>
        <p:spPr>
          <a:xfrm>
            <a:off x="2069075" y="3192739"/>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33" name="Google Shape;2033;p13"/>
          <p:cNvSpPr txBox="1">
            <a:spLocks noGrp="1"/>
          </p:cNvSpPr>
          <p:nvPr>
            <p:ph type="subTitle" idx="13"/>
          </p:nvPr>
        </p:nvSpPr>
        <p:spPr>
          <a:xfrm>
            <a:off x="4758933" y="4057108"/>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34" name="Google Shape;2034;p13"/>
          <p:cNvSpPr txBox="1">
            <a:spLocks noGrp="1"/>
          </p:cNvSpPr>
          <p:nvPr>
            <p:ph type="title" idx="14"/>
          </p:nvPr>
        </p:nvSpPr>
        <p:spPr>
          <a:xfrm>
            <a:off x="4758936" y="3830261"/>
            <a:ext cx="23160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35" name="Google Shape;2035;p13"/>
          <p:cNvSpPr txBox="1">
            <a:spLocks noGrp="1"/>
          </p:cNvSpPr>
          <p:nvPr>
            <p:ph type="title" idx="15" hasCustomPrompt="1"/>
          </p:nvPr>
        </p:nvSpPr>
        <p:spPr>
          <a:xfrm>
            <a:off x="4758946" y="3192739"/>
            <a:ext cx="23160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36" name="Google Shape;2036;p13"/>
          <p:cNvSpPr/>
          <p:nvPr/>
        </p:nvSpPr>
        <p:spPr>
          <a:xfrm rot="2700000">
            <a:off x="-1515370" y="3373821"/>
            <a:ext cx="3287761" cy="1760467"/>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13"/>
          <p:cNvSpPr/>
          <p:nvPr/>
        </p:nvSpPr>
        <p:spPr>
          <a:xfrm>
            <a:off x="119249" y="2752651"/>
            <a:ext cx="633919" cy="584179"/>
          </a:xfrm>
          <a:custGeom>
            <a:avLst/>
            <a:gdLst/>
            <a:ahLst/>
            <a:cxnLst/>
            <a:rect l="l" t="t" r="r" b="b"/>
            <a:pathLst>
              <a:path w="7239" h="6671" extrusionOk="0">
                <a:moveTo>
                  <a:pt x="3430" y="0"/>
                </a:moveTo>
                <a:cubicBezTo>
                  <a:pt x="3072" y="0"/>
                  <a:pt x="2691" y="149"/>
                  <a:pt x="2394" y="301"/>
                </a:cubicBezTo>
                <a:cubicBezTo>
                  <a:pt x="1851" y="582"/>
                  <a:pt x="1340" y="980"/>
                  <a:pt x="946" y="1450"/>
                </a:cubicBezTo>
                <a:cubicBezTo>
                  <a:pt x="548" y="1939"/>
                  <a:pt x="227" y="2504"/>
                  <a:pt x="114" y="3129"/>
                </a:cubicBezTo>
                <a:cubicBezTo>
                  <a:pt x="1" y="3712"/>
                  <a:pt x="42" y="4314"/>
                  <a:pt x="268" y="4879"/>
                </a:cubicBezTo>
                <a:cubicBezTo>
                  <a:pt x="494" y="5445"/>
                  <a:pt x="869" y="5938"/>
                  <a:pt x="1399" y="6236"/>
                </a:cubicBezTo>
                <a:cubicBezTo>
                  <a:pt x="1964" y="6576"/>
                  <a:pt x="2661" y="6671"/>
                  <a:pt x="3299" y="6671"/>
                </a:cubicBezTo>
                <a:cubicBezTo>
                  <a:pt x="3661" y="6653"/>
                  <a:pt x="4000" y="6616"/>
                  <a:pt x="4317" y="6558"/>
                </a:cubicBezTo>
                <a:cubicBezTo>
                  <a:pt x="4678" y="6503"/>
                  <a:pt x="5036" y="6426"/>
                  <a:pt x="5357" y="6295"/>
                </a:cubicBezTo>
                <a:cubicBezTo>
                  <a:pt x="5995" y="6051"/>
                  <a:pt x="6524" y="5617"/>
                  <a:pt x="6845" y="5015"/>
                </a:cubicBezTo>
                <a:cubicBezTo>
                  <a:pt x="7144" y="4427"/>
                  <a:pt x="7239" y="3771"/>
                  <a:pt x="7090" y="3147"/>
                </a:cubicBezTo>
                <a:cubicBezTo>
                  <a:pt x="6940" y="2486"/>
                  <a:pt x="6542" y="1903"/>
                  <a:pt x="5995" y="1527"/>
                </a:cubicBezTo>
                <a:cubicBezTo>
                  <a:pt x="5714" y="1319"/>
                  <a:pt x="5393" y="1170"/>
                  <a:pt x="5072" y="1057"/>
                </a:cubicBezTo>
                <a:cubicBezTo>
                  <a:pt x="4697" y="903"/>
                  <a:pt x="4317" y="808"/>
                  <a:pt x="3941" y="808"/>
                </a:cubicBezTo>
                <a:cubicBezTo>
                  <a:pt x="3922" y="807"/>
                  <a:pt x="3903" y="807"/>
                  <a:pt x="3884" y="807"/>
                </a:cubicBezTo>
                <a:cubicBezTo>
                  <a:pt x="3303" y="807"/>
                  <a:pt x="2761" y="1071"/>
                  <a:pt x="2376" y="1509"/>
                </a:cubicBezTo>
                <a:cubicBezTo>
                  <a:pt x="1643" y="2373"/>
                  <a:pt x="1489" y="3771"/>
                  <a:pt x="2190" y="4712"/>
                </a:cubicBezTo>
                <a:cubicBezTo>
                  <a:pt x="2376" y="4956"/>
                  <a:pt x="2584" y="5146"/>
                  <a:pt x="2869" y="5259"/>
                </a:cubicBezTo>
                <a:cubicBezTo>
                  <a:pt x="3030" y="5330"/>
                  <a:pt x="3203" y="5363"/>
                  <a:pt x="3379" y="5363"/>
                </a:cubicBezTo>
                <a:cubicBezTo>
                  <a:pt x="3529" y="5363"/>
                  <a:pt x="3680" y="5339"/>
                  <a:pt x="3828" y="5295"/>
                </a:cubicBezTo>
                <a:cubicBezTo>
                  <a:pt x="4452" y="5087"/>
                  <a:pt x="4995" y="4563"/>
                  <a:pt x="5203" y="3938"/>
                </a:cubicBezTo>
                <a:cubicBezTo>
                  <a:pt x="5411" y="3355"/>
                  <a:pt x="5244" y="2676"/>
                  <a:pt x="4769" y="2260"/>
                </a:cubicBezTo>
                <a:cubicBezTo>
                  <a:pt x="4543" y="2075"/>
                  <a:pt x="4262" y="1939"/>
                  <a:pt x="3959" y="1939"/>
                </a:cubicBezTo>
                <a:cubicBezTo>
                  <a:pt x="3661" y="1961"/>
                  <a:pt x="3358" y="2093"/>
                  <a:pt x="3149" y="2301"/>
                </a:cubicBezTo>
                <a:cubicBezTo>
                  <a:pt x="2941" y="2486"/>
                  <a:pt x="2792" y="2789"/>
                  <a:pt x="2810" y="3070"/>
                </a:cubicBezTo>
                <a:cubicBezTo>
                  <a:pt x="2810" y="3409"/>
                  <a:pt x="3000" y="3730"/>
                  <a:pt x="3321" y="3825"/>
                </a:cubicBezTo>
                <a:cubicBezTo>
                  <a:pt x="3396" y="3852"/>
                  <a:pt x="3478" y="3865"/>
                  <a:pt x="3560" y="3865"/>
                </a:cubicBezTo>
                <a:cubicBezTo>
                  <a:pt x="3766" y="3865"/>
                  <a:pt x="3977" y="3784"/>
                  <a:pt x="4113" y="3635"/>
                </a:cubicBezTo>
                <a:cubicBezTo>
                  <a:pt x="4317" y="3409"/>
                  <a:pt x="4357" y="2979"/>
                  <a:pt x="4054" y="2807"/>
                </a:cubicBezTo>
                <a:cubicBezTo>
                  <a:pt x="3997" y="2774"/>
                  <a:pt x="3933" y="2759"/>
                  <a:pt x="3869" y="2759"/>
                </a:cubicBezTo>
                <a:cubicBezTo>
                  <a:pt x="3785" y="2759"/>
                  <a:pt x="3702" y="2784"/>
                  <a:pt x="3638" y="2825"/>
                </a:cubicBezTo>
                <a:cubicBezTo>
                  <a:pt x="3489" y="2902"/>
                  <a:pt x="3434" y="3052"/>
                  <a:pt x="3453" y="3205"/>
                </a:cubicBezTo>
                <a:cubicBezTo>
                  <a:pt x="3467" y="3295"/>
                  <a:pt x="3552" y="3348"/>
                  <a:pt x="3634" y="3348"/>
                </a:cubicBezTo>
                <a:cubicBezTo>
                  <a:pt x="3656" y="3348"/>
                  <a:pt x="3677" y="3344"/>
                  <a:pt x="3697" y="3337"/>
                </a:cubicBezTo>
                <a:cubicBezTo>
                  <a:pt x="3797" y="3321"/>
                  <a:pt x="3837" y="3229"/>
                  <a:pt x="3832" y="3143"/>
                </a:cubicBezTo>
                <a:lnTo>
                  <a:pt x="3832" y="3143"/>
                </a:lnTo>
                <a:lnTo>
                  <a:pt x="3846" y="3129"/>
                </a:lnTo>
                <a:lnTo>
                  <a:pt x="3864" y="3129"/>
                </a:lnTo>
                <a:cubicBezTo>
                  <a:pt x="3846" y="3129"/>
                  <a:pt x="3887" y="3147"/>
                  <a:pt x="3887" y="3147"/>
                </a:cubicBezTo>
                <a:lnTo>
                  <a:pt x="3905" y="3183"/>
                </a:lnTo>
                <a:cubicBezTo>
                  <a:pt x="3905" y="3224"/>
                  <a:pt x="3905" y="3278"/>
                  <a:pt x="3887" y="3319"/>
                </a:cubicBezTo>
                <a:cubicBezTo>
                  <a:pt x="3819" y="3439"/>
                  <a:pt x="3683" y="3491"/>
                  <a:pt x="3555" y="3491"/>
                </a:cubicBezTo>
                <a:cubicBezTo>
                  <a:pt x="3504" y="3491"/>
                  <a:pt x="3455" y="3483"/>
                  <a:pt x="3412" y="3468"/>
                </a:cubicBezTo>
                <a:cubicBezTo>
                  <a:pt x="3226" y="3391"/>
                  <a:pt x="3149" y="3129"/>
                  <a:pt x="3186" y="2939"/>
                </a:cubicBezTo>
                <a:cubicBezTo>
                  <a:pt x="3244" y="2730"/>
                  <a:pt x="3394" y="2545"/>
                  <a:pt x="3566" y="2450"/>
                </a:cubicBezTo>
                <a:cubicBezTo>
                  <a:pt x="3703" y="2363"/>
                  <a:pt x="3838" y="2316"/>
                  <a:pt x="3979" y="2316"/>
                </a:cubicBezTo>
                <a:cubicBezTo>
                  <a:pt x="4052" y="2316"/>
                  <a:pt x="4127" y="2329"/>
                  <a:pt x="4203" y="2355"/>
                </a:cubicBezTo>
                <a:cubicBezTo>
                  <a:pt x="4412" y="2432"/>
                  <a:pt x="4602" y="2581"/>
                  <a:pt x="4715" y="2771"/>
                </a:cubicBezTo>
                <a:cubicBezTo>
                  <a:pt x="4995" y="3183"/>
                  <a:pt x="4959" y="3712"/>
                  <a:pt x="4697" y="4146"/>
                </a:cubicBezTo>
                <a:cubicBezTo>
                  <a:pt x="4418" y="4571"/>
                  <a:pt x="3909" y="4975"/>
                  <a:pt x="3374" y="4975"/>
                </a:cubicBezTo>
                <a:cubicBezTo>
                  <a:pt x="3363" y="4975"/>
                  <a:pt x="3351" y="4975"/>
                  <a:pt x="3339" y="4974"/>
                </a:cubicBezTo>
                <a:cubicBezTo>
                  <a:pt x="2869" y="4974"/>
                  <a:pt x="2507" y="4581"/>
                  <a:pt x="2322" y="4183"/>
                </a:cubicBezTo>
                <a:cubicBezTo>
                  <a:pt x="1905" y="3355"/>
                  <a:pt x="2132" y="2260"/>
                  <a:pt x="2792" y="1640"/>
                </a:cubicBezTo>
                <a:cubicBezTo>
                  <a:pt x="3111" y="1336"/>
                  <a:pt x="3516" y="1193"/>
                  <a:pt x="3941" y="1193"/>
                </a:cubicBezTo>
                <a:cubicBezTo>
                  <a:pt x="4016" y="1193"/>
                  <a:pt x="4091" y="1197"/>
                  <a:pt x="4167" y="1206"/>
                </a:cubicBezTo>
                <a:cubicBezTo>
                  <a:pt x="4488" y="1242"/>
                  <a:pt x="4810" y="1337"/>
                  <a:pt x="5090" y="1468"/>
                </a:cubicBezTo>
                <a:cubicBezTo>
                  <a:pt x="5375" y="1563"/>
                  <a:pt x="5638" y="1713"/>
                  <a:pt x="5864" y="1885"/>
                </a:cubicBezTo>
                <a:cubicBezTo>
                  <a:pt x="6750" y="2563"/>
                  <a:pt x="7031" y="3807"/>
                  <a:pt x="6524" y="4789"/>
                </a:cubicBezTo>
                <a:cubicBezTo>
                  <a:pt x="6280" y="5277"/>
                  <a:pt x="5864" y="5671"/>
                  <a:pt x="5357" y="5897"/>
                </a:cubicBezTo>
                <a:cubicBezTo>
                  <a:pt x="4810" y="6123"/>
                  <a:pt x="4185" y="6218"/>
                  <a:pt x="3602" y="6277"/>
                </a:cubicBezTo>
                <a:cubicBezTo>
                  <a:pt x="3479" y="6285"/>
                  <a:pt x="3356" y="6289"/>
                  <a:pt x="3233" y="6289"/>
                </a:cubicBezTo>
                <a:cubicBezTo>
                  <a:pt x="2791" y="6289"/>
                  <a:pt x="2352" y="6232"/>
                  <a:pt x="1923" y="6069"/>
                </a:cubicBezTo>
                <a:cubicBezTo>
                  <a:pt x="1453" y="5897"/>
                  <a:pt x="1059" y="5558"/>
                  <a:pt x="793" y="5128"/>
                </a:cubicBezTo>
                <a:cubicBezTo>
                  <a:pt x="286" y="4241"/>
                  <a:pt x="340" y="3147"/>
                  <a:pt x="833" y="2278"/>
                </a:cubicBezTo>
                <a:cubicBezTo>
                  <a:pt x="1096" y="1808"/>
                  <a:pt x="1453" y="1414"/>
                  <a:pt x="1887" y="1075"/>
                </a:cubicBezTo>
                <a:cubicBezTo>
                  <a:pt x="2095" y="921"/>
                  <a:pt x="2322" y="772"/>
                  <a:pt x="2566" y="640"/>
                </a:cubicBezTo>
                <a:cubicBezTo>
                  <a:pt x="2792" y="527"/>
                  <a:pt x="3018" y="414"/>
                  <a:pt x="3281" y="396"/>
                </a:cubicBezTo>
                <a:cubicBezTo>
                  <a:pt x="3331" y="386"/>
                  <a:pt x="3381" y="381"/>
                  <a:pt x="3430" y="381"/>
                </a:cubicBezTo>
                <a:cubicBezTo>
                  <a:pt x="3585" y="381"/>
                  <a:pt x="3733" y="432"/>
                  <a:pt x="3846" y="545"/>
                </a:cubicBezTo>
                <a:cubicBezTo>
                  <a:pt x="3886" y="590"/>
                  <a:pt x="3933" y="608"/>
                  <a:pt x="3978" y="608"/>
                </a:cubicBezTo>
                <a:cubicBezTo>
                  <a:pt x="4125" y="608"/>
                  <a:pt x="4259" y="411"/>
                  <a:pt x="4131" y="283"/>
                </a:cubicBezTo>
                <a:cubicBezTo>
                  <a:pt x="3934" y="77"/>
                  <a:pt x="3688" y="0"/>
                  <a:pt x="3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38" name="Google Shape;2038;p13"/>
          <p:cNvGrpSpPr/>
          <p:nvPr/>
        </p:nvGrpSpPr>
        <p:grpSpPr>
          <a:xfrm>
            <a:off x="7135951" y="-1661517"/>
            <a:ext cx="3753445" cy="4021041"/>
            <a:chOff x="7135951" y="-1661517"/>
            <a:chExt cx="3753445" cy="4021041"/>
          </a:xfrm>
        </p:grpSpPr>
        <p:sp>
          <p:nvSpPr>
            <p:cNvPr id="2039" name="Google Shape;2039;p13"/>
            <p:cNvSpPr/>
            <p:nvPr/>
          </p:nvSpPr>
          <p:spPr>
            <a:xfrm rot="-3796382">
              <a:off x="7538163" y="-1092223"/>
              <a:ext cx="2949020" cy="2717468"/>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40" name="Google Shape;2040;p13"/>
            <p:cNvGrpSpPr/>
            <p:nvPr/>
          </p:nvGrpSpPr>
          <p:grpSpPr>
            <a:xfrm>
              <a:off x="8090250" y="1355275"/>
              <a:ext cx="1404941" cy="1004250"/>
              <a:chOff x="8090250" y="1355275"/>
              <a:chExt cx="1404941" cy="1004250"/>
            </a:xfrm>
          </p:grpSpPr>
          <p:sp>
            <p:nvSpPr>
              <p:cNvPr id="2041" name="Google Shape;2041;p13"/>
              <p:cNvSpPr/>
              <p:nvPr/>
            </p:nvSpPr>
            <p:spPr>
              <a:xfrm>
                <a:off x="8404718" y="1910757"/>
                <a:ext cx="101354" cy="98675"/>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13"/>
              <p:cNvSpPr/>
              <p:nvPr/>
            </p:nvSpPr>
            <p:spPr>
              <a:xfrm>
                <a:off x="8526565" y="1673369"/>
                <a:ext cx="86537" cy="86380"/>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13"/>
              <p:cNvSpPr/>
              <p:nvPr/>
            </p:nvSpPr>
            <p:spPr>
              <a:xfrm>
                <a:off x="8856797" y="1773936"/>
                <a:ext cx="77237" cy="77868"/>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13"/>
              <p:cNvSpPr/>
              <p:nvPr/>
            </p:nvSpPr>
            <p:spPr>
              <a:xfrm>
                <a:off x="8915907" y="1495091"/>
                <a:ext cx="59426" cy="62263"/>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13"/>
              <p:cNvSpPr/>
              <p:nvPr/>
            </p:nvSpPr>
            <p:spPr>
              <a:xfrm>
                <a:off x="8681356" y="2057824"/>
                <a:ext cx="44451" cy="44766"/>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13"/>
              <p:cNvSpPr/>
              <p:nvPr/>
            </p:nvSpPr>
            <p:spPr>
              <a:xfrm>
                <a:off x="8737629" y="1711830"/>
                <a:ext cx="59426" cy="60687"/>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13"/>
              <p:cNvSpPr/>
              <p:nvPr/>
            </p:nvSpPr>
            <p:spPr>
              <a:xfrm>
                <a:off x="8339776" y="1602121"/>
                <a:ext cx="65100" cy="64312"/>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13"/>
              <p:cNvSpPr/>
              <p:nvPr/>
            </p:nvSpPr>
            <p:spPr>
              <a:xfrm>
                <a:off x="8090250" y="1860158"/>
                <a:ext cx="47131" cy="45081"/>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13"/>
              <p:cNvSpPr/>
              <p:nvPr/>
            </p:nvSpPr>
            <p:spPr>
              <a:xfrm>
                <a:off x="8449643" y="1444493"/>
                <a:ext cx="100724" cy="101354"/>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13"/>
              <p:cNvSpPr/>
              <p:nvPr/>
            </p:nvSpPr>
            <p:spPr>
              <a:xfrm>
                <a:off x="9073535" y="1803570"/>
                <a:ext cx="62263" cy="5580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13"/>
              <p:cNvSpPr/>
              <p:nvPr/>
            </p:nvSpPr>
            <p:spPr>
              <a:xfrm>
                <a:off x="8992987" y="2089035"/>
                <a:ext cx="122161" cy="11743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13"/>
              <p:cNvSpPr/>
              <p:nvPr/>
            </p:nvSpPr>
            <p:spPr>
              <a:xfrm>
                <a:off x="9263320" y="1735317"/>
                <a:ext cx="53593" cy="60056"/>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13"/>
              <p:cNvSpPr/>
              <p:nvPr/>
            </p:nvSpPr>
            <p:spPr>
              <a:xfrm>
                <a:off x="9281132" y="1967188"/>
                <a:ext cx="92843" cy="71405"/>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13"/>
              <p:cNvSpPr/>
              <p:nvPr/>
            </p:nvSpPr>
            <p:spPr>
              <a:xfrm>
                <a:off x="8440342" y="2242565"/>
                <a:ext cx="77868" cy="7550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13"/>
              <p:cNvSpPr/>
              <p:nvPr/>
            </p:nvSpPr>
            <p:spPr>
              <a:xfrm>
                <a:off x="8773411" y="2312237"/>
                <a:ext cx="50756" cy="4728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13"/>
              <p:cNvSpPr/>
              <p:nvPr/>
            </p:nvSpPr>
            <p:spPr>
              <a:xfrm>
                <a:off x="9195540" y="2151771"/>
                <a:ext cx="136348" cy="136348"/>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13"/>
              <p:cNvSpPr/>
              <p:nvPr/>
            </p:nvSpPr>
            <p:spPr>
              <a:xfrm>
                <a:off x="8152198" y="2076897"/>
                <a:ext cx="83700" cy="83700"/>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13"/>
              <p:cNvSpPr/>
              <p:nvPr/>
            </p:nvSpPr>
            <p:spPr>
              <a:xfrm>
                <a:off x="8657081" y="1355275"/>
                <a:ext cx="80705" cy="77237"/>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13"/>
              <p:cNvSpPr/>
              <p:nvPr/>
            </p:nvSpPr>
            <p:spPr>
              <a:xfrm>
                <a:off x="9177728" y="1524253"/>
                <a:ext cx="100724" cy="101512"/>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13"/>
              <p:cNvSpPr/>
              <p:nvPr/>
            </p:nvSpPr>
            <p:spPr>
              <a:xfrm>
                <a:off x="9438603" y="1839509"/>
                <a:ext cx="56588" cy="47919"/>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13"/>
              <p:cNvSpPr/>
              <p:nvPr/>
            </p:nvSpPr>
            <p:spPr>
              <a:xfrm>
                <a:off x="8612945" y="1887271"/>
                <a:ext cx="59268" cy="56431"/>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62" name="Google Shape;2062;p13"/>
          <p:cNvGrpSpPr/>
          <p:nvPr/>
        </p:nvGrpSpPr>
        <p:grpSpPr>
          <a:xfrm>
            <a:off x="324650" y="4073250"/>
            <a:ext cx="1106519" cy="522875"/>
            <a:chOff x="1259825" y="1188950"/>
            <a:chExt cx="1106519" cy="522875"/>
          </a:xfrm>
        </p:grpSpPr>
        <p:sp>
          <p:nvSpPr>
            <p:cNvPr id="2063" name="Google Shape;2063;p13"/>
            <p:cNvSpPr/>
            <p:nvPr/>
          </p:nvSpPr>
          <p:spPr>
            <a:xfrm>
              <a:off x="1259825" y="1488606"/>
              <a:ext cx="1106519" cy="223219"/>
            </a:xfrm>
            <a:custGeom>
              <a:avLst/>
              <a:gdLst/>
              <a:ahLst/>
              <a:cxnLst/>
              <a:rect l="l" t="t" r="r" b="b"/>
              <a:pathLst>
                <a:path w="13984" h="2821" extrusionOk="0">
                  <a:moveTo>
                    <a:pt x="2093" y="0"/>
                  </a:moveTo>
                  <a:cubicBezTo>
                    <a:pt x="1914" y="0"/>
                    <a:pt x="1732" y="38"/>
                    <a:pt x="1561" y="108"/>
                  </a:cubicBezTo>
                  <a:cubicBezTo>
                    <a:pt x="1239" y="221"/>
                    <a:pt x="959" y="429"/>
                    <a:pt x="733" y="714"/>
                  </a:cubicBezTo>
                  <a:cubicBezTo>
                    <a:pt x="507" y="1013"/>
                    <a:pt x="335" y="1352"/>
                    <a:pt x="204" y="1691"/>
                  </a:cubicBezTo>
                  <a:cubicBezTo>
                    <a:pt x="149" y="1863"/>
                    <a:pt x="90" y="2053"/>
                    <a:pt x="36" y="2221"/>
                  </a:cubicBezTo>
                  <a:cubicBezTo>
                    <a:pt x="1" y="2335"/>
                    <a:pt x="97" y="2415"/>
                    <a:pt x="190" y="2415"/>
                  </a:cubicBezTo>
                  <a:cubicBezTo>
                    <a:pt x="252" y="2415"/>
                    <a:pt x="313" y="2380"/>
                    <a:pt x="335" y="2297"/>
                  </a:cubicBezTo>
                  <a:cubicBezTo>
                    <a:pt x="543" y="1673"/>
                    <a:pt x="769" y="940"/>
                    <a:pt x="1375" y="542"/>
                  </a:cubicBezTo>
                  <a:cubicBezTo>
                    <a:pt x="1577" y="419"/>
                    <a:pt x="1816" y="320"/>
                    <a:pt x="2064" y="320"/>
                  </a:cubicBezTo>
                  <a:cubicBezTo>
                    <a:pt x="2116" y="320"/>
                    <a:pt x="2168" y="325"/>
                    <a:pt x="2221" y="334"/>
                  </a:cubicBezTo>
                  <a:cubicBezTo>
                    <a:pt x="2484" y="375"/>
                    <a:pt x="2692" y="524"/>
                    <a:pt x="2864" y="714"/>
                  </a:cubicBezTo>
                  <a:cubicBezTo>
                    <a:pt x="3203" y="1072"/>
                    <a:pt x="3465" y="1578"/>
                    <a:pt x="3918" y="1827"/>
                  </a:cubicBezTo>
                  <a:cubicBezTo>
                    <a:pt x="4062" y="1899"/>
                    <a:pt x="4221" y="1940"/>
                    <a:pt x="4383" y="1940"/>
                  </a:cubicBezTo>
                  <a:cubicBezTo>
                    <a:pt x="4474" y="1940"/>
                    <a:pt x="4565" y="1927"/>
                    <a:pt x="4655" y="1899"/>
                  </a:cubicBezTo>
                  <a:cubicBezTo>
                    <a:pt x="4881" y="1845"/>
                    <a:pt x="5085" y="1714"/>
                    <a:pt x="5257" y="1560"/>
                  </a:cubicBezTo>
                  <a:cubicBezTo>
                    <a:pt x="5447" y="1393"/>
                    <a:pt x="5614" y="1221"/>
                    <a:pt x="5763" y="1053"/>
                  </a:cubicBezTo>
                  <a:cubicBezTo>
                    <a:pt x="5935" y="882"/>
                    <a:pt x="6084" y="732"/>
                    <a:pt x="6274" y="619"/>
                  </a:cubicBezTo>
                  <a:cubicBezTo>
                    <a:pt x="6399" y="548"/>
                    <a:pt x="6536" y="510"/>
                    <a:pt x="6676" y="510"/>
                  </a:cubicBezTo>
                  <a:cubicBezTo>
                    <a:pt x="6725" y="510"/>
                    <a:pt x="6773" y="515"/>
                    <a:pt x="6822" y="524"/>
                  </a:cubicBezTo>
                  <a:cubicBezTo>
                    <a:pt x="6935" y="542"/>
                    <a:pt x="7007" y="583"/>
                    <a:pt x="7102" y="655"/>
                  </a:cubicBezTo>
                  <a:cubicBezTo>
                    <a:pt x="7179" y="714"/>
                    <a:pt x="7274" y="787"/>
                    <a:pt x="7347" y="863"/>
                  </a:cubicBezTo>
                  <a:cubicBezTo>
                    <a:pt x="7668" y="1221"/>
                    <a:pt x="7912" y="1673"/>
                    <a:pt x="8328" y="1940"/>
                  </a:cubicBezTo>
                  <a:cubicBezTo>
                    <a:pt x="8509" y="2037"/>
                    <a:pt x="8702" y="2092"/>
                    <a:pt x="8904" y="2092"/>
                  </a:cubicBezTo>
                  <a:cubicBezTo>
                    <a:pt x="8975" y="2092"/>
                    <a:pt x="9047" y="2085"/>
                    <a:pt x="9120" y="2071"/>
                  </a:cubicBezTo>
                  <a:cubicBezTo>
                    <a:pt x="9423" y="2012"/>
                    <a:pt x="9685" y="1827"/>
                    <a:pt x="9912" y="1655"/>
                  </a:cubicBezTo>
                  <a:cubicBezTo>
                    <a:pt x="10156" y="1465"/>
                    <a:pt x="10400" y="1280"/>
                    <a:pt x="10685" y="1148"/>
                  </a:cubicBezTo>
                  <a:cubicBezTo>
                    <a:pt x="10868" y="1067"/>
                    <a:pt x="11064" y="1034"/>
                    <a:pt x="11256" y="1034"/>
                  </a:cubicBezTo>
                  <a:cubicBezTo>
                    <a:pt x="11383" y="1034"/>
                    <a:pt x="11508" y="1048"/>
                    <a:pt x="11626" y="1072"/>
                  </a:cubicBezTo>
                  <a:cubicBezTo>
                    <a:pt x="12345" y="1239"/>
                    <a:pt x="12888" y="1768"/>
                    <a:pt x="13341" y="2334"/>
                  </a:cubicBezTo>
                  <a:cubicBezTo>
                    <a:pt x="13436" y="2465"/>
                    <a:pt x="13549" y="2596"/>
                    <a:pt x="13662" y="2750"/>
                  </a:cubicBezTo>
                  <a:cubicBezTo>
                    <a:pt x="13691" y="2789"/>
                    <a:pt x="13746" y="2821"/>
                    <a:pt x="13803" y="2821"/>
                  </a:cubicBezTo>
                  <a:cubicBezTo>
                    <a:pt x="13825" y="2821"/>
                    <a:pt x="13848" y="2816"/>
                    <a:pt x="13870" y="2804"/>
                  </a:cubicBezTo>
                  <a:cubicBezTo>
                    <a:pt x="13947" y="2750"/>
                    <a:pt x="13983" y="2655"/>
                    <a:pt x="13929" y="2578"/>
                  </a:cubicBezTo>
                  <a:cubicBezTo>
                    <a:pt x="13476" y="1976"/>
                    <a:pt x="12983" y="1352"/>
                    <a:pt x="12305" y="995"/>
                  </a:cubicBezTo>
                  <a:cubicBezTo>
                    <a:pt x="11983" y="827"/>
                    <a:pt x="11608" y="714"/>
                    <a:pt x="11251" y="714"/>
                  </a:cubicBezTo>
                  <a:cubicBezTo>
                    <a:pt x="10893" y="714"/>
                    <a:pt x="10572" y="827"/>
                    <a:pt x="10269" y="1013"/>
                  </a:cubicBezTo>
                  <a:cubicBezTo>
                    <a:pt x="10007" y="1185"/>
                    <a:pt x="9762" y="1393"/>
                    <a:pt x="9495" y="1560"/>
                  </a:cubicBezTo>
                  <a:cubicBezTo>
                    <a:pt x="9325" y="1670"/>
                    <a:pt x="9111" y="1782"/>
                    <a:pt x="8893" y="1782"/>
                  </a:cubicBezTo>
                  <a:cubicBezTo>
                    <a:pt x="8849" y="1782"/>
                    <a:pt x="8806" y="1778"/>
                    <a:pt x="8763" y="1768"/>
                  </a:cubicBezTo>
                  <a:cubicBezTo>
                    <a:pt x="8536" y="1732"/>
                    <a:pt x="8364" y="1601"/>
                    <a:pt x="8215" y="1429"/>
                  </a:cubicBezTo>
                  <a:cubicBezTo>
                    <a:pt x="8048" y="1239"/>
                    <a:pt x="7894" y="1035"/>
                    <a:pt x="7745" y="845"/>
                  </a:cubicBezTo>
                  <a:cubicBezTo>
                    <a:pt x="7573" y="655"/>
                    <a:pt x="7405" y="470"/>
                    <a:pt x="7197" y="334"/>
                  </a:cubicBezTo>
                  <a:cubicBezTo>
                    <a:pt x="7026" y="235"/>
                    <a:pt x="6844" y="190"/>
                    <a:pt x="6659" y="190"/>
                  </a:cubicBezTo>
                  <a:cubicBezTo>
                    <a:pt x="6600" y="190"/>
                    <a:pt x="6541" y="194"/>
                    <a:pt x="6483" y="203"/>
                  </a:cubicBezTo>
                  <a:cubicBezTo>
                    <a:pt x="5989" y="298"/>
                    <a:pt x="5650" y="714"/>
                    <a:pt x="5334" y="1053"/>
                  </a:cubicBezTo>
                  <a:cubicBezTo>
                    <a:pt x="5162" y="1221"/>
                    <a:pt x="5012" y="1393"/>
                    <a:pt x="4822" y="1506"/>
                  </a:cubicBezTo>
                  <a:cubicBezTo>
                    <a:pt x="4709" y="1560"/>
                    <a:pt x="4655" y="1578"/>
                    <a:pt x="4542" y="1619"/>
                  </a:cubicBezTo>
                  <a:lnTo>
                    <a:pt x="4406" y="1619"/>
                  </a:lnTo>
                  <a:cubicBezTo>
                    <a:pt x="4334" y="1619"/>
                    <a:pt x="4293" y="1619"/>
                    <a:pt x="4239" y="1601"/>
                  </a:cubicBezTo>
                  <a:cubicBezTo>
                    <a:pt x="4126" y="1578"/>
                    <a:pt x="4049" y="1542"/>
                    <a:pt x="3936" y="1465"/>
                  </a:cubicBezTo>
                  <a:cubicBezTo>
                    <a:pt x="3863" y="1411"/>
                    <a:pt x="3768" y="1298"/>
                    <a:pt x="3691" y="1221"/>
                  </a:cubicBezTo>
                  <a:cubicBezTo>
                    <a:pt x="3501" y="1013"/>
                    <a:pt x="3352" y="809"/>
                    <a:pt x="3185" y="601"/>
                  </a:cubicBezTo>
                  <a:cubicBezTo>
                    <a:pt x="3013" y="393"/>
                    <a:pt x="2805" y="203"/>
                    <a:pt x="2542" y="90"/>
                  </a:cubicBezTo>
                  <a:cubicBezTo>
                    <a:pt x="2401" y="29"/>
                    <a:pt x="2248" y="0"/>
                    <a:pt x="2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13"/>
            <p:cNvSpPr/>
            <p:nvPr/>
          </p:nvSpPr>
          <p:spPr>
            <a:xfrm>
              <a:off x="1259904" y="1340954"/>
              <a:ext cx="1106440" cy="222744"/>
            </a:xfrm>
            <a:custGeom>
              <a:avLst/>
              <a:gdLst/>
              <a:ahLst/>
              <a:cxnLst/>
              <a:rect l="l" t="t" r="r" b="b"/>
              <a:pathLst>
                <a:path w="13983" h="2815" extrusionOk="0">
                  <a:moveTo>
                    <a:pt x="2076" y="0"/>
                  </a:moveTo>
                  <a:cubicBezTo>
                    <a:pt x="1902" y="0"/>
                    <a:pt x="1726" y="33"/>
                    <a:pt x="1560" y="92"/>
                  </a:cubicBezTo>
                  <a:cubicBezTo>
                    <a:pt x="1238" y="223"/>
                    <a:pt x="958" y="431"/>
                    <a:pt x="732" y="712"/>
                  </a:cubicBezTo>
                  <a:cubicBezTo>
                    <a:pt x="506" y="997"/>
                    <a:pt x="334" y="1354"/>
                    <a:pt x="203" y="1693"/>
                  </a:cubicBezTo>
                  <a:cubicBezTo>
                    <a:pt x="148" y="1861"/>
                    <a:pt x="89" y="2051"/>
                    <a:pt x="35" y="2223"/>
                  </a:cubicBezTo>
                  <a:cubicBezTo>
                    <a:pt x="0" y="2333"/>
                    <a:pt x="93" y="2405"/>
                    <a:pt x="186" y="2405"/>
                  </a:cubicBezTo>
                  <a:cubicBezTo>
                    <a:pt x="249" y="2405"/>
                    <a:pt x="312" y="2372"/>
                    <a:pt x="334" y="2295"/>
                  </a:cubicBezTo>
                  <a:cubicBezTo>
                    <a:pt x="542" y="1675"/>
                    <a:pt x="768" y="920"/>
                    <a:pt x="1374" y="544"/>
                  </a:cubicBezTo>
                  <a:cubicBezTo>
                    <a:pt x="1584" y="412"/>
                    <a:pt x="1835" y="310"/>
                    <a:pt x="2094" y="310"/>
                  </a:cubicBezTo>
                  <a:cubicBezTo>
                    <a:pt x="2136" y="310"/>
                    <a:pt x="2178" y="313"/>
                    <a:pt x="2220" y="318"/>
                  </a:cubicBezTo>
                  <a:cubicBezTo>
                    <a:pt x="2483" y="373"/>
                    <a:pt x="2691" y="526"/>
                    <a:pt x="2863" y="694"/>
                  </a:cubicBezTo>
                  <a:cubicBezTo>
                    <a:pt x="3202" y="1069"/>
                    <a:pt x="3464" y="1580"/>
                    <a:pt x="3917" y="1807"/>
                  </a:cubicBezTo>
                  <a:cubicBezTo>
                    <a:pt x="4065" y="1893"/>
                    <a:pt x="4230" y="1930"/>
                    <a:pt x="4396" y="1930"/>
                  </a:cubicBezTo>
                  <a:cubicBezTo>
                    <a:pt x="4482" y="1930"/>
                    <a:pt x="4569" y="1920"/>
                    <a:pt x="4654" y="1902"/>
                  </a:cubicBezTo>
                  <a:cubicBezTo>
                    <a:pt x="4880" y="1843"/>
                    <a:pt x="5084" y="1712"/>
                    <a:pt x="5256" y="1562"/>
                  </a:cubicBezTo>
                  <a:cubicBezTo>
                    <a:pt x="5446" y="1390"/>
                    <a:pt x="5613" y="1223"/>
                    <a:pt x="5762" y="1033"/>
                  </a:cubicBezTo>
                  <a:cubicBezTo>
                    <a:pt x="5934" y="884"/>
                    <a:pt x="6083" y="730"/>
                    <a:pt x="6273" y="617"/>
                  </a:cubicBezTo>
                  <a:cubicBezTo>
                    <a:pt x="6394" y="552"/>
                    <a:pt x="6527" y="503"/>
                    <a:pt x="6663" y="503"/>
                  </a:cubicBezTo>
                  <a:cubicBezTo>
                    <a:pt x="6715" y="503"/>
                    <a:pt x="6768" y="510"/>
                    <a:pt x="6821" y="526"/>
                  </a:cubicBezTo>
                  <a:cubicBezTo>
                    <a:pt x="6934" y="544"/>
                    <a:pt x="7006" y="581"/>
                    <a:pt x="7101" y="658"/>
                  </a:cubicBezTo>
                  <a:cubicBezTo>
                    <a:pt x="7178" y="694"/>
                    <a:pt x="7273" y="789"/>
                    <a:pt x="7346" y="866"/>
                  </a:cubicBezTo>
                  <a:cubicBezTo>
                    <a:pt x="7667" y="1223"/>
                    <a:pt x="7911" y="1675"/>
                    <a:pt x="8327" y="1938"/>
                  </a:cubicBezTo>
                  <a:cubicBezTo>
                    <a:pt x="8507" y="2034"/>
                    <a:pt x="8699" y="2092"/>
                    <a:pt x="8900" y="2092"/>
                  </a:cubicBezTo>
                  <a:cubicBezTo>
                    <a:pt x="8972" y="2092"/>
                    <a:pt x="9045" y="2084"/>
                    <a:pt x="9119" y="2069"/>
                  </a:cubicBezTo>
                  <a:cubicBezTo>
                    <a:pt x="9422" y="2015"/>
                    <a:pt x="9684" y="1825"/>
                    <a:pt x="9911" y="1657"/>
                  </a:cubicBezTo>
                  <a:cubicBezTo>
                    <a:pt x="10155" y="1467"/>
                    <a:pt x="10399" y="1259"/>
                    <a:pt x="10684" y="1146"/>
                  </a:cubicBezTo>
                  <a:cubicBezTo>
                    <a:pt x="10872" y="1065"/>
                    <a:pt x="11073" y="1027"/>
                    <a:pt x="11270" y="1027"/>
                  </a:cubicBezTo>
                  <a:cubicBezTo>
                    <a:pt x="11391" y="1027"/>
                    <a:pt x="11511" y="1042"/>
                    <a:pt x="11625" y="1069"/>
                  </a:cubicBezTo>
                  <a:cubicBezTo>
                    <a:pt x="12344" y="1241"/>
                    <a:pt x="12887" y="1770"/>
                    <a:pt x="13340" y="2313"/>
                  </a:cubicBezTo>
                  <a:cubicBezTo>
                    <a:pt x="13435" y="2467"/>
                    <a:pt x="13548" y="2598"/>
                    <a:pt x="13661" y="2729"/>
                  </a:cubicBezTo>
                  <a:cubicBezTo>
                    <a:pt x="13688" y="2781"/>
                    <a:pt x="13738" y="2814"/>
                    <a:pt x="13791" y="2814"/>
                  </a:cubicBezTo>
                  <a:cubicBezTo>
                    <a:pt x="13817" y="2814"/>
                    <a:pt x="13844" y="2806"/>
                    <a:pt x="13869" y="2788"/>
                  </a:cubicBezTo>
                  <a:cubicBezTo>
                    <a:pt x="13946" y="2748"/>
                    <a:pt x="13982" y="2653"/>
                    <a:pt x="13928" y="2580"/>
                  </a:cubicBezTo>
                  <a:cubicBezTo>
                    <a:pt x="13475" y="1974"/>
                    <a:pt x="12982" y="1354"/>
                    <a:pt x="12304" y="997"/>
                  </a:cubicBezTo>
                  <a:cubicBezTo>
                    <a:pt x="11982" y="825"/>
                    <a:pt x="11607" y="712"/>
                    <a:pt x="11250" y="712"/>
                  </a:cubicBezTo>
                  <a:cubicBezTo>
                    <a:pt x="10892" y="712"/>
                    <a:pt x="10571" y="825"/>
                    <a:pt x="10268" y="1015"/>
                  </a:cubicBezTo>
                  <a:cubicBezTo>
                    <a:pt x="10006" y="1182"/>
                    <a:pt x="9761" y="1390"/>
                    <a:pt x="9494" y="1562"/>
                  </a:cubicBezTo>
                  <a:cubicBezTo>
                    <a:pt x="9323" y="1673"/>
                    <a:pt x="9107" y="1783"/>
                    <a:pt x="8887" y="1783"/>
                  </a:cubicBezTo>
                  <a:cubicBezTo>
                    <a:pt x="8845" y="1783"/>
                    <a:pt x="8803" y="1779"/>
                    <a:pt x="8762" y="1770"/>
                  </a:cubicBezTo>
                  <a:cubicBezTo>
                    <a:pt x="8535" y="1712"/>
                    <a:pt x="8363" y="1598"/>
                    <a:pt x="8214" y="1431"/>
                  </a:cubicBezTo>
                  <a:cubicBezTo>
                    <a:pt x="8047" y="1241"/>
                    <a:pt x="7893" y="1033"/>
                    <a:pt x="7744" y="843"/>
                  </a:cubicBezTo>
                  <a:cubicBezTo>
                    <a:pt x="7572" y="658"/>
                    <a:pt x="7404" y="468"/>
                    <a:pt x="7196" y="336"/>
                  </a:cubicBezTo>
                  <a:cubicBezTo>
                    <a:pt x="7026" y="238"/>
                    <a:pt x="6845" y="190"/>
                    <a:pt x="6662" y="190"/>
                  </a:cubicBezTo>
                  <a:cubicBezTo>
                    <a:pt x="6602" y="190"/>
                    <a:pt x="6542" y="195"/>
                    <a:pt x="6482" y="205"/>
                  </a:cubicBezTo>
                  <a:cubicBezTo>
                    <a:pt x="5988" y="300"/>
                    <a:pt x="5649" y="712"/>
                    <a:pt x="5333" y="1051"/>
                  </a:cubicBezTo>
                  <a:cubicBezTo>
                    <a:pt x="5161" y="1223"/>
                    <a:pt x="5011" y="1372"/>
                    <a:pt x="4821" y="1503"/>
                  </a:cubicBezTo>
                  <a:cubicBezTo>
                    <a:pt x="4708" y="1562"/>
                    <a:pt x="4654" y="1580"/>
                    <a:pt x="4541" y="1598"/>
                  </a:cubicBezTo>
                  <a:cubicBezTo>
                    <a:pt x="4518" y="1617"/>
                    <a:pt x="4500" y="1617"/>
                    <a:pt x="4482" y="1617"/>
                  </a:cubicBezTo>
                  <a:lnTo>
                    <a:pt x="4405" y="1617"/>
                  </a:lnTo>
                  <a:cubicBezTo>
                    <a:pt x="4333" y="1617"/>
                    <a:pt x="4292" y="1617"/>
                    <a:pt x="4238" y="1598"/>
                  </a:cubicBezTo>
                  <a:cubicBezTo>
                    <a:pt x="4125" y="1580"/>
                    <a:pt x="4048" y="1544"/>
                    <a:pt x="3935" y="1467"/>
                  </a:cubicBezTo>
                  <a:cubicBezTo>
                    <a:pt x="3862" y="1408"/>
                    <a:pt x="3767" y="1295"/>
                    <a:pt x="3690" y="1223"/>
                  </a:cubicBezTo>
                  <a:cubicBezTo>
                    <a:pt x="3500" y="1015"/>
                    <a:pt x="3351" y="789"/>
                    <a:pt x="3184" y="599"/>
                  </a:cubicBezTo>
                  <a:cubicBezTo>
                    <a:pt x="3012" y="391"/>
                    <a:pt x="2804" y="205"/>
                    <a:pt x="2541" y="92"/>
                  </a:cubicBezTo>
                  <a:cubicBezTo>
                    <a:pt x="2395" y="29"/>
                    <a:pt x="2237" y="0"/>
                    <a:pt x="20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13"/>
            <p:cNvSpPr/>
            <p:nvPr/>
          </p:nvSpPr>
          <p:spPr>
            <a:xfrm>
              <a:off x="1259825" y="1188950"/>
              <a:ext cx="1106519" cy="223140"/>
            </a:xfrm>
            <a:custGeom>
              <a:avLst/>
              <a:gdLst/>
              <a:ahLst/>
              <a:cxnLst/>
              <a:rect l="l" t="t" r="r" b="b"/>
              <a:pathLst>
                <a:path w="13984" h="2820" extrusionOk="0">
                  <a:moveTo>
                    <a:pt x="2093" y="1"/>
                  </a:moveTo>
                  <a:cubicBezTo>
                    <a:pt x="1914" y="1"/>
                    <a:pt x="1732" y="38"/>
                    <a:pt x="1561" y="109"/>
                  </a:cubicBezTo>
                  <a:cubicBezTo>
                    <a:pt x="1239" y="222"/>
                    <a:pt x="959" y="430"/>
                    <a:pt x="733" y="710"/>
                  </a:cubicBezTo>
                  <a:cubicBezTo>
                    <a:pt x="507" y="1013"/>
                    <a:pt x="335" y="1353"/>
                    <a:pt x="204" y="1692"/>
                  </a:cubicBezTo>
                  <a:cubicBezTo>
                    <a:pt x="149" y="1882"/>
                    <a:pt x="90" y="2049"/>
                    <a:pt x="36" y="2221"/>
                  </a:cubicBezTo>
                  <a:cubicBezTo>
                    <a:pt x="1" y="2333"/>
                    <a:pt x="96" y="2411"/>
                    <a:pt x="190" y="2411"/>
                  </a:cubicBezTo>
                  <a:cubicBezTo>
                    <a:pt x="252" y="2411"/>
                    <a:pt x="313" y="2377"/>
                    <a:pt x="335" y="2294"/>
                  </a:cubicBezTo>
                  <a:cubicBezTo>
                    <a:pt x="543" y="1674"/>
                    <a:pt x="769" y="936"/>
                    <a:pt x="1375" y="543"/>
                  </a:cubicBezTo>
                  <a:cubicBezTo>
                    <a:pt x="1575" y="417"/>
                    <a:pt x="1810" y="319"/>
                    <a:pt x="2055" y="319"/>
                  </a:cubicBezTo>
                  <a:cubicBezTo>
                    <a:pt x="2110" y="319"/>
                    <a:pt x="2165" y="324"/>
                    <a:pt x="2221" y="335"/>
                  </a:cubicBezTo>
                  <a:cubicBezTo>
                    <a:pt x="2484" y="371"/>
                    <a:pt x="2692" y="525"/>
                    <a:pt x="2864" y="710"/>
                  </a:cubicBezTo>
                  <a:cubicBezTo>
                    <a:pt x="3203" y="1068"/>
                    <a:pt x="3465" y="1579"/>
                    <a:pt x="3918" y="1823"/>
                  </a:cubicBezTo>
                  <a:cubicBezTo>
                    <a:pt x="4064" y="1896"/>
                    <a:pt x="4226" y="1937"/>
                    <a:pt x="4390" y="1937"/>
                  </a:cubicBezTo>
                  <a:cubicBezTo>
                    <a:pt x="4478" y="1937"/>
                    <a:pt x="4568" y="1925"/>
                    <a:pt x="4655" y="1900"/>
                  </a:cubicBezTo>
                  <a:cubicBezTo>
                    <a:pt x="4881" y="1841"/>
                    <a:pt x="5085" y="1710"/>
                    <a:pt x="5257" y="1561"/>
                  </a:cubicBezTo>
                  <a:cubicBezTo>
                    <a:pt x="5447" y="1389"/>
                    <a:pt x="5614" y="1221"/>
                    <a:pt x="5763" y="1050"/>
                  </a:cubicBezTo>
                  <a:cubicBezTo>
                    <a:pt x="5935" y="882"/>
                    <a:pt x="6084" y="728"/>
                    <a:pt x="6274" y="615"/>
                  </a:cubicBezTo>
                  <a:cubicBezTo>
                    <a:pt x="6398" y="549"/>
                    <a:pt x="6533" y="509"/>
                    <a:pt x="6672" y="509"/>
                  </a:cubicBezTo>
                  <a:cubicBezTo>
                    <a:pt x="6722" y="509"/>
                    <a:pt x="6772" y="514"/>
                    <a:pt x="6822" y="525"/>
                  </a:cubicBezTo>
                  <a:cubicBezTo>
                    <a:pt x="6935" y="543"/>
                    <a:pt x="7007" y="579"/>
                    <a:pt x="7102" y="656"/>
                  </a:cubicBezTo>
                  <a:cubicBezTo>
                    <a:pt x="7179" y="710"/>
                    <a:pt x="7274" y="787"/>
                    <a:pt x="7347" y="864"/>
                  </a:cubicBezTo>
                  <a:cubicBezTo>
                    <a:pt x="7668" y="1221"/>
                    <a:pt x="7912" y="1674"/>
                    <a:pt x="8328" y="1936"/>
                  </a:cubicBezTo>
                  <a:cubicBezTo>
                    <a:pt x="8508" y="2033"/>
                    <a:pt x="8700" y="2090"/>
                    <a:pt x="8901" y="2090"/>
                  </a:cubicBezTo>
                  <a:cubicBezTo>
                    <a:pt x="8973" y="2090"/>
                    <a:pt x="9046" y="2083"/>
                    <a:pt x="9120" y="2067"/>
                  </a:cubicBezTo>
                  <a:cubicBezTo>
                    <a:pt x="9423" y="2013"/>
                    <a:pt x="9685" y="1823"/>
                    <a:pt x="9912" y="1656"/>
                  </a:cubicBezTo>
                  <a:cubicBezTo>
                    <a:pt x="10156" y="1466"/>
                    <a:pt x="10400" y="1276"/>
                    <a:pt x="10685" y="1145"/>
                  </a:cubicBezTo>
                  <a:cubicBezTo>
                    <a:pt x="10857" y="1070"/>
                    <a:pt x="11040" y="1038"/>
                    <a:pt x="11221" y="1038"/>
                  </a:cubicBezTo>
                  <a:cubicBezTo>
                    <a:pt x="11360" y="1038"/>
                    <a:pt x="11497" y="1057"/>
                    <a:pt x="11626" y="1090"/>
                  </a:cubicBezTo>
                  <a:cubicBezTo>
                    <a:pt x="12345" y="1240"/>
                    <a:pt x="12888" y="1769"/>
                    <a:pt x="13341" y="2334"/>
                  </a:cubicBezTo>
                  <a:cubicBezTo>
                    <a:pt x="13436" y="2465"/>
                    <a:pt x="13549" y="2597"/>
                    <a:pt x="13662" y="2746"/>
                  </a:cubicBezTo>
                  <a:cubicBezTo>
                    <a:pt x="13691" y="2788"/>
                    <a:pt x="13747" y="2819"/>
                    <a:pt x="13804" y="2819"/>
                  </a:cubicBezTo>
                  <a:cubicBezTo>
                    <a:pt x="13826" y="2819"/>
                    <a:pt x="13849" y="2815"/>
                    <a:pt x="13870" y="2805"/>
                  </a:cubicBezTo>
                  <a:cubicBezTo>
                    <a:pt x="13947" y="2764"/>
                    <a:pt x="13983" y="2651"/>
                    <a:pt x="13929" y="2579"/>
                  </a:cubicBezTo>
                  <a:cubicBezTo>
                    <a:pt x="13476" y="1972"/>
                    <a:pt x="12983" y="1353"/>
                    <a:pt x="12305" y="995"/>
                  </a:cubicBezTo>
                  <a:cubicBezTo>
                    <a:pt x="11983" y="823"/>
                    <a:pt x="11608" y="728"/>
                    <a:pt x="11251" y="710"/>
                  </a:cubicBezTo>
                  <a:cubicBezTo>
                    <a:pt x="10893" y="710"/>
                    <a:pt x="10572" y="823"/>
                    <a:pt x="10269" y="1013"/>
                  </a:cubicBezTo>
                  <a:cubicBezTo>
                    <a:pt x="10007" y="1181"/>
                    <a:pt x="9762" y="1389"/>
                    <a:pt x="9495" y="1561"/>
                  </a:cubicBezTo>
                  <a:cubicBezTo>
                    <a:pt x="9324" y="1671"/>
                    <a:pt x="9108" y="1781"/>
                    <a:pt x="8888" y="1781"/>
                  </a:cubicBezTo>
                  <a:cubicBezTo>
                    <a:pt x="8846" y="1781"/>
                    <a:pt x="8804" y="1777"/>
                    <a:pt x="8763" y="1769"/>
                  </a:cubicBezTo>
                  <a:cubicBezTo>
                    <a:pt x="8536" y="1728"/>
                    <a:pt x="8364" y="1597"/>
                    <a:pt x="8215" y="1430"/>
                  </a:cubicBezTo>
                  <a:cubicBezTo>
                    <a:pt x="8048" y="1240"/>
                    <a:pt x="7894" y="1031"/>
                    <a:pt x="7745" y="841"/>
                  </a:cubicBezTo>
                  <a:cubicBezTo>
                    <a:pt x="7573" y="656"/>
                    <a:pt x="7405" y="466"/>
                    <a:pt x="7197" y="335"/>
                  </a:cubicBezTo>
                  <a:cubicBezTo>
                    <a:pt x="7027" y="236"/>
                    <a:pt x="6846" y="188"/>
                    <a:pt x="6663" y="188"/>
                  </a:cubicBezTo>
                  <a:cubicBezTo>
                    <a:pt x="6603" y="188"/>
                    <a:pt x="6543" y="194"/>
                    <a:pt x="6483" y="204"/>
                  </a:cubicBezTo>
                  <a:cubicBezTo>
                    <a:pt x="5989" y="299"/>
                    <a:pt x="5650" y="710"/>
                    <a:pt x="5334" y="1050"/>
                  </a:cubicBezTo>
                  <a:cubicBezTo>
                    <a:pt x="5162" y="1221"/>
                    <a:pt x="5012" y="1389"/>
                    <a:pt x="4822" y="1502"/>
                  </a:cubicBezTo>
                  <a:cubicBezTo>
                    <a:pt x="4709" y="1561"/>
                    <a:pt x="4655" y="1579"/>
                    <a:pt x="4542" y="1615"/>
                  </a:cubicBezTo>
                  <a:lnTo>
                    <a:pt x="4239" y="1615"/>
                  </a:lnTo>
                  <a:cubicBezTo>
                    <a:pt x="4126" y="1579"/>
                    <a:pt x="4049" y="1543"/>
                    <a:pt x="3936" y="1466"/>
                  </a:cubicBezTo>
                  <a:cubicBezTo>
                    <a:pt x="3863" y="1407"/>
                    <a:pt x="3768" y="1316"/>
                    <a:pt x="3691" y="1221"/>
                  </a:cubicBezTo>
                  <a:cubicBezTo>
                    <a:pt x="3501" y="1013"/>
                    <a:pt x="3352" y="805"/>
                    <a:pt x="3185" y="597"/>
                  </a:cubicBezTo>
                  <a:cubicBezTo>
                    <a:pt x="3013" y="389"/>
                    <a:pt x="2805" y="204"/>
                    <a:pt x="2542" y="90"/>
                  </a:cubicBezTo>
                  <a:cubicBezTo>
                    <a:pt x="2401" y="29"/>
                    <a:pt x="2248" y="1"/>
                    <a:pt x="20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66" name="Google Shape;2066;p13"/>
          <p:cNvSpPr/>
          <p:nvPr/>
        </p:nvSpPr>
        <p:spPr>
          <a:xfrm>
            <a:off x="-1340312" y="-915300"/>
            <a:ext cx="2424500" cy="2109426"/>
          </a:xfrm>
          <a:custGeom>
            <a:avLst/>
            <a:gdLst/>
            <a:ahLst/>
            <a:cxnLst/>
            <a:rect l="l" t="t" r="r" b="b"/>
            <a:pathLst>
              <a:path w="8049" h="7003" extrusionOk="0">
                <a:moveTo>
                  <a:pt x="3660" y="0"/>
                </a:moveTo>
                <a:cubicBezTo>
                  <a:pt x="3320" y="0"/>
                  <a:pt x="2991" y="45"/>
                  <a:pt x="2697" y="143"/>
                </a:cubicBezTo>
                <a:cubicBezTo>
                  <a:pt x="1697" y="482"/>
                  <a:pt x="924" y="1332"/>
                  <a:pt x="625" y="2350"/>
                </a:cubicBezTo>
                <a:cubicBezTo>
                  <a:pt x="1" y="4553"/>
                  <a:pt x="1399" y="6196"/>
                  <a:pt x="2982" y="6797"/>
                </a:cubicBezTo>
                <a:cubicBezTo>
                  <a:pt x="3349" y="6937"/>
                  <a:pt x="3737" y="7002"/>
                  <a:pt x="4127" y="7002"/>
                </a:cubicBezTo>
                <a:cubicBezTo>
                  <a:pt x="5416" y="7002"/>
                  <a:pt x="6718" y="6280"/>
                  <a:pt x="7298" y="5119"/>
                </a:cubicBezTo>
                <a:cubicBezTo>
                  <a:pt x="8049" y="3612"/>
                  <a:pt x="7483" y="1577"/>
                  <a:pt x="6054" y="672"/>
                </a:cubicBezTo>
                <a:cubicBezTo>
                  <a:pt x="5410" y="270"/>
                  <a:pt x="4499" y="0"/>
                  <a:pt x="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13"/>
          <p:cNvSpPr/>
          <p:nvPr/>
        </p:nvSpPr>
        <p:spPr>
          <a:xfrm>
            <a:off x="8115301" y="3792800"/>
            <a:ext cx="2424500" cy="2109426"/>
          </a:xfrm>
          <a:custGeom>
            <a:avLst/>
            <a:gdLst/>
            <a:ahLst/>
            <a:cxnLst/>
            <a:rect l="l" t="t" r="r" b="b"/>
            <a:pathLst>
              <a:path w="8049" h="7003" extrusionOk="0">
                <a:moveTo>
                  <a:pt x="3660" y="0"/>
                </a:moveTo>
                <a:cubicBezTo>
                  <a:pt x="3320" y="0"/>
                  <a:pt x="2991" y="45"/>
                  <a:pt x="2697" y="143"/>
                </a:cubicBezTo>
                <a:cubicBezTo>
                  <a:pt x="1697" y="482"/>
                  <a:pt x="924" y="1332"/>
                  <a:pt x="625" y="2350"/>
                </a:cubicBezTo>
                <a:cubicBezTo>
                  <a:pt x="1" y="4553"/>
                  <a:pt x="1399" y="6196"/>
                  <a:pt x="2982" y="6797"/>
                </a:cubicBezTo>
                <a:cubicBezTo>
                  <a:pt x="3349" y="6937"/>
                  <a:pt x="3737" y="7002"/>
                  <a:pt x="4127" y="7002"/>
                </a:cubicBezTo>
                <a:cubicBezTo>
                  <a:pt x="5416" y="7002"/>
                  <a:pt x="6718" y="6280"/>
                  <a:pt x="7298" y="5119"/>
                </a:cubicBezTo>
                <a:cubicBezTo>
                  <a:pt x="8049" y="3612"/>
                  <a:pt x="7483" y="1577"/>
                  <a:pt x="6054" y="672"/>
                </a:cubicBezTo>
                <a:cubicBezTo>
                  <a:pt x="5410" y="270"/>
                  <a:pt x="4499" y="0"/>
                  <a:pt x="3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68" name="Google Shape;2068;p13"/>
          <p:cNvGrpSpPr/>
          <p:nvPr/>
        </p:nvGrpSpPr>
        <p:grpSpPr>
          <a:xfrm>
            <a:off x="7937078" y="3939050"/>
            <a:ext cx="973848" cy="1049877"/>
            <a:chOff x="301225" y="1363100"/>
            <a:chExt cx="229600" cy="247525"/>
          </a:xfrm>
        </p:grpSpPr>
        <p:sp>
          <p:nvSpPr>
            <p:cNvPr id="2069" name="Google Shape;2069;p13"/>
            <p:cNvSpPr/>
            <p:nvPr/>
          </p:nvSpPr>
          <p:spPr>
            <a:xfrm>
              <a:off x="301225" y="1472875"/>
              <a:ext cx="37800" cy="28500"/>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13"/>
            <p:cNvSpPr/>
            <p:nvPr/>
          </p:nvSpPr>
          <p:spPr>
            <a:xfrm>
              <a:off x="338825" y="1530800"/>
              <a:ext cx="41575" cy="33275"/>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13"/>
            <p:cNvSpPr/>
            <p:nvPr/>
          </p:nvSpPr>
          <p:spPr>
            <a:xfrm>
              <a:off x="388425" y="1570900"/>
              <a:ext cx="46275" cy="39725"/>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13"/>
            <p:cNvSpPr/>
            <p:nvPr/>
          </p:nvSpPr>
          <p:spPr>
            <a:xfrm>
              <a:off x="448325" y="1484475"/>
              <a:ext cx="51400" cy="37925"/>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13"/>
            <p:cNvSpPr/>
            <p:nvPr/>
          </p:nvSpPr>
          <p:spPr>
            <a:xfrm>
              <a:off x="387500" y="1460175"/>
              <a:ext cx="47650" cy="42525"/>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13"/>
            <p:cNvSpPr/>
            <p:nvPr/>
          </p:nvSpPr>
          <p:spPr>
            <a:xfrm>
              <a:off x="484175" y="1551650"/>
              <a:ext cx="46650" cy="44275"/>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13"/>
            <p:cNvSpPr/>
            <p:nvPr/>
          </p:nvSpPr>
          <p:spPr>
            <a:xfrm>
              <a:off x="349400" y="1408650"/>
              <a:ext cx="27725" cy="23625"/>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13"/>
            <p:cNvSpPr/>
            <p:nvPr/>
          </p:nvSpPr>
          <p:spPr>
            <a:xfrm>
              <a:off x="390350" y="1363100"/>
              <a:ext cx="56550" cy="41350"/>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13"/>
            <p:cNvSpPr/>
            <p:nvPr/>
          </p:nvSpPr>
          <p:spPr>
            <a:xfrm>
              <a:off x="441225" y="1554900"/>
              <a:ext cx="20725" cy="17000"/>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13"/>
            <p:cNvSpPr/>
            <p:nvPr/>
          </p:nvSpPr>
          <p:spPr>
            <a:xfrm>
              <a:off x="464300" y="1411200"/>
              <a:ext cx="32600" cy="2230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79" name="Google Shape;2079;p13"/>
          <p:cNvGrpSpPr/>
          <p:nvPr/>
        </p:nvGrpSpPr>
        <p:grpSpPr>
          <a:xfrm>
            <a:off x="288804" y="439028"/>
            <a:ext cx="701393" cy="522868"/>
            <a:chOff x="2634075" y="475000"/>
            <a:chExt cx="193200" cy="144025"/>
          </a:xfrm>
        </p:grpSpPr>
        <p:sp>
          <p:nvSpPr>
            <p:cNvPr id="2080" name="Google Shape;2080;p13"/>
            <p:cNvSpPr/>
            <p:nvPr/>
          </p:nvSpPr>
          <p:spPr>
            <a:xfrm>
              <a:off x="2681125" y="480875"/>
              <a:ext cx="36800" cy="21925"/>
            </a:xfrm>
            <a:custGeom>
              <a:avLst/>
              <a:gdLst/>
              <a:ahLst/>
              <a:cxnLst/>
              <a:rect l="l" t="t" r="r" b="b"/>
              <a:pathLst>
                <a:path w="1472" h="877" extrusionOk="0">
                  <a:moveTo>
                    <a:pt x="166" y="1"/>
                  </a:moveTo>
                  <a:cubicBezTo>
                    <a:pt x="108" y="1"/>
                    <a:pt x="50" y="35"/>
                    <a:pt x="23" y="92"/>
                  </a:cubicBezTo>
                  <a:cubicBezTo>
                    <a:pt x="1" y="169"/>
                    <a:pt x="42" y="259"/>
                    <a:pt x="114" y="300"/>
                  </a:cubicBezTo>
                  <a:cubicBezTo>
                    <a:pt x="494" y="485"/>
                    <a:pt x="851" y="675"/>
                    <a:pt x="1227" y="865"/>
                  </a:cubicBezTo>
                  <a:cubicBezTo>
                    <a:pt x="1244" y="873"/>
                    <a:pt x="1261" y="877"/>
                    <a:pt x="1279" y="877"/>
                  </a:cubicBezTo>
                  <a:cubicBezTo>
                    <a:pt x="1342" y="877"/>
                    <a:pt x="1407" y="830"/>
                    <a:pt x="1435" y="770"/>
                  </a:cubicBezTo>
                  <a:cubicBezTo>
                    <a:pt x="1471" y="693"/>
                    <a:pt x="1417" y="598"/>
                    <a:pt x="1340" y="580"/>
                  </a:cubicBezTo>
                  <a:cubicBezTo>
                    <a:pt x="983" y="395"/>
                    <a:pt x="607" y="205"/>
                    <a:pt x="227" y="15"/>
                  </a:cubicBezTo>
                  <a:cubicBezTo>
                    <a:pt x="208" y="5"/>
                    <a:pt x="187"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13"/>
            <p:cNvSpPr/>
            <p:nvPr/>
          </p:nvSpPr>
          <p:spPr>
            <a:xfrm>
              <a:off x="2723100" y="488975"/>
              <a:ext cx="30675" cy="19025"/>
            </a:xfrm>
            <a:custGeom>
              <a:avLst/>
              <a:gdLst/>
              <a:ahLst/>
              <a:cxnLst/>
              <a:rect l="l" t="t" r="r" b="b"/>
              <a:pathLst>
                <a:path w="1227" h="761" extrusionOk="0">
                  <a:moveTo>
                    <a:pt x="184" y="1"/>
                  </a:moveTo>
                  <a:cubicBezTo>
                    <a:pt x="127" y="1"/>
                    <a:pt x="55" y="47"/>
                    <a:pt x="41" y="107"/>
                  </a:cubicBezTo>
                  <a:cubicBezTo>
                    <a:pt x="0" y="184"/>
                    <a:pt x="41" y="256"/>
                    <a:pt x="113" y="297"/>
                  </a:cubicBezTo>
                  <a:cubicBezTo>
                    <a:pt x="416" y="446"/>
                    <a:pt x="697" y="596"/>
                    <a:pt x="982" y="749"/>
                  </a:cubicBezTo>
                  <a:cubicBezTo>
                    <a:pt x="998" y="757"/>
                    <a:pt x="1016" y="760"/>
                    <a:pt x="1034" y="760"/>
                  </a:cubicBezTo>
                  <a:cubicBezTo>
                    <a:pt x="1102" y="760"/>
                    <a:pt x="1176" y="712"/>
                    <a:pt x="1190" y="654"/>
                  </a:cubicBezTo>
                  <a:cubicBezTo>
                    <a:pt x="1226" y="578"/>
                    <a:pt x="1190" y="501"/>
                    <a:pt x="1095" y="464"/>
                  </a:cubicBezTo>
                  <a:cubicBezTo>
                    <a:pt x="810" y="315"/>
                    <a:pt x="529" y="161"/>
                    <a:pt x="226" y="12"/>
                  </a:cubicBezTo>
                  <a:cubicBezTo>
                    <a:pt x="215" y="4"/>
                    <a:pt x="200"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13"/>
            <p:cNvSpPr/>
            <p:nvPr/>
          </p:nvSpPr>
          <p:spPr>
            <a:xfrm>
              <a:off x="2709975" y="518325"/>
              <a:ext cx="27725" cy="16800"/>
            </a:xfrm>
            <a:custGeom>
              <a:avLst/>
              <a:gdLst/>
              <a:ahLst/>
              <a:cxnLst/>
              <a:rect l="l" t="t" r="r" b="b"/>
              <a:pathLst>
                <a:path w="1109" h="672" extrusionOk="0">
                  <a:moveTo>
                    <a:pt x="160" y="1"/>
                  </a:moveTo>
                  <a:cubicBezTo>
                    <a:pt x="113" y="1"/>
                    <a:pt x="68" y="19"/>
                    <a:pt x="37" y="64"/>
                  </a:cubicBezTo>
                  <a:cubicBezTo>
                    <a:pt x="0" y="141"/>
                    <a:pt x="0" y="231"/>
                    <a:pt x="73" y="272"/>
                  </a:cubicBezTo>
                  <a:cubicBezTo>
                    <a:pt x="317" y="439"/>
                    <a:pt x="584" y="571"/>
                    <a:pt x="883" y="666"/>
                  </a:cubicBezTo>
                  <a:cubicBezTo>
                    <a:pt x="900" y="670"/>
                    <a:pt x="918" y="672"/>
                    <a:pt x="935" y="672"/>
                  </a:cubicBezTo>
                  <a:cubicBezTo>
                    <a:pt x="998" y="672"/>
                    <a:pt x="1058" y="645"/>
                    <a:pt x="1073" y="571"/>
                  </a:cubicBezTo>
                  <a:cubicBezTo>
                    <a:pt x="1109" y="498"/>
                    <a:pt x="1073" y="403"/>
                    <a:pt x="996" y="367"/>
                  </a:cubicBezTo>
                  <a:cubicBezTo>
                    <a:pt x="864" y="326"/>
                    <a:pt x="733" y="290"/>
                    <a:pt x="602" y="231"/>
                  </a:cubicBezTo>
                  <a:cubicBezTo>
                    <a:pt x="566" y="213"/>
                    <a:pt x="543" y="195"/>
                    <a:pt x="507" y="195"/>
                  </a:cubicBezTo>
                  <a:cubicBezTo>
                    <a:pt x="489" y="177"/>
                    <a:pt x="489" y="177"/>
                    <a:pt x="471" y="159"/>
                  </a:cubicBezTo>
                  <a:lnTo>
                    <a:pt x="453" y="159"/>
                  </a:lnTo>
                  <a:lnTo>
                    <a:pt x="430" y="141"/>
                  </a:lnTo>
                  <a:cubicBezTo>
                    <a:pt x="376" y="118"/>
                    <a:pt x="317" y="82"/>
                    <a:pt x="263" y="28"/>
                  </a:cubicBezTo>
                  <a:cubicBezTo>
                    <a:pt x="230" y="11"/>
                    <a:pt x="195"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13"/>
            <p:cNvSpPr/>
            <p:nvPr/>
          </p:nvSpPr>
          <p:spPr>
            <a:xfrm>
              <a:off x="2740050" y="518600"/>
              <a:ext cx="27850" cy="16775"/>
            </a:xfrm>
            <a:custGeom>
              <a:avLst/>
              <a:gdLst/>
              <a:ahLst/>
              <a:cxnLst/>
              <a:rect l="l" t="t" r="r" b="b"/>
              <a:pathLst>
                <a:path w="1114" h="671" extrusionOk="0">
                  <a:moveTo>
                    <a:pt x="173" y="1"/>
                  </a:moveTo>
                  <a:cubicBezTo>
                    <a:pt x="118" y="1"/>
                    <a:pt x="55" y="37"/>
                    <a:pt x="41" y="89"/>
                  </a:cubicBezTo>
                  <a:cubicBezTo>
                    <a:pt x="1" y="166"/>
                    <a:pt x="41" y="261"/>
                    <a:pt x="114" y="297"/>
                  </a:cubicBezTo>
                  <a:cubicBezTo>
                    <a:pt x="381" y="410"/>
                    <a:pt x="625" y="542"/>
                    <a:pt x="887" y="655"/>
                  </a:cubicBezTo>
                  <a:cubicBezTo>
                    <a:pt x="908" y="666"/>
                    <a:pt x="931" y="671"/>
                    <a:pt x="952" y="671"/>
                  </a:cubicBezTo>
                  <a:cubicBezTo>
                    <a:pt x="1010" y="671"/>
                    <a:pt x="1064" y="635"/>
                    <a:pt x="1077" y="582"/>
                  </a:cubicBezTo>
                  <a:cubicBezTo>
                    <a:pt x="1114" y="487"/>
                    <a:pt x="1077" y="410"/>
                    <a:pt x="1001" y="374"/>
                  </a:cubicBezTo>
                  <a:cubicBezTo>
                    <a:pt x="738" y="261"/>
                    <a:pt x="494" y="130"/>
                    <a:pt x="227" y="17"/>
                  </a:cubicBezTo>
                  <a:cubicBezTo>
                    <a:pt x="212" y="6"/>
                    <a:pt x="193"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13"/>
            <p:cNvSpPr/>
            <p:nvPr/>
          </p:nvSpPr>
          <p:spPr>
            <a:xfrm>
              <a:off x="2744350" y="478750"/>
              <a:ext cx="32950" cy="22375"/>
            </a:xfrm>
            <a:custGeom>
              <a:avLst/>
              <a:gdLst/>
              <a:ahLst/>
              <a:cxnLst/>
              <a:rect l="l" t="t" r="r" b="b"/>
              <a:pathLst>
                <a:path w="1318" h="895" extrusionOk="0">
                  <a:moveTo>
                    <a:pt x="169" y="0"/>
                  </a:moveTo>
                  <a:cubicBezTo>
                    <a:pt x="128" y="0"/>
                    <a:pt x="89" y="19"/>
                    <a:pt x="55" y="64"/>
                  </a:cubicBezTo>
                  <a:cubicBezTo>
                    <a:pt x="1" y="118"/>
                    <a:pt x="1" y="231"/>
                    <a:pt x="73" y="272"/>
                  </a:cubicBezTo>
                  <a:cubicBezTo>
                    <a:pt x="412" y="457"/>
                    <a:pt x="734" y="665"/>
                    <a:pt x="1055" y="855"/>
                  </a:cubicBezTo>
                  <a:cubicBezTo>
                    <a:pt x="1090" y="881"/>
                    <a:pt x="1130" y="894"/>
                    <a:pt x="1166" y="894"/>
                  </a:cubicBezTo>
                  <a:cubicBezTo>
                    <a:pt x="1207" y="894"/>
                    <a:pt x="1243" y="876"/>
                    <a:pt x="1263" y="837"/>
                  </a:cubicBezTo>
                  <a:cubicBezTo>
                    <a:pt x="1317" y="778"/>
                    <a:pt x="1317" y="665"/>
                    <a:pt x="1245" y="611"/>
                  </a:cubicBezTo>
                  <a:cubicBezTo>
                    <a:pt x="924" y="421"/>
                    <a:pt x="584" y="213"/>
                    <a:pt x="263" y="27"/>
                  </a:cubicBezTo>
                  <a:cubicBezTo>
                    <a:pt x="231" y="10"/>
                    <a:pt x="19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13"/>
            <p:cNvSpPr/>
            <p:nvPr/>
          </p:nvSpPr>
          <p:spPr>
            <a:xfrm>
              <a:off x="2795250" y="521700"/>
              <a:ext cx="23550" cy="18625"/>
            </a:xfrm>
            <a:custGeom>
              <a:avLst/>
              <a:gdLst/>
              <a:ahLst/>
              <a:cxnLst/>
              <a:rect l="l" t="t" r="r" b="b"/>
              <a:pathLst>
                <a:path w="942" h="745" extrusionOk="0">
                  <a:moveTo>
                    <a:pt x="162" y="0"/>
                  </a:moveTo>
                  <a:cubicBezTo>
                    <a:pt x="119" y="0"/>
                    <a:pt x="76" y="19"/>
                    <a:pt x="55" y="60"/>
                  </a:cubicBezTo>
                  <a:cubicBezTo>
                    <a:pt x="0" y="137"/>
                    <a:pt x="0" y="232"/>
                    <a:pt x="73" y="268"/>
                  </a:cubicBezTo>
                  <a:cubicBezTo>
                    <a:pt x="281" y="418"/>
                    <a:pt x="489" y="571"/>
                    <a:pt x="697" y="721"/>
                  </a:cubicBezTo>
                  <a:cubicBezTo>
                    <a:pt x="720" y="736"/>
                    <a:pt x="749" y="744"/>
                    <a:pt x="780" y="744"/>
                  </a:cubicBezTo>
                  <a:cubicBezTo>
                    <a:pt x="824" y="744"/>
                    <a:pt x="871" y="727"/>
                    <a:pt x="905" y="684"/>
                  </a:cubicBezTo>
                  <a:cubicBezTo>
                    <a:pt x="941" y="626"/>
                    <a:pt x="941" y="513"/>
                    <a:pt x="864" y="476"/>
                  </a:cubicBezTo>
                  <a:cubicBezTo>
                    <a:pt x="679" y="323"/>
                    <a:pt x="471" y="173"/>
                    <a:pt x="263" y="42"/>
                  </a:cubicBezTo>
                  <a:cubicBezTo>
                    <a:pt x="237" y="15"/>
                    <a:pt x="199"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13"/>
            <p:cNvSpPr/>
            <p:nvPr/>
          </p:nvSpPr>
          <p:spPr>
            <a:xfrm>
              <a:off x="2758500" y="556975"/>
              <a:ext cx="23075" cy="15100"/>
            </a:xfrm>
            <a:custGeom>
              <a:avLst/>
              <a:gdLst/>
              <a:ahLst/>
              <a:cxnLst/>
              <a:rect l="l" t="t" r="r" b="b"/>
              <a:pathLst>
                <a:path w="923" h="604" extrusionOk="0">
                  <a:moveTo>
                    <a:pt x="468" y="171"/>
                  </a:moveTo>
                  <a:cubicBezTo>
                    <a:pt x="466" y="171"/>
                    <a:pt x="466" y="173"/>
                    <a:pt x="471" y="178"/>
                  </a:cubicBezTo>
                  <a:cubicBezTo>
                    <a:pt x="474" y="178"/>
                    <a:pt x="478" y="179"/>
                    <a:pt x="482" y="180"/>
                  </a:cubicBezTo>
                  <a:lnTo>
                    <a:pt x="482" y="180"/>
                  </a:lnTo>
                  <a:cubicBezTo>
                    <a:pt x="478" y="177"/>
                    <a:pt x="470" y="171"/>
                    <a:pt x="468" y="171"/>
                  </a:cubicBezTo>
                  <a:close/>
                  <a:moveTo>
                    <a:pt x="176" y="1"/>
                  </a:moveTo>
                  <a:cubicBezTo>
                    <a:pt x="128" y="1"/>
                    <a:pt x="79" y="20"/>
                    <a:pt x="54" y="65"/>
                  </a:cubicBezTo>
                  <a:cubicBezTo>
                    <a:pt x="0" y="138"/>
                    <a:pt x="18" y="214"/>
                    <a:pt x="73" y="269"/>
                  </a:cubicBezTo>
                  <a:cubicBezTo>
                    <a:pt x="263" y="423"/>
                    <a:pt x="489" y="536"/>
                    <a:pt x="697" y="590"/>
                  </a:cubicBezTo>
                  <a:cubicBezTo>
                    <a:pt x="724" y="599"/>
                    <a:pt x="748" y="603"/>
                    <a:pt x="769" y="603"/>
                  </a:cubicBezTo>
                  <a:cubicBezTo>
                    <a:pt x="791" y="603"/>
                    <a:pt x="810" y="599"/>
                    <a:pt x="828" y="590"/>
                  </a:cubicBezTo>
                  <a:cubicBezTo>
                    <a:pt x="864" y="572"/>
                    <a:pt x="887" y="554"/>
                    <a:pt x="905" y="518"/>
                  </a:cubicBezTo>
                  <a:cubicBezTo>
                    <a:pt x="923" y="441"/>
                    <a:pt x="905" y="346"/>
                    <a:pt x="828" y="309"/>
                  </a:cubicBezTo>
                  <a:cubicBezTo>
                    <a:pt x="715" y="291"/>
                    <a:pt x="620" y="251"/>
                    <a:pt x="507" y="196"/>
                  </a:cubicBezTo>
                  <a:cubicBezTo>
                    <a:pt x="507" y="196"/>
                    <a:pt x="495" y="185"/>
                    <a:pt x="482" y="180"/>
                  </a:cubicBezTo>
                  <a:lnTo>
                    <a:pt x="482" y="180"/>
                  </a:lnTo>
                  <a:cubicBezTo>
                    <a:pt x="483" y="182"/>
                    <a:pt x="484" y="183"/>
                    <a:pt x="483" y="183"/>
                  </a:cubicBezTo>
                  <a:cubicBezTo>
                    <a:pt x="481" y="183"/>
                    <a:pt x="478" y="182"/>
                    <a:pt x="471" y="178"/>
                  </a:cubicBezTo>
                  <a:cubicBezTo>
                    <a:pt x="453" y="156"/>
                    <a:pt x="434" y="138"/>
                    <a:pt x="394" y="119"/>
                  </a:cubicBezTo>
                  <a:cubicBezTo>
                    <a:pt x="358" y="101"/>
                    <a:pt x="321" y="65"/>
                    <a:pt x="263" y="24"/>
                  </a:cubicBezTo>
                  <a:cubicBezTo>
                    <a:pt x="240" y="10"/>
                    <a:pt x="209"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13"/>
            <p:cNvSpPr/>
            <p:nvPr/>
          </p:nvSpPr>
          <p:spPr>
            <a:xfrm>
              <a:off x="2806550" y="551750"/>
              <a:ext cx="20725" cy="15925"/>
            </a:xfrm>
            <a:custGeom>
              <a:avLst/>
              <a:gdLst/>
              <a:ahLst/>
              <a:cxnLst/>
              <a:rect l="l" t="t" r="r" b="b"/>
              <a:pathLst>
                <a:path w="829" h="637" extrusionOk="0">
                  <a:moveTo>
                    <a:pt x="154" y="1"/>
                  </a:moveTo>
                  <a:cubicBezTo>
                    <a:pt x="113" y="1"/>
                    <a:pt x="70" y="15"/>
                    <a:pt x="37" y="48"/>
                  </a:cubicBezTo>
                  <a:cubicBezTo>
                    <a:pt x="1" y="120"/>
                    <a:pt x="1" y="215"/>
                    <a:pt x="73" y="274"/>
                  </a:cubicBezTo>
                  <a:cubicBezTo>
                    <a:pt x="245" y="387"/>
                    <a:pt x="394" y="500"/>
                    <a:pt x="566" y="613"/>
                  </a:cubicBezTo>
                  <a:cubicBezTo>
                    <a:pt x="596" y="628"/>
                    <a:pt x="629" y="637"/>
                    <a:pt x="662" y="637"/>
                  </a:cubicBezTo>
                  <a:cubicBezTo>
                    <a:pt x="710" y="637"/>
                    <a:pt x="758" y="618"/>
                    <a:pt x="792" y="573"/>
                  </a:cubicBezTo>
                  <a:cubicBezTo>
                    <a:pt x="829" y="518"/>
                    <a:pt x="829" y="405"/>
                    <a:pt x="752" y="365"/>
                  </a:cubicBezTo>
                  <a:lnTo>
                    <a:pt x="245" y="25"/>
                  </a:lnTo>
                  <a:cubicBezTo>
                    <a:pt x="219" y="9"/>
                    <a:pt x="187" y="1"/>
                    <a:pt x="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13"/>
            <p:cNvSpPr/>
            <p:nvPr/>
          </p:nvSpPr>
          <p:spPr>
            <a:xfrm>
              <a:off x="2682150" y="548500"/>
              <a:ext cx="25475" cy="17725"/>
            </a:xfrm>
            <a:custGeom>
              <a:avLst/>
              <a:gdLst/>
              <a:ahLst/>
              <a:cxnLst/>
              <a:rect l="l" t="t" r="r" b="b"/>
              <a:pathLst>
                <a:path w="1019" h="709" extrusionOk="0">
                  <a:moveTo>
                    <a:pt x="162" y="1"/>
                  </a:moveTo>
                  <a:cubicBezTo>
                    <a:pt x="118" y="1"/>
                    <a:pt x="72" y="19"/>
                    <a:pt x="37" y="65"/>
                  </a:cubicBezTo>
                  <a:cubicBezTo>
                    <a:pt x="1" y="119"/>
                    <a:pt x="1" y="232"/>
                    <a:pt x="73" y="268"/>
                  </a:cubicBezTo>
                  <a:cubicBezTo>
                    <a:pt x="299" y="404"/>
                    <a:pt x="525" y="553"/>
                    <a:pt x="752" y="685"/>
                  </a:cubicBezTo>
                  <a:cubicBezTo>
                    <a:pt x="776" y="700"/>
                    <a:pt x="806" y="708"/>
                    <a:pt x="838" y="708"/>
                  </a:cubicBezTo>
                  <a:cubicBezTo>
                    <a:pt x="882" y="708"/>
                    <a:pt x="928" y="691"/>
                    <a:pt x="960" y="648"/>
                  </a:cubicBezTo>
                  <a:cubicBezTo>
                    <a:pt x="1000" y="590"/>
                    <a:pt x="1018" y="477"/>
                    <a:pt x="942" y="440"/>
                  </a:cubicBezTo>
                  <a:cubicBezTo>
                    <a:pt x="715" y="309"/>
                    <a:pt x="471" y="155"/>
                    <a:pt x="245" y="24"/>
                  </a:cubicBezTo>
                  <a:cubicBezTo>
                    <a:pt x="221" y="9"/>
                    <a:pt x="192" y="1"/>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13"/>
            <p:cNvSpPr/>
            <p:nvPr/>
          </p:nvSpPr>
          <p:spPr>
            <a:xfrm>
              <a:off x="2645850" y="508450"/>
              <a:ext cx="27400" cy="18725"/>
            </a:xfrm>
            <a:custGeom>
              <a:avLst/>
              <a:gdLst/>
              <a:ahLst/>
              <a:cxnLst/>
              <a:rect l="l" t="t" r="r" b="b"/>
              <a:pathLst>
                <a:path w="1096" h="749" extrusionOk="0">
                  <a:moveTo>
                    <a:pt x="165" y="1"/>
                  </a:moveTo>
                  <a:cubicBezTo>
                    <a:pt x="118" y="1"/>
                    <a:pt x="71" y="19"/>
                    <a:pt x="37" y="61"/>
                  </a:cubicBezTo>
                  <a:cubicBezTo>
                    <a:pt x="0" y="120"/>
                    <a:pt x="0" y="233"/>
                    <a:pt x="77" y="269"/>
                  </a:cubicBezTo>
                  <a:cubicBezTo>
                    <a:pt x="322" y="423"/>
                    <a:pt x="584" y="572"/>
                    <a:pt x="828" y="721"/>
                  </a:cubicBezTo>
                  <a:cubicBezTo>
                    <a:pt x="861" y="739"/>
                    <a:pt x="896" y="748"/>
                    <a:pt x="931" y="748"/>
                  </a:cubicBezTo>
                  <a:cubicBezTo>
                    <a:pt x="978" y="748"/>
                    <a:pt x="1023" y="730"/>
                    <a:pt x="1054" y="685"/>
                  </a:cubicBezTo>
                  <a:cubicBezTo>
                    <a:pt x="1095" y="626"/>
                    <a:pt x="1095" y="513"/>
                    <a:pt x="1018" y="477"/>
                  </a:cubicBezTo>
                  <a:cubicBezTo>
                    <a:pt x="774" y="328"/>
                    <a:pt x="507" y="174"/>
                    <a:pt x="263" y="25"/>
                  </a:cubicBezTo>
                  <a:cubicBezTo>
                    <a:pt x="233" y="10"/>
                    <a:pt x="199"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13"/>
            <p:cNvSpPr/>
            <p:nvPr/>
          </p:nvSpPr>
          <p:spPr>
            <a:xfrm>
              <a:off x="2720725" y="559350"/>
              <a:ext cx="26025" cy="20550"/>
            </a:xfrm>
            <a:custGeom>
              <a:avLst/>
              <a:gdLst/>
              <a:ahLst/>
              <a:cxnLst/>
              <a:rect l="l" t="t" r="r" b="b"/>
              <a:pathLst>
                <a:path w="1041" h="822" extrusionOk="0">
                  <a:moveTo>
                    <a:pt x="166" y="1"/>
                  </a:moveTo>
                  <a:cubicBezTo>
                    <a:pt x="118" y="1"/>
                    <a:pt x="73" y="18"/>
                    <a:pt x="41" y="61"/>
                  </a:cubicBezTo>
                  <a:cubicBezTo>
                    <a:pt x="0" y="138"/>
                    <a:pt x="0" y="233"/>
                    <a:pt x="77" y="269"/>
                  </a:cubicBezTo>
                  <a:cubicBezTo>
                    <a:pt x="303" y="459"/>
                    <a:pt x="548" y="626"/>
                    <a:pt x="774" y="798"/>
                  </a:cubicBezTo>
                  <a:cubicBezTo>
                    <a:pt x="806" y="813"/>
                    <a:pt x="841" y="822"/>
                    <a:pt x="873" y="822"/>
                  </a:cubicBezTo>
                  <a:cubicBezTo>
                    <a:pt x="919" y="822"/>
                    <a:pt x="961" y="804"/>
                    <a:pt x="982" y="762"/>
                  </a:cubicBezTo>
                  <a:cubicBezTo>
                    <a:pt x="1041" y="703"/>
                    <a:pt x="1041" y="608"/>
                    <a:pt x="964" y="554"/>
                  </a:cubicBezTo>
                  <a:cubicBezTo>
                    <a:pt x="719" y="382"/>
                    <a:pt x="493" y="214"/>
                    <a:pt x="267" y="24"/>
                  </a:cubicBezTo>
                  <a:cubicBezTo>
                    <a:pt x="235" y="9"/>
                    <a:pt x="200"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13"/>
            <p:cNvSpPr/>
            <p:nvPr/>
          </p:nvSpPr>
          <p:spPr>
            <a:xfrm>
              <a:off x="2779650" y="587325"/>
              <a:ext cx="21725" cy="15975"/>
            </a:xfrm>
            <a:custGeom>
              <a:avLst/>
              <a:gdLst/>
              <a:ahLst/>
              <a:cxnLst/>
              <a:rect l="l" t="t" r="r" b="b"/>
              <a:pathLst>
                <a:path w="869" h="639" extrusionOk="0">
                  <a:moveTo>
                    <a:pt x="131" y="0"/>
                  </a:moveTo>
                  <a:cubicBezTo>
                    <a:pt x="95" y="0"/>
                    <a:pt x="59" y="36"/>
                    <a:pt x="41" y="54"/>
                  </a:cubicBezTo>
                  <a:cubicBezTo>
                    <a:pt x="0" y="131"/>
                    <a:pt x="0" y="226"/>
                    <a:pt x="59" y="281"/>
                  </a:cubicBezTo>
                  <a:cubicBezTo>
                    <a:pt x="244" y="376"/>
                    <a:pt x="434" y="489"/>
                    <a:pt x="606" y="602"/>
                  </a:cubicBezTo>
                  <a:cubicBezTo>
                    <a:pt x="642" y="620"/>
                    <a:pt x="679" y="638"/>
                    <a:pt x="737" y="638"/>
                  </a:cubicBezTo>
                  <a:cubicBezTo>
                    <a:pt x="774" y="620"/>
                    <a:pt x="810" y="602"/>
                    <a:pt x="832" y="584"/>
                  </a:cubicBezTo>
                  <a:cubicBezTo>
                    <a:pt x="869" y="507"/>
                    <a:pt x="869" y="412"/>
                    <a:pt x="792" y="358"/>
                  </a:cubicBezTo>
                  <a:cubicBezTo>
                    <a:pt x="624" y="244"/>
                    <a:pt x="434" y="149"/>
                    <a:pt x="244" y="36"/>
                  </a:cubicBezTo>
                  <a:cubicBezTo>
                    <a:pt x="208" y="0"/>
                    <a:pt x="172"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13"/>
            <p:cNvSpPr/>
            <p:nvPr/>
          </p:nvSpPr>
          <p:spPr>
            <a:xfrm>
              <a:off x="2741525" y="602475"/>
              <a:ext cx="20725" cy="16550"/>
            </a:xfrm>
            <a:custGeom>
              <a:avLst/>
              <a:gdLst/>
              <a:ahLst/>
              <a:cxnLst/>
              <a:rect l="l" t="t" r="r" b="b"/>
              <a:pathLst>
                <a:path w="829" h="662" extrusionOk="0">
                  <a:moveTo>
                    <a:pt x="166" y="1"/>
                  </a:moveTo>
                  <a:cubicBezTo>
                    <a:pt x="120" y="1"/>
                    <a:pt x="73" y="26"/>
                    <a:pt x="37" y="73"/>
                  </a:cubicBezTo>
                  <a:cubicBezTo>
                    <a:pt x="1" y="127"/>
                    <a:pt x="1" y="222"/>
                    <a:pt x="73" y="281"/>
                  </a:cubicBezTo>
                  <a:cubicBezTo>
                    <a:pt x="227" y="394"/>
                    <a:pt x="394" y="525"/>
                    <a:pt x="566" y="638"/>
                  </a:cubicBezTo>
                  <a:cubicBezTo>
                    <a:pt x="595" y="653"/>
                    <a:pt x="629" y="662"/>
                    <a:pt x="662" y="662"/>
                  </a:cubicBezTo>
                  <a:cubicBezTo>
                    <a:pt x="710" y="662"/>
                    <a:pt x="757" y="643"/>
                    <a:pt x="792" y="597"/>
                  </a:cubicBezTo>
                  <a:cubicBezTo>
                    <a:pt x="828" y="543"/>
                    <a:pt x="828" y="448"/>
                    <a:pt x="752" y="394"/>
                  </a:cubicBezTo>
                  <a:cubicBezTo>
                    <a:pt x="584" y="281"/>
                    <a:pt x="412" y="145"/>
                    <a:pt x="245" y="32"/>
                  </a:cubicBezTo>
                  <a:cubicBezTo>
                    <a:pt x="222" y="11"/>
                    <a:pt x="194"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13"/>
            <p:cNvSpPr/>
            <p:nvPr/>
          </p:nvSpPr>
          <p:spPr>
            <a:xfrm>
              <a:off x="2634550" y="475000"/>
              <a:ext cx="27375" cy="20075"/>
            </a:xfrm>
            <a:custGeom>
              <a:avLst/>
              <a:gdLst/>
              <a:ahLst/>
              <a:cxnLst/>
              <a:rect l="l" t="t" r="r" b="b"/>
              <a:pathLst>
                <a:path w="1095" h="803" extrusionOk="0">
                  <a:moveTo>
                    <a:pt x="167" y="0"/>
                  </a:moveTo>
                  <a:cubicBezTo>
                    <a:pt x="119" y="0"/>
                    <a:pt x="71" y="19"/>
                    <a:pt x="36" y="64"/>
                  </a:cubicBezTo>
                  <a:cubicBezTo>
                    <a:pt x="0" y="119"/>
                    <a:pt x="0" y="232"/>
                    <a:pt x="77" y="268"/>
                  </a:cubicBezTo>
                  <a:cubicBezTo>
                    <a:pt x="321" y="440"/>
                    <a:pt x="584" y="607"/>
                    <a:pt x="828" y="779"/>
                  </a:cubicBezTo>
                  <a:cubicBezTo>
                    <a:pt x="860" y="794"/>
                    <a:pt x="895" y="803"/>
                    <a:pt x="927" y="803"/>
                  </a:cubicBezTo>
                  <a:cubicBezTo>
                    <a:pt x="973" y="803"/>
                    <a:pt x="1015" y="785"/>
                    <a:pt x="1036" y="743"/>
                  </a:cubicBezTo>
                  <a:cubicBezTo>
                    <a:pt x="1095" y="684"/>
                    <a:pt x="1095" y="571"/>
                    <a:pt x="1018" y="535"/>
                  </a:cubicBezTo>
                  <a:cubicBezTo>
                    <a:pt x="756" y="363"/>
                    <a:pt x="507" y="196"/>
                    <a:pt x="262" y="24"/>
                  </a:cubicBezTo>
                  <a:cubicBezTo>
                    <a:pt x="233" y="9"/>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13"/>
            <p:cNvSpPr/>
            <p:nvPr/>
          </p:nvSpPr>
          <p:spPr>
            <a:xfrm>
              <a:off x="2677400" y="583350"/>
              <a:ext cx="24125" cy="17325"/>
            </a:xfrm>
            <a:custGeom>
              <a:avLst/>
              <a:gdLst/>
              <a:ahLst/>
              <a:cxnLst/>
              <a:rect l="l" t="t" r="r" b="b"/>
              <a:pathLst>
                <a:path w="965" h="693" extrusionOk="0">
                  <a:moveTo>
                    <a:pt x="164" y="1"/>
                  </a:moveTo>
                  <a:cubicBezTo>
                    <a:pt x="117" y="1"/>
                    <a:pt x="71" y="20"/>
                    <a:pt x="37" y="64"/>
                  </a:cubicBezTo>
                  <a:cubicBezTo>
                    <a:pt x="1" y="118"/>
                    <a:pt x="1" y="232"/>
                    <a:pt x="77" y="272"/>
                  </a:cubicBezTo>
                  <a:cubicBezTo>
                    <a:pt x="286" y="403"/>
                    <a:pt x="489" y="535"/>
                    <a:pt x="697" y="666"/>
                  </a:cubicBezTo>
                  <a:cubicBezTo>
                    <a:pt x="730" y="683"/>
                    <a:pt x="765" y="693"/>
                    <a:pt x="798" y="693"/>
                  </a:cubicBezTo>
                  <a:cubicBezTo>
                    <a:pt x="844" y="693"/>
                    <a:pt x="884" y="674"/>
                    <a:pt x="905" y="630"/>
                  </a:cubicBezTo>
                  <a:cubicBezTo>
                    <a:pt x="964" y="571"/>
                    <a:pt x="964" y="458"/>
                    <a:pt x="887" y="422"/>
                  </a:cubicBezTo>
                  <a:cubicBezTo>
                    <a:pt x="679" y="290"/>
                    <a:pt x="471" y="159"/>
                    <a:pt x="263" y="28"/>
                  </a:cubicBezTo>
                  <a:cubicBezTo>
                    <a:pt x="232" y="11"/>
                    <a:pt x="198"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13"/>
            <p:cNvSpPr/>
            <p:nvPr/>
          </p:nvSpPr>
          <p:spPr>
            <a:xfrm>
              <a:off x="2634075" y="534850"/>
              <a:ext cx="28300" cy="18475"/>
            </a:xfrm>
            <a:custGeom>
              <a:avLst/>
              <a:gdLst/>
              <a:ahLst/>
              <a:cxnLst/>
              <a:rect l="l" t="t" r="r" b="b"/>
              <a:pathLst>
                <a:path w="1132" h="739" extrusionOk="0">
                  <a:moveTo>
                    <a:pt x="168" y="1"/>
                  </a:moveTo>
                  <a:cubicBezTo>
                    <a:pt x="112" y="1"/>
                    <a:pt x="50" y="44"/>
                    <a:pt x="37" y="100"/>
                  </a:cubicBezTo>
                  <a:cubicBezTo>
                    <a:pt x="1" y="195"/>
                    <a:pt x="37" y="249"/>
                    <a:pt x="114" y="308"/>
                  </a:cubicBezTo>
                  <a:cubicBezTo>
                    <a:pt x="376" y="439"/>
                    <a:pt x="639" y="588"/>
                    <a:pt x="906" y="724"/>
                  </a:cubicBezTo>
                  <a:cubicBezTo>
                    <a:pt x="920" y="734"/>
                    <a:pt x="939" y="738"/>
                    <a:pt x="958" y="738"/>
                  </a:cubicBezTo>
                  <a:cubicBezTo>
                    <a:pt x="1013" y="738"/>
                    <a:pt x="1078" y="704"/>
                    <a:pt x="1091" y="647"/>
                  </a:cubicBezTo>
                  <a:cubicBezTo>
                    <a:pt x="1132" y="552"/>
                    <a:pt x="1091" y="475"/>
                    <a:pt x="1019" y="439"/>
                  </a:cubicBezTo>
                  <a:cubicBezTo>
                    <a:pt x="752" y="308"/>
                    <a:pt x="490" y="158"/>
                    <a:pt x="227" y="23"/>
                  </a:cubicBezTo>
                  <a:cubicBezTo>
                    <a:pt x="211" y="7"/>
                    <a:pt x="190"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096"/>
        <p:cNvGrpSpPr/>
        <p:nvPr/>
      </p:nvGrpSpPr>
      <p:grpSpPr>
        <a:xfrm>
          <a:off x="0" y="0"/>
          <a:ext cx="0" cy="0"/>
          <a:chOff x="0" y="0"/>
          <a:chExt cx="0" cy="0"/>
        </a:xfrm>
      </p:grpSpPr>
      <p:sp>
        <p:nvSpPr>
          <p:cNvPr id="2097" name="Google Shape;2097;p14"/>
          <p:cNvSpPr txBox="1">
            <a:spLocks noGrp="1"/>
          </p:cNvSpPr>
          <p:nvPr>
            <p:ph type="title"/>
          </p:nvPr>
        </p:nvSpPr>
        <p:spPr>
          <a:xfrm>
            <a:off x="1266900" y="1477000"/>
            <a:ext cx="6610200" cy="197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098" name="Google Shape;2098;p14"/>
          <p:cNvSpPr txBox="1">
            <a:spLocks noGrp="1"/>
          </p:cNvSpPr>
          <p:nvPr>
            <p:ph type="title" idx="2"/>
          </p:nvPr>
        </p:nvSpPr>
        <p:spPr>
          <a:xfrm>
            <a:off x="3160600" y="3296750"/>
            <a:ext cx="2822700" cy="398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400"/>
              <a:buNone/>
              <a:defRPr sz="1400" b="0">
                <a:solidFill>
                  <a:schemeClr val="dk2"/>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099" name="Google Shape;2099;p14"/>
          <p:cNvSpPr/>
          <p:nvPr/>
        </p:nvSpPr>
        <p:spPr>
          <a:xfrm rot="9234458">
            <a:off x="-367420" y="-294943"/>
            <a:ext cx="2065233" cy="1105851"/>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00" name="Google Shape;2100;p14"/>
          <p:cNvGrpSpPr/>
          <p:nvPr/>
        </p:nvGrpSpPr>
        <p:grpSpPr>
          <a:xfrm rot="8820624">
            <a:off x="7872127" y="-217232"/>
            <a:ext cx="2052321" cy="1362055"/>
            <a:chOff x="508625" y="1276225"/>
            <a:chExt cx="388750" cy="258000"/>
          </a:xfrm>
        </p:grpSpPr>
        <p:sp>
          <p:nvSpPr>
            <p:cNvPr id="2101" name="Google Shape;2101;p14"/>
            <p:cNvSpPr/>
            <p:nvPr/>
          </p:nvSpPr>
          <p:spPr>
            <a:xfrm>
              <a:off x="508625" y="1276225"/>
              <a:ext cx="323725" cy="258000"/>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14"/>
            <p:cNvSpPr/>
            <p:nvPr/>
          </p:nvSpPr>
          <p:spPr>
            <a:xfrm>
              <a:off x="732450" y="1423900"/>
              <a:ext cx="38700" cy="10475"/>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14"/>
            <p:cNvSpPr/>
            <p:nvPr/>
          </p:nvSpPr>
          <p:spPr>
            <a:xfrm>
              <a:off x="774400" y="1415925"/>
              <a:ext cx="32050" cy="9975"/>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14"/>
            <p:cNvSpPr/>
            <p:nvPr/>
          </p:nvSpPr>
          <p:spPr>
            <a:xfrm>
              <a:off x="772475" y="1448025"/>
              <a:ext cx="29225" cy="9425"/>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14"/>
            <p:cNvSpPr/>
            <p:nvPr/>
          </p:nvSpPr>
          <p:spPr>
            <a:xfrm>
              <a:off x="800750" y="1436725"/>
              <a:ext cx="29225" cy="9425"/>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06;p14"/>
            <p:cNvSpPr/>
            <p:nvPr/>
          </p:nvSpPr>
          <p:spPr>
            <a:xfrm>
              <a:off x="789900" y="1398400"/>
              <a:ext cx="36325" cy="12500"/>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14"/>
            <p:cNvSpPr/>
            <p:nvPr/>
          </p:nvSpPr>
          <p:spPr>
            <a:xfrm>
              <a:off x="853125" y="1419600"/>
              <a:ext cx="26375" cy="12075"/>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14"/>
            <p:cNvSpPr/>
            <p:nvPr/>
          </p:nvSpPr>
          <p:spPr>
            <a:xfrm>
              <a:off x="831850" y="1465825"/>
              <a:ext cx="24575" cy="9400"/>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14"/>
            <p:cNvSpPr/>
            <p:nvPr/>
          </p:nvSpPr>
          <p:spPr>
            <a:xfrm>
              <a:off x="874275" y="1443175"/>
              <a:ext cx="23100" cy="10650"/>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14"/>
            <p:cNvSpPr/>
            <p:nvPr/>
          </p:nvSpPr>
          <p:spPr>
            <a:xfrm>
              <a:off x="757900" y="1486475"/>
              <a:ext cx="27850" cy="10550"/>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14"/>
            <p:cNvSpPr/>
            <p:nvPr/>
          </p:nvSpPr>
          <p:spPr>
            <a:xfrm>
              <a:off x="709375" y="1462625"/>
              <a:ext cx="30100" cy="10875"/>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14"/>
            <p:cNvSpPr/>
            <p:nvPr/>
          </p:nvSpPr>
          <p:spPr>
            <a:xfrm>
              <a:off x="797475" y="1482300"/>
              <a:ext cx="29650" cy="12925"/>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14"/>
            <p:cNvSpPr/>
            <p:nvPr/>
          </p:nvSpPr>
          <p:spPr>
            <a:xfrm>
              <a:off x="862500" y="1486275"/>
              <a:ext cx="24000" cy="10300"/>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4;p14"/>
            <p:cNvSpPr/>
            <p:nvPr/>
          </p:nvSpPr>
          <p:spPr>
            <a:xfrm>
              <a:off x="725900" y="1389450"/>
              <a:ext cx="31575" cy="12975"/>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115;p14"/>
            <p:cNvSpPr/>
            <p:nvPr/>
          </p:nvSpPr>
          <p:spPr>
            <a:xfrm>
              <a:off x="832775" y="1514325"/>
              <a:ext cx="23200" cy="11525"/>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116;p14"/>
            <p:cNvSpPr/>
            <p:nvPr/>
          </p:nvSpPr>
          <p:spPr>
            <a:xfrm>
              <a:off x="686750" y="1435600"/>
              <a:ext cx="30125" cy="12050"/>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14"/>
            <p:cNvSpPr/>
            <p:nvPr/>
          </p:nvSpPr>
          <p:spPr>
            <a:xfrm>
              <a:off x="766375" y="1520425"/>
              <a:ext cx="26375" cy="10650"/>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118;p14"/>
            <p:cNvSpPr/>
            <p:nvPr/>
          </p:nvSpPr>
          <p:spPr>
            <a:xfrm>
              <a:off x="708925" y="1491350"/>
              <a:ext cx="29650" cy="10475"/>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19" name="Google Shape;2119;p14"/>
          <p:cNvSpPr/>
          <p:nvPr/>
        </p:nvSpPr>
        <p:spPr>
          <a:xfrm>
            <a:off x="8080477" y="3916602"/>
            <a:ext cx="1634561" cy="1506200"/>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20" name="Google Shape;2120;p14"/>
          <p:cNvGrpSpPr/>
          <p:nvPr/>
        </p:nvGrpSpPr>
        <p:grpSpPr>
          <a:xfrm>
            <a:off x="7958346" y="3529986"/>
            <a:ext cx="890665" cy="960198"/>
            <a:chOff x="7769968" y="3326773"/>
            <a:chExt cx="1079332" cy="1163594"/>
          </a:xfrm>
        </p:grpSpPr>
        <p:sp>
          <p:nvSpPr>
            <p:cNvPr id="2121" name="Google Shape;2121;p14"/>
            <p:cNvSpPr/>
            <p:nvPr/>
          </p:nvSpPr>
          <p:spPr>
            <a:xfrm>
              <a:off x="7769968" y="3842816"/>
              <a:ext cx="177694" cy="133976"/>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2" name="Google Shape;2122;p14"/>
            <p:cNvSpPr/>
            <p:nvPr/>
          </p:nvSpPr>
          <p:spPr>
            <a:xfrm>
              <a:off x="7946723" y="4115117"/>
              <a:ext cx="195440" cy="156422"/>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3" name="Google Shape;2123;p14"/>
            <p:cNvSpPr/>
            <p:nvPr/>
          </p:nvSpPr>
          <p:spPr>
            <a:xfrm>
              <a:off x="8179889" y="4303624"/>
              <a:ext cx="217534" cy="186743"/>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4" name="Google Shape;2124;p14"/>
            <p:cNvSpPr/>
            <p:nvPr/>
          </p:nvSpPr>
          <p:spPr>
            <a:xfrm>
              <a:off x="8461475" y="3897347"/>
              <a:ext cx="241626" cy="178282"/>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14"/>
            <p:cNvSpPr/>
            <p:nvPr/>
          </p:nvSpPr>
          <p:spPr>
            <a:xfrm>
              <a:off x="8175541" y="3783115"/>
              <a:ext cx="223998" cy="199906"/>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6" name="Google Shape;2126;p14"/>
            <p:cNvSpPr/>
            <p:nvPr/>
          </p:nvSpPr>
          <p:spPr>
            <a:xfrm>
              <a:off x="8630003" y="4213131"/>
              <a:ext cx="219297" cy="208132"/>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127;p14"/>
            <p:cNvSpPr/>
            <p:nvPr/>
          </p:nvSpPr>
          <p:spPr>
            <a:xfrm>
              <a:off x="7996436" y="3540900"/>
              <a:ext cx="130332" cy="111059"/>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28;p14"/>
            <p:cNvSpPr/>
            <p:nvPr/>
          </p:nvSpPr>
          <p:spPr>
            <a:xfrm>
              <a:off x="8188939" y="3326773"/>
              <a:ext cx="265836" cy="194382"/>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129;p14"/>
            <p:cNvSpPr/>
            <p:nvPr/>
          </p:nvSpPr>
          <p:spPr>
            <a:xfrm>
              <a:off x="8428098" y="4228409"/>
              <a:ext cx="97426" cy="79915"/>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130;p14"/>
            <p:cNvSpPr/>
            <p:nvPr/>
          </p:nvSpPr>
          <p:spPr>
            <a:xfrm>
              <a:off x="8536572" y="3552887"/>
              <a:ext cx="153249" cy="10483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31" name="Google Shape;2131;p14"/>
          <p:cNvSpPr/>
          <p:nvPr/>
        </p:nvSpPr>
        <p:spPr>
          <a:xfrm>
            <a:off x="-1874319" y="4005519"/>
            <a:ext cx="3227084" cy="1328350"/>
          </a:xfrm>
          <a:custGeom>
            <a:avLst/>
            <a:gdLst/>
            <a:ahLst/>
            <a:cxnLst/>
            <a:rect l="l" t="t" r="r" b="b"/>
            <a:pathLst>
              <a:path w="16911" h="6961" extrusionOk="0">
                <a:moveTo>
                  <a:pt x="9306" y="0"/>
                </a:moveTo>
                <a:cubicBezTo>
                  <a:pt x="9111" y="0"/>
                  <a:pt x="8916" y="29"/>
                  <a:pt x="8727" y="88"/>
                </a:cubicBezTo>
                <a:cubicBezTo>
                  <a:pt x="7506" y="468"/>
                  <a:pt x="6524" y="1843"/>
                  <a:pt x="5881" y="3462"/>
                </a:cubicBezTo>
                <a:cubicBezTo>
                  <a:pt x="5359" y="2585"/>
                  <a:pt x="4588" y="2102"/>
                  <a:pt x="3816" y="2102"/>
                </a:cubicBezTo>
                <a:cubicBezTo>
                  <a:pt x="3446" y="2102"/>
                  <a:pt x="3076" y="2213"/>
                  <a:pt x="2733" y="2445"/>
                </a:cubicBezTo>
                <a:cubicBezTo>
                  <a:pt x="1679" y="3164"/>
                  <a:pt x="1" y="6498"/>
                  <a:pt x="1150" y="6688"/>
                </a:cubicBezTo>
                <a:cubicBezTo>
                  <a:pt x="2175" y="6870"/>
                  <a:pt x="4434" y="6960"/>
                  <a:pt x="6935" y="6960"/>
                </a:cubicBezTo>
                <a:cubicBezTo>
                  <a:pt x="10646" y="6960"/>
                  <a:pt x="14888" y="6761"/>
                  <a:pt x="16417" y="6367"/>
                </a:cubicBezTo>
                <a:cubicBezTo>
                  <a:pt x="16911" y="6236"/>
                  <a:pt x="15929" y="3105"/>
                  <a:pt x="15327" y="2445"/>
                </a:cubicBezTo>
                <a:cubicBezTo>
                  <a:pt x="14799" y="1857"/>
                  <a:pt x="14145" y="1559"/>
                  <a:pt x="13493" y="1559"/>
                </a:cubicBezTo>
                <a:cubicBezTo>
                  <a:pt x="12910" y="1559"/>
                  <a:pt x="12328" y="1797"/>
                  <a:pt x="11839" y="2277"/>
                </a:cubicBezTo>
                <a:cubicBezTo>
                  <a:pt x="11427" y="831"/>
                  <a:pt x="10356" y="0"/>
                  <a:pt x="9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32" name="Google Shape;2132;p14"/>
          <p:cNvGrpSpPr/>
          <p:nvPr/>
        </p:nvGrpSpPr>
        <p:grpSpPr>
          <a:xfrm>
            <a:off x="617775" y="4381922"/>
            <a:ext cx="1217971" cy="575552"/>
            <a:chOff x="617775" y="4327922"/>
            <a:chExt cx="1217971" cy="575552"/>
          </a:xfrm>
        </p:grpSpPr>
        <p:sp>
          <p:nvSpPr>
            <p:cNvPr id="2133" name="Google Shape;2133;p14"/>
            <p:cNvSpPr/>
            <p:nvPr/>
          </p:nvSpPr>
          <p:spPr>
            <a:xfrm>
              <a:off x="617775" y="4657765"/>
              <a:ext cx="1217971" cy="245709"/>
            </a:xfrm>
            <a:custGeom>
              <a:avLst/>
              <a:gdLst/>
              <a:ahLst/>
              <a:cxnLst/>
              <a:rect l="l" t="t" r="r" b="b"/>
              <a:pathLst>
                <a:path w="13984" h="2821" extrusionOk="0">
                  <a:moveTo>
                    <a:pt x="2093" y="0"/>
                  </a:moveTo>
                  <a:cubicBezTo>
                    <a:pt x="1914" y="0"/>
                    <a:pt x="1732" y="38"/>
                    <a:pt x="1561" y="108"/>
                  </a:cubicBezTo>
                  <a:cubicBezTo>
                    <a:pt x="1239" y="221"/>
                    <a:pt x="959" y="429"/>
                    <a:pt x="733" y="714"/>
                  </a:cubicBezTo>
                  <a:cubicBezTo>
                    <a:pt x="507" y="1013"/>
                    <a:pt x="335" y="1352"/>
                    <a:pt x="204" y="1691"/>
                  </a:cubicBezTo>
                  <a:cubicBezTo>
                    <a:pt x="149" y="1863"/>
                    <a:pt x="90" y="2053"/>
                    <a:pt x="36" y="2221"/>
                  </a:cubicBezTo>
                  <a:cubicBezTo>
                    <a:pt x="1" y="2335"/>
                    <a:pt x="97" y="2415"/>
                    <a:pt x="190" y="2415"/>
                  </a:cubicBezTo>
                  <a:cubicBezTo>
                    <a:pt x="252" y="2415"/>
                    <a:pt x="313" y="2380"/>
                    <a:pt x="335" y="2297"/>
                  </a:cubicBezTo>
                  <a:cubicBezTo>
                    <a:pt x="543" y="1673"/>
                    <a:pt x="769" y="940"/>
                    <a:pt x="1375" y="542"/>
                  </a:cubicBezTo>
                  <a:cubicBezTo>
                    <a:pt x="1577" y="419"/>
                    <a:pt x="1816" y="320"/>
                    <a:pt x="2064" y="320"/>
                  </a:cubicBezTo>
                  <a:cubicBezTo>
                    <a:pt x="2116" y="320"/>
                    <a:pt x="2168" y="325"/>
                    <a:pt x="2221" y="334"/>
                  </a:cubicBezTo>
                  <a:cubicBezTo>
                    <a:pt x="2484" y="375"/>
                    <a:pt x="2692" y="524"/>
                    <a:pt x="2864" y="714"/>
                  </a:cubicBezTo>
                  <a:cubicBezTo>
                    <a:pt x="3203" y="1072"/>
                    <a:pt x="3465" y="1578"/>
                    <a:pt x="3918" y="1827"/>
                  </a:cubicBezTo>
                  <a:cubicBezTo>
                    <a:pt x="4062" y="1899"/>
                    <a:pt x="4221" y="1940"/>
                    <a:pt x="4383" y="1940"/>
                  </a:cubicBezTo>
                  <a:cubicBezTo>
                    <a:pt x="4474" y="1940"/>
                    <a:pt x="4565" y="1927"/>
                    <a:pt x="4655" y="1899"/>
                  </a:cubicBezTo>
                  <a:cubicBezTo>
                    <a:pt x="4881" y="1845"/>
                    <a:pt x="5085" y="1714"/>
                    <a:pt x="5257" y="1560"/>
                  </a:cubicBezTo>
                  <a:cubicBezTo>
                    <a:pt x="5447" y="1393"/>
                    <a:pt x="5614" y="1221"/>
                    <a:pt x="5763" y="1053"/>
                  </a:cubicBezTo>
                  <a:cubicBezTo>
                    <a:pt x="5935" y="882"/>
                    <a:pt x="6084" y="732"/>
                    <a:pt x="6274" y="619"/>
                  </a:cubicBezTo>
                  <a:cubicBezTo>
                    <a:pt x="6399" y="548"/>
                    <a:pt x="6536" y="510"/>
                    <a:pt x="6676" y="510"/>
                  </a:cubicBezTo>
                  <a:cubicBezTo>
                    <a:pt x="6725" y="510"/>
                    <a:pt x="6773" y="515"/>
                    <a:pt x="6822" y="524"/>
                  </a:cubicBezTo>
                  <a:cubicBezTo>
                    <a:pt x="6935" y="542"/>
                    <a:pt x="7007" y="583"/>
                    <a:pt x="7102" y="655"/>
                  </a:cubicBezTo>
                  <a:cubicBezTo>
                    <a:pt x="7179" y="714"/>
                    <a:pt x="7274" y="787"/>
                    <a:pt x="7347" y="863"/>
                  </a:cubicBezTo>
                  <a:cubicBezTo>
                    <a:pt x="7668" y="1221"/>
                    <a:pt x="7912" y="1673"/>
                    <a:pt x="8328" y="1940"/>
                  </a:cubicBezTo>
                  <a:cubicBezTo>
                    <a:pt x="8509" y="2037"/>
                    <a:pt x="8702" y="2092"/>
                    <a:pt x="8904" y="2092"/>
                  </a:cubicBezTo>
                  <a:cubicBezTo>
                    <a:pt x="8975" y="2092"/>
                    <a:pt x="9047" y="2085"/>
                    <a:pt x="9120" y="2071"/>
                  </a:cubicBezTo>
                  <a:cubicBezTo>
                    <a:pt x="9423" y="2012"/>
                    <a:pt x="9685" y="1827"/>
                    <a:pt x="9912" y="1655"/>
                  </a:cubicBezTo>
                  <a:cubicBezTo>
                    <a:pt x="10156" y="1465"/>
                    <a:pt x="10400" y="1280"/>
                    <a:pt x="10685" y="1148"/>
                  </a:cubicBezTo>
                  <a:cubicBezTo>
                    <a:pt x="10868" y="1067"/>
                    <a:pt x="11064" y="1034"/>
                    <a:pt x="11256" y="1034"/>
                  </a:cubicBezTo>
                  <a:cubicBezTo>
                    <a:pt x="11383" y="1034"/>
                    <a:pt x="11508" y="1048"/>
                    <a:pt x="11626" y="1072"/>
                  </a:cubicBezTo>
                  <a:cubicBezTo>
                    <a:pt x="12345" y="1239"/>
                    <a:pt x="12888" y="1768"/>
                    <a:pt x="13341" y="2334"/>
                  </a:cubicBezTo>
                  <a:cubicBezTo>
                    <a:pt x="13436" y="2465"/>
                    <a:pt x="13549" y="2596"/>
                    <a:pt x="13662" y="2750"/>
                  </a:cubicBezTo>
                  <a:cubicBezTo>
                    <a:pt x="13691" y="2789"/>
                    <a:pt x="13746" y="2821"/>
                    <a:pt x="13803" y="2821"/>
                  </a:cubicBezTo>
                  <a:cubicBezTo>
                    <a:pt x="13825" y="2821"/>
                    <a:pt x="13848" y="2816"/>
                    <a:pt x="13870" y="2804"/>
                  </a:cubicBezTo>
                  <a:cubicBezTo>
                    <a:pt x="13947" y="2750"/>
                    <a:pt x="13983" y="2655"/>
                    <a:pt x="13929" y="2578"/>
                  </a:cubicBezTo>
                  <a:cubicBezTo>
                    <a:pt x="13476" y="1976"/>
                    <a:pt x="12983" y="1352"/>
                    <a:pt x="12305" y="995"/>
                  </a:cubicBezTo>
                  <a:cubicBezTo>
                    <a:pt x="11983" y="827"/>
                    <a:pt x="11608" y="714"/>
                    <a:pt x="11251" y="714"/>
                  </a:cubicBezTo>
                  <a:cubicBezTo>
                    <a:pt x="10893" y="714"/>
                    <a:pt x="10572" y="827"/>
                    <a:pt x="10269" y="1013"/>
                  </a:cubicBezTo>
                  <a:cubicBezTo>
                    <a:pt x="10007" y="1185"/>
                    <a:pt x="9762" y="1393"/>
                    <a:pt x="9495" y="1560"/>
                  </a:cubicBezTo>
                  <a:cubicBezTo>
                    <a:pt x="9325" y="1670"/>
                    <a:pt x="9111" y="1782"/>
                    <a:pt x="8893" y="1782"/>
                  </a:cubicBezTo>
                  <a:cubicBezTo>
                    <a:pt x="8849" y="1782"/>
                    <a:pt x="8806" y="1778"/>
                    <a:pt x="8763" y="1768"/>
                  </a:cubicBezTo>
                  <a:cubicBezTo>
                    <a:pt x="8536" y="1732"/>
                    <a:pt x="8364" y="1601"/>
                    <a:pt x="8215" y="1429"/>
                  </a:cubicBezTo>
                  <a:cubicBezTo>
                    <a:pt x="8048" y="1239"/>
                    <a:pt x="7894" y="1035"/>
                    <a:pt x="7745" y="845"/>
                  </a:cubicBezTo>
                  <a:cubicBezTo>
                    <a:pt x="7573" y="655"/>
                    <a:pt x="7405" y="470"/>
                    <a:pt x="7197" y="334"/>
                  </a:cubicBezTo>
                  <a:cubicBezTo>
                    <a:pt x="7026" y="235"/>
                    <a:pt x="6844" y="190"/>
                    <a:pt x="6659" y="190"/>
                  </a:cubicBezTo>
                  <a:cubicBezTo>
                    <a:pt x="6600" y="190"/>
                    <a:pt x="6541" y="194"/>
                    <a:pt x="6483" y="203"/>
                  </a:cubicBezTo>
                  <a:cubicBezTo>
                    <a:pt x="5989" y="298"/>
                    <a:pt x="5650" y="714"/>
                    <a:pt x="5334" y="1053"/>
                  </a:cubicBezTo>
                  <a:cubicBezTo>
                    <a:pt x="5162" y="1221"/>
                    <a:pt x="5012" y="1393"/>
                    <a:pt x="4822" y="1506"/>
                  </a:cubicBezTo>
                  <a:cubicBezTo>
                    <a:pt x="4709" y="1560"/>
                    <a:pt x="4655" y="1578"/>
                    <a:pt x="4542" y="1619"/>
                  </a:cubicBezTo>
                  <a:lnTo>
                    <a:pt x="4406" y="1619"/>
                  </a:lnTo>
                  <a:cubicBezTo>
                    <a:pt x="4334" y="1619"/>
                    <a:pt x="4293" y="1619"/>
                    <a:pt x="4239" y="1601"/>
                  </a:cubicBezTo>
                  <a:cubicBezTo>
                    <a:pt x="4126" y="1578"/>
                    <a:pt x="4049" y="1542"/>
                    <a:pt x="3936" y="1465"/>
                  </a:cubicBezTo>
                  <a:cubicBezTo>
                    <a:pt x="3863" y="1411"/>
                    <a:pt x="3768" y="1298"/>
                    <a:pt x="3691" y="1221"/>
                  </a:cubicBezTo>
                  <a:cubicBezTo>
                    <a:pt x="3501" y="1013"/>
                    <a:pt x="3352" y="809"/>
                    <a:pt x="3185" y="601"/>
                  </a:cubicBezTo>
                  <a:cubicBezTo>
                    <a:pt x="3013" y="393"/>
                    <a:pt x="2805" y="203"/>
                    <a:pt x="2542" y="90"/>
                  </a:cubicBezTo>
                  <a:cubicBezTo>
                    <a:pt x="2401" y="29"/>
                    <a:pt x="2248" y="0"/>
                    <a:pt x="2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134;p14"/>
            <p:cNvSpPr/>
            <p:nvPr/>
          </p:nvSpPr>
          <p:spPr>
            <a:xfrm>
              <a:off x="617862" y="4495239"/>
              <a:ext cx="1217884" cy="245186"/>
            </a:xfrm>
            <a:custGeom>
              <a:avLst/>
              <a:gdLst/>
              <a:ahLst/>
              <a:cxnLst/>
              <a:rect l="l" t="t" r="r" b="b"/>
              <a:pathLst>
                <a:path w="13983" h="2815" extrusionOk="0">
                  <a:moveTo>
                    <a:pt x="2076" y="0"/>
                  </a:moveTo>
                  <a:cubicBezTo>
                    <a:pt x="1902" y="0"/>
                    <a:pt x="1726" y="33"/>
                    <a:pt x="1560" y="92"/>
                  </a:cubicBezTo>
                  <a:cubicBezTo>
                    <a:pt x="1238" y="223"/>
                    <a:pt x="958" y="431"/>
                    <a:pt x="732" y="712"/>
                  </a:cubicBezTo>
                  <a:cubicBezTo>
                    <a:pt x="506" y="997"/>
                    <a:pt x="334" y="1354"/>
                    <a:pt x="203" y="1693"/>
                  </a:cubicBezTo>
                  <a:cubicBezTo>
                    <a:pt x="148" y="1861"/>
                    <a:pt x="89" y="2051"/>
                    <a:pt x="35" y="2223"/>
                  </a:cubicBezTo>
                  <a:cubicBezTo>
                    <a:pt x="0" y="2333"/>
                    <a:pt x="93" y="2405"/>
                    <a:pt x="186" y="2405"/>
                  </a:cubicBezTo>
                  <a:cubicBezTo>
                    <a:pt x="249" y="2405"/>
                    <a:pt x="312" y="2372"/>
                    <a:pt x="334" y="2295"/>
                  </a:cubicBezTo>
                  <a:cubicBezTo>
                    <a:pt x="542" y="1675"/>
                    <a:pt x="768" y="920"/>
                    <a:pt x="1374" y="544"/>
                  </a:cubicBezTo>
                  <a:cubicBezTo>
                    <a:pt x="1584" y="412"/>
                    <a:pt x="1835" y="310"/>
                    <a:pt x="2094" y="310"/>
                  </a:cubicBezTo>
                  <a:cubicBezTo>
                    <a:pt x="2136" y="310"/>
                    <a:pt x="2178" y="313"/>
                    <a:pt x="2220" y="318"/>
                  </a:cubicBezTo>
                  <a:cubicBezTo>
                    <a:pt x="2483" y="373"/>
                    <a:pt x="2691" y="526"/>
                    <a:pt x="2863" y="694"/>
                  </a:cubicBezTo>
                  <a:cubicBezTo>
                    <a:pt x="3202" y="1069"/>
                    <a:pt x="3464" y="1580"/>
                    <a:pt x="3917" y="1807"/>
                  </a:cubicBezTo>
                  <a:cubicBezTo>
                    <a:pt x="4065" y="1893"/>
                    <a:pt x="4230" y="1930"/>
                    <a:pt x="4396" y="1930"/>
                  </a:cubicBezTo>
                  <a:cubicBezTo>
                    <a:pt x="4482" y="1930"/>
                    <a:pt x="4569" y="1920"/>
                    <a:pt x="4654" y="1902"/>
                  </a:cubicBezTo>
                  <a:cubicBezTo>
                    <a:pt x="4880" y="1843"/>
                    <a:pt x="5084" y="1712"/>
                    <a:pt x="5256" y="1562"/>
                  </a:cubicBezTo>
                  <a:cubicBezTo>
                    <a:pt x="5446" y="1390"/>
                    <a:pt x="5613" y="1223"/>
                    <a:pt x="5762" y="1033"/>
                  </a:cubicBezTo>
                  <a:cubicBezTo>
                    <a:pt x="5934" y="884"/>
                    <a:pt x="6083" y="730"/>
                    <a:pt x="6273" y="617"/>
                  </a:cubicBezTo>
                  <a:cubicBezTo>
                    <a:pt x="6394" y="552"/>
                    <a:pt x="6527" y="503"/>
                    <a:pt x="6663" y="503"/>
                  </a:cubicBezTo>
                  <a:cubicBezTo>
                    <a:pt x="6715" y="503"/>
                    <a:pt x="6768" y="510"/>
                    <a:pt x="6821" y="526"/>
                  </a:cubicBezTo>
                  <a:cubicBezTo>
                    <a:pt x="6934" y="544"/>
                    <a:pt x="7006" y="581"/>
                    <a:pt x="7101" y="658"/>
                  </a:cubicBezTo>
                  <a:cubicBezTo>
                    <a:pt x="7178" y="694"/>
                    <a:pt x="7273" y="789"/>
                    <a:pt x="7346" y="866"/>
                  </a:cubicBezTo>
                  <a:cubicBezTo>
                    <a:pt x="7667" y="1223"/>
                    <a:pt x="7911" y="1675"/>
                    <a:pt x="8327" y="1938"/>
                  </a:cubicBezTo>
                  <a:cubicBezTo>
                    <a:pt x="8507" y="2034"/>
                    <a:pt x="8699" y="2092"/>
                    <a:pt x="8900" y="2092"/>
                  </a:cubicBezTo>
                  <a:cubicBezTo>
                    <a:pt x="8972" y="2092"/>
                    <a:pt x="9045" y="2084"/>
                    <a:pt x="9119" y="2069"/>
                  </a:cubicBezTo>
                  <a:cubicBezTo>
                    <a:pt x="9422" y="2015"/>
                    <a:pt x="9684" y="1825"/>
                    <a:pt x="9911" y="1657"/>
                  </a:cubicBezTo>
                  <a:cubicBezTo>
                    <a:pt x="10155" y="1467"/>
                    <a:pt x="10399" y="1259"/>
                    <a:pt x="10684" y="1146"/>
                  </a:cubicBezTo>
                  <a:cubicBezTo>
                    <a:pt x="10872" y="1065"/>
                    <a:pt x="11073" y="1027"/>
                    <a:pt x="11270" y="1027"/>
                  </a:cubicBezTo>
                  <a:cubicBezTo>
                    <a:pt x="11391" y="1027"/>
                    <a:pt x="11511" y="1042"/>
                    <a:pt x="11625" y="1069"/>
                  </a:cubicBezTo>
                  <a:cubicBezTo>
                    <a:pt x="12344" y="1241"/>
                    <a:pt x="12887" y="1770"/>
                    <a:pt x="13340" y="2313"/>
                  </a:cubicBezTo>
                  <a:cubicBezTo>
                    <a:pt x="13435" y="2467"/>
                    <a:pt x="13548" y="2598"/>
                    <a:pt x="13661" y="2729"/>
                  </a:cubicBezTo>
                  <a:cubicBezTo>
                    <a:pt x="13688" y="2781"/>
                    <a:pt x="13738" y="2814"/>
                    <a:pt x="13791" y="2814"/>
                  </a:cubicBezTo>
                  <a:cubicBezTo>
                    <a:pt x="13817" y="2814"/>
                    <a:pt x="13844" y="2806"/>
                    <a:pt x="13869" y="2788"/>
                  </a:cubicBezTo>
                  <a:cubicBezTo>
                    <a:pt x="13946" y="2748"/>
                    <a:pt x="13982" y="2653"/>
                    <a:pt x="13928" y="2580"/>
                  </a:cubicBezTo>
                  <a:cubicBezTo>
                    <a:pt x="13475" y="1974"/>
                    <a:pt x="12982" y="1354"/>
                    <a:pt x="12304" y="997"/>
                  </a:cubicBezTo>
                  <a:cubicBezTo>
                    <a:pt x="11982" y="825"/>
                    <a:pt x="11607" y="712"/>
                    <a:pt x="11250" y="712"/>
                  </a:cubicBezTo>
                  <a:cubicBezTo>
                    <a:pt x="10892" y="712"/>
                    <a:pt x="10571" y="825"/>
                    <a:pt x="10268" y="1015"/>
                  </a:cubicBezTo>
                  <a:cubicBezTo>
                    <a:pt x="10006" y="1182"/>
                    <a:pt x="9761" y="1390"/>
                    <a:pt x="9494" y="1562"/>
                  </a:cubicBezTo>
                  <a:cubicBezTo>
                    <a:pt x="9323" y="1673"/>
                    <a:pt x="9107" y="1783"/>
                    <a:pt x="8887" y="1783"/>
                  </a:cubicBezTo>
                  <a:cubicBezTo>
                    <a:pt x="8845" y="1783"/>
                    <a:pt x="8803" y="1779"/>
                    <a:pt x="8762" y="1770"/>
                  </a:cubicBezTo>
                  <a:cubicBezTo>
                    <a:pt x="8535" y="1712"/>
                    <a:pt x="8363" y="1598"/>
                    <a:pt x="8214" y="1431"/>
                  </a:cubicBezTo>
                  <a:cubicBezTo>
                    <a:pt x="8047" y="1241"/>
                    <a:pt x="7893" y="1033"/>
                    <a:pt x="7744" y="843"/>
                  </a:cubicBezTo>
                  <a:cubicBezTo>
                    <a:pt x="7572" y="658"/>
                    <a:pt x="7404" y="468"/>
                    <a:pt x="7196" y="336"/>
                  </a:cubicBezTo>
                  <a:cubicBezTo>
                    <a:pt x="7026" y="238"/>
                    <a:pt x="6845" y="190"/>
                    <a:pt x="6662" y="190"/>
                  </a:cubicBezTo>
                  <a:cubicBezTo>
                    <a:pt x="6602" y="190"/>
                    <a:pt x="6542" y="195"/>
                    <a:pt x="6482" y="205"/>
                  </a:cubicBezTo>
                  <a:cubicBezTo>
                    <a:pt x="5988" y="300"/>
                    <a:pt x="5649" y="712"/>
                    <a:pt x="5333" y="1051"/>
                  </a:cubicBezTo>
                  <a:cubicBezTo>
                    <a:pt x="5161" y="1223"/>
                    <a:pt x="5011" y="1372"/>
                    <a:pt x="4821" y="1503"/>
                  </a:cubicBezTo>
                  <a:cubicBezTo>
                    <a:pt x="4708" y="1562"/>
                    <a:pt x="4654" y="1580"/>
                    <a:pt x="4541" y="1598"/>
                  </a:cubicBezTo>
                  <a:cubicBezTo>
                    <a:pt x="4518" y="1617"/>
                    <a:pt x="4500" y="1617"/>
                    <a:pt x="4482" y="1617"/>
                  </a:cubicBezTo>
                  <a:lnTo>
                    <a:pt x="4405" y="1617"/>
                  </a:lnTo>
                  <a:cubicBezTo>
                    <a:pt x="4333" y="1617"/>
                    <a:pt x="4292" y="1617"/>
                    <a:pt x="4238" y="1598"/>
                  </a:cubicBezTo>
                  <a:cubicBezTo>
                    <a:pt x="4125" y="1580"/>
                    <a:pt x="4048" y="1544"/>
                    <a:pt x="3935" y="1467"/>
                  </a:cubicBezTo>
                  <a:cubicBezTo>
                    <a:pt x="3862" y="1408"/>
                    <a:pt x="3767" y="1295"/>
                    <a:pt x="3690" y="1223"/>
                  </a:cubicBezTo>
                  <a:cubicBezTo>
                    <a:pt x="3500" y="1015"/>
                    <a:pt x="3351" y="789"/>
                    <a:pt x="3184" y="599"/>
                  </a:cubicBezTo>
                  <a:cubicBezTo>
                    <a:pt x="3012" y="391"/>
                    <a:pt x="2804" y="205"/>
                    <a:pt x="2541" y="92"/>
                  </a:cubicBezTo>
                  <a:cubicBezTo>
                    <a:pt x="2395" y="29"/>
                    <a:pt x="2237" y="0"/>
                    <a:pt x="2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135;p14"/>
            <p:cNvSpPr/>
            <p:nvPr/>
          </p:nvSpPr>
          <p:spPr>
            <a:xfrm>
              <a:off x="617775" y="4327922"/>
              <a:ext cx="1217971" cy="245622"/>
            </a:xfrm>
            <a:custGeom>
              <a:avLst/>
              <a:gdLst/>
              <a:ahLst/>
              <a:cxnLst/>
              <a:rect l="l" t="t" r="r" b="b"/>
              <a:pathLst>
                <a:path w="13984" h="2820" extrusionOk="0">
                  <a:moveTo>
                    <a:pt x="2093" y="1"/>
                  </a:moveTo>
                  <a:cubicBezTo>
                    <a:pt x="1914" y="1"/>
                    <a:pt x="1732" y="38"/>
                    <a:pt x="1561" y="109"/>
                  </a:cubicBezTo>
                  <a:cubicBezTo>
                    <a:pt x="1239" y="222"/>
                    <a:pt x="959" y="430"/>
                    <a:pt x="733" y="710"/>
                  </a:cubicBezTo>
                  <a:cubicBezTo>
                    <a:pt x="507" y="1013"/>
                    <a:pt x="335" y="1353"/>
                    <a:pt x="204" y="1692"/>
                  </a:cubicBezTo>
                  <a:cubicBezTo>
                    <a:pt x="149" y="1882"/>
                    <a:pt x="90" y="2049"/>
                    <a:pt x="36" y="2221"/>
                  </a:cubicBezTo>
                  <a:cubicBezTo>
                    <a:pt x="1" y="2333"/>
                    <a:pt x="96" y="2411"/>
                    <a:pt x="190" y="2411"/>
                  </a:cubicBezTo>
                  <a:cubicBezTo>
                    <a:pt x="252" y="2411"/>
                    <a:pt x="313" y="2377"/>
                    <a:pt x="335" y="2294"/>
                  </a:cubicBezTo>
                  <a:cubicBezTo>
                    <a:pt x="543" y="1674"/>
                    <a:pt x="769" y="936"/>
                    <a:pt x="1375" y="543"/>
                  </a:cubicBezTo>
                  <a:cubicBezTo>
                    <a:pt x="1575" y="417"/>
                    <a:pt x="1810" y="319"/>
                    <a:pt x="2055" y="319"/>
                  </a:cubicBezTo>
                  <a:cubicBezTo>
                    <a:pt x="2110" y="319"/>
                    <a:pt x="2165" y="324"/>
                    <a:pt x="2221" y="335"/>
                  </a:cubicBezTo>
                  <a:cubicBezTo>
                    <a:pt x="2484" y="371"/>
                    <a:pt x="2692" y="525"/>
                    <a:pt x="2864" y="710"/>
                  </a:cubicBezTo>
                  <a:cubicBezTo>
                    <a:pt x="3203" y="1068"/>
                    <a:pt x="3465" y="1579"/>
                    <a:pt x="3918" y="1823"/>
                  </a:cubicBezTo>
                  <a:cubicBezTo>
                    <a:pt x="4064" y="1896"/>
                    <a:pt x="4226" y="1937"/>
                    <a:pt x="4390" y="1937"/>
                  </a:cubicBezTo>
                  <a:cubicBezTo>
                    <a:pt x="4478" y="1937"/>
                    <a:pt x="4568" y="1925"/>
                    <a:pt x="4655" y="1900"/>
                  </a:cubicBezTo>
                  <a:cubicBezTo>
                    <a:pt x="4881" y="1841"/>
                    <a:pt x="5085" y="1710"/>
                    <a:pt x="5257" y="1561"/>
                  </a:cubicBezTo>
                  <a:cubicBezTo>
                    <a:pt x="5447" y="1389"/>
                    <a:pt x="5614" y="1221"/>
                    <a:pt x="5763" y="1050"/>
                  </a:cubicBezTo>
                  <a:cubicBezTo>
                    <a:pt x="5935" y="882"/>
                    <a:pt x="6084" y="728"/>
                    <a:pt x="6274" y="615"/>
                  </a:cubicBezTo>
                  <a:cubicBezTo>
                    <a:pt x="6398" y="549"/>
                    <a:pt x="6533" y="509"/>
                    <a:pt x="6672" y="509"/>
                  </a:cubicBezTo>
                  <a:cubicBezTo>
                    <a:pt x="6722" y="509"/>
                    <a:pt x="6772" y="514"/>
                    <a:pt x="6822" y="525"/>
                  </a:cubicBezTo>
                  <a:cubicBezTo>
                    <a:pt x="6935" y="543"/>
                    <a:pt x="7007" y="579"/>
                    <a:pt x="7102" y="656"/>
                  </a:cubicBezTo>
                  <a:cubicBezTo>
                    <a:pt x="7179" y="710"/>
                    <a:pt x="7274" y="787"/>
                    <a:pt x="7347" y="864"/>
                  </a:cubicBezTo>
                  <a:cubicBezTo>
                    <a:pt x="7668" y="1221"/>
                    <a:pt x="7912" y="1674"/>
                    <a:pt x="8328" y="1936"/>
                  </a:cubicBezTo>
                  <a:cubicBezTo>
                    <a:pt x="8508" y="2033"/>
                    <a:pt x="8700" y="2090"/>
                    <a:pt x="8901" y="2090"/>
                  </a:cubicBezTo>
                  <a:cubicBezTo>
                    <a:pt x="8973" y="2090"/>
                    <a:pt x="9046" y="2083"/>
                    <a:pt x="9120" y="2067"/>
                  </a:cubicBezTo>
                  <a:cubicBezTo>
                    <a:pt x="9423" y="2013"/>
                    <a:pt x="9685" y="1823"/>
                    <a:pt x="9912" y="1656"/>
                  </a:cubicBezTo>
                  <a:cubicBezTo>
                    <a:pt x="10156" y="1466"/>
                    <a:pt x="10400" y="1276"/>
                    <a:pt x="10685" y="1145"/>
                  </a:cubicBezTo>
                  <a:cubicBezTo>
                    <a:pt x="10857" y="1070"/>
                    <a:pt x="11040" y="1038"/>
                    <a:pt x="11221" y="1038"/>
                  </a:cubicBezTo>
                  <a:cubicBezTo>
                    <a:pt x="11360" y="1038"/>
                    <a:pt x="11497" y="1057"/>
                    <a:pt x="11626" y="1090"/>
                  </a:cubicBezTo>
                  <a:cubicBezTo>
                    <a:pt x="12345" y="1240"/>
                    <a:pt x="12888" y="1769"/>
                    <a:pt x="13341" y="2334"/>
                  </a:cubicBezTo>
                  <a:cubicBezTo>
                    <a:pt x="13436" y="2465"/>
                    <a:pt x="13549" y="2597"/>
                    <a:pt x="13662" y="2746"/>
                  </a:cubicBezTo>
                  <a:cubicBezTo>
                    <a:pt x="13691" y="2788"/>
                    <a:pt x="13747" y="2819"/>
                    <a:pt x="13804" y="2819"/>
                  </a:cubicBezTo>
                  <a:cubicBezTo>
                    <a:pt x="13826" y="2819"/>
                    <a:pt x="13849" y="2815"/>
                    <a:pt x="13870" y="2805"/>
                  </a:cubicBezTo>
                  <a:cubicBezTo>
                    <a:pt x="13947" y="2764"/>
                    <a:pt x="13983" y="2651"/>
                    <a:pt x="13929" y="2579"/>
                  </a:cubicBezTo>
                  <a:cubicBezTo>
                    <a:pt x="13476" y="1972"/>
                    <a:pt x="12983" y="1353"/>
                    <a:pt x="12305" y="995"/>
                  </a:cubicBezTo>
                  <a:cubicBezTo>
                    <a:pt x="11983" y="823"/>
                    <a:pt x="11608" y="728"/>
                    <a:pt x="11251" y="710"/>
                  </a:cubicBezTo>
                  <a:cubicBezTo>
                    <a:pt x="10893" y="710"/>
                    <a:pt x="10572" y="823"/>
                    <a:pt x="10269" y="1013"/>
                  </a:cubicBezTo>
                  <a:cubicBezTo>
                    <a:pt x="10007" y="1181"/>
                    <a:pt x="9762" y="1389"/>
                    <a:pt x="9495" y="1561"/>
                  </a:cubicBezTo>
                  <a:cubicBezTo>
                    <a:pt x="9324" y="1671"/>
                    <a:pt x="9108" y="1781"/>
                    <a:pt x="8888" y="1781"/>
                  </a:cubicBezTo>
                  <a:cubicBezTo>
                    <a:pt x="8846" y="1781"/>
                    <a:pt x="8804" y="1777"/>
                    <a:pt x="8763" y="1769"/>
                  </a:cubicBezTo>
                  <a:cubicBezTo>
                    <a:pt x="8536" y="1728"/>
                    <a:pt x="8364" y="1597"/>
                    <a:pt x="8215" y="1430"/>
                  </a:cubicBezTo>
                  <a:cubicBezTo>
                    <a:pt x="8048" y="1240"/>
                    <a:pt x="7894" y="1031"/>
                    <a:pt x="7745" y="841"/>
                  </a:cubicBezTo>
                  <a:cubicBezTo>
                    <a:pt x="7573" y="656"/>
                    <a:pt x="7405" y="466"/>
                    <a:pt x="7197" y="335"/>
                  </a:cubicBezTo>
                  <a:cubicBezTo>
                    <a:pt x="7027" y="236"/>
                    <a:pt x="6846" y="188"/>
                    <a:pt x="6663" y="188"/>
                  </a:cubicBezTo>
                  <a:cubicBezTo>
                    <a:pt x="6603" y="188"/>
                    <a:pt x="6543" y="194"/>
                    <a:pt x="6483" y="204"/>
                  </a:cubicBezTo>
                  <a:cubicBezTo>
                    <a:pt x="5989" y="299"/>
                    <a:pt x="5650" y="710"/>
                    <a:pt x="5334" y="1050"/>
                  </a:cubicBezTo>
                  <a:cubicBezTo>
                    <a:pt x="5162" y="1221"/>
                    <a:pt x="5012" y="1389"/>
                    <a:pt x="4822" y="1502"/>
                  </a:cubicBezTo>
                  <a:cubicBezTo>
                    <a:pt x="4709" y="1561"/>
                    <a:pt x="4655" y="1579"/>
                    <a:pt x="4542" y="1615"/>
                  </a:cubicBezTo>
                  <a:lnTo>
                    <a:pt x="4239" y="1615"/>
                  </a:lnTo>
                  <a:cubicBezTo>
                    <a:pt x="4126" y="1579"/>
                    <a:pt x="4049" y="1543"/>
                    <a:pt x="3936" y="1466"/>
                  </a:cubicBezTo>
                  <a:cubicBezTo>
                    <a:pt x="3863" y="1407"/>
                    <a:pt x="3768" y="1316"/>
                    <a:pt x="3691" y="1221"/>
                  </a:cubicBezTo>
                  <a:cubicBezTo>
                    <a:pt x="3501" y="1013"/>
                    <a:pt x="3352" y="805"/>
                    <a:pt x="3185" y="597"/>
                  </a:cubicBezTo>
                  <a:cubicBezTo>
                    <a:pt x="3013" y="389"/>
                    <a:pt x="2805" y="204"/>
                    <a:pt x="2542" y="90"/>
                  </a:cubicBezTo>
                  <a:cubicBezTo>
                    <a:pt x="2401" y="29"/>
                    <a:pt x="2248" y="1"/>
                    <a:pt x="2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136"/>
        <p:cNvGrpSpPr/>
        <p:nvPr/>
      </p:nvGrpSpPr>
      <p:grpSpPr>
        <a:xfrm>
          <a:off x="0" y="0"/>
          <a:ext cx="0" cy="0"/>
          <a:chOff x="0" y="0"/>
          <a:chExt cx="0" cy="0"/>
        </a:xfrm>
      </p:grpSpPr>
      <p:sp>
        <p:nvSpPr>
          <p:cNvPr id="2137" name="Google Shape;2137;p15"/>
          <p:cNvSpPr txBox="1">
            <a:spLocks noGrp="1"/>
          </p:cNvSpPr>
          <p:nvPr>
            <p:ph type="subTitle" idx="1"/>
          </p:nvPr>
        </p:nvSpPr>
        <p:spPr>
          <a:xfrm>
            <a:off x="1804625" y="3754803"/>
            <a:ext cx="2767500" cy="8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38" name="Google Shape;2138;p15"/>
          <p:cNvSpPr txBox="1">
            <a:spLocks noGrp="1"/>
          </p:cNvSpPr>
          <p:nvPr>
            <p:ph type="title"/>
          </p:nvPr>
        </p:nvSpPr>
        <p:spPr>
          <a:xfrm>
            <a:off x="1804625" y="2502800"/>
            <a:ext cx="2767500" cy="134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2139" name="Google Shape;2139;p15"/>
          <p:cNvGrpSpPr/>
          <p:nvPr/>
        </p:nvGrpSpPr>
        <p:grpSpPr>
          <a:xfrm>
            <a:off x="447681" y="1934782"/>
            <a:ext cx="1033840" cy="2668714"/>
            <a:chOff x="2014958" y="1510123"/>
            <a:chExt cx="797101" cy="2057605"/>
          </a:xfrm>
        </p:grpSpPr>
        <p:sp>
          <p:nvSpPr>
            <p:cNvPr id="2140" name="Google Shape;2140;p15"/>
            <p:cNvSpPr/>
            <p:nvPr/>
          </p:nvSpPr>
          <p:spPr>
            <a:xfrm>
              <a:off x="2118623" y="3300466"/>
              <a:ext cx="672333" cy="267263"/>
            </a:xfrm>
            <a:custGeom>
              <a:avLst/>
              <a:gdLst/>
              <a:ahLst/>
              <a:cxnLst/>
              <a:rect l="l" t="t" r="r" b="b"/>
              <a:pathLst>
                <a:path w="37435" h="14881" extrusionOk="0">
                  <a:moveTo>
                    <a:pt x="34842" y="1"/>
                  </a:moveTo>
                  <a:cubicBezTo>
                    <a:pt x="34428" y="139"/>
                    <a:pt x="33978" y="416"/>
                    <a:pt x="33702" y="865"/>
                  </a:cubicBezTo>
                  <a:cubicBezTo>
                    <a:pt x="33702" y="1003"/>
                    <a:pt x="33702" y="1141"/>
                    <a:pt x="33563" y="1418"/>
                  </a:cubicBezTo>
                  <a:cubicBezTo>
                    <a:pt x="33425" y="1729"/>
                    <a:pt x="33425" y="2006"/>
                    <a:pt x="33563" y="2282"/>
                  </a:cubicBezTo>
                  <a:lnTo>
                    <a:pt x="33563" y="4010"/>
                  </a:lnTo>
                  <a:cubicBezTo>
                    <a:pt x="33563" y="4460"/>
                    <a:pt x="33425" y="4874"/>
                    <a:pt x="33252" y="5324"/>
                  </a:cubicBezTo>
                  <a:cubicBezTo>
                    <a:pt x="32976" y="5600"/>
                    <a:pt x="32838" y="6050"/>
                    <a:pt x="32561" y="6326"/>
                  </a:cubicBezTo>
                  <a:cubicBezTo>
                    <a:pt x="32250" y="6741"/>
                    <a:pt x="31835" y="7190"/>
                    <a:pt x="31386" y="7467"/>
                  </a:cubicBezTo>
                  <a:cubicBezTo>
                    <a:pt x="30522" y="8193"/>
                    <a:pt x="29658" y="8642"/>
                    <a:pt x="28655" y="9057"/>
                  </a:cubicBezTo>
                  <a:cubicBezTo>
                    <a:pt x="26650" y="9921"/>
                    <a:pt x="24473" y="10509"/>
                    <a:pt x="22330" y="10785"/>
                  </a:cubicBezTo>
                  <a:cubicBezTo>
                    <a:pt x="20878" y="10923"/>
                    <a:pt x="19426" y="11062"/>
                    <a:pt x="18009" y="11062"/>
                  </a:cubicBezTo>
                  <a:lnTo>
                    <a:pt x="18009" y="10785"/>
                  </a:lnTo>
                  <a:cubicBezTo>
                    <a:pt x="18147" y="10370"/>
                    <a:pt x="18147" y="9783"/>
                    <a:pt x="17871" y="9333"/>
                  </a:cubicBezTo>
                  <a:cubicBezTo>
                    <a:pt x="17698" y="8919"/>
                    <a:pt x="17145" y="8469"/>
                    <a:pt x="16696" y="8469"/>
                  </a:cubicBezTo>
                  <a:cubicBezTo>
                    <a:pt x="15831" y="8331"/>
                    <a:pt x="15106" y="8054"/>
                    <a:pt x="14241" y="7778"/>
                  </a:cubicBezTo>
                  <a:lnTo>
                    <a:pt x="14103" y="7778"/>
                  </a:lnTo>
                  <a:cubicBezTo>
                    <a:pt x="13239" y="6914"/>
                    <a:pt x="12098" y="6326"/>
                    <a:pt x="11096" y="5600"/>
                  </a:cubicBezTo>
                  <a:cubicBezTo>
                    <a:pt x="10785" y="5324"/>
                    <a:pt x="10508" y="5324"/>
                    <a:pt x="10094" y="5324"/>
                  </a:cubicBezTo>
                  <a:cubicBezTo>
                    <a:pt x="9644" y="4460"/>
                    <a:pt x="8780" y="3734"/>
                    <a:pt x="8054" y="3146"/>
                  </a:cubicBezTo>
                  <a:lnTo>
                    <a:pt x="8054" y="2282"/>
                  </a:lnTo>
                  <a:cubicBezTo>
                    <a:pt x="7810" y="1397"/>
                    <a:pt x="6892" y="835"/>
                    <a:pt x="6085" y="835"/>
                  </a:cubicBezTo>
                  <a:cubicBezTo>
                    <a:pt x="5979" y="835"/>
                    <a:pt x="5874" y="845"/>
                    <a:pt x="5773" y="865"/>
                  </a:cubicBezTo>
                  <a:cubicBezTo>
                    <a:pt x="3734" y="1418"/>
                    <a:pt x="1452" y="2420"/>
                    <a:pt x="415" y="4321"/>
                  </a:cubicBezTo>
                  <a:cubicBezTo>
                    <a:pt x="277" y="4736"/>
                    <a:pt x="139" y="5186"/>
                    <a:pt x="139" y="5600"/>
                  </a:cubicBezTo>
                  <a:cubicBezTo>
                    <a:pt x="1" y="6188"/>
                    <a:pt x="1" y="6603"/>
                    <a:pt x="139" y="7190"/>
                  </a:cubicBezTo>
                  <a:cubicBezTo>
                    <a:pt x="277" y="8054"/>
                    <a:pt x="727" y="8919"/>
                    <a:pt x="1280" y="9644"/>
                  </a:cubicBezTo>
                  <a:cubicBezTo>
                    <a:pt x="2593" y="11373"/>
                    <a:pt x="4598" y="12375"/>
                    <a:pt x="6637" y="13101"/>
                  </a:cubicBezTo>
                  <a:cubicBezTo>
                    <a:pt x="9057" y="13965"/>
                    <a:pt x="11822" y="14380"/>
                    <a:pt x="14414" y="14691"/>
                  </a:cubicBezTo>
                  <a:cubicBezTo>
                    <a:pt x="15554" y="14812"/>
                    <a:pt x="16720" y="14881"/>
                    <a:pt x="17890" y="14881"/>
                  </a:cubicBezTo>
                  <a:cubicBezTo>
                    <a:pt x="19381" y="14881"/>
                    <a:pt x="20877" y="14770"/>
                    <a:pt x="22330" y="14518"/>
                  </a:cubicBezTo>
                  <a:cubicBezTo>
                    <a:pt x="24611" y="14242"/>
                    <a:pt x="26927" y="13827"/>
                    <a:pt x="29104" y="12963"/>
                  </a:cubicBezTo>
                  <a:cubicBezTo>
                    <a:pt x="31109" y="12237"/>
                    <a:pt x="32976" y="11234"/>
                    <a:pt x="34566" y="9783"/>
                  </a:cubicBezTo>
                  <a:cubicBezTo>
                    <a:pt x="35292" y="9195"/>
                    <a:pt x="35845" y="8331"/>
                    <a:pt x="36294" y="7605"/>
                  </a:cubicBezTo>
                  <a:cubicBezTo>
                    <a:pt x="36882" y="6603"/>
                    <a:pt x="37296" y="5462"/>
                    <a:pt x="37296" y="4149"/>
                  </a:cubicBezTo>
                  <a:cubicBezTo>
                    <a:pt x="37435" y="3284"/>
                    <a:pt x="37435" y="2282"/>
                    <a:pt x="37296" y="1418"/>
                  </a:cubicBezTo>
                  <a:cubicBezTo>
                    <a:pt x="37158" y="865"/>
                    <a:pt x="36709" y="416"/>
                    <a:pt x="36432" y="277"/>
                  </a:cubicBezTo>
                  <a:cubicBezTo>
                    <a:pt x="36156" y="1"/>
                    <a:pt x="35706"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1" name="Google Shape;2141;p15"/>
            <p:cNvSpPr/>
            <p:nvPr/>
          </p:nvSpPr>
          <p:spPr>
            <a:xfrm>
              <a:off x="2191253" y="2622566"/>
              <a:ext cx="46588" cy="62106"/>
            </a:xfrm>
            <a:custGeom>
              <a:avLst/>
              <a:gdLst/>
              <a:ahLst/>
              <a:cxnLst/>
              <a:rect l="l" t="t" r="r" b="b"/>
              <a:pathLst>
                <a:path w="2594" h="3458" extrusionOk="0">
                  <a:moveTo>
                    <a:pt x="2420" y="1"/>
                  </a:moveTo>
                  <a:cubicBezTo>
                    <a:pt x="2282" y="139"/>
                    <a:pt x="2144" y="277"/>
                    <a:pt x="1867" y="588"/>
                  </a:cubicBezTo>
                  <a:cubicBezTo>
                    <a:pt x="1602" y="824"/>
                    <a:pt x="1363" y="1059"/>
                    <a:pt x="1126" y="1402"/>
                  </a:cubicBezTo>
                  <a:lnTo>
                    <a:pt x="1126" y="1402"/>
                  </a:lnTo>
                  <a:cubicBezTo>
                    <a:pt x="1504" y="977"/>
                    <a:pt x="1949" y="638"/>
                    <a:pt x="2282" y="277"/>
                  </a:cubicBezTo>
                  <a:cubicBezTo>
                    <a:pt x="2420" y="139"/>
                    <a:pt x="2420" y="139"/>
                    <a:pt x="2593" y="139"/>
                  </a:cubicBezTo>
                  <a:cubicBezTo>
                    <a:pt x="2593" y="1"/>
                    <a:pt x="2593" y="1"/>
                    <a:pt x="2420" y="1"/>
                  </a:cubicBezTo>
                  <a:close/>
                  <a:moveTo>
                    <a:pt x="1126" y="1402"/>
                  </a:moveTo>
                  <a:cubicBezTo>
                    <a:pt x="1034" y="1505"/>
                    <a:pt x="946" y="1614"/>
                    <a:pt x="865" y="1729"/>
                  </a:cubicBezTo>
                  <a:cubicBezTo>
                    <a:pt x="846" y="1765"/>
                    <a:pt x="826" y="1802"/>
                    <a:pt x="807" y="1838"/>
                  </a:cubicBezTo>
                  <a:lnTo>
                    <a:pt x="807" y="1838"/>
                  </a:lnTo>
                  <a:cubicBezTo>
                    <a:pt x="871" y="1755"/>
                    <a:pt x="937" y="1672"/>
                    <a:pt x="1003" y="1591"/>
                  </a:cubicBezTo>
                  <a:cubicBezTo>
                    <a:pt x="1044" y="1524"/>
                    <a:pt x="1085" y="1461"/>
                    <a:pt x="1126" y="1402"/>
                  </a:cubicBezTo>
                  <a:close/>
                  <a:moveTo>
                    <a:pt x="807" y="1838"/>
                  </a:moveTo>
                  <a:lnTo>
                    <a:pt x="807" y="1838"/>
                  </a:lnTo>
                  <a:cubicBezTo>
                    <a:pt x="437" y="2320"/>
                    <a:pt x="119" y="2838"/>
                    <a:pt x="1" y="3457"/>
                  </a:cubicBezTo>
                  <a:cubicBezTo>
                    <a:pt x="260" y="2906"/>
                    <a:pt x="519" y="2385"/>
                    <a:pt x="807" y="1838"/>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2" name="Google Shape;2142;p15"/>
            <p:cNvSpPr/>
            <p:nvPr/>
          </p:nvSpPr>
          <p:spPr>
            <a:xfrm>
              <a:off x="2700312" y="2620087"/>
              <a:ext cx="18" cy="2496"/>
            </a:xfrm>
            <a:custGeom>
              <a:avLst/>
              <a:gdLst/>
              <a:ahLst/>
              <a:cxnLst/>
              <a:rect l="l" t="t" r="r" b="b"/>
              <a:pathLst>
                <a:path w="1" h="139" extrusionOk="0">
                  <a:moveTo>
                    <a:pt x="0" y="139"/>
                  </a:moveTo>
                  <a:lnTo>
                    <a:pt x="0" y="139"/>
                  </a:lnTo>
                  <a:lnTo>
                    <a:pt x="0" y="1"/>
                  </a:ln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2143;p15"/>
            <p:cNvSpPr/>
            <p:nvPr/>
          </p:nvSpPr>
          <p:spPr>
            <a:xfrm>
              <a:off x="2700312" y="2607048"/>
              <a:ext cx="23599" cy="85077"/>
            </a:xfrm>
            <a:custGeom>
              <a:avLst/>
              <a:gdLst/>
              <a:ahLst/>
              <a:cxnLst/>
              <a:rect l="l" t="t" r="r" b="b"/>
              <a:pathLst>
                <a:path w="1314" h="4737" extrusionOk="0">
                  <a:moveTo>
                    <a:pt x="0" y="1"/>
                  </a:moveTo>
                  <a:lnTo>
                    <a:pt x="0" y="865"/>
                  </a:lnTo>
                  <a:cubicBezTo>
                    <a:pt x="173" y="2144"/>
                    <a:pt x="450" y="3457"/>
                    <a:pt x="864" y="4736"/>
                  </a:cubicBezTo>
                  <a:cubicBezTo>
                    <a:pt x="1037" y="4598"/>
                    <a:pt x="1175" y="4460"/>
                    <a:pt x="1314" y="4460"/>
                  </a:cubicBezTo>
                  <a:lnTo>
                    <a:pt x="1175" y="4321"/>
                  </a:lnTo>
                  <a:cubicBezTo>
                    <a:pt x="864" y="3008"/>
                    <a:pt x="588" y="1729"/>
                    <a:pt x="450" y="415"/>
                  </a:cubicBezTo>
                  <a:lnTo>
                    <a:pt x="450" y="277"/>
                  </a:lnTo>
                  <a:cubicBezTo>
                    <a:pt x="311" y="139"/>
                    <a:pt x="173" y="139"/>
                    <a:pt x="0" y="1"/>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4;p15"/>
            <p:cNvSpPr/>
            <p:nvPr/>
          </p:nvSpPr>
          <p:spPr>
            <a:xfrm>
              <a:off x="2672366" y="2596506"/>
              <a:ext cx="27964" cy="98708"/>
            </a:xfrm>
            <a:custGeom>
              <a:avLst/>
              <a:gdLst/>
              <a:ahLst/>
              <a:cxnLst/>
              <a:rect l="l" t="t" r="r" b="b"/>
              <a:pathLst>
                <a:path w="1557" h="5496" extrusionOk="0">
                  <a:moveTo>
                    <a:pt x="277" y="0"/>
                  </a:moveTo>
                  <a:cubicBezTo>
                    <a:pt x="139" y="449"/>
                    <a:pt x="139" y="864"/>
                    <a:pt x="1" y="1314"/>
                  </a:cubicBezTo>
                  <a:cubicBezTo>
                    <a:pt x="139" y="1314"/>
                    <a:pt x="277" y="1452"/>
                    <a:pt x="277" y="1590"/>
                  </a:cubicBezTo>
                  <a:cubicBezTo>
                    <a:pt x="416" y="2592"/>
                    <a:pt x="554" y="3768"/>
                    <a:pt x="1003" y="4632"/>
                  </a:cubicBezTo>
                  <a:lnTo>
                    <a:pt x="1003" y="4908"/>
                  </a:lnTo>
                  <a:lnTo>
                    <a:pt x="1141" y="4908"/>
                  </a:lnTo>
                  <a:lnTo>
                    <a:pt x="1141" y="5047"/>
                  </a:lnTo>
                  <a:cubicBezTo>
                    <a:pt x="1280" y="5185"/>
                    <a:pt x="1418" y="5323"/>
                    <a:pt x="1556" y="5496"/>
                  </a:cubicBezTo>
                  <a:cubicBezTo>
                    <a:pt x="1141" y="3768"/>
                    <a:pt x="692" y="2039"/>
                    <a:pt x="554" y="311"/>
                  </a:cubicBezTo>
                  <a:lnTo>
                    <a:pt x="554" y="138"/>
                  </a:lnTo>
                  <a:lnTo>
                    <a:pt x="416" y="138"/>
                  </a:lnTo>
                  <a:cubicBezTo>
                    <a:pt x="277" y="138"/>
                    <a:pt x="277" y="138"/>
                    <a:pt x="277" y="0"/>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145;p15"/>
            <p:cNvSpPr/>
            <p:nvPr/>
          </p:nvSpPr>
          <p:spPr>
            <a:xfrm>
              <a:off x="2462539" y="2562974"/>
              <a:ext cx="8100" cy="80102"/>
            </a:xfrm>
            <a:custGeom>
              <a:avLst/>
              <a:gdLst/>
              <a:ahLst/>
              <a:cxnLst/>
              <a:rect l="l" t="t" r="r" b="b"/>
              <a:pathLst>
                <a:path w="451" h="4460" extrusionOk="0">
                  <a:moveTo>
                    <a:pt x="1" y="1"/>
                  </a:moveTo>
                  <a:cubicBezTo>
                    <a:pt x="139" y="1452"/>
                    <a:pt x="277" y="2869"/>
                    <a:pt x="450" y="4459"/>
                  </a:cubicBezTo>
                  <a:cubicBezTo>
                    <a:pt x="277" y="2869"/>
                    <a:pt x="139" y="1452"/>
                    <a:pt x="139" y="1"/>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146;p15"/>
            <p:cNvSpPr/>
            <p:nvPr/>
          </p:nvSpPr>
          <p:spPr>
            <a:xfrm>
              <a:off x="2726372" y="2630019"/>
              <a:ext cx="15553" cy="44092"/>
            </a:xfrm>
            <a:custGeom>
              <a:avLst/>
              <a:gdLst/>
              <a:ahLst/>
              <a:cxnLst/>
              <a:rect l="l" t="t" r="r" b="b"/>
              <a:pathLst>
                <a:path w="866" h="2455" extrusionOk="0">
                  <a:moveTo>
                    <a:pt x="1" y="1"/>
                  </a:moveTo>
                  <a:lnTo>
                    <a:pt x="1" y="1"/>
                  </a:lnTo>
                  <a:cubicBezTo>
                    <a:pt x="139" y="865"/>
                    <a:pt x="277" y="1591"/>
                    <a:pt x="450" y="2455"/>
                  </a:cubicBezTo>
                  <a:cubicBezTo>
                    <a:pt x="589" y="2316"/>
                    <a:pt x="727" y="2178"/>
                    <a:pt x="727" y="2040"/>
                  </a:cubicBezTo>
                  <a:cubicBezTo>
                    <a:pt x="727" y="2040"/>
                    <a:pt x="865" y="2040"/>
                    <a:pt x="865" y="1902"/>
                  </a:cubicBezTo>
                  <a:cubicBezTo>
                    <a:pt x="865" y="1729"/>
                    <a:pt x="865" y="1591"/>
                    <a:pt x="727" y="1314"/>
                  </a:cubicBezTo>
                  <a:cubicBezTo>
                    <a:pt x="727" y="1176"/>
                    <a:pt x="589" y="865"/>
                    <a:pt x="450" y="588"/>
                  </a:cubicBezTo>
                  <a:cubicBezTo>
                    <a:pt x="277" y="450"/>
                    <a:pt x="139" y="173"/>
                    <a:pt x="1" y="1"/>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147;p15"/>
            <p:cNvSpPr/>
            <p:nvPr/>
          </p:nvSpPr>
          <p:spPr>
            <a:xfrm>
              <a:off x="2198707" y="2705128"/>
              <a:ext cx="2496" cy="2514"/>
            </a:xfrm>
            <a:custGeom>
              <a:avLst/>
              <a:gdLst/>
              <a:ahLst/>
              <a:cxnLst/>
              <a:rect l="l" t="t" r="r" b="b"/>
              <a:pathLst>
                <a:path w="139" h="140" extrusionOk="0">
                  <a:moveTo>
                    <a:pt x="1" y="1"/>
                  </a:moveTo>
                  <a:lnTo>
                    <a:pt x="1" y="139"/>
                  </a:lnTo>
                  <a:lnTo>
                    <a:pt x="139" y="139"/>
                  </a:lnTo>
                  <a:cubicBezTo>
                    <a:pt x="139" y="139"/>
                    <a:pt x="1" y="139"/>
                    <a:pt x="1" y="1"/>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148;p15"/>
            <p:cNvSpPr/>
            <p:nvPr/>
          </p:nvSpPr>
          <p:spPr>
            <a:xfrm>
              <a:off x="2219199" y="2658576"/>
              <a:ext cx="31053" cy="52156"/>
            </a:xfrm>
            <a:custGeom>
              <a:avLst/>
              <a:gdLst/>
              <a:ahLst/>
              <a:cxnLst/>
              <a:rect l="l" t="t" r="r" b="b"/>
              <a:pathLst>
                <a:path w="1729" h="2904" extrusionOk="0">
                  <a:moveTo>
                    <a:pt x="311" y="1"/>
                  </a:moveTo>
                  <a:cubicBezTo>
                    <a:pt x="311" y="139"/>
                    <a:pt x="173" y="312"/>
                    <a:pt x="0" y="450"/>
                  </a:cubicBezTo>
                  <a:cubicBezTo>
                    <a:pt x="588" y="1176"/>
                    <a:pt x="864" y="2040"/>
                    <a:pt x="1175" y="2904"/>
                  </a:cubicBezTo>
                  <a:cubicBezTo>
                    <a:pt x="1314" y="2593"/>
                    <a:pt x="1590" y="2455"/>
                    <a:pt x="1728" y="2316"/>
                  </a:cubicBezTo>
                  <a:lnTo>
                    <a:pt x="864" y="1003"/>
                  </a:lnTo>
                  <a:cubicBezTo>
                    <a:pt x="726" y="726"/>
                    <a:pt x="450" y="312"/>
                    <a:pt x="311" y="1"/>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149;p15"/>
            <p:cNvSpPr/>
            <p:nvPr/>
          </p:nvSpPr>
          <p:spPr>
            <a:xfrm>
              <a:off x="2700312" y="2622566"/>
              <a:ext cx="18" cy="18"/>
            </a:xfrm>
            <a:custGeom>
              <a:avLst/>
              <a:gdLst/>
              <a:ahLst/>
              <a:cxnLst/>
              <a:rect l="l" t="t" r="r" b="b"/>
              <a:pathLst>
                <a:path w="1" h="1" extrusionOk="0">
                  <a:moveTo>
                    <a:pt x="0" y="1"/>
                  </a:moveTo>
                  <a:lnTo>
                    <a:pt x="0" y="1"/>
                  </a:lnTo>
                  <a:lnTo>
                    <a:pt x="0" y="1"/>
                  </a:ln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0;p15"/>
            <p:cNvSpPr/>
            <p:nvPr/>
          </p:nvSpPr>
          <p:spPr>
            <a:xfrm>
              <a:off x="2661823" y="2648644"/>
              <a:ext cx="7453" cy="15535"/>
            </a:xfrm>
            <a:custGeom>
              <a:avLst/>
              <a:gdLst/>
              <a:ahLst/>
              <a:cxnLst/>
              <a:rect l="l" t="t" r="r" b="b"/>
              <a:pathLst>
                <a:path w="415" h="865" extrusionOk="0">
                  <a:moveTo>
                    <a:pt x="138" y="0"/>
                  </a:moveTo>
                  <a:cubicBezTo>
                    <a:pt x="138" y="139"/>
                    <a:pt x="138" y="415"/>
                    <a:pt x="0" y="554"/>
                  </a:cubicBezTo>
                  <a:lnTo>
                    <a:pt x="0" y="692"/>
                  </a:lnTo>
                  <a:cubicBezTo>
                    <a:pt x="138" y="692"/>
                    <a:pt x="277" y="865"/>
                    <a:pt x="415" y="865"/>
                  </a:cubicBezTo>
                  <a:cubicBezTo>
                    <a:pt x="277" y="554"/>
                    <a:pt x="277" y="277"/>
                    <a:pt x="138" y="0"/>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151;p15"/>
            <p:cNvSpPr/>
            <p:nvPr/>
          </p:nvSpPr>
          <p:spPr>
            <a:xfrm>
              <a:off x="2351421" y="2586556"/>
              <a:ext cx="20510" cy="43481"/>
            </a:xfrm>
            <a:custGeom>
              <a:avLst/>
              <a:gdLst/>
              <a:ahLst/>
              <a:cxnLst/>
              <a:rect l="l" t="t" r="r" b="b"/>
              <a:pathLst>
                <a:path w="1142" h="2421" extrusionOk="0">
                  <a:moveTo>
                    <a:pt x="865" y="1"/>
                  </a:moveTo>
                  <a:lnTo>
                    <a:pt x="588" y="139"/>
                  </a:lnTo>
                  <a:lnTo>
                    <a:pt x="1" y="139"/>
                  </a:lnTo>
                  <a:cubicBezTo>
                    <a:pt x="415" y="1003"/>
                    <a:pt x="726" y="1729"/>
                    <a:pt x="1141" y="2421"/>
                  </a:cubicBezTo>
                  <a:cubicBezTo>
                    <a:pt x="1141" y="2006"/>
                    <a:pt x="1003" y="1556"/>
                    <a:pt x="1003" y="1142"/>
                  </a:cubicBezTo>
                  <a:lnTo>
                    <a:pt x="1003" y="416"/>
                  </a:lnTo>
                  <a:lnTo>
                    <a:pt x="1003" y="278"/>
                  </a:lnTo>
                  <a:lnTo>
                    <a:pt x="865" y="1"/>
                  </a:ln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2;p15"/>
            <p:cNvSpPr/>
            <p:nvPr/>
          </p:nvSpPr>
          <p:spPr>
            <a:xfrm>
              <a:off x="2203682" y="2682175"/>
              <a:ext cx="18642" cy="22971"/>
            </a:xfrm>
            <a:custGeom>
              <a:avLst/>
              <a:gdLst/>
              <a:ahLst/>
              <a:cxnLst/>
              <a:rect l="l" t="t" r="r" b="b"/>
              <a:pathLst>
                <a:path w="1038" h="1279" extrusionOk="0">
                  <a:moveTo>
                    <a:pt x="311" y="0"/>
                  </a:moveTo>
                  <a:cubicBezTo>
                    <a:pt x="311" y="0"/>
                    <a:pt x="173" y="138"/>
                    <a:pt x="173" y="277"/>
                  </a:cubicBezTo>
                  <a:lnTo>
                    <a:pt x="0" y="415"/>
                  </a:lnTo>
                  <a:lnTo>
                    <a:pt x="173" y="415"/>
                  </a:lnTo>
                  <a:cubicBezTo>
                    <a:pt x="311" y="726"/>
                    <a:pt x="588" y="1002"/>
                    <a:pt x="864" y="1141"/>
                  </a:cubicBezTo>
                  <a:cubicBezTo>
                    <a:pt x="864" y="1279"/>
                    <a:pt x="1037" y="1279"/>
                    <a:pt x="1037" y="1279"/>
                  </a:cubicBezTo>
                  <a:cubicBezTo>
                    <a:pt x="726" y="864"/>
                    <a:pt x="588" y="415"/>
                    <a:pt x="311" y="0"/>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15"/>
            <p:cNvSpPr/>
            <p:nvPr/>
          </p:nvSpPr>
          <p:spPr>
            <a:xfrm>
              <a:off x="2237824" y="2638083"/>
              <a:ext cx="27946" cy="54042"/>
            </a:xfrm>
            <a:custGeom>
              <a:avLst/>
              <a:gdLst/>
              <a:ahLst/>
              <a:cxnLst/>
              <a:rect l="l" t="t" r="r" b="b"/>
              <a:pathLst>
                <a:path w="1556" h="3009" extrusionOk="0">
                  <a:moveTo>
                    <a:pt x="277" y="1"/>
                  </a:moveTo>
                  <a:cubicBezTo>
                    <a:pt x="277" y="139"/>
                    <a:pt x="138" y="277"/>
                    <a:pt x="0" y="416"/>
                  </a:cubicBezTo>
                  <a:lnTo>
                    <a:pt x="0" y="588"/>
                  </a:lnTo>
                  <a:lnTo>
                    <a:pt x="138" y="727"/>
                  </a:lnTo>
                  <a:cubicBezTo>
                    <a:pt x="415" y="1453"/>
                    <a:pt x="864" y="2144"/>
                    <a:pt x="1279" y="2732"/>
                  </a:cubicBezTo>
                  <a:cubicBezTo>
                    <a:pt x="1279" y="2732"/>
                    <a:pt x="1279" y="2870"/>
                    <a:pt x="1417" y="2870"/>
                  </a:cubicBezTo>
                  <a:lnTo>
                    <a:pt x="1417" y="3008"/>
                  </a:lnTo>
                  <a:cubicBezTo>
                    <a:pt x="1417" y="2870"/>
                    <a:pt x="1556" y="2870"/>
                    <a:pt x="1556" y="2870"/>
                  </a:cubicBezTo>
                  <a:cubicBezTo>
                    <a:pt x="1417" y="2593"/>
                    <a:pt x="1417" y="2455"/>
                    <a:pt x="1279" y="2144"/>
                  </a:cubicBezTo>
                  <a:cubicBezTo>
                    <a:pt x="1003" y="1453"/>
                    <a:pt x="553" y="727"/>
                    <a:pt x="277" y="1"/>
                  </a:cubicBezTo>
                  <a:close/>
                </a:path>
              </a:pathLst>
            </a:custGeom>
            <a:solidFill>
              <a:srgbClr val="EB9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154;p15"/>
            <p:cNvSpPr/>
            <p:nvPr/>
          </p:nvSpPr>
          <p:spPr>
            <a:xfrm>
              <a:off x="2470621" y="2648644"/>
              <a:ext cx="18" cy="2496"/>
            </a:xfrm>
            <a:custGeom>
              <a:avLst/>
              <a:gdLst/>
              <a:ahLst/>
              <a:cxnLst/>
              <a:rect l="l" t="t" r="r" b="b"/>
              <a:pathLst>
                <a:path w="1" h="139" extrusionOk="0">
                  <a:moveTo>
                    <a:pt x="0" y="0"/>
                  </a:moveTo>
                  <a:lnTo>
                    <a:pt x="0" y="139"/>
                  </a:lnTo>
                  <a:lnTo>
                    <a:pt x="0" y="139"/>
                  </a:lnTo>
                  <a:lnTo>
                    <a:pt x="0" y="0"/>
                  </a:ln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155;p15"/>
            <p:cNvSpPr/>
            <p:nvPr/>
          </p:nvSpPr>
          <p:spPr>
            <a:xfrm>
              <a:off x="2659327" y="2692107"/>
              <a:ext cx="33549" cy="36638"/>
            </a:xfrm>
            <a:custGeom>
              <a:avLst/>
              <a:gdLst/>
              <a:ahLst/>
              <a:cxnLst/>
              <a:rect l="l" t="t" r="r" b="b"/>
              <a:pathLst>
                <a:path w="1868" h="2040" extrusionOk="0">
                  <a:moveTo>
                    <a:pt x="1003" y="0"/>
                  </a:moveTo>
                  <a:cubicBezTo>
                    <a:pt x="727" y="726"/>
                    <a:pt x="416" y="1314"/>
                    <a:pt x="1" y="2039"/>
                  </a:cubicBezTo>
                  <a:cubicBezTo>
                    <a:pt x="727" y="1728"/>
                    <a:pt x="1280" y="1314"/>
                    <a:pt x="1867" y="1037"/>
                  </a:cubicBezTo>
                  <a:cubicBezTo>
                    <a:pt x="1729" y="1037"/>
                    <a:pt x="1729" y="1037"/>
                    <a:pt x="1729" y="864"/>
                  </a:cubicBezTo>
                  <a:cubicBezTo>
                    <a:pt x="1591" y="726"/>
                    <a:pt x="1418" y="449"/>
                    <a:pt x="1142" y="311"/>
                  </a:cubicBezTo>
                  <a:cubicBezTo>
                    <a:pt x="1142" y="173"/>
                    <a:pt x="1003" y="173"/>
                    <a:pt x="1003" y="0"/>
                  </a:cubicBez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56;p15"/>
            <p:cNvSpPr/>
            <p:nvPr/>
          </p:nvSpPr>
          <p:spPr>
            <a:xfrm>
              <a:off x="2387431" y="2772801"/>
              <a:ext cx="2496" cy="2496"/>
            </a:xfrm>
            <a:custGeom>
              <a:avLst/>
              <a:gdLst/>
              <a:ahLst/>
              <a:cxnLst/>
              <a:rect l="l" t="t" r="r" b="b"/>
              <a:pathLst>
                <a:path w="139" h="139" extrusionOk="0">
                  <a:moveTo>
                    <a:pt x="0" y="0"/>
                  </a:moveTo>
                  <a:lnTo>
                    <a:pt x="0" y="139"/>
                  </a:lnTo>
                  <a:lnTo>
                    <a:pt x="139" y="139"/>
                  </a:lnTo>
                  <a:cubicBezTo>
                    <a:pt x="139" y="139"/>
                    <a:pt x="0" y="139"/>
                    <a:pt x="0" y="0"/>
                  </a:cubicBez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7" name="Google Shape;2157;p15"/>
            <p:cNvSpPr/>
            <p:nvPr/>
          </p:nvSpPr>
          <p:spPr>
            <a:xfrm>
              <a:off x="2648784" y="2676571"/>
              <a:ext cx="15535" cy="36656"/>
            </a:xfrm>
            <a:custGeom>
              <a:avLst/>
              <a:gdLst/>
              <a:ahLst/>
              <a:cxnLst/>
              <a:rect l="l" t="t" r="r" b="b"/>
              <a:pathLst>
                <a:path w="865" h="2041" extrusionOk="0">
                  <a:moveTo>
                    <a:pt x="588" y="1"/>
                  </a:moveTo>
                  <a:lnTo>
                    <a:pt x="139" y="1729"/>
                  </a:lnTo>
                  <a:cubicBezTo>
                    <a:pt x="139" y="1737"/>
                    <a:pt x="139" y="1745"/>
                    <a:pt x="139" y="1752"/>
                  </a:cubicBezTo>
                  <a:lnTo>
                    <a:pt x="139" y="1752"/>
                  </a:lnTo>
                  <a:cubicBezTo>
                    <a:pt x="378" y="1261"/>
                    <a:pt x="633" y="775"/>
                    <a:pt x="864" y="312"/>
                  </a:cubicBezTo>
                  <a:lnTo>
                    <a:pt x="864" y="174"/>
                  </a:lnTo>
                  <a:cubicBezTo>
                    <a:pt x="864" y="174"/>
                    <a:pt x="726" y="174"/>
                    <a:pt x="588" y="1"/>
                  </a:cubicBezTo>
                  <a:close/>
                  <a:moveTo>
                    <a:pt x="139" y="1752"/>
                  </a:moveTo>
                  <a:lnTo>
                    <a:pt x="139" y="1752"/>
                  </a:lnTo>
                  <a:cubicBezTo>
                    <a:pt x="92" y="1848"/>
                    <a:pt x="46" y="1944"/>
                    <a:pt x="0" y="2040"/>
                  </a:cubicBezTo>
                  <a:cubicBezTo>
                    <a:pt x="132" y="1908"/>
                    <a:pt x="138" y="1902"/>
                    <a:pt x="139" y="1752"/>
                  </a:cubicBez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58;p15"/>
            <p:cNvSpPr/>
            <p:nvPr/>
          </p:nvSpPr>
          <p:spPr>
            <a:xfrm>
              <a:off x="2470621" y="2656097"/>
              <a:ext cx="7453" cy="121697"/>
            </a:xfrm>
            <a:custGeom>
              <a:avLst/>
              <a:gdLst/>
              <a:ahLst/>
              <a:cxnLst/>
              <a:rect l="l" t="t" r="r" b="b"/>
              <a:pathLst>
                <a:path w="415" h="6776" extrusionOk="0">
                  <a:moveTo>
                    <a:pt x="277" y="4770"/>
                  </a:moveTo>
                  <a:lnTo>
                    <a:pt x="277" y="5185"/>
                  </a:lnTo>
                  <a:lnTo>
                    <a:pt x="277" y="5634"/>
                  </a:lnTo>
                  <a:lnTo>
                    <a:pt x="415" y="6775"/>
                  </a:lnTo>
                  <a:lnTo>
                    <a:pt x="415" y="6775"/>
                  </a:lnTo>
                  <a:lnTo>
                    <a:pt x="415" y="6775"/>
                  </a:lnTo>
                  <a:lnTo>
                    <a:pt x="277" y="5634"/>
                  </a:lnTo>
                  <a:lnTo>
                    <a:pt x="277" y="5185"/>
                  </a:lnTo>
                  <a:lnTo>
                    <a:pt x="277" y="4770"/>
                  </a:lnTo>
                  <a:cubicBezTo>
                    <a:pt x="277" y="4183"/>
                    <a:pt x="138" y="3595"/>
                    <a:pt x="138" y="3042"/>
                  </a:cubicBezTo>
                  <a:cubicBezTo>
                    <a:pt x="138" y="2005"/>
                    <a:pt x="0" y="1003"/>
                    <a:pt x="0" y="0"/>
                  </a:cubicBezTo>
                  <a:lnTo>
                    <a:pt x="0" y="0"/>
                  </a:lnTo>
                  <a:cubicBezTo>
                    <a:pt x="0" y="1003"/>
                    <a:pt x="138" y="2005"/>
                    <a:pt x="138" y="3042"/>
                  </a:cubicBezTo>
                  <a:cubicBezTo>
                    <a:pt x="138" y="3595"/>
                    <a:pt x="277" y="4183"/>
                    <a:pt x="277" y="4770"/>
                  </a:cubicBez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9" name="Google Shape;2159;p15"/>
            <p:cNvSpPr/>
            <p:nvPr/>
          </p:nvSpPr>
          <p:spPr>
            <a:xfrm>
              <a:off x="2247756" y="2707624"/>
              <a:ext cx="21121" cy="26078"/>
            </a:xfrm>
            <a:custGeom>
              <a:avLst/>
              <a:gdLst/>
              <a:ahLst/>
              <a:cxnLst/>
              <a:rect l="l" t="t" r="r" b="b"/>
              <a:pathLst>
                <a:path w="1176" h="1452" extrusionOk="0">
                  <a:moveTo>
                    <a:pt x="1175" y="0"/>
                  </a:moveTo>
                  <a:lnTo>
                    <a:pt x="1175" y="0"/>
                  </a:lnTo>
                  <a:cubicBezTo>
                    <a:pt x="864" y="173"/>
                    <a:pt x="588" y="450"/>
                    <a:pt x="450" y="588"/>
                  </a:cubicBezTo>
                  <a:cubicBezTo>
                    <a:pt x="311" y="726"/>
                    <a:pt x="138" y="864"/>
                    <a:pt x="0" y="1037"/>
                  </a:cubicBezTo>
                  <a:cubicBezTo>
                    <a:pt x="311" y="1175"/>
                    <a:pt x="588" y="1314"/>
                    <a:pt x="864" y="1452"/>
                  </a:cubicBezTo>
                  <a:cubicBezTo>
                    <a:pt x="864" y="1037"/>
                    <a:pt x="1003" y="450"/>
                    <a:pt x="1175" y="0"/>
                  </a:cubicBez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0" name="Google Shape;2160;p15"/>
            <p:cNvSpPr/>
            <p:nvPr/>
          </p:nvSpPr>
          <p:spPr>
            <a:xfrm>
              <a:off x="2276312" y="2720663"/>
              <a:ext cx="20492" cy="31053"/>
            </a:xfrm>
            <a:custGeom>
              <a:avLst/>
              <a:gdLst/>
              <a:ahLst/>
              <a:cxnLst/>
              <a:rect l="l" t="t" r="r" b="b"/>
              <a:pathLst>
                <a:path w="1141" h="1729" extrusionOk="0">
                  <a:moveTo>
                    <a:pt x="277" y="0"/>
                  </a:moveTo>
                  <a:cubicBezTo>
                    <a:pt x="138" y="449"/>
                    <a:pt x="138" y="726"/>
                    <a:pt x="0" y="1175"/>
                  </a:cubicBezTo>
                  <a:cubicBezTo>
                    <a:pt x="450" y="1314"/>
                    <a:pt x="726" y="1590"/>
                    <a:pt x="1141" y="1728"/>
                  </a:cubicBezTo>
                  <a:lnTo>
                    <a:pt x="726" y="864"/>
                  </a:lnTo>
                  <a:lnTo>
                    <a:pt x="588" y="588"/>
                  </a:lnTo>
                  <a:cubicBezTo>
                    <a:pt x="450" y="311"/>
                    <a:pt x="450" y="138"/>
                    <a:pt x="277" y="0"/>
                  </a:cubicBezTo>
                  <a:close/>
                </a:path>
              </a:pathLst>
            </a:custGeom>
            <a:solidFill>
              <a:srgbClr val="DF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161;p15"/>
            <p:cNvSpPr/>
            <p:nvPr/>
          </p:nvSpPr>
          <p:spPr>
            <a:xfrm>
              <a:off x="2759903" y="2206019"/>
              <a:ext cx="18" cy="18"/>
            </a:xfrm>
            <a:custGeom>
              <a:avLst/>
              <a:gdLst/>
              <a:ahLst/>
              <a:cxnLst/>
              <a:rect l="l" t="t" r="r" b="b"/>
              <a:pathLst>
                <a:path w="1" h="1" extrusionOk="0">
                  <a:moveTo>
                    <a:pt x="0" y="1"/>
                  </a:moveTo>
                  <a:lnTo>
                    <a:pt x="0"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2;p15"/>
            <p:cNvSpPr/>
            <p:nvPr/>
          </p:nvSpPr>
          <p:spPr>
            <a:xfrm>
              <a:off x="2759903" y="2128432"/>
              <a:ext cx="13057" cy="106162"/>
            </a:xfrm>
            <a:custGeom>
              <a:avLst/>
              <a:gdLst/>
              <a:ahLst/>
              <a:cxnLst/>
              <a:rect l="l" t="t" r="r" b="b"/>
              <a:pathLst>
                <a:path w="727" h="5911" extrusionOk="0">
                  <a:moveTo>
                    <a:pt x="312" y="0"/>
                  </a:moveTo>
                  <a:cubicBezTo>
                    <a:pt x="312" y="1452"/>
                    <a:pt x="139" y="2869"/>
                    <a:pt x="0" y="4321"/>
                  </a:cubicBezTo>
                  <a:lnTo>
                    <a:pt x="0" y="5634"/>
                  </a:lnTo>
                  <a:cubicBezTo>
                    <a:pt x="139" y="5772"/>
                    <a:pt x="312" y="5772"/>
                    <a:pt x="588" y="5911"/>
                  </a:cubicBezTo>
                  <a:cubicBezTo>
                    <a:pt x="588" y="4044"/>
                    <a:pt x="726" y="2178"/>
                    <a:pt x="726" y="277"/>
                  </a:cubicBezTo>
                  <a:lnTo>
                    <a:pt x="7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3;p15"/>
            <p:cNvSpPr/>
            <p:nvPr/>
          </p:nvSpPr>
          <p:spPr>
            <a:xfrm>
              <a:off x="2759903" y="2203541"/>
              <a:ext cx="18" cy="2496"/>
            </a:xfrm>
            <a:custGeom>
              <a:avLst/>
              <a:gdLst/>
              <a:ahLst/>
              <a:cxnLst/>
              <a:rect l="l" t="t" r="r" b="b"/>
              <a:pathLst>
                <a:path w="1" h="139" extrusionOk="0">
                  <a:moveTo>
                    <a:pt x="0" y="0"/>
                  </a:moveTo>
                  <a:lnTo>
                    <a:pt x="0" y="139"/>
                  </a:lnTo>
                  <a:lnTo>
                    <a:pt x="0"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15"/>
            <p:cNvSpPr/>
            <p:nvPr/>
          </p:nvSpPr>
          <p:spPr>
            <a:xfrm>
              <a:off x="2781006" y="2133389"/>
              <a:ext cx="15535" cy="108658"/>
            </a:xfrm>
            <a:custGeom>
              <a:avLst/>
              <a:gdLst/>
              <a:ahLst/>
              <a:cxnLst/>
              <a:rect l="l" t="t" r="r" b="b"/>
              <a:pathLst>
                <a:path w="865" h="6050" extrusionOk="0">
                  <a:moveTo>
                    <a:pt x="139" y="1"/>
                  </a:moveTo>
                  <a:cubicBezTo>
                    <a:pt x="139" y="2040"/>
                    <a:pt x="1" y="3906"/>
                    <a:pt x="1" y="5911"/>
                  </a:cubicBezTo>
                  <a:cubicBezTo>
                    <a:pt x="1" y="5911"/>
                    <a:pt x="139" y="5911"/>
                    <a:pt x="139" y="6049"/>
                  </a:cubicBezTo>
                  <a:cubicBezTo>
                    <a:pt x="415" y="5185"/>
                    <a:pt x="554" y="4494"/>
                    <a:pt x="692" y="3768"/>
                  </a:cubicBezTo>
                  <a:cubicBezTo>
                    <a:pt x="692" y="3042"/>
                    <a:pt x="865" y="2316"/>
                    <a:pt x="692" y="1452"/>
                  </a:cubicBezTo>
                  <a:cubicBezTo>
                    <a:pt x="692" y="1176"/>
                    <a:pt x="692" y="865"/>
                    <a:pt x="554" y="588"/>
                  </a:cubicBezTo>
                  <a:lnTo>
                    <a:pt x="277" y="312"/>
                  </a:lnTo>
                  <a:cubicBezTo>
                    <a:pt x="277" y="173"/>
                    <a:pt x="139" y="173"/>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165;p15"/>
            <p:cNvSpPr/>
            <p:nvPr/>
          </p:nvSpPr>
          <p:spPr>
            <a:xfrm>
              <a:off x="2721415" y="2177463"/>
              <a:ext cx="18" cy="18"/>
            </a:xfrm>
            <a:custGeom>
              <a:avLst/>
              <a:gdLst/>
              <a:ahLst/>
              <a:cxnLst/>
              <a:rect l="l" t="t" r="r" b="b"/>
              <a:pathLst>
                <a:path w="1" h="1" extrusionOk="0">
                  <a:moveTo>
                    <a:pt x="0" y="1"/>
                  </a:moveTo>
                  <a:lnTo>
                    <a:pt x="0"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66;p15"/>
            <p:cNvSpPr/>
            <p:nvPr/>
          </p:nvSpPr>
          <p:spPr>
            <a:xfrm>
              <a:off x="2721415" y="2177463"/>
              <a:ext cx="18" cy="2496"/>
            </a:xfrm>
            <a:custGeom>
              <a:avLst/>
              <a:gdLst/>
              <a:ahLst/>
              <a:cxnLst/>
              <a:rect l="l" t="t" r="r" b="b"/>
              <a:pathLst>
                <a:path w="1" h="139" extrusionOk="0">
                  <a:moveTo>
                    <a:pt x="0" y="139"/>
                  </a:moveTo>
                  <a:lnTo>
                    <a:pt x="0"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67;p15"/>
            <p:cNvSpPr/>
            <p:nvPr/>
          </p:nvSpPr>
          <p:spPr>
            <a:xfrm>
              <a:off x="2754928" y="2164424"/>
              <a:ext cx="18" cy="18"/>
            </a:xfrm>
            <a:custGeom>
              <a:avLst/>
              <a:gdLst/>
              <a:ahLst/>
              <a:cxnLst/>
              <a:rect l="l" t="t" r="r" b="b"/>
              <a:pathLst>
                <a:path w="1" h="1" extrusionOk="0">
                  <a:moveTo>
                    <a:pt x="1" y="1"/>
                  </a:moveTo>
                  <a:lnTo>
                    <a:pt x="1"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168;p15"/>
            <p:cNvSpPr/>
            <p:nvPr/>
          </p:nvSpPr>
          <p:spPr>
            <a:xfrm>
              <a:off x="2695337" y="2174985"/>
              <a:ext cx="15535" cy="39117"/>
            </a:xfrm>
            <a:custGeom>
              <a:avLst/>
              <a:gdLst/>
              <a:ahLst/>
              <a:cxnLst/>
              <a:rect l="l" t="t" r="r" b="b"/>
              <a:pathLst>
                <a:path w="865" h="2178" extrusionOk="0">
                  <a:moveTo>
                    <a:pt x="865" y="0"/>
                  </a:moveTo>
                  <a:lnTo>
                    <a:pt x="865" y="0"/>
                  </a:lnTo>
                  <a:cubicBezTo>
                    <a:pt x="727" y="139"/>
                    <a:pt x="727" y="277"/>
                    <a:pt x="588" y="450"/>
                  </a:cubicBezTo>
                  <a:cubicBezTo>
                    <a:pt x="450" y="865"/>
                    <a:pt x="277" y="1452"/>
                    <a:pt x="139" y="1867"/>
                  </a:cubicBezTo>
                  <a:lnTo>
                    <a:pt x="1" y="1867"/>
                  </a:lnTo>
                  <a:cubicBezTo>
                    <a:pt x="277" y="2005"/>
                    <a:pt x="588" y="2005"/>
                    <a:pt x="727" y="2178"/>
                  </a:cubicBezTo>
                  <a:cubicBezTo>
                    <a:pt x="727" y="1452"/>
                    <a:pt x="727" y="726"/>
                    <a:pt x="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9" name="Google Shape;2169;p15"/>
            <p:cNvSpPr/>
            <p:nvPr/>
          </p:nvSpPr>
          <p:spPr>
            <a:xfrm>
              <a:off x="2754928" y="2161946"/>
              <a:ext cx="18" cy="2496"/>
            </a:xfrm>
            <a:custGeom>
              <a:avLst/>
              <a:gdLst/>
              <a:ahLst/>
              <a:cxnLst/>
              <a:rect l="l" t="t" r="r" b="b"/>
              <a:pathLst>
                <a:path w="1" h="139" extrusionOk="0">
                  <a:moveTo>
                    <a:pt x="1" y="1"/>
                  </a:moveTo>
                  <a:lnTo>
                    <a:pt x="1" y="1"/>
                  </a:lnTo>
                  <a:lnTo>
                    <a:pt x="1"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0" name="Google Shape;2170;p15"/>
            <p:cNvSpPr/>
            <p:nvPr/>
          </p:nvSpPr>
          <p:spPr>
            <a:xfrm>
              <a:off x="2736932" y="2130911"/>
              <a:ext cx="18014" cy="95619"/>
            </a:xfrm>
            <a:custGeom>
              <a:avLst/>
              <a:gdLst/>
              <a:ahLst/>
              <a:cxnLst/>
              <a:rect l="l" t="t" r="r" b="b"/>
              <a:pathLst>
                <a:path w="1003" h="5324" extrusionOk="0">
                  <a:moveTo>
                    <a:pt x="554" y="0"/>
                  </a:moveTo>
                  <a:lnTo>
                    <a:pt x="277" y="311"/>
                  </a:lnTo>
                  <a:cubicBezTo>
                    <a:pt x="415" y="311"/>
                    <a:pt x="415" y="450"/>
                    <a:pt x="277" y="588"/>
                  </a:cubicBezTo>
                  <a:cubicBezTo>
                    <a:pt x="277" y="1590"/>
                    <a:pt x="139" y="2731"/>
                    <a:pt x="1" y="3906"/>
                  </a:cubicBezTo>
                  <a:lnTo>
                    <a:pt x="1" y="5047"/>
                  </a:lnTo>
                  <a:cubicBezTo>
                    <a:pt x="277" y="5185"/>
                    <a:pt x="415" y="5185"/>
                    <a:pt x="726" y="5323"/>
                  </a:cubicBezTo>
                  <a:cubicBezTo>
                    <a:pt x="726" y="4183"/>
                    <a:pt x="865" y="3042"/>
                    <a:pt x="1003" y="1867"/>
                  </a:cubicBezTo>
                  <a:lnTo>
                    <a:pt x="1003" y="1729"/>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171;p15"/>
            <p:cNvSpPr/>
            <p:nvPr/>
          </p:nvSpPr>
          <p:spPr>
            <a:xfrm>
              <a:off x="2718936" y="2143950"/>
              <a:ext cx="12428" cy="75127"/>
            </a:xfrm>
            <a:custGeom>
              <a:avLst/>
              <a:gdLst/>
              <a:ahLst/>
              <a:cxnLst/>
              <a:rect l="l" t="t" r="r" b="b"/>
              <a:pathLst>
                <a:path w="692" h="4183" extrusionOk="0">
                  <a:moveTo>
                    <a:pt x="691" y="0"/>
                  </a:moveTo>
                  <a:lnTo>
                    <a:pt x="277" y="449"/>
                  </a:lnTo>
                  <a:cubicBezTo>
                    <a:pt x="277" y="449"/>
                    <a:pt x="277" y="588"/>
                    <a:pt x="138" y="588"/>
                  </a:cubicBezTo>
                  <a:cubicBezTo>
                    <a:pt x="277" y="588"/>
                    <a:pt x="277" y="588"/>
                    <a:pt x="277" y="726"/>
                  </a:cubicBezTo>
                  <a:cubicBezTo>
                    <a:pt x="138" y="1141"/>
                    <a:pt x="138" y="1452"/>
                    <a:pt x="138" y="1867"/>
                  </a:cubicBezTo>
                  <a:cubicBezTo>
                    <a:pt x="0" y="2593"/>
                    <a:pt x="0" y="3318"/>
                    <a:pt x="0" y="4044"/>
                  </a:cubicBezTo>
                  <a:cubicBezTo>
                    <a:pt x="138" y="4044"/>
                    <a:pt x="277" y="4183"/>
                    <a:pt x="415" y="4183"/>
                  </a:cubicBezTo>
                  <a:cubicBezTo>
                    <a:pt x="415" y="2731"/>
                    <a:pt x="553" y="1314"/>
                    <a:pt x="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172;p15"/>
            <p:cNvSpPr/>
            <p:nvPr/>
          </p:nvSpPr>
          <p:spPr>
            <a:xfrm>
              <a:off x="2576154" y="2296664"/>
              <a:ext cx="165771" cy="465595"/>
            </a:xfrm>
            <a:custGeom>
              <a:avLst/>
              <a:gdLst/>
              <a:ahLst/>
              <a:cxnLst/>
              <a:rect l="l" t="t" r="r" b="b"/>
              <a:pathLst>
                <a:path w="9230" h="25924" extrusionOk="0">
                  <a:moveTo>
                    <a:pt x="8503" y="0"/>
                  </a:moveTo>
                  <a:cubicBezTo>
                    <a:pt x="8088" y="1590"/>
                    <a:pt x="7501" y="2731"/>
                    <a:pt x="6775" y="4321"/>
                  </a:cubicBezTo>
                  <a:cubicBezTo>
                    <a:pt x="6049" y="6326"/>
                    <a:pt x="5358" y="8365"/>
                    <a:pt x="4770" y="10508"/>
                  </a:cubicBezTo>
                  <a:cubicBezTo>
                    <a:pt x="4183" y="12685"/>
                    <a:pt x="3457" y="14829"/>
                    <a:pt x="2904" y="17006"/>
                  </a:cubicBezTo>
                  <a:cubicBezTo>
                    <a:pt x="1590" y="20877"/>
                    <a:pt x="1037" y="22191"/>
                    <a:pt x="0" y="25924"/>
                  </a:cubicBezTo>
                  <a:cubicBezTo>
                    <a:pt x="311" y="25786"/>
                    <a:pt x="588" y="25786"/>
                    <a:pt x="864" y="25647"/>
                  </a:cubicBezTo>
                  <a:cubicBezTo>
                    <a:pt x="1037" y="25647"/>
                    <a:pt x="1175" y="25475"/>
                    <a:pt x="1314" y="25475"/>
                  </a:cubicBezTo>
                  <a:cubicBezTo>
                    <a:pt x="1901" y="23332"/>
                    <a:pt x="2593" y="21154"/>
                    <a:pt x="3180" y="19011"/>
                  </a:cubicBezTo>
                  <a:cubicBezTo>
                    <a:pt x="3457" y="17870"/>
                    <a:pt x="3906" y="16695"/>
                    <a:pt x="4183" y="15554"/>
                  </a:cubicBezTo>
                  <a:lnTo>
                    <a:pt x="5047" y="12098"/>
                  </a:lnTo>
                  <a:cubicBezTo>
                    <a:pt x="6049" y="8054"/>
                    <a:pt x="8088" y="4321"/>
                    <a:pt x="9229" y="138"/>
                  </a:cubicBezTo>
                  <a:cubicBezTo>
                    <a:pt x="8953" y="138"/>
                    <a:pt x="8814" y="0"/>
                    <a:pt x="8503"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15"/>
            <p:cNvSpPr/>
            <p:nvPr/>
          </p:nvSpPr>
          <p:spPr>
            <a:xfrm>
              <a:off x="2514067" y="2273064"/>
              <a:ext cx="189352" cy="504730"/>
            </a:xfrm>
            <a:custGeom>
              <a:avLst/>
              <a:gdLst/>
              <a:ahLst/>
              <a:cxnLst/>
              <a:rect l="l" t="t" r="r" b="b"/>
              <a:pathLst>
                <a:path w="10543" h="28103" extrusionOk="0">
                  <a:moveTo>
                    <a:pt x="8815" y="1"/>
                  </a:moveTo>
                  <a:cubicBezTo>
                    <a:pt x="8815" y="450"/>
                    <a:pt x="8642" y="727"/>
                    <a:pt x="8504" y="1038"/>
                  </a:cubicBezTo>
                  <a:cubicBezTo>
                    <a:pt x="7778" y="3319"/>
                    <a:pt x="7086" y="5773"/>
                    <a:pt x="6499" y="7501"/>
                  </a:cubicBezTo>
                  <a:cubicBezTo>
                    <a:pt x="5911" y="9230"/>
                    <a:pt x="5496" y="10958"/>
                    <a:pt x="4909" y="12686"/>
                  </a:cubicBezTo>
                  <a:lnTo>
                    <a:pt x="4321" y="14691"/>
                  </a:lnTo>
                  <a:cubicBezTo>
                    <a:pt x="4045" y="15866"/>
                    <a:pt x="3768" y="17007"/>
                    <a:pt x="3319" y="18147"/>
                  </a:cubicBezTo>
                  <a:cubicBezTo>
                    <a:pt x="2455" y="21051"/>
                    <a:pt x="1314" y="24646"/>
                    <a:pt x="1" y="28102"/>
                  </a:cubicBezTo>
                  <a:cubicBezTo>
                    <a:pt x="450" y="27964"/>
                    <a:pt x="865" y="27964"/>
                    <a:pt x="1176" y="27825"/>
                  </a:cubicBezTo>
                  <a:cubicBezTo>
                    <a:pt x="1452" y="27825"/>
                    <a:pt x="1591" y="27653"/>
                    <a:pt x="1902" y="27653"/>
                  </a:cubicBezTo>
                  <a:cubicBezTo>
                    <a:pt x="1902" y="27514"/>
                    <a:pt x="2040" y="27238"/>
                    <a:pt x="2040" y="27100"/>
                  </a:cubicBezTo>
                  <a:cubicBezTo>
                    <a:pt x="3319" y="22468"/>
                    <a:pt x="3906" y="21051"/>
                    <a:pt x="5358" y="16419"/>
                  </a:cubicBezTo>
                  <a:cubicBezTo>
                    <a:pt x="6050" y="14276"/>
                    <a:pt x="6637" y="11960"/>
                    <a:pt x="7363" y="9679"/>
                  </a:cubicBezTo>
                  <a:cubicBezTo>
                    <a:pt x="7640" y="8504"/>
                    <a:pt x="8089" y="7363"/>
                    <a:pt x="8504" y="6361"/>
                  </a:cubicBezTo>
                  <a:cubicBezTo>
                    <a:pt x="8815" y="5358"/>
                    <a:pt x="9230" y="4321"/>
                    <a:pt x="9679" y="3319"/>
                  </a:cubicBezTo>
                  <a:cubicBezTo>
                    <a:pt x="10094" y="2455"/>
                    <a:pt x="10370" y="1729"/>
                    <a:pt x="10543" y="727"/>
                  </a:cubicBezTo>
                  <a:cubicBezTo>
                    <a:pt x="10543" y="727"/>
                    <a:pt x="10370" y="727"/>
                    <a:pt x="10370" y="588"/>
                  </a:cubicBezTo>
                  <a:lnTo>
                    <a:pt x="9817" y="450"/>
                  </a:lnTo>
                  <a:cubicBezTo>
                    <a:pt x="9506" y="312"/>
                    <a:pt x="9230" y="173"/>
                    <a:pt x="8815"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15"/>
            <p:cNvSpPr/>
            <p:nvPr/>
          </p:nvSpPr>
          <p:spPr>
            <a:xfrm>
              <a:off x="2599736" y="2299142"/>
              <a:ext cx="162664" cy="455053"/>
            </a:xfrm>
            <a:custGeom>
              <a:avLst/>
              <a:gdLst/>
              <a:ahLst/>
              <a:cxnLst/>
              <a:rect l="l" t="t" r="r" b="b"/>
              <a:pathLst>
                <a:path w="9057" h="25337" extrusionOk="0">
                  <a:moveTo>
                    <a:pt x="7916" y="0"/>
                  </a:moveTo>
                  <a:cubicBezTo>
                    <a:pt x="6775" y="4183"/>
                    <a:pt x="4736" y="7916"/>
                    <a:pt x="3734" y="11960"/>
                  </a:cubicBezTo>
                  <a:lnTo>
                    <a:pt x="2870" y="15416"/>
                  </a:lnTo>
                  <a:cubicBezTo>
                    <a:pt x="2593" y="16557"/>
                    <a:pt x="2144" y="17732"/>
                    <a:pt x="1867" y="18873"/>
                  </a:cubicBezTo>
                  <a:cubicBezTo>
                    <a:pt x="1280" y="21016"/>
                    <a:pt x="588" y="23194"/>
                    <a:pt x="1" y="25337"/>
                  </a:cubicBezTo>
                  <a:cubicBezTo>
                    <a:pt x="415" y="25198"/>
                    <a:pt x="726" y="25060"/>
                    <a:pt x="1141" y="24922"/>
                  </a:cubicBezTo>
                  <a:lnTo>
                    <a:pt x="1141" y="24784"/>
                  </a:lnTo>
                  <a:cubicBezTo>
                    <a:pt x="1280" y="24472"/>
                    <a:pt x="1452" y="24334"/>
                    <a:pt x="1452" y="24058"/>
                  </a:cubicBezTo>
                  <a:cubicBezTo>
                    <a:pt x="1729" y="23332"/>
                    <a:pt x="2005" y="22606"/>
                    <a:pt x="2144" y="21604"/>
                  </a:cubicBezTo>
                  <a:cubicBezTo>
                    <a:pt x="2316" y="21327"/>
                    <a:pt x="2455" y="20878"/>
                    <a:pt x="2455" y="20601"/>
                  </a:cubicBezTo>
                  <a:lnTo>
                    <a:pt x="2455" y="20325"/>
                  </a:lnTo>
                  <a:cubicBezTo>
                    <a:pt x="2593" y="19875"/>
                    <a:pt x="2731" y="19460"/>
                    <a:pt x="2731" y="19011"/>
                  </a:cubicBezTo>
                  <a:cubicBezTo>
                    <a:pt x="3181" y="17283"/>
                    <a:pt x="3734" y="15555"/>
                    <a:pt x="4183" y="13826"/>
                  </a:cubicBezTo>
                  <a:cubicBezTo>
                    <a:pt x="4736" y="12098"/>
                    <a:pt x="5324" y="10232"/>
                    <a:pt x="5911" y="8365"/>
                  </a:cubicBezTo>
                  <a:lnTo>
                    <a:pt x="5911" y="8227"/>
                  </a:lnTo>
                  <a:cubicBezTo>
                    <a:pt x="6188" y="7501"/>
                    <a:pt x="6464" y="6637"/>
                    <a:pt x="6775" y="5911"/>
                  </a:cubicBezTo>
                  <a:cubicBezTo>
                    <a:pt x="7052" y="5185"/>
                    <a:pt x="7328" y="4321"/>
                    <a:pt x="7640" y="3733"/>
                  </a:cubicBezTo>
                  <a:lnTo>
                    <a:pt x="8054" y="2869"/>
                  </a:lnTo>
                  <a:lnTo>
                    <a:pt x="8193" y="2593"/>
                  </a:lnTo>
                  <a:cubicBezTo>
                    <a:pt x="8504" y="1867"/>
                    <a:pt x="8780" y="1141"/>
                    <a:pt x="9057" y="450"/>
                  </a:cubicBezTo>
                  <a:cubicBezTo>
                    <a:pt x="8642" y="277"/>
                    <a:pt x="8193" y="139"/>
                    <a:pt x="7916" y="0"/>
                  </a:cubicBezTo>
                  <a:close/>
                </a:path>
              </a:pathLst>
            </a:custGeom>
            <a:solidFill>
              <a:srgbClr val="E6CC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15"/>
            <p:cNvSpPr/>
            <p:nvPr/>
          </p:nvSpPr>
          <p:spPr>
            <a:xfrm>
              <a:off x="2548208" y="2286103"/>
              <a:ext cx="180678" cy="483609"/>
            </a:xfrm>
            <a:custGeom>
              <a:avLst/>
              <a:gdLst/>
              <a:ahLst/>
              <a:cxnLst/>
              <a:rect l="l" t="t" r="r" b="b"/>
              <a:pathLst>
                <a:path w="10060" h="26927" extrusionOk="0">
                  <a:moveTo>
                    <a:pt x="8642" y="1"/>
                  </a:moveTo>
                  <a:cubicBezTo>
                    <a:pt x="8469" y="1003"/>
                    <a:pt x="8193" y="1729"/>
                    <a:pt x="7778" y="2593"/>
                  </a:cubicBezTo>
                  <a:cubicBezTo>
                    <a:pt x="7329" y="3595"/>
                    <a:pt x="6914" y="4632"/>
                    <a:pt x="6603" y="5635"/>
                  </a:cubicBezTo>
                  <a:cubicBezTo>
                    <a:pt x="6188" y="6637"/>
                    <a:pt x="5739" y="7778"/>
                    <a:pt x="5462" y="8953"/>
                  </a:cubicBezTo>
                  <a:cubicBezTo>
                    <a:pt x="4736" y="11234"/>
                    <a:pt x="4149" y="13550"/>
                    <a:pt x="3457" y="15693"/>
                  </a:cubicBezTo>
                  <a:cubicBezTo>
                    <a:pt x="2005" y="20325"/>
                    <a:pt x="1418" y="21742"/>
                    <a:pt x="139" y="26374"/>
                  </a:cubicBezTo>
                  <a:cubicBezTo>
                    <a:pt x="139" y="26512"/>
                    <a:pt x="1" y="26788"/>
                    <a:pt x="1" y="26927"/>
                  </a:cubicBezTo>
                  <a:cubicBezTo>
                    <a:pt x="554" y="26788"/>
                    <a:pt x="1141" y="26650"/>
                    <a:pt x="1556" y="26512"/>
                  </a:cubicBezTo>
                  <a:cubicBezTo>
                    <a:pt x="2593" y="22779"/>
                    <a:pt x="3146" y="21465"/>
                    <a:pt x="4460" y="17594"/>
                  </a:cubicBezTo>
                  <a:cubicBezTo>
                    <a:pt x="5013" y="15417"/>
                    <a:pt x="5739" y="13273"/>
                    <a:pt x="6326" y="11096"/>
                  </a:cubicBezTo>
                  <a:cubicBezTo>
                    <a:pt x="6914" y="8953"/>
                    <a:pt x="7605" y="6914"/>
                    <a:pt x="8331" y="4909"/>
                  </a:cubicBezTo>
                  <a:cubicBezTo>
                    <a:pt x="9057" y="3319"/>
                    <a:pt x="9644" y="2178"/>
                    <a:pt x="10059" y="588"/>
                  </a:cubicBezTo>
                  <a:cubicBezTo>
                    <a:pt x="9644" y="450"/>
                    <a:pt x="9195" y="139"/>
                    <a:pt x="8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15"/>
            <p:cNvSpPr/>
            <p:nvPr/>
          </p:nvSpPr>
          <p:spPr>
            <a:xfrm>
              <a:off x="2389909" y="1525641"/>
              <a:ext cx="183767" cy="1254632"/>
            </a:xfrm>
            <a:custGeom>
              <a:avLst/>
              <a:gdLst/>
              <a:ahLst/>
              <a:cxnLst/>
              <a:rect l="l" t="t" r="r" b="b"/>
              <a:pathLst>
                <a:path w="10232" h="69857" extrusionOk="0">
                  <a:moveTo>
                    <a:pt x="4909" y="1729"/>
                  </a:moveTo>
                  <a:cubicBezTo>
                    <a:pt x="5496" y="1867"/>
                    <a:pt x="6050" y="2178"/>
                    <a:pt x="6361" y="2731"/>
                  </a:cubicBezTo>
                  <a:cubicBezTo>
                    <a:pt x="6361" y="3042"/>
                    <a:pt x="6499" y="3180"/>
                    <a:pt x="6499" y="3457"/>
                  </a:cubicBezTo>
                  <a:cubicBezTo>
                    <a:pt x="6499" y="3768"/>
                    <a:pt x="6499" y="3906"/>
                    <a:pt x="6361" y="4044"/>
                  </a:cubicBezTo>
                  <a:cubicBezTo>
                    <a:pt x="6222" y="4459"/>
                    <a:pt x="5911" y="4770"/>
                    <a:pt x="5635" y="4770"/>
                  </a:cubicBezTo>
                  <a:cubicBezTo>
                    <a:pt x="5185" y="4909"/>
                    <a:pt x="4909" y="4909"/>
                    <a:pt x="4494" y="4909"/>
                  </a:cubicBezTo>
                  <a:lnTo>
                    <a:pt x="3630" y="4459"/>
                  </a:lnTo>
                  <a:cubicBezTo>
                    <a:pt x="3319" y="4183"/>
                    <a:pt x="3042" y="3906"/>
                    <a:pt x="3042" y="3457"/>
                  </a:cubicBezTo>
                  <a:cubicBezTo>
                    <a:pt x="3042" y="3180"/>
                    <a:pt x="3181" y="2731"/>
                    <a:pt x="3319" y="2455"/>
                  </a:cubicBezTo>
                  <a:cubicBezTo>
                    <a:pt x="3457" y="2455"/>
                    <a:pt x="3457" y="2316"/>
                    <a:pt x="3630" y="2316"/>
                  </a:cubicBezTo>
                  <a:cubicBezTo>
                    <a:pt x="3630" y="2178"/>
                    <a:pt x="3768" y="2178"/>
                    <a:pt x="3768" y="2178"/>
                  </a:cubicBezTo>
                  <a:cubicBezTo>
                    <a:pt x="3906" y="2040"/>
                    <a:pt x="4045" y="1867"/>
                    <a:pt x="4183" y="1867"/>
                  </a:cubicBezTo>
                  <a:cubicBezTo>
                    <a:pt x="4321" y="1867"/>
                    <a:pt x="4494" y="1729"/>
                    <a:pt x="4771" y="1729"/>
                  </a:cubicBezTo>
                  <a:close/>
                  <a:moveTo>
                    <a:pt x="4321" y="0"/>
                  </a:moveTo>
                  <a:cubicBezTo>
                    <a:pt x="3768" y="0"/>
                    <a:pt x="3181" y="0"/>
                    <a:pt x="2593" y="139"/>
                  </a:cubicBezTo>
                  <a:cubicBezTo>
                    <a:pt x="1729" y="139"/>
                    <a:pt x="865" y="311"/>
                    <a:pt x="1" y="450"/>
                  </a:cubicBezTo>
                  <a:lnTo>
                    <a:pt x="1" y="3180"/>
                  </a:lnTo>
                  <a:cubicBezTo>
                    <a:pt x="1" y="5323"/>
                    <a:pt x="173" y="7501"/>
                    <a:pt x="312" y="9506"/>
                  </a:cubicBezTo>
                  <a:cubicBezTo>
                    <a:pt x="450" y="10819"/>
                    <a:pt x="450" y="12098"/>
                    <a:pt x="588" y="13412"/>
                  </a:cubicBezTo>
                  <a:cubicBezTo>
                    <a:pt x="726" y="14691"/>
                    <a:pt x="865" y="16142"/>
                    <a:pt x="1038" y="17421"/>
                  </a:cubicBezTo>
                  <a:lnTo>
                    <a:pt x="1176" y="20014"/>
                  </a:lnTo>
                  <a:cubicBezTo>
                    <a:pt x="1314" y="22191"/>
                    <a:pt x="1591" y="24196"/>
                    <a:pt x="1729" y="26373"/>
                  </a:cubicBezTo>
                  <a:lnTo>
                    <a:pt x="1729" y="26788"/>
                  </a:lnTo>
                  <a:cubicBezTo>
                    <a:pt x="1902" y="29519"/>
                    <a:pt x="2178" y="32111"/>
                    <a:pt x="2316" y="34704"/>
                  </a:cubicBezTo>
                  <a:cubicBezTo>
                    <a:pt x="2455" y="34704"/>
                    <a:pt x="2593" y="34876"/>
                    <a:pt x="2593" y="35153"/>
                  </a:cubicBezTo>
                  <a:cubicBezTo>
                    <a:pt x="2593" y="35291"/>
                    <a:pt x="2455" y="35430"/>
                    <a:pt x="2455" y="35430"/>
                  </a:cubicBezTo>
                  <a:cubicBezTo>
                    <a:pt x="2455" y="37020"/>
                    <a:pt x="2593" y="38333"/>
                    <a:pt x="2766" y="39612"/>
                  </a:cubicBezTo>
                  <a:lnTo>
                    <a:pt x="2766" y="40476"/>
                  </a:lnTo>
                  <a:lnTo>
                    <a:pt x="2904" y="40925"/>
                  </a:lnTo>
                  <a:cubicBezTo>
                    <a:pt x="3181" y="45246"/>
                    <a:pt x="3630" y="49843"/>
                    <a:pt x="3906" y="54579"/>
                  </a:cubicBezTo>
                  <a:cubicBezTo>
                    <a:pt x="4045" y="55615"/>
                    <a:pt x="4045" y="56618"/>
                    <a:pt x="4183" y="57759"/>
                  </a:cubicBezTo>
                  <a:cubicBezTo>
                    <a:pt x="4183" y="59210"/>
                    <a:pt x="4321" y="60627"/>
                    <a:pt x="4494" y="62217"/>
                  </a:cubicBezTo>
                  <a:lnTo>
                    <a:pt x="4494" y="62528"/>
                  </a:lnTo>
                  <a:lnTo>
                    <a:pt x="4494" y="62667"/>
                  </a:lnTo>
                  <a:lnTo>
                    <a:pt x="4494" y="62805"/>
                  </a:lnTo>
                  <a:lnTo>
                    <a:pt x="4494" y="62943"/>
                  </a:lnTo>
                  <a:cubicBezTo>
                    <a:pt x="4494" y="63946"/>
                    <a:pt x="4632" y="64948"/>
                    <a:pt x="4632" y="65985"/>
                  </a:cubicBezTo>
                  <a:cubicBezTo>
                    <a:pt x="4632" y="66538"/>
                    <a:pt x="4771" y="67126"/>
                    <a:pt x="4771" y="67713"/>
                  </a:cubicBezTo>
                  <a:lnTo>
                    <a:pt x="4771" y="68128"/>
                  </a:lnTo>
                  <a:lnTo>
                    <a:pt x="4771" y="68577"/>
                  </a:lnTo>
                  <a:lnTo>
                    <a:pt x="4909" y="69718"/>
                  </a:lnTo>
                  <a:lnTo>
                    <a:pt x="4909" y="69856"/>
                  </a:lnTo>
                  <a:lnTo>
                    <a:pt x="5911" y="69856"/>
                  </a:lnTo>
                  <a:cubicBezTo>
                    <a:pt x="6775" y="67852"/>
                    <a:pt x="7501" y="65536"/>
                    <a:pt x="8365" y="62943"/>
                  </a:cubicBezTo>
                  <a:cubicBezTo>
                    <a:pt x="8365" y="62805"/>
                    <a:pt x="8365" y="62805"/>
                    <a:pt x="8504" y="62667"/>
                  </a:cubicBezTo>
                  <a:lnTo>
                    <a:pt x="8504" y="62528"/>
                  </a:lnTo>
                  <a:cubicBezTo>
                    <a:pt x="8504" y="62356"/>
                    <a:pt x="8504" y="62217"/>
                    <a:pt x="8642" y="62079"/>
                  </a:cubicBezTo>
                  <a:cubicBezTo>
                    <a:pt x="8815" y="61492"/>
                    <a:pt x="8953" y="61077"/>
                    <a:pt x="9091" y="60489"/>
                  </a:cubicBezTo>
                  <a:cubicBezTo>
                    <a:pt x="9368" y="59763"/>
                    <a:pt x="9506" y="59072"/>
                    <a:pt x="9817" y="58346"/>
                  </a:cubicBezTo>
                  <a:lnTo>
                    <a:pt x="9817" y="58035"/>
                  </a:lnTo>
                  <a:lnTo>
                    <a:pt x="9955" y="57759"/>
                  </a:lnTo>
                  <a:lnTo>
                    <a:pt x="9955" y="57620"/>
                  </a:lnTo>
                  <a:lnTo>
                    <a:pt x="9955" y="57482"/>
                  </a:lnTo>
                  <a:lnTo>
                    <a:pt x="10094" y="57171"/>
                  </a:lnTo>
                  <a:lnTo>
                    <a:pt x="10232" y="56894"/>
                  </a:lnTo>
                  <a:cubicBezTo>
                    <a:pt x="10094" y="56756"/>
                    <a:pt x="10094" y="56756"/>
                    <a:pt x="10094" y="56618"/>
                  </a:cubicBezTo>
                  <a:cubicBezTo>
                    <a:pt x="10232" y="55166"/>
                    <a:pt x="10094" y="53438"/>
                    <a:pt x="10094" y="51710"/>
                  </a:cubicBezTo>
                  <a:cubicBezTo>
                    <a:pt x="10094" y="49843"/>
                    <a:pt x="9955" y="48115"/>
                    <a:pt x="9817" y="46663"/>
                  </a:cubicBezTo>
                  <a:cubicBezTo>
                    <a:pt x="9506" y="43656"/>
                    <a:pt x="9368" y="40614"/>
                    <a:pt x="9091" y="37607"/>
                  </a:cubicBezTo>
                  <a:lnTo>
                    <a:pt x="9091" y="37296"/>
                  </a:lnTo>
                  <a:cubicBezTo>
                    <a:pt x="8642" y="32975"/>
                    <a:pt x="8365" y="28102"/>
                    <a:pt x="8089" y="23470"/>
                  </a:cubicBezTo>
                  <a:cubicBezTo>
                    <a:pt x="7951" y="21189"/>
                    <a:pt x="7778" y="18873"/>
                    <a:pt x="7640" y="16730"/>
                  </a:cubicBezTo>
                  <a:lnTo>
                    <a:pt x="7640" y="16281"/>
                  </a:lnTo>
                  <a:cubicBezTo>
                    <a:pt x="7501" y="14691"/>
                    <a:pt x="7501" y="13273"/>
                    <a:pt x="7363" y="11822"/>
                  </a:cubicBezTo>
                  <a:cubicBezTo>
                    <a:pt x="7225" y="7363"/>
                    <a:pt x="6914" y="3768"/>
                    <a:pt x="6637" y="588"/>
                  </a:cubicBezTo>
                  <a:lnTo>
                    <a:pt x="6637" y="450"/>
                  </a:lnTo>
                  <a:lnTo>
                    <a:pt x="6499" y="311"/>
                  </a:lnTo>
                  <a:lnTo>
                    <a:pt x="6361" y="311"/>
                  </a:lnTo>
                  <a:cubicBezTo>
                    <a:pt x="6222" y="139"/>
                    <a:pt x="6050" y="139"/>
                    <a:pt x="5773"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15"/>
            <p:cNvSpPr/>
            <p:nvPr/>
          </p:nvSpPr>
          <p:spPr>
            <a:xfrm>
              <a:off x="2286855" y="1533705"/>
              <a:ext cx="144668" cy="623284"/>
            </a:xfrm>
            <a:custGeom>
              <a:avLst/>
              <a:gdLst/>
              <a:ahLst/>
              <a:cxnLst/>
              <a:rect l="l" t="t" r="r" b="b"/>
              <a:pathLst>
                <a:path w="8055" h="34704" extrusionOk="0">
                  <a:moveTo>
                    <a:pt x="5739" y="1"/>
                  </a:moveTo>
                  <a:cubicBezTo>
                    <a:pt x="5324" y="1"/>
                    <a:pt x="4736" y="139"/>
                    <a:pt x="4321" y="139"/>
                  </a:cubicBezTo>
                  <a:lnTo>
                    <a:pt x="4010" y="277"/>
                  </a:lnTo>
                  <a:cubicBezTo>
                    <a:pt x="3944" y="277"/>
                    <a:pt x="3877" y="285"/>
                    <a:pt x="3813" y="297"/>
                  </a:cubicBezTo>
                  <a:lnTo>
                    <a:pt x="3813" y="297"/>
                  </a:lnTo>
                  <a:cubicBezTo>
                    <a:pt x="3783" y="285"/>
                    <a:pt x="3756" y="277"/>
                    <a:pt x="3734" y="277"/>
                  </a:cubicBezTo>
                  <a:lnTo>
                    <a:pt x="3319" y="416"/>
                  </a:lnTo>
                  <a:cubicBezTo>
                    <a:pt x="3424" y="416"/>
                    <a:pt x="3609" y="336"/>
                    <a:pt x="3813" y="297"/>
                  </a:cubicBezTo>
                  <a:lnTo>
                    <a:pt x="3813" y="297"/>
                  </a:lnTo>
                  <a:cubicBezTo>
                    <a:pt x="3965" y="364"/>
                    <a:pt x="4183" y="582"/>
                    <a:pt x="4183" y="727"/>
                  </a:cubicBezTo>
                  <a:cubicBezTo>
                    <a:pt x="4183" y="1003"/>
                    <a:pt x="4010" y="1280"/>
                    <a:pt x="3734" y="1280"/>
                  </a:cubicBezTo>
                  <a:lnTo>
                    <a:pt x="3319" y="1280"/>
                  </a:lnTo>
                  <a:cubicBezTo>
                    <a:pt x="2455" y="1418"/>
                    <a:pt x="1418" y="1418"/>
                    <a:pt x="554" y="1418"/>
                  </a:cubicBezTo>
                  <a:lnTo>
                    <a:pt x="416" y="1729"/>
                  </a:lnTo>
                  <a:lnTo>
                    <a:pt x="416" y="2144"/>
                  </a:lnTo>
                  <a:lnTo>
                    <a:pt x="1003" y="2144"/>
                  </a:lnTo>
                  <a:cubicBezTo>
                    <a:pt x="1141" y="2144"/>
                    <a:pt x="1418" y="2282"/>
                    <a:pt x="1418" y="2593"/>
                  </a:cubicBezTo>
                  <a:cubicBezTo>
                    <a:pt x="1418" y="2593"/>
                    <a:pt x="1418" y="2731"/>
                    <a:pt x="1280" y="2870"/>
                  </a:cubicBezTo>
                  <a:cubicBezTo>
                    <a:pt x="1141" y="3008"/>
                    <a:pt x="1141" y="3008"/>
                    <a:pt x="1003" y="3008"/>
                  </a:cubicBezTo>
                  <a:lnTo>
                    <a:pt x="277" y="3008"/>
                  </a:lnTo>
                  <a:lnTo>
                    <a:pt x="139" y="3457"/>
                  </a:lnTo>
                  <a:lnTo>
                    <a:pt x="139" y="3734"/>
                  </a:lnTo>
                  <a:lnTo>
                    <a:pt x="416" y="3595"/>
                  </a:lnTo>
                  <a:lnTo>
                    <a:pt x="1141" y="3595"/>
                  </a:lnTo>
                  <a:cubicBezTo>
                    <a:pt x="1280" y="3734"/>
                    <a:pt x="1280" y="3872"/>
                    <a:pt x="1418" y="4010"/>
                  </a:cubicBezTo>
                  <a:cubicBezTo>
                    <a:pt x="1418" y="4010"/>
                    <a:pt x="1280" y="4183"/>
                    <a:pt x="1280" y="4321"/>
                  </a:cubicBezTo>
                  <a:cubicBezTo>
                    <a:pt x="1141" y="4460"/>
                    <a:pt x="1141" y="4460"/>
                    <a:pt x="1003" y="4460"/>
                  </a:cubicBezTo>
                  <a:cubicBezTo>
                    <a:pt x="727" y="4460"/>
                    <a:pt x="416" y="4598"/>
                    <a:pt x="139" y="4598"/>
                  </a:cubicBezTo>
                  <a:lnTo>
                    <a:pt x="1" y="5185"/>
                  </a:lnTo>
                  <a:lnTo>
                    <a:pt x="1418" y="5185"/>
                  </a:lnTo>
                  <a:cubicBezTo>
                    <a:pt x="1591" y="5324"/>
                    <a:pt x="1591" y="5462"/>
                    <a:pt x="1591" y="5600"/>
                  </a:cubicBezTo>
                  <a:cubicBezTo>
                    <a:pt x="1591" y="5600"/>
                    <a:pt x="1591" y="5739"/>
                    <a:pt x="1418" y="5911"/>
                  </a:cubicBezTo>
                  <a:cubicBezTo>
                    <a:pt x="1418" y="6050"/>
                    <a:pt x="1280" y="6050"/>
                    <a:pt x="1141" y="6050"/>
                  </a:cubicBezTo>
                  <a:cubicBezTo>
                    <a:pt x="865" y="6050"/>
                    <a:pt x="416" y="6188"/>
                    <a:pt x="139" y="6188"/>
                  </a:cubicBezTo>
                  <a:lnTo>
                    <a:pt x="1" y="6188"/>
                  </a:lnTo>
                  <a:lnTo>
                    <a:pt x="1" y="6775"/>
                  </a:lnTo>
                  <a:lnTo>
                    <a:pt x="1" y="7190"/>
                  </a:lnTo>
                  <a:cubicBezTo>
                    <a:pt x="277" y="7052"/>
                    <a:pt x="727" y="7052"/>
                    <a:pt x="1003" y="7052"/>
                  </a:cubicBezTo>
                  <a:cubicBezTo>
                    <a:pt x="1280" y="7052"/>
                    <a:pt x="1418" y="7190"/>
                    <a:pt x="1418" y="7329"/>
                  </a:cubicBezTo>
                  <a:cubicBezTo>
                    <a:pt x="1418" y="7467"/>
                    <a:pt x="1418" y="7640"/>
                    <a:pt x="1280" y="7778"/>
                  </a:cubicBezTo>
                  <a:cubicBezTo>
                    <a:pt x="1280" y="7778"/>
                    <a:pt x="1141" y="7916"/>
                    <a:pt x="1003" y="7916"/>
                  </a:cubicBezTo>
                  <a:lnTo>
                    <a:pt x="554" y="7916"/>
                  </a:lnTo>
                  <a:cubicBezTo>
                    <a:pt x="416" y="8054"/>
                    <a:pt x="277" y="8054"/>
                    <a:pt x="139" y="8054"/>
                  </a:cubicBezTo>
                  <a:lnTo>
                    <a:pt x="139" y="9057"/>
                  </a:lnTo>
                  <a:lnTo>
                    <a:pt x="139" y="9506"/>
                  </a:lnTo>
                  <a:cubicBezTo>
                    <a:pt x="727" y="9368"/>
                    <a:pt x="1141" y="9368"/>
                    <a:pt x="1867" y="9195"/>
                  </a:cubicBezTo>
                  <a:lnTo>
                    <a:pt x="2282" y="9195"/>
                  </a:lnTo>
                  <a:cubicBezTo>
                    <a:pt x="2870" y="9057"/>
                    <a:pt x="3457" y="9057"/>
                    <a:pt x="4010" y="8919"/>
                  </a:cubicBezTo>
                  <a:cubicBezTo>
                    <a:pt x="4183" y="8919"/>
                    <a:pt x="4460" y="9195"/>
                    <a:pt x="4460" y="9368"/>
                  </a:cubicBezTo>
                  <a:cubicBezTo>
                    <a:pt x="4460" y="9506"/>
                    <a:pt x="4460" y="9644"/>
                    <a:pt x="4321" y="9783"/>
                  </a:cubicBezTo>
                  <a:cubicBezTo>
                    <a:pt x="4321" y="9783"/>
                    <a:pt x="4183" y="9921"/>
                    <a:pt x="4010" y="9921"/>
                  </a:cubicBezTo>
                  <a:cubicBezTo>
                    <a:pt x="3457" y="9921"/>
                    <a:pt x="3008" y="10059"/>
                    <a:pt x="2455" y="10059"/>
                  </a:cubicBezTo>
                  <a:cubicBezTo>
                    <a:pt x="1867" y="10059"/>
                    <a:pt x="1280" y="10232"/>
                    <a:pt x="554" y="10370"/>
                  </a:cubicBezTo>
                  <a:lnTo>
                    <a:pt x="277" y="10370"/>
                  </a:lnTo>
                  <a:cubicBezTo>
                    <a:pt x="277" y="10923"/>
                    <a:pt x="416" y="11373"/>
                    <a:pt x="416" y="11787"/>
                  </a:cubicBezTo>
                  <a:lnTo>
                    <a:pt x="1003" y="11787"/>
                  </a:lnTo>
                  <a:cubicBezTo>
                    <a:pt x="1141" y="11787"/>
                    <a:pt x="1418" y="11960"/>
                    <a:pt x="1418" y="12237"/>
                  </a:cubicBezTo>
                  <a:cubicBezTo>
                    <a:pt x="1418" y="12237"/>
                    <a:pt x="1418" y="12375"/>
                    <a:pt x="1280" y="12513"/>
                  </a:cubicBezTo>
                  <a:cubicBezTo>
                    <a:pt x="1280" y="12652"/>
                    <a:pt x="1141" y="12652"/>
                    <a:pt x="1003" y="12652"/>
                  </a:cubicBezTo>
                  <a:lnTo>
                    <a:pt x="554" y="12652"/>
                  </a:lnTo>
                  <a:lnTo>
                    <a:pt x="554" y="13101"/>
                  </a:lnTo>
                  <a:lnTo>
                    <a:pt x="554" y="13239"/>
                  </a:lnTo>
                  <a:lnTo>
                    <a:pt x="727" y="13516"/>
                  </a:lnTo>
                  <a:cubicBezTo>
                    <a:pt x="865" y="13516"/>
                    <a:pt x="1141" y="13516"/>
                    <a:pt x="1591" y="13377"/>
                  </a:cubicBezTo>
                  <a:cubicBezTo>
                    <a:pt x="1729" y="13377"/>
                    <a:pt x="1729" y="13516"/>
                    <a:pt x="1867" y="13516"/>
                  </a:cubicBezTo>
                  <a:cubicBezTo>
                    <a:pt x="1867" y="13516"/>
                    <a:pt x="2006" y="13688"/>
                    <a:pt x="2006" y="13827"/>
                  </a:cubicBezTo>
                  <a:cubicBezTo>
                    <a:pt x="2006" y="13965"/>
                    <a:pt x="2006" y="14103"/>
                    <a:pt x="1867" y="14103"/>
                  </a:cubicBezTo>
                  <a:cubicBezTo>
                    <a:pt x="1729" y="14242"/>
                    <a:pt x="1729" y="14242"/>
                    <a:pt x="1591" y="14242"/>
                  </a:cubicBezTo>
                  <a:cubicBezTo>
                    <a:pt x="1280" y="14380"/>
                    <a:pt x="1141" y="14380"/>
                    <a:pt x="865" y="14380"/>
                  </a:cubicBezTo>
                  <a:lnTo>
                    <a:pt x="865" y="14553"/>
                  </a:lnTo>
                  <a:lnTo>
                    <a:pt x="865" y="14691"/>
                  </a:lnTo>
                  <a:lnTo>
                    <a:pt x="865" y="14967"/>
                  </a:lnTo>
                  <a:lnTo>
                    <a:pt x="865" y="15106"/>
                  </a:lnTo>
                  <a:cubicBezTo>
                    <a:pt x="1141" y="14967"/>
                    <a:pt x="1591" y="14829"/>
                    <a:pt x="1867" y="14829"/>
                  </a:cubicBezTo>
                  <a:cubicBezTo>
                    <a:pt x="2006" y="14829"/>
                    <a:pt x="2144" y="14829"/>
                    <a:pt x="2144" y="14967"/>
                  </a:cubicBezTo>
                  <a:cubicBezTo>
                    <a:pt x="2282" y="14967"/>
                    <a:pt x="2282" y="15106"/>
                    <a:pt x="2282" y="15244"/>
                  </a:cubicBezTo>
                  <a:lnTo>
                    <a:pt x="2282" y="15555"/>
                  </a:lnTo>
                  <a:cubicBezTo>
                    <a:pt x="2144" y="15693"/>
                    <a:pt x="2006" y="15693"/>
                    <a:pt x="2006" y="15693"/>
                  </a:cubicBezTo>
                  <a:lnTo>
                    <a:pt x="1867" y="15693"/>
                  </a:lnTo>
                  <a:cubicBezTo>
                    <a:pt x="1591" y="15832"/>
                    <a:pt x="1280" y="15832"/>
                    <a:pt x="1003" y="15970"/>
                  </a:cubicBezTo>
                  <a:lnTo>
                    <a:pt x="1141" y="16108"/>
                  </a:lnTo>
                  <a:cubicBezTo>
                    <a:pt x="1418" y="16108"/>
                    <a:pt x="1867" y="15970"/>
                    <a:pt x="2282" y="15970"/>
                  </a:cubicBezTo>
                  <a:cubicBezTo>
                    <a:pt x="2593" y="15970"/>
                    <a:pt x="2731" y="16108"/>
                    <a:pt x="2731" y="16419"/>
                  </a:cubicBezTo>
                  <a:cubicBezTo>
                    <a:pt x="2731" y="16557"/>
                    <a:pt x="2731" y="16696"/>
                    <a:pt x="2593" y="16696"/>
                  </a:cubicBezTo>
                  <a:cubicBezTo>
                    <a:pt x="2593" y="16834"/>
                    <a:pt x="2455" y="16834"/>
                    <a:pt x="2282" y="16834"/>
                  </a:cubicBezTo>
                  <a:cubicBezTo>
                    <a:pt x="2006" y="16972"/>
                    <a:pt x="1729" y="16972"/>
                    <a:pt x="1280" y="16972"/>
                  </a:cubicBezTo>
                  <a:lnTo>
                    <a:pt x="1280" y="17283"/>
                  </a:lnTo>
                  <a:lnTo>
                    <a:pt x="1280" y="17560"/>
                  </a:lnTo>
                  <a:cubicBezTo>
                    <a:pt x="2006" y="17421"/>
                    <a:pt x="2870" y="17283"/>
                    <a:pt x="3596" y="17283"/>
                  </a:cubicBezTo>
                  <a:cubicBezTo>
                    <a:pt x="4010" y="17283"/>
                    <a:pt x="4460" y="17283"/>
                    <a:pt x="4874" y="17145"/>
                  </a:cubicBezTo>
                  <a:cubicBezTo>
                    <a:pt x="5186" y="17145"/>
                    <a:pt x="5324" y="17421"/>
                    <a:pt x="5324" y="17560"/>
                  </a:cubicBezTo>
                  <a:cubicBezTo>
                    <a:pt x="5462" y="17836"/>
                    <a:pt x="5186" y="18009"/>
                    <a:pt x="5047" y="18147"/>
                  </a:cubicBezTo>
                  <a:lnTo>
                    <a:pt x="3596" y="18147"/>
                  </a:lnTo>
                  <a:cubicBezTo>
                    <a:pt x="3008" y="18286"/>
                    <a:pt x="2144" y="18286"/>
                    <a:pt x="1418" y="18424"/>
                  </a:cubicBezTo>
                  <a:lnTo>
                    <a:pt x="1591" y="18700"/>
                  </a:lnTo>
                  <a:lnTo>
                    <a:pt x="1591" y="19011"/>
                  </a:lnTo>
                  <a:lnTo>
                    <a:pt x="2593" y="19011"/>
                  </a:lnTo>
                  <a:cubicBezTo>
                    <a:pt x="2870" y="19011"/>
                    <a:pt x="3008" y="19150"/>
                    <a:pt x="3008" y="19288"/>
                  </a:cubicBezTo>
                  <a:lnTo>
                    <a:pt x="3008" y="19737"/>
                  </a:lnTo>
                  <a:cubicBezTo>
                    <a:pt x="2870" y="19737"/>
                    <a:pt x="2731" y="19876"/>
                    <a:pt x="2593" y="19876"/>
                  </a:cubicBezTo>
                  <a:lnTo>
                    <a:pt x="1729" y="19876"/>
                  </a:lnTo>
                  <a:cubicBezTo>
                    <a:pt x="1729" y="20014"/>
                    <a:pt x="1867" y="20290"/>
                    <a:pt x="1867" y="20429"/>
                  </a:cubicBezTo>
                  <a:lnTo>
                    <a:pt x="2870" y="20429"/>
                  </a:lnTo>
                  <a:cubicBezTo>
                    <a:pt x="3008" y="20429"/>
                    <a:pt x="3319" y="20601"/>
                    <a:pt x="3319" y="20740"/>
                  </a:cubicBezTo>
                  <a:cubicBezTo>
                    <a:pt x="3319" y="20878"/>
                    <a:pt x="3319" y="21016"/>
                    <a:pt x="3146" y="21155"/>
                  </a:cubicBezTo>
                  <a:cubicBezTo>
                    <a:pt x="3146" y="21155"/>
                    <a:pt x="3008" y="21293"/>
                    <a:pt x="2870" y="21293"/>
                  </a:cubicBezTo>
                  <a:lnTo>
                    <a:pt x="2006" y="21293"/>
                  </a:lnTo>
                  <a:lnTo>
                    <a:pt x="2006" y="21742"/>
                  </a:lnTo>
                  <a:lnTo>
                    <a:pt x="2006" y="22019"/>
                  </a:lnTo>
                  <a:cubicBezTo>
                    <a:pt x="2282" y="22019"/>
                    <a:pt x="2731" y="21880"/>
                    <a:pt x="3008" y="21880"/>
                  </a:cubicBezTo>
                  <a:cubicBezTo>
                    <a:pt x="3146" y="21880"/>
                    <a:pt x="3319" y="21880"/>
                    <a:pt x="3319" y="22019"/>
                  </a:cubicBezTo>
                  <a:cubicBezTo>
                    <a:pt x="3457" y="22019"/>
                    <a:pt x="3457" y="22157"/>
                    <a:pt x="3457" y="22330"/>
                  </a:cubicBezTo>
                  <a:cubicBezTo>
                    <a:pt x="3457" y="22468"/>
                    <a:pt x="3457" y="22606"/>
                    <a:pt x="3319" y="22606"/>
                  </a:cubicBezTo>
                  <a:cubicBezTo>
                    <a:pt x="3319" y="22745"/>
                    <a:pt x="3146" y="22745"/>
                    <a:pt x="3008" y="22745"/>
                  </a:cubicBezTo>
                  <a:cubicBezTo>
                    <a:pt x="2731" y="22883"/>
                    <a:pt x="2455" y="22883"/>
                    <a:pt x="2144" y="22883"/>
                  </a:cubicBezTo>
                  <a:cubicBezTo>
                    <a:pt x="2144" y="23194"/>
                    <a:pt x="2144" y="23470"/>
                    <a:pt x="2282" y="23747"/>
                  </a:cubicBezTo>
                  <a:cubicBezTo>
                    <a:pt x="2593" y="23609"/>
                    <a:pt x="3008" y="23609"/>
                    <a:pt x="3457" y="23609"/>
                  </a:cubicBezTo>
                  <a:cubicBezTo>
                    <a:pt x="3734" y="23609"/>
                    <a:pt x="3872" y="23747"/>
                    <a:pt x="3872" y="24058"/>
                  </a:cubicBezTo>
                  <a:cubicBezTo>
                    <a:pt x="3872" y="24196"/>
                    <a:pt x="3872" y="24334"/>
                    <a:pt x="3734" y="24473"/>
                  </a:cubicBezTo>
                  <a:cubicBezTo>
                    <a:pt x="3734" y="24473"/>
                    <a:pt x="3596" y="24473"/>
                    <a:pt x="3457" y="24611"/>
                  </a:cubicBezTo>
                  <a:lnTo>
                    <a:pt x="2282" y="24611"/>
                  </a:lnTo>
                  <a:cubicBezTo>
                    <a:pt x="2455" y="24922"/>
                    <a:pt x="2455" y="25199"/>
                    <a:pt x="2455" y="25475"/>
                  </a:cubicBezTo>
                  <a:lnTo>
                    <a:pt x="3457" y="25475"/>
                  </a:lnTo>
                  <a:cubicBezTo>
                    <a:pt x="4010" y="25475"/>
                    <a:pt x="4598" y="25337"/>
                    <a:pt x="5324" y="25337"/>
                  </a:cubicBezTo>
                  <a:cubicBezTo>
                    <a:pt x="5462" y="25199"/>
                    <a:pt x="5462" y="25199"/>
                    <a:pt x="5600" y="25199"/>
                  </a:cubicBezTo>
                  <a:lnTo>
                    <a:pt x="5739" y="25199"/>
                  </a:lnTo>
                  <a:cubicBezTo>
                    <a:pt x="6050" y="25199"/>
                    <a:pt x="6188" y="25337"/>
                    <a:pt x="6188" y="25475"/>
                  </a:cubicBezTo>
                  <a:cubicBezTo>
                    <a:pt x="6326" y="25613"/>
                    <a:pt x="6326" y="25786"/>
                    <a:pt x="6188" y="25786"/>
                  </a:cubicBezTo>
                  <a:cubicBezTo>
                    <a:pt x="6188" y="25924"/>
                    <a:pt x="6050" y="26063"/>
                    <a:pt x="5911" y="26063"/>
                  </a:cubicBezTo>
                  <a:cubicBezTo>
                    <a:pt x="5462" y="26201"/>
                    <a:pt x="4736" y="26339"/>
                    <a:pt x="4010" y="26339"/>
                  </a:cubicBezTo>
                  <a:lnTo>
                    <a:pt x="2593" y="26339"/>
                  </a:lnTo>
                  <a:lnTo>
                    <a:pt x="2593" y="27342"/>
                  </a:lnTo>
                  <a:cubicBezTo>
                    <a:pt x="2593" y="27514"/>
                    <a:pt x="2731" y="27653"/>
                    <a:pt x="2731" y="27791"/>
                  </a:cubicBezTo>
                  <a:cubicBezTo>
                    <a:pt x="2870" y="27653"/>
                    <a:pt x="3146" y="27653"/>
                    <a:pt x="3457" y="27653"/>
                  </a:cubicBezTo>
                  <a:cubicBezTo>
                    <a:pt x="3596" y="27653"/>
                    <a:pt x="3872" y="27791"/>
                    <a:pt x="3872" y="28068"/>
                  </a:cubicBezTo>
                  <a:cubicBezTo>
                    <a:pt x="3872" y="28206"/>
                    <a:pt x="3734" y="28517"/>
                    <a:pt x="3457" y="28517"/>
                  </a:cubicBezTo>
                  <a:cubicBezTo>
                    <a:pt x="3146" y="28517"/>
                    <a:pt x="3008" y="28655"/>
                    <a:pt x="2731" y="28655"/>
                  </a:cubicBezTo>
                  <a:lnTo>
                    <a:pt x="2870" y="29519"/>
                  </a:lnTo>
                  <a:cubicBezTo>
                    <a:pt x="3008" y="29381"/>
                    <a:pt x="3319" y="29381"/>
                    <a:pt x="3596" y="29381"/>
                  </a:cubicBezTo>
                  <a:cubicBezTo>
                    <a:pt x="3872" y="29381"/>
                    <a:pt x="4010" y="29519"/>
                    <a:pt x="4010" y="29796"/>
                  </a:cubicBezTo>
                  <a:cubicBezTo>
                    <a:pt x="4183" y="29934"/>
                    <a:pt x="3872" y="30245"/>
                    <a:pt x="3734" y="30245"/>
                  </a:cubicBezTo>
                  <a:lnTo>
                    <a:pt x="3457" y="30245"/>
                  </a:lnTo>
                  <a:cubicBezTo>
                    <a:pt x="3146" y="30383"/>
                    <a:pt x="3008" y="30383"/>
                    <a:pt x="2870" y="30383"/>
                  </a:cubicBezTo>
                  <a:lnTo>
                    <a:pt x="2870" y="30971"/>
                  </a:lnTo>
                  <a:cubicBezTo>
                    <a:pt x="3146" y="30798"/>
                    <a:pt x="3457" y="30798"/>
                    <a:pt x="3872" y="30798"/>
                  </a:cubicBezTo>
                  <a:cubicBezTo>
                    <a:pt x="4010" y="30798"/>
                    <a:pt x="4321" y="30971"/>
                    <a:pt x="4321" y="31248"/>
                  </a:cubicBezTo>
                  <a:cubicBezTo>
                    <a:pt x="4321" y="31386"/>
                    <a:pt x="4183" y="31662"/>
                    <a:pt x="3872" y="31662"/>
                  </a:cubicBezTo>
                  <a:cubicBezTo>
                    <a:pt x="3596" y="31662"/>
                    <a:pt x="3319" y="31835"/>
                    <a:pt x="3008" y="31835"/>
                  </a:cubicBezTo>
                  <a:lnTo>
                    <a:pt x="3008" y="32388"/>
                  </a:lnTo>
                  <a:lnTo>
                    <a:pt x="3008" y="32976"/>
                  </a:lnTo>
                  <a:lnTo>
                    <a:pt x="3596" y="32837"/>
                  </a:lnTo>
                  <a:cubicBezTo>
                    <a:pt x="3734" y="32837"/>
                    <a:pt x="4010" y="32837"/>
                    <a:pt x="4321" y="32699"/>
                  </a:cubicBezTo>
                  <a:cubicBezTo>
                    <a:pt x="4598" y="32699"/>
                    <a:pt x="4736" y="32976"/>
                    <a:pt x="4736" y="33114"/>
                  </a:cubicBezTo>
                  <a:cubicBezTo>
                    <a:pt x="4874" y="33252"/>
                    <a:pt x="4736" y="33391"/>
                    <a:pt x="4736" y="33391"/>
                  </a:cubicBezTo>
                  <a:lnTo>
                    <a:pt x="4460" y="33702"/>
                  </a:lnTo>
                  <a:cubicBezTo>
                    <a:pt x="4183" y="33702"/>
                    <a:pt x="3872" y="33702"/>
                    <a:pt x="3596" y="33840"/>
                  </a:cubicBezTo>
                  <a:lnTo>
                    <a:pt x="3146" y="33840"/>
                  </a:lnTo>
                  <a:lnTo>
                    <a:pt x="3146" y="34255"/>
                  </a:lnTo>
                  <a:lnTo>
                    <a:pt x="3146" y="34704"/>
                  </a:lnTo>
                  <a:cubicBezTo>
                    <a:pt x="4183" y="34566"/>
                    <a:pt x="5186" y="34427"/>
                    <a:pt x="6188" y="34427"/>
                  </a:cubicBezTo>
                  <a:cubicBezTo>
                    <a:pt x="6603" y="34427"/>
                    <a:pt x="7190" y="34255"/>
                    <a:pt x="7916" y="34255"/>
                  </a:cubicBezTo>
                  <a:lnTo>
                    <a:pt x="8054" y="34255"/>
                  </a:lnTo>
                  <a:cubicBezTo>
                    <a:pt x="7916" y="31662"/>
                    <a:pt x="7640" y="29070"/>
                    <a:pt x="7467" y="26339"/>
                  </a:cubicBezTo>
                  <a:lnTo>
                    <a:pt x="7467" y="25924"/>
                  </a:lnTo>
                  <a:cubicBezTo>
                    <a:pt x="7329" y="23747"/>
                    <a:pt x="7052" y="21742"/>
                    <a:pt x="6914" y="19565"/>
                  </a:cubicBezTo>
                  <a:lnTo>
                    <a:pt x="6776" y="16972"/>
                  </a:lnTo>
                  <a:cubicBezTo>
                    <a:pt x="6603" y="15693"/>
                    <a:pt x="6464" y="14242"/>
                    <a:pt x="6326" y="12963"/>
                  </a:cubicBezTo>
                  <a:cubicBezTo>
                    <a:pt x="6188" y="11649"/>
                    <a:pt x="6188" y="10370"/>
                    <a:pt x="6050" y="9057"/>
                  </a:cubicBezTo>
                  <a:cubicBezTo>
                    <a:pt x="5911" y="7052"/>
                    <a:pt x="5739" y="4874"/>
                    <a:pt x="5739" y="2731"/>
                  </a:cubicBezTo>
                  <a:lnTo>
                    <a:pt x="5739" y="1"/>
                  </a:lnTo>
                  <a:close/>
                </a:path>
              </a:pathLst>
            </a:custGeom>
            <a:solidFill>
              <a:srgbClr val="FF9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178;p15"/>
            <p:cNvSpPr/>
            <p:nvPr/>
          </p:nvSpPr>
          <p:spPr>
            <a:xfrm>
              <a:off x="2312304" y="1978197"/>
              <a:ext cx="10578" cy="116722"/>
            </a:xfrm>
            <a:custGeom>
              <a:avLst/>
              <a:gdLst/>
              <a:ahLst/>
              <a:cxnLst/>
              <a:rect l="l" t="t" r="r" b="b"/>
              <a:pathLst>
                <a:path w="589" h="6499" extrusionOk="0">
                  <a:moveTo>
                    <a:pt x="1" y="0"/>
                  </a:moveTo>
                  <a:lnTo>
                    <a:pt x="1" y="0"/>
                  </a:lnTo>
                  <a:cubicBezTo>
                    <a:pt x="65" y="481"/>
                    <a:pt x="123" y="955"/>
                    <a:pt x="174" y="1423"/>
                  </a:cubicBezTo>
                  <a:lnTo>
                    <a:pt x="174" y="1423"/>
                  </a:lnTo>
                  <a:cubicBezTo>
                    <a:pt x="174" y="1016"/>
                    <a:pt x="170" y="574"/>
                    <a:pt x="1" y="0"/>
                  </a:cubicBezTo>
                  <a:close/>
                  <a:moveTo>
                    <a:pt x="174" y="1423"/>
                  </a:moveTo>
                  <a:cubicBezTo>
                    <a:pt x="174" y="1433"/>
                    <a:pt x="174" y="1442"/>
                    <a:pt x="174" y="1452"/>
                  </a:cubicBezTo>
                  <a:cubicBezTo>
                    <a:pt x="312" y="3042"/>
                    <a:pt x="450" y="4770"/>
                    <a:pt x="589" y="6499"/>
                  </a:cubicBezTo>
                  <a:cubicBezTo>
                    <a:pt x="479" y="4910"/>
                    <a:pt x="369" y="3212"/>
                    <a:pt x="174" y="1423"/>
                  </a:cubicBezTo>
                  <a:close/>
                </a:path>
              </a:pathLst>
            </a:custGeom>
            <a:solidFill>
              <a:srgbClr val="FF9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179;p15"/>
            <p:cNvSpPr/>
            <p:nvPr/>
          </p:nvSpPr>
          <p:spPr>
            <a:xfrm>
              <a:off x="2346464" y="2161946"/>
              <a:ext cx="124175" cy="491691"/>
            </a:xfrm>
            <a:custGeom>
              <a:avLst/>
              <a:gdLst/>
              <a:ahLst/>
              <a:cxnLst/>
              <a:rect l="l" t="t" r="r" b="b"/>
              <a:pathLst>
                <a:path w="6914" h="27377" extrusionOk="0">
                  <a:moveTo>
                    <a:pt x="4874" y="1"/>
                  </a:moveTo>
                  <a:cubicBezTo>
                    <a:pt x="4735" y="139"/>
                    <a:pt x="4735" y="139"/>
                    <a:pt x="4597" y="139"/>
                  </a:cubicBezTo>
                  <a:cubicBezTo>
                    <a:pt x="4010" y="139"/>
                    <a:pt x="3457" y="312"/>
                    <a:pt x="2869" y="312"/>
                  </a:cubicBezTo>
                  <a:cubicBezTo>
                    <a:pt x="2005" y="312"/>
                    <a:pt x="1279" y="450"/>
                    <a:pt x="553" y="588"/>
                  </a:cubicBezTo>
                  <a:lnTo>
                    <a:pt x="415" y="588"/>
                  </a:lnTo>
                  <a:cubicBezTo>
                    <a:pt x="277" y="588"/>
                    <a:pt x="138" y="588"/>
                    <a:pt x="0" y="726"/>
                  </a:cubicBezTo>
                  <a:lnTo>
                    <a:pt x="0" y="865"/>
                  </a:lnTo>
                  <a:lnTo>
                    <a:pt x="0" y="1867"/>
                  </a:lnTo>
                  <a:cubicBezTo>
                    <a:pt x="277" y="1867"/>
                    <a:pt x="691" y="1867"/>
                    <a:pt x="1002" y="1729"/>
                  </a:cubicBezTo>
                  <a:cubicBezTo>
                    <a:pt x="1279" y="1729"/>
                    <a:pt x="1417" y="1867"/>
                    <a:pt x="1417" y="2178"/>
                  </a:cubicBezTo>
                  <a:cubicBezTo>
                    <a:pt x="1417" y="2455"/>
                    <a:pt x="1279" y="2593"/>
                    <a:pt x="1002" y="2593"/>
                  </a:cubicBezTo>
                  <a:cubicBezTo>
                    <a:pt x="691" y="2731"/>
                    <a:pt x="415" y="2731"/>
                    <a:pt x="138" y="2731"/>
                  </a:cubicBezTo>
                  <a:lnTo>
                    <a:pt x="138" y="3595"/>
                  </a:lnTo>
                  <a:cubicBezTo>
                    <a:pt x="277" y="3595"/>
                    <a:pt x="415" y="3595"/>
                    <a:pt x="691" y="3457"/>
                  </a:cubicBezTo>
                  <a:lnTo>
                    <a:pt x="1002" y="3457"/>
                  </a:lnTo>
                  <a:cubicBezTo>
                    <a:pt x="1141" y="3595"/>
                    <a:pt x="1141" y="3768"/>
                    <a:pt x="1279" y="3768"/>
                  </a:cubicBezTo>
                  <a:lnTo>
                    <a:pt x="1279" y="4183"/>
                  </a:lnTo>
                  <a:cubicBezTo>
                    <a:pt x="1141" y="4183"/>
                    <a:pt x="1141" y="4321"/>
                    <a:pt x="1002" y="4321"/>
                  </a:cubicBezTo>
                  <a:cubicBezTo>
                    <a:pt x="691" y="4459"/>
                    <a:pt x="415" y="4459"/>
                    <a:pt x="277" y="4459"/>
                  </a:cubicBezTo>
                  <a:lnTo>
                    <a:pt x="277" y="4770"/>
                  </a:lnTo>
                  <a:lnTo>
                    <a:pt x="277" y="5185"/>
                  </a:lnTo>
                  <a:lnTo>
                    <a:pt x="415" y="5185"/>
                  </a:lnTo>
                  <a:cubicBezTo>
                    <a:pt x="691" y="5047"/>
                    <a:pt x="1002" y="5047"/>
                    <a:pt x="1279" y="5047"/>
                  </a:cubicBezTo>
                  <a:cubicBezTo>
                    <a:pt x="1417" y="5047"/>
                    <a:pt x="1555" y="5047"/>
                    <a:pt x="1555" y="5185"/>
                  </a:cubicBezTo>
                  <a:cubicBezTo>
                    <a:pt x="1728" y="5185"/>
                    <a:pt x="1728" y="5324"/>
                    <a:pt x="1728" y="5496"/>
                  </a:cubicBezTo>
                  <a:cubicBezTo>
                    <a:pt x="1728" y="5496"/>
                    <a:pt x="1728" y="5635"/>
                    <a:pt x="1555" y="5773"/>
                  </a:cubicBezTo>
                  <a:cubicBezTo>
                    <a:pt x="1555" y="5911"/>
                    <a:pt x="1417" y="5911"/>
                    <a:pt x="1279" y="5911"/>
                  </a:cubicBezTo>
                  <a:cubicBezTo>
                    <a:pt x="1141" y="5911"/>
                    <a:pt x="864" y="6049"/>
                    <a:pt x="553" y="6049"/>
                  </a:cubicBezTo>
                  <a:lnTo>
                    <a:pt x="277" y="6049"/>
                  </a:lnTo>
                  <a:lnTo>
                    <a:pt x="415" y="6360"/>
                  </a:lnTo>
                  <a:lnTo>
                    <a:pt x="415" y="6637"/>
                  </a:lnTo>
                  <a:cubicBezTo>
                    <a:pt x="864" y="6637"/>
                    <a:pt x="1141" y="6637"/>
                    <a:pt x="1555" y="6499"/>
                  </a:cubicBezTo>
                  <a:cubicBezTo>
                    <a:pt x="1867" y="6499"/>
                    <a:pt x="2005" y="6775"/>
                    <a:pt x="2005" y="6914"/>
                  </a:cubicBezTo>
                  <a:cubicBezTo>
                    <a:pt x="2005" y="7225"/>
                    <a:pt x="1867" y="7363"/>
                    <a:pt x="1555" y="7501"/>
                  </a:cubicBezTo>
                  <a:lnTo>
                    <a:pt x="415" y="7501"/>
                  </a:lnTo>
                  <a:lnTo>
                    <a:pt x="553" y="7916"/>
                  </a:lnTo>
                  <a:lnTo>
                    <a:pt x="553" y="8365"/>
                  </a:lnTo>
                  <a:cubicBezTo>
                    <a:pt x="1417" y="8227"/>
                    <a:pt x="2420" y="8089"/>
                    <a:pt x="3145" y="7916"/>
                  </a:cubicBezTo>
                  <a:lnTo>
                    <a:pt x="3457" y="7916"/>
                  </a:lnTo>
                  <a:cubicBezTo>
                    <a:pt x="3871" y="7916"/>
                    <a:pt x="4459" y="7778"/>
                    <a:pt x="5012" y="7778"/>
                  </a:cubicBezTo>
                  <a:cubicBezTo>
                    <a:pt x="5185" y="7778"/>
                    <a:pt x="5461" y="7916"/>
                    <a:pt x="5461" y="8227"/>
                  </a:cubicBezTo>
                  <a:cubicBezTo>
                    <a:pt x="5461" y="8504"/>
                    <a:pt x="5323" y="8642"/>
                    <a:pt x="5012" y="8642"/>
                  </a:cubicBezTo>
                  <a:cubicBezTo>
                    <a:pt x="4459" y="8780"/>
                    <a:pt x="3871" y="8780"/>
                    <a:pt x="3145" y="8953"/>
                  </a:cubicBezTo>
                  <a:cubicBezTo>
                    <a:pt x="2420" y="8953"/>
                    <a:pt x="1555" y="9091"/>
                    <a:pt x="553" y="9229"/>
                  </a:cubicBezTo>
                  <a:cubicBezTo>
                    <a:pt x="691" y="9506"/>
                    <a:pt x="691" y="9955"/>
                    <a:pt x="691" y="10370"/>
                  </a:cubicBezTo>
                  <a:lnTo>
                    <a:pt x="691" y="10508"/>
                  </a:lnTo>
                  <a:lnTo>
                    <a:pt x="691" y="10681"/>
                  </a:lnTo>
                  <a:cubicBezTo>
                    <a:pt x="1002" y="10508"/>
                    <a:pt x="1141" y="10508"/>
                    <a:pt x="1417" y="10370"/>
                  </a:cubicBezTo>
                  <a:lnTo>
                    <a:pt x="1867" y="10370"/>
                  </a:lnTo>
                  <a:cubicBezTo>
                    <a:pt x="2005" y="10508"/>
                    <a:pt x="2005" y="10508"/>
                    <a:pt x="2005" y="10681"/>
                  </a:cubicBezTo>
                  <a:cubicBezTo>
                    <a:pt x="2143" y="10819"/>
                    <a:pt x="2143" y="10958"/>
                    <a:pt x="2005" y="11096"/>
                  </a:cubicBezTo>
                  <a:lnTo>
                    <a:pt x="1867" y="11234"/>
                  </a:lnTo>
                  <a:cubicBezTo>
                    <a:pt x="1417" y="11372"/>
                    <a:pt x="1141" y="11372"/>
                    <a:pt x="864" y="11545"/>
                  </a:cubicBezTo>
                  <a:lnTo>
                    <a:pt x="1002" y="12237"/>
                  </a:lnTo>
                  <a:cubicBezTo>
                    <a:pt x="1141" y="12237"/>
                    <a:pt x="1279" y="12237"/>
                    <a:pt x="1417" y="12098"/>
                  </a:cubicBezTo>
                  <a:lnTo>
                    <a:pt x="2005" y="12098"/>
                  </a:lnTo>
                  <a:cubicBezTo>
                    <a:pt x="2143" y="12098"/>
                    <a:pt x="2143" y="12237"/>
                    <a:pt x="2281" y="12409"/>
                  </a:cubicBezTo>
                  <a:cubicBezTo>
                    <a:pt x="2281" y="12548"/>
                    <a:pt x="2281" y="12548"/>
                    <a:pt x="2143" y="12686"/>
                  </a:cubicBezTo>
                  <a:cubicBezTo>
                    <a:pt x="2143" y="12824"/>
                    <a:pt x="2005" y="12962"/>
                    <a:pt x="2005" y="12962"/>
                  </a:cubicBezTo>
                  <a:cubicBezTo>
                    <a:pt x="1555" y="12962"/>
                    <a:pt x="1279" y="13101"/>
                    <a:pt x="1002" y="13101"/>
                  </a:cubicBezTo>
                  <a:lnTo>
                    <a:pt x="1141" y="13965"/>
                  </a:lnTo>
                  <a:cubicBezTo>
                    <a:pt x="1279" y="13965"/>
                    <a:pt x="1555" y="13827"/>
                    <a:pt x="1728" y="13827"/>
                  </a:cubicBezTo>
                  <a:cubicBezTo>
                    <a:pt x="1867" y="13827"/>
                    <a:pt x="2005" y="13827"/>
                    <a:pt x="2143" y="13688"/>
                  </a:cubicBezTo>
                  <a:lnTo>
                    <a:pt x="2281" y="13688"/>
                  </a:lnTo>
                  <a:cubicBezTo>
                    <a:pt x="2592" y="13688"/>
                    <a:pt x="2731" y="13827"/>
                    <a:pt x="2731" y="13965"/>
                  </a:cubicBezTo>
                  <a:cubicBezTo>
                    <a:pt x="2869" y="14138"/>
                    <a:pt x="2869" y="14276"/>
                    <a:pt x="2731" y="14414"/>
                  </a:cubicBezTo>
                  <a:cubicBezTo>
                    <a:pt x="2731" y="14414"/>
                    <a:pt x="2592" y="14552"/>
                    <a:pt x="2420" y="14552"/>
                  </a:cubicBezTo>
                  <a:cubicBezTo>
                    <a:pt x="2005" y="14691"/>
                    <a:pt x="1555" y="14829"/>
                    <a:pt x="1279" y="14829"/>
                  </a:cubicBezTo>
                  <a:lnTo>
                    <a:pt x="1279" y="15278"/>
                  </a:lnTo>
                  <a:lnTo>
                    <a:pt x="1279" y="15866"/>
                  </a:lnTo>
                  <a:cubicBezTo>
                    <a:pt x="1555" y="15866"/>
                    <a:pt x="2005" y="15693"/>
                    <a:pt x="2420" y="15693"/>
                  </a:cubicBezTo>
                  <a:cubicBezTo>
                    <a:pt x="2592" y="15693"/>
                    <a:pt x="2869" y="15866"/>
                    <a:pt x="2869" y="16142"/>
                  </a:cubicBezTo>
                  <a:cubicBezTo>
                    <a:pt x="2869" y="16281"/>
                    <a:pt x="2869" y="16419"/>
                    <a:pt x="2731" y="16419"/>
                  </a:cubicBezTo>
                  <a:cubicBezTo>
                    <a:pt x="2592" y="16557"/>
                    <a:pt x="2592" y="16557"/>
                    <a:pt x="2420" y="16557"/>
                  </a:cubicBezTo>
                  <a:cubicBezTo>
                    <a:pt x="2143" y="16730"/>
                    <a:pt x="1867" y="16730"/>
                    <a:pt x="1417" y="16730"/>
                  </a:cubicBezTo>
                  <a:cubicBezTo>
                    <a:pt x="1417" y="17145"/>
                    <a:pt x="1555" y="17594"/>
                    <a:pt x="1555" y="17871"/>
                  </a:cubicBezTo>
                  <a:cubicBezTo>
                    <a:pt x="2005" y="17871"/>
                    <a:pt x="2592" y="17732"/>
                    <a:pt x="3145" y="17732"/>
                  </a:cubicBezTo>
                  <a:lnTo>
                    <a:pt x="3733" y="17732"/>
                  </a:lnTo>
                  <a:cubicBezTo>
                    <a:pt x="4148" y="17594"/>
                    <a:pt x="4735" y="17594"/>
                    <a:pt x="5323" y="17594"/>
                  </a:cubicBezTo>
                  <a:cubicBezTo>
                    <a:pt x="5461" y="17594"/>
                    <a:pt x="5738" y="17732"/>
                    <a:pt x="5738" y="18009"/>
                  </a:cubicBezTo>
                  <a:cubicBezTo>
                    <a:pt x="5738" y="18147"/>
                    <a:pt x="5600" y="18458"/>
                    <a:pt x="5323" y="18458"/>
                  </a:cubicBezTo>
                  <a:cubicBezTo>
                    <a:pt x="4735" y="18596"/>
                    <a:pt x="4321" y="18596"/>
                    <a:pt x="3871" y="18596"/>
                  </a:cubicBezTo>
                  <a:cubicBezTo>
                    <a:pt x="3145" y="18596"/>
                    <a:pt x="2420" y="18596"/>
                    <a:pt x="1728" y="18735"/>
                  </a:cubicBezTo>
                  <a:lnTo>
                    <a:pt x="1555" y="18873"/>
                  </a:lnTo>
                  <a:lnTo>
                    <a:pt x="1728" y="18873"/>
                  </a:lnTo>
                  <a:lnTo>
                    <a:pt x="1728" y="19011"/>
                  </a:lnTo>
                  <a:lnTo>
                    <a:pt x="1728" y="19875"/>
                  </a:lnTo>
                  <a:lnTo>
                    <a:pt x="2592" y="19875"/>
                  </a:lnTo>
                  <a:cubicBezTo>
                    <a:pt x="2869" y="19875"/>
                    <a:pt x="3007" y="20014"/>
                    <a:pt x="3007" y="20325"/>
                  </a:cubicBezTo>
                  <a:cubicBezTo>
                    <a:pt x="3007" y="20463"/>
                    <a:pt x="2869" y="20740"/>
                    <a:pt x="2592" y="20740"/>
                  </a:cubicBezTo>
                  <a:cubicBezTo>
                    <a:pt x="2281" y="20740"/>
                    <a:pt x="2143" y="20740"/>
                    <a:pt x="1867" y="20878"/>
                  </a:cubicBezTo>
                  <a:lnTo>
                    <a:pt x="1867" y="21742"/>
                  </a:lnTo>
                  <a:lnTo>
                    <a:pt x="3007" y="21742"/>
                  </a:lnTo>
                  <a:cubicBezTo>
                    <a:pt x="3145" y="21742"/>
                    <a:pt x="3457" y="21915"/>
                    <a:pt x="3457" y="22191"/>
                  </a:cubicBezTo>
                  <a:cubicBezTo>
                    <a:pt x="3457" y="22330"/>
                    <a:pt x="3457" y="22330"/>
                    <a:pt x="3284" y="22468"/>
                  </a:cubicBezTo>
                  <a:cubicBezTo>
                    <a:pt x="3284" y="22606"/>
                    <a:pt x="3145" y="22606"/>
                    <a:pt x="3007" y="22606"/>
                  </a:cubicBezTo>
                  <a:lnTo>
                    <a:pt x="2869" y="22606"/>
                  </a:lnTo>
                  <a:cubicBezTo>
                    <a:pt x="2592" y="22606"/>
                    <a:pt x="2281" y="22779"/>
                    <a:pt x="2005" y="22779"/>
                  </a:cubicBezTo>
                  <a:lnTo>
                    <a:pt x="2005" y="23055"/>
                  </a:lnTo>
                  <a:lnTo>
                    <a:pt x="2005" y="23194"/>
                  </a:lnTo>
                  <a:cubicBezTo>
                    <a:pt x="2005" y="23332"/>
                    <a:pt x="2143" y="23332"/>
                    <a:pt x="2143" y="23470"/>
                  </a:cubicBezTo>
                  <a:lnTo>
                    <a:pt x="2143" y="23643"/>
                  </a:lnTo>
                  <a:lnTo>
                    <a:pt x="2869" y="23643"/>
                  </a:lnTo>
                  <a:lnTo>
                    <a:pt x="3007" y="23470"/>
                  </a:lnTo>
                  <a:cubicBezTo>
                    <a:pt x="3284" y="23470"/>
                    <a:pt x="3457" y="23781"/>
                    <a:pt x="3457" y="23920"/>
                  </a:cubicBezTo>
                  <a:cubicBezTo>
                    <a:pt x="3595" y="24196"/>
                    <a:pt x="3284" y="24334"/>
                    <a:pt x="3145" y="24507"/>
                  </a:cubicBezTo>
                  <a:lnTo>
                    <a:pt x="2143" y="24507"/>
                  </a:lnTo>
                  <a:cubicBezTo>
                    <a:pt x="2143" y="24922"/>
                    <a:pt x="2281" y="25198"/>
                    <a:pt x="2281" y="25510"/>
                  </a:cubicBezTo>
                  <a:lnTo>
                    <a:pt x="2281" y="25648"/>
                  </a:lnTo>
                  <a:cubicBezTo>
                    <a:pt x="2592" y="25648"/>
                    <a:pt x="2869" y="25510"/>
                    <a:pt x="3284" y="25510"/>
                  </a:cubicBezTo>
                  <a:cubicBezTo>
                    <a:pt x="3457" y="25510"/>
                    <a:pt x="3733" y="25648"/>
                    <a:pt x="3733" y="25924"/>
                  </a:cubicBezTo>
                  <a:cubicBezTo>
                    <a:pt x="3733" y="26235"/>
                    <a:pt x="3595" y="26374"/>
                    <a:pt x="3284" y="26374"/>
                  </a:cubicBezTo>
                  <a:cubicBezTo>
                    <a:pt x="3007" y="26512"/>
                    <a:pt x="2592" y="26512"/>
                    <a:pt x="2281" y="26512"/>
                  </a:cubicBezTo>
                  <a:lnTo>
                    <a:pt x="2281" y="27376"/>
                  </a:lnTo>
                  <a:cubicBezTo>
                    <a:pt x="3595" y="27376"/>
                    <a:pt x="5012" y="27238"/>
                    <a:pt x="6464" y="26927"/>
                  </a:cubicBezTo>
                  <a:cubicBezTo>
                    <a:pt x="6602" y="26927"/>
                    <a:pt x="6740" y="27099"/>
                    <a:pt x="6913" y="27238"/>
                  </a:cubicBezTo>
                  <a:lnTo>
                    <a:pt x="6913" y="27099"/>
                  </a:lnTo>
                  <a:lnTo>
                    <a:pt x="6913" y="26788"/>
                  </a:lnTo>
                  <a:cubicBezTo>
                    <a:pt x="6740" y="25198"/>
                    <a:pt x="6602" y="23781"/>
                    <a:pt x="6464" y="22330"/>
                  </a:cubicBezTo>
                  <a:cubicBezTo>
                    <a:pt x="6464" y="21189"/>
                    <a:pt x="6464" y="20186"/>
                    <a:pt x="6325" y="19150"/>
                  </a:cubicBezTo>
                  <a:cubicBezTo>
                    <a:pt x="6049" y="14414"/>
                    <a:pt x="5600" y="9817"/>
                    <a:pt x="5323" y="5496"/>
                  </a:cubicBezTo>
                  <a:lnTo>
                    <a:pt x="5185" y="5047"/>
                  </a:lnTo>
                  <a:lnTo>
                    <a:pt x="5185" y="4183"/>
                  </a:lnTo>
                  <a:cubicBezTo>
                    <a:pt x="5012" y="2904"/>
                    <a:pt x="4874" y="1591"/>
                    <a:pt x="4874" y="1"/>
                  </a:cubicBezTo>
                  <a:close/>
                </a:path>
              </a:pathLst>
            </a:custGeom>
            <a:solidFill>
              <a:srgbClr val="FF9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180;p15"/>
            <p:cNvSpPr/>
            <p:nvPr/>
          </p:nvSpPr>
          <p:spPr>
            <a:xfrm>
              <a:off x="2393016" y="2656097"/>
              <a:ext cx="85059" cy="126654"/>
            </a:xfrm>
            <a:custGeom>
              <a:avLst/>
              <a:gdLst/>
              <a:ahLst/>
              <a:cxnLst/>
              <a:rect l="l" t="t" r="r" b="b"/>
              <a:pathLst>
                <a:path w="4736" h="7052" extrusionOk="0">
                  <a:moveTo>
                    <a:pt x="4321" y="0"/>
                  </a:moveTo>
                  <a:cubicBezTo>
                    <a:pt x="4321" y="0"/>
                    <a:pt x="4321" y="139"/>
                    <a:pt x="4148" y="139"/>
                  </a:cubicBezTo>
                  <a:cubicBezTo>
                    <a:pt x="4148" y="277"/>
                    <a:pt x="4010" y="277"/>
                    <a:pt x="3872" y="277"/>
                  </a:cubicBezTo>
                  <a:cubicBezTo>
                    <a:pt x="2420" y="588"/>
                    <a:pt x="1141" y="726"/>
                    <a:pt x="0" y="726"/>
                  </a:cubicBezTo>
                  <a:cubicBezTo>
                    <a:pt x="0" y="1314"/>
                    <a:pt x="0" y="1729"/>
                    <a:pt x="139" y="2178"/>
                  </a:cubicBezTo>
                  <a:lnTo>
                    <a:pt x="139" y="2454"/>
                  </a:lnTo>
                  <a:lnTo>
                    <a:pt x="139" y="2593"/>
                  </a:lnTo>
                  <a:lnTo>
                    <a:pt x="1418" y="2593"/>
                  </a:lnTo>
                  <a:cubicBezTo>
                    <a:pt x="1729" y="2593"/>
                    <a:pt x="1867" y="2731"/>
                    <a:pt x="1867" y="3042"/>
                  </a:cubicBezTo>
                  <a:cubicBezTo>
                    <a:pt x="2005" y="3180"/>
                    <a:pt x="1729" y="3457"/>
                    <a:pt x="1556" y="3457"/>
                  </a:cubicBezTo>
                  <a:cubicBezTo>
                    <a:pt x="1141" y="3457"/>
                    <a:pt x="692" y="3595"/>
                    <a:pt x="277" y="3595"/>
                  </a:cubicBezTo>
                  <a:lnTo>
                    <a:pt x="415" y="4183"/>
                  </a:lnTo>
                  <a:lnTo>
                    <a:pt x="415" y="4770"/>
                  </a:lnTo>
                  <a:lnTo>
                    <a:pt x="1729" y="4770"/>
                  </a:lnTo>
                  <a:cubicBezTo>
                    <a:pt x="1867" y="4770"/>
                    <a:pt x="1867" y="4770"/>
                    <a:pt x="2005" y="4909"/>
                  </a:cubicBezTo>
                  <a:lnTo>
                    <a:pt x="2005" y="5323"/>
                  </a:lnTo>
                  <a:cubicBezTo>
                    <a:pt x="2005" y="5462"/>
                    <a:pt x="1867" y="5634"/>
                    <a:pt x="1556" y="5634"/>
                  </a:cubicBezTo>
                  <a:lnTo>
                    <a:pt x="553" y="5634"/>
                  </a:lnTo>
                  <a:lnTo>
                    <a:pt x="553" y="5773"/>
                  </a:lnTo>
                  <a:cubicBezTo>
                    <a:pt x="692" y="6049"/>
                    <a:pt x="865" y="6498"/>
                    <a:pt x="1141" y="6775"/>
                  </a:cubicBezTo>
                  <a:lnTo>
                    <a:pt x="1141" y="6913"/>
                  </a:lnTo>
                  <a:cubicBezTo>
                    <a:pt x="2005" y="6913"/>
                    <a:pt x="2731" y="7052"/>
                    <a:pt x="3595" y="7052"/>
                  </a:cubicBezTo>
                  <a:cubicBezTo>
                    <a:pt x="4010" y="7052"/>
                    <a:pt x="4459" y="6913"/>
                    <a:pt x="4736" y="6913"/>
                  </a:cubicBezTo>
                  <a:lnTo>
                    <a:pt x="4736" y="6775"/>
                  </a:lnTo>
                  <a:lnTo>
                    <a:pt x="4598" y="5634"/>
                  </a:lnTo>
                  <a:lnTo>
                    <a:pt x="4598" y="5185"/>
                  </a:lnTo>
                  <a:lnTo>
                    <a:pt x="4598" y="4770"/>
                  </a:lnTo>
                  <a:cubicBezTo>
                    <a:pt x="4598" y="4183"/>
                    <a:pt x="4459" y="3595"/>
                    <a:pt x="4459" y="3042"/>
                  </a:cubicBezTo>
                  <a:cubicBezTo>
                    <a:pt x="4459" y="2005"/>
                    <a:pt x="4321" y="1003"/>
                    <a:pt x="4321" y="0"/>
                  </a:cubicBezTo>
                  <a:close/>
                </a:path>
              </a:pathLst>
            </a:custGeom>
            <a:solidFill>
              <a:srgbClr val="FF9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15"/>
            <p:cNvSpPr/>
            <p:nvPr/>
          </p:nvSpPr>
          <p:spPr>
            <a:xfrm>
              <a:off x="2677341" y="2224033"/>
              <a:ext cx="103683" cy="67673"/>
            </a:xfrm>
            <a:custGeom>
              <a:avLst/>
              <a:gdLst/>
              <a:ahLst/>
              <a:cxnLst/>
              <a:rect l="l" t="t" r="r" b="b"/>
              <a:pathLst>
                <a:path w="5773" h="3768" extrusionOk="0">
                  <a:moveTo>
                    <a:pt x="726" y="0"/>
                  </a:moveTo>
                  <a:cubicBezTo>
                    <a:pt x="726" y="138"/>
                    <a:pt x="588" y="449"/>
                    <a:pt x="588" y="588"/>
                  </a:cubicBezTo>
                  <a:lnTo>
                    <a:pt x="415" y="1002"/>
                  </a:lnTo>
                  <a:lnTo>
                    <a:pt x="0" y="2039"/>
                  </a:lnTo>
                  <a:cubicBezTo>
                    <a:pt x="588" y="2178"/>
                    <a:pt x="1003" y="2316"/>
                    <a:pt x="1452" y="2454"/>
                  </a:cubicBezTo>
                  <a:cubicBezTo>
                    <a:pt x="2593" y="3042"/>
                    <a:pt x="3872" y="3457"/>
                    <a:pt x="5047" y="3768"/>
                  </a:cubicBezTo>
                  <a:lnTo>
                    <a:pt x="5185" y="3457"/>
                  </a:lnTo>
                  <a:lnTo>
                    <a:pt x="5185" y="3318"/>
                  </a:lnTo>
                  <a:cubicBezTo>
                    <a:pt x="5323" y="2731"/>
                    <a:pt x="5600" y="2316"/>
                    <a:pt x="5773" y="1728"/>
                  </a:cubicBezTo>
                  <a:lnTo>
                    <a:pt x="5600" y="1728"/>
                  </a:lnTo>
                  <a:lnTo>
                    <a:pt x="4736" y="1313"/>
                  </a:lnTo>
                  <a:cubicBezTo>
                    <a:pt x="4044" y="1175"/>
                    <a:pt x="3319" y="864"/>
                    <a:pt x="2593" y="588"/>
                  </a:cubicBezTo>
                  <a:cubicBezTo>
                    <a:pt x="2005" y="449"/>
                    <a:pt x="1279" y="311"/>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15"/>
            <p:cNvSpPr/>
            <p:nvPr/>
          </p:nvSpPr>
          <p:spPr>
            <a:xfrm>
              <a:off x="2191253" y="2392265"/>
              <a:ext cx="196195" cy="383033"/>
            </a:xfrm>
            <a:custGeom>
              <a:avLst/>
              <a:gdLst/>
              <a:ahLst/>
              <a:cxnLst/>
              <a:rect l="l" t="t" r="r" b="b"/>
              <a:pathLst>
                <a:path w="10924" h="21327" extrusionOk="0">
                  <a:moveTo>
                    <a:pt x="1141" y="0"/>
                  </a:moveTo>
                  <a:cubicBezTo>
                    <a:pt x="865" y="138"/>
                    <a:pt x="692" y="138"/>
                    <a:pt x="416" y="277"/>
                  </a:cubicBezTo>
                  <a:cubicBezTo>
                    <a:pt x="277" y="449"/>
                    <a:pt x="139" y="449"/>
                    <a:pt x="1" y="588"/>
                  </a:cubicBezTo>
                  <a:cubicBezTo>
                    <a:pt x="277" y="1003"/>
                    <a:pt x="416" y="1314"/>
                    <a:pt x="554" y="1728"/>
                  </a:cubicBezTo>
                  <a:cubicBezTo>
                    <a:pt x="3596" y="8227"/>
                    <a:pt x="6326" y="14829"/>
                    <a:pt x="9644" y="21188"/>
                  </a:cubicBezTo>
                  <a:lnTo>
                    <a:pt x="9921" y="21188"/>
                  </a:lnTo>
                  <a:cubicBezTo>
                    <a:pt x="10197" y="21327"/>
                    <a:pt x="10647" y="21327"/>
                    <a:pt x="10923" y="21327"/>
                  </a:cubicBezTo>
                  <a:lnTo>
                    <a:pt x="10923" y="21188"/>
                  </a:lnTo>
                  <a:lnTo>
                    <a:pt x="10923" y="20739"/>
                  </a:lnTo>
                  <a:cubicBezTo>
                    <a:pt x="10370" y="19599"/>
                    <a:pt x="9783" y="18596"/>
                    <a:pt x="9195" y="17421"/>
                  </a:cubicBezTo>
                  <a:cubicBezTo>
                    <a:pt x="8331" y="15831"/>
                    <a:pt x="7467" y="14103"/>
                    <a:pt x="6603" y="12374"/>
                  </a:cubicBezTo>
                  <a:cubicBezTo>
                    <a:pt x="6188" y="11510"/>
                    <a:pt x="5877" y="10819"/>
                    <a:pt x="5600" y="9955"/>
                  </a:cubicBezTo>
                  <a:cubicBezTo>
                    <a:pt x="5186" y="9229"/>
                    <a:pt x="4874" y="8503"/>
                    <a:pt x="4598" y="7639"/>
                  </a:cubicBezTo>
                  <a:cubicBezTo>
                    <a:pt x="3596" y="5047"/>
                    <a:pt x="2420" y="2454"/>
                    <a:pt x="1141"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3;p15"/>
            <p:cNvSpPr/>
            <p:nvPr/>
          </p:nvSpPr>
          <p:spPr>
            <a:xfrm>
              <a:off x="2224785" y="2379226"/>
              <a:ext cx="157689" cy="341456"/>
            </a:xfrm>
            <a:custGeom>
              <a:avLst/>
              <a:gdLst/>
              <a:ahLst/>
              <a:cxnLst/>
              <a:rect l="l" t="t" r="r" b="b"/>
              <a:pathLst>
                <a:path w="8780" h="19012" extrusionOk="0">
                  <a:moveTo>
                    <a:pt x="864" y="0"/>
                  </a:moveTo>
                  <a:lnTo>
                    <a:pt x="415" y="139"/>
                  </a:lnTo>
                  <a:lnTo>
                    <a:pt x="277" y="311"/>
                  </a:lnTo>
                  <a:lnTo>
                    <a:pt x="0" y="311"/>
                  </a:lnTo>
                  <a:cubicBezTo>
                    <a:pt x="415" y="1175"/>
                    <a:pt x="864" y="1867"/>
                    <a:pt x="1279" y="2731"/>
                  </a:cubicBezTo>
                  <a:cubicBezTo>
                    <a:pt x="2731" y="5773"/>
                    <a:pt x="3733" y="8953"/>
                    <a:pt x="5185" y="12098"/>
                  </a:cubicBezTo>
                  <a:cubicBezTo>
                    <a:pt x="6326" y="14414"/>
                    <a:pt x="7466" y="16730"/>
                    <a:pt x="8780" y="19011"/>
                  </a:cubicBezTo>
                  <a:cubicBezTo>
                    <a:pt x="8642" y="18458"/>
                    <a:pt x="8642" y="17870"/>
                    <a:pt x="8503" y="17283"/>
                  </a:cubicBezTo>
                  <a:lnTo>
                    <a:pt x="8503" y="16868"/>
                  </a:lnTo>
                  <a:lnTo>
                    <a:pt x="8503" y="16419"/>
                  </a:lnTo>
                  <a:lnTo>
                    <a:pt x="8330" y="16280"/>
                  </a:lnTo>
                  <a:lnTo>
                    <a:pt x="8330" y="16142"/>
                  </a:lnTo>
                  <a:cubicBezTo>
                    <a:pt x="8330" y="16142"/>
                    <a:pt x="8330" y="16004"/>
                    <a:pt x="8192" y="16004"/>
                  </a:cubicBezTo>
                  <a:cubicBezTo>
                    <a:pt x="8192" y="15866"/>
                    <a:pt x="8192" y="15693"/>
                    <a:pt x="8054" y="15555"/>
                  </a:cubicBezTo>
                  <a:cubicBezTo>
                    <a:pt x="8054" y="15555"/>
                    <a:pt x="7916" y="15416"/>
                    <a:pt x="7916" y="15278"/>
                  </a:cubicBezTo>
                  <a:cubicBezTo>
                    <a:pt x="7328" y="14276"/>
                    <a:pt x="6775" y="13273"/>
                    <a:pt x="6326" y="12409"/>
                  </a:cubicBezTo>
                  <a:lnTo>
                    <a:pt x="6326" y="12236"/>
                  </a:lnTo>
                  <a:cubicBezTo>
                    <a:pt x="6187" y="11822"/>
                    <a:pt x="5911" y="11372"/>
                    <a:pt x="5738" y="11096"/>
                  </a:cubicBezTo>
                  <a:cubicBezTo>
                    <a:pt x="3872" y="7224"/>
                    <a:pt x="2282" y="3595"/>
                    <a:pt x="864"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4" name="Google Shape;2184;p15"/>
            <p:cNvSpPr/>
            <p:nvPr/>
          </p:nvSpPr>
          <p:spPr>
            <a:xfrm>
              <a:off x="2162697" y="2410261"/>
              <a:ext cx="183785" cy="356973"/>
            </a:xfrm>
            <a:custGeom>
              <a:avLst/>
              <a:gdLst/>
              <a:ahLst/>
              <a:cxnLst/>
              <a:rect l="l" t="t" r="r" b="b"/>
              <a:pathLst>
                <a:path w="10233" h="19876" extrusionOk="0">
                  <a:moveTo>
                    <a:pt x="865" y="1"/>
                  </a:moveTo>
                  <a:lnTo>
                    <a:pt x="865" y="139"/>
                  </a:lnTo>
                  <a:lnTo>
                    <a:pt x="727" y="139"/>
                  </a:lnTo>
                  <a:cubicBezTo>
                    <a:pt x="416" y="312"/>
                    <a:pt x="139" y="450"/>
                    <a:pt x="1" y="588"/>
                  </a:cubicBezTo>
                  <a:cubicBezTo>
                    <a:pt x="1591" y="3595"/>
                    <a:pt x="2870" y="6914"/>
                    <a:pt x="4183" y="9817"/>
                  </a:cubicBezTo>
                  <a:lnTo>
                    <a:pt x="4736" y="10958"/>
                  </a:lnTo>
                  <a:lnTo>
                    <a:pt x="4736" y="11096"/>
                  </a:lnTo>
                  <a:cubicBezTo>
                    <a:pt x="4874" y="11545"/>
                    <a:pt x="5047" y="11822"/>
                    <a:pt x="5186" y="12237"/>
                  </a:cubicBezTo>
                  <a:cubicBezTo>
                    <a:pt x="5600" y="12962"/>
                    <a:pt x="5911" y="13827"/>
                    <a:pt x="6326" y="14552"/>
                  </a:cubicBezTo>
                  <a:lnTo>
                    <a:pt x="6464" y="15002"/>
                  </a:lnTo>
                  <a:lnTo>
                    <a:pt x="6603" y="15140"/>
                  </a:lnTo>
                  <a:cubicBezTo>
                    <a:pt x="6776" y="15417"/>
                    <a:pt x="6914" y="15866"/>
                    <a:pt x="7052" y="16142"/>
                  </a:cubicBezTo>
                  <a:cubicBezTo>
                    <a:pt x="7190" y="16557"/>
                    <a:pt x="7467" y="16868"/>
                    <a:pt x="7640" y="17145"/>
                  </a:cubicBezTo>
                  <a:lnTo>
                    <a:pt x="7778" y="17421"/>
                  </a:lnTo>
                  <a:cubicBezTo>
                    <a:pt x="8054" y="18009"/>
                    <a:pt x="8331" y="18597"/>
                    <a:pt x="8642" y="19150"/>
                  </a:cubicBezTo>
                  <a:lnTo>
                    <a:pt x="8642" y="19461"/>
                  </a:lnTo>
                  <a:cubicBezTo>
                    <a:pt x="9057" y="19599"/>
                    <a:pt x="9644" y="19737"/>
                    <a:pt x="10232" y="19875"/>
                  </a:cubicBezTo>
                  <a:cubicBezTo>
                    <a:pt x="10059" y="19599"/>
                    <a:pt x="9921" y="19322"/>
                    <a:pt x="9783" y="19150"/>
                  </a:cubicBezTo>
                  <a:cubicBezTo>
                    <a:pt x="6464" y="12962"/>
                    <a:pt x="3872" y="6360"/>
                    <a:pt x="865"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185;p15"/>
            <p:cNvSpPr/>
            <p:nvPr/>
          </p:nvSpPr>
          <p:spPr>
            <a:xfrm>
              <a:off x="2395495" y="2700171"/>
              <a:ext cx="18" cy="2496"/>
            </a:xfrm>
            <a:custGeom>
              <a:avLst/>
              <a:gdLst/>
              <a:ahLst/>
              <a:cxnLst/>
              <a:rect l="l" t="t" r="r" b="b"/>
              <a:pathLst>
                <a:path w="1" h="139" extrusionOk="0">
                  <a:moveTo>
                    <a:pt x="1" y="0"/>
                  </a:moveTo>
                  <a:lnTo>
                    <a:pt x="1" y="139"/>
                  </a:lnTo>
                  <a:lnTo>
                    <a:pt x="1" y="139"/>
                  </a:lnTo>
                  <a:close/>
                </a:path>
              </a:pathLst>
            </a:custGeom>
            <a:solidFill>
              <a:srgbClr val="9C9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186;p15"/>
            <p:cNvSpPr/>
            <p:nvPr/>
          </p:nvSpPr>
          <p:spPr>
            <a:xfrm>
              <a:off x="2178215" y="2402807"/>
              <a:ext cx="186263" cy="370012"/>
            </a:xfrm>
            <a:custGeom>
              <a:avLst/>
              <a:gdLst/>
              <a:ahLst/>
              <a:cxnLst/>
              <a:rect l="l" t="t" r="r" b="b"/>
              <a:pathLst>
                <a:path w="10371" h="20602" extrusionOk="0">
                  <a:moveTo>
                    <a:pt x="727" y="1"/>
                  </a:moveTo>
                  <a:cubicBezTo>
                    <a:pt x="416" y="139"/>
                    <a:pt x="277" y="277"/>
                    <a:pt x="1" y="416"/>
                  </a:cubicBezTo>
                  <a:cubicBezTo>
                    <a:pt x="3008" y="6775"/>
                    <a:pt x="5600" y="13377"/>
                    <a:pt x="8919" y="19565"/>
                  </a:cubicBezTo>
                  <a:cubicBezTo>
                    <a:pt x="9057" y="19737"/>
                    <a:pt x="9195" y="20014"/>
                    <a:pt x="9368" y="20290"/>
                  </a:cubicBezTo>
                  <a:cubicBezTo>
                    <a:pt x="9645" y="20429"/>
                    <a:pt x="10059" y="20429"/>
                    <a:pt x="10370" y="20601"/>
                  </a:cubicBezTo>
                  <a:cubicBezTo>
                    <a:pt x="7052" y="14242"/>
                    <a:pt x="4322" y="7640"/>
                    <a:pt x="1280" y="1141"/>
                  </a:cubicBezTo>
                  <a:cubicBezTo>
                    <a:pt x="1142" y="727"/>
                    <a:pt x="1003" y="416"/>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187;p15"/>
            <p:cNvSpPr/>
            <p:nvPr/>
          </p:nvSpPr>
          <p:spPr>
            <a:xfrm>
              <a:off x="2402948" y="2759762"/>
              <a:ext cx="10578" cy="20510"/>
            </a:xfrm>
            <a:custGeom>
              <a:avLst/>
              <a:gdLst/>
              <a:ahLst/>
              <a:cxnLst/>
              <a:rect l="l" t="t" r="r" b="b"/>
              <a:pathLst>
                <a:path w="589" h="1142" extrusionOk="0">
                  <a:moveTo>
                    <a:pt x="0" y="1"/>
                  </a:moveTo>
                  <a:lnTo>
                    <a:pt x="0" y="415"/>
                  </a:lnTo>
                  <a:lnTo>
                    <a:pt x="139" y="1003"/>
                  </a:lnTo>
                  <a:cubicBezTo>
                    <a:pt x="312" y="1003"/>
                    <a:pt x="450" y="1141"/>
                    <a:pt x="588" y="1141"/>
                  </a:cubicBezTo>
                  <a:lnTo>
                    <a:pt x="588" y="1003"/>
                  </a:lnTo>
                  <a:cubicBezTo>
                    <a:pt x="312" y="726"/>
                    <a:pt x="139" y="277"/>
                    <a:pt x="0" y="1"/>
                  </a:cubicBezTo>
                  <a:close/>
                </a:path>
              </a:pathLst>
            </a:custGeom>
            <a:solidFill>
              <a:srgbClr val="BE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188;p15"/>
            <p:cNvSpPr/>
            <p:nvPr/>
          </p:nvSpPr>
          <p:spPr>
            <a:xfrm>
              <a:off x="2211746" y="2384811"/>
              <a:ext cx="175703" cy="379944"/>
            </a:xfrm>
            <a:custGeom>
              <a:avLst/>
              <a:gdLst/>
              <a:ahLst/>
              <a:cxnLst/>
              <a:rect l="l" t="t" r="r" b="b"/>
              <a:pathLst>
                <a:path w="9783" h="21155" extrusionOk="0">
                  <a:moveTo>
                    <a:pt x="726" y="0"/>
                  </a:moveTo>
                  <a:lnTo>
                    <a:pt x="726" y="139"/>
                  </a:lnTo>
                  <a:cubicBezTo>
                    <a:pt x="415" y="139"/>
                    <a:pt x="139" y="277"/>
                    <a:pt x="0" y="415"/>
                  </a:cubicBezTo>
                  <a:cubicBezTo>
                    <a:pt x="1279" y="2869"/>
                    <a:pt x="2455" y="5462"/>
                    <a:pt x="3457" y="8054"/>
                  </a:cubicBezTo>
                  <a:cubicBezTo>
                    <a:pt x="3733" y="8918"/>
                    <a:pt x="4045" y="9644"/>
                    <a:pt x="4459" y="10370"/>
                  </a:cubicBezTo>
                  <a:cubicBezTo>
                    <a:pt x="4736" y="11234"/>
                    <a:pt x="5047" y="11925"/>
                    <a:pt x="5462" y="12789"/>
                  </a:cubicBezTo>
                  <a:cubicBezTo>
                    <a:pt x="6326" y="14518"/>
                    <a:pt x="7190" y="16246"/>
                    <a:pt x="8054" y="17836"/>
                  </a:cubicBezTo>
                  <a:cubicBezTo>
                    <a:pt x="8642" y="19011"/>
                    <a:pt x="9229" y="20014"/>
                    <a:pt x="9782" y="21154"/>
                  </a:cubicBezTo>
                  <a:cubicBezTo>
                    <a:pt x="9644" y="20290"/>
                    <a:pt x="9506" y="19426"/>
                    <a:pt x="9506" y="18700"/>
                  </a:cubicBezTo>
                  <a:cubicBezTo>
                    <a:pt x="8192" y="16419"/>
                    <a:pt x="7052" y="14103"/>
                    <a:pt x="5911" y="11787"/>
                  </a:cubicBezTo>
                  <a:cubicBezTo>
                    <a:pt x="4459" y="8642"/>
                    <a:pt x="3457" y="5462"/>
                    <a:pt x="2005" y="2420"/>
                  </a:cubicBezTo>
                  <a:cubicBezTo>
                    <a:pt x="1590" y="1556"/>
                    <a:pt x="1141" y="864"/>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189;p15"/>
            <p:cNvSpPr/>
            <p:nvPr/>
          </p:nvSpPr>
          <p:spPr>
            <a:xfrm>
              <a:off x="2426529" y="3499121"/>
              <a:ext cx="18" cy="18"/>
            </a:xfrm>
            <a:custGeom>
              <a:avLst/>
              <a:gdLst/>
              <a:ahLst/>
              <a:cxnLst/>
              <a:rect l="l" t="t" r="r" b="b"/>
              <a:pathLst>
                <a:path w="1" h="1" extrusionOk="0">
                  <a:moveTo>
                    <a:pt x="1" y="1"/>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0;p15"/>
            <p:cNvSpPr/>
            <p:nvPr/>
          </p:nvSpPr>
          <p:spPr>
            <a:xfrm>
              <a:off x="2271337" y="3447594"/>
              <a:ext cx="13057" cy="8082"/>
            </a:xfrm>
            <a:custGeom>
              <a:avLst/>
              <a:gdLst/>
              <a:ahLst/>
              <a:cxnLst/>
              <a:rect l="l" t="t" r="r" b="b"/>
              <a:pathLst>
                <a:path w="727" h="450" extrusionOk="0">
                  <a:moveTo>
                    <a:pt x="727" y="450"/>
                  </a:moveTo>
                  <a:cubicBezTo>
                    <a:pt x="415" y="277"/>
                    <a:pt x="277" y="139"/>
                    <a:pt x="1" y="1"/>
                  </a:cubicBezTo>
                  <a:cubicBezTo>
                    <a:pt x="277" y="139"/>
                    <a:pt x="415" y="277"/>
                    <a:pt x="727" y="4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191;p15"/>
            <p:cNvSpPr/>
            <p:nvPr/>
          </p:nvSpPr>
          <p:spPr>
            <a:xfrm>
              <a:off x="2258298" y="3437052"/>
              <a:ext cx="13057" cy="10560"/>
            </a:xfrm>
            <a:custGeom>
              <a:avLst/>
              <a:gdLst/>
              <a:ahLst/>
              <a:cxnLst/>
              <a:rect l="l" t="t" r="r" b="b"/>
              <a:pathLst>
                <a:path w="727" h="588" extrusionOk="0">
                  <a:moveTo>
                    <a:pt x="727" y="588"/>
                  </a:moveTo>
                  <a:cubicBezTo>
                    <a:pt x="416" y="449"/>
                    <a:pt x="277" y="173"/>
                    <a:pt x="1" y="0"/>
                  </a:cubicBezTo>
                  <a:cubicBezTo>
                    <a:pt x="277" y="173"/>
                    <a:pt x="416" y="449"/>
                    <a:pt x="727" y="5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192;p15"/>
            <p:cNvSpPr/>
            <p:nvPr/>
          </p:nvSpPr>
          <p:spPr>
            <a:xfrm>
              <a:off x="2183189" y="2684653"/>
              <a:ext cx="579210" cy="820072"/>
            </a:xfrm>
            <a:custGeom>
              <a:avLst/>
              <a:gdLst/>
              <a:ahLst/>
              <a:cxnLst/>
              <a:rect l="l" t="t" r="r" b="b"/>
              <a:pathLst>
                <a:path w="32250" h="45661" extrusionOk="0">
                  <a:moveTo>
                    <a:pt x="31386" y="0"/>
                  </a:moveTo>
                  <a:cubicBezTo>
                    <a:pt x="31109" y="277"/>
                    <a:pt x="30833" y="588"/>
                    <a:pt x="30521" y="864"/>
                  </a:cubicBezTo>
                  <a:cubicBezTo>
                    <a:pt x="29657" y="1729"/>
                    <a:pt x="28517" y="2454"/>
                    <a:pt x="27065" y="3180"/>
                  </a:cubicBezTo>
                  <a:cubicBezTo>
                    <a:pt x="25786" y="3872"/>
                    <a:pt x="24473" y="4321"/>
                    <a:pt x="23055" y="4908"/>
                  </a:cubicBezTo>
                  <a:cubicBezTo>
                    <a:pt x="22329" y="5047"/>
                    <a:pt x="21742" y="5323"/>
                    <a:pt x="21189" y="5462"/>
                  </a:cubicBezTo>
                  <a:cubicBezTo>
                    <a:pt x="20601" y="5600"/>
                    <a:pt x="20014" y="5773"/>
                    <a:pt x="19288" y="5911"/>
                  </a:cubicBezTo>
                  <a:cubicBezTo>
                    <a:pt x="18147" y="6187"/>
                    <a:pt x="16868" y="6326"/>
                    <a:pt x="15416" y="6326"/>
                  </a:cubicBezTo>
                  <a:lnTo>
                    <a:pt x="15278" y="6326"/>
                  </a:lnTo>
                  <a:cubicBezTo>
                    <a:pt x="13965" y="6326"/>
                    <a:pt x="12686" y="6187"/>
                    <a:pt x="11372" y="6049"/>
                  </a:cubicBezTo>
                  <a:cubicBezTo>
                    <a:pt x="9955" y="5773"/>
                    <a:pt x="8503" y="5462"/>
                    <a:pt x="7190" y="5047"/>
                  </a:cubicBezTo>
                  <a:cubicBezTo>
                    <a:pt x="4598" y="4183"/>
                    <a:pt x="2593" y="2869"/>
                    <a:pt x="1003" y="1279"/>
                  </a:cubicBezTo>
                  <a:lnTo>
                    <a:pt x="865" y="1452"/>
                  </a:lnTo>
                  <a:cubicBezTo>
                    <a:pt x="726" y="1729"/>
                    <a:pt x="726" y="2005"/>
                    <a:pt x="588" y="2454"/>
                  </a:cubicBezTo>
                  <a:cubicBezTo>
                    <a:pt x="450" y="3733"/>
                    <a:pt x="450" y="5047"/>
                    <a:pt x="588" y="6049"/>
                  </a:cubicBezTo>
                  <a:lnTo>
                    <a:pt x="588" y="7190"/>
                  </a:lnTo>
                  <a:cubicBezTo>
                    <a:pt x="726" y="7916"/>
                    <a:pt x="726" y="8780"/>
                    <a:pt x="726" y="9644"/>
                  </a:cubicBezTo>
                  <a:lnTo>
                    <a:pt x="726" y="10957"/>
                  </a:lnTo>
                  <a:lnTo>
                    <a:pt x="726" y="11234"/>
                  </a:lnTo>
                  <a:lnTo>
                    <a:pt x="726" y="11821"/>
                  </a:lnTo>
                  <a:lnTo>
                    <a:pt x="726" y="12513"/>
                  </a:lnTo>
                  <a:lnTo>
                    <a:pt x="726" y="14103"/>
                  </a:lnTo>
                  <a:cubicBezTo>
                    <a:pt x="726" y="15416"/>
                    <a:pt x="726" y="17145"/>
                    <a:pt x="865" y="18734"/>
                  </a:cubicBezTo>
                  <a:cubicBezTo>
                    <a:pt x="865" y="18873"/>
                    <a:pt x="865" y="19011"/>
                    <a:pt x="726" y="19149"/>
                  </a:cubicBezTo>
                  <a:cubicBezTo>
                    <a:pt x="588" y="19149"/>
                    <a:pt x="588" y="19288"/>
                    <a:pt x="450" y="19288"/>
                  </a:cubicBezTo>
                  <a:cubicBezTo>
                    <a:pt x="277" y="19288"/>
                    <a:pt x="139" y="19149"/>
                    <a:pt x="0" y="19011"/>
                  </a:cubicBezTo>
                  <a:lnTo>
                    <a:pt x="0" y="19011"/>
                  </a:lnTo>
                  <a:cubicBezTo>
                    <a:pt x="0" y="19426"/>
                    <a:pt x="0" y="19737"/>
                    <a:pt x="139" y="20152"/>
                  </a:cubicBezTo>
                  <a:cubicBezTo>
                    <a:pt x="139" y="20013"/>
                    <a:pt x="277" y="19875"/>
                    <a:pt x="450" y="19875"/>
                  </a:cubicBezTo>
                  <a:cubicBezTo>
                    <a:pt x="726" y="19875"/>
                    <a:pt x="865" y="20152"/>
                    <a:pt x="865" y="20290"/>
                  </a:cubicBezTo>
                  <a:cubicBezTo>
                    <a:pt x="865" y="22606"/>
                    <a:pt x="1141" y="24783"/>
                    <a:pt x="1141" y="26926"/>
                  </a:cubicBezTo>
                  <a:cubicBezTo>
                    <a:pt x="1141" y="27203"/>
                    <a:pt x="1003" y="27514"/>
                    <a:pt x="726" y="27514"/>
                  </a:cubicBezTo>
                  <a:cubicBezTo>
                    <a:pt x="588" y="27514"/>
                    <a:pt x="277" y="27203"/>
                    <a:pt x="277" y="27065"/>
                  </a:cubicBezTo>
                  <a:lnTo>
                    <a:pt x="277" y="27065"/>
                  </a:lnTo>
                  <a:cubicBezTo>
                    <a:pt x="277" y="27652"/>
                    <a:pt x="450" y="28378"/>
                    <a:pt x="450" y="28931"/>
                  </a:cubicBezTo>
                  <a:cubicBezTo>
                    <a:pt x="450" y="28793"/>
                    <a:pt x="588" y="28793"/>
                    <a:pt x="726" y="28793"/>
                  </a:cubicBezTo>
                  <a:cubicBezTo>
                    <a:pt x="1003" y="28793"/>
                    <a:pt x="1141" y="28931"/>
                    <a:pt x="1141" y="29242"/>
                  </a:cubicBezTo>
                  <a:cubicBezTo>
                    <a:pt x="1314" y="32111"/>
                    <a:pt x="1141" y="34980"/>
                    <a:pt x="1452" y="37884"/>
                  </a:cubicBezTo>
                  <a:cubicBezTo>
                    <a:pt x="2005" y="38748"/>
                    <a:pt x="2869" y="39612"/>
                    <a:pt x="3733" y="40338"/>
                  </a:cubicBezTo>
                  <a:cubicBezTo>
                    <a:pt x="5047" y="41617"/>
                    <a:pt x="6637" y="42619"/>
                    <a:pt x="8365" y="43483"/>
                  </a:cubicBezTo>
                  <a:lnTo>
                    <a:pt x="8365" y="43621"/>
                  </a:lnTo>
                  <a:cubicBezTo>
                    <a:pt x="9955" y="44347"/>
                    <a:pt x="11683" y="44935"/>
                    <a:pt x="13412" y="45350"/>
                  </a:cubicBezTo>
                  <a:lnTo>
                    <a:pt x="13550" y="45350"/>
                  </a:lnTo>
                  <a:cubicBezTo>
                    <a:pt x="14276" y="45522"/>
                    <a:pt x="15140" y="45661"/>
                    <a:pt x="15831" y="45661"/>
                  </a:cubicBezTo>
                  <a:lnTo>
                    <a:pt x="18285" y="45661"/>
                  </a:lnTo>
                  <a:cubicBezTo>
                    <a:pt x="19011" y="45661"/>
                    <a:pt x="19737" y="45522"/>
                    <a:pt x="20325" y="45350"/>
                  </a:cubicBezTo>
                  <a:cubicBezTo>
                    <a:pt x="20601" y="45350"/>
                    <a:pt x="20878" y="45522"/>
                    <a:pt x="20878" y="45661"/>
                  </a:cubicBezTo>
                  <a:cubicBezTo>
                    <a:pt x="21189" y="45661"/>
                    <a:pt x="21465" y="45661"/>
                    <a:pt x="21604" y="45522"/>
                  </a:cubicBezTo>
                  <a:cubicBezTo>
                    <a:pt x="21604" y="45350"/>
                    <a:pt x="21742" y="45211"/>
                    <a:pt x="21880" y="45211"/>
                  </a:cubicBezTo>
                  <a:cubicBezTo>
                    <a:pt x="22744" y="44797"/>
                    <a:pt x="23470" y="44347"/>
                    <a:pt x="24473" y="43932"/>
                  </a:cubicBezTo>
                  <a:cubicBezTo>
                    <a:pt x="25786" y="43345"/>
                    <a:pt x="27238" y="42757"/>
                    <a:pt x="28517" y="41893"/>
                  </a:cubicBezTo>
                  <a:cubicBezTo>
                    <a:pt x="29381" y="41340"/>
                    <a:pt x="30107" y="40752"/>
                    <a:pt x="30521" y="40165"/>
                  </a:cubicBezTo>
                  <a:cubicBezTo>
                    <a:pt x="30971" y="39750"/>
                    <a:pt x="31386" y="39162"/>
                    <a:pt x="31697" y="38609"/>
                  </a:cubicBezTo>
                  <a:lnTo>
                    <a:pt x="32111" y="37296"/>
                  </a:lnTo>
                  <a:lnTo>
                    <a:pt x="32111" y="37158"/>
                  </a:lnTo>
                  <a:lnTo>
                    <a:pt x="32250" y="37019"/>
                  </a:lnTo>
                  <a:lnTo>
                    <a:pt x="32250" y="36881"/>
                  </a:lnTo>
                  <a:cubicBezTo>
                    <a:pt x="32111" y="35291"/>
                    <a:pt x="32250" y="33701"/>
                    <a:pt x="32250" y="32249"/>
                  </a:cubicBezTo>
                  <a:lnTo>
                    <a:pt x="32250" y="29657"/>
                  </a:lnTo>
                  <a:lnTo>
                    <a:pt x="32250" y="22191"/>
                  </a:lnTo>
                  <a:cubicBezTo>
                    <a:pt x="32111" y="20152"/>
                    <a:pt x="32111" y="18285"/>
                    <a:pt x="31973" y="16419"/>
                  </a:cubicBezTo>
                  <a:cubicBezTo>
                    <a:pt x="31973" y="15969"/>
                    <a:pt x="31835" y="15416"/>
                    <a:pt x="31835" y="14967"/>
                  </a:cubicBezTo>
                  <a:lnTo>
                    <a:pt x="31835" y="13688"/>
                  </a:lnTo>
                  <a:cubicBezTo>
                    <a:pt x="31697" y="12686"/>
                    <a:pt x="31697" y="11821"/>
                    <a:pt x="31697" y="10785"/>
                  </a:cubicBezTo>
                  <a:lnTo>
                    <a:pt x="31697" y="8054"/>
                  </a:lnTo>
                  <a:lnTo>
                    <a:pt x="31697" y="7916"/>
                  </a:lnTo>
                  <a:cubicBezTo>
                    <a:pt x="31697" y="5323"/>
                    <a:pt x="31558" y="2731"/>
                    <a:pt x="31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193;p15"/>
            <p:cNvSpPr/>
            <p:nvPr/>
          </p:nvSpPr>
          <p:spPr>
            <a:xfrm>
              <a:off x="2759903" y="2674093"/>
              <a:ext cx="2496" cy="13057"/>
            </a:xfrm>
            <a:custGeom>
              <a:avLst/>
              <a:gdLst/>
              <a:ahLst/>
              <a:cxnLst/>
              <a:rect l="l" t="t" r="r" b="b"/>
              <a:pathLst>
                <a:path w="139" h="727" extrusionOk="0">
                  <a:moveTo>
                    <a:pt x="0" y="1"/>
                  </a:moveTo>
                  <a:cubicBezTo>
                    <a:pt x="0" y="312"/>
                    <a:pt x="139" y="588"/>
                    <a:pt x="139" y="727"/>
                  </a:cubicBezTo>
                  <a:lnTo>
                    <a:pt x="139" y="312"/>
                  </a:lnTo>
                  <a:cubicBezTo>
                    <a:pt x="139" y="312"/>
                    <a:pt x="139" y="13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194;p15"/>
            <p:cNvSpPr/>
            <p:nvPr/>
          </p:nvSpPr>
          <p:spPr>
            <a:xfrm>
              <a:off x="2333425" y="3468087"/>
              <a:ext cx="18" cy="18"/>
            </a:xfrm>
            <a:custGeom>
              <a:avLst/>
              <a:gdLst/>
              <a:ahLst/>
              <a:cxnLst/>
              <a:rect l="l" t="t" r="r" b="b"/>
              <a:pathLst>
                <a:path w="1" h="1" extrusionOk="0">
                  <a:moveTo>
                    <a:pt x="0" y="0"/>
                  </a:moveTo>
                  <a:lnTo>
                    <a:pt x="0" y="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195;p15"/>
            <p:cNvSpPr/>
            <p:nvPr/>
          </p:nvSpPr>
          <p:spPr>
            <a:xfrm>
              <a:off x="2333425" y="3465608"/>
              <a:ext cx="18" cy="2496"/>
            </a:xfrm>
            <a:custGeom>
              <a:avLst/>
              <a:gdLst/>
              <a:ahLst/>
              <a:cxnLst/>
              <a:rect l="l" t="t" r="r" b="b"/>
              <a:pathLst>
                <a:path w="1" h="139" extrusionOk="0">
                  <a:moveTo>
                    <a:pt x="0" y="138"/>
                  </a:moveTo>
                  <a:lnTo>
                    <a:pt x="0" y="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6" name="Google Shape;2196;p15"/>
            <p:cNvSpPr/>
            <p:nvPr/>
          </p:nvSpPr>
          <p:spPr>
            <a:xfrm>
              <a:off x="2424051" y="3499121"/>
              <a:ext cx="2496" cy="18"/>
            </a:xfrm>
            <a:custGeom>
              <a:avLst/>
              <a:gdLst/>
              <a:ahLst/>
              <a:cxnLst/>
              <a:rect l="l" t="t" r="r" b="b"/>
              <a:pathLst>
                <a:path w="139" h="1" extrusionOk="0">
                  <a:moveTo>
                    <a:pt x="139" y="1"/>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7" name="Google Shape;2197;p15"/>
            <p:cNvSpPr/>
            <p:nvPr/>
          </p:nvSpPr>
          <p:spPr>
            <a:xfrm>
              <a:off x="2183189" y="3041608"/>
              <a:ext cx="20510" cy="137214"/>
            </a:xfrm>
            <a:custGeom>
              <a:avLst/>
              <a:gdLst/>
              <a:ahLst/>
              <a:cxnLst/>
              <a:rect l="l" t="t" r="r" b="b"/>
              <a:pathLst>
                <a:path w="1142" h="7640" extrusionOk="0">
                  <a:moveTo>
                    <a:pt x="450" y="0"/>
                  </a:moveTo>
                  <a:cubicBezTo>
                    <a:pt x="277" y="0"/>
                    <a:pt x="139" y="138"/>
                    <a:pt x="139" y="277"/>
                  </a:cubicBezTo>
                  <a:cubicBezTo>
                    <a:pt x="0" y="277"/>
                    <a:pt x="0" y="415"/>
                    <a:pt x="0" y="415"/>
                  </a:cubicBezTo>
                  <a:cubicBezTo>
                    <a:pt x="0" y="2731"/>
                    <a:pt x="277" y="4908"/>
                    <a:pt x="277" y="7051"/>
                  </a:cubicBezTo>
                  <a:lnTo>
                    <a:pt x="277" y="7190"/>
                  </a:lnTo>
                  <a:cubicBezTo>
                    <a:pt x="277" y="7328"/>
                    <a:pt x="588" y="7639"/>
                    <a:pt x="726" y="7639"/>
                  </a:cubicBezTo>
                  <a:cubicBezTo>
                    <a:pt x="1003" y="7639"/>
                    <a:pt x="1141" y="7328"/>
                    <a:pt x="1141" y="7051"/>
                  </a:cubicBezTo>
                  <a:cubicBezTo>
                    <a:pt x="1141" y="4908"/>
                    <a:pt x="865" y="2731"/>
                    <a:pt x="865" y="415"/>
                  </a:cubicBezTo>
                  <a:cubicBezTo>
                    <a:pt x="865" y="277"/>
                    <a:pt x="726"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198;p15"/>
            <p:cNvSpPr/>
            <p:nvPr/>
          </p:nvSpPr>
          <p:spPr>
            <a:xfrm>
              <a:off x="2188146" y="3201758"/>
              <a:ext cx="21139" cy="168267"/>
            </a:xfrm>
            <a:custGeom>
              <a:avLst/>
              <a:gdLst/>
              <a:ahLst/>
              <a:cxnLst/>
              <a:rect l="l" t="t" r="r" b="b"/>
              <a:pathLst>
                <a:path w="1177" h="9369" extrusionOk="0">
                  <a:moveTo>
                    <a:pt x="450" y="1"/>
                  </a:moveTo>
                  <a:cubicBezTo>
                    <a:pt x="312" y="1"/>
                    <a:pt x="174" y="1"/>
                    <a:pt x="174" y="139"/>
                  </a:cubicBezTo>
                  <a:cubicBezTo>
                    <a:pt x="1" y="139"/>
                    <a:pt x="1" y="312"/>
                    <a:pt x="1" y="450"/>
                  </a:cubicBezTo>
                  <a:cubicBezTo>
                    <a:pt x="174" y="3319"/>
                    <a:pt x="1" y="6188"/>
                    <a:pt x="174" y="9092"/>
                  </a:cubicBezTo>
                  <a:cubicBezTo>
                    <a:pt x="174" y="9230"/>
                    <a:pt x="312" y="9230"/>
                    <a:pt x="312" y="9368"/>
                  </a:cubicBezTo>
                  <a:cubicBezTo>
                    <a:pt x="312" y="9230"/>
                    <a:pt x="450" y="9092"/>
                    <a:pt x="450" y="9092"/>
                  </a:cubicBezTo>
                  <a:cubicBezTo>
                    <a:pt x="589" y="8953"/>
                    <a:pt x="727" y="8953"/>
                    <a:pt x="727" y="8953"/>
                  </a:cubicBezTo>
                  <a:cubicBezTo>
                    <a:pt x="865" y="8953"/>
                    <a:pt x="1038" y="8953"/>
                    <a:pt x="1038" y="9092"/>
                  </a:cubicBezTo>
                  <a:lnTo>
                    <a:pt x="1176" y="9092"/>
                  </a:lnTo>
                  <a:cubicBezTo>
                    <a:pt x="865" y="6188"/>
                    <a:pt x="1038" y="3319"/>
                    <a:pt x="865" y="450"/>
                  </a:cubicBezTo>
                  <a:cubicBezTo>
                    <a:pt x="865" y="139"/>
                    <a:pt x="727" y="1"/>
                    <a:pt x="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199;p15"/>
            <p:cNvSpPr/>
            <p:nvPr/>
          </p:nvSpPr>
          <p:spPr>
            <a:xfrm>
              <a:off x="2333425" y="3465608"/>
              <a:ext cx="18" cy="2496"/>
            </a:xfrm>
            <a:custGeom>
              <a:avLst/>
              <a:gdLst/>
              <a:ahLst/>
              <a:cxnLst/>
              <a:rect l="l" t="t" r="r" b="b"/>
              <a:pathLst>
                <a:path w="1" h="139" extrusionOk="0">
                  <a:moveTo>
                    <a:pt x="0" y="138"/>
                  </a:moveTo>
                  <a:lnTo>
                    <a:pt x="0" y="0"/>
                  </a:lnTo>
                  <a:lnTo>
                    <a:pt x="0" y="1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0" name="Google Shape;2200;p15"/>
            <p:cNvSpPr/>
            <p:nvPr/>
          </p:nvSpPr>
          <p:spPr>
            <a:xfrm>
              <a:off x="2424051" y="3499121"/>
              <a:ext cx="2496" cy="18"/>
            </a:xfrm>
            <a:custGeom>
              <a:avLst/>
              <a:gdLst/>
              <a:ahLst/>
              <a:cxnLst/>
              <a:rect l="l" t="t" r="r" b="b"/>
              <a:pathLst>
                <a:path w="139" h="1" extrusionOk="0">
                  <a:moveTo>
                    <a:pt x="139" y="1"/>
                  </a:moveTo>
                  <a:lnTo>
                    <a:pt x="1" y="1"/>
                  </a:lnTo>
                  <a:lnTo>
                    <a:pt x="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201;p15"/>
            <p:cNvSpPr/>
            <p:nvPr/>
          </p:nvSpPr>
          <p:spPr>
            <a:xfrm>
              <a:off x="2193750" y="3362554"/>
              <a:ext cx="364408" cy="157689"/>
            </a:xfrm>
            <a:custGeom>
              <a:avLst/>
              <a:gdLst/>
              <a:ahLst/>
              <a:cxnLst/>
              <a:rect l="l" t="t" r="r" b="b"/>
              <a:pathLst>
                <a:path w="20290" h="8780" extrusionOk="0">
                  <a:moveTo>
                    <a:pt x="415" y="0"/>
                  </a:moveTo>
                  <a:cubicBezTo>
                    <a:pt x="415" y="0"/>
                    <a:pt x="277" y="0"/>
                    <a:pt x="138" y="139"/>
                  </a:cubicBezTo>
                  <a:cubicBezTo>
                    <a:pt x="138" y="139"/>
                    <a:pt x="0" y="277"/>
                    <a:pt x="0" y="415"/>
                  </a:cubicBezTo>
                  <a:cubicBezTo>
                    <a:pt x="0" y="553"/>
                    <a:pt x="0" y="692"/>
                    <a:pt x="138" y="692"/>
                  </a:cubicBezTo>
                  <a:cubicBezTo>
                    <a:pt x="1141" y="2005"/>
                    <a:pt x="2281" y="3146"/>
                    <a:pt x="3595" y="4148"/>
                  </a:cubicBezTo>
                  <a:cubicBezTo>
                    <a:pt x="3871" y="4321"/>
                    <a:pt x="4010" y="4597"/>
                    <a:pt x="4321" y="4736"/>
                  </a:cubicBezTo>
                  <a:cubicBezTo>
                    <a:pt x="4597" y="4874"/>
                    <a:pt x="4735" y="5012"/>
                    <a:pt x="5047" y="5185"/>
                  </a:cubicBezTo>
                  <a:cubicBezTo>
                    <a:pt x="5738" y="5738"/>
                    <a:pt x="6464" y="6187"/>
                    <a:pt x="7190" y="6464"/>
                  </a:cubicBezTo>
                  <a:cubicBezTo>
                    <a:pt x="9920" y="7916"/>
                    <a:pt x="12962" y="8780"/>
                    <a:pt x="16107" y="8780"/>
                  </a:cubicBezTo>
                  <a:lnTo>
                    <a:pt x="18008" y="8780"/>
                  </a:lnTo>
                  <a:cubicBezTo>
                    <a:pt x="18562" y="8780"/>
                    <a:pt x="19287" y="8642"/>
                    <a:pt x="20013" y="8469"/>
                  </a:cubicBezTo>
                  <a:cubicBezTo>
                    <a:pt x="20151" y="8469"/>
                    <a:pt x="20290" y="8192"/>
                    <a:pt x="20290" y="7916"/>
                  </a:cubicBezTo>
                  <a:cubicBezTo>
                    <a:pt x="20290" y="7777"/>
                    <a:pt x="20013" y="7605"/>
                    <a:pt x="19737" y="7605"/>
                  </a:cubicBezTo>
                  <a:cubicBezTo>
                    <a:pt x="19149" y="7777"/>
                    <a:pt x="18423" y="7916"/>
                    <a:pt x="17697" y="7916"/>
                  </a:cubicBezTo>
                  <a:lnTo>
                    <a:pt x="15243" y="7916"/>
                  </a:lnTo>
                  <a:cubicBezTo>
                    <a:pt x="14552" y="7916"/>
                    <a:pt x="13688" y="7777"/>
                    <a:pt x="12962" y="7605"/>
                  </a:cubicBezTo>
                  <a:lnTo>
                    <a:pt x="12824" y="7605"/>
                  </a:lnTo>
                  <a:cubicBezTo>
                    <a:pt x="11095" y="7190"/>
                    <a:pt x="9367" y="6602"/>
                    <a:pt x="7777" y="5876"/>
                  </a:cubicBezTo>
                  <a:lnTo>
                    <a:pt x="7777" y="5738"/>
                  </a:lnTo>
                  <a:cubicBezTo>
                    <a:pt x="6049" y="4874"/>
                    <a:pt x="4459" y="3872"/>
                    <a:pt x="3145" y="2593"/>
                  </a:cubicBezTo>
                  <a:cubicBezTo>
                    <a:pt x="2281" y="1867"/>
                    <a:pt x="1417" y="1003"/>
                    <a:pt x="864" y="139"/>
                  </a:cubicBezTo>
                  <a:lnTo>
                    <a:pt x="726" y="139"/>
                  </a:lnTo>
                  <a:cubicBezTo>
                    <a:pt x="726" y="0"/>
                    <a:pt x="553"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2" name="Google Shape;2202;p15"/>
            <p:cNvSpPr/>
            <p:nvPr/>
          </p:nvSpPr>
          <p:spPr>
            <a:xfrm>
              <a:off x="2307347" y="1929148"/>
              <a:ext cx="18" cy="2496"/>
            </a:xfrm>
            <a:custGeom>
              <a:avLst/>
              <a:gdLst/>
              <a:ahLst/>
              <a:cxnLst/>
              <a:rect l="l" t="t" r="r" b="b"/>
              <a:pathLst>
                <a:path w="1" h="139" fill="none" extrusionOk="0">
                  <a:moveTo>
                    <a:pt x="0" y="139"/>
                  </a:moveTo>
                  <a:lnTo>
                    <a:pt x="0" y="1"/>
                  </a:lnTo>
                </a:path>
              </a:pathLst>
            </a:custGeom>
            <a:noFill/>
            <a:ln w="3450" cap="rnd" cmpd="sng">
              <a:solidFill>
                <a:srgbClr val="0C2B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3" name="Google Shape;2203;p15"/>
            <p:cNvSpPr/>
            <p:nvPr/>
          </p:nvSpPr>
          <p:spPr>
            <a:xfrm>
              <a:off x="2444543" y="1556676"/>
              <a:ext cx="62088" cy="57131"/>
            </a:xfrm>
            <a:custGeom>
              <a:avLst/>
              <a:gdLst/>
              <a:ahLst/>
              <a:cxnLst/>
              <a:rect l="l" t="t" r="r" b="b"/>
              <a:pathLst>
                <a:path w="3457" h="3181" extrusionOk="0">
                  <a:moveTo>
                    <a:pt x="1729" y="865"/>
                  </a:moveTo>
                  <a:cubicBezTo>
                    <a:pt x="1867" y="865"/>
                    <a:pt x="1867" y="1003"/>
                    <a:pt x="2005" y="1003"/>
                  </a:cubicBezTo>
                  <a:cubicBezTo>
                    <a:pt x="2005" y="1003"/>
                    <a:pt x="2143" y="1003"/>
                    <a:pt x="2143" y="1176"/>
                  </a:cubicBezTo>
                  <a:cubicBezTo>
                    <a:pt x="2316" y="1176"/>
                    <a:pt x="2316" y="1176"/>
                    <a:pt x="2316" y="1314"/>
                  </a:cubicBezTo>
                  <a:lnTo>
                    <a:pt x="2454" y="1314"/>
                  </a:lnTo>
                  <a:lnTo>
                    <a:pt x="2454" y="1452"/>
                  </a:lnTo>
                  <a:cubicBezTo>
                    <a:pt x="2593" y="1591"/>
                    <a:pt x="2593" y="1729"/>
                    <a:pt x="2593" y="1867"/>
                  </a:cubicBezTo>
                  <a:lnTo>
                    <a:pt x="2454" y="2040"/>
                  </a:lnTo>
                  <a:lnTo>
                    <a:pt x="2454" y="2178"/>
                  </a:lnTo>
                  <a:cubicBezTo>
                    <a:pt x="2316" y="2178"/>
                    <a:pt x="2316" y="2178"/>
                    <a:pt x="2316" y="2316"/>
                  </a:cubicBezTo>
                  <a:lnTo>
                    <a:pt x="1590" y="2316"/>
                  </a:lnTo>
                  <a:cubicBezTo>
                    <a:pt x="1452" y="2178"/>
                    <a:pt x="1279" y="2178"/>
                    <a:pt x="1141" y="2040"/>
                  </a:cubicBezTo>
                  <a:cubicBezTo>
                    <a:pt x="1141" y="2040"/>
                    <a:pt x="1003" y="2040"/>
                    <a:pt x="1003" y="1867"/>
                  </a:cubicBezTo>
                  <a:lnTo>
                    <a:pt x="864" y="1867"/>
                  </a:lnTo>
                  <a:lnTo>
                    <a:pt x="864" y="1729"/>
                  </a:lnTo>
                  <a:lnTo>
                    <a:pt x="864" y="1591"/>
                  </a:lnTo>
                  <a:lnTo>
                    <a:pt x="864" y="1452"/>
                  </a:lnTo>
                  <a:lnTo>
                    <a:pt x="1003" y="1452"/>
                  </a:lnTo>
                  <a:cubicBezTo>
                    <a:pt x="1003" y="1314"/>
                    <a:pt x="1141" y="1314"/>
                    <a:pt x="1141" y="1176"/>
                  </a:cubicBezTo>
                  <a:lnTo>
                    <a:pt x="1279" y="1176"/>
                  </a:lnTo>
                  <a:lnTo>
                    <a:pt x="1279" y="1003"/>
                  </a:lnTo>
                  <a:lnTo>
                    <a:pt x="1590" y="1003"/>
                  </a:lnTo>
                  <a:cubicBezTo>
                    <a:pt x="1590" y="865"/>
                    <a:pt x="1729" y="865"/>
                    <a:pt x="1729" y="865"/>
                  </a:cubicBezTo>
                  <a:close/>
                  <a:moveTo>
                    <a:pt x="1729" y="1"/>
                  </a:moveTo>
                  <a:cubicBezTo>
                    <a:pt x="1452" y="1"/>
                    <a:pt x="1279" y="139"/>
                    <a:pt x="1141" y="139"/>
                  </a:cubicBezTo>
                  <a:cubicBezTo>
                    <a:pt x="1003" y="139"/>
                    <a:pt x="864" y="312"/>
                    <a:pt x="726" y="450"/>
                  </a:cubicBezTo>
                  <a:cubicBezTo>
                    <a:pt x="726" y="450"/>
                    <a:pt x="588" y="450"/>
                    <a:pt x="588" y="588"/>
                  </a:cubicBezTo>
                  <a:cubicBezTo>
                    <a:pt x="415" y="588"/>
                    <a:pt x="415" y="727"/>
                    <a:pt x="277" y="727"/>
                  </a:cubicBezTo>
                  <a:cubicBezTo>
                    <a:pt x="139" y="1003"/>
                    <a:pt x="0" y="1452"/>
                    <a:pt x="0" y="1729"/>
                  </a:cubicBezTo>
                  <a:cubicBezTo>
                    <a:pt x="0" y="2178"/>
                    <a:pt x="277" y="2455"/>
                    <a:pt x="588" y="2731"/>
                  </a:cubicBezTo>
                  <a:lnTo>
                    <a:pt x="1452" y="3181"/>
                  </a:lnTo>
                  <a:cubicBezTo>
                    <a:pt x="1867" y="3181"/>
                    <a:pt x="2143" y="3181"/>
                    <a:pt x="2593" y="3042"/>
                  </a:cubicBezTo>
                  <a:cubicBezTo>
                    <a:pt x="2869" y="3042"/>
                    <a:pt x="3180" y="2731"/>
                    <a:pt x="3319" y="2316"/>
                  </a:cubicBezTo>
                  <a:cubicBezTo>
                    <a:pt x="3457" y="2178"/>
                    <a:pt x="3457" y="2040"/>
                    <a:pt x="3457" y="1729"/>
                  </a:cubicBezTo>
                  <a:cubicBezTo>
                    <a:pt x="3457" y="1452"/>
                    <a:pt x="3319" y="1314"/>
                    <a:pt x="3319" y="1003"/>
                  </a:cubicBezTo>
                  <a:cubicBezTo>
                    <a:pt x="3008" y="450"/>
                    <a:pt x="2454" y="139"/>
                    <a:pt x="1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4" name="Google Shape;2204;p15"/>
            <p:cNvSpPr/>
            <p:nvPr/>
          </p:nvSpPr>
          <p:spPr>
            <a:xfrm>
              <a:off x="2014958" y="1510123"/>
              <a:ext cx="797101" cy="1999577"/>
            </a:xfrm>
            <a:custGeom>
              <a:avLst/>
              <a:gdLst/>
              <a:ahLst/>
              <a:cxnLst/>
              <a:rect l="l" t="t" r="r" b="b"/>
              <a:pathLst>
                <a:path w="44382" h="111335" extrusionOk="0">
                  <a:moveTo>
                    <a:pt x="41478" y="34012"/>
                  </a:moveTo>
                  <a:cubicBezTo>
                    <a:pt x="41617" y="34012"/>
                    <a:pt x="41790" y="34150"/>
                    <a:pt x="41790" y="34289"/>
                  </a:cubicBezTo>
                  <a:lnTo>
                    <a:pt x="41790" y="34427"/>
                  </a:lnTo>
                  <a:lnTo>
                    <a:pt x="42204" y="34427"/>
                  </a:lnTo>
                  <a:lnTo>
                    <a:pt x="42343" y="34289"/>
                  </a:lnTo>
                  <a:lnTo>
                    <a:pt x="42481" y="34289"/>
                  </a:lnTo>
                  <a:cubicBezTo>
                    <a:pt x="42654" y="34289"/>
                    <a:pt x="42792" y="34427"/>
                    <a:pt x="42792" y="34565"/>
                  </a:cubicBezTo>
                  <a:lnTo>
                    <a:pt x="42792" y="34704"/>
                  </a:lnTo>
                  <a:cubicBezTo>
                    <a:pt x="42792" y="34876"/>
                    <a:pt x="42930" y="34876"/>
                    <a:pt x="42930" y="35015"/>
                  </a:cubicBezTo>
                  <a:lnTo>
                    <a:pt x="43207" y="35291"/>
                  </a:lnTo>
                  <a:cubicBezTo>
                    <a:pt x="43345" y="35568"/>
                    <a:pt x="43345" y="35879"/>
                    <a:pt x="43345" y="36155"/>
                  </a:cubicBezTo>
                  <a:cubicBezTo>
                    <a:pt x="43518" y="37019"/>
                    <a:pt x="43345" y="37745"/>
                    <a:pt x="43345" y="38471"/>
                  </a:cubicBezTo>
                  <a:cubicBezTo>
                    <a:pt x="43207" y="39197"/>
                    <a:pt x="43068" y="39888"/>
                    <a:pt x="42792" y="40752"/>
                  </a:cubicBezTo>
                  <a:cubicBezTo>
                    <a:pt x="42792" y="40614"/>
                    <a:pt x="42654" y="40614"/>
                    <a:pt x="42654" y="40614"/>
                  </a:cubicBezTo>
                  <a:lnTo>
                    <a:pt x="42654" y="40752"/>
                  </a:lnTo>
                  <a:cubicBezTo>
                    <a:pt x="42654" y="40752"/>
                    <a:pt x="42654" y="40925"/>
                    <a:pt x="42481" y="40925"/>
                  </a:cubicBezTo>
                  <a:cubicBezTo>
                    <a:pt x="42481" y="41063"/>
                    <a:pt x="42343" y="41063"/>
                    <a:pt x="42343" y="41063"/>
                  </a:cubicBezTo>
                  <a:cubicBezTo>
                    <a:pt x="42204" y="41063"/>
                    <a:pt x="42066" y="40925"/>
                    <a:pt x="42066" y="40752"/>
                  </a:cubicBezTo>
                  <a:lnTo>
                    <a:pt x="42066" y="40338"/>
                  </a:lnTo>
                  <a:cubicBezTo>
                    <a:pt x="41790" y="40199"/>
                    <a:pt x="41617" y="40199"/>
                    <a:pt x="41478" y="40061"/>
                  </a:cubicBezTo>
                  <a:lnTo>
                    <a:pt x="41478" y="40199"/>
                  </a:lnTo>
                  <a:lnTo>
                    <a:pt x="41478" y="40338"/>
                  </a:lnTo>
                  <a:cubicBezTo>
                    <a:pt x="41340" y="40476"/>
                    <a:pt x="41340" y="40476"/>
                    <a:pt x="41202" y="40476"/>
                  </a:cubicBezTo>
                  <a:cubicBezTo>
                    <a:pt x="41064" y="40476"/>
                    <a:pt x="40925" y="40338"/>
                    <a:pt x="40925" y="40199"/>
                  </a:cubicBezTo>
                  <a:lnTo>
                    <a:pt x="40925" y="39888"/>
                  </a:lnTo>
                  <a:cubicBezTo>
                    <a:pt x="40614" y="39750"/>
                    <a:pt x="40476" y="39750"/>
                    <a:pt x="40200" y="39612"/>
                  </a:cubicBezTo>
                  <a:lnTo>
                    <a:pt x="40200" y="40061"/>
                  </a:lnTo>
                  <a:cubicBezTo>
                    <a:pt x="40200" y="40199"/>
                    <a:pt x="40061" y="40338"/>
                    <a:pt x="39888" y="40338"/>
                  </a:cubicBezTo>
                  <a:cubicBezTo>
                    <a:pt x="39750" y="40338"/>
                    <a:pt x="39612" y="40199"/>
                    <a:pt x="39612" y="40061"/>
                  </a:cubicBezTo>
                  <a:lnTo>
                    <a:pt x="39612" y="39474"/>
                  </a:lnTo>
                  <a:cubicBezTo>
                    <a:pt x="39474" y="39474"/>
                    <a:pt x="39335" y="39335"/>
                    <a:pt x="39197" y="39335"/>
                  </a:cubicBezTo>
                  <a:cubicBezTo>
                    <a:pt x="39197" y="39474"/>
                    <a:pt x="39197" y="39612"/>
                    <a:pt x="38886" y="39612"/>
                  </a:cubicBezTo>
                  <a:cubicBezTo>
                    <a:pt x="38748" y="39612"/>
                    <a:pt x="38610" y="39474"/>
                    <a:pt x="38610" y="39335"/>
                  </a:cubicBezTo>
                  <a:lnTo>
                    <a:pt x="38610" y="39197"/>
                  </a:lnTo>
                  <a:cubicBezTo>
                    <a:pt x="38471" y="39024"/>
                    <a:pt x="38160" y="39024"/>
                    <a:pt x="37884" y="38886"/>
                  </a:cubicBezTo>
                  <a:lnTo>
                    <a:pt x="38022" y="38886"/>
                  </a:lnTo>
                  <a:cubicBezTo>
                    <a:pt x="38160" y="38471"/>
                    <a:pt x="38333" y="37884"/>
                    <a:pt x="38471" y="37469"/>
                  </a:cubicBezTo>
                  <a:cubicBezTo>
                    <a:pt x="38610" y="37296"/>
                    <a:pt x="38610" y="37158"/>
                    <a:pt x="38748" y="37019"/>
                  </a:cubicBezTo>
                  <a:cubicBezTo>
                    <a:pt x="38748" y="36605"/>
                    <a:pt x="38748" y="36294"/>
                    <a:pt x="38886" y="35879"/>
                  </a:cubicBezTo>
                  <a:cubicBezTo>
                    <a:pt x="38886" y="35740"/>
                    <a:pt x="39024" y="35568"/>
                    <a:pt x="39197" y="35568"/>
                  </a:cubicBezTo>
                  <a:cubicBezTo>
                    <a:pt x="39335" y="35740"/>
                    <a:pt x="39335" y="35740"/>
                    <a:pt x="39335" y="35879"/>
                  </a:cubicBezTo>
                  <a:cubicBezTo>
                    <a:pt x="39474" y="35879"/>
                    <a:pt x="39474" y="35740"/>
                    <a:pt x="39474" y="35740"/>
                  </a:cubicBezTo>
                  <a:lnTo>
                    <a:pt x="39888" y="35291"/>
                  </a:lnTo>
                  <a:lnTo>
                    <a:pt x="39888" y="35015"/>
                  </a:lnTo>
                  <a:cubicBezTo>
                    <a:pt x="40061" y="34876"/>
                    <a:pt x="40200" y="34704"/>
                    <a:pt x="40338" y="34704"/>
                  </a:cubicBezTo>
                  <a:cubicBezTo>
                    <a:pt x="40338" y="34704"/>
                    <a:pt x="40476" y="34704"/>
                    <a:pt x="40476" y="34876"/>
                  </a:cubicBezTo>
                  <a:lnTo>
                    <a:pt x="40753" y="34565"/>
                  </a:lnTo>
                  <a:lnTo>
                    <a:pt x="41202" y="34565"/>
                  </a:lnTo>
                  <a:lnTo>
                    <a:pt x="41202" y="34289"/>
                  </a:lnTo>
                  <a:cubicBezTo>
                    <a:pt x="41202" y="34150"/>
                    <a:pt x="41340" y="34012"/>
                    <a:pt x="41478" y="34012"/>
                  </a:cubicBezTo>
                  <a:close/>
                  <a:moveTo>
                    <a:pt x="37607" y="39750"/>
                  </a:moveTo>
                  <a:cubicBezTo>
                    <a:pt x="38160" y="40061"/>
                    <a:pt x="38886" y="40199"/>
                    <a:pt x="39474" y="40338"/>
                  </a:cubicBezTo>
                  <a:cubicBezTo>
                    <a:pt x="40200" y="40614"/>
                    <a:pt x="40925" y="40925"/>
                    <a:pt x="41617" y="41063"/>
                  </a:cubicBezTo>
                  <a:lnTo>
                    <a:pt x="42481" y="41478"/>
                  </a:lnTo>
                  <a:lnTo>
                    <a:pt x="42654" y="41478"/>
                  </a:lnTo>
                  <a:cubicBezTo>
                    <a:pt x="42481" y="42066"/>
                    <a:pt x="42204" y="42481"/>
                    <a:pt x="42066" y="43068"/>
                  </a:cubicBezTo>
                  <a:lnTo>
                    <a:pt x="42066" y="43207"/>
                  </a:lnTo>
                  <a:lnTo>
                    <a:pt x="41928" y="43518"/>
                  </a:lnTo>
                  <a:cubicBezTo>
                    <a:pt x="40753" y="43207"/>
                    <a:pt x="39474" y="42792"/>
                    <a:pt x="38333" y="42204"/>
                  </a:cubicBezTo>
                  <a:cubicBezTo>
                    <a:pt x="37884" y="42066"/>
                    <a:pt x="37469" y="41928"/>
                    <a:pt x="36881" y="41789"/>
                  </a:cubicBezTo>
                  <a:lnTo>
                    <a:pt x="37296" y="40752"/>
                  </a:lnTo>
                  <a:lnTo>
                    <a:pt x="37469" y="40338"/>
                  </a:lnTo>
                  <a:cubicBezTo>
                    <a:pt x="37469" y="40199"/>
                    <a:pt x="37607" y="39888"/>
                    <a:pt x="37607" y="39750"/>
                  </a:cubicBezTo>
                  <a:close/>
                  <a:moveTo>
                    <a:pt x="19599" y="59936"/>
                  </a:moveTo>
                  <a:lnTo>
                    <a:pt x="19737" y="60213"/>
                  </a:lnTo>
                  <a:lnTo>
                    <a:pt x="19737" y="60351"/>
                  </a:lnTo>
                  <a:lnTo>
                    <a:pt x="19737" y="61077"/>
                  </a:lnTo>
                  <a:cubicBezTo>
                    <a:pt x="19737" y="61491"/>
                    <a:pt x="19875" y="61941"/>
                    <a:pt x="19875" y="62356"/>
                  </a:cubicBezTo>
                  <a:cubicBezTo>
                    <a:pt x="19460" y="61664"/>
                    <a:pt x="19149" y="60938"/>
                    <a:pt x="18735" y="60074"/>
                  </a:cubicBezTo>
                  <a:lnTo>
                    <a:pt x="19322" y="60074"/>
                  </a:lnTo>
                  <a:lnTo>
                    <a:pt x="19599" y="59936"/>
                  </a:lnTo>
                  <a:close/>
                  <a:moveTo>
                    <a:pt x="12686" y="62805"/>
                  </a:moveTo>
                  <a:cubicBezTo>
                    <a:pt x="12962" y="63531"/>
                    <a:pt x="13412" y="64257"/>
                    <a:pt x="13688" y="64948"/>
                  </a:cubicBezTo>
                  <a:cubicBezTo>
                    <a:pt x="13826" y="65259"/>
                    <a:pt x="13826" y="65397"/>
                    <a:pt x="13965" y="65674"/>
                  </a:cubicBezTo>
                  <a:cubicBezTo>
                    <a:pt x="13965" y="65674"/>
                    <a:pt x="13826" y="65674"/>
                    <a:pt x="13826" y="65812"/>
                  </a:cubicBezTo>
                  <a:lnTo>
                    <a:pt x="13826" y="65985"/>
                  </a:lnTo>
                  <a:lnTo>
                    <a:pt x="13826" y="66261"/>
                  </a:lnTo>
                  <a:cubicBezTo>
                    <a:pt x="13688" y="66400"/>
                    <a:pt x="13550" y="66400"/>
                    <a:pt x="13412" y="66400"/>
                  </a:cubicBezTo>
                  <a:cubicBezTo>
                    <a:pt x="13412" y="66400"/>
                    <a:pt x="13273" y="66400"/>
                    <a:pt x="13100" y="66261"/>
                  </a:cubicBezTo>
                  <a:cubicBezTo>
                    <a:pt x="12962" y="66400"/>
                    <a:pt x="12686" y="66538"/>
                    <a:pt x="12547" y="66849"/>
                  </a:cubicBezTo>
                  <a:cubicBezTo>
                    <a:pt x="12686" y="66849"/>
                    <a:pt x="12686" y="66849"/>
                    <a:pt x="12686" y="66987"/>
                  </a:cubicBezTo>
                  <a:cubicBezTo>
                    <a:pt x="12824" y="67126"/>
                    <a:pt x="12686" y="67402"/>
                    <a:pt x="12547" y="67540"/>
                  </a:cubicBezTo>
                  <a:cubicBezTo>
                    <a:pt x="12454" y="67592"/>
                    <a:pt x="12364" y="67613"/>
                    <a:pt x="12284" y="67613"/>
                  </a:cubicBezTo>
                  <a:cubicBezTo>
                    <a:pt x="12096" y="67613"/>
                    <a:pt x="11960" y="67499"/>
                    <a:pt x="11960" y="67402"/>
                  </a:cubicBezTo>
                  <a:cubicBezTo>
                    <a:pt x="11822" y="67126"/>
                    <a:pt x="11683" y="66849"/>
                    <a:pt x="11545" y="66538"/>
                  </a:cubicBezTo>
                  <a:cubicBezTo>
                    <a:pt x="11545" y="66538"/>
                    <a:pt x="11372" y="66538"/>
                    <a:pt x="11372" y="66400"/>
                  </a:cubicBezTo>
                  <a:cubicBezTo>
                    <a:pt x="11096" y="66261"/>
                    <a:pt x="10819" y="65985"/>
                    <a:pt x="10681" y="65674"/>
                  </a:cubicBezTo>
                  <a:lnTo>
                    <a:pt x="10508" y="65674"/>
                  </a:lnTo>
                  <a:lnTo>
                    <a:pt x="10681" y="65536"/>
                  </a:lnTo>
                  <a:cubicBezTo>
                    <a:pt x="10681" y="65397"/>
                    <a:pt x="10819" y="65259"/>
                    <a:pt x="10819" y="65259"/>
                  </a:cubicBezTo>
                  <a:cubicBezTo>
                    <a:pt x="10819" y="65121"/>
                    <a:pt x="10681" y="64948"/>
                    <a:pt x="10681" y="64810"/>
                  </a:cubicBezTo>
                  <a:cubicBezTo>
                    <a:pt x="10508" y="64671"/>
                    <a:pt x="10681" y="64395"/>
                    <a:pt x="10819" y="64257"/>
                  </a:cubicBezTo>
                  <a:lnTo>
                    <a:pt x="10957" y="64084"/>
                  </a:lnTo>
                  <a:cubicBezTo>
                    <a:pt x="11096" y="64084"/>
                    <a:pt x="11234" y="64257"/>
                    <a:pt x="11372" y="64395"/>
                  </a:cubicBezTo>
                  <a:cubicBezTo>
                    <a:pt x="11545" y="64257"/>
                    <a:pt x="11683" y="64084"/>
                    <a:pt x="11683" y="63946"/>
                  </a:cubicBezTo>
                  <a:cubicBezTo>
                    <a:pt x="11683" y="63807"/>
                    <a:pt x="11683" y="63669"/>
                    <a:pt x="11545" y="63531"/>
                  </a:cubicBezTo>
                  <a:cubicBezTo>
                    <a:pt x="11545" y="63392"/>
                    <a:pt x="11545" y="63220"/>
                    <a:pt x="11683" y="63220"/>
                  </a:cubicBezTo>
                  <a:cubicBezTo>
                    <a:pt x="11683" y="63081"/>
                    <a:pt x="11822" y="63081"/>
                    <a:pt x="11822" y="62943"/>
                  </a:cubicBezTo>
                  <a:lnTo>
                    <a:pt x="11960" y="62943"/>
                  </a:lnTo>
                  <a:cubicBezTo>
                    <a:pt x="12098" y="62943"/>
                    <a:pt x="12098" y="62943"/>
                    <a:pt x="12236" y="63081"/>
                  </a:cubicBezTo>
                  <a:cubicBezTo>
                    <a:pt x="12236" y="63081"/>
                    <a:pt x="12409" y="63081"/>
                    <a:pt x="12409" y="63220"/>
                  </a:cubicBezTo>
                  <a:cubicBezTo>
                    <a:pt x="12547" y="63081"/>
                    <a:pt x="12686" y="62943"/>
                    <a:pt x="12686" y="62805"/>
                  </a:cubicBezTo>
                  <a:close/>
                  <a:moveTo>
                    <a:pt x="37607" y="60351"/>
                  </a:moveTo>
                  <a:cubicBezTo>
                    <a:pt x="37745" y="60351"/>
                    <a:pt x="37884" y="60351"/>
                    <a:pt x="37884" y="60489"/>
                  </a:cubicBezTo>
                  <a:cubicBezTo>
                    <a:pt x="38022" y="60489"/>
                    <a:pt x="38022" y="60627"/>
                    <a:pt x="38022" y="60800"/>
                  </a:cubicBezTo>
                  <a:cubicBezTo>
                    <a:pt x="38022" y="60800"/>
                    <a:pt x="38022" y="60938"/>
                    <a:pt x="38160" y="61077"/>
                  </a:cubicBezTo>
                  <a:cubicBezTo>
                    <a:pt x="38333" y="61215"/>
                    <a:pt x="38471" y="61215"/>
                    <a:pt x="38610" y="61353"/>
                  </a:cubicBezTo>
                  <a:cubicBezTo>
                    <a:pt x="38610" y="61353"/>
                    <a:pt x="38610" y="61215"/>
                    <a:pt x="38748" y="61215"/>
                  </a:cubicBezTo>
                  <a:cubicBezTo>
                    <a:pt x="38748" y="61215"/>
                    <a:pt x="38886" y="61077"/>
                    <a:pt x="39024" y="61077"/>
                  </a:cubicBezTo>
                  <a:cubicBezTo>
                    <a:pt x="39197" y="61077"/>
                    <a:pt x="39197" y="61215"/>
                    <a:pt x="39335" y="61215"/>
                  </a:cubicBezTo>
                  <a:cubicBezTo>
                    <a:pt x="39474" y="61353"/>
                    <a:pt x="39474" y="61353"/>
                    <a:pt x="39474" y="61491"/>
                  </a:cubicBezTo>
                  <a:lnTo>
                    <a:pt x="39474" y="61664"/>
                  </a:lnTo>
                  <a:cubicBezTo>
                    <a:pt x="39474" y="61941"/>
                    <a:pt x="39612" y="62079"/>
                    <a:pt x="39612" y="62356"/>
                  </a:cubicBezTo>
                  <a:cubicBezTo>
                    <a:pt x="39750" y="62528"/>
                    <a:pt x="39888" y="62805"/>
                    <a:pt x="40061" y="62943"/>
                  </a:cubicBezTo>
                  <a:cubicBezTo>
                    <a:pt x="40200" y="63220"/>
                    <a:pt x="40338" y="63531"/>
                    <a:pt x="40338" y="63669"/>
                  </a:cubicBezTo>
                  <a:cubicBezTo>
                    <a:pt x="40476" y="63946"/>
                    <a:pt x="40476" y="64084"/>
                    <a:pt x="40476" y="64257"/>
                  </a:cubicBezTo>
                  <a:cubicBezTo>
                    <a:pt x="40476" y="64395"/>
                    <a:pt x="40338" y="64395"/>
                    <a:pt x="40338" y="64395"/>
                  </a:cubicBezTo>
                  <a:cubicBezTo>
                    <a:pt x="40338" y="64533"/>
                    <a:pt x="40200" y="64671"/>
                    <a:pt x="40061" y="64810"/>
                  </a:cubicBezTo>
                  <a:cubicBezTo>
                    <a:pt x="40200" y="64810"/>
                    <a:pt x="40200" y="64948"/>
                    <a:pt x="40200" y="65121"/>
                  </a:cubicBezTo>
                  <a:cubicBezTo>
                    <a:pt x="40338" y="65397"/>
                    <a:pt x="40200" y="65674"/>
                    <a:pt x="39888" y="65674"/>
                  </a:cubicBezTo>
                  <a:cubicBezTo>
                    <a:pt x="39848" y="65714"/>
                    <a:pt x="39796" y="65731"/>
                    <a:pt x="39742" y="65731"/>
                  </a:cubicBezTo>
                  <a:cubicBezTo>
                    <a:pt x="39612" y="65731"/>
                    <a:pt x="39474" y="65633"/>
                    <a:pt x="39474" y="65536"/>
                  </a:cubicBezTo>
                  <a:cubicBezTo>
                    <a:pt x="39335" y="65536"/>
                    <a:pt x="39197" y="65674"/>
                    <a:pt x="39024" y="65812"/>
                  </a:cubicBezTo>
                  <a:cubicBezTo>
                    <a:pt x="39024" y="65985"/>
                    <a:pt x="39024" y="65985"/>
                    <a:pt x="39197" y="66123"/>
                  </a:cubicBezTo>
                  <a:cubicBezTo>
                    <a:pt x="39197" y="66400"/>
                    <a:pt x="39024" y="66538"/>
                    <a:pt x="38748" y="66676"/>
                  </a:cubicBezTo>
                  <a:cubicBezTo>
                    <a:pt x="38610" y="66676"/>
                    <a:pt x="38333" y="66538"/>
                    <a:pt x="38333" y="66400"/>
                  </a:cubicBezTo>
                  <a:cubicBezTo>
                    <a:pt x="38160" y="66261"/>
                    <a:pt x="38160" y="66123"/>
                    <a:pt x="38160" y="65985"/>
                  </a:cubicBezTo>
                  <a:cubicBezTo>
                    <a:pt x="38022" y="65812"/>
                    <a:pt x="37884" y="65674"/>
                    <a:pt x="37745" y="65536"/>
                  </a:cubicBezTo>
                  <a:lnTo>
                    <a:pt x="37745" y="65397"/>
                  </a:lnTo>
                  <a:lnTo>
                    <a:pt x="37607" y="65397"/>
                  </a:lnTo>
                  <a:lnTo>
                    <a:pt x="37607" y="65536"/>
                  </a:lnTo>
                  <a:cubicBezTo>
                    <a:pt x="37469" y="65536"/>
                    <a:pt x="37469" y="65674"/>
                    <a:pt x="37296" y="65674"/>
                  </a:cubicBezTo>
                  <a:lnTo>
                    <a:pt x="36881" y="65674"/>
                  </a:lnTo>
                  <a:lnTo>
                    <a:pt x="36881" y="65812"/>
                  </a:lnTo>
                  <a:cubicBezTo>
                    <a:pt x="36881" y="65985"/>
                    <a:pt x="37020" y="65985"/>
                    <a:pt x="37020" y="66123"/>
                  </a:cubicBezTo>
                  <a:cubicBezTo>
                    <a:pt x="37296" y="66261"/>
                    <a:pt x="37469" y="66538"/>
                    <a:pt x="37607" y="66676"/>
                  </a:cubicBezTo>
                  <a:cubicBezTo>
                    <a:pt x="37607" y="66849"/>
                    <a:pt x="37607" y="66849"/>
                    <a:pt x="37745" y="66849"/>
                  </a:cubicBezTo>
                  <a:cubicBezTo>
                    <a:pt x="37158" y="67126"/>
                    <a:pt x="36605" y="67540"/>
                    <a:pt x="35879" y="67851"/>
                  </a:cubicBezTo>
                  <a:cubicBezTo>
                    <a:pt x="35879" y="67990"/>
                    <a:pt x="35741" y="68266"/>
                    <a:pt x="35568" y="68404"/>
                  </a:cubicBezTo>
                  <a:cubicBezTo>
                    <a:pt x="35568" y="68591"/>
                    <a:pt x="35468" y="68666"/>
                    <a:pt x="35329" y="68666"/>
                  </a:cubicBezTo>
                  <a:cubicBezTo>
                    <a:pt x="35236" y="68666"/>
                    <a:pt x="35125" y="68633"/>
                    <a:pt x="35015" y="68577"/>
                  </a:cubicBezTo>
                  <a:cubicBezTo>
                    <a:pt x="34876" y="68577"/>
                    <a:pt x="34876" y="68404"/>
                    <a:pt x="34876" y="68266"/>
                  </a:cubicBezTo>
                  <a:lnTo>
                    <a:pt x="34876" y="67990"/>
                  </a:lnTo>
                  <a:cubicBezTo>
                    <a:pt x="35015" y="67713"/>
                    <a:pt x="35153" y="67264"/>
                    <a:pt x="35291" y="66987"/>
                  </a:cubicBezTo>
                  <a:cubicBezTo>
                    <a:pt x="35430" y="66849"/>
                    <a:pt x="35430" y="66849"/>
                    <a:pt x="35430" y="66676"/>
                  </a:cubicBezTo>
                  <a:lnTo>
                    <a:pt x="35879" y="64948"/>
                  </a:lnTo>
                  <a:cubicBezTo>
                    <a:pt x="36017" y="65121"/>
                    <a:pt x="36155" y="65121"/>
                    <a:pt x="36155" y="65121"/>
                  </a:cubicBezTo>
                  <a:cubicBezTo>
                    <a:pt x="36294" y="64948"/>
                    <a:pt x="36294" y="64948"/>
                    <a:pt x="36432" y="64810"/>
                  </a:cubicBezTo>
                  <a:lnTo>
                    <a:pt x="36605" y="64810"/>
                  </a:lnTo>
                  <a:cubicBezTo>
                    <a:pt x="36432" y="64671"/>
                    <a:pt x="36432" y="64395"/>
                    <a:pt x="36432" y="64257"/>
                  </a:cubicBezTo>
                  <a:cubicBezTo>
                    <a:pt x="36294" y="64257"/>
                    <a:pt x="36155" y="64084"/>
                    <a:pt x="36017" y="64084"/>
                  </a:cubicBezTo>
                  <a:lnTo>
                    <a:pt x="36017" y="63946"/>
                  </a:lnTo>
                  <a:cubicBezTo>
                    <a:pt x="36155" y="63807"/>
                    <a:pt x="36155" y="63531"/>
                    <a:pt x="36155" y="63392"/>
                  </a:cubicBezTo>
                  <a:cubicBezTo>
                    <a:pt x="36155" y="62943"/>
                    <a:pt x="36017" y="62667"/>
                    <a:pt x="36017" y="62356"/>
                  </a:cubicBezTo>
                  <a:lnTo>
                    <a:pt x="36017" y="61941"/>
                  </a:lnTo>
                  <a:cubicBezTo>
                    <a:pt x="36155" y="61941"/>
                    <a:pt x="36155" y="61803"/>
                    <a:pt x="36294" y="61803"/>
                  </a:cubicBezTo>
                  <a:lnTo>
                    <a:pt x="36605" y="61803"/>
                  </a:lnTo>
                  <a:cubicBezTo>
                    <a:pt x="36743" y="61353"/>
                    <a:pt x="36743" y="60938"/>
                    <a:pt x="36881" y="60489"/>
                  </a:cubicBezTo>
                  <a:cubicBezTo>
                    <a:pt x="36881" y="60627"/>
                    <a:pt x="36881" y="60627"/>
                    <a:pt x="37020" y="60627"/>
                  </a:cubicBezTo>
                  <a:lnTo>
                    <a:pt x="37158" y="60627"/>
                  </a:lnTo>
                  <a:cubicBezTo>
                    <a:pt x="37296" y="60489"/>
                    <a:pt x="37469" y="60351"/>
                    <a:pt x="37607" y="60351"/>
                  </a:cubicBezTo>
                  <a:close/>
                  <a:moveTo>
                    <a:pt x="14690" y="65812"/>
                  </a:moveTo>
                  <a:lnTo>
                    <a:pt x="14690" y="65985"/>
                  </a:lnTo>
                  <a:cubicBezTo>
                    <a:pt x="15002" y="65985"/>
                    <a:pt x="15140" y="66261"/>
                    <a:pt x="15140" y="66400"/>
                  </a:cubicBezTo>
                  <a:cubicBezTo>
                    <a:pt x="15002" y="66676"/>
                    <a:pt x="14829" y="67126"/>
                    <a:pt x="14829" y="67402"/>
                  </a:cubicBezTo>
                  <a:cubicBezTo>
                    <a:pt x="15002" y="67540"/>
                    <a:pt x="15002" y="67713"/>
                    <a:pt x="15140" y="67990"/>
                  </a:cubicBezTo>
                  <a:lnTo>
                    <a:pt x="15278" y="68266"/>
                  </a:lnTo>
                  <a:lnTo>
                    <a:pt x="15693" y="69130"/>
                  </a:lnTo>
                  <a:cubicBezTo>
                    <a:pt x="15278" y="68992"/>
                    <a:pt x="15002" y="68716"/>
                    <a:pt x="14552" y="68577"/>
                  </a:cubicBezTo>
                  <a:lnTo>
                    <a:pt x="14552" y="68716"/>
                  </a:lnTo>
                  <a:cubicBezTo>
                    <a:pt x="14552" y="68992"/>
                    <a:pt x="14276" y="69130"/>
                    <a:pt x="13965" y="69130"/>
                  </a:cubicBezTo>
                  <a:cubicBezTo>
                    <a:pt x="13826" y="68992"/>
                    <a:pt x="13688" y="68716"/>
                    <a:pt x="13688" y="68577"/>
                  </a:cubicBezTo>
                  <a:cubicBezTo>
                    <a:pt x="13688" y="68404"/>
                    <a:pt x="13688" y="68266"/>
                    <a:pt x="13826" y="68128"/>
                  </a:cubicBezTo>
                  <a:cubicBezTo>
                    <a:pt x="13550" y="67990"/>
                    <a:pt x="13273" y="67851"/>
                    <a:pt x="12962" y="67713"/>
                  </a:cubicBezTo>
                  <a:cubicBezTo>
                    <a:pt x="13100" y="67540"/>
                    <a:pt x="13273" y="67402"/>
                    <a:pt x="13412" y="67264"/>
                  </a:cubicBezTo>
                  <a:cubicBezTo>
                    <a:pt x="13550" y="67126"/>
                    <a:pt x="13826" y="66849"/>
                    <a:pt x="14137" y="66676"/>
                  </a:cubicBezTo>
                  <a:cubicBezTo>
                    <a:pt x="14137" y="66538"/>
                    <a:pt x="14137" y="66400"/>
                    <a:pt x="14276" y="66261"/>
                  </a:cubicBezTo>
                  <a:cubicBezTo>
                    <a:pt x="14276" y="65985"/>
                    <a:pt x="14414" y="65812"/>
                    <a:pt x="14690" y="65812"/>
                  </a:cubicBezTo>
                  <a:close/>
                  <a:moveTo>
                    <a:pt x="12547" y="48391"/>
                  </a:moveTo>
                  <a:cubicBezTo>
                    <a:pt x="13965" y="51986"/>
                    <a:pt x="15555" y="55615"/>
                    <a:pt x="17421" y="59487"/>
                  </a:cubicBezTo>
                  <a:cubicBezTo>
                    <a:pt x="17594" y="59763"/>
                    <a:pt x="17870" y="60213"/>
                    <a:pt x="18009" y="60627"/>
                  </a:cubicBezTo>
                  <a:lnTo>
                    <a:pt x="18009" y="60800"/>
                  </a:lnTo>
                  <a:cubicBezTo>
                    <a:pt x="18458" y="61664"/>
                    <a:pt x="19011" y="62667"/>
                    <a:pt x="19599" y="63669"/>
                  </a:cubicBezTo>
                  <a:cubicBezTo>
                    <a:pt x="19599" y="63807"/>
                    <a:pt x="19737" y="63946"/>
                    <a:pt x="19737" y="63946"/>
                  </a:cubicBezTo>
                  <a:cubicBezTo>
                    <a:pt x="19875" y="64084"/>
                    <a:pt x="19875" y="64257"/>
                    <a:pt x="19875" y="64395"/>
                  </a:cubicBezTo>
                  <a:cubicBezTo>
                    <a:pt x="20013" y="64395"/>
                    <a:pt x="20013" y="64533"/>
                    <a:pt x="20013" y="64533"/>
                  </a:cubicBezTo>
                  <a:lnTo>
                    <a:pt x="20013" y="64671"/>
                  </a:lnTo>
                  <a:lnTo>
                    <a:pt x="20186" y="64810"/>
                  </a:lnTo>
                  <a:lnTo>
                    <a:pt x="20186" y="65259"/>
                  </a:lnTo>
                  <a:lnTo>
                    <a:pt x="20186" y="65674"/>
                  </a:lnTo>
                  <a:cubicBezTo>
                    <a:pt x="20325" y="66261"/>
                    <a:pt x="20325" y="66849"/>
                    <a:pt x="20463" y="67402"/>
                  </a:cubicBezTo>
                  <a:cubicBezTo>
                    <a:pt x="20463" y="68128"/>
                    <a:pt x="20601" y="68992"/>
                    <a:pt x="20739" y="69856"/>
                  </a:cubicBezTo>
                  <a:lnTo>
                    <a:pt x="20739" y="70305"/>
                  </a:lnTo>
                  <a:cubicBezTo>
                    <a:pt x="20739" y="70444"/>
                    <a:pt x="20878" y="70444"/>
                    <a:pt x="20878" y="70444"/>
                  </a:cubicBezTo>
                  <a:lnTo>
                    <a:pt x="20739" y="70444"/>
                  </a:lnTo>
                  <a:cubicBezTo>
                    <a:pt x="20463" y="70444"/>
                    <a:pt x="20013" y="70444"/>
                    <a:pt x="19737" y="70305"/>
                  </a:cubicBezTo>
                  <a:lnTo>
                    <a:pt x="19460" y="70305"/>
                  </a:lnTo>
                  <a:cubicBezTo>
                    <a:pt x="19149" y="70133"/>
                    <a:pt x="18735" y="70133"/>
                    <a:pt x="18458" y="69994"/>
                  </a:cubicBezTo>
                  <a:cubicBezTo>
                    <a:pt x="17870" y="69856"/>
                    <a:pt x="17283" y="69718"/>
                    <a:pt x="16868" y="69580"/>
                  </a:cubicBezTo>
                  <a:lnTo>
                    <a:pt x="16868" y="69269"/>
                  </a:lnTo>
                  <a:cubicBezTo>
                    <a:pt x="16557" y="68716"/>
                    <a:pt x="16280" y="68128"/>
                    <a:pt x="16004" y="67540"/>
                  </a:cubicBezTo>
                  <a:lnTo>
                    <a:pt x="15866" y="67264"/>
                  </a:lnTo>
                  <a:cubicBezTo>
                    <a:pt x="15693" y="66987"/>
                    <a:pt x="15416" y="66676"/>
                    <a:pt x="15278" y="66261"/>
                  </a:cubicBezTo>
                  <a:cubicBezTo>
                    <a:pt x="15140" y="65985"/>
                    <a:pt x="15002" y="65536"/>
                    <a:pt x="14829" y="65259"/>
                  </a:cubicBezTo>
                  <a:lnTo>
                    <a:pt x="14690" y="65121"/>
                  </a:lnTo>
                  <a:lnTo>
                    <a:pt x="14552" y="64671"/>
                  </a:lnTo>
                  <a:cubicBezTo>
                    <a:pt x="14137" y="63946"/>
                    <a:pt x="13826" y="63081"/>
                    <a:pt x="13412" y="62356"/>
                  </a:cubicBezTo>
                  <a:cubicBezTo>
                    <a:pt x="13273" y="61941"/>
                    <a:pt x="13100" y="61664"/>
                    <a:pt x="12962" y="61215"/>
                  </a:cubicBezTo>
                  <a:lnTo>
                    <a:pt x="12962" y="61077"/>
                  </a:lnTo>
                  <a:lnTo>
                    <a:pt x="12409" y="59936"/>
                  </a:lnTo>
                  <a:cubicBezTo>
                    <a:pt x="11096" y="57033"/>
                    <a:pt x="9817" y="53714"/>
                    <a:pt x="8227" y="50707"/>
                  </a:cubicBezTo>
                  <a:cubicBezTo>
                    <a:pt x="8365" y="50569"/>
                    <a:pt x="8642" y="50431"/>
                    <a:pt x="8953" y="50258"/>
                  </a:cubicBezTo>
                  <a:lnTo>
                    <a:pt x="9091" y="50258"/>
                  </a:lnTo>
                  <a:lnTo>
                    <a:pt x="9091" y="50120"/>
                  </a:lnTo>
                  <a:cubicBezTo>
                    <a:pt x="9367" y="49981"/>
                    <a:pt x="9506" y="49843"/>
                    <a:pt x="9817" y="49705"/>
                  </a:cubicBezTo>
                  <a:cubicBezTo>
                    <a:pt x="9955" y="49566"/>
                    <a:pt x="10093" y="49566"/>
                    <a:pt x="10232" y="49394"/>
                  </a:cubicBezTo>
                  <a:cubicBezTo>
                    <a:pt x="10508" y="49255"/>
                    <a:pt x="10681" y="49255"/>
                    <a:pt x="10957" y="49117"/>
                  </a:cubicBezTo>
                  <a:cubicBezTo>
                    <a:pt x="11096" y="48979"/>
                    <a:pt x="11372" y="48841"/>
                    <a:pt x="11683" y="48841"/>
                  </a:cubicBezTo>
                  <a:lnTo>
                    <a:pt x="11683" y="48702"/>
                  </a:lnTo>
                  <a:lnTo>
                    <a:pt x="11960" y="48702"/>
                  </a:lnTo>
                  <a:lnTo>
                    <a:pt x="12098" y="48530"/>
                  </a:lnTo>
                  <a:lnTo>
                    <a:pt x="12547" y="48391"/>
                  </a:lnTo>
                  <a:close/>
                  <a:moveTo>
                    <a:pt x="36605" y="42481"/>
                  </a:moveTo>
                  <a:cubicBezTo>
                    <a:pt x="37020" y="42653"/>
                    <a:pt x="37296" y="42792"/>
                    <a:pt x="37607" y="42930"/>
                  </a:cubicBezTo>
                  <a:lnTo>
                    <a:pt x="38160" y="43068"/>
                  </a:lnTo>
                  <a:cubicBezTo>
                    <a:pt x="38160" y="43207"/>
                    <a:pt x="38333" y="43207"/>
                    <a:pt x="38333" y="43207"/>
                  </a:cubicBezTo>
                  <a:cubicBezTo>
                    <a:pt x="38886" y="43345"/>
                    <a:pt x="39335" y="43656"/>
                    <a:pt x="39750" y="43794"/>
                  </a:cubicBezTo>
                  <a:cubicBezTo>
                    <a:pt x="40061" y="43794"/>
                    <a:pt x="40200" y="43932"/>
                    <a:pt x="40476" y="43932"/>
                  </a:cubicBezTo>
                  <a:cubicBezTo>
                    <a:pt x="40753" y="44071"/>
                    <a:pt x="41202" y="44209"/>
                    <a:pt x="41617" y="44382"/>
                  </a:cubicBezTo>
                  <a:cubicBezTo>
                    <a:pt x="41340" y="45073"/>
                    <a:pt x="41064" y="45799"/>
                    <a:pt x="40753" y="46525"/>
                  </a:cubicBezTo>
                  <a:lnTo>
                    <a:pt x="40614" y="46801"/>
                  </a:lnTo>
                  <a:lnTo>
                    <a:pt x="40200" y="47665"/>
                  </a:lnTo>
                  <a:cubicBezTo>
                    <a:pt x="39888" y="48253"/>
                    <a:pt x="39612" y="49117"/>
                    <a:pt x="39335" y="49843"/>
                  </a:cubicBezTo>
                  <a:cubicBezTo>
                    <a:pt x="39024" y="50569"/>
                    <a:pt x="38748" y="51433"/>
                    <a:pt x="38471" y="52159"/>
                  </a:cubicBezTo>
                  <a:lnTo>
                    <a:pt x="38471" y="52297"/>
                  </a:lnTo>
                  <a:cubicBezTo>
                    <a:pt x="37884" y="54164"/>
                    <a:pt x="37296" y="56030"/>
                    <a:pt x="36743" y="57758"/>
                  </a:cubicBezTo>
                  <a:cubicBezTo>
                    <a:pt x="36294" y="59487"/>
                    <a:pt x="35741" y="61215"/>
                    <a:pt x="35291" y="62943"/>
                  </a:cubicBezTo>
                  <a:cubicBezTo>
                    <a:pt x="35291" y="63392"/>
                    <a:pt x="35153" y="63807"/>
                    <a:pt x="35015" y="64257"/>
                  </a:cubicBezTo>
                  <a:lnTo>
                    <a:pt x="35015" y="64533"/>
                  </a:lnTo>
                  <a:cubicBezTo>
                    <a:pt x="35015" y="64810"/>
                    <a:pt x="34876" y="65259"/>
                    <a:pt x="34704" y="65536"/>
                  </a:cubicBezTo>
                  <a:cubicBezTo>
                    <a:pt x="34565" y="66538"/>
                    <a:pt x="34289" y="67264"/>
                    <a:pt x="34012" y="67990"/>
                  </a:cubicBezTo>
                  <a:cubicBezTo>
                    <a:pt x="34012" y="68266"/>
                    <a:pt x="33840" y="68404"/>
                    <a:pt x="33701" y="68716"/>
                  </a:cubicBezTo>
                  <a:lnTo>
                    <a:pt x="33701" y="68854"/>
                  </a:lnTo>
                  <a:cubicBezTo>
                    <a:pt x="33286" y="68992"/>
                    <a:pt x="32975" y="69130"/>
                    <a:pt x="32561" y="69269"/>
                  </a:cubicBezTo>
                  <a:cubicBezTo>
                    <a:pt x="32422" y="69269"/>
                    <a:pt x="32284" y="69441"/>
                    <a:pt x="32111" y="69441"/>
                  </a:cubicBezTo>
                  <a:cubicBezTo>
                    <a:pt x="31835" y="69580"/>
                    <a:pt x="31558" y="69580"/>
                    <a:pt x="31247" y="69718"/>
                  </a:cubicBezTo>
                  <a:cubicBezTo>
                    <a:pt x="30832" y="69856"/>
                    <a:pt x="30245" y="69994"/>
                    <a:pt x="29692" y="70133"/>
                  </a:cubicBezTo>
                  <a:cubicBezTo>
                    <a:pt x="29381" y="70133"/>
                    <a:pt x="29242" y="70305"/>
                    <a:pt x="28966" y="70305"/>
                  </a:cubicBezTo>
                  <a:cubicBezTo>
                    <a:pt x="28655" y="70444"/>
                    <a:pt x="28240" y="70444"/>
                    <a:pt x="27791" y="70582"/>
                  </a:cubicBezTo>
                  <a:cubicBezTo>
                    <a:pt x="29104" y="67126"/>
                    <a:pt x="30245" y="63531"/>
                    <a:pt x="31109" y="60627"/>
                  </a:cubicBezTo>
                  <a:cubicBezTo>
                    <a:pt x="31558" y="59487"/>
                    <a:pt x="31835" y="58346"/>
                    <a:pt x="32111" y="57171"/>
                  </a:cubicBezTo>
                  <a:lnTo>
                    <a:pt x="32699" y="55166"/>
                  </a:lnTo>
                  <a:cubicBezTo>
                    <a:pt x="33286" y="53438"/>
                    <a:pt x="33701" y="51710"/>
                    <a:pt x="34289" y="49981"/>
                  </a:cubicBezTo>
                  <a:cubicBezTo>
                    <a:pt x="34876" y="48253"/>
                    <a:pt x="35568" y="45799"/>
                    <a:pt x="36294" y="43518"/>
                  </a:cubicBezTo>
                  <a:cubicBezTo>
                    <a:pt x="36432" y="43207"/>
                    <a:pt x="36605" y="42930"/>
                    <a:pt x="36605" y="42481"/>
                  </a:cubicBezTo>
                  <a:close/>
                  <a:moveTo>
                    <a:pt x="26650" y="864"/>
                  </a:moveTo>
                  <a:cubicBezTo>
                    <a:pt x="26927" y="1003"/>
                    <a:pt x="27099" y="1003"/>
                    <a:pt x="27238" y="1175"/>
                  </a:cubicBezTo>
                  <a:lnTo>
                    <a:pt x="27376" y="1175"/>
                  </a:lnTo>
                  <a:lnTo>
                    <a:pt x="27514" y="1314"/>
                  </a:lnTo>
                  <a:lnTo>
                    <a:pt x="27514" y="1452"/>
                  </a:lnTo>
                  <a:cubicBezTo>
                    <a:pt x="27791" y="4632"/>
                    <a:pt x="28102" y="8227"/>
                    <a:pt x="28240" y="12686"/>
                  </a:cubicBezTo>
                  <a:cubicBezTo>
                    <a:pt x="28378" y="14137"/>
                    <a:pt x="28378" y="15555"/>
                    <a:pt x="28517" y="17145"/>
                  </a:cubicBezTo>
                  <a:lnTo>
                    <a:pt x="28517" y="17594"/>
                  </a:lnTo>
                  <a:cubicBezTo>
                    <a:pt x="28655" y="19737"/>
                    <a:pt x="28828" y="22053"/>
                    <a:pt x="28966" y="24334"/>
                  </a:cubicBezTo>
                  <a:cubicBezTo>
                    <a:pt x="29242" y="28966"/>
                    <a:pt x="29519" y="33839"/>
                    <a:pt x="29968" y="38160"/>
                  </a:cubicBezTo>
                  <a:lnTo>
                    <a:pt x="29968" y="38471"/>
                  </a:lnTo>
                  <a:cubicBezTo>
                    <a:pt x="30245" y="41478"/>
                    <a:pt x="30383" y="44520"/>
                    <a:pt x="30694" y="47527"/>
                  </a:cubicBezTo>
                  <a:cubicBezTo>
                    <a:pt x="30832" y="48979"/>
                    <a:pt x="30971" y="50707"/>
                    <a:pt x="30971" y="52574"/>
                  </a:cubicBezTo>
                  <a:cubicBezTo>
                    <a:pt x="30971" y="54302"/>
                    <a:pt x="31109" y="56030"/>
                    <a:pt x="30971" y="57482"/>
                  </a:cubicBezTo>
                  <a:cubicBezTo>
                    <a:pt x="30971" y="57620"/>
                    <a:pt x="30971" y="57620"/>
                    <a:pt x="31109" y="57758"/>
                  </a:cubicBezTo>
                  <a:lnTo>
                    <a:pt x="30971" y="58035"/>
                  </a:lnTo>
                  <a:lnTo>
                    <a:pt x="30832" y="58346"/>
                  </a:lnTo>
                  <a:lnTo>
                    <a:pt x="30832" y="58484"/>
                  </a:lnTo>
                  <a:lnTo>
                    <a:pt x="30832" y="58623"/>
                  </a:lnTo>
                  <a:lnTo>
                    <a:pt x="30694" y="58899"/>
                  </a:lnTo>
                  <a:lnTo>
                    <a:pt x="30694" y="59210"/>
                  </a:lnTo>
                  <a:cubicBezTo>
                    <a:pt x="30383" y="59936"/>
                    <a:pt x="30245" y="60627"/>
                    <a:pt x="29968" y="61353"/>
                  </a:cubicBezTo>
                  <a:cubicBezTo>
                    <a:pt x="29830" y="61941"/>
                    <a:pt x="29692" y="62356"/>
                    <a:pt x="29519" y="62943"/>
                  </a:cubicBezTo>
                  <a:cubicBezTo>
                    <a:pt x="29381" y="63081"/>
                    <a:pt x="29381" y="63220"/>
                    <a:pt x="29381" y="63392"/>
                  </a:cubicBezTo>
                  <a:lnTo>
                    <a:pt x="29381" y="63531"/>
                  </a:lnTo>
                  <a:cubicBezTo>
                    <a:pt x="29242" y="63669"/>
                    <a:pt x="29242" y="63669"/>
                    <a:pt x="29242" y="63807"/>
                  </a:cubicBezTo>
                  <a:cubicBezTo>
                    <a:pt x="28378" y="66400"/>
                    <a:pt x="27652" y="68716"/>
                    <a:pt x="26788" y="70720"/>
                  </a:cubicBezTo>
                  <a:lnTo>
                    <a:pt x="25786" y="70720"/>
                  </a:lnTo>
                  <a:cubicBezTo>
                    <a:pt x="25509" y="70720"/>
                    <a:pt x="25060" y="70859"/>
                    <a:pt x="24645" y="70859"/>
                  </a:cubicBezTo>
                  <a:cubicBezTo>
                    <a:pt x="23781" y="70859"/>
                    <a:pt x="23055" y="70720"/>
                    <a:pt x="22191" y="70720"/>
                  </a:cubicBezTo>
                  <a:cubicBezTo>
                    <a:pt x="22053" y="70720"/>
                    <a:pt x="21915" y="70582"/>
                    <a:pt x="21742" y="70582"/>
                  </a:cubicBezTo>
                  <a:lnTo>
                    <a:pt x="21603" y="69994"/>
                  </a:lnTo>
                  <a:lnTo>
                    <a:pt x="21603" y="69580"/>
                  </a:lnTo>
                  <a:lnTo>
                    <a:pt x="21603" y="69441"/>
                  </a:lnTo>
                  <a:lnTo>
                    <a:pt x="22606" y="69441"/>
                  </a:lnTo>
                  <a:cubicBezTo>
                    <a:pt x="22917" y="69441"/>
                    <a:pt x="23055" y="69269"/>
                    <a:pt x="23055" y="69130"/>
                  </a:cubicBezTo>
                  <a:lnTo>
                    <a:pt x="23055" y="68716"/>
                  </a:lnTo>
                  <a:cubicBezTo>
                    <a:pt x="22917" y="68577"/>
                    <a:pt x="22917" y="68577"/>
                    <a:pt x="22779" y="68577"/>
                  </a:cubicBezTo>
                  <a:lnTo>
                    <a:pt x="21465" y="68577"/>
                  </a:lnTo>
                  <a:lnTo>
                    <a:pt x="21465" y="67990"/>
                  </a:lnTo>
                  <a:lnTo>
                    <a:pt x="21327" y="67402"/>
                  </a:lnTo>
                  <a:cubicBezTo>
                    <a:pt x="21742" y="67402"/>
                    <a:pt x="22191" y="67264"/>
                    <a:pt x="22606" y="67264"/>
                  </a:cubicBezTo>
                  <a:cubicBezTo>
                    <a:pt x="22779" y="67264"/>
                    <a:pt x="23055" y="66987"/>
                    <a:pt x="22917" y="66849"/>
                  </a:cubicBezTo>
                  <a:cubicBezTo>
                    <a:pt x="22917" y="66538"/>
                    <a:pt x="22779" y="66400"/>
                    <a:pt x="22468" y="66400"/>
                  </a:cubicBezTo>
                  <a:lnTo>
                    <a:pt x="21189" y="66400"/>
                  </a:lnTo>
                  <a:lnTo>
                    <a:pt x="21189" y="66261"/>
                  </a:lnTo>
                  <a:lnTo>
                    <a:pt x="21189" y="65985"/>
                  </a:lnTo>
                  <a:cubicBezTo>
                    <a:pt x="21050" y="65536"/>
                    <a:pt x="21050" y="65121"/>
                    <a:pt x="21050" y="64533"/>
                  </a:cubicBezTo>
                  <a:cubicBezTo>
                    <a:pt x="22191" y="64533"/>
                    <a:pt x="23470" y="64395"/>
                    <a:pt x="24922" y="64084"/>
                  </a:cubicBezTo>
                  <a:cubicBezTo>
                    <a:pt x="25060" y="64084"/>
                    <a:pt x="25198" y="64084"/>
                    <a:pt x="25198" y="63946"/>
                  </a:cubicBezTo>
                  <a:cubicBezTo>
                    <a:pt x="25371" y="63946"/>
                    <a:pt x="25371" y="63807"/>
                    <a:pt x="25371" y="63807"/>
                  </a:cubicBezTo>
                  <a:lnTo>
                    <a:pt x="25371" y="63669"/>
                  </a:lnTo>
                  <a:lnTo>
                    <a:pt x="25371" y="63531"/>
                  </a:lnTo>
                  <a:cubicBezTo>
                    <a:pt x="25198" y="63392"/>
                    <a:pt x="25060" y="63220"/>
                    <a:pt x="24922" y="63220"/>
                  </a:cubicBezTo>
                  <a:cubicBezTo>
                    <a:pt x="23470" y="63531"/>
                    <a:pt x="22053" y="63669"/>
                    <a:pt x="20739" y="63669"/>
                  </a:cubicBezTo>
                  <a:lnTo>
                    <a:pt x="20739" y="62805"/>
                  </a:lnTo>
                  <a:cubicBezTo>
                    <a:pt x="21050" y="62805"/>
                    <a:pt x="21465" y="62805"/>
                    <a:pt x="21742" y="62667"/>
                  </a:cubicBezTo>
                  <a:cubicBezTo>
                    <a:pt x="22053" y="62667"/>
                    <a:pt x="22191" y="62528"/>
                    <a:pt x="22191" y="62217"/>
                  </a:cubicBezTo>
                  <a:cubicBezTo>
                    <a:pt x="22191" y="61941"/>
                    <a:pt x="21915" y="61803"/>
                    <a:pt x="21742" y="61803"/>
                  </a:cubicBezTo>
                  <a:cubicBezTo>
                    <a:pt x="21327" y="61803"/>
                    <a:pt x="21050" y="61941"/>
                    <a:pt x="20739" y="61941"/>
                  </a:cubicBezTo>
                  <a:lnTo>
                    <a:pt x="20739" y="61803"/>
                  </a:lnTo>
                  <a:cubicBezTo>
                    <a:pt x="20739" y="61491"/>
                    <a:pt x="20601" y="61215"/>
                    <a:pt x="20601" y="60800"/>
                  </a:cubicBezTo>
                  <a:lnTo>
                    <a:pt x="21603" y="60800"/>
                  </a:lnTo>
                  <a:cubicBezTo>
                    <a:pt x="21742" y="60627"/>
                    <a:pt x="22053" y="60489"/>
                    <a:pt x="21915" y="60213"/>
                  </a:cubicBezTo>
                  <a:cubicBezTo>
                    <a:pt x="21915" y="60074"/>
                    <a:pt x="21742" y="59763"/>
                    <a:pt x="21465" y="59763"/>
                  </a:cubicBezTo>
                  <a:lnTo>
                    <a:pt x="21327" y="59936"/>
                  </a:lnTo>
                  <a:lnTo>
                    <a:pt x="20601" y="59936"/>
                  </a:lnTo>
                  <a:lnTo>
                    <a:pt x="20601" y="59763"/>
                  </a:lnTo>
                  <a:cubicBezTo>
                    <a:pt x="20601" y="59625"/>
                    <a:pt x="20463" y="59625"/>
                    <a:pt x="20463" y="59487"/>
                  </a:cubicBezTo>
                  <a:lnTo>
                    <a:pt x="20463" y="59348"/>
                  </a:lnTo>
                  <a:lnTo>
                    <a:pt x="20463" y="59072"/>
                  </a:lnTo>
                  <a:cubicBezTo>
                    <a:pt x="20739" y="59072"/>
                    <a:pt x="21050" y="58899"/>
                    <a:pt x="21327" y="58899"/>
                  </a:cubicBezTo>
                  <a:lnTo>
                    <a:pt x="21465" y="58899"/>
                  </a:lnTo>
                  <a:cubicBezTo>
                    <a:pt x="21603" y="58899"/>
                    <a:pt x="21742" y="58899"/>
                    <a:pt x="21742" y="58761"/>
                  </a:cubicBezTo>
                  <a:cubicBezTo>
                    <a:pt x="21915" y="58623"/>
                    <a:pt x="21915" y="58623"/>
                    <a:pt x="21915" y="58484"/>
                  </a:cubicBezTo>
                  <a:cubicBezTo>
                    <a:pt x="21915" y="58208"/>
                    <a:pt x="21603" y="58035"/>
                    <a:pt x="21465" y="58035"/>
                  </a:cubicBezTo>
                  <a:lnTo>
                    <a:pt x="20325" y="58035"/>
                  </a:lnTo>
                  <a:lnTo>
                    <a:pt x="20325" y="57171"/>
                  </a:lnTo>
                  <a:cubicBezTo>
                    <a:pt x="20601" y="57033"/>
                    <a:pt x="20739" y="57033"/>
                    <a:pt x="21050" y="57033"/>
                  </a:cubicBezTo>
                  <a:cubicBezTo>
                    <a:pt x="21327" y="57033"/>
                    <a:pt x="21465" y="56756"/>
                    <a:pt x="21465" y="56618"/>
                  </a:cubicBezTo>
                  <a:cubicBezTo>
                    <a:pt x="21465" y="56307"/>
                    <a:pt x="21327" y="56168"/>
                    <a:pt x="21050" y="56168"/>
                  </a:cubicBezTo>
                  <a:lnTo>
                    <a:pt x="20186" y="56168"/>
                  </a:lnTo>
                  <a:lnTo>
                    <a:pt x="20186" y="55304"/>
                  </a:lnTo>
                  <a:lnTo>
                    <a:pt x="20186" y="55166"/>
                  </a:lnTo>
                  <a:lnTo>
                    <a:pt x="20013" y="55166"/>
                  </a:lnTo>
                  <a:lnTo>
                    <a:pt x="20186" y="55028"/>
                  </a:lnTo>
                  <a:cubicBezTo>
                    <a:pt x="20878" y="54889"/>
                    <a:pt x="21603" y="54889"/>
                    <a:pt x="22329" y="54889"/>
                  </a:cubicBezTo>
                  <a:cubicBezTo>
                    <a:pt x="22779" y="54889"/>
                    <a:pt x="23193" y="54889"/>
                    <a:pt x="23781" y="54751"/>
                  </a:cubicBezTo>
                  <a:cubicBezTo>
                    <a:pt x="24058" y="54751"/>
                    <a:pt x="24196" y="54440"/>
                    <a:pt x="24196" y="54302"/>
                  </a:cubicBezTo>
                  <a:cubicBezTo>
                    <a:pt x="24196" y="54025"/>
                    <a:pt x="23919" y="53887"/>
                    <a:pt x="23781" y="53887"/>
                  </a:cubicBezTo>
                  <a:cubicBezTo>
                    <a:pt x="23193" y="53887"/>
                    <a:pt x="22606" y="53887"/>
                    <a:pt x="22191" y="54025"/>
                  </a:cubicBezTo>
                  <a:lnTo>
                    <a:pt x="21603" y="54025"/>
                  </a:lnTo>
                  <a:cubicBezTo>
                    <a:pt x="21050" y="54025"/>
                    <a:pt x="20463" y="54164"/>
                    <a:pt x="20013" y="54164"/>
                  </a:cubicBezTo>
                  <a:cubicBezTo>
                    <a:pt x="20013" y="53887"/>
                    <a:pt x="19875" y="53438"/>
                    <a:pt x="19875" y="53023"/>
                  </a:cubicBezTo>
                  <a:cubicBezTo>
                    <a:pt x="20325" y="53023"/>
                    <a:pt x="20601" y="53023"/>
                    <a:pt x="20878" y="52850"/>
                  </a:cubicBezTo>
                  <a:cubicBezTo>
                    <a:pt x="21050" y="52850"/>
                    <a:pt x="21050" y="52850"/>
                    <a:pt x="21189" y="52712"/>
                  </a:cubicBezTo>
                  <a:cubicBezTo>
                    <a:pt x="21327" y="52712"/>
                    <a:pt x="21327" y="52574"/>
                    <a:pt x="21327" y="52435"/>
                  </a:cubicBezTo>
                  <a:cubicBezTo>
                    <a:pt x="21327" y="52159"/>
                    <a:pt x="21050" y="51986"/>
                    <a:pt x="20878" y="51986"/>
                  </a:cubicBezTo>
                  <a:cubicBezTo>
                    <a:pt x="20463" y="51986"/>
                    <a:pt x="20013" y="52159"/>
                    <a:pt x="19737" y="52159"/>
                  </a:cubicBezTo>
                  <a:lnTo>
                    <a:pt x="19737" y="51571"/>
                  </a:lnTo>
                  <a:lnTo>
                    <a:pt x="19737" y="51122"/>
                  </a:lnTo>
                  <a:cubicBezTo>
                    <a:pt x="20013" y="51122"/>
                    <a:pt x="20463" y="50984"/>
                    <a:pt x="20878" y="50845"/>
                  </a:cubicBezTo>
                  <a:cubicBezTo>
                    <a:pt x="21050" y="50845"/>
                    <a:pt x="21189" y="50707"/>
                    <a:pt x="21189" y="50707"/>
                  </a:cubicBezTo>
                  <a:cubicBezTo>
                    <a:pt x="21327" y="50569"/>
                    <a:pt x="21327" y="50431"/>
                    <a:pt x="21189" y="50258"/>
                  </a:cubicBezTo>
                  <a:cubicBezTo>
                    <a:pt x="21189" y="50120"/>
                    <a:pt x="21050" y="49981"/>
                    <a:pt x="20739" y="49981"/>
                  </a:cubicBezTo>
                  <a:lnTo>
                    <a:pt x="20601" y="49981"/>
                  </a:lnTo>
                  <a:cubicBezTo>
                    <a:pt x="20463" y="50120"/>
                    <a:pt x="20325" y="50120"/>
                    <a:pt x="20186" y="50120"/>
                  </a:cubicBezTo>
                  <a:cubicBezTo>
                    <a:pt x="20013" y="50120"/>
                    <a:pt x="19737" y="50258"/>
                    <a:pt x="19599" y="50258"/>
                  </a:cubicBezTo>
                  <a:lnTo>
                    <a:pt x="19460" y="49394"/>
                  </a:lnTo>
                  <a:cubicBezTo>
                    <a:pt x="19737" y="49394"/>
                    <a:pt x="20013" y="49255"/>
                    <a:pt x="20463" y="49255"/>
                  </a:cubicBezTo>
                  <a:cubicBezTo>
                    <a:pt x="20463" y="49255"/>
                    <a:pt x="20601" y="49117"/>
                    <a:pt x="20601" y="48979"/>
                  </a:cubicBezTo>
                  <a:cubicBezTo>
                    <a:pt x="20739" y="48841"/>
                    <a:pt x="20739" y="48841"/>
                    <a:pt x="20739" y="48702"/>
                  </a:cubicBezTo>
                  <a:cubicBezTo>
                    <a:pt x="20601" y="48530"/>
                    <a:pt x="20601" y="48391"/>
                    <a:pt x="20463" y="48391"/>
                  </a:cubicBezTo>
                  <a:lnTo>
                    <a:pt x="19875" y="48391"/>
                  </a:lnTo>
                  <a:cubicBezTo>
                    <a:pt x="19737" y="48530"/>
                    <a:pt x="19599" y="48530"/>
                    <a:pt x="19460" y="48530"/>
                  </a:cubicBezTo>
                  <a:lnTo>
                    <a:pt x="19322" y="47838"/>
                  </a:lnTo>
                  <a:cubicBezTo>
                    <a:pt x="19599" y="47665"/>
                    <a:pt x="19875" y="47665"/>
                    <a:pt x="20325" y="47527"/>
                  </a:cubicBezTo>
                  <a:lnTo>
                    <a:pt x="20463" y="47389"/>
                  </a:lnTo>
                  <a:cubicBezTo>
                    <a:pt x="20601" y="47251"/>
                    <a:pt x="20601" y="47112"/>
                    <a:pt x="20463" y="46974"/>
                  </a:cubicBezTo>
                  <a:cubicBezTo>
                    <a:pt x="20463" y="46801"/>
                    <a:pt x="20463" y="46801"/>
                    <a:pt x="20325" y="46663"/>
                  </a:cubicBezTo>
                  <a:lnTo>
                    <a:pt x="19875" y="46663"/>
                  </a:lnTo>
                  <a:cubicBezTo>
                    <a:pt x="19599" y="46801"/>
                    <a:pt x="19460" y="46801"/>
                    <a:pt x="19149" y="46974"/>
                  </a:cubicBezTo>
                  <a:lnTo>
                    <a:pt x="19149" y="46801"/>
                  </a:lnTo>
                  <a:lnTo>
                    <a:pt x="19149" y="46663"/>
                  </a:lnTo>
                  <a:cubicBezTo>
                    <a:pt x="19149" y="46248"/>
                    <a:pt x="19149" y="45799"/>
                    <a:pt x="19011" y="45522"/>
                  </a:cubicBezTo>
                  <a:cubicBezTo>
                    <a:pt x="20013" y="45384"/>
                    <a:pt x="20878" y="45246"/>
                    <a:pt x="21603" y="45246"/>
                  </a:cubicBezTo>
                  <a:cubicBezTo>
                    <a:pt x="22329" y="45073"/>
                    <a:pt x="22917" y="45073"/>
                    <a:pt x="23470" y="44935"/>
                  </a:cubicBezTo>
                  <a:cubicBezTo>
                    <a:pt x="23781" y="44935"/>
                    <a:pt x="23919" y="44797"/>
                    <a:pt x="23919" y="44520"/>
                  </a:cubicBezTo>
                  <a:cubicBezTo>
                    <a:pt x="23919" y="44209"/>
                    <a:pt x="23643" y="44071"/>
                    <a:pt x="23470" y="44071"/>
                  </a:cubicBezTo>
                  <a:cubicBezTo>
                    <a:pt x="22917" y="44071"/>
                    <a:pt x="22329" y="44209"/>
                    <a:pt x="21915" y="44209"/>
                  </a:cubicBezTo>
                  <a:lnTo>
                    <a:pt x="21603" y="44209"/>
                  </a:lnTo>
                  <a:cubicBezTo>
                    <a:pt x="20878" y="44382"/>
                    <a:pt x="19875" y="44520"/>
                    <a:pt x="19011" y="44658"/>
                  </a:cubicBezTo>
                  <a:lnTo>
                    <a:pt x="19011" y="44209"/>
                  </a:lnTo>
                  <a:lnTo>
                    <a:pt x="18873" y="43794"/>
                  </a:lnTo>
                  <a:lnTo>
                    <a:pt x="20013" y="43794"/>
                  </a:lnTo>
                  <a:cubicBezTo>
                    <a:pt x="20325" y="43656"/>
                    <a:pt x="20463" y="43518"/>
                    <a:pt x="20463" y="43207"/>
                  </a:cubicBezTo>
                  <a:cubicBezTo>
                    <a:pt x="20463" y="43068"/>
                    <a:pt x="20325" y="42792"/>
                    <a:pt x="20013" y="42792"/>
                  </a:cubicBezTo>
                  <a:cubicBezTo>
                    <a:pt x="19599" y="42930"/>
                    <a:pt x="19322" y="42930"/>
                    <a:pt x="18873" y="42930"/>
                  </a:cubicBezTo>
                  <a:lnTo>
                    <a:pt x="18873" y="42653"/>
                  </a:lnTo>
                  <a:lnTo>
                    <a:pt x="18735" y="42342"/>
                  </a:lnTo>
                  <a:lnTo>
                    <a:pt x="19011" y="42342"/>
                  </a:lnTo>
                  <a:cubicBezTo>
                    <a:pt x="19322" y="42342"/>
                    <a:pt x="19599" y="42204"/>
                    <a:pt x="19737" y="42204"/>
                  </a:cubicBezTo>
                  <a:cubicBezTo>
                    <a:pt x="19875" y="42204"/>
                    <a:pt x="20013" y="42204"/>
                    <a:pt x="20013" y="42066"/>
                  </a:cubicBezTo>
                  <a:cubicBezTo>
                    <a:pt x="20186" y="41928"/>
                    <a:pt x="20186" y="41789"/>
                    <a:pt x="20186" y="41789"/>
                  </a:cubicBezTo>
                  <a:cubicBezTo>
                    <a:pt x="20186" y="41617"/>
                    <a:pt x="20186" y="41478"/>
                    <a:pt x="20013" y="41478"/>
                  </a:cubicBezTo>
                  <a:cubicBezTo>
                    <a:pt x="20013" y="41340"/>
                    <a:pt x="19875" y="41340"/>
                    <a:pt x="19737" y="41340"/>
                  </a:cubicBezTo>
                  <a:cubicBezTo>
                    <a:pt x="19460" y="41340"/>
                    <a:pt x="19149" y="41340"/>
                    <a:pt x="18873" y="41478"/>
                  </a:cubicBezTo>
                  <a:lnTo>
                    <a:pt x="18735" y="41478"/>
                  </a:lnTo>
                  <a:lnTo>
                    <a:pt x="18735" y="41063"/>
                  </a:lnTo>
                  <a:lnTo>
                    <a:pt x="18735" y="40752"/>
                  </a:lnTo>
                  <a:cubicBezTo>
                    <a:pt x="18873" y="40752"/>
                    <a:pt x="19149" y="40752"/>
                    <a:pt x="19460" y="40614"/>
                  </a:cubicBezTo>
                  <a:cubicBezTo>
                    <a:pt x="19599" y="40614"/>
                    <a:pt x="19599" y="40476"/>
                    <a:pt x="19737" y="40476"/>
                  </a:cubicBezTo>
                  <a:lnTo>
                    <a:pt x="19737" y="40061"/>
                  </a:lnTo>
                  <a:cubicBezTo>
                    <a:pt x="19599" y="40061"/>
                    <a:pt x="19599" y="39888"/>
                    <a:pt x="19460" y="39750"/>
                  </a:cubicBezTo>
                  <a:lnTo>
                    <a:pt x="19149" y="39750"/>
                  </a:lnTo>
                  <a:cubicBezTo>
                    <a:pt x="18873" y="39888"/>
                    <a:pt x="18735" y="39888"/>
                    <a:pt x="18596" y="39888"/>
                  </a:cubicBezTo>
                  <a:lnTo>
                    <a:pt x="18596" y="39024"/>
                  </a:lnTo>
                  <a:cubicBezTo>
                    <a:pt x="18873" y="39024"/>
                    <a:pt x="19149" y="39024"/>
                    <a:pt x="19460" y="38886"/>
                  </a:cubicBezTo>
                  <a:cubicBezTo>
                    <a:pt x="19737" y="38886"/>
                    <a:pt x="19875" y="38748"/>
                    <a:pt x="19875" y="38471"/>
                  </a:cubicBezTo>
                  <a:cubicBezTo>
                    <a:pt x="19875" y="38160"/>
                    <a:pt x="19737" y="38022"/>
                    <a:pt x="19460" y="38022"/>
                  </a:cubicBezTo>
                  <a:cubicBezTo>
                    <a:pt x="19149" y="38160"/>
                    <a:pt x="18735" y="38160"/>
                    <a:pt x="18458" y="38160"/>
                  </a:cubicBezTo>
                  <a:lnTo>
                    <a:pt x="18458" y="37158"/>
                  </a:lnTo>
                  <a:lnTo>
                    <a:pt x="18458" y="37019"/>
                  </a:lnTo>
                  <a:cubicBezTo>
                    <a:pt x="18596" y="36881"/>
                    <a:pt x="18735" y="36881"/>
                    <a:pt x="18873" y="36881"/>
                  </a:cubicBezTo>
                  <a:lnTo>
                    <a:pt x="19011" y="36881"/>
                  </a:lnTo>
                  <a:cubicBezTo>
                    <a:pt x="19737" y="36743"/>
                    <a:pt x="20463" y="36605"/>
                    <a:pt x="21327" y="36605"/>
                  </a:cubicBezTo>
                  <a:cubicBezTo>
                    <a:pt x="21915" y="36605"/>
                    <a:pt x="22468" y="36432"/>
                    <a:pt x="23055" y="36432"/>
                  </a:cubicBezTo>
                  <a:cubicBezTo>
                    <a:pt x="23193" y="36432"/>
                    <a:pt x="23193" y="36432"/>
                    <a:pt x="23332" y="36294"/>
                  </a:cubicBezTo>
                  <a:cubicBezTo>
                    <a:pt x="23332" y="36294"/>
                    <a:pt x="23470" y="36155"/>
                    <a:pt x="23470" y="36017"/>
                  </a:cubicBezTo>
                  <a:cubicBezTo>
                    <a:pt x="23470" y="35740"/>
                    <a:pt x="23332" y="35568"/>
                    <a:pt x="23193" y="35568"/>
                  </a:cubicBezTo>
                  <a:lnTo>
                    <a:pt x="23055" y="35568"/>
                  </a:lnTo>
                  <a:cubicBezTo>
                    <a:pt x="22329" y="35568"/>
                    <a:pt x="21742" y="35740"/>
                    <a:pt x="21327" y="35740"/>
                  </a:cubicBezTo>
                  <a:cubicBezTo>
                    <a:pt x="20325" y="35740"/>
                    <a:pt x="19322" y="35879"/>
                    <a:pt x="18285" y="36017"/>
                  </a:cubicBezTo>
                  <a:lnTo>
                    <a:pt x="18285" y="35568"/>
                  </a:lnTo>
                  <a:lnTo>
                    <a:pt x="18285" y="35153"/>
                  </a:lnTo>
                  <a:lnTo>
                    <a:pt x="18735" y="35153"/>
                  </a:lnTo>
                  <a:cubicBezTo>
                    <a:pt x="19011" y="35015"/>
                    <a:pt x="19322" y="35015"/>
                    <a:pt x="19599" y="35015"/>
                  </a:cubicBezTo>
                  <a:lnTo>
                    <a:pt x="19875" y="34704"/>
                  </a:lnTo>
                  <a:cubicBezTo>
                    <a:pt x="19875" y="34704"/>
                    <a:pt x="20013" y="34565"/>
                    <a:pt x="19875" y="34427"/>
                  </a:cubicBezTo>
                  <a:cubicBezTo>
                    <a:pt x="19875" y="34289"/>
                    <a:pt x="19737" y="34012"/>
                    <a:pt x="19460" y="34012"/>
                  </a:cubicBezTo>
                  <a:cubicBezTo>
                    <a:pt x="19149" y="34150"/>
                    <a:pt x="18873" y="34150"/>
                    <a:pt x="18735" y="34150"/>
                  </a:cubicBezTo>
                  <a:lnTo>
                    <a:pt x="18147" y="34289"/>
                  </a:lnTo>
                  <a:lnTo>
                    <a:pt x="18147" y="33701"/>
                  </a:lnTo>
                  <a:lnTo>
                    <a:pt x="18147" y="33148"/>
                  </a:lnTo>
                  <a:cubicBezTo>
                    <a:pt x="18458" y="33148"/>
                    <a:pt x="18735" y="32975"/>
                    <a:pt x="19011" y="32975"/>
                  </a:cubicBezTo>
                  <a:cubicBezTo>
                    <a:pt x="19322" y="32975"/>
                    <a:pt x="19460" y="32699"/>
                    <a:pt x="19460" y="32561"/>
                  </a:cubicBezTo>
                  <a:cubicBezTo>
                    <a:pt x="19460" y="32284"/>
                    <a:pt x="19149" y="32111"/>
                    <a:pt x="19011" y="32111"/>
                  </a:cubicBezTo>
                  <a:cubicBezTo>
                    <a:pt x="18596" y="32111"/>
                    <a:pt x="18285" y="32111"/>
                    <a:pt x="18009" y="32284"/>
                  </a:cubicBezTo>
                  <a:lnTo>
                    <a:pt x="18009" y="31696"/>
                  </a:lnTo>
                  <a:cubicBezTo>
                    <a:pt x="18147" y="31696"/>
                    <a:pt x="18285" y="31696"/>
                    <a:pt x="18596" y="31558"/>
                  </a:cubicBezTo>
                  <a:lnTo>
                    <a:pt x="18873" y="31558"/>
                  </a:lnTo>
                  <a:cubicBezTo>
                    <a:pt x="19011" y="31558"/>
                    <a:pt x="19322" y="31247"/>
                    <a:pt x="19149" y="31109"/>
                  </a:cubicBezTo>
                  <a:cubicBezTo>
                    <a:pt x="19149" y="30832"/>
                    <a:pt x="19011" y="30694"/>
                    <a:pt x="18735" y="30694"/>
                  </a:cubicBezTo>
                  <a:cubicBezTo>
                    <a:pt x="18458" y="30694"/>
                    <a:pt x="18147" y="30694"/>
                    <a:pt x="18009" y="30832"/>
                  </a:cubicBezTo>
                  <a:lnTo>
                    <a:pt x="17870" y="29968"/>
                  </a:lnTo>
                  <a:cubicBezTo>
                    <a:pt x="18147" y="29968"/>
                    <a:pt x="18285" y="29830"/>
                    <a:pt x="18596" y="29830"/>
                  </a:cubicBezTo>
                  <a:cubicBezTo>
                    <a:pt x="18873" y="29830"/>
                    <a:pt x="19011" y="29519"/>
                    <a:pt x="19011" y="29381"/>
                  </a:cubicBezTo>
                  <a:cubicBezTo>
                    <a:pt x="19011" y="29104"/>
                    <a:pt x="18735" y="28966"/>
                    <a:pt x="18596" y="28966"/>
                  </a:cubicBezTo>
                  <a:cubicBezTo>
                    <a:pt x="18285" y="28966"/>
                    <a:pt x="18009" y="28966"/>
                    <a:pt x="17870" y="29104"/>
                  </a:cubicBezTo>
                  <a:cubicBezTo>
                    <a:pt x="17870" y="28966"/>
                    <a:pt x="17732" y="28827"/>
                    <a:pt x="17732" y="28655"/>
                  </a:cubicBezTo>
                  <a:lnTo>
                    <a:pt x="17732" y="27652"/>
                  </a:lnTo>
                  <a:lnTo>
                    <a:pt x="19149" y="27652"/>
                  </a:lnTo>
                  <a:cubicBezTo>
                    <a:pt x="19875" y="27652"/>
                    <a:pt x="20601" y="27514"/>
                    <a:pt x="21050" y="27376"/>
                  </a:cubicBezTo>
                  <a:cubicBezTo>
                    <a:pt x="21189" y="27376"/>
                    <a:pt x="21327" y="27237"/>
                    <a:pt x="21327" y="27099"/>
                  </a:cubicBezTo>
                  <a:cubicBezTo>
                    <a:pt x="21465" y="27099"/>
                    <a:pt x="21465" y="26926"/>
                    <a:pt x="21327" y="26788"/>
                  </a:cubicBezTo>
                  <a:cubicBezTo>
                    <a:pt x="21327" y="26650"/>
                    <a:pt x="21189" y="26512"/>
                    <a:pt x="20878" y="26512"/>
                  </a:cubicBezTo>
                  <a:lnTo>
                    <a:pt x="20739" y="26512"/>
                  </a:lnTo>
                  <a:cubicBezTo>
                    <a:pt x="20601" y="26512"/>
                    <a:pt x="20601" y="26512"/>
                    <a:pt x="20463" y="26650"/>
                  </a:cubicBezTo>
                  <a:cubicBezTo>
                    <a:pt x="19737" y="26650"/>
                    <a:pt x="19149" y="26788"/>
                    <a:pt x="18596" y="26788"/>
                  </a:cubicBezTo>
                  <a:lnTo>
                    <a:pt x="17594" y="26788"/>
                  </a:lnTo>
                  <a:cubicBezTo>
                    <a:pt x="17594" y="26512"/>
                    <a:pt x="17594" y="26235"/>
                    <a:pt x="17421" y="25924"/>
                  </a:cubicBezTo>
                  <a:lnTo>
                    <a:pt x="18596" y="25924"/>
                  </a:lnTo>
                  <a:cubicBezTo>
                    <a:pt x="18735" y="25786"/>
                    <a:pt x="18873" y="25786"/>
                    <a:pt x="18873" y="25786"/>
                  </a:cubicBezTo>
                  <a:cubicBezTo>
                    <a:pt x="19011" y="25647"/>
                    <a:pt x="19011" y="25509"/>
                    <a:pt x="19011" y="25371"/>
                  </a:cubicBezTo>
                  <a:cubicBezTo>
                    <a:pt x="19011" y="25060"/>
                    <a:pt x="18873" y="24922"/>
                    <a:pt x="18596" y="24922"/>
                  </a:cubicBezTo>
                  <a:cubicBezTo>
                    <a:pt x="18147" y="24922"/>
                    <a:pt x="17732" y="24922"/>
                    <a:pt x="17421" y="25060"/>
                  </a:cubicBezTo>
                  <a:cubicBezTo>
                    <a:pt x="17283" y="24783"/>
                    <a:pt x="17283" y="24507"/>
                    <a:pt x="17283" y="24196"/>
                  </a:cubicBezTo>
                  <a:cubicBezTo>
                    <a:pt x="17594" y="24196"/>
                    <a:pt x="17870" y="24196"/>
                    <a:pt x="18147" y="24058"/>
                  </a:cubicBezTo>
                  <a:cubicBezTo>
                    <a:pt x="18285" y="24058"/>
                    <a:pt x="18458" y="24058"/>
                    <a:pt x="18458" y="23919"/>
                  </a:cubicBezTo>
                  <a:cubicBezTo>
                    <a:pt x="18596" y="23919"/>
                    <a:pt x="18596" y="23781"/>
                    <a:pt x="18596" y="23643"/>
                  </a:cubicBezTo>
                  <a:cubicBezTo>
                    <a:pt x="18596" y="23470"/>
                    <a:pt x="18596" y="23332"/>
                    <a:pt x="18458" y="23332"/>
                  </a:cubicBezTo>
                  <a:cubicBezTo>
                    <a:pt x="18458" y="23193"/>
                    <a:pt x="18285" y="23193"/>
                    <a:pt x="18147" y="23193"/>
                  </a:cubicBezTo>
                  <a:cubicBezTo>
                    <a:pt x="17870" y="23193"/>
                    <a:pt x="17421" y="23332"/>
                    <a:pt x="17145" y="23332"/>
                  </a:cubicBezTo>
                  <a:lnTo>
                    <a:pt x="17145" y="23055"/>
                  </a:lnTo>
                  <a:lnTo>
                    <a:pt x="17145" y="22606"/>
                  </a:lnTo>
                  <a:lnTo>
                    <a:pt x="18009" y="22606"/>
                  </a:lnTo>
                  <a:cubicBezTo>
                    <a:pt x="18147" y="22606"/>
                    <a:pt x="18285" y="22468"/>
                    <a:pt x="18285" y="22468"/>
                  </a:cubicBezTo>
                  <a:cubicBezTo>
                    <a:pt x="18458" y="22329"/>
                    <a:pt x="18458" y="22191"/>
                    <a:pt x="18458" y="22053"/>
                  </a:cubicBezTo>
                  <a:cubicBezTo>
                    <a:pt x="18458" y="21914"/>
                    <a:pt x="18147" y="21742"/>
                    <a:pt x="18009" y="21742"/>
                  </a:cubicBezTo>
                  <a:lnTo>
                    <a:pt x="17006" y="21742"/>
                  </a:lnTo>
                  <a:cubicBezTo>
                    <a:pt x="17006" y="21603"/>
                    <a:pt x="16868" y="21327"/>
                    <a:pt x="16868" y="21189"/>
                  </a:cubicBezTo>
                  <a:lnTo>
                    <a:pt x="17732" y="21189"/>
                  </a:lnTo>
                  <a:cubicBezTo>
                    <a:pt x="17870" y="21189"/>
                    <a:pt x="18009" y="21050"/>
                    <a:pt x="18147" y="21050"/>
                  </a:cubicBezTo>
                  <a:lnTo>
                    <a:pt x="18147" y="20601"/>
                  </a:lnTo>
                  <a:cubicBezTo>
                    <a:pt x="18147" y="20463"/>
                    <a:pt x="18009" y="20324"/>
                    <a:pt x="17732" y="20324"/>
                  </a:cubicBezTo>
                  <a:lnTo>
                    <a:pt x="16730" y="20324"/>
                  </a:lnTo>
                  <a:lnTo>
                    <a:pt x="16730" y="20013"/>
                  </a:lnTo>
                  <a:lnTo>
                    <a:pt x="16557" y="19737"/>
                  </a:lnTo>
                  <a:cubicBezTo>
                    <a:pt x="17283" y="19599"/>
                    <a:pt x="18147" y="19599"/>
                    <a:pt x="18735" y="19460"/>
                  </a:cubicBezTo>
                  <a:lnTo>
                    <a:pt x="20186" y="19460"/>
                  </a:lnTo>
                  <a:cubicBezTo>
                    <a:pt x="20325" y="19322"/>
                    <a:pt x="20601" y="19149"/>
                    <a:pt x="20463" y="18873"/>
                  </a:cubicBezTo>
                  <a:cubicBezTo>
                    <a:pt x="20463" y="18734"/>
                    <a:pt x="20325" y="18458"/>
                    <a:pt x="20013" y="18458"/>
                  </a:cubicBezTo>
                  <a:cubicBezTo>
                    <a:pt x="19599" y="18596"/>
                    <a:pt x="19149" y="18596"/>
                    <a:pt x="18735" y="18596"/>
                  </a:cubicBezTo>
                  <a:cubicBezTo>
                    <a:pt x="18009" y="18596"/>
                    <a:pt x="17145" y="18734"/>
                    <a:pt x="16419" y="18873"/>
                  </a:cubicBezTo>
                  <a:lnTo>
                    <a:pt x="16419" y="18596"/>
                  </a:lnTo>
                  <a:lnTo>
                    <a:pt x="16419" y="18285"/>
                  </a:lnTo>
                  <a:cubicBezTo>
                    <a:pt x="16868" y="18285"/>
                    <a:pt x="17145" y="18285"/>
                    <a:pt x="17421" y="18147"/>
                  </a:cubicBezTo>
                  <a:cubicBezTo>
                    <a:pt x="17594" y="18147"/>
                    <a:pt x="17732" y="18147"/>
                    <a:pt x="17732" y="18009"/>
                  </a:cubicBezTo>
                  <a:cubicBezTo>
                    <a:pt x="17870" y="18009"/>
                    <a:pt x="17870" y="17870"/>
                    <a:pt x="17870" y="17732"/>
                  </a:cubicBezTo>
                  <a:cubicBezTo>
                    <a:pt x="17870" y="17421"/>
                    <a:pt x="17732" y="17283"/>
                    <a:pt x="17421" y="17283"/>
                  </a:cubicBezTo>
                  <a:cubicBezTo>
                    <a:pt x="17006" y="17283"/>
                    <a:pt x="16557" y="17421"/>
                    <a:pt x="16280" y="17421"/>
                  </a:cubicBezTo>
                  <a:lnTo>
                    <a:pt x="16142" y="17283"/>
                  </a:lnTo>
                  <a:cubicBezTo>
                    <a:pt x="16419" y="17145"/>
                    <a:pt x="16730" y="17145"/>
                    <a:pt x="17006" y="17006"/>
                  </a:cubicBezTo>
                  <a:lnTo>
                    <a:pt x="17145" y="17006"/>
                  </a:lnTo>
                  <a:cubicBezTo>
                    <a:pt x="17145" y="17006"/>
                    <a:pt x="17283" y="17006"/>
                    <a:pt x="17421" y="16868"/>
                  </a:cubicBezTo>
                  <a:lnTo>
                    <a:pt x="17421" y="16557"/>
                  </a:lnTo>
                  <a:cubicBezTo>
                    <a:pt x="17421" y="16419"/>
                    <a:pt x="17421" y="16280"/>
                    <a:pt x="17283" y="16280"/>
                  </a:cubicBezTo>
                  <a:cubicBezTo>
                    <a:pt x="17283" y="16142"/>
                    <a:pt x="17145" y="16142"/>
                    <a:pt x="17006" y="16142"/>
                  </a:cubicBezTo>
                  <a:cubicBezTo>
                    <a:pt x="16730" y="16142"/>
                    <a:pt x="16280" y="16280"/>
                    <a:pt x="16004" y="16419"/>
                  </a:cubicBezTo>
                  <a:lnTo>
                    <a:pt x="16004" y="16280"/>
                  </a:lnTo>
                  <a:lnTo>
                    <a:pt x="16004" y="16004"/>
                  </a:lnTo>
                  <a:lnTo>
                    <a:pt x="16004" y="15866"/>
                  </a:lnTo>
                  <a:lnTo>
                    <a:pt x="16004" y="15693"/>
                  </a:lnTo>
                  <a:cubicBezTo>
                    <a:pt x="16280" y="15693"/>
                    <a:pt x="16419" y="15693"/>
                    <a:pt x="16730" y="15555"/>
                  </a:cubicBezTo>
                  <a:cubicBezTo>
                    <a:pt x="16868" y="15555"/>
                    <a:pt x="16868" y="15555"/>
                    <a:pt x="17006" y="15416"/>
                  </a:cubicBezTo>
                  <a:cubicBezTo>
                    <a:pt x="17145" y="15416"/>
                    <a:pt x="17145" y="15278"/>
                    <a:pt x="17145" y="15140"/>
                  </a:cubicBezTo>
                  <a:cubicBezTo>
                    <a:pt x="17145" y="15001"/>
                    <a:pt x="17006" y="14829"/>
                    <a:pt x="17006" y="14829"/>
                  </a:cubicBezTo>
                  <a:cubicBezTo>
                    <a:pt x="16868" y="14829"/>
                    <a:pt x="16868" y="14690"/>
                    <a:pt x="16730" y="14690"/>
                  </a:cubicBezTo>
                  <a:cubicBezTo>
                    <a:pt x="16280" y="14829"/>
                    <a:pt x="16004" y="14829"/>
                    <a:pt x="15866" y="14829"/>
                  </a:cubicBezTo>
                  <a:lnTo>
                    <a:pt x="15693" y="14552"/>
                  </a:lnTo>
                  <a:lnTo>
                    <a:pt x="15693" y="14414"/>
                  </a:lnTo>
                  <a:lnTo>
                    <a:pt x="15693" y="13965"/>
                  </a:lnTo>
                  <a:lnTo>
                    <a:pt x="16142" y="13965"/>
                  </a:lnTo>
                  <a:cubicBezTo>
                    <a:pt x="16280" y="13965"/>
                    <a:pt x="16419" y="13965"/>
                    <a:pt x="16419" y="13826"/>
                  </a:cubicBezTo>
                  <a:cubicBezTo>
                    <a:pt x="16557" y="13688"/>
                    <a:pt x="16557" y="13550"/>
                    <a:pt x="16557" y="13550"/>
                  </a:cubicBezTo>
                  <a:cubicBezTo>
                    <a:pt x="16557" y="13273"/>
                    <a:pt x="16280" y="13100"/>
                    <a:pt x="16142" y="13100"/>
                  </a:cubicBezTo>
                  <a:lnTo>
                    <a:pt x="15555" y="13100"/>
                  </a:lnTo>
                  <a:cubicBezTo>
                    <a:pt x="15555" y="12686"/>
                    <a:pt x="15416" y="12236"/>
                    <a:pt x="15416" y="11683"/>
                  </a:cubicBezTo>
                  <a:lnTo>
                    <a:pt x="15693" y="11683"/>
                  </a:lnTo>
                  <a:cubicBezTo>
                    <a:pt x="16419" y="11545"/>
                    <a:pt x="17006" y="11372"/>
                    <a:pt x="17594" y="11372"/>
                  </a:cubicBezTo>
                  <a:cubicBezTo>
                    <a:pt x="18147" y="11372"/>
                    <a:pt x="18596" y="11234"/>
                    <a:pt x="19149" y="11234"/>
                  </a:cubicBezTo>
                  <a:cubicBezTo>
                    <a:pt x="19322" y="11234"/>
                    <a:pt x="19460" y="11096"/>
                    <a:pt x="19460" y="11096"/>
                  </a:cubicBezTo>
                  <a:cubicBezTo>
                    <a:pt x="19599" y="10957"/>
                    <a:pt x="19599" y="10819"/>
                    <a:pt x="19599" y="10681"/>
                  </a:cubicBezTo>
                  <a:cubicBezTo>
                    <a:pt x="19599" y="10508"/>
                    <a:pt x="19322" y="10232"/>
                    <a:pt x="19149" y="10232"/>
                  </a:cubicBezTo>
                  <a:cubicBezTo>
                    <a:pt x="18596" y="10370"/>
                    <a:pt x="18009" y="10370"/>
                    <a:pt x="17421" y="10508"/>
                  </a:cubicBezTo>
                  <a:lnTo>
                    <a:pt x="17006" y="10508"/>
                  </a:lnTo>
                  <a:cubicBezTo>
                    <a:pt x="16280" y="10681"/>
                    <a:pt x="15866" y="10681"/>
                    <a:pt x="15278" y="10819"/>
                  </a:cubicBezTo>
                  <a:lnTo>
                    <a:pt x="15278" y="10370"/>
                  </a:lnTo>
                  <a:lnTo>
                    <a:pt x="15278" y="9367"/>
                  </a:lnTo>
                  <a:cubicBezTo>
                    <a:pt x="15416" y="9367"/>
                    <a:pt x="15555" y="9367"/>
                    <a:pt x="15693" y="9229"/>
                  </a:cubicBezTo>
                  <a:lnTo>
                    <a:pt x="16142" y="9229"/>
                  </a:lnTo>
                  <a:cubicBezTo>
                    <a:pt x="16280" y="9229"/>
                    <a:pt x="16419" y="9091"/>
                    <a:pt x="16419" y="9091"/>
                  </a:cubicBezTo>
                  <a:cubicBezTo>
                    <a:pt x="16557" y="8953"/>
                    <a:pt x="16557" y="8780"/>
                    <a:pt x="16557" y="8642"/>
                  </a:cubicBezTo>
                  <a:cubicBezTo>
                    <a:pt x="16557" y="8503"/>
                    <a:pt x="16419" y="8365"/>
                    <a:pt x="16142" y="8365"/>
                  </a:cubicBezTo>
                  <a:cubicBezTo>
                    <a:pt x="15866" y="8365"/>
                    <a:pt x="15416" y="8365"/>
                    <a:pt x="15140" y="8503"/>
                  </a:cubicBezTo>
                  <a:lnTo>
                    <a:pt x="15140" y="8088"/>
                  </a:lnTo>
                  <a:lnTo>
                    <a:pt x="15140" y="7501"/>
                  </a:lnTo>
                  <a:lnTo>
                    <a:pt x="15278" y="7501"/>
                  </a:lnTo>
                  <a:cubicBezTo>
                    <a:pt x="15555" y="7501"/>
                    <a:pt x="16004" y="7363"/>
                    <a:pt x="16280" y="7363"/>
                  </a:cubicBezTo>
                  <a:cubicBezTo>
                    <a:pt x="16419" y="7363"/>
                    <a:pt x="16557" y="7363"/>
                    <a:pt x="16557" y="7224"/>
                  </a:cubicBezTo>
                  <a:cubicBezTo>
                    <a:pt x="16730" y="7052"/>
                    <a:pt x="16730" y="6913"/>
                    <a:pt x="16730" y="6913"/>
                  </a:cubicBezTo>
                  <a:cubicBezTo>
                    <a:pt x="16730" y="6775"/>
                    <a:pt x="16730" y="6637"/>
                    <a:pt x="16557" y="6498"/>
                  </a:cubicBezTo>
                  <a:lnTo>
                    <a:pt x="15140" y="6498"/>
                  </a:lnTo>
                  <a:lnTo>
                    <a:pt x="15278" y="5911"/>
                  </a:lnTo>
                  <a:cubicBezTo>
                    <a:pt x="15555" y="5911"/>
                    <a:pt x="15866" y="5773"/>
                    <a:pt x="16142" y="5773"/>
                  </a:cubicBezTo>
                  <a:cubicBezTo>
                    <a:pt x="16280" y="5773"/>
                    <a:pt x="16280" y="5773"/>
                    <a:pt x="16419" y="5634"/>
                  </a:cubicBezTo>
                  <a:cubicBezTo>
                    <a:pt x="16419" y="5496"/>
                    <a:pt x="16557" y="5323"/>
                    <a:pt x="16557" y="5323"/>
                  </a:cubicBezTo>
                  <a:cubicBezTo>
                    <a:pt x="16419" y="5185"/>
                    <a:pt x="16419" y="5047"/>
                    <a:pt x="16280" y="4908"/>
                  </a:cubicBezTo>
                  <a:lnTo>
                    <a:pt x="15555" y="4908"/>
                  </a:lnTo>
                  <a:lnTo>
                    <a:pt x="15278" y="5047"/>
                  </a:lnTo>
                  <a:lnTo>
                    <a:pt x="15278" y="4770"/>
                  </a:lnTo>
                  <a:lnTo>
                    <a:pt x="15416" y="4321"/>
                  </a:lnTo>
                  <a:lnTo>
                    <a:pt x="16142" y="4321"/>
                  </a:lnTo>
                  <a:cubicBezTo>
                    <a:pt x="16280" y="4321"/>
                    <a:pt x="16280" y="4321"/>
                    <a:pt x="16419" y="4183"/>
                  </a:cubicBezTo>
                  <a:cubicBezTo>
                    <a:pt x="16557" y="4044"/>
                    <a:pt x="16557" y="3906"/>
                    <a:pt x="16557" y="3906"/>
                  </a:cubicBezTo>
                  <a:cubicBezTo>
                    <a:pt x="16557" y="3595"/>
                    <a:pt x="16280" y="3457"/>
                    <a:pt x="16142" y="3457"/>
                  </a:cubicBezTo>
                  <a:lnTo>
                    <a:pt x="15555" y="3457"/>
                  </a:lnTo>
                  <a:lnTo>
                    <a:pt x="15555" y="3042"/>
                  </a:lnTo>
                  <a:lnTo>
                    <a:pt x="15693" y="2731"/>
                  </a:lnTo>
                  <a:cubicBezTo>
                    <a:pt x="16557" y="2731"/>
                    <a:pt x="17594" y="2731"/>
                    <a:pt x="18458" y="2593"/>
                  </a:cubicBezTo>
                  <a:lnTo>
                    <a:pt x="18873" y="2593"/>
                  </a:lnTo>
                  <a:cubicBezTo>
                    <a:pt x="19149" y="2593"/>
                    <a:pt x="19322" y="2316"/>
                    <a:pt x="19322" y="2040"/>
                  </a:cubicBezTo>
                  <a:cubicBezTo>
                    <a:pt x="19322" y="1895"/>
                    <a:pt x="19104" y="1677"/>
                    <a:pt x="18952" y="1610"/>
                  </a:cubicBezTo>
                  <a:lnTo>
                    <a:pt x="18952" y="1610"/>
                  </a:lnTo>
                  <a:cubicBezTo>
                    <a:pt x="19016" y="1598"/>
                    <a:pt x="19083" y="1590"/>
                    <a:pt x="19149" y="1590"/>
                  </a:cubicBezTo>
                  <a:lnTo>
                    <a:pt x="19460" y="1452"/>
                  </a:lnTo>
                  <a:cubicBezTo>
                    <a:pt x="19875" y="1452"/>
                    <a:pt x="20463" y="1314"/>
                    <a:pt x="20878" y="1314"/>
                  </a:cubicBezTo>
                  <a:cubicBezTo>
                    <a:pt x="21742" y="1175"/>
                    <a:pt x="22606" y="1003"/>
                    <a:pt x="23470" y="1003"/>
                  </a:cubicBezTo>
                  <a:cubicBezTo>
                    <a:pt x="24058" y="864"/>
                    <a:pt x="24645" y="864"/>
                    <a:pt x="25198" y="864"/>
                  </a:cubicBezTo>
                  <a:close/>
                  <a:moveTo>
                    <a:pt x="24196" y="0"/>
                  </a:moveTo>
                  <a:cubicBezTo>
                    <a:pt x="22468" y="139"/>
                    <a:pt x="20739" y="450"/>
                    <a:pt x="19149" y="726"/>
                  </a:cubicBezTo>
                  <a:lnTo>
                    <a:pt x="18147" y="864"/>
                  </a:lnTo>
                  <a:lnTo>
                    <a:pt x="17421" y="864"/>
                  </a:lnTo>
                  <a:cubicBezTo>
                    <a:pt x="17283" y="1003"/>
                    <a:pt x="17145" y="1003"/>
                    <a:pt x="16868" y="1003"/>
                  </a:cubicBezTo>
                  <a:lnTo>
                    <a:pt x="15866" y="1003"/>
                  </a:lnTo>
                  <a:cubicBezTo>
                    <a:pt x="15555" y="1175"/>
                    <a:pt x="15416" y="1175"/>
                    <a:pt x="15140" y="1452"/>
                  </a:cubicBezTo>
                  <a:cubicBezTo>
                    <a:pt x="15002" y="1590"/>
                    <a:pt x="14829" y="1729"/>
                    <a:pt x="14690" y="2178"/>
                  </a:cubicBezTo>
                  <a:cubicBezTo>
                    <a:pt x="14690" y="2178"/>
                    <a:pt x="14690" y="2316"/>
                    <a:pt x="14829" y="2454"/>
                  </a:cubicBezTo>
                  <a:cubicBezTo>
                    <a:pt x="13965" y="6049"/>
                    <a:pt x="14276" y="9817"/>
                    <a:pt x="14552" y="12686"/>
                  </a:cubicBezTo>
                  <a:cubicBezTo>
                    <a:pt x="14829" y="14137"/>
                    <a:pt x="15002" y="15866"/>
                    <a:pt x="15416" y="17870"/>
                  </a:cubicBezTo>
                  <a:lnTo>
                    <a:pt x="15555" y="18873"/>
                  </a:lnTo>
                  <a:lnTo>
                    <a:pt x="15555" y="19149"/>
                  </a:lnTo>
                  <a:cubicBezTo>
                    <a:pt x="15693" y="19599"/>
                    <a:pt x="15693" y="20013"/>
                    <a:pt x="15866" y="20463"/>
                  </a:cubicBezTo>
                  <a:cubicBezTo>
                    <a:pt x="16004" y="21327"/>
                    <a:pt x="16142" y="22329"/>
                    <a:pt x="16280" y="23332"/>
                  </a:cubicBezTo>
                  <a:lnTo>
                    <a:pt x="16280" y="23470"/>
                  </a:lnTo>
                  <a:cubicBezTo>
                    <a:pt x="16419" y="24334"/>
                    <a:pt x="16557" y="25198"/>
                    <a:pt x="16557" y="26062"/>
                  </a:cubicBezTo>
                  <a:cubicBezTo>
                    <a:pt x="16868" y="28378"/>
                    <a:pt x="17006" y="30556"/>
                    <a:pt x="17145" y="32561"/>
                  </a:cubicBezTo>
                  <a:cubicBezTo>
                    <a:pt x="17283" y="34012"/>
                    <a:pt x="17421" y="35291"/>
                    <a:pt x="17421" y="36605"/>
                  </a:cubicBezTo>
                  <a:cubicBezTo>
                    <a:pt x="17594" y="38333"/>
                    <a:pt x="17732" y="40061"/>
                    <a:pt x="17870" y="41928"/>
                  </a:cubicBezTo>
                  <a:lnTo>
                    <a:pt x="17870" y="42066"/>
                  </a:lnTo>
                  <a:lnTo>
                    <a:pt x="18009" y="43207"/>
                  </a:lnTo>
                  <a:cubicBezTo>
                    <a:pt x="18009" y="44382"/>
                    <a:pt x="18147" y="45522"/>
                    <a:pt x="18285" y="46525"/>
                  </a:cubicBezTo>
                  <a:cubicBezTo>
                    <a:pt x="18285" y="47251"/>
                    <a:pt x="18458" y="48115"/>
                    <a:pt x="18596" y="48841"/>
                  </a:cubicBezTo>
                  <a:lnTo>
                    <a:pt x="18596" y="49843"/>
                  </a:lnTo>
                  <a:cubicBezTo>
                    <a:pt x="19011" y="52574"/>
                    <a:pt x="19149" y="55304"/>
                    <a:pt x="19460" y="58035"/>
                  </a:cubicBezTo>
                  <a:lnTo>
                    <a:pt x="19599" y="59072"/>
                  </a:lnTo>
                  <a:cubicBezTo>
                    <a:pt x="19149" y="59072"/>
                    <a:pt x="18735" y="59210"/>
                    <a:pt x="18285" y="59348"/>
                  </a:cubicBezTo>
                  <a:cubicBezTo>
                    <a:pt x="16557" y="55615"/>
                    <a:pt x="14829" y="51848"/>
                    <a:pt x="13550" y="48391"/>
                  </a:cubicBezTo>
                  <a:lnTo>
                    <a:pt x="13412" y="48253"/>
                  </a:lnTo>
                  <a:lnTo>
                    <a:pt x="13412" y="48115"/>
                  </a:lnTo>
                  <a:cubicBezTo>
                    <a:pt x="13412" y="48115"/>
                    <a:pt x="13412" y="47976"/>
                    <a:pt x="13550" y="47976"/>
                  </a:cubicBezTo>
                  <a:lnTo>
                    <a:pt x="13688" y="47976"/>
                  </a:lnTo>
                  <a:lnTo>
                    <a:pt x="13688" y="47838"/>
                  </a:lnTo>
                  <a:lnTo>
                    <a:pt x="13965" y="47838"/>
                  </a:lnTo>
                  <a:cubicBezTo>
                    <a:pt x="13965" y="47665"/>
                    <a:pt x="14137" y="47665"/>
                    <a:pt x="14137" y="47527"/>
                  </a:cubicBezTo>
                  <a:lnTo>
                    <a:pt x="14276" y="47527"/>
                  </a:lnTo>
                  <a:cubicBezTo>
                    <a:pt x="14276" y="47389"/>
                    <a:pt x="14414" y="47389"/>
                    <a:pt x="14414" y="47251"/>
                  </a:cubicBezTo>
                  <a:lnTo>
                    <a:pt x="14414" y="46974"/>
                  </a:lnTo>
                  <a:cubicBezTo>
                    <a:pt x="14137" y="46248"/>
                    <a:pt x="13826" y="45661"/>
                    <a:pt x="13550" y="45073"/>
                  </a:cubicBezTo>
                  <a:cubicBezTo>
                    <a:pt x="13273" y="44520"/>
                    <a:pt x="12962" y="43932"/>
                    <a:pt x="12686" y="43207"/>
                  </a:cubicBezTo>
                  <a:cubicBezTo>
                    <a:pt x="11960" y="42066"/>
                    <a:pt x="11234" y="40925"/>
                    <a:pt x="10508" y="39888"/>
                  </a:cubicBezTo>
                  <a:cubicBezTo>
                    <a:pt x="8780" y="37469"/>
                    <a:pt x="6913" y="35568"/>
                    <a:pt x="5047" y="34012"/>
                  </a:cubicBezTo>
                  <a:lnTo>
                    <a:pt x="4459" y="34012"/>
                  </a:lnTo>
                  <a:cubicBezTo>
                    <a:pt x="3906" y="34150"/>
                    <a:pt x="3457" y="34289"/>
                    <a:pt x="3042" y="34565"/>
                  </a:cubicBezTo>
                  <a:lnTo>
                    <a:pt x="2731" y="34565"/>
                  </a:lnTo>
                  <a:cubicBezTo>
                    <a:pt x="2731" y="34704"/>
                    <a:pt x="2593" y="34876"/>
                    <a:pt x="2593" y="34876"/>
                  </a:cubicBezTo>
                  <a:cubicBezTo>
                    <a:pt x="2316" y="36432"/>
                    <a:pt x="2178" y="37884"/>
                    <a:pt x="2316" y="39335"/>
                  </a:cubicBezTo>
                  <a:cubicBezTo>
                    <a:pt x="2316" y="39888"/>
                    <a:pt x="2316" y="40614"/>
                    <a:pt x="2454" y="41202"/>
                  </a:cubicBezTo>
                  <a:cubicBezTo>
                    <a:pt x="1867" y="41617"/>
                    <a:pt x="1452" y="42066"/>
                    <a:pt x="1003" y="42342"/>
                  </a:cubicBezTo>
                  <a:cubicBezTo>
                    <a:pt x="726" y="42792"/>
                    <a:pt x="450" y="43345"/>
                    <a:pt x="139" y="43932"/>
                  </a:cubicBezTo>
                  <a:cubicBezTo>
                    <a:pt x="0" y="44382"/>
                    <a:pt x="0" y="44935"/>
                    <a:pt x="0" y="45522"/>
                  </a:cubicBezTo>
                  <a:cubicBezTo>
                    <a:pt x="0" y="46110"/>
                    <a:pt x="139" y="46663"/>
                    <a:pt x="450" y="47389"/>
                  </a:cubicBezTo>
                  <a:cubicBezTo>
                    <a:pt x="588" y="48253"/>
                    <a:pt x="1003" y="49255"/>
                    <a:pt x="1314" y="49843"/>
                  </a:cubicBezTo>
                  <a:cubicBezTo>
                    <a:pt x="1590" y="50707"/>
                    <a:pt x="1867" y="51571"/>
                    <a:pt x="2316" y="52435"/>
                  </a:cubicBezTo>
                  <a:cubicBezTo>
                    <a:pt x="3042" y="54025"/>
                    <a:pt x="3906" y="55615"/>
                    <a:pt x="4770" y="57033"/>
                  </a:cubicBezTo>
                  <a:lnTo>
                    <a:pt x="4909" y="57482"/>
                  </a:lnTo>
                  <a:cubicBezTo>
                    <a:pt x="5185" y="57758"/>
                    <a:pt x="5323" y="58208"/>
                    <a:pt x="5634" y="58484"/>
                  </a:cubicBezTo>
                  <a:cubicBezTo>
                    <a:pt x="5911" y="58899"/>
                    <a:pt x="6360" y="59348"/>
                    <a:pt x="6913" y="59487"/>
                  </a:cubicBezTo>
                  <a:lnTo>
                    <a:pt x="7052" y="59487"/>
                  </a:lnTo>
                  <a:cubicBezTo>
                    <a:pt x="7224" y="59487"/>
                    <a:pt x="7501" y="59348"/>
                    <a:pt x="7639" y="59210"/>
                  </a:cubicBezTo>
                  <a:cubicBezTo>
                    <a:pt x="7777" y="59072"/>
                    <a:pt x="7916" y="58899"/>
                    <a:pt x="7916" y="58623"/>
                  </a:cubicBezTo>
                  <a:lnTo>
                    <a:pt x="7916" y="58346"/>
                  </a:lnTo>
                  <a:cubicBezTo>
                    <a:pt x="7777" y="58208"/>
                    <a:pt x="7777" y="58208"/>
                    <a:pt x="7777" y="58035"/>
                  </a:cubicBezTo>
                  <a:cubicBezTo>
                    <a:pt x="7639" y="57758"/>
                    <a:pt x="7639" y="57482"/>
                    <a:pt x="7501" y="57344"/>
                  </a:cubicBezTo>
                  <a:cubicBezTo>
                    <a:pt x="7224" y="56894"/>
                    <a:pt x="6913" y="56479"/>
                    <a:pt x="6775" y="56030"/>
                  </a:cubicBezTo>
                  <a:cubicBezTo>
                    <a:pt x="6499" y="55754"/>
                    <a:pt x="6360" y="55304"/>
                    <a:pt x="6049" y="55028"/>
                  </a:cubicBezTo>
                  <a:lnTo>
                    <a:pt x="6049" y="54889"/>
                  </a:lnTo>
                  <a:lnTo>
                    <a:pt x="5911" y="54751"/>
                  </a:lnTo>
                  <a:cubicBezTo>
                    <a:pt x="5185" y="53438"/>
                    <a:pt x="4321" y="51986"/>
                    <a:pt x="3595" y="50569"/>
                  </a:cubicBezTo>
                  <a:cubicBezTo>
                    <a:pt x="3319" y="50120"/>
                    <a:pt x="3180" y="49566"/>
                    <a:pt x="2904" y="49117"/>
                  </a:cubicBezTo>
                  <a:cubicBezTo>
                    <a:pt x="2593" y="48391"/>
                    <a:pt x="2316" y="47527"/>
                    <a:pt x="2178" y="46525"/>
                  </a:cubicBezTo>
                  <a:lnTo>
                    <a:pt x="2178" y="45522"/>
                  </a:lnTo>
                  <a:cubicBezTo>
                    <a:pt x="2316" y="45246"/>
                    <a:pt x="2316" y="44935"/>
                    <a:pt x="2454" y="44658"/>
                  </a:cubicBezTo>
                  <a:cubicBezTo>
                    <a:pt x="2454" y="44520"/>
                    <a:pt x="2593" y="44382"/>
                    <a:pt x="2731" y="44209"/>
                  </a:cubicBezTo>
                  <a:lnTo>
                    <a:pt x="2904" y="44071"/>
                  </a:lnTo>
                  <a:lnTo>
                    <a:pt x="3042" y="43932"/>
                  </a:lnTo>
                  <a:cubicBezTo>
                    <a:pt x="3595" y="46663"/>
                    <a:pt x="4632" y="49394"/>
                    <a:pt x="5634" y="51571"/>
                  </a:cubicBezTo>
                  <a:cubicBezTo>
                    <a:pt x="5634" y="51710"/>
                    <a:pt x="5773" y="51848"/>
                    <a:pt x="5911" y="51848"/>
                  </a:cubicBezTo>
                  <a:lnTo>
                    <a:pt x="6360" y="51848"/>
                  </a:lnTo>
                  <a:cubicBezTo>
                    <a:pt x="6637" y="51710"/>
                    <a:pt x="7052" y="51433"/>
                    <a:pt x="7363" y="51295"/>
                  </a:cubicBezTo>
                  <a:cubicBezTo>
                    <a:pt x="8953" y="54025"/>
                    <a:pt x="10093" y="56894"/>
                    <a:pt x="11545" y="60213"/>
                  </a:cubicBezTo>
                  <a:cubicBezTo>
                    <a:pt x="11822" y="60800"/>
                    <a:pt x="12098" y="61353"/>
                    <a:pt x="12236" y="61941"/>
                  </a:cubicBezTo>
                  <a:cubicBezTo>
                    <a:pt x="12409" y="61941"/>
                    <a:pt x="12409" y="61941"/>
                    <a:pt x="12409" y="62079"/>
                  </a:cubicBezTo>
                  <a:cubicBezTo>
                    <a:pt x="12236" y="62079"/>
                    <a:pt x="12236" y="62079"/>
                    <a:pt x="12098" y="62217"/>
                  </a:cubicBezTo>
                  <a:cubicBezTo>
                    <a:pt x="11683" y="62667"/>
                    <a:pt x="11096" y="63081"/>
                    <a:pt x="10681" y="63669"/>
                  </a:cubicBezTo>
                  <a:cubicBezTo>
                    <a:pt x="10370" y="64257"/>
                    <a:pt x="10093" y="64810"/>
                    <a:pt x="9817" y="65397"/>
                  </a:cubicBezTo>
                  <a:cubicBezTo>
                    <a:pt x="9644" y="65536"/>
                    <a:pt x="9644" y="65536"/>
                    <a:pt x="9644" y="65674"/>
                  </a:cubicBezTo>
                  <a:lnTo>
                    <a:pt x="9644" y="65812"/>
                  </a:lnTo>
                  <a:cubicBezTo>
                    <a:pt x="9506" y="66123"/>
                    <a:pt x="9367" y="66400"/>
                    <a:pt x="9367" y="66538"/>
                  </a:cubicBezTo>
                  <a:cubicBezTo>
                    <a:pt x="9229" y="66849"/>
                    <a:pt x="9229" y="67126"/>
                    <a:pt x="9091" y="67540"/>
                  </a:cubicBezTo>
                  <a:cubicBezTo>
                    <a:pt x="8953" y="68266"/>
                    <a:pt x="8953" y="68854"/>
                    <a:pt x="8953" y="69718"/>
                  </a:cubicBezTo>
                  <a:cubicBezTo>
                    <a:pt x="8953" y="70720"/>
                    <a:pt x="9091" y="71723"/>
                    <a:pt x="9091" y="72725"/>
                  </a:cubicBezTo>
                  <a:cubicBezTo>
                    <a:pt x="9091" y="73036"/>
                    <a:pt x="9229" y="73451"/>
                    <a:pt x="9229" y="73900"/>
                  </a:cubicBezTo>
                  <a:lnTo>
                    <a:pt x="9229" y="76043"/>
                  </a:lnTo>
                  <a:lnTo>
                    <a:pt x="9229" y="77357"/>
                  </a:lnTo>
                  <a:lnTo>
                    <a:pt x="9229" y="78636"/>
                  </a:lnTo>
                  <a:cubicBezTo>
                    <a:pt x="9229" y="80226"/>
                    <a:pt x="9229" y="82092"/>
                    <a:pt x="9367" y="84131"/>
                  </a:cubicBezTo>
                  <a:lnTo>
                    <a:pt x="9367" y="84408"/>
                  </a:lnTo>
                  <a:cubicBezTo>
                    <a:pt x="9506" y="84546"/>
                    <a:pt x="9644" y="84685"/>
                    <a:pt x="9817" y="84685"/>
                  </a:cubicBezTo>
                  <a:cubicBezTo>
                    <a:pt x="9955" y="84685"/>
                    <a:pt x="9955" y="84546"/>
                    <a:pt x="10093" y="84546"/>
                  </a:cubicBezTo>
                  <a:cubicBezTo>
                    <a:pt x="10232" y="84408"/>
                    <a:pt x="10232" y="84270"/>
                    <a:pt x="10232" y="84131"/>
                  </a:cubicBezTo>
                  <a:cubicBezTo>
                    <a:pt x="10093" y="82542"/>
                    <a:pt x="10093" y="80813"/>
                    <a:pt x="10093" y="79500"/>
                  </a:cubicBezTo>
                  <a:lnTo>
                    <a:pt x="10093" y="77910"/>
                  </a:lnTo>
                  <a:lnTo>
                    <a:pt x="10093" y="77218"/>
                  </a:lnTo>
                  <a:lnTo>
                    <a:pt x="10093" y="76631"/>
                  </a:lnTo>
                  <a:lnTo>
                    <a:pt x="10093" y="76354"/>
                  </a:lnTo>
                  <a:lnTo>
                    <a:pt x="10093" y="75041"/>
                  </a:lnTo>
                  <a:cubicBezTo>
                    <a:pt x="10093" y="74177"/>
                    <a:pt x="10093" y="73313"/>
                    <a:pt x="9955" y="72587"/>
                  </a:cubicBezTo>
                  <a:lnTo>
                    <a:pt x="9955" y="71446"/>
                  </a:lnTo>
                  <a:cubicBezTo>
                    <a:pt x="9817" y="70444"/>
                    <a:pt x="9817" y="69130"/>
                    <a:pt x="9955" y="67851"/>
                  </a:cubicBezTo>
                  <a:cubicBezTo>
                    <a:pt x="10093" y="67402"/>
                    <a:pt x="10093" y="67126"/>
                    <a:pt x="10232" y="66849"/>
                  </a:cubicBezTo>
                  <a:lnTo>
                    <a:pt x="10232" y="66538"/>
                  </a:lnTo>
                  <a:cubicBezTo>
                    <a:pt x="10232" y="66676"/>
                    <a:pt x="10370" y="66676"/>
                    <a:pt x="10370" y="66676"/>
                  </a:cubicBezTo>
                  <a:cubicBezTo>
                    <a:pt x="11960" y="68266"/>
                    <a:pt x="13965" y="69580"/>
                    <a:pt x="16557" y="70444"/>
                  </a:cubicBezTo>
                  <a:cubicBezTo>
                    <a:pt x="17870" y="70859"/>
                    <a:pt x="19322" y="71170"/>
                    <a:pt x="20739" y="71446"/>
                  </a:cubicBezTo>
                  <a:cubicBezTo>
                    <a:pt x="22053" y="71584"/>
                    <a:pt x="23332" y="71723"/>
                    <a:pt x="24645" y="71723"/>
                  </a:cubicBezTo>
                  <a:lnTo>
                    <a:pt x="24783" y="71723"/>
                  </a:lnTo>
                  <a:cubicBezTo>
                    <a:pt x="26235" y="71723"/>
                    <a:pt x="27514" y="71584"/>
                    <a:pt x="28655" y="71308"/>
                  </a:cubicBezTo>
                  <a:cubicBezTo>
                    <a:pt x="29381" y="71170"/>
                    <a:pt x="29968" y="70997"/>
                    <a:pt x="30556" y="70859"/>
                  </a:cubicBezTo>
                  <a:cubicBezTo>
                    <a:pt x="31109" y="70720"/>
                    <a:pt x="31696" y="70444"/>
                    <a:pt x="32422" y="70305"/>
                  </a:cubicBezTo>
                  <a:cubicBezTo>
                    <a:pt x="33840" y="69718"/>
                    <a:pt x="35153" y="69269"/>
                    <a:pt x="36432" y="68577"/>
                  </a:cubicBezTo>
                  <a:cubicBezTo>
                    <a:pt x="37884" y="67851"/>
                    <a:pt x="39024" y="67126"/>
                    <a:pt x="39888" y="66261"/>
                  </a:cubicBezTo>
                  <a:cubicBezTo>
                    <a:pt x="40200" y="65985"/>
                    <a:pt x="40476" y="65674"/>
                    <a:pt x="40753" y="65397"/>
                  </a:cubicBezTo>
                  <a:cubicBezTo>
                    <a:pt x="40925" y="68128"/>
                    <a:pt x="41064" y="70720"/>
                    <a:pt x="41064" y="73313"/>
                  </a:cubicBezTo>
                  <a:lnTo>
                    <a:pt x="41064" y="73451"/>
                  </a:lnTo>
                  <a:lnTo>
                    <a:pt x="41064" y="76182"/>
                  </a:lnTo>
                  <a:cubicBezTo>
                    <a:pt x="41064" y="77218"/>
                    <a:pt x="41064" y="78083"/>
                    <a:pt x="41202" y="79085"/>
                  </a:cubicBezTo>
                  <a:lnTo>
                    <a:pt x="41202" y="80364"/>
                  </a:lnTo>
                  <a:cubicBezTo>
                    <a:pt x="41202" y="80813"/>
                    <a:pt x="41340" y="81366"/>
                    <a:pt x="41340" y="81816"/>
                  </a:cubicBezTo>
                  <a:cubicBezTo>
                    <a:pt x="41478" y="83682"/>
                    <a:pt x="41478" y="85549"/>
                    <a:pt x="41617" y="87588"/>
                  </a:cubicBezTo>
                  <a:lnTo>
                    <a:pt x="41617" y="95054"/>
                  </a:lnTo>
                  <a:lnTo>
                    <a:pt x="41617" y="97646"/>
                  </a:lnTo>
                  <a:cubicBezTo>
                    <a:pt x="41617" y="99098"/>
                    <a:pt x="41478" y="100688"/>
                    <a:pt x="41617" y="102278"/>
                  </a:cubicBezTo>
                  <a:lnTo>
                    <a:pt x="41617" y="102416"/>
                  </a:lnTo>
                  <a:lnTo>
                    <a:pt x="41478" y="102555"/>
                  </a:lnTo>
                  <a:lnTo>
                    <a:pt x="41478" y="102693"/>
                  </a:lnTo>
                  <a:lnTo>
                    <a:pt x="41064" y="104006"/>
                  </a:lnTo>
                  <a:cubicBezTo>
                    <a:pt x="40753" y="104559"/>
                    <a:pt x="40338" y="105147"/>
                    <a:pt x="39888" y="105562"/>
                  </a:cubicBezTo>
                  <a:cubicBezTo>
                    <a:pt x="39474" y="106149"/>
                    <a:pt x="38748" y="106737"/>
                    <a:pt x="37884" y="107290"/>
                  </a:cubicBezTo>
                  <a:cubicBezTo>
                    <a:pt x="36605" y="108154"/>
                    <a:pt x="35153" y="108742"/>
                    <a:pt x="33840" y="109329"/>
                  </a:cubicBezTo>
                  <a:cubicBezTo>
                    <a:pt x="32837" y="109744"/>
                    <a:pt x="32111" y="110194"/>
                    <a:pt x="31247" y="110608"/>
                  </a:cubicBezTo>
                  <a:cubicBezTo>
                    <a:pt x="31109" y="110608"/>
                    <a:pt x="30971" y="110747"/>
                    <a:pt x="30971" y="110919"/>
                  </a:cubicBezTo>
                  <a:cubicBezTo>
                    <a:pt x="30971" y="111058"/>
                    <a:pt x="30971" y="111058"/>
                    <a:pt x="31109" y="111196"/>
                  </a:cubicBezTo>
                  <a:cubicBezTo>
                    <a:pt x="31109" y="111334"/>
                    <a:pt x="31247" y="111334"/>
                    <a:pt x="31420" y="111334"/>
                  </a:cubicBezTo>
                  <a:lnTo>
                    <a:pt x="31696" y="111334"/>
                  </a:lnTo>
                  <a:cubicBezTo>
                    <a:pt x="32561" y="110919"/>
                    <a:pt x="33286" y="110608"/>
                    <a:pt x="34151" y="110194"/>
                  </a:cubicBezTo>
                  <a:cubicBezTo>
                    <a:pt x="35430" y="109606"/>
                    <a:pt x="36743" y="109018"/>
                    <a:pt x="37884" y="108327"/>
                  </a:cubicBezTo>
                  <a:cubicBezTo>
                    <a:pt x="38471" y="108016"/>
                    <a:pt x="39024" y="107601"/>
                    <a:pt x="39474" y="107290"/>
                  </a:cubicBezTo>
                  <a:cubicBezTo>
                    <a:pt x="39888" y="107014"/>
                    <a:pt x="40338" y="106599"/>
                    <a:pt x="40753" y="106149"/>
                  </a:cubicBezTo>
                  <a:cubicBezTo>
                    <a:pt x="41064" y="105735"/>
                    <a:pt x="41478" y="105147"/>
                    <a:pt x="41617" y="104698"/>
                  </a:cubicBezTo>
                  <a:cubicBezTo>
                    <a:pt x="41928" y="104421"/>
                    <a:pt x="42066" y="104145"/>
                    <a:pt x="42066" y="103834"/>
                  </a:cubicBezTo>
                  <a:cubicBezTo>
                    <a:pt x="42204" y="103419"/>
                    <a:pt x="42343" y="103142"/>
                    <a:pt x="42481" y="102693"/>
                  </a:cubicBezTo>
                  <a:lnTo>
                    <a:pt x="42481" y="102555"/>
                  </a:lnTo>
                  <a:lnTo>
                    <a:pt x="42481" y="102278"/>
                  </a:lnTo>
                  <a:lnTo>
                    <a:pt x="42481" y="97785"/>
                  </a:lnTo>
                  <a:lnTo>
                    <a:pt x="42481" y="96644"/>
                  </a:lnTo>
                  <a:lnTo>
                    <a:pt x="42481" y="94052"/>
                  </a:lnTo>
                  <a:lnTo>
                    <a:pt x="42481" y="93775"/>
                  </a:lnTo>
                  <a:lnTo>
                    <a:pt x="42481" y="90872"/>
                  </a:lnTo>
                  <a:cubicBezTo>
                    <a:pt x="42481" y="88867"/>
                    <a:pt x="42481" y="86862"/>
                    <a:pt x="42343" y="85134"/>
                  </a:cubicBezTo>
                  <a:cubicBezTo>
                    <a:pt x="42343" y="83406"/>
                    <a:pt x="42204" y="81539"/>
                    <a:pt x="42066" y="79362"/>
                  </a:cubicBezTo>
                  <a:cubicBezTo>
                    <a:pt x="41928" y="77357"/>
                    <a:pt x="41928" y="75317"/>
                    <a:pt x="41928" y="73313"/>
                  </a:cubicBezTo>
                  <a:cubicBezTo>
                    <a:pt x="41928" y="70859"/>
                    <a:pt x="41928" y="68128"/>
                    <a:pt x="41617" y="65536"/>
                  </a:cubicBezTo>
                  <a:cubicBezTo>
                    <a:pt x="41617" y="65397"/>
                    <a:pt x="41478" y="65121"/>
                    <a:pt x="41478" y="64810"/>
                  </a:cubicBezTo>
                  <a:cubicBezTo>
                    <a:pt x="41478" y="64671"/>
                    <a:pt x="41478" y="64533"/>
                    <a:pt x="41340" y="64395"/>
                  </a:cubicBezTo>
                  <a:cubicBezTo>
                    <a:pt x="41340" y="63946"/>
                    <a:pt x="41340" y="63531"/>
                    <a:pt x="41064" y="62943"/>
                  </a:cubicBezTo>
                  <a:cubicBezTo>
                    <a:pt x="40753" y="62356"/>
                    <a:pt x="40476" y="61941"/>
                    <a:pt x="39888" y="61353"/>
                  </a:cubicBezTo>
                  <a:cubicBezTo>
                    <a:pt x="39474" y="60938"/>
                    <a:pt x="39024" y="60627"/>
                    <a:pt x="38610" y="60213"/>
                  </a:cubicBezTo>
                  <a:cubicBezTo>
                    <a:pt x="38022" y="59936"/>
                    <a:pt x="37607" y="59763"/>
                    <a:pt x="37158" y="59625"/>
                  </a:cubicBezTo>
                  <a:lnTo>
                    <a:pt x="37296" y="59072"/>
                  </a:lnTo>
                  <a:lnTo>
                    <a:pt x="37469" y="58484"/>
                  </a:lnTo>
                  <a:cubicBezTo>
                    <a:pt x="38022" y="56756"/>
                    <a:pt x="38471" y="55028"/>
                    <a:pt x="39197" y="53161"/>
                  </a:cubicBezTo>
                  <a:cubicBezTo>
                    <a:pt x="39474" y="52297"/>
                    <a:pt x="39750" y="51295"/>
                    <a:pt x="40061" y="50431"/>
                  </a:cubicBezTo>
                  <a:cubicBezTo>
                    <a:pt x="40338" y="49705"/>
                    <a:pt x="40614" y="48979"/>
                    <a:pt x="40925" y="48391"/>
                  </a:cubicBezTo>
                  <a:cubicBezTo>
                    <a:pt x="41064" y="47838"/>
                    <a:pt x="41340" y="47389"/>
                    <a:pt x="41478" y="46974"/>
                  </a:cubicBezTo>
                  <a:cubicBezTo>
                    <a:pt x="41928" y="45937"/>
                    <a:pt x="42343" y="44797"/>
                    <a:pt x="42792" y="43794"/>
                  </a:cubicBezTo>
                  <a:cubicBezTo>
                    <a:pt x="43518" y="41928"/>
                    <a:pt x="43933" y="40476"/>
                    <a:pt x="44071" y="39024"/>
                  </a:cubicBezTo>
                  <a:cubicBezTo>
                    <a:pt x="44209" y="38333"/>
                    <a:pt x="44382" y="37469"/>
                    <a:pt x="44382" y="36743"/>
                  </a:cubicBezTo>
                  <a:cubicBezTo>
                    <a:pt x="44382" y="36017"/>
                    <a:pt x="44209" y="35429"/>
                    <a:pt x="43933" y="35015"/>
                  </a:cubicBezTo>
                  <a:cubicBezTo>
                    <a:pt x="43794" y="34427"/>
                    <a:pt x="43345" y="34012"/>
                    <a:pt x="42930" y="33839"/>
                  </a:cubicBezTo>
                  <a:cubicBezTo>
                    <a:pt x="42654" y="33563"/>
                    <a:pt x="42204" y="33563"/>
                    <a:pt x="41790" y="33563"/>
                  </a:cubicBezTo>
                  <a:lnTo>
                    <a:pt x="41064" y="33563"/>
                  </a:lnTo>
                  <a:cubicBezTo>
                    <a:pt x="40753" y="33701"/>
                    <a:pt x="40476" y="33839"/>
                    <a:pt x="40061" y="34012"/>
                  </a:cubicBezTo>
                  <a:cubicBezTo>
                    <a:pt x="39888" y="34150"/>
                    <a:pt x="39612" y="34289"/>
                    <a:pt x="39335" y="34565"/>
                  </a:cubicBezTo>
                  <a:cubicBezTo>
                    <a:pt x="39024" y="34876"/>
                    <a:pt x="38748" y="35153"/>
                    <a:pt x="38610" y="35429"/>
                  </a:cubicBezTo>
                  <a:cubicBezTo>
                    <a:pt x="38471" y="35568"/>
                    <a:pt x="38333" y="35879"/>
                    <a:pt x="38022" y="36294"/>
                  </a:cubicBezTo>
                  <a:cubicBezTo>
                    <a:pt x="37745" y="36881"/>
                    <a:pt x="37469" y="37469"/>
                    <a:pt x="37296" y="38022"/>
                  </a:cubicBezTo>
                  <a:lnTo>
                    <a:pt x="37158" y="38471"/>
                  </a:lnTo>
                  <a:cubicBezTo>
                    <a:pt x="36881" y="39197"/>
                    <a:pt x="36605" y="40061"/>
                    <a:pt x="36294" y="41063"/>
                  </a:cubicBezTo>
                  <a:cubicBezTo>
                    <a:pt x="35015" y="44658"/>
                    <a:pt x="33840" y="48253"/>
                    <a:pt x="32837" y="51571"/>
                  </a:cubicBezTo>
                  <a:cubicBezTo>
                    <a:pt x="32561" y="52712"/>
                    <a:pt x="32284" y="53714"/>
                    <a:pt x="31835" y="54889"/>
                  </a:cubicBezTo>
                  <a:cubicBezTo>
                    <a:pt x="31973" y="53887"/>
                    <a:pt x="31835" y="52850"/>
                    <a:pt x="31835" y="51710"/>
                  </a:cubicBezTo>
                  <a:cubicBezTo>
                    <a:pt x="31696" y="49843"/>
                    <a:pt x="31558" y="47838"/>
                    <a:pt x="31420" y="45937"/>
                  </a:cubicBezTo>
                  <a:cubicBezTo>
                    <a:pt x="31247" y="43656"/>
                    <a:pt x="31109" y="41202"/>
                    <a:pt x="30971" y="38886"/>
                  </a:cubicBezTo>
                  <a:lnTo>
                    <a:pt x="30832" y="37884"/>
                  </a:lnTo>
                  <a:lnTo>
                    <a:pt x="30556" y="34289"/>
                  </a:lnTo>
                  <a:cubicBezTo>
                    <a:pt x="30245" y="30832"/>
                    <a:pt x="29968" y="26788"/>
                    <a:pt x="29692" y="22606"/>
                  </a:cubicBezTo>
                  <a:cubicBezTo>
                    <a:pt x="29692" y="21327"/>
                    <a:pt x="29519" y="19875"/>
                    <a:pt x="29519" y="18596"/>
                  </a:cubicBezTo>
                  <a:lnTo>
                    <a:pt x="29381" y="16868"/>
                  </a:lnTo>
                  <a:cubicBezTo>
                    <a:pt x="29381" y="14829"/>
                    <a:pt x="29242" y="12962"/>
                    <a:pt x="29104" y="10957"/>
                  </a:cubicBezTo>
                  <a:cubicBezTo>
                    <a:pt x="28966" y="7052"/>
                    <a:pt x="28655" y="3906"/>
                    <a:pt x="28378" y="1003"/>
                  </a:cubicBezTo>
                  <a:cubicBezTo>
                    <a:pt x="28378" y="864"/>
                    <a:pt x="28378" y="864"/>
                    <a:pt x="28240" y="726"/>
                  </a:cubicBezTo>
                  <a:cubicBezTo>
                    <a:pt x="28240" y="726"/>
                    <a:pt x="28240" y="588"/>
                    <a:pt x="28102" y="588"/>
                  </a:cubicBezTo>
                  <a:cubicBezTo>
                    <a:pt x="27791" y="311"/>
                    <a:pt x="27514" y="139"/>
                    <a:pt x="26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5" name="Google Shape;2205;p15"/>
            <p:cNvSpPr/>
            <p:nvPr/>
          </p:nvSpPr>
          <p:spPr>
            <a:xfrm>
              <a:off x="2203682" y="2661054"/>
              <a:ext cx="41595" cy="63399"/>
            </a:xfrm>
            <a:custGeom>
              <a:avLst/>
              <a:gdLst/>
              <a:ahLst/>
              <a:cxnLst/>
              <a:rect l="l" t="t" r="r" b="b"/>
              <a:pathLst>
                <a:path w="2316" h="3530" extrusionOk="0">
                  <a:moveTo>
                    <a:pt x="449" y="1"/>
                  </a:moveTo>
                  <a:lnTo>
                    <a:pt x="311" y="174"/>
                  </a:lnTo>
                  <a:cubicBezTo>
                    <a:pt x="173" y="312"/>
                    <a:pt x="0" y="588"/>
                    <a:pt x="173" y="727"/>
                  </a:cubicBezTo>
                  <a:cubicBezTo>
                    <a:pt x="173" y="865"/>
                    <a:pt x="311" y="1038"/>
                    <a:pt x="311" y="1176"/>
                  </a:cubicBezTo>
                  <a:cubicBezTo>
                    <a:pt x="588" y="1591"/>
                    <a:pt x="726" y="2040"/>
                    <a:pt x="1037" y="2455"/>
                  </a:cubicBezTo>
                  <a:cubicBezTo>
                    <a:pt x="1175" y="2766"/>
                    <a:pt x="1314" y="3043"/>
                    <a:pt x="1452" y="3319"/>
                  </a:cubicBezTo>
                  <a:cubicBezTo>
                    <a:pt x="1452" y="3416"/>
                    <a:pt x="1588" y="3530"/>
                    <a:pt x="1776" y="3530"/>
                  </a:cubicBezTo>
                  <a:cubicBezTo>
                    <a:pt x="1856" y="3530"/>
                    <a:pt x="1946" y="3509"/>
                    <a:pt x="2039" y="3457"/>
                  </a:cubicBezTo>
                  <a:cubicBezTo>
                    <a:pt x="2178" y="3319"/>
                    <a:pt x="2316" y="3043"/>
                    <a:pt x="2178" y="2904"/>
                  </a:cubicBezTo>
                  <a:cubicBezTo>
                    <a:pt x="2178" y="2766"/>
                    <a:pt x="2178" y="2766"/>
                    <a:pt x="2039" y="2766"/>
                  </a:cubicBezTo>
                  <a:cubicBezTo>
                    <a:pt x="1728" y="1902"/>
                    <a:pt x="1452" y="1038"/>
                    <a:pt x="864" y="312"/>
                  </a:cubicBezTo>
                  <a:cubicBezTo>
                    <a:pt x="726" y="174"/>
                    <a:pt x="588" y="1"/>
                    <a:pt x="4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6" name="Google Shape;2206;p15"/>
            <p:cNvSpPr/>
            <p:nvPr/>
          </p:nvSpPr>
          <p:spPr>
            <a:xfrm>
              <a:off x="2222306" y="2640580"/>
              <a:ext cx="40985" cy="62088"/>
            </a:xfrm>
            <a:custGeom>
              <a:avLst/>
              <a:gdLst/>
              <a:ahLst/>
              <a:cxnLst/>
              <a:rect l="l" t="t" r="r" b="b"/>
              <a:pathLst>
                <a:path w="2282" h="3457" extrusionOk="0">
                  <a:moveTo>
                    <a:pt x="277" y="0"/>
                  </a:moveTo>
                  <a:cubicBezTo>
                    <a:pt x="277" y="138"/>
                    <a:pt x="138" y="138"/>
                    <a:pt x="138" y="277"/>
                  </a:cubicBezTo>
                  <a:cubicBezTo>
                    <a:pt x="0" y="277"/>
                    <a:pt x="0" y="449"/>
                    <a:pt x="0" y="588"/>
                  </a:cubicBezTo>
                  <a:cubicBezTo>
                    <a:pt x="138" y="726"/>
                    <a:pt x="138" y="864"/>
                    <a:pt x="138" y="1003"/>
                  </a:cubicBezTo>
                  <a:cubicBezTo>
                    <a:pt x="277" y="1314"/>
                    <a:pt x="553" y="1728"/>
                    <a:pt x="691" y="2005"/>
                  </a:cubicBezTo>
                  <a:lnTo>
                    <a:pt x="1555" y="3318"/>
                  </a:lnTo>
                  <a:cubicBezTo>
                    <a:pt x="1728" y="3457"/>
                    <a:pt x="1867" y="3457"/>
                    <a:pt x="1867" y="3457"/>
                  </a:cubicBezTo>
                  <a:cubicBezTo>
                    <a:pt x="2005" y="3457"/>
                    <a:pt x="2143" y="3457"/>
                    <a:pt x="2281" y="3318"/>
                  </a:cubicBezTo>
                  <a:lnTo>
                    <a:pt x="2281" y="3042"/>
                  </a:lnTo>
                  <a:lnTo>
                    <a:pt x="2281" y="2869"/>
                  </a:lnTo>
                  <a:lnTo>
                    <a:pt x="2281" y="2731"/>
                  </a:lnTo>
                  <a:cubicBezTo>
                    <a:pt x="2143" y="2731"/>
                    <a:pt x="2143" y="2593"/>
                    <a:pt x="2143" y="2593"/>
                  </a:cubicBezTo>
                  <a:cubicBezTo>
                    <a:pt x="1728" y="2005"/>
                    <a:pt x="1279" y="1314"/>
                    <a:pt x="1002" y="588"/>
                  </a:cubicBezTo>
                  <a:lnTo>
                    <a:pt x="864" y="449"/>
                  </a:lnTo>
                  <a:lnTo>
                    <a:pt x="864" y="277"/>
                  </a:lnTo>
                  <a:cubicBezTo>
                    <a:pt x="864" y="138"/>
                    <a:pt x="691" y="138"/>
                    <a:pt x="691" y="138"/>
                  </a:cubicBezTo>
                  <a:cubicBezTo>
                    <a:pt x="553" y="0"/>
                    <a:pt x="553"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7" name="Google Shape;2207;p15"/>
            <p:cNvSpPr/>
            <p:nvPr/>
          </p:nvSpPr>
          <p:spPr>
            <a:xfrm>
              <a:off x="2661823" y="2620087"/>
              <a:ext cx="28574" cy="69541"/>
            </a:xfrm>
            <a:custGeom>
              <a:avLst/>
              <a:gdLst/>
              <a:ahLst/>
              <a:cxnLst/>
              <a:rect l="l" t="t" r="r" b="b"/>
              <a:pathLst>
                <a:path w="1591" h="3872" extrusionOk="0">
                  <a:moveTo>
                    <a:pt x="277" y="1"/>
                  </a:moveTo>
                  <a:cubicBezTo>
                    <a:pt x="138" y="1"/>
                    <a:pt x="138" y="139"/>
                    <a:pt x="0" y="139"/>
                  </a:cubicBezTo>
                  <a:lnTo>
                    <a:pt x="0" y="554"/>
                  </a:lnTo>
                  <a:cubicBezTo>
                    <a:pt x="0" y="865"/>
                    <a:pt x="138" y="1141"/>
                    <a:pt x="138" y="1590"/>
                  </a:cubicBezTo>
                  <a:cubicBezTo>
                    <a:pt x="277" y="1867"/>
                    <a:pt x="277" y="2144"/>
                    <a:pt x="415" y="2455"/>
                  </a:cubicBezTo>
                  <a:cubicBezTo>
                    <a:pt x="415" y="2593"/>
                    <a:pt x="415" y="2869"/>
                    <a:pt x="588" y="3008"/>
                  </a:cubicBezTo>
                  <a:lnTo>
                    <a:pt x="726" y="3008"/>
                  </a:lnTo>
                  <a:cubicBezTo>
                    <a:pt x="864" y="3008"/>
                    <a:pt x="864" y="3146"/>
                    <a:pt x="1003" y="3146"/>
                  </a:cubicBezTo>
                  <a:lnTo>
                    <a:pt x="1003" y="3595"/>
                  </a:lnTo>
                  <a:cubicBezTo>
                    <a:pt x="1003" y="3595"/>
                    <a:pt x="1003" y="3734"/>
                    <a:pt x="864" y="3872"/>
                  </a:cubicBezTo>
                  <a:lnTo>
                    <a:pt x="1279" y="3872"/>
                  </a:lnTo>
                  <a:cubicBezTo>
                    <a:pt x="1452" y="3872"/>
                    <a:pt x="1452" y="3734"/>
                    <a:pt x="1590" y="3734"/>
                  </a:cubicBezTo>
                  <a:lnTo>
                    <a:pt x="1590" y="3595"/>
                  </a:lnTo>
                  <a:lnTo>
                    <a:pt x="1590" y="3319"/>
                  </a:lnTo>
                  <a:cubicBezTo>
                    <a:pt x="1141" y="2455"/>
                    <a:pt x="1003" y="1279"/>
                    <a:pt x="864" y="277"/>
                  </a:cubicBezTo>
                  <a:cubicBezTo>
                    <a:pt x="864" y="139"/>
                    <a:pt x="726" y="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8" name="Google Shape;2208;p15"/>
            <p:cNvSpPr/>
            <p:nvPr/>
          </p:nvSpPr>
          <p:spPr>
            <a:xfrm>
              <a:off x="2700312" y="2622566"/>
              <a:ext cx="18" cy="18"/>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9" name="Google Shape;2209;p15"/>
            <p:cNvSpPr/>
            <p:nvPr/>
          </p:nvSpPr>
          <p:spPr>
            <a:xfrm>
              <a:off x="2682298" y="2594009"/>
              <a:ext cx="36656" cy="113633"/>
            </a:xfrm>
            <a:custGeom>
              <a:avLst/>
              <a:gdLst/>
              <a:ahLst/>
              <a:cxnLst/>
              <a:rect l="l" t="t" r="r" b="b"/>
              <a:pathLst>
                <a:path w="2041" h="6327" extrusionOk="0">
                  <a:moveTo>
                    <a:pt x="450" y="1"/>
                  </a:moveTo>
                  <a:cubicBezTo>
                    <a:pt x="312" y="1"/>
                    <a:pt x="139" y="139"/>
                    <a:pt x="1" y="277"/>
                  </a:cubicBezTo>
                  <a:lnTo>
                    <a:pt x="1" y="450"/>
                  </a:lnTo>
                  <a:cubicBezTo>
                    <a:pt x="139" y="2178"/>
                    <a:pt x="588" y="3907"/>
                    <a:pt x="1003" y="5635"/>
                  </a:cubicBezTo>
                  <a:cubicBezTo>
                    <a:pt x="1003" y="5773"/>
                    <a:pt x="1003" y="5911"/>
                    <a:pt x="1176" y="6050"/>
                  </a:cubicBezTo>
                  <a:cubicBezTo>
                    <a:pt x="1176" y="6188"/>
                    <a:pt x="1453" y="6326"/>
                    <a:pt x="1591" y="6326"/>
                  </a:cubicBezTo>
                  <a:cubicBezTo>
                    <a:pt x="1867" y="6188"/>
                    <a:pt x="2040" y="6050"/>
                    <a:pt x="2040" y="5773"/>
                  </a:cubicBezTo>
                  <a:cubicBezTo>
                    <a:pt x="1867" y="5635"/>
                    <a:pt x="1867" y="5635"/>
                    <a:pt x="1867" y="5462"/>
                  </a:cubicBezTo>
                  <a:cubicBezTo>
                    <a:pt x="1453" y="4183"/>
                    <a:pt x="1176" y="2870"/>
                    <a:pt x="1003" y="1591"/>
                  </a:cubicBezTo>
                  <a:lnTo>
                    <a:pt x="1003" y="727"/>
                  </a:lnTo>
                  <a:cubicBezTo>
                    <a:pt x="865" y="588"/>
                    <a:pt x="865" y="450"/>
                    <a:pt x="865" y="450"/>
                  </a:cubicBezTo>
                  <a:cubicBezTo>
                    <a:pt x="865" y="277"/>
                    <a:pt x="865" y="139"/>
                    <a:pt x="727" y="139"/>
                  </a:cubicBezTo>
                  <a:cubicBezTo>
                    <a:pt x="727" y="1"/>
                    <a:pt x="588" y="1"/>
                    <a:pt x="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210;p15"/>
            <p:cNvSpPr/>
            <p:nvPr/>
          </p:nvSpPr>
          <p:spPr>
            <a:xfrm>
              <a:off x="2708376" y="2607048"/>
              <a:ext cx="31053" cy="83622"/>
            </a:xfrm>
            <a:custGeom>
              <a:avLst/>
              <a:gdLst/>
              <a:ahLst/>
              <a:cxnLst/>
              <a:rect l="l" t="t" r="r" b="b"/>
              <a:pathLst>
                <a:path w="1729" h="4656" extrusionOk="0">
                  <a:moveTo>
                    <a:pt x="415" y="1"/>
                  </a:moveTo>
                  <a:cubicBezTo>
                    <a:pt x="277" y="1"/>
                    <a:pt x="139" y="139"/>
                    <a:pt x="139" y="139"/>
                  </a:cubicBezTo>
                  <a:cubicBezTo>
                    <a:pt x="1" y="139"/>
                    <a:pt x="1" y="277"/>
                    <a:pt x="1" y="277"/>
                  </a:cubicBezTo>
                  <a:lnTo>
                    <a:pt x="1" y="415"/>
                  </a:lnTo>
                  <a:cubicBezTo>
                    <a:pt x="139" y="1729"/>
                    <a:pt x="415" y="3008"/>
                    <a:pt x="726" y="4321"/>
                  </a:cubicBezTo>
                  <a:lnTo>
                    <a:pt x="865" y="4460"/>
                  </a:lnTo>
                  <a:cubicBezTo>
                    <a:pt x="865" y="4557"/>
                    <a:pt x="1003" y="4655"/>
                    <a:pt x="1133" y="4655"/>
                  </a:cubicBezTo>
                  <a:cubicBezTo>
                    <a:pt x="1187" y="4655"/>
                    <a:pt x="1239" y="4638"/>
                    <a:pt x="1279" y="4598"/>
                  </a:cubicBezTo>
                  <a:cubicBezTo>
                    <a:pt x="1591" y="4598"/>
                    <a:pt x="1729" y="4321"/>
                    <a:pt x="1591" y="4045"/>
                  </a:cubicBezTo>
                  <a:cubicBezTo>
                    <a:pt x="1591" y="3872"/>
                    <a:pt x="1591" y="3734"/>
                    <a:pt x="1452" y="3734"/>
                  </a:cubicBezTo>
                  <a:cubicBezTo>
                    <a:pt x="1279" y="2870"/>
                    <a:pt x="1141" y="2144"/>
                    <a:pt x="1003" y="1280"/>
                  </a:cubicBezTo>
                  <a:cubicBezTo>
                    <a:pt x="1003" y="1003"/>
                    <a:pt x="865" y="865"/>
                    <a:pt x="865" y="588"/>
                  </a:cubicBezTo>
                  <a:lnTo>
                    <a:pt x="865" y="415"/>
                  </a:lnTo>
                  <a:cubicBezTo>
                    <a:pt x="865" y="277"/>
                    <a:pt x="865" y="277"/>
                    <a:pt x="726" y="139"/>
                  </a:cubicBezTo>
                  <a:cubicBezTo>
                    <a:pt x="588" y="139"/>
                    <a:pt x="58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211;p15"/>
            <p:cNvSpPr/>
            <p:nvPr/>
          </p:nvSpPr>
          <p:spPr>
            <a:xfrm>
              <a:off x="2260795" y="2692107"/>
              <a:ext cx="26078" cy="59609"/>
            </a:xfrm>
            <a:custGeom>
              <a:avLst/>
              <a:gdLst/>
              <a:ahLst/>
              <a:cxnLst/>
              <a:rect l="l" t="t" r="r" b="b"/>
              <a:pathLst>
                <a:path w="1452" h="3319" extrusionOk="0">
                  <a:moveTo>
                    <a:pt x="1002" y="0"/>
                  </a:moveTo>
                  <a:cubicBezTo>
                    <a:pt x="726" y="0"/>
                    <a:pt x="588" y="173"/>
                    <a:pt x="588" y="449"/>
                  </a:cubicBezTo>
                  <a:cubicBezTo>
                    <a:pt x="449" y="588"/>
                    <a:pt x="449" y="726"/>
                    <a:pt x="449" y="864"/>
                  </a:cubicBezTo>
                  <a:cubicBezTo>
                    <a:pt x="277" y="1314"/>
                    <a:pt x="138" y="1901"/>
                    <a:pt x="138" y="2316"/>
                  </a:cubicBezTo>
                  <a:cubicBezTo>
                    <a:pt x="0" y="2454"/>
                    <a:pt x="0" y="2592"/>
                    <a:pt x="0" y="2765"/>
                  </a:cubicBezTo>
                  <a:cubicBezTo>
                    <a:pt x="0" y="2904"/>
                    <a:pt x="138" y="3180"/>
                    <a:pt x="277" y="3318"/>
                  </a:cubicBezTo>
                  <a:cubicBezTo>
                    <a:pt x="588" y="3318"/>
                    <a:pt x="864" y="3180"/>
                    <a:pt x="864" y="2904"/>
                  </a:cubicBezTo>
                  <a:lnTo>
                    <a:pt x="864" y="2765"/>
                  </a:lnTo>
                  <a:cubicBezTo>
                    <a:pt x="1002" y="2316"/>
                    <a:pt x="1002" y="2039"/>
                    <a:pt x="1141" y="1590"/>
                  </a:cubicBezTo>
                  <a:cubicBezTo>
                    <a:pt x="1141" y="1314"/>
                    <a:pt x="1314" y="864"/>
                    <a:pt x="1452" y="588"/>
                  </a:cubicBezTo>
                  <a:cubicBezTo>
                    <a:pt x="1452" y="449"/>
                    <a:pt x="1314" y="173"/>
                    <a:pt x="1002" y="173"/>
                  </a:cubicBezTo>
                  <a:lnTo>
                    <a:pt x="1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2" name="Google Shape;2212;p15"/>
            <p:cNvSpPr/>
            <p:nvPr/>
          </p:nvSpPr>
          <p:spPr>
            <a:xfrm>
              <a:off x="2641331" y="2674093"/>
              <a:ext cx="38506" cy="69272"/>
            </a:xfrm>
            <a:custGeom>
              <a:avLst/>
              <a:gdLst/>
              <a:ahLst/>
              <a:cxnLst/>
              <a:rect l="l" t="t" r="r" b="b"/>
              <a:pathLst>
                <a:path w="2144" h="3857" extrusionOk="0">
                  <a:moveTo>
                    <a:pt x="1556" y="1"/>
                  </a:moveTo>
                  <a:cubicBezTo>
                    <a:pt x="1418" y="139"/>
                    <a:pt x="1418" y="139"/>
                    <a:pt x="1279" y="312"/>
                  </a:cubicBezTo>
                  <a:lnTo>
                    <a:pt x="1279" y="450"/>
                  </a:lnTo>
                  <a:cubicBezTo>
                    <a:pt x="1003" y="1003"/>
                    <a:pt x="692" y="1591"/>
                    <a:pt x="415" y="2178"/>
                  </a:cubicBezTo>
                  <a:cubicBezTo>
                    <a:pt x="277" y="2455"/>
                    <a:pt x="139" y="2904"/>
                    <a:pt x="0" y="3181"/>
                  </a:cubicBezTo>
                  <a:lnTo>
                    <a:pt x="0" y="3457"/>
                  </a:lnTo>
                  <a:cubicBezTo>
                    <a:pt x="0" y="3595"/>
                    <a:pt x="0" y="3768"/>
                    <a:pt x="139" y="3768"/>
                  </a:cubicBezTo>
                  <a:cubicBezTo>
                    <a:pt x="249" y="3824"/>
                    <a:pt x="360" y="3857"/>
                    <a:pt x="453" y="3857"/>
                  </a:cubicBezTo>
                  <a:cubicBezTo>
                    <a:pt x="592" y="3857"/>
                    <a:pt x="692" y="3782"/>
                    <a:pt x="692" y="3595"/>
                  </a:cubicBezTo>
                  <a:cubicBezTo>
                    <a:pt x="865" y="3457"/>
                    <a:pt x="1003" y="3181"/>
                    <a:pt x="1003" y="3042"/>
                  </a:cubicBezTo>
                  <a:cubicBezTo>
                    <a:pt x="1418" y="2317"/>
                    <a:pt x="1729" y="1729"/>
                    <a:pt x="2005" y="1003"/>
                  </a:cubicBezTo>
                  <a:lnTo>
                    <a:pt x="2005" y="865"/>
                  </a:lnTo>
                  <a:cubicBezTo>
                    <a:pt x="2144" y="727"/>
                    <a:pt x="2144" y="588"/>
                    <a:pt x="2144" y="588"/>
                  </a:cubicBezTo>
                  <a:lnTo>
                    <a:pt x="2144" y="139"/>
                  </a:lnTo>
                  <a:cubicBezTo>
                    <a:pt x="2005" y="139"/>
                    <a:pt x="2005" y="1"/>
                    <a:pt x="1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3" name="Google Shape;2213;p15"/>
            <p:cNvSpPr/>
            <p:nvPr/>
          </p:nvSpPr>
          <p:spPr>
            <a:xfrm>
              <a:off x="2721415" y="2177463"/>
              <a:ext cx="18" cy="18"/>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4" name="Google Shape;2214;p15"/>
            <p:cNvSpPr/>
            <p:nvPr/>
          </p:nvSpPr>
          <p:spPr>
            <a:xfrm>
              <a:off x="2708376" y="2148907"/>
              <a:ext cx="15535" cy="72648"/>
            </a:xfrm>
            <a:custGeom>
              <a:avLst/>
              <a:gdLst/>
              <a:ahLst/>
              <a:cxnLst/>
              <a:rect l="l" t="t" r="r" b="b"/>
              <a:pathLst>
                <a:path w="865" h="4045" extrusionOk="0">
                  <a:moveTo>
                    <a:pt x="588" y="1"/>
                  </a:moveTo>
                  <a:cubicBezTo>
                    <a:pt x="415" y="1"/>
                    <a:pt x="277" y="173"/>
                    <a:pt x="277" y="312"/>
                  </a:cubicBezTo>
                  <a:cubicBezTo>
                    <a:pt x="139" y="727"/>
                    <a:pt x="139" y="1038"/>
                    <a:pt x="139" y="1452"/>
                  </a:cubicBezTo>
                  <a:cubicBezTo>
                    <a:pt x="1" y="2178"/>
                    <a:pt x="1" y="2904"/>
                    <a:pt x="1" y="3630"/>
                  </a:cubicBezTo>
                  <a:lnTo>
                    <a:pt x="1" y="3768"/>
                  </a:lnTo>
                  <a:cubicBezTo>
                    <a:pt x="1" y="3907"/>
                    <a:pt x="139" y="4045"/>
                    <a:pt x="277" y="4045"/>
                  </a:cubicBezTo>
                  <a:cubicBezTo>
                    <a:pt x="588" y="4045"/>
                    <a:pt x="588" y="3907"/>
                    <a:pt x="588" y="3768"/>
                  </a:cubicBezTo>
                  <a:cubicBezTo>
                    <a:pt x="588" y="3042"/>
                    <a:pt x="588" y="2317"/>
                    <a:pt x="726" y="1591"/>
                  </a:cubicBezTo>
                  <a:cubicBezTo>
                    <a:pt x="726" y="1176"/>
                    <a:pt x="726" y="865"/>
                    <a:pt x="865" y="450"/>
                  </a:cubicBezTo>
                  <a:cubicBezTo>
                    <a:pt x="865" y="312"/>
                    <a:pt x="865" y="312"/>
                    <a:pt x="726" y="312"/>
                  </a:cubicBezTo>
                  <a:cubicBezTo>
                    <a:pt x="726" y="173"/>
                    <a:pt x="726" y="173"/>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5" name="Google Shape;2215;p15"/>
            <p:cNvSpPr/>
            <p:nvPr/>
          </p:nvSpPr>
          <p:spPr>
            <a:xfrm>
              <a:off x="2726372" y="2133389"/>
              <a:ext cx="18032" cy="101205"/>
            </a:xfrm>
            <a:custGeom>
              <a:avLst/>
              <a:gdLst/>
              <a:ahLst/>
              <a:cxnLst/>
              <a:rect l="l" t="t" r="r" b="b"/>
              <a:pathLst>
                <a:path w="1004" h="5635" extrusionOk="0">
                  <a:moveTo>
                    <a:pt x="727" y="1"/>
                  </a:moveTo>
                  <a:cubicBezTo>
                    <a:pt x="589" y="1"/>
                    <a:pt x="450" y="173"/>
                    <a:pt x="277" y="312"/>
                  </a:cubicBezTo>
                  <a:lnTo>
                    <a:pt x="277" y="588"/>
                  </a:lnTo>
                  <a:cubicBezTo>
                    <a:pt x="139" y="1902"/>
                    <a:pt x="1" y="3319"/>
                    <a:pt x="1" y="4771"/>
                  </a:cubicBezTo>
                  <a:lnTo>
                    <a:pt x="1" y="5358"/>
                  </a:lnTo>
                  <a:cubicBezTo>
                    <a:pt x="1" y="5496"/>
                    <a:pt x="139" y="5635"/>
                    <a:pt x="277" y="5635"/>
                  </a:cubicBezTo>
                  <a:cubicBezTo>
                    <a:pt x="450" y="5635"/>
                    <a:pt x="589" y="5496"/>
                    <a:pt x="589" y="5358"/>
                  </a:cubicBezTo>
                  <a:lnTo>
                    <a:pt x="589" y="4909"/>
                  </a:lnTo>
                  <a:lnTo>
                    <a:pt x="589" y="3768"/>
                  </a:lnTo>
                  <a:cubicBezTo>
                    <a:pt x="727" y="2593"/>
                    <a:pt x="865" y="1452"/>
                    <a:pt x="865" y="450"/>
                  </a:cubicBezTo>
                  <a:cubicBezTo>
                    <a:pt x="1003" y="312"/>
                    <a:pt x="1003" y="173"/>
                    <a:pt x="865" y="173"/>
                  </a:cubicBezTo>
                  <a:cubicBezTo>
                    <a:pt x="865" y="1"/>
                    <a:pt x="727"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6" name="Google Shape;2216;p15"/>
            <p:cNvSpPr/>
            <p:nvPr/>
          </p:nvSpPr>
          <p:spPr>
            <a:xfrm>
              <a:off x="2759903" y="2206019"/>
              <a:ext cx="18" cy="18"/>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7" name="Google Shape;2217;p15"/>
            <p:cNvSpPr/>
            <p:nvPr/>
          </p:nvSpPr>
          <p:spPr>
            <a:xfrm>
              <a:off x="2749971" y="2120979"/>
              <a:ext cx="15535" cy="116093"/>
            </a:xfrm>
            <a:custGeom>
              <a:avLst/>
              <a:gdLst/>
              <a:ahLst/>
              <a:cxnLst/>
              <a:rect l="l" t="t" r="r" b="b"/>
              <a:pathLst>
                <a:path w="865" h="6464" extrusionOk="0">
                  <a:moveTo>
                    <a:pt x="553" y="0"/>
                  </a:moveTo>
                  <a:cubicBezTo>
                    <a:pt x="415" y="0"/>
                    <a:pt x="277" y="138"/>
                    <a:pt x="277" y="277"/>
                  </a:cubicBezTo>
                  <a:lnTo>
                    <a:pt x="277" y="553"/>
                  </a:lnTo>
                  <a:lnTo>
                    <a:pt x="277" y="2282"/>
                  </a:lnTo>
                  <a:lnTo>
                    <a:pt x="277" y="2420"/>
                  </a:lnTo>
                  <a:cubicBezTo>
                    <a:pt x="139" y="3595"/>
                    <a:pt x="0" y="4736"/>
                    <a:pt x="0" y="5876"/>
                  </a:cubicBezTo>
                  <a:lnTo>
                    <a:pt x="0" y="6187"/>
                  </a:lnTo>
                  <a:cubicBezTo>
                    <a:pt x="0" y="6326"/>
                    <a:pt x="139" y="6464"/>
                    <a:pt x="277" y="6464"/>
                  </a:cubicBezTo>
                  <a:cubicBezTo>
                    <a:pt x="415" y="6464"/>
                    <a:pt x="415" y="6464"/>
                    <a:pt x="553" y="6326"/>
                  </a:cubicBezTo>
                  <a:lnTo>
                    <a:pt x="553" y="6187"/>
                  </a:lnTo>
                  <a:lnTo>
                    <a:pt x="553" y="6049"/>
                  </a:lnTo>
                  <a:lnTo>
                    <a:pt x="553" y="4736"/>
                  </a:lnTo>
                  <a:cubicBezTo>
                    <a:pt x="692" y="3284"/>
                    <a:pt x="865" y="1867"/>
                    <a:pt x="865" y="415"/>
                  </a:cubicBezTo>
                  <a:lnTo>
                    <a:pt x="865" y="277"/>
                  </a:lnTo>
                  <a:cubicBezTo>
                    <a:pt x="865" y="138"/>
                    <a:pt x="692" y="0"/>
                    <a:pt x="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8" name="Google Shape;2218;p15"/>
            <p:cNvSpPr/>
            <p:nvPr/>
          </p:nvSpPr>
          <p:spPr>
            <a:xfrm>
              <a:off x="2754928" y="2161946"/>
              <a:ext cx="18" cy="2496"/>
            </a:xfrm>
            <a:custGeom>
              <a:avLst/>
              <a:gdLst/>
              <a:ahLst/>
              <a:cxnLst/>
              <a:rect l="l" t="t" r="r" b="b"/>
              <a:pathLst>
                <a:path w="1" h="139" extrusionOk="0">
                  <a:moveTo>
                    <a:pt x="1" y="1"/>
                  </a:moveTo>
                  <a:lnTo>
                    <a:pt x="1" y="139"/>
                  </a:lnTo>
                  <a:lnTo>
                    <a:pt x="1" y="1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9" name="Google Shape;2219;p15"/>
            <p:cNvSpPr/>
            <p:nvPr/>
          </p:nvSpPr>
          <p:spPr>
            <a:xfrm>
              <a:off x="2770463" y="2125936"/>
              <a:ext cx="13039" cy="121697"/>
            </a:xfrm>
            <a:custGeom>
              <a:avLst/>
              <a:gdLst/>
              <a:ahLst/>
              <a:cxnLst/>
              <a:rect l="l" t="t" r="r" b="b"/>
              <a:pathLst>
                <a:path w="726" h="6776" extrusionOk="0">
                  <a:moveTo>
                    <a:pt x="277" y="1"/>
                  </a:moveTo>
                  <a:lnTo>
                    <a:pt x="138" y="139"/>
                  </a:lnTo>
                  <a:lnTo>
                    <a:pt x="138" y="416"/>
                  </a:lnTo>
                  <a:cubicBezTo>
                    <a:pt x="138" y="2317"/>
                    <a:pt x="0" y="4183"/>
                    <a:pt x="0" y="6050"/>
                  </a:cubicBezTo>
                  <a:lnTo>
                    <a:pt x="0" y="6464"/>
                  </a:lnTo>
                  <a:cubicBezTo>
                    <a:pt x="0" y="6637"/>
                    <a:pt x="138" y="6775"/>
                    <a:pt x="277" y="6775"/>
                  </a:cubicBezTo>
                  <a:cubicBezTo>
                    <a:pt x="277" y="6775"/>
                    <a:pt x="415" y="6775"/>
                    <a:pt x="415" y="6637"/>
                  </a:cubicBezTo>
                  <a:cubicBezTo>
                    <a:pt x="588" y="6637"/>
                    <a:pt x="588" y="6464"/>
                    <a:pt x="588" y="6464"/>
                  </a:cubicBezTo>
                  <a:lnTo>
                    <a:pt x="588" y="6326"/>
                  </a:lnTo>
                  <a:cubicBezTo>
                    <a:pt x="588" y="4321"/>
                    <a:pt x="726" y="2455"/>
                    <a:pt x="726" y="416"/>
                  </a:cubicBezTo>
                  <a:lnTo>
                    <a:pt x="726" y="277"/>
                  </a:lnTo>
                  <a:cubicBezTo>
                    <a:pt x="726" y="139"/>
                    <a:pt x="58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20" name="Google Shape;2220;p15"/>
          <p:cNvSpPr/>
          <p:nvPr/>
        </p:nvSpPr>
        <p:spPr>
          <a:xfrm rot="7742116">
            <a:off x="-1068688" y="-809093"/>
            <a:ext cx="3985717" cy="2134183"/>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1" name="Google Shape;2221;p15"/>
          <p:cNvSpPr/>
          <p:nvPr/>
        </p:nvSpPr>
        <p:spPr>
          <a:xfrm rot="5400000">
            <a:off x="4064996" y="1559256"/>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222;p15"/>
          <p:cNvSpPr/>
          <p:nvPr/>
        </p:nvSpPr>
        <p:spPr>
          <a:xfrm rot="5400000">
            <a:off x="3802578" y="1696483"/>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15"/>
          <p:cNvSpPr/>
          <p:nvPr/>
        </p:nvSpPr>
        <p:spPr>
          <a:xfrm rot="5400000">
            <a:off x="3339475" y="420410"/>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224;p15"/>
          <p:cNvSpPr/>
          <p:nvPr/>
        </p:nvSpPr>
        <p:spPr>
          <a:xfrm rot="5400000" flipH="1">
            <a:off x="2309078" y="977114"/>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5" name="Google Shape;2225;p15"/>
          <p:cNvSpPr/>
          <p:nvPr/>
        </p:nvSpPr>
        <p:spPr>
          <a:xfrm rot="5400000">
            <a:off x="2597471" y="1319931"/>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26" name="Google Shape;2226;p15"/>
          <p:cNvGrpSpPr/>
          <p:nvPr/>
        </p:nvGrpSpPr>
        <p:grpSpPr>
          <a:xfrm>
            <a:off x="1583002" y="199073"/>
            <a:ext cx="446304" cy="481146"/>
            <a:chOff x="7769968" y="3326773"/>
            <a:chExt cx="1079332" cy="1163594"/>
          </a:xfrm>
        </p:grpSpPr>
        <p:sp>
          <p:nvSpPr>
            <p:cNvPr id="2227" name="Google Shape;2227;p15"/>
            <p:cNvSpPr/>
            <p:nvPr/>
          </p:nvSpPr>
          <p:spPr>
            <a:xfrm>
              <a:off x="7769968" y="3842816"/>
              <a:ext cx="177694" cy="133976"/>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228;p15"/>
            <p:cNvSpPr/>
            <p:nvPr/>
          </p:nvSpPr>
          <p:spPr>
            <a:xfrm>
              <a:off x="7946723" y="4115117"/>
              <a:ext cx="195440" cy="156422"/>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9" name="Google Shape;2229;p15"/>
            <p:cNvSpPr/>
            <p:nvPr/>
          </p:nvSpPr>
          <p:spPr>
            <a:xfrm>
              <a:off x="8179889" y="4303624"/>
              <a:ext cx="217534" cy="186743"/>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0;p15"/>
            <p:cNvSpPr/>
            <p:nvPr/>
          </p:nvSpPr>
          <p:spPr>
            <a:xfrm>
              <a:off x="8461475" y="3897347"/>
              <a:ext cx="241626" cy="178282"/>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231;p15"/>
            <p:cNvSpPr/>
            <p:nvPr/>
          </p:nvSpPr>
          <p:spPr>
            <a:xfrm>
              <a:off x="8175541" y="3783115"/>
              <a:ext cx="223998" cy="199906"/>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2" name="Google Shape;2232;p15"/>
            <p:cNvSpPr/>
            <p:nvPr/>
          </p:nvSpPr>
          <p:spPr>
            <a:xfrm>
              <a:off x="8630003" y="4213131"/>
              <a:ext cx="219297" cy="208132"/>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3" name="Google Shape;2233;p15"/>
            <p:cNvSpPr/>
            <p:nvPr/>
          </p:nvSpPr>
          <p:spPr>
            <a:xfrm>
              <a:off x="7996436" y="3540900"/>
              <a:ext cx="130332" cy="111059"/>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15"/>
            <p:cNvSpPr/>
            <p:nvPr/>
          </p:nvSpPr>
          <p:spPr>
            <a:xfrm>
              <a:off x="8188939" y="3326773"/>
              <a:ext cx="265836" cy="194382"/>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15"/>
            <p:cNvSpPr/>
            <p:nvPr/>
          </p:nvSpPr>
          <p:spPr>
            <a:xfrm>
              <a:off x="8428098" y="4228409"/>
              <a:ext cx="97426" cy="79915"/>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236;p15"/>
            <p:cNvSpPr/>
            <p:nvPr/>
          </p:nvSpPr>
          <p:spPr>
            <a:xfrm>
              <a:off x="8536572" y="3552887"/>
              <a:ext cx="153249" cy="10483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37" name="Google Shape;2237;p15"/>
          <p:cNvSpPr/>
          <p:nvPr/>
        </p:nvSpPr>
        <p:spPr>
          <a:xfrm>
            <a:off x="1360743" y="1230762"/>
            <a:ext cx="252704" cy="244945"/>
          </a:xfrm>
          <a:custGeom>
            <a:avLst/>
            <a:gdLst/>
            <a:ahLst/>
            <a:cxnLst/>
            <a:rect l="l" t="t" r="r" b="b"/>
            <a:pathLst>
              <a:path w="4305" h="4173" extrusionOk="0">
                <a:moveTo>
                  <a:pt x="2288" y="549"/>
                </a:moveTo>
                <a:lnTo>
                  <a:pt x="2288" y="549"/>
                </a:lnTo>
                <a:cubicBezTo>
                  <a:pt x="2342" y="840"/>
                  <a:pt x="2397" y="1133"/>
                  <a:pt x="2451" y="1427"/>
                </a:cubicBezTo>
                <a:lnTo>
                  <a:pt x="2451" y="1427"/>
                </a:lnTo>
                <a:cubicBezTo>
                  <a:pt x="2261" y="1411"/>
                  <a:pt x="2071" y="1395"/>
                  <a:pt x="1881" y="1378"/>
                </a:cubicBezTo>
                <a:lnTo>
                  <a:pt x="1881" y="1378"/>
                </a:lnTo>
                <a:cubicBezTo>
                  <a:pt x="2018" y="1101"/>
                  <a:pt x="2154" y="824"/>
                  <a:pt x="2288" y="549"/>
                </a:cubicBezTo>
                <a:close/>
                <a:moveTo>
                  <a:pt x="540" y="1521"/>
                </a:moveTo>
                <a:cubicBezTo>
                  <a:pt x="849" y="1552"/>
                  <a:pt x="1158" y="1581"/>
                  <a:pt x="1468" y="1609"/>
                </a:cubicBezTo>
                <a:lnTo>
                  <a:pt x="1468" y="1609"/>
                </a:lnTo>
                <a:cubicBezTo>
                  <a:pt x="1382" y="1786"/>
                  <a:pt x="1295" y="1962"/>
                  <a:pt x="1208" y="2139"/>
                </a:cubicBezTo>
                <a:lnTo>
                  <a:pt x="1208" y="2139"/>
                </a:lnTo>
                <a:cubicBezTo>
                  <a:pt x="985" y="1932"/>
                  <a:pt x="762" y="1726"/>
                  <a:pt x="540" y="1521"/>
                </a:cubicBezTo>
                <a:close/>
                <a:moveTo>
                  <a:pt x="2767" y="1721"/>
                </a:moveTo>
                <a:lnTo>
                  <a:pt x="2767" y="1721"/>
                </a:lnTo>
                <a:cubicBezTo>
                  <a:pt x="3075" y="1746"/>
                  <a:pt x="3383" y="1771"/>
                  <a:pt x="3691" y="1797"/>
                </a:cubicBezTo>
                <a:lnTo>
                  <a:pt x="3691" y="1797"/>
                </a:lnTo>
                <a:cubicBezTo>
                  <a:pt x="3420" y="1956"/>
                  <a:pt x="3147" y="2115"/>
                  <a:pt x="2874" y="2274"/>
                </a:cubicBezTo>
                <a:lnTo>
                  <a:pt x="2874" y="2274"/>
                </a:lnTo>
                <a:cubicBezTo>
                  <a:pt x="2839" y="2090"/>
                  <a:pt x="2803" y="1905"/>
                  <a:pt x="2767" y="1721"/>
                </a:cubicBezTo>
                <a:close/>
                <a:moveTo>
                  <a:pt x="1754" y="1634"/>
                </a:moveTo>
                <a:cubicBezTo>
                  <a:pt x="2003" y="1656"/>
                  <a:pt x="2252" y="1677"/>
                  <a:pt x="2501" y="1698"/>
                </a:cubicBezTo>
                <a:lnTo>
                  <a:pt x="2501" y="1698"/>
                </a:lnTo>
                <a:cubicBezTo>
                  <a:pt x="2545" y="1936"/>
                  <a:pt x="2589" y="2175"/>
                  <a:pt x="2633" y="2414"/>
                </a:cubicBezTo>
                <a:lnTo>
                  <a:pt x="2633" y="2414"/>
                </a:lnTo>
                <a:cubicBezTo>
                  <a:pt x="2401" y="2548"/>
                  <a:pt x="2169" y="2682"/>
                  <a:pt x="1936" y="2816"/>
                </a:cubicBezTo>
                <a:lnTo>
                  <a:pt x="1936" y="2816"/>
                </a:lnTo>
                <a:cubicBezTo>
                  <a:pt x="1761" y="2653"/>
                  <a:pt x="1587" y="2491"/>
                  <a:pt x="1412" y="2328"/>
                </a:cubicBezTo>
                <a:lnTo>
                  <a:pt x="1412" y="2328"/>
                </a:lnTo>
                <a:cubicBezTo>
                  <a:pt x="1526" y="2097"/>
                  <a:pt x="1640" y="1865"/>
                  <a:pt x="1754" y="1634"/>
                </a:cubicBezTo>
                <a:close/>
                <a:moveTo>
                  <a:pt x="1288" y="2578"/>
                </a:moveTo>
                <a:cubicBezTo>
                  <a:pt x="1423" y="2704"/>
                  <a:pt x="1558" y="2830"/>
                  <a:pt x="1694" y="2955"/>
                </a:cubicBezTo>
                <a:lnTo>
                  <a:pt x="1694" y="2955"/>
                </a:lnTo>
                <a:cubicBezTo>
                  <a:pt x="1418" y="3113"/>
                  <a:pt x="1144" y="3270"/>
                  <a:pt x="870" y="3426"/>
                </a:cubicBezTo>
                <a:lnTo>
                  <a:pt x="870" y="3426"/>
                </a:lnTo>
                <a:cubicBezTo>
                  <a:pt x="1009" y="3144"/>
                  <a:pt x="1148" y="2861"/>
                  <a:pt x="1288" y="2578"/>
                </a:cubicBezTo>
                <a:close/>
                <a:moveTo>
                  <a:pt x="2683" y="2684"/>
                </a:moveTo>
                <a:lnTo>
                  <a:pt x="2683" y="2684"/>
                </a:lnTo>
                <a:cubicBezTo>
                  <a:pt x="2744" y="3014"/>
                  <a:pt x="2805" y="3345"/>
                  <a:pt x="2865" y="3676"/>
                </a:cubicBezTo>
                <a:lnTo>
                  <a:pt x="2865" y="3676"/>
                </a:lnTo>
                <a:cubicBezTo>
                  <a:pt x="2622" y="3452"/>
                  <a:pt x="2379" y="3227"/>
                  <a:pt x="2136" y="3001"/>
                </a:cubicBezTo>
                <a:lnTo>
                  <a:pt x="2136" y="3001"/>
                </a:lnTo>
                <a:cubicBezTo>
                  <a:pt x="2318" y="2895"/>
                  <a:pt x="2501" y="2789"/>
                  <a:pt x="2683" y="2684"/>
                </a:cubicBezTo>
                <a:close/>
                <a:moveTo>
                  <a:pt x="2336" y="0"/>
                </a:moveTo>
                <a:cubicBezTo>
                  <a:pt x="2289" y="0"/>
                  <a:pt x="2242" y="21"/>
                  <a:pt x="2220" y="68"/>
                </a:cubicBezTo>
                <a:cubicBezTo>
                  <a:pt x="2011" y="494"/>
                  <a:pt x="1802" y="923"/>
                  <a:pt x="1593" y="1352"/>
                </a:cubicBezTo>
                <a:lnTo>
                  <a:pt x="1593" y="1352"/>
                </a:lnTo>
                <a:cubicBezTo>
                  <a:pt x="1124" y="1310"/>
                  <a:pt x="655" y="1265"/>
                  <a:pt x="186" y="1216"/>
                </a:cubicBezTo>
                <a:cubicBezTo>
                  <a:pt x="52" y="1216"/>
                  <a:pt x="0" y="1377"/>
                  <a:pt x="77" y="1460"/>
                </a:cubicBezTo>
                <a:cubicBezTo>
                  <a:pt x="413" y="1767"/>
                  <a:pt x="749" y="2078"/>
                  <a:pt x="1085" y="2390"/>
                </a:cubicBezTo>
                <a:lnTo>
                  <a:pt x="1085" y="2390"/>
                </a:lnTo>
                <a:cubicBezTo>
                  <a:pt x="872" y="2823"/>
                  <a:pt x="656" y="3257"/>
                  <a:pt x="439" y="3687"/>
                </a:cubicBezTo>
                <a:lnTo>
                  <a:pt x="439" y="3687"/>
                </a:lnTo>
                <a:cubicBezTo>
                  <a:pt x="425" y="3707"/>
                  <a:pt x="417" y="3727"/>
                  <a:pt x="415" y="3748"/>
                </a:cubicBezTo>
                <a:lnTo>
                  <a:pt x="415" y="3748"/>
                </a:lnTo>
                <a:cubicBezTo>
                  <a:pt x="399" y="3839"/>
                  <a:pt x="481" y="3912"/>
                  <a:pt x="559" y="3912"/>
                </a:cubicBezTo>
                <a:cubicBezTo>
                  <a:pt x="590" y="3912"/>
                  <a:pt x="621" y="3900"/>
                  <a:pt x="645" y="3874"/>
                </a:cubicBezTo>
                <a:lnTo>
                  <a:pt x="645" y="3874"/>
                </a:lnTo>
                <a:cubicBezTo>
                  <a:pt x="1058" y="3630"/>
                  <a:pt x="1476" y="3385"/>
                  <a:pt x="1894" y="3142"/>
                </a:cubicBezTo>
                <a:lnTo>
                  <a:pt x="1894" y="3142"/>
                </a:lnTo>
                <a:cubicBezTo>
                  <a:pt x="2251" y="3473"/>
                  <a:pt x="2607" y="3803"/>
                  <a:pt x="2964" y="4128"/>
                </a:cubicBezTo>
                <a:cubicBezTo>
                  <a:pt x="2995" y="4160"/>
                  <a:pt x="3031" y="4173"/>
                  <a:pt x="3065" y="4173"/>
                </a:cubicBezTo>
                <a:cubicBezTo>
                  <a:pt x="3149" y="4173"/>
                  <a:pt x="3226" y="4091"/>
                  <a:pt x="3207" y="4000"/>
                </a:cubicBezTo>
                <a:cubicBezTo>
                  <a:pt x="3116" y="3518"/>
                  <a:pt x="3022" y="3032"/>
                  <a:pt x="2927" y="2543"/>
                </a:cubicBezTo>
                <a:lnTo>
                  <a:pt x="2927" y="2543"/>
                </a:lnTo>
                <a:cubicBezTo>
                  <a:pt x="3343" y="2303"/>
                  <a:pt x="3758" y="2066"/>
                  <a:pt x="4169" y="1832"/>
                </a:cubicBezTo>
                <a:cubicBezTo>
                  <a:pt x="4304" y="1755"/>
                  <a:pt x="4221" y="1595"/>
                  <a:pt x="4118" y="1563"/>
                </a:cubicBezTo>
                <a:cubicBezTo>
                  <a:pt x="3650" y="1526"/>
                  <a:pt x="3182" y="1489"/>
                  <a:pt x="2715" y="1450"/>
                </a:cubicBezTo>
                <a:lnTo>
                  <a:pt x="2715" y="1450"/>
                </a:lnTo>
                <a:cubicBezTo>
                  <a:pt x="2627" y="998"/>
                  <a:pt x="2541" y="546"/>
                  <a:pt x="2457" y="94"/>
                </a:cubicBezTo>
                <a:cubicBezTo>
                  <a:pt x="2457" y="36"/>
                  <a:pt x="2397" y="0"/>
                  <a:pt x="2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15"/>
          <p:cNvSpPr/>
          <p:nvPr/>
        </p:nvSpPr>
        <p:spPr>
          <a:xfrm>
            <a:off x="4572788" y="487800"/>
            <a:ext cx="4167900" cy="416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304"/>
        <p:cNvGrpSpPr/>
        <p:nvPr/>
      </p:nvGrpSpPr>
      <p:grpSpPr>
        <a:xfrm>
          <a:off x="0" y="0"/>
          <a:ext cx="0" cy="0"/>
          <a:chOff x="0" y="0"/>
          <a:chExt cx="0" cy="0"/>
        </a:xfrm>
      </p:grpSpPr>
      <p:sp>
        <p:nvSpPr>
          <p:cNvPr id="2305" name="Google Shape;2305;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grpSp>
        <p:nvGrpSpPr>
          <p:cNvPr id="2306" name="Google Shape;2306;p17"/>
          <p:cNvGrpSpPr/>
          <p:nvPr/>
        </p:nvGrpSpPr>
        <p:grpSpPr>
          <a:xfrm>
            <a:off x="142975" y="118750"/>
            <a:ext cx="878525" cy="627975"/>
            <a:chOff x="142975" y="118750"/>
            <a:chExt cx="878525" cy="627975"/>
          </a:xfrm>
        </p:grpSpPr>
        <p:sp>
          <p:nvSpPr>
            <p:cNvPr id="2307" name="Google Shape;2307;p17"/>
            <p:cNvSpPr/>
            <p:nvPr/>
          </p:nvSpPr>
          <p:spPr>
            <a:xfrm>
              <a:off x="339616" y="466103"/>
              <a:ext cx="63379" cy="61703"/>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17"/>
            <p:cNvSpPr/>
            <p:nvPr/>
          </p:nvSpPr>
          <p:spPr>
            <a:xfrm>
              <a:off x="415808" y="317660"/>
              <a:ext cx="54114" cy="54015"/>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17"/>
            <p:cNvSpPr/>
            <p:nvPr/>
          </p:nvSpPr>
          <p:spPr>
            <a:xfrm>
              <a:off x="622305" y="380546"/>
              <a:ext cx="48298" cy="48692"/>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17"/>
            <p:cNvSpPr/>
            <p:nvPr/>
          </p:nvSpPr>
          <p:spPr>
            <a:xfrm>
              <a:off x="659267" y="206180"/>
              <a:ext cx="37160" cy="38934"/>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17"/>
            <p:cNvSpPr/>
            <p:nvPr/>
          </p:nvSpPr>
          <p:spPr>
            <a:xfrm>
              <a:off x="512600" y="558066"/>
              <a:ext cx="27796" cy="27993"/>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17"/>
            <p:cNvSpPr/>
            <p:nvPr/>
          </p:nvSpPr>
          <p:spPr>
            <a:xfrm>
              <a:off x="547788" y="341710"/>
              <a:ext cx="37160" cy="37948"/>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17"/>
            <p:cNvSpPr/>
            <p:nvPr/>
          </p:nvSpPr>
          <p:spPr>
            <a:xfrm>
              <a:off x="299006" y="273107"/>
              <a:ext cx="40708" cy="40216"/>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17"/>
            <p:cNvSpPr/>
            <p:nvPr/>
          </p:nvSpPr>
          <p:spPr>
            <a:xfrm>
              <a:off x="142975" y="434462"/>
              <a:ext cx="29472" cy="28190"/>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17"/>
            <p:cNvSpPr/>
            <p:nvPr/>
          </p:nvSpPr>
          <p:spPr>
            <a:xfrm>
              <a:off x="367707" y="174539"/>
              <a:ext cx="62985" cy="63379"/>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17"/>
            <p:cNvSpPr/>
            <p:nvPr/>
          </p:nvSpPr>
          <p:spPr>
            <a:xfrm>
              <a:off x="757834" y="399077"/>
              <a:ext cx="38934" cy="34893"/>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17"/>
            <p:cNvSpPr/>
            <p:nvPr/>
          </p:nvSpPr>
          <p:spPr>
            <a:xfrm>
              <a:off x="707466" y="577583"/>
              <a:ext cx="76390" cy="73433"/>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17"/>
            <p:cNvSpPr/>
            <p:nvPr/>
          </p:nvSpPr>
          <p:spPr>
            <a:xfrm>
              <a:off x="876508" y="356397"/>
              <a:ext cx="33513" cy="37554"/>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319;p17"/>
            <p:cNvSpPr/>
            <p:nvPr/>
          </p:nvSpPr>
          <p:spPr>
            <a:xfrm>
              <a:off x="887646" y="501390"/>
              <a:ext cx="58056" cy="44651"/>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320;p17"/>
            <p:cNvSpPr/>
            <p:nvPr/>
          </p:nvSpPr>
          <p:spPr>
            <a:xfrm>
              <a:off x="361892" y="673588"/>
              <a:ext cx="48692" cy="4721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17"/>
            <p:cNvSpPr/>
            <p:nvPr/>
          </p:nvSpPr>
          <p:spPr>
            <a:xfrm>
              <a:off x="570163" y="717155"/>
              <a:ext cx="31739" cy="29570"/>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17"/>
            <p:cNvSpPr/>
            <p:nvPr/>
          </p:nvSpPr>
          <p:spPr>
            <a:xfrm>
              <a:off x="834125" y="616813"/>
              <a:ext cx="85261" cy="85261"/>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17"/>
            <p:cNvSpPr/>
            <p:nvPr/>
          </p:nvSpPr>
          <p:spPr>
            <a:xfrm>
              <a:off x="181712" y="569993"/>
              <a:ext cx="52339" cy="52339"/>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17"/>
            <p:cNvSpPr/>
            <p:nvPr/>
          </p:nvSpPr>
          <p:spPr>
            <a:xfrm>
              <a:off x="497421" y="118750"/>
              <a:ext cx="50467" cy="48298"/>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17"/>
            <p:cNvSpPr/>
            <p:nvPr/>
          </p:nvSpPr>
          <p:spPr>
            <a:xfrm>
              <a:off x="822987" y="224415"/>
              <a:ext cx="62985" cy="63477"/>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17"/>
            <p:cNvSpPr/>
            <p:nvPr/>
          </p:nvSpPr>
          <p:spPr>
            <a:xfrm>
              <a:off x="986115" y="421550"/>
              <a:ext cx="35386" cy="29965"/>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17"/>
            <p:cNvSpPr/>
            <p:nvPr/>
          </p:nvSpPr>
          <p:spPr>
            <a:xfrm>
              <a:off x="469822" y="451416"/>
              <a:ext cx="37061" cy="35287"/>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8" name="Google Shape;2328;p17"/>
          <p:cNvGrpSpPr/>
          <p:nvPr/>
        </p:nvGrpSpPr>
        <p:grpSpPr>
          <a:xfrm>
            <a:off x="8043068" y="66315"/>
            <a:ext cx="1006274" cy="876685"/>
            <a:chOff x="8043068" y="66315"/>
            <a:chExt cx="1006274" cy="876685"/>
          </a:xfrm>
        </p:grpSpPr>
        <p:sp>
          <p:nvSpPr>
            <p:cNvPr id="2329" name="Google Shape;2329;p17"/>
            <p:cNvSpPr/>
            <p:nvPr/>
          </p:nvSpPr>
          <p:spPr>
            <a:xfrm rot="-3439216">
              <a:off x="8199825" y="438753"/>
              <a:ext cx="186964" cy="111391"/>
            </a:xfrm>
            <a:custGeom>
              <a:avLst/>
              <a:gdLst/>
              <a:ahLst/>
              <a:cxnLst/>
              <a:rect l="l" t="t" r="r" b="b"/>
              <a:pathLst>
                <a:path w="1472" h="877" extrusionOk="0">
                  <a:moveTo>
                    <a:pt x="166" y="1"/>
                  </a:moveTo>
                  <a:cubicBezTo>
                    <a:pt x="108" y="1"/>
                    <a:pt x="50" y="35"/>
                    <a:pt x="23" y="92"/>
                  </a:cubicBezTo>
                  <a:cubicBezTo>
                    <a:pt x="1" y="169"/>
                    <a:pt x="42" y="259"/>
                    <a:pt x="114" y="300"/>
                  </a:cubicBezTo>
                  <a:cubicBezTo>
                    <a:pt x="494" y="485"/>
                    <a:pt x="851" y="675"/>
                    <a:pt x="1227" y="865"/>
                  </a:cubicBezTo>
                  <a:cubicBezTo>
                    <a:pt x="1244" y="873"/>
                    <a:pt x="1261" y="877"/>
                    <a:pt x="1279" y="877"/>
                  </a:cubicBezTo>
                  <a:cubicBezTo>
                    <a:pt x="1342" y="877"/>
                    <a:pt x="1407" y="830"/>
                    <a:pt x="1435" y="770"/>
                  </a:cubicBezTo>
                  <a:cubicBezTo>
                    <a:pt x="1471" y="693"/>
                    <a:pt x="1417" y="598"/>
                    <a:pt x="1340" y="580"/>
                  </a:cubicBezTo>
                  <a:cubicBezTo>
                    <a:pt x="983" y="395"/>
                    <a:pt x="607" y="205"/>
                    <a:pt x="227" y="15"/>
                  </a:cubicBezTo>
                  <a:cubicBezTo>
                    <a:pt x="208" y="5"/>
                    <a:pt x="187"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17"/>
            <p:cNvSpPr/>
            <p:nvPr/>
          </p:nvSpPr>
          <p:spPr>
            <a:xfrm rot="-3439216">
              <a:off x="8350564" y="297962"/>
              <a:ext cx="155846" cy="96657"/>
            </a:xfrm>
            <a:custGeom>
              <a:avLst/>
              <a:gdLst/>
              <a:ahLst/>
              <a:cxnLst/>
              <a:rect l="l" t="t" r="r" b="b"/>
              <a:pathLst>
                <a:path w="1227" h="761" extrusionOk="0">
                  <a:moveTo>
                    <a:pt x="184" y="1"/>
                  </a:moveTo>
                  <a:cubicBezTo>
                    <a:pt x="127" y="1"/>
                    <a:pt x="55" y="47"/>
                    <a:pt x="41" y="107"/>
                  </a:cubicBezTo>
                  <a:cubicBezTo>
                    <a:pt x="0" y="184"/>
                    <a:pt x="41" y="256"/>
                    <a:pt x="113" y="297"/>
                  </a:cubicBezTo>
                  <a:cubicBezTo>
                    <a:pt x="416" y="446"/>
                    <a:pt x="697" y="596"/>
                    <a:pt x="982" y="749"/>
                  </a:cubicBezTo>
                  <a:cubicBezTo>
                    <a:pt x="998" y="757"/>
                    <a:pt x="1016" y="760"/>
                    <a:pt x="1034" y="760"/>
                  </a:cubicBezTo>
                  <a:cubicBezTo>
                    <a:pt x="1102" y="760"/>
                    <a:pt x="1176" y="712"/>
                    <a:pt x="1190" y="654"/>
                  </a:cubicBezTo>
                  <a:cubicBezTo>
                    <a:pt x="1226" y="578"/>
                    <a:pt x="1190" y="501"/>
                    <a:pt x="1095" y="464"/>
                  </a:cubicBezTo>
                  <a:cubicBezTo>
                    <a:pt x="810" y="315"/>
                    <a:pt x="529" y="161"/>
                    <a:pt x="226" y="12"/>
                  </a:cubicBezTo>
                  <a:cubicBezTo>
                    <a:pt x="215" y="4"/>
                    <a:pt x="200" y="1"/>
                    <a:pt x="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331;p17"/>
            <p:cNvSpPr/>
            <p:nvPr/>
          </p:nvSpPr>
          <p:spPr>
            <a:xfrm rot="-3439216">
              <a:off x="8438759" y="443508"/>
              <a:ext cx="140858" cy="85353"/>
            </a:xfrm>
            <a:custGeom>
              <a:avLst/>
              <a:gdLst/>
              <a:ahLst/>
              <a:cxnLst/>
              <a:rect l="l" t="t" r="r" b="b"/>
              <a:pathLst>
                <a:path w="1109" h="672" extrusionOk="0">
                  <a:moveTo>
                    <a:pt x="160" y="1"/>
                  </a:moveTo>
                  <a:cubicBezTo>
                    <a:pt x="113" y="1"/>
                    <a:pt x="68" y="19"/>
                    <a:pt x="37" y="64"/>
                  </a:cubicBezTo>
                  <a:cubicBezTo>
                    <a:pt x="0" y="141"/>
                    <a:pt x="0" y="231"/>
                    <a:pt x="73" y="272"/>
                  </a:cubicBezTo>
                  <a:cubicBezTo>
                    <a:pt x="317" y="439"/>
                    <a:pt x="584" y="571"/>
                    <a:pt x="883" y="666"/>
                  </a:cubicBezTo>
                  <a:cubicBezTo>
                    <a:pt x="900" y="670"/>
                    <a:pt x="918" y="672"/>
                    <a:pt x="935" y="672"/>
                  </a:cubicBezTo>
                  <a:cubicBezTo>
                    <a:pt x="998" y="672"/>
                    <a:pt x="1058" y="645"/>
                    <a:pt x="1073" y="571"/>
                  </a:cubicBezTo>
                  <a:cubicBezTo>
                    <a:pt x="1109" y="498"/>
                    <a:pt x="1073" y="403"/>
                    <a:pt x="996" y="367"/>
                  </a:cubicBezTo>
                  <a:cubicBezTo>
                    <a:pt x="864" y="326"/>
                    <a:pt x="733" y="290"/>
                    <a:pt x="602" y="231"/>
                  </a:cubicBezTo>
                  <a:cubicBezTo>
                    <a:pt x="566" y="213"/>
                    <a:pt x="543" y="195"/>
                    <a:pt x="507" y="195"/>
                  </a:cubicBezTo>
                  <a:cubicBezTo>
                    <a:pt x="489" y="177"/>
                    <a:pt x="489" y="177"/>
                    <a:pt x="471" y="159"/>
                  </a:cubicBezTo>
                  <a:lnTo>
                    <a:pt x="453" y="159"/>
                  </a:lnTo>
                  <a:lnTo>
                    <a:pt x="430" y="141"/>
                  </a:lnTo>
                  <a:cubicBezTo>
                    <a:pt x="376" y="118"/>
                    <a:pt x="317" y="82"/>
                    <a:pt x="263" y="28"/>
                  </a:cubicBezTo>
                  <a:cubicBezTo>
                    <a:pt x="230" y="11"/>
                    <a:pt x="195" y="1"/>
                    <a:pt x="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332;p17"/>
            <p:cNvSpPr/>
            <p:nvPr/>
          </p:nvSpPr>
          <p:spPr>
            <a:xfrm rot="-3439216">
              <a:off x="8522236" y="315416"/>
              <a:ext cx="141493" cy="85226"/>
            </a:xfrm>
            <a:custGeom>
              <a:avLst/>
              <a:gdLst/>
              <a:ahLst/>
              <a:cxnLst/>
              <a:rect l="l" t="t" r="r" b="b"/>
              <a:pathLst>
                <a:path w="1114" h="671" extrusionOk="0">
                  <a:moveTo>
                    <a:pt x="173" y="1"/>
                  </a:moveTo>
                  <a:cubicBezTo>
                    <a:pt x="118" y="1"/>
                    <a:pt x="55" y="37"/>
                    <a:pt x="41" y="89"/>
                  </a:cubicBezTo>
                  <a:cubicBezTo>
                    <a:pt x="1" y="166"/>
                    <a:pt x="41" y="261"/>
                    <a:pt x="114" y="297"/>
                  </a:cubicBezTo>
                  <a:cubicBezTo>
                    <a:pt x="381" y="410"/>
                    <a:pt x="625" y="542"/>
                    <a:pt x="887" y="655"/>
                  </a:cubicBezTo>
                  <a:cubicBezTo>
                    <a:pt x="908" y="666"/>
                    <a:pt x="931" y="671"/>
                    <a:pt x="952" y="671"/>
                  </a:cubicBezTo>
                  <a:cubicBezTo>
                    <a:pt x="1010" y="671"/>
                    <a:pt x="1064" y="635"/>
                    <a:pt x="1077" y="582"/>
                  </a:cubicBezTo>
                  <a:cubicBezTo>
                    <a:pt x="1114" y="487"/>
                    <a:pt x="1077" y="410"/>
                    <a:pt x="1001" y="374"/>
                  </a:cubicBezTo>
                  <a:cubicBezTo>
                    <a:pt x="738" y="261"/>
                    <a:pt x="494" y="130"/>
                    <a:pt x="227" y="17"/>
                  </a:cubicBezTo>
                  <a:cubicBezTo>
                    <a:pt x="212" y="6"/>
                    <a:pt x="193"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17"/>
            <p:cNvSpPr/>
            <p:nvPr/>
          </p:nvSpPr>
          <p:spPr>
            <a:xfrm rot="-3439216">
              <a:off x="8369635" y="170263"/>
              <a:ext cx="167404" cy="113677"/>
            </a:xfrm>
            <a:custGeom>
              <a:avLst/>
              <a:gdLst/>
              <a:ahLst/>
              <a:cxnLst/>
              <a:rect l="l" t="t" r="r" b="b"/>
              <a:pathLst>
                <a:path w="1318" h="895" extrusionOk="0">
                  <a:moveTo>
                    <a:pt x="169" y="0"/>
                  </a:moveTo>
                  <a:cubicBezTo>
                    <a:pt x="128" y="0"/>
                    <a:pt x="89" y="19"/>
                    <a:pt x="55" y="64"/>
                  </a:cubicBezTo>
                  <a:cubicBezTo>
                    <a:pt x="1" y="118"/>
                    <a:pt x="1" y="231"/>
                    <a:pt x="73" y="272"/>
                  </a:cubicBezTo>
                  <a:cubicBezTo>
                    <a:pt x="412" y="457"/>
                    <a:pt x="734" y="665"/>
                    <a:pt x="1055" y="855"/>
                  </a:cubicBezTo>
                  <a:cubicBezTo>
                    <a:pt x="1090" y="881"/>
                    <a:pt x="1130" y="894"/>
                    <a:pt x="1166" y="894"/>
                  </a:cubicBezTo>
                  <a:cubicBezTo>
                    <a:pt x="1207" y="894"/>
                    <a:pt x="1243" y="876"/>
                    <a:pt x="1263" y="837"/>
                  </a:cubicBezTo>
                  <a:cubicBezTo>
                    <a:pt x="1317" y="778"/>
                    <a:pt x="1317" y="665"/>
                    <a:pt x="1245" y="611"/>
                  </a:cubicBezTo>
                  <a:cubicBezTo>
                    <a:pt x="924" y="421"/>
                    <a:pt x="584" y="213"/>
                    <a:pt x="263" y="27"/>
                  </a:cubicBezTo>
                  <a:cubicBezTo>
                    <a:pt x="231" y="10"/>
                    <a:pt x="199"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17"/>
            <p:cNvSpPr/>
            <p:nvPr/>
          </p:nvSpPr>
          <p:spPr>
            <a:xfrm rot="-3439216">
              <a:off x="8695895" y="94902"/>
              <a:ext cx="119647" cy="94625"/>
            </a:xfrm>
            <a:custGeom>
              <a:avLst/>
              <a:gdLst/>
              <a:ahLst/>
              <a:cxnLst/>
              <a:rect l="l" t="t" r="r" b="b"/>
              <a:pathLst>
                <a:path w="942" h="745" extrusionOk="0">
                  <a:moveTo>
                    <a:pt x="162" y="0"/>
                  </a:moveTo>
                  <a:cubicBezTo>
                    <a:pt x="119" y="0"/>
                    <a:pt x="76" y="19"/>
                    <a:pt x="55" y="60"/>
                  </a:cubicBezTo>
                  <a:cubicBezTo>
                    <a:pt x="0" y="137"/>
                    <a:pt x="0" y="232"/>
                    <a:pt x="73" y="268"/>
                  </a:cubicBezTo>
                  <a:cubicBezTo>
                    <a:pt x="281" y="418"/>
                    <a:pt x="489" y="571"/>
                    <a:pt x="697" y="721"/>
                  </a:cubicBezTo>
                  <a:cubicBezTo>
                    <a:pt x="720" y="736"/>
                    <a:pt x="749" y="744"/>
                    <a:pt x="780" y="744"/>
                  </a:cubicBezTo>
                  <a:cubicBezTo>
                    <a:pt x="824" y="744"/>
                    <a:pt x="871" y="727"/>
                    <a:pt x="905" y="684"/>
                  </a:cubicBezTo>
                  <a:cubicBezTo>
                    <a:pt x="941" y="626"/>
                    <a:pt x="941" y="513"/>
                    <a:pt x="864" y="476"/>
                  </a:cubicBezTo>
                  <a:cubicBezTo>
                    <a:pt x="679" y="323"/>
                    <a:pt x="471" y="173"/>
                    <a:pt x="263" y="42"/>
                  </a:cubicBezTo>
                  <a:cubicBezTo>
                    <a:pt x="237" y="15"/>
                    <a:pt x="199" y="0"/>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17"/>
            <p:cNvSpPr/>
            <p:nvPr/>
          </p:nvSpPr>
          <p:spPr>
            <a:xfrm rot="-3439216">
              <a:off x="8738948" y="353955"/>
              <a:ext cx="117233" cy="76716"/>
            </a:xfrm>
            <a:custGeom>
              <a:avLst/>
              <a:gdLst/>
              <a:ahLst/>
              <a:cxnLst/>
              <a:rect l="l" t="t" r="r" b="b"/>
              <a:pathLst>
                <a:path w="923" h="604" extrusionOk="0">
                  <a:moveTo>
                    <a:pt x="468" y="171"/>
                  </a:moveTo>
                  <a:cubicBezTo>
                    <a:pt x="466" y="171"/>
                    <a:pt x="466" y="173"/>
                    <a:pt x="471" y="178"/>
                  </a:cubicBezTo>
                  <a:cubicBezTo>
                    <a:pt x="474" y="178"/>
                    <a:pt x="478" y="179"/>
                    <a:pt x="482" y="180"/>
                  </a:cubicBezTo>
                  <a:lnTo>
                    <a:pt x="482" y="180"/>
                  </a:lnTo>
                  <a:cubicBezTo>
                    <a:pt x="478" y="177"/>
                    <a:pt x="470" y="171"/>
                    <a:pt x="468" y="171"/>
                  </a:cubicBezTo>
                  <a:close/>
                  <a:moveTo>
                    <a:pt x="176" y="1"/>
                  </a:moveTo>
                  <a:cubicBezTo>
                    <a:pt x="128" y="1"/>
                    <a:pt x="79" y="20"/>
                    <a:pt x="54" y="65"/>
                  </a:cubicBezTo>
                  <a:cubicBezTo>
                    <a:pt x="0" y="138"/>
                    <a:pt x="18" y="214"/>
                    <a:pt x="73" y="269"/>
                  </a:cubicBezTo>
                  <a:cubicBezTo>
                    <a:pt x="263" y="423"/>
                    <a:pt x="489" y="536"/>
                    <a:pt x="697" y="590"/>
                  </a:cubicBezTo>
                  <a:cubicBezTo>
                    <a:pt x="724" y="599"/>
                    <a:pt x="748" y="603"/>
                    <a:pt x="769" y="603"/>
                  </a:cubicBezTo>
                  <a:cubicBezTo>
                    <a:pt x="791" y="603"/>
                    <a:pt x="810" y="599"/>
                    <a:pt x="828" y="590"/>
                  </a:cubicBezTo>
                  <a:cubicBezTo>
                    <a:pt x="864" y="572"/>
                    <a:pt x="887" y="554"/>
                    <a:pt x="905" y="518"/>
                  </a:cubicBezTo>
                  <a:cubicBezTo>
                    <a:pt x="923" y="441"/>
                    <a:pt x="905" y="346"/>
                    <a:pt x="828" y="309"/>
                  </a:cubicBezTo>
                  <a:cubicBezTo>
                    <a:pt x="715" y="291"/>
                    <a:pt x="620" y="251"/>
                    <a:pt x="507" y="196"/>
                  </a:cubicBezTo>
                  <a:cubicBezTo>
                    <a:pt x="507" y="196"/>
                    <a:pt x="495" y="185"/>
                    <a:pt x="482" y="180"/>
                  </a:cubicBezTo>
                  <a:lnTo>
                    <a:pt x="482" y="180"/>
                  </a:lnTo>
                  <a:cubicBezTo>
                    <a:pt x="483" y="182"/>
                    <a:pt x="484" y="183"/>
                    <a:pt x="483" y="183"/>
                  </a:cubicBezTo>
                  <a:cubicBezTo>
                    <a:pt x="481" y="183"/>
                    <a:pt x="478" y="182"/>
                    <a:pt x="471" y="178"/>
                  </a:cubicBezTo>
                  <a:cubicBezTo>
                    <a:pt x="453" y="156"/>
                    <a:pt x="434" y="138"/>
                    <a:pt x="394" y="119"/>
                  </a:cubicBezTo>
                  <a:cubicBezTo>
                    <a:pt x="358" y="101"/>
                    <a:pt x="321" y="65"/>
                    <a:pt x="263" y="24"/>
                  </a:cubicBezTo>
                  <a:cubicBezTo>
                    <a:pt x="240" y="10"/>
                    <a:pt x="209" y="1"/>
                    <a:pt x="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17"/>
            <p:cNvSpPr/>
            <p:nvPr/>
          </p:nvSpPr>
          <p:spPr>
            <a:xfrm rot="-3439216">
              <a:off x="8852924" y="138209"/>
              <a:ext cx="105294" cy="80908"/>
            </a:xfrm>
            <a:custGeom>
              <a:avLst/>
              <a:gdLst/>
              <a:ahLst/>
              <a:cxnLst/>
              <a:rect l="l" t="t" r="r" b="b"/>
              <a:pathLst>
                <a:path w="829" h="637" extrusionOk="0">
                  <a:moveTo>
                    <a:pt x="154" y="1"/>
                  </a:moveTo>
                  <a:cubicBezTo>
                    <a:pt x="113" y="1"/>
                    <a:pt x="70" y="15"/>
                    <a:pt x="37" y="48"/>
                  </a:cubicBezTo>
                  <a:cubicBezTo>
                    <a:pt x="1" y="120"/>
                    <a:pt x="1" y="215"/>
                    <a:pt x="73" y="274"/>
                  </a:cubicBezTo>
                  <a:cubicBezTo>
                    <a:pt x="245" y="387"/>
                    <a:pt x="394" y="500"/>
                    <a:pt x="566" y="613"/>
                  </a:cubicBezTo>
                  <a:cubicBezTo>
                    <a:pt x="596" y="628"/>
                    <a:pt x="629" y="637"/>
                    <a:pt x="662" y="637"/>
                  </a:cubicBezTo>
                  <a:cubicBezTo>
                    <a:pt x="710" y="637"/>
                    <a:pt x="758" y="618"/>
                    <a:pt x="792" y="573"/>
                  </a:cubicBezTo>
                  <a:cubicBezTo>
                    <a:pt x="829" y="518"/>
                    <a:pt x="829" y="405"/>
                    <a:pt x="752" y="365"/>
                  </a:cubicBezTo>
                  <a:lnTo>
                    <a:pt x="245" y="25"/>
                  </a:lnTo>
                  <a:cubicBezTo>
                    <a:pt x="219" y="9"/>
                    <a:pt x="187" y="1"/>
                    <a:pt x="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17"/>
            <p:cNvSpPr/>
            <p:nvPr/>
          </p:nvSpPr>
          <p:spPr>
            <a:xfrm rot="-3439216">
              <a:off x="8496075" y="648999"/>
              <a:ext cx="129427" cy="90053"/>
            </a:xfrm>
            <a:custGeom>
              <a:avLst/>
              <a:gdLst/>
              <a:ahLst/>
              <a:cxnLst/>
              <a:rect l="l" t="t" r="r" b="b"/>
              <a:pathLst>
                <a:path w="1019" h="709" extrusionOk="0">
                  <a:moveTo>
                    <a:pt x="162" y="1"/>
                  </a:moveTo>
                  <a:cubicBezTo>
                    <a:pt x="118" y="1"/>
                    <a:pt x="72" y="19"/>
                    <a:pt x="37" y="65"/>
                  </a:cubicBezTo>
                  <a:cubicBezTo>
                    <a:pt x="1" y="119"/>
                    <a:pt x="1" y="232"/>
                    <a:pt x="73" y="268"/>
                  </a:cubicBezTo>
                  <a:cubicBezTo>
                    <a:pt x="299" y="404"/>
                    <a:pt x="525" y="553"/>
                    <a:pt x="752" y="685"/>
                  </a:cubicBezTo>
                  <a:cubicBezTo>
                    <a:pt x="776" y="700"/>
                    <a:pt x="806" y="708"/>
                    <a:pt x="838" y="708"/>
                  </a:cubicBezTo>
                  <a:cubicBezTo>
                    <a:pt x="882" y="708"/>
                    <a:pt x="928" y="691"/>
                    <a:pt x="960" y="648"/>
                  </a:cubicBezTo>
                  <a:cubicBezTo>
                    <a:pt x="1000" y="590"/>
                    <a:pt x="1018" y="477"/>
                    <a:pt x="942" y="440"/>
                  </a:cubicBezTo>
                  <a:cubicBezTo>
                    <a:pt x="715" y="309"/>
                    <a:pt x="471" y="155"/>
                    <a:pt x="245" y="24"/>
                  </a:cubicBezTo>
                  <a:cubicBezTo>
                    <a:pt x="221" y="9"/>
                    <a:pt x="192"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17"/>
            <p:cNvSpPr/>
            <p:nvPr/>
          </p:nvSpPr>
          <p:spPr>
            <a:xfrm rot="-3439216">
              <a:off x="8225122" y="689079"/>
              <a:ext cx="139207" cy="95133"/>
            </a:xfrm>
            <a:custGeom>
              <a:avLst/>
              <a:gdLst/>
              <a:ahLst/>
              <a:cxnLst/>
              <a:rect l="l" t="t" r="r" b="b"/>
              <a:pathLst>
                <a:path w="1096" h="749" extrusionOk="0">
                  <a:moveTo>
                    <a:pt x="165" y="1"/>
                  </a:moveTo>
                  <a:cubicBezTo>
                    <a:pt x="118" y="1"/>
                    <a:pt x="71" y="19"/>
                    <a:pt x="37" y="61"/>
                  </a:cubicBezTo>
                  <a:cubicBezTo>
                    <a:pt x="0" y="120"/>
                    <a:pt x="0" y="233"/>
                    <a:pt x="77" y="269"/>
                  </a:cubicBezTo>
                  <a:cubicBezTo>
                    <a:pt x="322" y="423"/>
                    <a:pt x="584" y="572"/>
                    <a:pt x="828" y="721"/>
                  </a:cubicBezTo>
                  <a:cubicBezTo>
                    <a:pt x="861" y="739"/>
                    <a:pt x="896" y="748"/>
                    <a:pt x="931" y="748"/>
                  </a:cubicBezTo>
                  <a:cubicBezTo>
                    <a:pt x="978" y="748"/>
                    <a:pt x="1023" y="730"/>
                    <a:pt x="1054" y="685"/>
                  </a:cubicBezTo>
                  <a:cubicBezTo>
                    <a:pt x="1095" y="626"/>
                    <a:pt x="1095" y="513"/>
                    <a:pt x="1018" y="477"/>
                  </a:cubicBezTo>
                  <a:cubicBezTo>
                    <a:pt x="774" y="328"/>
                    <a:pt x="507" y="174"/>
                    <a:pt x="263" y="25"/>
                  </a:cubicBezTo>
                  <a:cubicBezTo>
                    <a:pt x="233" y="10"/>
                    <a:pt x="199" y="1"/>
                    <a:pt x="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39;p17"/>
            <p:cNvSpPr/>
            <p:nvPr/>
          </p:nvSpPr>
          <p:spPr>
            <a:xfrm rot="-3439216">
              <a:off x="8653687" y="509329"/>
              <a:ext cx="132221" cy="104405"/>
            </a:xfrm>
            <a:custGeom>
              <a:avLst/>
              <a:gdLst/>
              <a:ahLst/>
              <a:cxnLst/>
              <a:rect l="l" t="t" r="r" b="b"/>
              <a:pathLst>
                <a:path w="1041" h="822" extrusionOk="0">
                  <a:moveTo>
                    <a:pt x="166" y="1"/>
                  </a:moveTo>
                  <a:cubicBezTo>
                    <a:pt x="118" y="1"/>
                    <a:pt x="73" y="18"/>
                    <a:pt x="41" y="61"/>
                  </a:cubicBezTo>
                  <a:cubicBezTo>
                    <a:pt x="0" y="138"/>
                    <a:pt x="0" y="233"/>
                    <a:pt x="77" y="269"/>
                  </a:cubicBezTo>
                  <a:cubicBezTo>
                    <a:pt x="303" y="459"/>
                    <a:pt x="548" y="626"/>
                    <a:pt x="774" y="798"/>
                  </a:cubicBezTo>
                  <a:cubicBezTo>
                    <a:pt x="806" y="813"/>
                    <a:pt x="841" y="822"/>
                    <a:pt x="873" y="822"/>
                  </a:cubicBezTo>
                  <a:cubicBezTo>
                    <a:pt x="919" y="822"/>
                    <a:pt x="961" y="804"/>
                    <a:pt x="982" y="762"/>
                  </a:cubicBezTo>
                  <a:cubicBezTo>
                    <a:pt x="1041" y="703"/>
                    <a:pt x="1041" y="608"/>
                    <a:pt x="964" y="554"/>
                  </a:cubicBezTo>
                  <a:cubicBezTo>
                    <a:pt x="719" y="382"/>
                    <a:pt x="493" y="214"/>
                    <a:pt x="267" y="24"/>
                  </a:cubicBezTo>
                  <a:cubicBezTo>
                    <a:pt x="235" y="9"/>
                    <a:pt x="200"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0;p17"/>
            <p:cNvSpPr/>
            <p:nvPr/>
          </p:nvSpPr>
          <p:spPr>
            <a:xfrm rot="-3439216">
              <a:off x="8930200" y="348632"/>
              <a:ext cx="110375" cy="81162"/>
            </a:xfrm>
            <a:custGeom>
              <a:avLst/>
              <a:gdLst/>
              <a:ahLst/>
              <a:cxnLst/>
              <a:rect l="l" t="t" r="r" b="b"/>
              <a:pathLst>
                <a:path w="869" h="639" extrusionOk="0">
                  <a:moveTo>
                    <a:pt x="131" y="0"/>
                  </a:moveTo>
                  <a:cubicBezTo>
                    <a:pt x="95" y="0"/>
                    <a:pt x="59" y="36"/>
                    <a:pt x="41" y="54"/>
                  </a:cubicBezTo>
                  <a:cubicBezTo>
                    <a:pt x="0" y="131"/>
                    <a:pt x="0" y="226"/>
                    <a:pt x="59" y="281"/>
                  </a:cubicBezTo>
                  <a:cubicBezTo>
                    <a:pt x="244" y="376"/>
                    <a:pt x="434" y="489"/>
                    <a:pt x="606" y="602"/>
                  </a:cubicBezTo>
                  <a:cubicBezTo>
                    <a:pt x="642" y="620"/>
                    <a:pt x="679" y="638"/>
                    <a:pt x="737" y="638"/>
                  </a:cubicBezTo>
                  <a:cubicBezTo>
                    <a:pt x="774" y="620"/>
                    <a:pt x="810" y="602"/>
                    <a:pt x="832" y="584"/>
                  </a:cubicBezTo>
                  <a:cubicBezTo>
                    <a:pt x="869" y="507"/>
                    <a:pt x="869" y="412"/>
                    <a:pt x="792" y="358"/>
                  </a:cubicBezTo>
                  <a:cubicBezTo>
                    <a:pt x="624" y="244"/>
                    <a:pt x="434" y="149"/>
                    <a:pt x="244" y="36"/>
                  </a:cubicBezTo>
                  <a:cubicBezTo>
                    <a:pt x="208" y="0"/>
                    <a:pt x="172" y="0"/>
                    <a:pt x="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1;p17"/>
            <p:cNvSpPr/>
            <p:nvPr/>
          </p:nvSpPr>
          <p:spPr>
            <a:xfrm rot="-3439216">
              <a:off x="8892801" y="554689"/>
              <a:ext cx="105294" cy="84083"/>
            </a:xfrm>
            <a:custGeom>
              <a:avLst/>
              <a:gdLst/>
              <a:ahLst/>
              <a:cxnLst/>
              <a:rect l="l" t="t" r="r" b="b"/>
              <a:pathLst>
                <a:path w="829" h="662" extrusionOk="0">
                  <a:moveTo>
                    <a:pt x="166" y="1"/>
                  </a:moveTo>
                  <a:cubicBezTo>
                    <a:pt x="120" y="1"/>
                    <a:pt x="73" y="26"/>
                    <a:pt x="37" y="73"/>
                  </a:cubicBezTo>
                  <a:cubicBezTo>
                    <a:pt x="1" y="127"/>
                    <a:pt x="1" y="222"/>
                    <a:pt x="73" y="281"/>
                  </a:cubicBezTo>
                  <a:cubicBezTo>
                    <a:pt x="227" y="394"/>
                    <a:pt x="394" y="525"/>
                    <a:pt x="566" y="638"/>
                  </a:cubicBezTo>
                  <a:cubicBezTo>
                    <a:pt x="595" y="653"/>
                    <a:pt x="629" y="662"/>
                    <a:pt x="662" y="662"/>
                  </a:cubicBezTo>
                  <a:cubicBezTo>
                    <a:pt x="710" y="662"/>
                    <a:pt x="757" y="643"/>
                    <a:pt x="792" y="597"/>
                  </a:cubicBezTo>
                  <a:cubicBezTo>
                    <a:pt x="828" y="543"/>
                    <a:pt x="828" y="448"/>
                    <a:pt x="752" y="394"/>
                  </a:cubicBezTo>
                  <a:cubicBezTo>
                    <a:pt x="584" y="281"/>
                    <a:pt x="412" y="145"/>
                    <a:pt x="245" y="32"/>
                  </a:cubicBezTo>
                  <a:cubicBezTo>
                    <a:pt x="222" y="11"/>
                    <a:pt x="19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2;p17"/>
            <p:cNvSpPr/>
            <p:nvPr/>
          </p:nvSpPr>
          <p:spPr>
            <a:xfrm rot="-3439216">
              <a:off x="8053999" y="644117"/>
              <a:ext cx="139080" cy="101992"/>
            </a:xfrm>
            <a:custGeom>
              <a:avLst/>
              <a:gdLst/>
              <a:ahLst/>
              <a:cxnLst/>
              <a:rect l="l" t="t" r="r" b="b"/>
              <a:pathLst>
                <a:path w="1095" h="803" extrusionOk="0">
                  <a:moveTo>
                    <a:pt x="167" y="0"/>
                  </a:moveTo>
                  <a:cubicBezTo>
                    <a:pt x="119" y="0"/>
                    <a:pt x="71" y="19"/>
                    <a:pt x="36" y="64"/>
                  </a:cubicBezTo>
                  <a:cubicBezTo>
                    <a:pt x="0" y="119"/>
                    <a:pt x="0" y="232"/>
                    <a:pt x="77" y="268"/>
                  </a:cubicBezTo>
                  <a:cubicBezTo>
                    <a:pt x="321" y="440"/>
                    <a:pt x="584" y="607"/>
                    <a:pt x="828" y="779"/>
                  </a:cubicBezTo>
                  <a:cubicBezTo>
                    <a:pt x="860" y="794"/>
                    <a:pt x="895" y="803"/>
                    <a:pt x="927" y="803"/>
                  </a:cubicBezTo>
                  <a:cubicBezTo>
                    <a:pt x="973" y="803"/>
                    <a:pt x="1015" y="785"/>
                    <a:pt x="1036" y="743"/>
                  </a:cubicBezTo>
                  <a:cubicBezTo>
                    <a:pt x="1095" y="684"/>
                    <a:pt x="1095" y="571"/>
                    <a:pt x="1018" y="535"/>
                  </a:cubicBezTo>
                  <a:cubicBezTo>
                    <a:pt x="756" y="363"/>
                    <a:pt x="507" y="196"/>
                    <a:pt x="262" y="24"/>
                  </a:cubicBezTo>
                  <a:cubicBezTo>
                    <a:pt x="233" y="9"/>
                    <a:pt x="200"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17"/>
            <p:cNvSpPr/>
            <p:nvPr/>
          </p:nvSpPr>
          <p:spPr>
            <a:xfrm rot="-3439216">
              <a:off x="8632796" y="768265"/>
              <a:ext cx="122568" cy="88020"/>
            </a:xfrm>
            <a:custGeom>
              <a:avLst/>
              <a:gdLst/>
              <a:ahLst/>
              <a:cxnLst/>
              <a:rect l="l" t="t" r="r" b="b"/>
              <a:pathLst>
                <a:path w="965" h="693" extrusionOk="0">
                  <a:moveTo>
                    <a:pt x="164" y="1"/>
                  </a:moveTo>
                  <a:cubicBezTo>
                    <a:pt x="117" y="1"/>
                    <a:pt x="71" y="20"/>
                    <a:pt x="37" y="64"/>
                  </a:cubicBezTo>
                  <a:cubicBezTo>
                    <a:pt x="1" y="118"/>
                    <a:pt x="1" y="232"/>
                    <a:pt x="77" y="272"/>
                  </a:cubicBezTo>
                  <a:cubicBezTo>
                    <a:pt x="286" y="403"/>
                    <a:pt x="489" y="535"/>
                    <a:pt x="697" y="666"/>
                  </a:cubicBezTo>
                  <a:cubicBezTo>
                    <a:pt x="730" y="683"/>
                    <a:pt x="765" y="693"/>
                    <a:pt x="798" y="693"/>
                  </a:cubicBezTo>
                  <a:cubicBezTo>
                    <a:pt x="844" y="693"/>
                    <a:pt x="884" y="674"/>
                    <a:pt x="905" y="630"/>
                  </a:cubicBezTo>
                  <a:cubicBezTo>
                    <a:pt x="964" y="571"/>
                    <a:pt x="964" y="458"/>
                    <a:pt x="887" y="422"/>
                  </a:cubicBezTo>
                  <a:cubicBezTo>
                    <a:pt x="679" y="290"/>
                    <a:pt x="471" y="159"/>
                    <a:pt x="263" y="28"/>
                  </a:cubicBezTo>
                  <a:cubicBezTo>
                    <a:pt x="232" y="11"/>
                    <a:pt x="198"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17"/>
            <p:cNvSpPr/>
            <p:nvPr/>
          </p:nvSpPr>
          <p:spPr>
            <a:xfrm rot="-3439216">
              <a:off x="8304129" y="810219"/>
              <a:ext cx="143779" cy="93863"/>
            </a:xfrm>
            <a:custGeom>
              <a:avLst/>
              <a:gdLst/>
              <a:ahLst/>
              <a:cxnLst/>
              <a:rect l="l" t="t" r="r" b="b"/>
              <a:pathLst>
                <a:path w="1132" h="739" extrusionOk="0">
                  <a:moveTo>
                    <a:pt x="168" y="1"/>
                  </a:moveTo>
                  <a:cubicBezTo>
                    <a:pt x="112" y="1"/>
                    <a:pt x="50" y="44"/>
                    <a:pt x="37" y="100"/>
                  </a:cubicBezTo>
                  <a:cubicBezTo>
                    <a:pt x="1" y="195"/>
                    <a:pt x="37" y="249"/>
                    <a:pt x="114" y="308"/>
                  </a:cubicBezTo>
                  <a:cubicBezTo>
                    <a:pt x="376" y="439"/>
                    <a:pt x="639" y="588"/>
                    <a:pt x="906" y="724"/>
                  </a:cubicBezTo>
                  <a:cubicBezTo>
                    <a:pt x="920" y="734"/>
                    <a:pt x="939" y="738"/>
                    <a:pt x="958" y="738"/>
                  </a:cubicBezTo>
                  <a:cubicBezTo>
                    <a:pt x="1013" y="738"/>
                    <a:pt x="1078" y="704"/>
                    <a:pt x="1091" y="647"/>
                  </a:cubicBezTo>
                  <a:cubicBezTo>
                    <a:pt x="1132" y="552"/>
                    <a:pt x="1091" y="475"/>
                    <a:pt x="1019" y="439"/>
                  </a:cubicBezTo>
                  <a:cubicBezTo>
                    <a:pt x="752" y="308"/>
                    <a:pt x="490" y="158"/>
                    <a:pt x="227" y="23"/>
                  </a:cubicBezTo>
                  <a:cubicBezTo>
                    <a:pt x="211" y="7"/>
                    <a:pt x="190"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5" name="Google Shape;2345;p17"/>
          <p:cNvGrpSpPr/>
          <p:nvPr/>
        </p:nvGrpSpPr>
        <p:grpSpPr>
          <a:xfrm>
            <a:off x="67029" y="4188513"/>
            <a:ext cx="769875" cy="829975"/>
            <a:chOff x="67029" y="4188513"/>
            <a:chExt cx="769875" cy="829975"/>
          </a:xfrm>
        </p:grpSpPr>
        <p:sp>
          <p:nvSpPr>
            <p:cNvPr id="2346" name="Google Shape;2346;p17"/>
            <p:cNvSpPr/>
            <p:nvPr/>
          </p:nvSpPr>
          <p:spPr>
            <a:xfrm>
              <a:off x="67029" y="4556599"/>
              <a:ext cx="126747" cy="95563"/>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17"/>
            <p:cNvSpPr/>
            <p:nvPr/>
          </p:nvSpPr>
          <p:spPr>
            <a:xfrm>
              <a:off x="193106" y="4750827"/>
              <a:ext cx="139405" cy="111574"/>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348;p17"/>
            <p:cNvSpPr/>
            <p:nvPr/>
          </p:nvSpPr>
          <p:spPr>
            <a:xfrm>
              <a:off x="359421" y="4885286"/>
              <a:ext cx="155165" cy="133202"/>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349;p17"/>
            <p:cNvSpPr/>
            <p:nvPr/>
          </p:nvSpPr>
          <p:spPr>
            <a:xfrm>
              <a:off x="560272" y="4595494"/>
              <a:ext cx="172349" cy="127166"/>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0;p17"/>
            <p:cNvSpPr/>
            <p:nvPr/>
          </p:nvSpPr>
          <p:spPr>
            <a:xfrm>
              <a:off x="356319" y="4514014"/>
              <a:ext cx="159775" cy="142591"/>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17"/>
            <p:cNvSpPr/>
            <p:nvPr/>
          </p:nvSpPr>
          <p:spPr>
            <a:xfrm>
              <a:off x="680482" y="4820739"/>
              <a:ext cx="156422" cy="148459"/>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2;p17"/>
            <p:cNvSpPr/>
            <p:nvPr/>
          </p:nvSpPr>
          <p:spPr>
            <a:xfrm>
              <a:off x="228565" y="4341246"/>
              <a:ext cx="92965" cy="79217"/>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353;p17"/>
            <p:cNvSpPr/>
            <p:nvPr/>
          </p:nvSpPr>
          <p:spPr>
            <a:xfrm>
              <a:off x="365875" y="4188513"/>
              <a:ext cx="189618" cy="138651"/>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17"/>
            <p:cNvSpPr/>
            <p:nvPr/>
          </p:nvSpPr>
          <p:spPr>
            <a:xfrm>
              <a:off x="536465" y="4831636"/>
              <a:ext cx="69493" cy="57003"/>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5;p17"/>
            <p:cNvSpPr/>
            <p:nvPr/>
          </p:nvSpPr>
          <p:spPr>
            <a:xfrm>
              <a:off x="613838" y="4349796"/>
              <a:ext cx="109311" cy="74774"/>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6_1_1_1">
    <p:spTree>
      <p:nvGrpSpPr>
        <p:cNvPr id="1" name="Shape 2735"/>
        <p:cNvGrpSpPr/>
        <p:nvPr/>
      </p:nvGrpSpPr>
      <p:grpSpPr>
        <a:xfrm>
          <a:off x="0" y="0"/>
          <a:ext cx="0" cy="0"/>
          <a:chOff x="0" y="0"/>
          <a:chExt cx="0" cy="0"/>
        </a:xfrm>
      </p:grpSpPr>
      <p:sp>
        <p:nvSpPr>
          <p:cNvPr id="2736" name="Google Shape;2736;p2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737" name="Google Shape;2737;p23"/>
          <p:cNvSpPr txBox="1">
            <a:spLocks noGrp="1"/>
          </p:cNvSpPr>
          <p:nvPr>
            <p:ph type="subTitle" idx="1"/>
          </p:nvPr>
        </p:nvSpPr>
        <p:spPr>
          <a:xfrm>
            <a:off x="2335125" y="3677850"/>
            <a:ext cx="19209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38" name="Google Shape;2738;p23"/>
          <p:cNvSpPr txBox="1">
            <a:spLocks noGrp="1"/>
          </p:cNvSpPr>
          <p:nvPr>
            <p:ph type="title" idx="2"/>
          </p:nvPr>
        </p:nvSpPr>
        <p:spPr>
          <a:xfrm>
            <a:off x="2471625" y="3451000"/>
            <a:ext cx="16479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739" name="Google Shape;2739;p23"/>
          <p:cNvSpPr txBox="1">
            <a:spLocks noGrp="1"/>
          </p:cNvSpPr>
          <p:nvPr>
            <p:ph type="subTitle" idx="3"/>
          </p:nvPr>
        </p:nvSpPr>
        <p:spPr>
          <a:xfrm>
            <a:off x="4734876" y="3677850"/>
            <a:ext cx="19209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40" name="Google Shape;2740;p23"/>
          <p:cNvSpPr txBox="1">
            <a:spLocks noGrp="1"/>
          </p:cNvSpPr>
          <p:nvPr>
            <p:ph type="title" idx="4"/>
          </p:nvPr>
        </p:nvSpPr>
        <p:spPr>
          <a:xfrm>
            <a:off x="4871376" y="3451000"/>
            <a:ext cx="16479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741" name="Google Shape;2741;p23"/>
          <p:cNvSpPr/>
          <p:nvPr/>
        </p:nvSpPr>
        <p:spPr>
          <a:xfrm rot="9234458">
            <a:off x="-367420" y="-314294"/>
            <a:ext cx="2065233" cy="1105851"/>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42" name="Google Shape;2742;p23"/>
          <p:cNvGrpSpPr/>
          <p:nvPr/>
        </p:nvGrpSpPr>
        <p:grpSpPr>
          <a:xfrm rot="10800000" flipH="1">
            <a:off x="-9" y="-336968"/>
            <a:ext cx="1136990" cy="1476006"/>
            <a:chOff x="4468500" y="3085500"/>
            <a:chExt cx="219925" cy="285500"/>
          </a:xfrm>
        </p:grpSpPr>
        <p:sp>
          <p:nvSpPr>
            <p:cNvPr id="2743" name="Google Shape;2743;p23"/>
            <p:cNvSpPr/>
            <p:nvPr/>
          </p:nvSpPr>
          <p:spPr>
            <a:xfrm>
              <a:off x="4472150" y="3085500"/>
              <a:ext cx="216275" cy="275225"/>
            </a:xfrm>
            <a:custGeom>
              <a:avLst/>
              <a:gdLst/>
              <a:ahLst/>
              <a:cxnLst/>
              <a:rect l="l" t="t" r="r" b="b"/>
              <a:pathLst>
                <a:path w="8651" h="11009" extrusionOk="0">
                  <a:moveTo>
                    <a:pt x="7215" y="1"/>
                  </a:moveTo>
                  <a:cubicBezTo>
                    <a:pt x="6289" y="1"/>
                    <a:pt x="5185" y="1873"/>
                    <a:pt x="4751" y="2508"/>
                  </a:cubicBezTo>
                  <a:cubicBezTo>
                    <a:pt x="4512" y="1584"/>
                    <a:pt x="4262" y="1231"/>
                    <a:pt x="4019" y="1231"/>
                  </a:cubicBezTo>
                  <a:cubicBezTo>
                    <a:pt x="3413" y="1231"/>
                    <a:pt x="2849" y="3425"/>
                    <a:pt x="2620" y="4449"/>
                  </a:cubicBezTo>
                  <a:cubicBezTo>
                    <a:pt x="2353" y="4127"/>
                    <a:pt x="2127" y="2621"/>
                    <a:pt x="1675" y="2621"/>
                  </a:cubicBezTo>
                  <a:cubicBezTo>
                    <a:pt x="1150" y="2621"/>
                    <a:pt x="829" y="3657"/>
                    <a:pt x="697" y="3978"/>
                  </a:cubicBezTo>
                  <a:cubicBezTo>
                    <a:pt x="453" y="4937"/>
                    <a:pt x="376" y="6032"/>
                    <a:pt x="317" y="7014"/>
                  </a:cubicBezTo>
                  <a:cubicBezTo>
                    <a:pt x="186" y="8294"/>
                    <a:pt x="245" y="9728"/>
                    <a:pt x="1" y="11008"/>
                  </a:cubicBezTo>
                  <a:lnTo>
                    <a:pt x="186" y="11008"/>
                  </a:lnTo>
                  <a:cubicBezTo>
                    <a:pt x="1245" y="9859"/>
                    <a:pt x="2715" y="8615"/>
                    <a:pt x="3864" y="7787"/>
                  </a:cubicBezTo>
                  <a:cubicBezTo>
                    <a:pt x="4258" y="7520"/>
                    <a:pt x="5882" y="6692"/>
                    <a:pt x="5882" y="6240"/>
                  </a:cubicBezTo>
                  <a:cubicBezTo>
                    <a:pt x="5915" y="5692"/>
                    <a:pt x="5477" y="5600"/>
                    <a:pt x="5027" y="5600"/>
                  </a:cubicBezTo>
                  <a:cubicBezTo>
                    <a:pt x="4802" y="5600"/>
                    <a:pt x="4573" y="5623"/>
                    <a:pt x="4399" y="5623"/>
                  </a:cubicBezTo>
                  <a:cubicBezTo>
                    <a:pt x="4346" y="5623"/>
                    <a:pt x="4299" y="5621"/>
                    <a:pt x="4258" y="5616"/>
                  </a:cubicBezTo>
                  <a:cubicBezTo>
                    <a:pt x="5276" y="5163"/>
                    <a:pt x="6067" y="4937"/>
                    <a:pt x="6900" y="4485"/>
                  </a:cubicBezTo>
                  <a:cubicBezTo>
                    <a:pt x="7424" y="4222"/>
                    <a:pt x="8257" y="3770"/>
                    <a:pt x="7483" y="3205"/>
                  </a:cubicBezTo>
                  <a:cubicBezTo>
                    <a:pt x="7352" y="3128"/>
                    <a:pt x="7189" y="3101"/>
                    <a:pt x="7012" y="3101"/>
                  </a:cubicBezTo>
                  <a:cubicBezTo>
                    <a:pt x="6580" y="3101"/>
                    <a:pt x="6067" y="3263"/>
                    <a:pt x="5746" y="3263"/>
                  </a:cubicBezTo>
                  <a:cubicBezTo>
                    <a:pt x="5936" y="2544"/>
                    <a:pt x="8650" y="735"/>
                    <a:pt x="7556" y="97"/>
                  </a:cubicBezTo>
                  <a:cubicBezTo>
                    <a:pt x="7446" y="31"/>
                    <a:pt x="7332" y="1"/>
                    <a:pt x="7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23"/>
            <p:cNvSpPr/>
            <p:nvPr/>
          </p:nvSpPr>
          <p:spPr>
            <a:xfrm>
              <a:off x="4468500" y="3104225"/>
              <a:ext cx="180475" cy="266775"/>
            </a:xfrm>
            <a:custGeom>
              <a:avLst/>
              <a:gdLst/>
              <a:ahLst/>
              <a:cxnLst/>
              <a:rect l="l" t="t" r="r" b="b"/>
              <a:pathLst>
                <a:path w="7219" h="10671" extrusionOk="0">
                  <a:moveTo>
                    <a:pt x="7109" y="1"/>
                  </a:moveTo>
                  <a:cubicBezTo>
                    <a:pt x="7093" y="1"/>
                    <a:pt x="7076" y="8"/>
                    <a:pt x="7064" y="26"/>
                  </a:cubicBezTo>
                  <a:cubicBezTo>
                    <a:pt x="5707" y="1700"/>
                    <a:pt x="4331" y="3378"/>
                    <a:pt x="3010" y="5093"/>
                  </a:cubicBezTo>
                  <a:cubicBezTo>
                    <a:pt x="2368" y="5925"/>
                    <a:pt x="1784" y="6789"/>
                    <a:pt x="1332" y="7735"/>
                  </a:cubicBezTo>
                  <a:cubicBezTo>
                    <a:pt x="898" y="8658"/>
                    <a:pt x="260" y="9580"/>
                    <a:pt x="11" y="10562"/>
                  </a:cubicBezTo>
                  <a:cubicBezTo>
                    <a:pt x="0" y="10631"/>
                    <a:pt x="52" y="10671"/>
                    <a:pt x="103" y="10671"/>
                  </a:cubicBezTo>
                  <a:cubicBezTo>
                    <a:pt x="136" y="10671"/>
                    <a:pt x="169" y="10654"/>
                    <a:pt x="183" y="10616"/>
                  </a:cubicBezTo>
                  <a:cubicBezTo>
                    <a:pt x="409" y="9639"/>
                    <a:pt x="1052" y="8712"/>
                    <a:pt x="1463" y="7830"/>
                  </a:cubicBezTo>
                  <a:cubicBezTo>
                    <a:pt x="1879" y="6943"/>
                    <a:pt x="2427" y="6133"/>
                    <a:pt x="3028" y="5360"/>
                  </a:cubicBezTo>
                  <a:cubicBezTo>
                    <a:pt x="4368" y="3586"/>
                    <a:pt x="5779" y="1872"/>
                    <a:pt x="7177" y="139"/>
                  </a:cubicBezTo>
                  <a:cubicBezTo>
                    <a:pt x="7218" y="81"/>
                    <a:pt x="7162" y="1"/>
                    <a:pt x="7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23"/>
            <p:cNvSpPr/>
            <p:nvPr/>
          </p:nvSpPr>
          <p:spPr>
            <a:xfrm>
              <a:off x="4566825" y="3156475"/>
              <a:ext cx="57025" cy="48275"/>
            </a:xfrm>
            <a:custGeom>
              <a:avLst/>
              <a:gdLst/>
              <a:ahLst/>
              <a:cxnLst/>
              <a:rect l="l" t="t" r="r" b="b"/>
              <a:pathLst>
                <a:path w="2281" h="1931" extrusionOk="0">
                  <a:moveTo>
                    <a:pt x="104" y="0"/>
                  </a:moveTo>
                  <a:cubicBezTo>
                    <a:pt x="61" y="0"/>
                    <a:pt x="18" y="29"/>
                    <a:pt x="18" y="85"/>
                  </a:cubicBezTo>
                  <a:cubicBezTo>
                    <a:pt x="0" y="669"/>
                    <a:pt x="18" y="1252"/>
                    <a:pt x="18" y="1836"/>
                  </a:cubicBezTo>
                  <a:cubicBezTo>
                    <a:pt x="18" y="1872"/>
                    <a:pt x="59" y="1931"/>
                    <a:pt x="95" y="1931"/>
                  </a:cubicBezTo>
                  <a:cubicBezTo>
                    <a:pt x="792" y="1836"/>
                    <a:pt x="1489" y="1741"/>
                    <a:pt x="2167" y="1646"/>
                  </a:cubicBezTo>
                  <a:cubicBezTo>
                    <a:pt x="2280" y="1628"/>
                    <a:pt x="2226" y="1478"/>
                    <a:pt x="2131" y="1478"/>
                  </a:cubicBezTo>
                  <a:cubicBezTo>
                    <a:pt x="1507" y="1573"/>
                    <a:pt x="887" y="1668"/>
                    <a:pt x="263" y="1741"/>
                  </a:cubicBezTo>
                  <a:cubicBezTo>
                    <a:pt x="261" y="1741"/>
                    <a:pt x="259" y="1741"/>
                    <a:pt x="258" y="1741"/>
                  </a:cubicBezTo>
                  <a:cubicBezTo>
                    <a:pt x="132" y="1741"/>
                    <a:pt x="172" y="1061"/>
                    <a:pt x="172" y="967"/>
                  </a:cubicBezTo>
                  <a:cubicBezTo>
                    <a:pt x="172" y="669"/>
                    <a:pt x="172" y="366"/>
                    <a:pt x="190" y="85"/>
                  </a:cubicBezTo>
                  <a:cubicBezTo>
                    <a:pt x="190" y="29"/>
                    <a:pt x="147" y="0"/>
                    <a:pt x="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23"/>
            <p:cNvSpPr/>
            <p:nvPr/>
          </p:nvSpPr>
          <p:spPr>
            <a:xfrm>
              <a:off x="4505816" y="3194499"/>
              <a:ext cx="66375" cy="86225"/>
            </a:xfrm>
            <a:custGeom>
              <a:avLst/>
              <a:gdLst/>
              <a:ahLst/>
              <a:cxnLst/>
              <a:rect l="l" t="t" r="r" b="b"/>
              <a:pathLst>
                <a:path w="2655" h="3449" extrusionOk="0">
                  <a:moveTo>
                    <a:pt x="116" y="1"/>
                  </a:moveTo>
                  <a:cubicBezTo>
                    <a:pt x="78" y="1"/>
                    <a:pt x="41" y="23"/>
                    <a:pt x="41" y="69"/>
                  </a:cubicBezTo>
                  <a:cubicBezTo>
                    <a:pt x="0" y="1182"/>
                    <a:pt x="208" y="2276"/>
                    <a:pt x="227" y="3371"/>
                  </a:cubicBezTo>
                  <a:cubicBezTo>
                    <a:pt x="227" y="3416"/>
                    <a:pt x="266" y="3448"/>
                    <a:pt x="301" y="3448"/>
                  </a:cubicBezTo>
                  <a:cubicBezTo>
                    <a:pt x="308" y="3448"/>
                    <a:pt x="315" y="3447"/>
                    <a:pt x="322" y="3443"/>
                  </a:cubicBezTo>
                  <a:cubicBezTo>
                    <a:pt x="1077" y="3235"/>
                    <a:pt x="1828" y="3122"/>
                    <a:pt x="2565" y="2896"/>
                  </a:cubicBezTo>
                  <a:cubicBezTo>
                    <a:pt x="2655" y="2862"/>
                    <a:pt x="2624" y="2727"/>
                    <a:pt x="2544" y="2727"/>
                  </a:cubicBezTo>
                  <a:cubicBezTo>
                    <a:pt x="2539" y="2727"/>
                    <a:pt x="2534" y="2728"/>
                    <a:pt x="2529" y="2729"/>
                  </a:cubicBezTo>
                  <a:cubicBezTo>
                    <a:pt x="2149" y="2842"/>
                    <a:pt x="1792" y="2937"/>
                    <a:pt x="1416" y="3032"/>
                  </a:cubicBezTo>
                  <a:cubicBezTo>
                    <a:pt x="1187" y="3073"/>
                    <a:pt x="884" y="3210"/>
                    <a:pt x="665" y="3210"/>
                  </a:cubicBezTo>
                  <a:cubicBezTo>
                    <a:pt x="504" y="3210"/>
                    <a:pt x="388" y="3136"/>
                    <a:pt x="380" y="2896"/>
                  </a:cubicBezTo>
                  <a:cubicBezTo>
                    <a:pt x="340" y="1955"/>
                    <a:pt x="172" y="1032"/>
                    <a:pt x="190" y="69"/>
                  </a:cubicBezTo>
                  <a:cubicBezTo>
                    <a:pt x="190" y="23"/>
                    <a:pt x="153" y="1"/>
                    <a:pt x="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23"/>
            <p:cNvSpPr/>
            <p:nvPr/>
          </p:nvSpPr>
          <p:spPr>
            <a:xfrm>
              <a:off x="4563075" y="3138225"/>
              <a:ext cx="6150" cy="4775"/>
            </a:xfrm>
            <a:custGeom>
              <a:avLst/>
              <a:gdLst/>
              <a:ahLst/>
              <a:cxnLst/>
              <a:rect l="l" t="t" r="r" b="b"/>
              <a:pathLst>
                <a:path w="246" h="191" extrusionOk="0">
                  <a:moveTo>
                    <a:pt x="132" y="1"/>
                  </a:moveTo>
                  <a:cubicBezTo>
                    <a:pt x="1" y="1"/>
                    <a:pt x="1" y="191"/>
                    <a:pt x="132" y="191"/>
                  </a:cubicBezTo>
                  <a:cubicBezTo>
                    <a:pt x="245" y="191"/>
                    <a:pt x="245"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23"/>
            <p:cNvSpPr/>
            <p:nvPr/>
          </p:nvSpPr>
          <p:spPr>
            <a:xfrm>
              <a:off x="4570550" y="3131675"/>
              <a:ext cx="6250" cy="4775"/>
            </a:xfrm>
            <a:custGeom>
              <a:avLst/>
              <a:gdLst/>
              <a:ahLst/>
              <a:cxnLst/>
              <a:rect l="l" t="t" r="r" b="b"/>
              <a:pathLst>
                <a:path w="250" h="191" extrusionOk="0">
                  <a:moveTo>
                    <a:pt x="136" y="0"/>
                  </a:moveTo>
                  <a:cubicBezTo>
                    <a:pt x="1" y="0"/>
                    <a:pt x="1" y="190"/>
                    <a:pt x="136" y="190"/>
                  </a:cubicBezTo>
                  <a:cubicBezTo>
                    <a:pt x="249" y="190"/>
                    <a:pt x="249" y="0"/>
                    <a:pt x="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23"/>
            <p:cNvSpPr/>
            <p:nvPr/>
          </p:nvSpPr>
          <p:spPr>
            <a:xfrm>
              <a:off x="4572025" y="3141050"/>
              <a:ext cx="6575" cy="4775"/>
            </a:xfrm>
            <a:custGeom>
              <a:avLst/>
              <a:gdLst/>
              <a:ahLst/>
              <a:cxnLst/>
              <a:rect l="l" t="t" r="r" b="b"/>
              <a:pathLst>
                <a:path w="263" h="191" extrusionOk="0">
                  <a:moveTo>
                    <a:pt x="132" y="1"/>
                  </a:moveTo>
                  <a:cubicBezTo>
                    <a:pt x="0" y="1"/>
                    <a:pt x="0" y="191"/>
                    <a:pt x="132" y="191"/>
                  </a:cubicBezTo>
                  <a:cubicBezTo>
                    <a:pt x="263" y="191"/>
                    <a:pt x="263"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23"/>
            <p:cNvSpPr/>
            <p:nvPr/>
          </p:nvSpPr>
          <p:spPr>
            <a:xfrm>
              <a:off x="4628575" y="3181200"/>
              <a:ext cx="6575" cy="5125"/>
            </a:xfrm>
            <a:custGeom>
              <a:avLst/>
              <a:gdLst/>
              <a:ahLst/>
              <a:cxnLst/>
              <a:rect l="l" t="t" r="r" b="b"/>
              <a:pathLst>
                <a:path w="263" h="205" extrusionOk="0">
                  <a:moveTo>
                    <a:pt x="131" y="1"/>
                  </a:moveTo>
                  <a:cubicBezTo>
                    <a:pt x="0" y="1"/>
                    <a:pt x="0" y="204"/>
                    <a:pt x="131" y="204"/>
                  </a:cubicBezTo>
                  <a:cubicBezTo>
                    <a:pt x="263" y="204"/>
                    <a:pt x="263" y="1"/>
                    <a:pt x="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23"/>
            <p:cNvSpPr/>
            <p:nvPr/>
          </p:nvSpPr>
          <p:spPr>
            <a:xfrm>
              <a:off x="4635575" y="3172725"/>
              <a:ext cx="6250" cy="4650"/>
            </a:xfrm>
            <a:custGeom>
              <a:avLst/>
              <a:gdLst/>
              <a:ahLst/>
              <a:cxnLst/>
              <a:rect l="l" t="t" r="r" b="b"/>
              <a:pathLst>
                <a:path w="250" h="186" extrusionOk="0">
                  <a:moveTo>
                    <a:pt x="136" y="1"/>
                  </a:moveTo>
                  <a:cubicBezTo>
                    <a:pt x="1" y="1"/>
                    <a:pt x="1" y="186"/>
                    <a:pt x="136" y="186"/>
                  </a:cubicBezTo>
                  <a:cubicBezTo>
                    <a:pt x="250" y="186"/>
                    <a:pt x="250" y="1"/>
                    <a:pt x="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23"/>
            <p:cNvSpPr/>
            <p:nvPr/>
          </p:nvSpPr>
          <p:spPr>
            <a:xfrm>
              <a:off x="4638975" y="3183025"/>
              <a:ext cx="6125" cy="4775"/>
            </a:xfrm>
            <a:custGeom>
              <a:avLst/>
              <a:gdLst/>
              <a:ahLst/>
              <a:cxnLst/>
              <a:rect l="l" t="t" r="r" b="b"/>
              <a:pathLst>
                <a:path w="245" h="191" extrusionOk="0">
                  <a:moveTo>
                    <a:pt x="132" y="0"/>
                  </a:moveTo>
                  <a:cubicBezTo>
                    <a:pt x="0" y="0"/>
                    <a:pt x="0" y="190"/>
                    <a:pt x="132" y="190"/>
                  </a:cubicBezTo>
                  <a:cubicBezTo>
                    <a:pt x="245" y="190"/>
                    <a:pt x="245" y="0"/>
                    <a:pt x="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23"/>
            <p:cNvSpPr/>
            <p:nvPr/>
          </p:nvSpPr>
          <p:spPr>
            <a:xfrm>
              <a:off x="4530525" y="3221250"/>
              <a:ext cx="6675" cy="4650"/>
            </a:xfrm>
            <a:custGeom>
              <a:avLst/>
              <a:gdLst/>
              <a:ahLst/>
              <a:cxnLst/>
              <a:rect l="l" t="t" r="r" b="b"/>
              <a:pathLst>
                <a:path w="267" h="186" extrusionOk="0">
                  <a:moveTo>
                    <a:pt x="131" y="0"/>
                  </a:moveTo>
                  <a:cubicBezTo>
                    <a:pt x="0" y="0"/>
                    <a:pt x="0" y="186"/>
                    <a:pt x="131" y="186"/>
                  </a:cubicBezTo>
                  <a:cubicBezTo>
                    <a:pt x="267" y="186"/>
                    <a:pt x="267" y="0"/>
                    <a:pt x="1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23"/>
            <p:cNvSpPr/>
            <p:nvPr/>
          </p:nvSpPr>
          <p:spPr>
            <a:xfrm>
              <a:off x="4536175" y="3212750"/>
              <a:ext cx="6125" cy="4675"/>
            </a:xfrm>
            <a:custGeom>
              <a:avLst/>
              <a:gdLst/>
              <a:ahLst/>
              <a:cxnLst/>
              <a:rect l="l" t="t" r="r" b="b"/>
              <a:pathLst>
                <a:path w="245" h="187" extrusionOk="0">
                  <a:moveTo>
                    <a:pt x="131" y="1"/>
                  </a:moveTo>
                  <a:cubicBezTo>
                    <a:pt x="0" y="1"/>
                    <a:pt x="0" y="186"/>
                    <a:pt x="131" y="186"/>
                  </a:cubicBezTo>
                  <a:cubicBezTo>
                    <a:pt x="245" y="186"/>
                    <a:pt x="245" y="1"/>
                    <a:pt x="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23"/>
            <p:cNvSpPr/>
            <p:nvPr/>
          </p:nvSpPr>
          <p:spPr>
            <a:xfrm>
              <a:off x="4575300" y="3239100"/>
              <a:ext cx="6575" cy="4775"/>
            </a:xfrm>
            <a:custGeom>
              <a:avLst/>
              <a:gdLst/>
              <a:ahLst/>
              <a:cxnLst/>
              <a:rect l="l" t="t" r="r" b="b"/>
              <a:pathLst>
                <a:path w="263" h="191" extrusionOk="0">
                  <a:moveTo>
                    <a:pt x="132" y="1"/>
                  </a:moveTo>
                  <a:cubicBezTo>
                    <a:pt x="1" y="1"/>
                    <a:pt x="1" y="191"/>
                    <a:pt x="132" y="191"/>
                  </a:cubicBezTo>
                  <a:cubicBezTo>
                    <a:pt x="263" y="191"/>
                    <a:pt x="263"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23"/>
            <p:cNvSpPr/>
            <p:nvPr/>
          </p:nvSpPr>
          <p:spPr>
            <a:xfrm>
              <a:off x="4579025" y="3248500"/>
              <a:ext cx="6700" cy="4775"/>
            </a:xfrm>
            <a:custGeom>
              <a:avLst/>
              <a:gdLst/>
              <a:ahLst/>
              <a:cxnLst/>
              <a:rect l="l" t="t" r="r" b="b"/>
              <a:pathLst>
                <a:path w="268" h="191" extrusionOk="0">
                  <a:moveTo>
                    <a:pt x="137" y="0"/>
                  </a:moveTo>
                  <a:cubicBezTo>
                    <a:pt x="1" y="0"/>
                    <a:pt x="1" y="190"/>
                    <a:pt x="137" y="190"/>
                  </a:cubicBezTo>
                  <a:cubicBezTo>
                    <a:pt x="268" y="190"/>
                    <a:pt x="268" y="0"/>
                    <a:pt x="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23"/>
            <p:cNvSpPr/>
            <p:nvPr/>
          </p:nvSpPr>
          <p:spPr>
            <a:xfrm>
              <a:off x="4585700" y="3240575"/>
              <a:ext cx="6125" cy="4675"/>
            </a:xfrm>
            <a:custGeom>
              <a:avLst/>
              <a:gdLst/>
              <a:ahLst/>
              <a:cxnLst/>
              <a:rect l="l" t="t" r="r" b="b"/>
              <a:pathLst>
                <a:path w="245" h="187" extrusionOk="0">
                  <a:moveTo>
                    <a:pt x="132" y="1"/>
                  </a:moveTo>
                  <a:cubicBezTo>
                    <a:pt x="1" y="1"/>
                    <a:pt x="1" y="186"/>
                    <a:pt x="132" y="186"/>
                  </a:cubicBezTo>
                  <a:cubicBezTo>
                    <a:pt x="245" y="186"/>
                    <a:pt x="245"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23"/>
            <p:cNvSpPr/>
            <p:nvPr/>
          </p:nvSpPr>
          <p:spPr>
            <a:xfrm>
              <a:off x="4490475" y="3258900"/>
              <a:ext cx="6125" cy="4775"/>
            </a:xfrm>
            <a:custGeom>
              <a:avLst/>
              <a:gdLst/>
              <a:ahLst/>
              <a:cxnLst/>
              <a:rect l="l" t="t" r="r" b="b"/>
              <a:pathLst>
                <a:path w="245" h="191" extrusionOk="0">
                  <a:moveTo>
                    <a:pt x="114" y="1"/>
                  </a:moveTo>
                  <a:cubicBezTo>
                    <a:pt x="1" y="1"/>
                    <a:pt x="1" y="191"/>
                    <a:pt x="114" y="191"/>
                  </a:cubicBezTo>
                  <a:cubicBezTo>
                    <a:pt x="245" y="191"/>
                    <a:pt x="245" y="1"/>
                    <a:pt x="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23"/>
            <p:cNvSpPr/>
            <p:nvPr/>
          </p:nvSpPr>
          <p:spPr>
            <a:xfrm>
              <a:off x="4492400" y="3267850"/>
              <a:ext cx="6575" cy="4775"/>
            </a:xfrm>
            <a:custGeom>
              <a:avLst/>
              <a:gdLst/>
              <a:ahLst/>
              <a:cxnLst/>
              <a:rect l="l" t="t" r="r" b="b"/>
              <a:pathLst>
                <a:path w="263" h="191" extrusionOk="0">
                  <a:moveTo>
                    <a:pt x="132" y="0"/>
                  </a:moveTo>
                  <a:cubicBezTo>
                    <a:pt x="1" y="0"/>
                    <a:pt x="1" y="190"/>
                    <a:pt x="132" y="190"/>
                  </a:cubicBezTo>
                  <a:cubicBezTo>
                    <a:pt x="263" y="190"/>
                    <a:pt x="263" y="0"/>
                    <a:pt x="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0" name="Google Shape;2760;p23"/>
          <p:cNvGrpSpPr/>
          <p:nvPr/>
        </p:nvGrpSpPr>
        <p:grpSpPr>
          <a:xfrm rot="10800000" flipH="1">
            <a:off x="7217662" y="-1755381"/>
            <a:ext cx="3196958" cy="3284371"/>
            <a:chOff x="7217662" y="3775244"/>
            <a:chExt cx="3196958" cy="3284371"/>
          </a:xfrm>
        </p:grpSpPr>
        <p:sp>
          <p:nvSpPr>
            <p:cNvPr id="2761" name="Google Shape;2761;p23"/>
            <p:cNvSpPr/>
            <p:nvPr/>
          </p:nvSpPr>
          <p:spPr>
            <a:xfrm rot="-7003625" flipH="1">
              <a:off x="7560236" y="4260144"/>
              <a:ext cx="2511809" cy="2314569"/>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62" name="Google Shape;2762;p23"/>
            <p:cNvGrpSpPr/>
            <p:nvPr/>
          </p:nvGrpSpPr>
          <p:grpSpPr>
            <a:xfrm rot="10800000" flipH="1">
              <a:off x="7967975" y="3899233"/>
              <a:ext cx="1404941" cy="1004250"/>
              <a:chOff x="8090250" y="1355275"/>
              <a:chExt cx="1404941" cy="1004250"/>
            </a:xfrm>
          </p:grpSpPr>
          <p:sp>
            <p:nvSpPr>
              <p:cNvPr id="2763" name="Google Shape;2763;p23"/>
              <p:cNvSpPr/>
              <p:nvPr/>
            </p:nvSpPr>
            <p:spPr>
              <a:xfrm>
                <a:off x="8404718" y="1910757"/>
                <a:ext cx="101354" cy="98675"/>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23"/>
              <p:cNvSpPr/>
              <p:nvPr/>
            </p:nvSpPr>
            <p:spPr>
              <a:xfrm>
                <a:off x="8526565" y="1673369"/>
                <a:ext cx="86537" cy="86380"/>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23"/>
              <p:cNvSpPr/>
              <p:nvPr/>
            </p:nvSpPr>
            <p:spPr>
              <a:xfrm>
                <a:off x="8856797" y="1773936"/>
                <a:ext cx="77237" cy="77868"/>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23"/>
              <p:cNvSpPr/>
              <p:nvPr/>
            </p:nvSpPr>
            <p:spPr>
              <a:xfrm>
                <a:off x="8915907" y="1495091"/>
                <a:ext cx="59426" cy="62263"/>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23"/>
              <p:cNvSpPr/>
              <p:nvPr/>
            </p:nvSpPr>
            <p:spPr>
              <a:xfrm>
                <a:off x="8681356" y="2057824"/>
                <a:ext cx="44451" cy="44766"/>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23"/>
              <p:cNvSpPr/>
              <p:nvPr/>
            </p:nvSpPr>
            <p:spPr>
              <a:xfrm>
                <a:off x="8737629" y="1711830"/>
                <a:ext cx="59426" cy="60687"/>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23"/>
              <p:cNvSpPr/>
              <p:nvPr/>
            </p:nvSpPr>
            <p:spPr>
              <a:xfrm>
                <a:off x="8339776" y="1602121"/>
                <a:ext cx="65100" cy="64312"/>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23"/>
              <p:cNvSpPr/>
              <p:nvPr/>
            </p:nvSpPr>
            <p:spPr>
              <a:xfrm>
                <a:off x="8090250" y="1860158"/>
                <a:ext cx="47131" cy="45081"/>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23"/>
              <p:cNvSpPr/>
              <p:nvPr/>
            </p:nvSpPr>
            <p:spPr>
              <a:xfrm>
                <a:off x="8449643" y="1444493"/>
                <a:ext cx="100724" cy="101354"/>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23"/>
              <p:cNvSpPr/>
              <p:nvPr/>
            </p:nvSpPr>
            <p:spPr>
              <a:xfrm>
                <a:off x="9073535" y="1803570"/>
                <a:ext cx="62263" cy="5580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23"/>
              <p:cNvSpPr/>
              <p:nvPr/>
            </p:nvSpPr>
            <p:spPr>
              <a:xfrm>
                <a:off x="8992987" y="2089035"/>
                <a:ext cx="122161" cy="11743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23"/>
              <p:cNvSpPr/>
              <p:nvPr/>
            </p:nvSpPr>
            <p:spPr>
              <a:xfrm>
                <a:off x="9263320" y="1735317"/>
                <a:ext cx="53593" cy="60056"/>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23"/>
              <p:cNvSpPr/>
              <p:nvPr/>
            </p:nvSpPr>
            <p:spPr>
              <a:xfrm>
                <a:off x="9281132" y="1967188"/>
                <a:ext cx="92843" cy="71405"/>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23"/>
              <p:cNvSpPr/>
              <p:nvPr/>
            </p:nvSpPr>
            <p:spPr>
              <a:xfrm>
                <a:off x="8440342" y="2242565"/>
                <a:ext cx="77868" cy="7550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23"/>
              <p:cNvSpPr/>
              <p:nvPr/>
            </p:nvSpPr>
            <p:spPr>
              <a:xfrm>
                <a:off x="8773411" y="2312237"/>
                <a:ext cx="50756" cy="4728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23"/>
              <p:cNvSpPr/>
              <p:nvPr/>
            </p:nvSpPr>
            <p:spPr>
              <a:xfrm>
                <a:off x="9195540" y="2151771"/>
                <a:ext cx="136348" cy="136348"/>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23"/>
              <p:cNvSpPr/>
              <p:nvPr/>
            </p:nvSpPr>
            <p:spPr>
              <a:xfrm>
                <a:off x="8152198" y="2076897"/>
                <a:ext cx="83700" cy="83700"/>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23"/>
              <p:cNvSpPr/>
              <p:nvPr/>
            </p:nvSpPr>
            <p:spPr>
              <a:xfrm>
                <a:off x="8657081" y="1355275"/>
                <a:ext cx="80705" cy="77237"/>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23"/>
              <p:cNvSpPr/>
              <p:nvPr/>
            </p:nvSpPr>
            <p:spPr>
              <a:xfrm>
                <a:off x="9177728" y="1524253"/>
                <a:ext cx="100724" cy="101512"/>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23"/>
              <p:cNvSpPr/>
              <p:nvPr/>
            </p:nvSpPr>
            <p:spPr>
              <a:xfrm>
                <a:off x="9438603" y="1839509"/>
                <a:ext cx="56588" cy="47919"/>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23"/>
              <p:cNvSpPr/>
              <p:nvPr/>
            </p:nvSpPr>
            <p:spPr>
              <a:xfrm>
                <a:off x="8612945" y="1887271"/>
                <a:ext cx="59268" cy="56431"/>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784" name="Google Shape;2784;p23"/>
          <p:cNvGrpSpPr/>
          <p:nvPr/>
        </p:nvGrpSpPr>
        <p:grpSpPr>
          <a:xfrm rot="10800000" flipH="1">
            <a:off x="8056638" y="-240025"/>
            <a:ext cx="1365815" cy="1769007"/>
            <a:chOff x="4291200" y="3137775"/>
            <a:chExt cx="177600" cy="230025"/>
          </a:xfrm>
        </p:grpSpPr>
        <p:sp>
          <p:nvSpPr>
            <p:cNvPr id="2785" name="Google Shape;2785;p23"/>
            <p:cNvSpPr/>
            <p:nvPr/>
          </p:nvSpPr>
          <p:spPr>
            <a:xfrm>
              <a:off x="4291200" y="3137775"/>
              <a:ext cx="177600" cy="226225"/>
            </a:xfrm>
            <a:custGeom>
              <a:avLst/>
              <a:gdLst/>
              <a:ahLst/>
              <a:cxnLst/>
              <a:rect l="l" t="t" r="r" b="b"/>
              <a:pathLst>
                <a:path w="7104" h="9049" extrusionOk="0">
                  <a:moveTo>
                    <a:pt x="1" y="1"/>
                  </a:moveTo>
                  <a:cubicBezTo>
                    <a:pt x="227" y="946"/>
                    <a:pt x="602" y="1941"/>
                    <a:pt x="906" y="2887"/>
                  </a:cubicBezTo>
                  <a:cubicBezTo>
                    <a:pt x="1448" y="4714"/>
                    <a:pt x="2996" y="5393"/>
                    <a:pt x="4353" y="6524"/>
                  </a:cubicBezTo>
                  <a:cubicBezTo>
                    <a:pt x="4977" y="7013"/>
                    <a:pt x="5560" y="7465"/>
                    <a:pt x="6126" y="8012"/>
                  </a:cubicBezTo>
                  <a:cubicBezTo>
                    <a:pt x="6430" y="8300"/>
                    <a:pt x="6658" y="8694"/>
                    <a:pt x="6986" y="8936"/>
                  </a:cubicBezTo>
                  <a:lnTo>
                    <a:pt x="6986" y="8936"/>
                  </a:lnTo>
                  <a:cubicBezTo>
                    <a:pt x="6915" y="8812"/>
                    <a:pt x="6823" y="8618"/>
                    <a:pt x="6786" y="8501"/>
                  </a:cubicBezTo>
                  <a:cubicBezTo>
                    <a:pt x="6257" y="7013"/>
                    <a:pt x="6198" y="5470"/>
                    <a:pt x="5560" y="3977"/>
                  </a:cubicBezTo>
                  <a:cubicBezTo>
                    <a:pt x="4525" y="1566"/>
                    <a:pt x="2127" y="1037"/>
                    <a:pt x="1" y="1"/>
                  </a:cubicBezTo>
                  <a:close/>
                  <a:moveTo>
                    <a:pt x="6986" y="8936"/>
                  </a:moveTo>
                  <a:cubicBezTo>
                    <a:pt x="7020" y="8994"/>
                    <a:pt x="7050" y="9037"/>
                    <a:pt x="7067" y="9048"/>
                  </a:cubicBezTo>
                  <a:lnTo>
                    <a:pt x="7103" y="9012"/>
                  </a:lnTo>
                  <a:cubicBezTo>
                    <a:pt x="7063" y="8989"/>
                    <a:pt x="7024" y="8963"/>
                    <a:pt x="6986" y="89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23"/>
            <p:cNvSpPr/>
            <p:nvPr/>
          </p:nvSpPr>
          <p:spPr>
            <a:xfrm>
              <a:off x="4313250" y="3166425"/>
              <a:ext cx="154825" cy="201375"/>
            </a:xfrm>
            <a:custGeom>
              <a:avLst/>
              <a:gdLst/>
              <a:ahLst/>
              <a:cxnLst/>
              <a:rect l="l" t="t" r="r" b="b"/>
              <a:pathLst>
                <a:path w="6193" h="8055" extrusionOk="0">
                  <a:moveTo>
                    <a:pt x="115" y="1"/>
                  </a:moveTo>
                  <a:cubicBezTo>
                    <a:pt x="53" y="1"/>
                    <a:pt x="1" y="81"/>
                    <a:pt x="60" y="139"/>
                  </a:cubicBezTo>
                  <a:cubicBezTo>
                    <a:pt x="1154" y="1343"/>
                    <a:pt x="2358" y="2456"/>
                    <a:pt x="3471" y="3663"/>
                  </a:cubicBezTo>
                  <a:cubicBezTo>
                    <a:pt x="4583" y="4889"/>
                    <a:pt x="5280" y="6545"/>
                    <a:pt x="6018" y="8015"/>
                  </a:cubicBezTo>
                  <a:cubicBezTo>
                    <a:pt x="6033" y="8043"/>
                    <a:pt x="6056" y="8055"/>
                    <a:pt x="6079" y="8055"/>
                  </a:cubicBezTo>
                  <a:cubicBezTo>
                    <a:pt x="6134" y="8055"/>
                    <a:pt x="6192" y="7988"/>
                    <a:pt x="6167" y="7920"/>
                  </a:cubicBezTo>
                  <a:cubicBezTo>
                    <a:pt x="5452" y="6509"/>
                    <a:pt x="4751" y="4944"/>
                    <a:pt x="3733" y="3718"/>
                  </a:cubicBezTo>
                  <a:cubicBezTo>
                    <a:pt x="2625" y="2401"/>
                    <a:pt x="1322" y="1288"/>
                    <a:pt x="173" y="26"/>
                  </a:cubicBezTo>
                  <a:cubicBezTo>
                    <a:pt x="155" y="8"/>
                    <a:pt x="135"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23"/>
            <p:cNvSpPr/>
            <p:nvPr/>
          </p:nvSpPr>
          <p:spPr>
            <a:xfrm>
              <a:off x="4317325" y="3179550"/>
              <a:ext cx="47875" cy="38800"/>
            </a:xfrm>
            <a:custGeom>
              <a:avLst/>
              <a:gdLst/>
              <a:ahLst/>
              <a:cxnLst/>
              <a:rect l="l" t="t" r="r" b="b"/>
              <a:pathLst>
                <a:path w="1915" h="1552" extrusionOk="0">
                  <a:moveTo>
                    <a:pt x="1828" y="0"/>
                  </a:moveTo>
                  <a:cubicBezTo>
                    <a:pt x="1785" y="0"/>
                    <a:pt x="1742" y="28"/>
                    <a:pt x="1742" y="85"/>
                  </a:cubicBezTo>
                  <a:lnTo>
                    <a:pt x="1742" y="1345"/>
                  </a:lnTo>
                  <a:lnTo>
                    <a:pt x="1742" y="1345"/>
                  </a:lnTo>
                  <a:cubicBezTo>
                    <a:pt x="1230" y="1095"/>
                    <a:pt x="701" y="923"/>
                    <a:pt x="141" y="818"/>
                  </a:cubicBezTo>
                  <a:cubicBezTo>
                    <a:pt x="130" y="814"/>
                    <a:pt x="120" y="813"/>
                    <a:pt x="110" y="813"/>
                  </a:cubicBezTo>
                  <a:cubicBezTo>
                    <a:pt x="22" y="813"/>
                    <a:pt x="1" y="951"/>
                    <a:pt x="87" y="972"/>
                  </a:cubicBezTo>
                  <a:cubicBezTo>
                    <a:pt x="688" y="1103"/>
                    <a:pt x="1236" y="1270"/>
                    <a:pt x="1783" y="1537"/>
                  </a:cubicBezTo>
                  <a:cubicBezTo>
                    <a:pt x="1798" y="1547"/>
                    <a:pt x="1815" y="1552"/>
                    <a:pt x="1831" y="1552"/>
                  </a:cubicBezTo>
                  <a:cubicBezTo>
                    <a:pt x="1874" y="1552"/>
                    <a:pt x="1914" y="1521"/>
                    <a:pt x="1914" y="1478"/>
                  </a:cubicBezTo>
                  <a:lnTo>
                    <a:pt x="1914" y="85"/>
                  </a:lnTo>
                  <a:cubicBezTo>
                    <a:pt x="1914" y="28"/>
                    <a:pt x="1871" y="0"/>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23"/>
            <p:cNvSpPr/>
            <p:nvPr/>
          </p:nvSpPr>
          <p:spPr>
            <a:xfrm>
              <a:off x="4338700" y="3212875"/>
              <a:ext cx="64150" cy="43350"/>
            </a:xfrm>
            <a:custGeom>
              <a:avLst/>
              <a:gdLst/>
              <a:ahLst/>
              <a:cxnLst/>
              <a:rect l="l" t="t" r="r" b="b"/>
              <a:pathLst>
                <a:path w="2566" h="1734" extrusionOk="0">
                  <a:moveTo>
                    <a:pt x="2491" y="0"/>
                  </a:moveTo>
                  <a:cubicBezTo>
                    <a:pt x="2454" y="0"/>
                    <a:pt x="2416" y="23"/>
                    <a:pt x="2416" y="68"/>
                  </a:cubicBezTo>
                  <a:cubicBezTo>
                    <a:pt x="2400" y="552"/>
                    <a:pt x="2334" y="1035"/>
                    <a:pt x="2309" y="1515"/>
                  </a:cubicBezTo>
                  <a:lnTo>
                    <a:pt x="2309" y="1515"/>
                  </a:lnTo>
                  <a:cubicBezTo>
                    <a:pt x="1625" y="1178"/>
                    <a:pt x="859" y="1009"/>
                    <a:pt x="96" y="937"/>
                  </a:cubicBezTo>
                  <a:cubicBezTo>
                    <a:pt x="91" y="936"/>
                    <a:pt x="86" y="936"/>
                    <a:pt x="82" y="936"/>
                  </a:cubicBezTo>
                  <a:cubicBezTo>
                    <a:pt x="1" y="936"/>
                    <a:pt x="6" y="1086"/>
                    <a:pt x="96" y="1086"/>
                  </a:cubicBezTo>
                  <a:cubicBezTo>
                    <a:pt x="869" y="1163"/>
                    <a:pt x="1661" y="1353"/>
                    <a:pt x="2358" y="1729"/>
                  </a:cubicBezTo>
                  <a:cubicBezTo>
                    <a:pt x="2365" y="1732"/>
                    <a:pt x="2373" y="1733"/>
                    <a:pt x="2381" y="1733"/>
                  </a:cubicBezTo>
                  <a:cubicBezTo>
                    <a:pt x="2422" y="1733"/>
                    <a:pt x="2471" y="1700"/>
                    <a:pt x="2471" y="1652"/>
                  </a:cubicBezTo>
                  <a:cubicBezTo>
                    <a:pt x="2489" y="1127"/>
                    <a:pt x="2566" y="598"/>
                    <a:pt x="2566" y="68"/>
                  </a:cubicBezTo>
                  <a:cubicBezTo>
                    <a:pt x="2566" y="23"/>
                    <a:pt x="2528" y="0"/>
                    <a:pt x="2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23"/>
            <p:cNvSpPr/>
            <p:nvPr/>
          </p:nvSpPr>
          <p:spPr>
            <a:xfrm>
              <a:off x="4381800" y="3249775"/>
              <a:ext cx="47225" cy="39475"/>
            </a:xfrm>
            <a:custGeom>
              <a:avLst/>
              <a:gdLst/>
              <a:ahLst/>
              <a:cxnLst/>
              <a:rect l="l" t="t" r="r" b="b"/>
              <a:pathLst>
                <a:path w="1889" h="1579" extrusionOk="0">
                  <a:moveTo>
                    <a:pt x="1791" y="1"/>
                  </a:moveTo>
                  <a:cubicBezTo>
                    <a:pt x="1762" y="1"/>
                    <a:pt x="1735" y="19"/>
                    <a:pt x="1728" y="63"/>
                  </a:cubicBezTo>
                  <a:cubicBezTo>
                    <a:pt x="1640" y="504"/>
                    <a:pt x="1650" y="957"/>
                    <a:pt x="1651" y="1396"/>
                  </a:cubicBezTo>
                  <a:lnTo>
                    <a:pt x="1651" y="1396"/>
                  </a:lnTo>
                  <a:cubicBezTo>
                    <a:pt x="1138" y="1267"/>
                    <a:pt x="644" y="1093"/>
                    <a:pt x="145" y="931"/>
                  </a:cubicBezTo>
                  <a:cubicBezTo>
                    <a:pt x="139" y="930"/>
                    <a:pt x="132" y="930"/>
                    <a:pt x="127" y="930"/>
                  </a:cubicBezTo>
                  <a:cubicBezTo>
                    <a:pt x="28" y="930"/>
                    <a:pt x="1" y="1065"/>
                    <a:pt x="86" y="1103"/>
                  </a:cubicBezTo>
                  <a:cubicBezTo>
                    <a:pt x="634" y="1252"/>
                    <a:pt x="1163" y="1442"/>
                    <a:pt x="1710" y="1573"/>
                  </a:cubicBezTo>
                  <a:cubicBezTo>
                    <a:pt x="1720" y="1577"/>
                    <a:pt x="1730" y="1578"/>
                    <a:pt x="1739" y="1578"/>
                  </a:cubicBezTo>
                  <a:cubicBezTo>
                    <a:pt x="1783" y="1578"/>
                    <a:pt x="1823" y="1545"/>
                    <a:pt x="1823" y="1497"/>
                  </a:cubicBezTo>
                  <a:cubicBezTo>
                    <a:pt x="1805" y="1026"/>
                    <a:pt x="1783" y="574"/>
                    <a:pt x="1878" y="103"/>
                  </a:cubicBezTo>
                  <a:cubicBezTo>
                    <a:pt x="1889" y="45"/>
                    <a:pt x="1837" y="1"/>
                    <a:pt x="1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23"/>
            <p:cNvSpPr/>
            <p:nvPr/>
          </p:nvSpPr>
          <p:spPr>
            <a:xfrm>
              <a:off x="4381675" y="3210850"/>
              <a:ext cx="6600" cy="5225"/>
            </a:xfrm>
            <a:custGeom>
              <a:avLst/>
              <a:gdLst/>
              <a:ahLst/>
              <a:cxnLst/>
              <a:rect l="l" t="t" r="r" b="b"/>
              <a:pathLst>
                <a:path w="264" h="209" extrusionOk="0">
                  <a:moveTo>
                    <a:pt x="132" y="0"/>
                  </a:moveTo>
                  <a:cubicBezTo>
                    <a:pt x="1" y="0"/>
                    <a:pt x="1" y="208"/>
                    <a:pt x="132" y="208"/>
                  </a:cubicBezTo>
                  <a:cubicBezTo>
                    <a:pt x="263" y="208"/>
                    <a:pt x="26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23"/>
            <p:cNvSpPr/>
            <p:nvPr/>
          </p:nvSpPr>
          <p:spPr>
            <a:xfrm>
              <a:off x="4384950" y="3197150"/>
              <a:ext cx="6150" cy="4775"/>
            </a:xfrm>
            <a:custGeom>
              <a:avLst/>
              <a:gdLst/>
              <a:ahLst/>
              <a:cxnLst/>
              <a:rect l="l" t="t" r="r" b="b"/>
              <a:pathLst>
                <a:path w="246" h="191" extrusionOk="0">
                  <a:moveTo>
                    <a:pt x="132" y="1"/>
                  </a:moveTo>
                  <a:cubicBezTo>
                    <a:pt x="1" y="1"/>
                    <a:pt x="1" y="191"/>
                    <a:pt x="132" y="191"/>
                  </a:cubicBezTo>
                  <a:cubicBezTo>
                    <a:pt x="245" y="191"/>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23"/>
            <p:cNvSpPr/>
            <p:nvPr/>
          </p:nvSpPr>
          <p:spPr>
            <a:xfrm>
              <a:off x="4311900" y="3187775"/>
              <a:ext cx="6125" cy="5225"/>
            </a:xfrm>
            <a:custGeom>
              <a:avLst/>
              <a:gdLst/>
              <a:ahLst/>
              <a:cxnLst/>
              <a:rect l="l" t="t" r="r" b="b"/>
              <a:pathLst>
                <a:path w="245" h="209" extrusionOk="0">
                  <a:moveTo>
                    <a:pt x="132" y="0"/>
                  </a:moveTo>
                  <a:cubicBezTo>
                    <a:pt x="1" y="0"/>
                    <a:pt x="1" y="208"/>
                    <a:pt x="132" y="208"/>
                  </a:cubicBezTo>
                  <a:cubicBezTo>
                    <a:pt x="245" y="208"/>
                    <a:pt x="245"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23"/>
            <p:cNvSpPr/>
            <p:nvPr/>
          </p:nvSpPr>
          <p:spPr>
            <a:xfrm>
              <a:off x="4338700" y="3223050"/>
              <a:ext cx="6700" cy="4775"/>
            </a:xfrm>
            <a:custGeom>
              <a:avLst/>
              <a:gdLst/>
              <a:ahLst/>
              <a:cxnLst/>
              <a:rect l="l" t="t" r="r" b="b"/>
              <a:pathLst>
                <a:path w="268" h="191" extrusionOk="0">
                  <a:moveTo>
                    <a:pt x="136" y="1"/>
                  </a:moveTo>
                  <a:cubicBezTo>
                    <a:pt x="1" y="1"/>
                    <a:pt x="1" y="191"/>
                    <a:pt x="136" y="191"/>
                  </a:cubicBezTo>
                  <a:cubicBezTo>
                    <a:pt x="268" y="191"/>
                    <a:pt x="268"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23"/>
            <p:cNvSpPr/>
            <p:nvPr/>
          </p:nvSpPr>
          <p:spPr>
            <a:xfrm>
              <a:off x="4349575" y="3226900"/>
              <a:ext cx="6675" cy="5225"/>
            </a:xfrm>
            <a:custGeom>
              <a:avLst/>
              <a:gdLst/>
              <a:ahLst/>
              <a:cxnLst/>
              <a:rect l="l" t="t" r="r" b="b"/>
              <a:pathLst>
                <a:path w="267" h="209" extrusionOk="0">
                  <a:moveTo>
                    <a:pt x="131" y="0"/>
                  </a:moveTo>
                  <a:cubicBezTo>
                    <a:pt x="0" y="0"/>
                    <a:pt x="0" y="209"/>
                    <a:pt x="131" y="209"/>
                  </a:cubicBezTo>
                  <a:cubicBezTo>
                    <a:pt x="267" y="209"/>
                    <a:pt x="267"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23"/>
            <p:cNvSpPr/>
            <p:nvPr/>
          </p:nvSpPr>
          <p:spPr>
            <a:xfrm>
              <a:off x="4434825" y="3281975"/>
              <a:ext cx="6700" cy="5225"/>
            </a:xfrm>
            <a:custGeom>
              <a:avLst/>
              <a:gdLst/>
              <a:ahLst/>
              <a:cxnLst/>
              <a:rect l="l" t="t" r="r" b="b"/>
              <a:pathLst>
                <a:path w="268" h="209" extrusionOk="0">
                  <a:moveTo>
                    <a:pt x="137" y="0"/>
                  </a:moveTo>
                  <a:cubicBezTo>
                    <a:pt x="1" y="0"/>
                    <a:pt x="1" y="209"/>
                    <a:pt x="137" y="209"/>
                  </a:cubicBezTo>
                  <a:cubicBezTo>
                    <a:pt x="268" y="209"/>
                    <a:pt x="268" y="0"/>
                    <a:pt x="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23"/>
            <p:cNvSpPr/>
            <p:nvPr/>
          </p:nvSpPr>
          <p:spPr>
            <a:xfrm>
              <a:off x="4412775" y="3295200"/>
              <a:ext cx="6600" cy="4775"/>
            </a:xfrm>
            <a:custGeom>
              <a:avLst/>
              <a:gdLst/>
              <a:ahLst/>
              <a:cxnLst/>
              <a:rect l="l" t="t" r="r" b="b"/>
              <a:pathLst>
                <a:path w="264" h="191" extrusionOk="0">
                  <a:moveTo>
                    <a:pt x="132" y="1"/>
                  </a:moveTo>
                  <a:cubicBezTo>
                    <a:pt x="1" y="1"/>
                    <a:pt x="1" y="191"/>
                    <a:pt x="132" y="191"/>
                  </a:cubicBezTo>
                  <a:cubicBezTo>
                    <a:pt x="263" y="191"/>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97" name="Google Shape;2797;p23"/>
          <p:cNvSpPr/>
          <p:nvPr/>
        </p:nvSpPr>
        <p:spPr>
          <a:xfrm rot="-4452864">
            <a:off x="7890656" y="4190515"/>
            <a:ext cx="2683326" cy="2138537"/>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23"/>
          <p:cNvSpPr/>
          <p:nvPr/>
        </p:nvSpPr>
        <p:spPr>
          <a:xfrm rot="-4452864">
            <a:off x="-1829069" y="4433515"/>
            <a:ext cx="2683326" cy="2138537"/>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8_1">
    <p:spTree>
      <p:nvGrpSpPr>
        <p:cNvPr id="1" name="Shape 2877"/>
        <p:cNvGrpSpPr/>
        <p:nvPr/>
      </p:nvGrpSpPr>
      <p:grpSpPr>
        <a:xfrm>
          <a:off x="0" y="0"/>
          <a:ext cx="0" cy="0"/>
          <a:chOff x="0" y="0"/>
          <a:chExt cx="0" cy="0"/>
        </a:xfrm>
      </p:grpSpPr>
      <p:sp>
        <p:nvSpPr>
          <p:cNvPr id="2878" name="Google Shape;2878;p25"/>
          <p:cNvSpPr txBox="1">
            <a:spLocks noGrp="1"/>
          </p:cNvSpPr>
          <p:nvPr>
            <p:ph type="subTitle" idx="1"/>
          </p:nvPr>
        </p:nvSpPr>
        <p:spPr>
          <a:xfrm>
            <a:off x="980975" y="3796167"/>
            <a:ext cx="17169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79" name="Google Shape;2879;p25"/>
          <p:cNvSpPr txBox="1">
            <a:spLocks noGrp="1"/>
          </p:cNvSpPr>
          <p:nvPr>
            <p:ph type="title"/>
          </p:nvPr>
        </p:nvSpPr>
        <p:spPr>
          <a:xfrm>
            <a:off x="980975" y="3569324"/>
            <a:ext cx="1716900" cy="243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sz="1800">
                <a:solidFill>
                  <a:schemeClr val="l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880" name="Google Shape;2880;p25"/>
          <p:cNvSpPr txBox="1">
            <a:spLocks noGrp="1"/>
          </p:cNvSpPr>
          <p:nvPr>
            <p:ph type="title" idx="2" hasCustomPrompt="1"/>
          </p:nvPr>
        </p:nvSpPr>
        <p:spPr>
          <a:xfrm>
            <a:off x="980984" y="3129813"/>
            <a:ext cx="1716900" cy="43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81" name="Google Shape;2881;p25"/>
          <p:cNvSpPr txBox="1">
            <a:spLocks noGrp="1"/>
          </p:cNvSpPr>
          <p:nvPr>
            <p:ph type="subTitle" idx="3"/>
          </p:nvPr>
        </p:nvSpPr>
        <p:spPr>
          <a:xfrm>
            <a:off x="980975" y="2132567"/>
            <a:ext cx="17169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82" name="Google Shape;2882;p25"/>
          <p:cNvSpPr txBox="1">
            <a:spLocks noGrp="1"/>
          </p:cNvSpPr>
          <p:nvPr>
            <p:ph type="title" idx="4"/>
          </p:nvPr>
        </p:nvSpPr>
        <p:spPr>
          <a:xfrm>
            <a:off x="980977" y="1905724"/>
            <a:ext cx="1716900" cy="243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800"/>
              <a:buNone/>
              <a:defRPr sz="1800">
                <a:solidFill>
                  <a:schemeClr val="accent4"/>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883" name="Google Shape;2883;p25"/>
          <p:cNvSpPr txBox="1">
            <a:spLocks noGrp="1"/>
          </p:cNvSpPr>
          <p:nvPr>
            <p:ph type="title" idx="5" hasCustomPrompt="1"/>
          </p:nvPr>
        </p:nvSpPr>
        <p:spPr>
          <a:xfrm>
            <a:off x="980984" y="1466213"/>
            <a:ext cx="1716900" cy="43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84" name="Google Shape;2884;p25"/>
          <p:cNvSpPr txBox="1">
            <a:spLocks noGrp="1"/>
          </p:cNvSpPr>
          <p:nvPr>
            <p:ph type="subTitle" idx="6"/>
          </p:nvPr>
        </p:nvSpPr>
        <p:spPr>
          <a:xfrm>
            <a:off x="6450375" y="2132567"/>
            <a:ext cx="1716900" cy="69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85" name="Google Shape;2885;p25"/>
          <p:cNvSpPr txBox="1">
            <a:spLocks noGrp="1"/>
          </p:cNvSpPr>
          <p:nvPr>
            <p:ph type="title" idx="7"/>
          </p:nvPr>
        </p:nvSpPr>
        <p:spPr>
          <a:xfrm>
            <a:off x="6450380" y="1905724"/>
            <a:ext cx="1716900" cy="24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accent5"/>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886" name="Google Shape;2886;p25"/>
          <p:cNvSpPr txBox="1">
            <a:spLocks noGrp="1"/>
          </p:cNvSpPr>
          <p:nvPr>
            <p:ph type="title" idx="8" hasCustomPrompt="1"/>
          </p:nvPr>
        </p:nvSpPr>
        <p:spPr>
          <a:xfrm>
            <a:off x="6450385" y="1466213"/>
            <a:ext cx="1716900" cy="43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87" name="Google Shape;2887;p25"/>
          <p:cNvSpPr txBox="1">
            <a:spLocks noGrp="1"/>
          </p:cNvSpPr>
          <p:nvPr>
            <p:ph type="subTitle" idx="9"/>
          </p:nvPr>
        </p:nvSpPr>
        <p:spPr>
          <a:xfrm>
            <a:off x="6450359" y="3796167"/>
            <a:ext cx="1716900" cy="69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rgbClr val="42424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88" name="Google Shape;2888;p25"/>
          <p:cNvSpPr txBox="1">
            <a:spLocks noGrp="1"/>
          </p:cNvSpPr>
          <p:nvPr>
            <p:ph type="title" idx="13"/>
          </p:nvPr>
        </p:nvSpPr>
        <p:spPr>
          <a:xfrm>
            <a:off x="6450364" y="3569324"/>
            <a:ext cx="1716900" cy="24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accen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889" name="Google Shape;2889;p25"/>
          <p:cNvSpPr txBox="1">
            <a:spLocks noGrp="1"/>
          </p:cNvSpPr>
          <p:nvPr>
            <p:ph type="title" idx="14" hasCustomPrompt="1"/>
          </p:nvPr>
        </p:nvSpPr>
        <p:spPr>
          <a:xfrm>
            <a:off x="6450369" y="3129813"/>
            <a:ext cx="1716900" cy="43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90" name="Google Shape;2890;p25"/>
          <p:cNvSpPr txBox="1">
            <a:spLocks noGrp="1"/>
          </p:cNvSpPr>
          <p:nvPr>
            <p:ph type="title" idx="15"/>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91" name="Google Shape;2891;p25"/>
          <p:cNvSpPr/>
          <p:nvPr/>
        </p:nvSpPr>
        <p:spPr>
          <a:xfrm>
            <a:off x="699345" y="2871603"/>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25"/>
          <p:cNvSpPr/>
          <p:nvPr/>
        </p:nvSpPr>
        <p:spPr>
          <a:xfrm>
            <a:off x="688821" y="40743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25"/>
          <p:cNvSpPr/>
          <p:nvPr/>
        </p:nvSpPr>
        <p:spPr>
          <a:xfrm>
            <a:off x="373351" y="43265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25"/>
          <p:cNvSpPr/>
          <p:nvPr/>
        </p:nvSpPr>
        <p:spPr>
          <a:xfrm>
            <a:off x="421400" y="42403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25"/>
          <p:cNvSpPr/>
          <p:nvPr/>
        </p:nvSpPr>
        <p:spPr>
          <a:xfrm>
            <a:off x="481756" y="43265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25"/>
          <p:cNvSpPr/>
          <p:nvPr/>
        </p:nvSpPr>
        <p:spPr>
          <a:xfrm>
            <a:off x="832183"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25"/>
          <p:cNvSpPr/>
          <p:nvPr/>
        </p:nvSpPr>
        <p:spPr>
          <a:xfrm>
            <a:off x="481757" y="1521554"/>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25"/>
          <p:cNvSpPr/>
          <p:nvPr/>
        </p:nvSpPr>
        <p:spPr>
          <a:xfrm>
            <a:off x="558499" y="40350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25"/>
          <p:cNvSpPr/>
          <p:nvPr/>
        </p:nvSpPr>
        <p:spPr>
          <a:xfrm>
            <a:off x="271005"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25"/>
          <p:cNvSpPr/>
          <p:nvPr/>
        </p:nvSpPr>
        <p:spPr>
          <a:xfrm>
            <a:off x="28702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25"/>
          <p:cNvSpPr/>
          <p:nvPr/>
        </p:nvSpPr>
        <p:spPr>
          <a:xfrm flipH="1">
            <a:off x="8796567" y="2775155"/>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25"/>
          <p:cNvSpPr/>
          <p:nvPr/>
        </p:nvSpPr>
        <p:spPr>
          <a:xfrm flipH="1">
            <a:off x="8601209" y="319307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25"/>
          <p:cNvSpPr/>
          <p:nvPr/>
        </p:nvSpPr>
        <p:spPr>
          <a:xfrm flipH="1">
            <a:off x="8750941" y="4707808"/>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25"/>
          <p:cNvSpPr/>
          <p:nvPr/>
        </p:nvSpPr>
        <p:spPr>
          <a:xfrm flipH="1">
            <a:off x="8702892" y="4621657"/>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25"/>
          <p:cNvSpPr/>
          <p:nvPr/>
        </p:nvSpPr>
        <p:spPr>
          <a:xfrm flipH="1">
            <a:off x="8642536" y="4707808"/>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25"/>
          <p:cNvSpPr/>
          <p:nvPr/>
        </p:nvSpPr>
        <p:spPr>
          <a:xfrm flipH="1">
            <a:off x="8618795" y="243740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25"/>
          <p:cNvSpPr/>
          <p:nvPr/>
        </p:nvSpPr>
        <p:spPr>
          <a:xfrm flipH="1">
            <a:off x="8782126" y="368541"/>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25"/>
          <p:cNvSpPr/>
          <p:nvPr/>
        </p:nvSpPr>
        <p:spPr>
          <a:xfrm flipH="1">
            <a:off x="8642519"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25"/>
          <p:cNvSpPr/>
          <p:nvPr/>
        </p:nvSpPr>
        <p:spPr>
          <a:xfrm flipH="1">
            <a:off x="8814163" y="3923010"/>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25"/>
          <p:cNvSpPr/>
          <p:nvPr/>
        </p:nvSpPr>
        <p:spPr>
          <a:xfrm flipH="1">
            <a:off x="8801182" y="4110653"/>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25"/>
          <p:cNvSpPr/>
          <p:nvPr/>
        </p:nvSpPr>
        <p:spPr>
          <a:xfrm>
            <a:off x="740660" y="4620130"/>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25"/>
          <p:cNvSpPr/>
          <p:nvPr/>
        </p:nvSpPr>
        <p:spPr>
          <a:xfrm>
            <a:off x="690783" y="3979653"/>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25"/>
          <p:cNvSpPr/>
          <p:nvPr/>
        </p:nvSpPr>
        <p:spPr>
          <a:xfrm>
            <a:off x="523058" y="3193078"/>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25"/>
          <p:cNvSpPr/>
          <p:nvPr/>
        </p:nvSpPr>
        <p:spPr>
          <a:xfrm flipH="1">
            <a:off x="8903521" y="4415142"/>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25"/>
          <p:cNvSpPr/>
          <p:nvPr/>
        </p:nvSpPr>
        <p:spPr>
          <a:xfrm flipH="1">
            <a:off x="8607426" y="43437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25"/>
          <p:cNvSpPr/>
          <p:nvPr/>
        </p:nvSpPr>
        <p:spPr>
          <a:xfrm flipH="1">
            <a:off x="8730136" y="35571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25"/>
          <p:cNvSpPr/>
          <p:nvPr/>
        </p:nvSpPr>
        <p:spPr>
          <a:xfrm>
            <a:off x="7681096" y="209405"/>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25"/>
          <p:cNvSpPr/>
          <p:nvPr/>
        </p:nvSpPr>
        <p:spPr>
          <a:xfrm>
            <a:off x="1330101" y="504758"/>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25"/>
          <p:cNvSpPr/>
          <p:nvPr/>
        </p:nvSpPr>
        <p:spPr>
          <a:xfrm>
            <a:off x="1378150" y="418607"/>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25"/>
          <p:cNvSpPr/>
          <p:nvPr/>
        </p:nvSpPr>
        <p:spPr>
          <a:xfrm>
            <a:off x="2251381" y="333308"/>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25"/>
          <p:cNvSpPr/>
          <p:nvPr/>
        </p:nvSpPr>
        <p:spPr>
          <a:xfrm>
            <a:off x="6791033" y="476165"/>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CUSTOM_8_2">
    <p:spTree>
      <p:nvGrpSpPr>
        <p:cNvPr id="1" name="Shape 2977"/>
        <p:cNvGrpSpPr/>
        <p:nvPr/>
      </p:nvGrpSpPr>
      <p:grpSpPr>
        <a:xfrm>
          <a:off x="0" y="0"/>
          <a:ext cx="0" cy="0"/>
          <a:chOff x="0" y="0"/>
          <a:chExt cx="0" cy="0"/>
        </a:xfrm>
      </p:grpSpPr>
      <p:sp>
        <p:nvSpPr>
          <p:cNvPr id="2978" name="Google Shape;2978;p2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grpSp>
        <p:nvGrpSpPr>
          <p:cNvPr id="2979" name="Google Shape;2979;p27"/>
          <p:cNvGrpSpPr/>
          <p:nvPr/>
        </p:nvGrpSpPr>
        <p:grpSpPr>
          <a:xfrm>
            <a:off x="102636" y="4415329"/>
            <a:ext cx="629701" cy="678865"/>
            <a:chOff x="8299398" y="200567"/>
            <a:chExt cx="629701" cy="678865"/>
          </a:xfrm>
        </p:grpSpPr>
        <p:sp>
          <p:nvSpPr>
            <p:cNvPr id="2980" name="Google Shape;2980;p27"/>
            <p:cNvSpPr/>
            <p:nvPr/>
          </p:nvSpPr>
          <p:spPr>
            <a:xfrm flipH="1">
              <a:off x="8825429" y="501637"/>
              <a:ext cx="103670" cy="78164"/>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27"/>
            <p:cNvSpPr/>
            <p:nvPr/>
          </p:nvSpPr>
          <p:spPr>
            <a:xfrm flipH="1">
              <a:off x="8711954" y="660503"/>
              <a:ext cx="114024" cy="91260"/>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27"/>
            <p:cNvSpPr/>
            <p:nvPr/>
          </p:nvSpPr>
          <p:spPr>
            <a:xfrm flipH="1">
              <a:off x="8563031" y="770482"/>
              <a:ext cx="126914" cy="108950"/>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27"/>
            <p:cNvSpPr/>
            <p:nvPr/>
          </p:nvSpPr>
          <p:spPr>
            <a:xfrm flipH="1">
              <a:off x="8384693" y="533452"/>
              <a:ext cx="140970" cy="104013"/>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27"/>
            <p:cNvSpPr/>
            <p:nvPr/>
          </p:nvSpPr>
          <p:spPr>
            <a:xfrm flipH="1">
              <a:off x="8561797" y="466806"/>
              <a:ext cx="130685" cy="116629"/>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27"/>
            <p:cNvSpPr/>
            <p:nvPr/>
          </p:nvSpPr>
          <p:spPr>
            <a:xfrm flipH="1">
              <a:off x="8299398" y="717687"/>
              <a:ext cx="127942" cy="121429"/>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27"/>
            <p:cNvSpPr/>
            <p:nvPr/>
          </p:nvSpPr>
          <p:spPr>
            <a:xfrm flipH="1">
              <a:off x="8720936" y="325493"/>
              <a:ext cx="76039" cy="64794"/>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7" name="Google Shape;2987;p27"/>
            <p:cNvSpPr/>
            <p:nvPr/>
          </p:nvSpPr>
          <p:spPr>
            <a:xfrm flipH="1">
              <a:off x="8529571" y="200567"/>
              <a:ext cx="155094" cy="113407"/>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8" name="Google Shape;2988;p27"/>
            <p:cNvSpPr/>
            <p:nvPr/>
          </p:nvSpPr>
          <p:spPr>
            <a:xfrm flipH="1">
              <a:off x="8488295" y="726600"/>
              <a:ext cx="56840" cy="46624"/>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27"/>
            <p:cNvSpPr/>
            <p:nvPr/>
          </p:nvSpPr>
          <p:spPr>
            <a:xfrm flipH="1">
              <a:off x="8392441" y="332487"/>
              <a:ext cx="89409" cy="61160"/>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90" name="Google Shape;2990;p27"/>
          <p:cNvGrpSpPr/>
          <p:nvPr/>
        </p:nvGrpSpPr>
        <p:grpSpPr>
          <a:xfrm rot="5400000">
            <a:off x="8345338" y="73110"/>
            <a:ext cx="818894" cy="778408"/>
            <a:chOff x="127263" y="4272023"/>
            <a:chExt cx="818894" cy="778408"/>
          </a:xfrm>
        </p:grpSpPr>
        <p:sp>
          <p:nvSpPr>
            <p:cNvPr id="2991" name="Google Shape;2991;p27"/>
            <p:cNvSpPr/>
            <p:nvPr/>
          </p:nvSpPr>
          <p:spPr>
            <a:xfrm rot="2741762" flipH="1">
              <a:off x="660635" y="4674489"/>
              <a:ext cx="167823" cy="45425"/>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27"/>
            <p:cNvSpPr/>
            <p:nvPr/>
          </p:nvSpPr>
          <p:spPr>
            <a:xfrm rot="2741762" flipH="1">
              <a:off x="583583" y="4530796"/>
              <a:ext cx="138985" cy="43257"/>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27"/>
            <p:cNvSpPr/>
            <p:nvPr/>
          </p:nvSpPr>
          <p:spPr>
            <a:xfrm rot="2741762" flipH="1">
              <a:off x="501056" y="4638745"/>
              <a:ext cx="126735" cy="40872"/>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4" name="Google Shape;2994;p27"/>
            <p:cNvSpPr/>
            <p:nvPr/>
          </p:nvSpPr>
          <p:spPr>
            <a:xfrm rot="2741762" flipH="1">
              <a:off x="450477" y="4516771"/>
              <a:ext cx="126735" cy="40872"/>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7"/>
            <p:cNvSpPr/>
            <p:nvPr/>
          </p:nvSpPr>
          <p:spPr>
            <a:xfrm rot="2741762" flipH="1">
              <a:off x="571356" y="4421327"/>
              <a:ext cx="157524" cy="54206"/>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6" name="Google Shape;2996;p27"/>
            <p:cNvSpPr/>
            <p:nvPr/>
          </p:nvSpPr>
          <p:spPr>
            <a:xfrm rot="2741762" flipH="1">
              <a:off x="351360" y="4305055"/>
              <a:ext cx="114375" cy="52363"/>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7" name="Google Shape;2997;p27"/>
            <p:cNvSpPr/>
            <p:nvPr/>
          </p:nvSpPr>
          <p:spPr>
            <a:xfrm rot="2741762" flipH="1">
              <a:off x="283133" y="4515636"/>
              <a:ext cx="106570" cy="40763"/>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27"/>
            <p:cNvSpPr/>
            <p:nvPr/>
          </p:nvSpPr>
          <p:spPr>
            <a:xfrm rot="2741762" flipH="1">
              <a:off x="228409" y="4316843"/>
              <a:ext cx="100173" cy="46184"/>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27"/>
            <p:cNvSpPr/>
            <p:nvPr/>
          </p:nvSpPr>
          <p:spPr>
            <a:xfrm rot="2741762" flipH="1">
              <a:off x="429201" y="4801840"/>
              <a:ext cx="120772" cy="45750"/>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27"/>
            <p:cNvSpPr/>
            <p:nvPr/>
          </p:nvSpPr>
          <p:spPr>
            <a:xfrm rot="2741762" flipH="1">
              <a:off x="641406" y="4876480"/>
              <a:ext cx="130529" cy="47160"/>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1" name="Google Shape;3001;p27"/>
            <p:cNvSpPr/>
            <p:nvPr/>
          </p:nvSpPr>
          <p:spPr>
            <a:xfrm rot="2741762" flipH="1">
              <a:off x="311970" y="4662036"/>
              <a:ext cx="128578" cy="56049"/>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27"/>
            <p:cNvSpPr/>
            <p:nvPr/>
          </p:nvSpPr>
          <p:spPr>
            <a:xfrm rot="2741762" flipH="1">
              <a:off x="127554" y="4482768"/>
              <a:ext cx="104076" cy="44666"/>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27"/>
            <p:cNvSpPr/>
            <p:nvPr/>
          </p:nvSpPr>
          <p:spPr>
            <a:xfrm rot="2741762" flipH="1">
              <a:off x="809743" y="4599887"/>
              <a:ext cx="136925" cy="56266"/>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27"/>
            <p:cNvSpPr/>
            <p:nvPr/>
          </p:nvSpPr>
          <p:spPr>
            <a:xfrm rot="2741762" flipH="1">
              <a:off x="131590" y="4660419"/>
              <a:ext cx="100607" cy="49978"/>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27"/>
            <p:cNvSpPr/>
            <p:nvPr/>
          </p:nvSpPr>
          <p:spPr>
            <a:xfrm rot="2741762" flipH="1">
              <a:off x="791888" y="4864025"/>
              <a:ext cx="130637" cy="52255"/>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27"/>
            <p:cNvSpPr/>
            <p:nvPr/>
          </p:nvSpPr>
          <p:spPr>
            <a:xfrm rot="2741762" flipH="1">
              <a:off x="303451" y="4880599"/>
              <a:ext cx="114375" cy="46184"/>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27"/>
            <p:cNvSpPr/>
            <p:nvPr/>
          </p:nvSpPr>
          <p:spPr>
            <a:xfrm rot="2741762" flipH="1">
              <a:off x="555906" y="4965846"/>
              <a:ext cx="128578" cy="45425"/>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08" name="Google Shape;3008;p27"/>
          <p:cNvSpPr/>
          <p:nvPr/>
        </p:nvSpPr>
        <p:spPr>
          <a:xfrm flipH="1">
            <a:off x="778009" y="493436"/>
            <a:ext cx="64825" cy="64825"/>
          </a:xfrm>
          <a:custGeom>
            <a:avLst/>
            <a:gdLst/>
            <a:ahLst/>
            <a:cxnLst/>
            <a:rect l="l" t="t" r="r" b="b"/>
            <a:pathLst>
              <a:path w="625" h="625" extrusionOk="0">
                <a:moveTo>
                  <a:pt x="303" y="0"/>
                </a:moveTo>
                <a:cubicBezTo>
                  <a:pt x="267" y="0"/>
                  <a:pt x="226" y="0"/>
                  <a:pt x="190" y="19"/>
                </a:cubicBezTo>
                <a:cubicBezTo>
                  <a:pt x="154" y="37"/>
                  <a:pt x="113" y="59"/>
                  <a:pt x="95" y="95"/>
                </a:cubicBezTo>
                <a:cubicBezTo>
                  <a:pt x="59" y="114"/>
                  <a:pt x="41" y="150"/>
                  <a:pt x="23" y="190"/>
                </a:cubicBezTo>
                <a:cubicBezTo>
                  <a:pt x="0" y="227"/>
                  <a:pt x="0" y="263"/>
                  <a:pt x="0" y="304"/>
                </a:cubicBezTo>
                <a:lnTo>
                  <a:pt x="0" y="399"/>
                </a:lnTo>
                <a:cubicBezTo>
                  <a:pt x="23" y="435"/>
                  <a:pt x="59" y="489"/>
                  <a:pt x="95" y="530"/>
                </a:cubicBezTo>
                <a:cubicBezTo>
                  <a:pt x="113" y="548"/>
                  <a:pt x="136" y="566"/>
                  <a:pt x="154" y="584"/>
                </a:cubicBezTo>
                <a:cubicBezTo>
                  <a:pt x="190" y="602"/>
                  <a:pt x="249" y="625"/>
                  <a:pt x="303" y="625"/>
                </a:cubicBezTo>
                <a:cubicBezTo>
                  <a:pt x="362" y="625"/>
                  <a:pt x="398" y="602"/>
                  <a:pt x="434" y="584"/>
                </a:cubicBezTo>
                <a:cubicBezTo>
                  <a:pt x="475" y="584"/>
                  <a:pt x="493" y="566"/>
                  <a:pt x="529" y="530"/>
                </a:cubicBezTo>
                <a:cubicBezTo>
                  <a:pt x="566" y="489"/>
                  <a:pt x="588" y="471"/>
                  <a:pt x="588" y="435"/>
                </a:cubicBezTo>
                <a:cubicBezTo>
                  <a:pt x="606" y="399"/>
                  <a:pt x="624" y="358"/>
                  <a:pt x="624" y="304"/>
                </a:cubicBezTo>
                <a:cubicBezTo>
                  <a:pt x="624" y="285"/>
                  <a:pt x="606" y="245"/>
                  <a:pt x="606" y="227"/>
                </a:cubicBezTo>
                <a:cubicBezTo>
                  <a:pt x="588" y="172"/>
                  <a:pt x="566" y="132"/>
                  <a:pt x="529" y="95"/>
                </a:cubicBezTo>
                <a:cubicBezTo>
                  <a:pt x="511" y="77"/>
                  <a:pt x="493" y="59"/>
                  <a:pt x="475" y="37"/>
                </a:cubicBezTo>
                <a:cubicBezTo>
                  <a:pt x="416" y="19"/>
                  <a:pt x="362" y="0"/>
                  <a:pt x="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27"/>
          <p:cNvSpPr/>
          <p:nvPr/>
        </p:nvSpPr>
        <p:spPr>
          <a:xfrm flipH="1">
            <a:off x="707583" y="337233"/>
            <a:ext cx="56942" cy="56839"/>
          </a:xfrm>
          <a:custGeom>
            <a:avLst/>
            <a:gdLst/>
            <a:ahLst/>
            <a:cxnLst/>
            <a:rect l="l" t="t" r="r" b="b"/>
            <a:pathLst>
              <a:path w="549" h="548" extrusionOk="0">
                <a:moveTo>
                  <a:pt x="286" y="0"/>
                </a:moveTo>
                <a:cubicBezTo>
                  <a:pt x="209" y="0"/>
                  <a:pt x="132" y="36"/>
                  <a:pt x="96" y="95"/>
                </a:cubicBezTo>
                <a:cubicBezTo>
                  <a:pt x="59" y="113"/>
                  <a:pt x="37" y="149"/>
                  <a:pt x="37" y="167"/>
                </a:cubicBezTo>
                <a:cubicBezTo>
                  <a:pt x="19" y="208"/>
                  <a:pt x="1" y="244"/>
                  <a:pt x="1" y="280"/>
                </a:cubicBezTo>
                <a:cubicBezTo>
                  <a:pt x="19" y="357"/>
                  <a:pt x="37" y="434"/>
                  <a:pt x="96" y="470"/>
                </a:cubicBezTo>
                <a:cubicBezTo>
                  <a:pt x="132" y="525"/>
                  <a:pt x="209" y="547"/>
                  <a:pt x="286" y="547"/>
                </a:cubicBezTo>
                <a:cubicBezTo>
                  <a:pt x="358" y="547"/>
                  <a:pt x="417" y="525"/>
                  <a:pt x="471" y="470"/>
                </a:cubicBezTo>
                <a:cubicBezTo>
                  <a:pt x="489" y="452"/>
                  <a:pt x="512" y="412"/>
                  <a:pt x="530" y="375"/>
                </a:cubicBezTo>
                <a:cubicBezTo>
                  <a:pt x="548" y="357"/>
                  <a:pt x="548" y="321"/>
                  <a:pt x="548" y="280"/>
                </a:cubicBezTo>
                <a:cubicBezTo>
                  <a:pt x="548" y="208"/>
                  <a:pt x="530" y="131"/>
                  <a:pt x="471" y="95"/>
                </a:cubicBezTo>
                <a:cubicBezTo>
                  <a:pt x="417" y="36"/>
                  <a:pt x="358" y="0"/>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27"/>
          <p:cNvSpPr/>
          <p:nvPr/>
        </p:nvSpPr>
        <p:spPr>
          <a:xfrm flipH="1">
            <a:off x="496514" y="403303"/>
            <a:ext cx="50719" cy="51238"/>
          </a:xfrm>
          <a:custGeom>
            <a:avLst/>
            <a:gdLst/>
            <a:ahLst/>
            <a:cxnLst/>
            <a:rect l="l" t="t" r="r" b="b"/>
            <a:pathLst>
              <a:path w="489" h="494" extrusionOk="0">
                <a:moveTo>
                  <a:pt x="244" y="1"/>
                </a:moveTo>
                <a:cubicBezTo>
                  <a:pt x="204" y="1"/>
                  <a:pt x="186" y="23"/>
                  <a:pt x="149" y="23"/>
                </a:cubicBezTo>
                <a:cubicBezTo>
                  <a:pt x="131" y="42"/>
                  <a:pt x="91" y="60"/>
                  <a:pt x="73" y="78"/>
                </a:cubicBezTo>
                <a:cubicBezTo>
                  <a:pt x="54" y="96"/>
                  <a:pt x="36" y="137"/>
                  <a:pt x="18" y="155"/>
                </a:cubicBezTo>
                <a:cubicBezTo>
                  <a:pt x="18" y="191"/>
                  <a:pt x="0" y="209"/>
                  <a:pt x="0" y="250"/>
                </a:cubicBezTo>
                <a:cubicBezTo>
                  <a:pt x="0" y="268"/>
                  <a:pt x="18" y="286"/>
                  <a:pt x="18" y="322"/>
                </a:cubicBezTo>
                <a:cubicBezTo>
                  <a:pt x="18" y="363"/>
                  <a:pt x="36" y="399"/>
                  <a:pt x="73" y="417"/>
                </a:cubicBezTo>
                <a:cubicBezTo>
                  <a:pt x="91" y="435"/>
                  <a:pt x="113" y="453"/>
                  <a:pt x="131" y="453"/>
                </a:cubicBezTo>
                <a:cubicBezTo>
                  <a:pt x="168" y="476"/>
                  <a:pt x="204" y="494"/>
                  <a:pt x="244" y="494"/>
                </a:cubicBezTo>
                <a:cubicBezTo>
                  <a:pt x="281" y="494"/>
                  <a:pt x="317" y="494"/>
                  <a:pt x="339" y="476"/>
                </a:cubicBezTo>
                <a:cubicBezTo>
                  <a:pt x="376" y="453"/>
                  <a:pt x="394" y="453"/>
                  <a:pt x="412" y="417"/>
                </a:cubicBezTo>
                <a:cubicBezTo>
                  <a:pt x="453" y="399"/>
                  <a:pt x="453" y="381"/>
                  <a:pt x="471" y="340"/>
                </a:cubicBezTo>
                <a:cubicBezTo>
                  <a:pt x="489" y="322"/>
                  <a:pt x="489" y="286"/>
                  <a:pt x="489" y="250"/>
                </a:cubicBezTo>
                <a:lnTo>
                  <a:pt x="489" y="191"/>
                </a:lnTo>
                <a:cubicBezTo>
                  <a:pt x="471" y="155"/>
                  <a:pt x="453" y="114"/>
                  <a:pt x="412" y="78"/>
                </a:cubicBezTo>
                <a:cubicBezTo>
                  <a:pt x="394" y="60"/>
                  <a:pt x="394" y="60"/>
                  <a:pt x="376" y="42"/>
                </a:cubicBezTo>
                <a:cubicBezTo>
                  <a:pt x="339" y="23"/>
                  <a:pt x="299"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27"/>
          <p:cNvSpPr/>
          <p:nvPr/>
        </p:nvSpPr>
        <p:spPr>
          <a:xfrm flipH="1">
            <a:off x="467368" y="219925"/>
            <a:ext cx="40969" cy="40866"/>
          </a:xfrm>
          <a:custGeom>
            <a:avLst/>
            <a:gdLst/>
            <a:ahLst/>
            <a:cxnLst/>
            <a:rect l="l" t="t" r="r" b="b"/>
            <a:pathLst>
              <a:path w="395" h="394" extrusionOk="0">
                <a:moveTo>
                  <a:pt x="191" y="0"/>
                </a:moveTo>
                <a:cubicBezTo>
                  <a:pt x="168" y="0"/>
                  <a:pt x="132" y="18"/>
                  <a:pt x="114" y="18"/>
                </a:cubicBezTo>
                <a:cubicBezTo>
                  <a:pt x="96" y="36"/>
                  <a:pt x="78" y="36"/>
                  <a:pt x="55" y="54"/>
                </a:cubicBezTo>
                <a:cubicBezTo>
                  <a:pt x="37" y="72"/>
                  <a:pt x="19" y="95"/>
                  <a:pt x="19" y="131"/>
                </a:cubicBezTo>
                <a:cubicBezTo>
                  <a:pt x="1" y="149"/>
                  <a:pt x="1" y="167"/>
                  <a:pt x="1" y="208"/>
                </a:cubicBezTo>
                <a:lnTo>
                  <a:pt x="1" y="244"/>
                </a:lnTo>
                <a:cubicBezTo>
                  <a:pt x="19" y="281"/>
                  <a:pt x="37" y="321"/>
                  <a:pt x="55" y="339"/>
                </a:cubicBezTo>
                <a:cubicBezTo>
                  <a:pt x="78" y="339"/>
                  <a:pt x="78" y="357"/>
                  <a:pt x="96" y="376"/>
                </a:cubicBezTo>
                <a:cubicBezTo>
                  <a:pt x="132" y="376"/>
                  <a:pt x="150" y="394"/>
                  <a:pt x="191" y="394"/>
                </a:cubicBezTo>
                <a:cubicBezTo>
                  <a:pt x="227" y="394"/>
                  <a:pt x="245" y="394"/>
                  <a:pt x="263" y="376"/>
                </a:cubicBezTo>
                <a:cubicBezTo>
                  <a:pt x="281" y="376"/>
                  <a:pt x="322" y="357"/>
                  <a:pt x="340" y="339"/>
                </a:cubicBezTo>
                <a:cubicBezTo>
                  <a:pt x="358" y="321"/>
                  <a:pt x="358" y="299"/>
                  <a:pt x="376" y="281"/>
                </a:cubicBezTo>
                <a:cubicBezTo>
                  <a:pt x="376" y="244"/>
                  <a:pt x="394" y="226"/>
                  <a:pt x="394" y="208"/>
                </a:cubicBezTo>
                <a:cubicBezTo>
                  <a:pt x="376" y="186"/>
                  <a:pt x="376" y="167"/>
                  <a:pt x="376" y="149"/>
                </a:cubicBezTo>
                <a:cubicBezTo>
                  <a:pt x="376" y="113"/>
                  <a:pt x="358" y="95"/>
                  <a:pt x="340" y="54"/>
                </a:cubicBezTo>
                <a:cubicBezTo>
                  <a:pt x="322" y="54"/>
                  <a:pt x="304" y="36"/>
                  <a:pt x="281" y="36"/>
                </a:cubicBezTo>
                <a:cubicBezTo>
                  <a:pt x="263" y="18"/>
                  <a:pt x="227"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27"/>
          <p:cNvSpPr/>
          <p:nvPr/>
        </p:nvSpPr>
        <p:spPr>
          <a:xfrm flipH="1">
            <a:off x="633527" y="590208"/>
            <a:ext cx="29145" cy="29353"/>
          </a:xfrm>
          <a:custGeom>
            <a:avLst/>
            <a:gdLst/>
            <a:ahLst/>
            <a:cxnLst/>
            <a:rect l="l" t="t" r="r" b="b"/>
            <a:pathLst>
              <a:path w="281" h="283" extrusionOk="0">
                <a:moveTo>
                  <a:pt x="150" y="0"/>
                </a:moveTo>
                <a:cubicBezTo>
                  <a:pt x="138" y="0"/>
                  <a:pt x="125" y="8"/>
                  <a:pt x="113" y="8"/>
                </a:cubicBezTo>
                <a:cubicBezTo>
                  <a:pt x="73" y="8"/>
                  <a:pt x="36" y="49"/>
                  <a:pt x="18" y="67"/>
                </a:cubicBezTo>
                <a:lnTo>
                  <a:pt x="18" y="121"/>
                </a:lnTo>
                <a:cubicBezTo>
                  <a:pt x="0" y="144"/>
                  <a:pt x="0" y="162"/>
                  <a:pt x="18" y="180"/>
                </a:cubicBezTo>
                <a:cubicBezTo>
                  <a:pt x="18" y="216"/>
                  <a:pt x="36" y="235"/>
                  <a:pt x="73" y="257"/>
                </a:cubicBezTo>
                <a:cubicBezTo>
                  <a:pt x="101" y="270"/>
                  <a:pt x="128" y="283"/>
                  <a:pt x="154" y="283"/>
                </a:cubicBezTo>
                <a:cubicBezTo>
                  <a:pt x="165" y="283"/>
                  <a:pt x="175" y="281"/>
                  <a:pt x="186" y="275"/>
                </a:cubicBezTo>
                <a:cubicBezTo>
                  <a:pt x="226" y="275"/>
                  <a:pt x="245" y="235"/>
                  <a:pt x="263" y="216"/>
                </a:cubicBezTo>
                <a:cubicBezTo>
                  <a:pt x="281" y="198"/>
                  <a:pt x="281" y="162"/>
                  <a:pt x="281" y="144"/>
                </a:cubicBezTo>
                <a:lnTo>
                  <a:pt x="281" y="85"/>
                </a:lnTo>
                <a:cubicBezTo>
                  <a:pt x="263" y="67"/>
                  <a:pt x="263" y="49"/>
                  <a:pt x="245" y="49"/>
                </a:cubicBezTo>
                <a:cubicBezTo>
                  <a:pt x="226" y="31"/>
                  <a:pt x="208" y="8"/>
                  <a:pt x="186" y="8"/>
                </a:cubicBezTo>
                <a:lnTo>
                  <a:pt x="168" y="8"/>
                </a:lnTo>
                <a:cubicBezTo>
                  <a:pt x="162" y="2"/>
                  <a:pt x="156" y="0"/>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27"/>
          <p:cNvSpPr/>
          <p:nvPr/>
        </p:nvSpPr>
        <p:spPr>
          <a:xfrm flipH="1">
            <a:off x="586542" y="362541"/>
            <a:ext cx="39102" cy="39828"/>
          </a:xfrm>
          <a:custGeom>
            <a:avLst/>
            <a:gdLst/>
            <a:ahLst/>
            <a:cxnLst/>
            <a:rect l="l" t="t" r="r" b="b"/>
            <a:pathLst>
              <a:path w="377" h="384" extrusionOk="0">
                <a:moveTo>
                  <a:pt x="191" y="0"/>
                </a:moveTo>
                <a:cubicBezTo>
                  <a:pt x="168" y="0"/>
                  <a:pt x="150" y="18"/>
                  <a:pt x="114" y="18"/>
                </a:cubicBezTo>
                <a:cubicBezTo>
                  <a:pt x="96" y="36"/>
                  <a:pt x="78" y="36"/>
                  <a:pt x="55" y="55"/>
                </a:cubicBezTo>
                <a:cubicBezTo>
                  <a:pt x="37" y="77"/>
                  <a:pt x="19" y="95"/>
                  <a:pt x="19" y="131"/>
                </a:cubicBezTo>
                <a:cubicBezTo>
                  <a:pt x="1" y="150"/>
                  <a:pt x="1" y="168"/>
                  <a:pt x="1" y="190"/>
                </a:cubicBezTo>
                <a:cubicBezTo>
                  <a:pt x="1" y="208"/>
                  <a:pt x="1" y="226"/>
                  <a:pt x="19" y="245"/>
                </a:cubicBezTo>
                <a:cubicBezTo>
                  <a:pt x="19" y="281"/>
                  <a:pt x="37" y="303"/>
                  <a:pt x="55" y="340"/>
                </a:cubicBezTo>
                <a:cubicBezTo>
                  <a:pt x="78" y="340"/>
                  <a:pt x="78" y="358"/>
                  <a:pt x="96" y="358"/>
                </a:cubicBezTo>
                <a:cubicBezTo>
                  <a:pt x="132" y="376"/>
                  <a:pt x="150" y="376"/>
                  <a:pt x="191" y="376"/>
                </a:cubicBezTo>
                <a:cubicBezTo>
                  <a:pt x="203" y="382"/>
                  <a:pt x="213" y="384"/>
                  <a:pt x="222" y="384"/>
                </a:cubicBezTo>
                <a:cubicBezTo>
                  <a:pt x="239" y="384"/>
                  <a:pt x="251" y="376"/>
                  <a:pt x="263" y="376"/>
                </a:cubicBezTo>
                <a:cubicBezTo>
                  <a:pt x="281" y="358"/>
                  <a:pt x="304" y="358"/>
                  <a:pt x="322" y="340"/>
                </a:cubicBezTo>
                <a:cubicBezTo>
                  <a:pt x="340" y="321"/>
                  <a:pt x="358" y="303"/>
                  <a:pt x="358" y="263"/>
                </a:cubicBezTo>
                <a:cubicBezTo>
                  <a:pt x="376" y="245"/>
                  <a:pt x="376" y="226"/>
                  <a:pt x="376" y="190"/>
                </a:cubicBezTo>
                <a:lnTo>
                  <a:pt x="376" y="150"/>
                </a:lnTo>
                <a:cubicBezTo>
                  <a:pt x="358" y="113"/>
                  <a:pt x="358" y="95"/>
                  <a:pt x="322" y="55"/>
                </a:cubicBezTo>
                <a:cubicBezTo>
                  <a:pt x="322" y="55"/>
                  <a:pt x="304" y="36"/>
                  <a:pt x="281" y="36"/>
                </a:cubicBezTo>
                <a:cubicBezTo>
                  <a:pt x="263" y="18"/>
                  <a:pt x="227"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4" name="Google Shape;3014;p27"/>
          <p:cNvSpPr/>
          <p:nvPr/>
        </p:nvSpPr>
        <p:spPr>
          <a:xfrm flipH="1">
            <a:off x="844597" y="290248"/>
            <a:ext cx="40969" cy="42318"/>
          </a:xfrm>
          <a:custGeom>
            <a:avLst/>
            <a:gdLst/>
            <a:ahLst/>
            <a:cxnLst/>
            <a:rect l="l" t="t" r="r" b="b"/>
            <a:pathLst>
              <a:path w="395" h="408" extrusionOk="0">
                <a:moveTo>
                  <a:pt x="227" y="1"/>
                </a:moveTo>
                <a:cubicBezTo>
                  <a:pt x="209" y="1"/>
                  <a:pt x="168" y="1"/>
                  <a:pt x="150" y="19"/>
                </a:cubicBezTo>
                <a:cubicBezTo>
                  <a:pt x="114" y="19"/>
                  <a:pt x="96" y="37"/>
                  <a:pt x="73" y="55"/>
                </a:cubicBezTo>
                <a:cubicBezTo>
                  <a:pt x="55" y="55"/>
                  <a:pt x="37" y="73"/>
                  <a:pt x="19" y="114"/>
                </a:cubicBezTo>
                <a:cubicBezTo>
                  <a:pt x="1" y="132"/>
                  <a:pt x="1" y="150"/>
                  <a:pt x="1" y="186"/>
                </a:cubicBezTo>
                <a:lnTo>
                  <a:pt x="1" y="263"/>
                </a:lnTo>
                <a:cubicBezTo>
                  <a:pt x="19" y="281"/>
                  <a:pt x="19" y="299"/>
                  <a:pt x="19" y="299"/>
                </a:cubicBezTo>
                <a:cubicBezTo>
                  <a:pt x="37" y="340"/>
                  <a:pt x="73" y="358"/>
                  <a:pt x="96" y="376"/>
                </a:cubicBezTo>
                <a:cubicBezTo>
                  <a:pt x="114" y="394"/>
                  <a:pt x="132" y="394"/>
                  <a:pt x="150" y="394"/>
                </a:cubicBezTo>
                <a:cubicBezTo>
                  <a:pt x="168" y="403"/>
                  <a:pt x="187" y="408"/>
                  <a:pt x="204" y="408"/>
                </a:cubicBezTo>
                <a:cubicBezTo>
                  <a:pt x="221" y="408"/>
                  <a:pt x="236" y="403"/>
                  <a:pt x="245" y="394"/>
                </a:cubicBezTo>
                <a:cubicBezTo>
                  <a:pt x="263" y="394"/>
                  <a:pt x="281" y="394"/>
                  <a:pt x="299" y="376"/>
                </a:cubicBezTo>
                <a:cubicBezTo>
                  <a:pt x="340" y="358"/>
                  <a:pt x="358" y="340"/>
                  <a:pt x="376" y="299"/>
                </a:cubicBezTo>
                <a:cubicBezTo>
                  <a:pt x="376" y="299"/>
                  <a:pt x="394" y="281"/>
                  <a:pt x="394" y="263"/>
                </a:cubicBezTo>
                <a:lnTo>
                  <a:pt x="394" y="168"/>
                </a:lnTo>
                <a:lnTo>
                  <a:pt x="394" y="150"/>
                </a:lnTo>
                <a:cubicBezTo>
                  <a:pt x="394" y="132"/>
                  <a:pt x="376" y="114"/>
                  <a:pt x="358" y="96"/>
                </a:cubicBezTo>
                <a:cubicBezTo>
                  <a:pt x="340" y="55"/>
                  <a:pt x="322" y="37"/>
                  <a:pt x="299" y="37"/>
                </a:cubicBezTo>
                <a:cubicBezTo>
                  <a:pt x="281" y="19"/>
                  <a:pt x="245" y="19"/>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27"/>
          <p:cNvSpPr/>
          <p:nvPr/>
        </p:nvSpPr>
        <p:spPr>
          <a:xfrm flipH="1">
            <a:off x="1020609" y="460142"/>
            <a:ext cx="31012" cy="29664"/>
          </a:xfrm>
          <a:custGeom>
            <a:avLst/>
            <a:gdLst/>
            <a:ahLst/>
            <a:cxnLst/>
            <a:rect l="l" t="t" r="r" b="b"/>
            <a:pathLst>
              <a:path w="299" h="286" extrusionOk="0">
                <a:moveTo>
                  <a:pt x="131" y="0"/>
                </a:moveTo>
                <a:cubicBezTo>
                  <a:pt x="113" y="0"/>
                  <a:pt x="113" y="0"/>
                  <a:pt x="91" y="18"/>
                </a:cubicBezTo>
                <a:cubicBezTo>
                  <a:pt x="72" y="18"/>
                  <a:pt x="72" y="18"/>
                  <a:pt x="54" y="41"/>
                </a:cubicBezTo>
                <a:cubicBezTo>
                  <a:pt x="54" y="41"/>
                  <a:pt x="36" y="41"/>
                  <a:pt x="36" y="59"/>
                </a:cubicBezTo>
                <a:cubicBezTo>
                  <a:pt x="18" y="59"/>
                  <a:pt x="18" y="77"/>
                  <a:pt x="18" y="95"/>
                </a:cubicBezTo>
                <a:cubicBezTo>
                  <a:pt x="0" y="113"/>
                  <a:pt x="0" y="131"/>
                  <a:pt x="0" y="154"/>
                </a:cubicBezTo>
                <a:cubicBezTo>
                  <a:pt x="0" y="154"/>
                  <a:pt x="0" y="172"/>
                  <a:pt x="18" y="190"/>
                </a:cubicBezTo>
                <a:lnTo>
                  <a:pt x="18" y="208"/>
                </a:lnTo>
                <a:cubicBezTo>
                  <a:pt x="36" y="226"/>
                  <a:pt x="36" y="226"/>
                  <a:pt x="54" y="245"/>
                </a:cubicBezTo>
                <a:lnTo>
                  <a:pt x="72" y="267"/>
                </a:lnTo>
                <a:cubicBezTo>
                  <a:pt x="91" y="267"/>
                  <a:pt x="91" y="285"/>
                  <a:pt x="113" y="285"/>
                </a:cubicBezTo>
                <a:lnTo>
                  <a:pt x="204" y="285"/>
                </a:lnTo>
                <a:cubicBezTo>
                  <a:pt x="226" y="267"/>
                  <a:pt x="244" y="267"/>
                  <a:pt x="244" y="245"/>
                </a:cubicBezTo>
                <a:lnTo>
                  <a:pt x="262" y="226"/>
                </a:lnTo>
                <a:cubicBezTo>
                  <a:pt x="281" y="208"/>
                  <a:pt x="281" y="208"/>
                  <a:pt x="281" y="190"/>
                </a:cubicBezTo>
                <a:cubicBezTo>
                  <a:pt x="299" y="172"/>
                  <a:pt x="299" y="154"/>
                  <a:pt x="299" y="154"/>
                </a:cubicBezTo>
                <a:lnTo>
                  <a:pt x="299" y="113"/>
                </a:lnTo>
                <a:cubicBezTo>
                  <a:pt x="281" y="95"/>
                  <a:pt x="281" y="77"/>
                  <a:pt x="262" y="59"/>
                </a:cubicBezTo>
                <a:lnTo>
                  <a:pt x="244" y="41"/>
                </a:lnTo>
                <a:lnTo>
                  <a:pt x="226" y="18"/>
                </a:lnTo>
                <a:cubicBezTo>
                  <a:pt x="204" y="18"/>
                  <a:pt x="204" y="0"/>
                  <a:pt x="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27"/>
          <p:cNvSpPr/>
          <p:nvPr/>
        </p:nvSpPr>
        <p:spPr>
          <a:xfrm flipH="1">
            <a:off x="748967" y="186527"/>
            <a:ext cx="66173" cy="66796"/>
          </a:xfrm>
          <a:custGeom>
            <a:avLst/>
            <a:gdLst/>
            <a:ahLst/>
            <a:cxnLst/>
            <a:rect l="l" t="t" r="r" b="b"/>
            <a:pathLst>
              <a:path w="638" h="644" extrusionOk="0">
                <a:moveTo>
                  <a:pt x="321" y="1"/>
                </a:moveTo>
                <a:cubicBezTo>
                  <a:pt x="281" y="1"/>
                  <a:pt x="244" y="1"/>
                  <a:pt x="208" y="19"/>
                </a:cubicBezTo>
                <a:cubicBezTo>
                  <a:pt x="167" y="37"/>
                  <a:pt x="131" y="55"/>
                  <a:pt x="95" y="96"/>
                </a:cubicBezTo>
                <a:cubicBezTo>
                  <a:pt x="54" y="114"/>
                  <a:pt x="36" y="150"/>
                  <a:pt x="36" y="191"/>
                </a:cubicBezTo>
                <a:cubicBezTo>
                  <a:pt x="18" y="227"/>
                  <a:pt x="0" y="281"/>
                  <a:pt x="0" y="322"/>
                </a:cubicBezTo>
                <a:cubicBezTo>
                  <a:pt x="0" y="340"/>
                  <a:pt x="18" y="376"/>
                  <a:pt x="18" y="394"/>
                </a:cubicBezTo>
                <a:cubicBezTo>
                  <a:pt x="36" y="453"/>
                  <a:pt x="54" y="508"/>
                  <a:pt x="95" y="548"/>
                </a:cubicBezTo>
                <a:cubicBezTo>
                  <a:pt x="167" y="603"/>
                  <a:pt x="244" y="643"/>
                  <a:pt x="321" y="643"/>
                </a:cubicBezTo>
                <a:cubicBezTo>
                  <a:pt x="376" y="643"/>
                  <a:pt x="412" y="643"/>
                  <a:pt x="452" y="621"/>
                </a:cubicBezTo>
                <a:cubicBezTo>
                  <a:pt x="489" y="603"/>
                  <a:pt x="525" y="584"/>
                  <a:pt x="547" y="548"/>
                </a:cubicBezTo>
                <a:cubicBezTo>
                  <a:pt x="584" y="508"/>
                  <a:pt x="602" y="489"/>
                  <a:pt x="620" y="453"/>
                </a:cubicBezTo>
                <a:cubicBezTo>
                  <a:pt x="638" y="394"/>
                  <a:pt x="638" y="358"/>
                  <a:pt x="638" y="322"/>
                </a:cubicBezTo>
                <a:lnTo>
                  <a:pt x="638" y="227"/>
                </a:lnTo>
                <a:cubicBezTo>
                  <a:pt x="620" y="168"/>
                  <a:pt x="584" y="132"/>
                  <a:pt x="547" y="96"/>
                </a:cubicBezTo>
                <a:cubicBezTo>
                  <a:pt x="489" y="37"/>
                  <a:pt x="412" y="1"/>
                  <a:pt x="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27"/>
          <p:cNvSpPr/>
          <p:nvPr/>
        </p:nvSpPr>
        <p:spPr>
          <a:xfrm flipH="1">
            <a:off x="363752" y="422906"/>
            <a:ext cx="40866" cy="36717"/>
          </a:xfrm>
          <a:custGeom>
            <a:avLst/>
            <a:gdLst/>
            <a:ahLst/>
            <a:cxnLst/>
            <a:rect l="l" t="t" r="r" b="b"/>
            <a:pathLst>
              <a:path w="394" h="354" extrusionOk="0">
                <a:moveTo>
                  <a:pt x="211" y="0"/>
                </a:moveTo>
                <a:cubicBezTo>
                  <a:pt x="171" y="0"/>
                  <a:pt x="129" y="16"/>
                  <a:pt x="95" y="38"/>
                </a:cubicBezTo>
                <a:cubicBezTo>
                  <a:pt x="55" y="61"/>
                  <a:pt x="37" y="79"/>
                  <a:pt x="18" y="97"/>
                </a:cubicBezTo>
                <a:cubicBezTo>
                  <a:pt x="18" y="115"/>
                  <a:pt x="0" y="151"/>
                  <a:pt x="0" y="174"/>
                </a:cubicBezTo>
                <a:cubicBezTo>
                  <a:pt x="0" y="210"/>
                  <a:pt x="18" y="228"/>
                  <a:pt x="18" y="264"/>
                </a:cubicBezTo>
                <a:cubicBezTo>
                  <a:pt x="37" y="287"/>
                  <a:pt x="55" y="305"/>
                  <a:pt x="95" y="323"/>
                </a:cubicBezTo>
                <a:cubicBezTo>
                  <a:pt x="127" y="344"/>
                  <a:pt x="167" y="353"/>
                  <a:pt x="205" y="353"/>
                </a:cubicBezTo>
                <a:cubicBezTo>
                  <a:pt x="232" y="353"/>
                  <a:pt x="258" y="349"/>
                  <a:pt x="281" y="341"/>
                </a:cubicBezTo>
                <a:cubicBezTo>
                  <a:pt x="299" y="323"/>
                  <a:pt x="299" y="323"/>
                  <a:pt x="322" y="305"/>
                </a:cubicBezTo>
                <a:cubicBezTo>
                  <a:pt x="358" y="287"/>
                  <a:pt x="394" y="228"/>
                  <a:pt x="394" y="174"/>
                </a:cubicBezTo>
                <a:cubicBezTo>
                  <a:pt x="394" y="133"/>
                  <a:pt x="358" y="79"/>
                  <a:pt x="322" y="61"/>
                </a:cubicBezTo>
                <a:cubicBezTo>
                  <a:pt x="299" y="38"/>
                  <a:pt x="299" y="38"/>
                  <a:pt x="281" y="20"/>
                </a:cubicBezTo>
                <a:cubicBezTo>
                  <a:pt x="260" y="6"/>
                  <a:pt x="236"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27"/>
          <p:cNvSpPr/>
          <p:nvPr/>
        </p:nvSpPr>
        <p:spPr>
          <a:xfrm flipH="1">
            <a:off x="377340" y="610744"/>
            <a:ext cx="80279" cy="77168"/>
          </a:xfrm>
          <a:custGeom>
            <a:avLst/>
            <a:gdLst/>
            <a:ahLst/>
            <a:cxnLst/>
            <a:rect l="l" t="t" r="r" b="b"/>
            <a:pathLst>
              <a:path w="774" h="744" extrusionOk="0">
                <a:moveTo>
                  <a:pt x="380" y="0"/>
                </a:moveTo>
                <a:cubicBezTo>
                  <a:pt x="303" y="0"/>
                  <a:pt x="244" y="18"/>
                  <a:pt x="190" y="59"/>
                </a:cubicBezTo>
                <a:cubicBezTo>
                  <a:pt x="113" y="95"/>
                  <a:pt x="77" y="150"/>
                  <a:pt x="41" y="227"/>
                </a:cubicBezTo>
                <a:cubicBezTo>
                  <a:pt x="18" y="285"/>
                  <a:pt x="0" y="340"/>
                  <a:pt x="18" y="417"/>
                </a:cubicBezTo>
                <a:cubicBezTo>
                  <a:pt x="18" y="489"/>
                  <a:pt x="59" y="566"/>
                  <a:pt x="113" y="625"/>
                </a:cubicBezTo>
                <a:lnTo>
                  <a:pt x="113" y="643"/>
                </a:lnTo>
                <a:cubicBezTo>
                  <a:pt x="187" y="717"/>
                  <a:pt x="294" y="744"/>
                  <a:pt x="402" y="744"/>
                </a:cubicBezTo>
                <a:cubicBezTo>
                  <a:pt x="432" y="744"/>
                  <a:pt x="463" y="742"/>
                  <a:pt x="493" y="738"/>
                </a:cubicBezTo>
                <a:cubicBezTo>
                  <a:pt x="606" y="697"/>
                  <a:pt x="719" y="602"/>
                  <a:pt x="738" y="471"/>
                </a:cubicBezTo>
                <a:cubicBezTo>
                  <a:pt x="774" y="340"/>
                  <a:pt x="738" y="208"/>
                  <a:pt x="643" y="113"/>
                </a:cubicBezTo>
                <a:cubicBezTo>
                  <a:pt x="606" y="59"/>
                  <a:pt x="548" y="37"/>
                  <a:pt x="493" y="18"/>
                </a:cubicBezTo>
                <a:cubicBezTo>
                  <a:pt x="455" y="9"/>
                  <a:pt x="421" y="5"/>
                  <a:pt x="388" y="5"/>
                </a:cubicBezTo>
                <a:cubicBezTo>
                  <a:pt x="369" y="5"/>
                  <a:pt x="351" y="6"/>
                  <a:pt x="332" y="9"/>
                </a:cubicBezTo>
                <a:lnTo>
                  <a:pt x="332" y="9"/>
                </a:lnTo>
                <a:cubicBezTo>
                  <a:pt x="346" y="5"/>
                  <a:pt x="360" y="0"/>
                  <a:pt x="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27"/>
          <p:cNvSpPr/>
          <p:nvPr/>
        </p:nvSpPr>
        <p:spPr>
          <a:xfrm flipH="1">
            <a:off x="244579" y="377995"/>
            <a:ext cx="35265" cy="39517"/>
          </a:xfrm>
          <a:custGeom>
            <a:avLst/>
            <a:gdLst/>
            <a:ahLst/>
            <a:cxnLst/>
            <a:rect l="l" t="t" r="r" b="b"/>
            <a:pathLst>
              <a:path w="340" h="381" extrusionOk="0">
                <a:moveTo>
                  <a:pt x="173" y="1"/>
                </a:moveTo>
                <a:cubicBezTo>
                  <a:pt x="155" y="19"/>
                  <a:pt x="136" y="19"/>
                  <a:pt x="136" y="19"/>
                </a:cubicBezTo>
                <a:cubicBezTo>
                  <a:pt x="114" y="19"/>
                  <a:pt x="96" y="19"/>
                  <a:pt x="96" y="41"/>
                </a:cubicBezTo>
                <a:cubicBezTo>
                  <a:pt x="78" y="41"/>
                  <a:pt x="60" y="59"/>
                  <a:pt x="41" y="77"/>
                </a:cubicBezTo>
                <a:cubicBezTo>
                  <a:pt x="23" y="96"/>
                  <a:pt x="23" y="114"/>
                  <a:pt x="23" y="132"/>
                </a:cubicBezTo>
                <a:cubicBezTo>
                  <a:pt x="23" y="132"/>
                  <a:pt x="1" y="154"/>
                  <a:pt x="1" y="172"/>
                </a:cubicBezTo>
                <a:lnTo>
                  <a:pt x="1" y="245"/>
                </a:lnTo>
                <a:cubicBezTo>
                  <a:pt x="23" y="286"/>
                  <a:pt x="41" y="304"/>
                  <a:pt x="60" y="322"/>
                </a:cubicBezTo>
                <a:cubicBezTo>
                  <a:pt x="78" y="358"/>
                  <a:pt x="136" y="381"/>
                  <a:pt x="173" y="381"/>
                </a:cubicBezTo>
                <a:cubicBezTo>
                  <a:pt x="191" y="381"/>
                  <a:pt x="209" y="381"/>
                  <a:pt x="227" y="358"/>
                </a:cubicBezTo>
                <a:cubicBezTo>
                  <a:pt x="250" y="358"/>
                  <a:pt x="268" y="340"/>
                  <a:pt x="286" y="322"/>
                </a:cubicBezTo>
                <a:cubicBezTo>
                  <a:pt x="304" y="304"/>
                  <a:pt x="322" y="286"/>
                  <a:pt x="322" y="245"/>
                </a:cubicBezTo>
                <a:cubicBezTo>
                  <a:pt x="340" y="227"/>
                  <a:pt x="340" y="191"/>
                  <a:pt x="322" y="172"/>
                </a:cubicBezTo>
                <a:lnTo>
                  <a:pt x="322" y="132"/>
                </a:lnTo>
                <a:cubicBezTo>
                  <a:pt x="322" y="114"/>
                  <a:pt x="322" y="96"/>
                  <a:pt x="304" y="96"/>
                </a:cubicBezTo>
                <a:cubicBezTo>
                  <a:pt x="304" y="77"/>
                  <a:pt x="286" y="59"/>
                  <a:pt x="268" y="41"/>
                </a:cubicBezTo>
                <a:cubicBezTo>
                  <a:pt x="268" y="41"/>
                  <a:pt x="250" y="19"/>
                  <a:pt x="227" y="19"/>
                </a:cubicBezTo>
                <a:cubicBezTo>
                  <a:pt x="209" y="19"/>
                  <a:pt x="191"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27"/>
          <p:cNvSpPr/>
          <p:nvPr/>
        </p:nvSpPr>
        <p:spPr>
          <a:xfrm flipH="1">
            <a:off x="207032" y="530465"/>
            <a:ext cx="61091" cy="47089"/>
          </a:xfrm>
          <a:custGeom>
            <a:avLst/>
            <a:gdLst/>
            <a:ahLst/>
            <a:cxnLst/>
            <a:rect l="l" t="t" r="r" b="b"/>
            <a:pathLst>
              <a:path w="589" h="454" extrusionOk="0">
                <a:moveTo>
                  <a:pt x="304" y="1"/>
                </a:moveTo>
                <a:cubicBezTo>
                  <a:pt x="1" y="1"/>
                  <a:pt x="1" y="453"/>
                  <a:pt x="304" y="453"/>
                </a:cubicBezTo>
                <a:cubicBezTo>
                  <a:pt x="589" y="453"/>
                  <a:pt x="589" y="1"/>
                  <a:pt x="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27"/>
          <p:cNvSpPr/>
          <p:nvPr/>
        </p:nvSpPr>
        <p:spPr>
          <a:xfrm flipH="1">
            <a:off x="770023" y="712598"/>
            <a:ext cx="51238" cy="48852"/>
          </a:xfrm>
          <a:custGeom>
            <a:avLst/>
            <a:gdLst/>
            <a:ahLst/>
            <a:cxnLst/>
            <a:rect l="l" t="t" r="r" b="b"/>
            <a:pathLst>
              <a:path w="494" h="471" extrusionOk="0">
                <a:moveTo>
                  <a:pt x="245" y="0"/>
                </a:moveTo>
                <a:cubicBezTo>
                  <a:pt x="208" y="0"/>
                  <a:pt x="172" y="0"/>
                  <a:pt x="154" y="18"/>
                </a:cubicBezTo>
                <a:cubicBezTo>
                  <a:pt x="113" y="18"/>
                  <a:pt x="95" y="36"/>
                  <a:pt x="77" y="54"/>
                </a:cubicBezTo>
                <a:cubicBezTo>
                  <a:pt x="59" y="72"/>
                  <a:pt x="41" y="113"/>
                  <a:pt x="18" y="131"/>
                </a:cubicBezTo>
                <a:cubicBezTo>
                  <a:pt x="0" y="167"/>
                  <a:pt x="0" y="208"/>
                  <a:pt x="0" y="226"/>
                </a:cubicBezTo>
                <a:cubicBezTo>
                  <a:pt x="0" y="262"/>
                  <a:pt x="0" y="280"/>
                  <a:pt x="18" y="299"/>
                </a:cubicBezTo>
                <a:cubicBezTo>
                  <a:pt x="18" y="339"/>
                  <a:pt x="41" y="375"/>
                  <a:pt x="77" y="394"/>
                </a:cubicBezTo>
                <a:cubicBezTo>
                  <a:pt x="95" y="412"/>
                  <a:pt x="113" y="434"/>
                  <a:pt x="113" y="434"/>
                </a:cubicBezTo>
                <a:cubicBezTo>
                  <a:pt x="154" y="470"/>
                  <a:pt x="208" y="470"/>
                  <a:pt x="245" y="470"/>
                </a:cubicBezTo>
                <a:cubicBezTo>
                  <a:pt x="285" y="470"/>
                  <a:pt x="303" y="470"/>
                  <a:pt x="340" y="452"/>
                </a:cubicBezTo>
                <a:cubicBezTo>
                  <a:pt x="358" y="452"/>
                  <a:pt x="398" y="434"/>
                  <a:pt x="416" y="394"/>
                </a:cubicBezTo>
                <a:cubicBezTo>
                  <a:pt x="435" y="375"/>
                  <a:pt x="453" y="357"/>
                  <a:pt x="471" y="321"/>
                </a:cubicBezTo>
                <a:cubicBezTo>
                  <a:pt x="471" y="299"/>
                  <a:pt x="493" y="262"/>
                  <a:pt x="493" y="226"/>
                </a:cubicBezTo>
                <a:cubicBezTo>
                  <a:pt x="493" y="208"/>
                  <a:pt x="471" y="185"/>
                  <a:pt x="471" y="167"/>
                </a:cubicBezTo>
                <a:cubicBezTo>
                  <a:pt x="471" y="131"/>
                  <a:pt x="435" y="95"/>
                  <a:pt x="416" y="54"/>
                </a:cubicBezTo>
                <a:cubicBezTo>
                  <a:pt x="398" y="54"/>
                  <a:pt x="380" y="36"/>
                  <a:pt x="358" y="18"/>
                </a:cubicBezTo>
                <a:cubicBezTo>
                  <a:pt x="321" y="0"/>
                  <a:pt x="285"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27"/>
          <p:cNvSpPr/>
          <p:nvPr/>
        </p:nvSpPr>
        <p:spPr>
          <a:xfrm flipH="1">
            <a:off x="568703" y="757613"/>
            <a:ext cx="33502" cy="31012"/>
          </a:xfrm>
          <a:custGeom>
            <a:avLst/>
            <a:gdLst/>
            <a:ahLst/>
            <a:cxnLst/>
            <a:rect l="l" t="t" r="r" b="b"/>
            <a:pathLst>
              <a:path w="323" h="299" extrusionOk="0">
                <a:moveTo>
                  <a:pt x="168" y="0"/>
                </a:moveTo>
                <a:cubicBezTo>
                  <a:pt x="150" y="0"/>
                  <a:pt x="114" y="0"/>
                  <a:pt x="96" y="18"/>
                </a:cubicBezTo>
                <a:cubicBezTo>
                  <a:pt x="78" y="18"/>
                  <a:pt x="78" y="18"/>
                  <a:pt x="78" y="36"/>
                </a:cubicBezTo>
                <a:cubicBezTo>
                  <a:pt x="37" y="36"/>
                  <a:pt x="37" y="55"/>
                  <a:pt x="19" y="73"/>
                </a:cubicBezTo>
                <a:cubicBezTo>
                  <a:pt x="1" y="91"/>
                  <a:pt x="1" y="113"/>
                  <a:pt x="1" y="150"/>
                </a:cubicBezTo>
                <a:cubicBezTo>
                  <a:pt x="1" y="168"/>
                  <a:pt x="1" y="186"/>
                  <a:pt x="19" y="204"/>
                </a:cubicBezTo>
                <a:cubicBezTo>
                  <a:pt x="37" y="226"/>
                  <a:pt x="37" y="245"/>
                  <a:pt x="78" y="263"/>
                </a:cubicBezTo>
                <a:lnTo>
                  <a:pt x="96" y="281"/>
                </a:lnTo>
                <a:cubicBezTo>
                  <a:pt x="114" y="281"/>
                  <a:pt x="150" y="299"/>
                  <a:pt x="168" y="299"/>
                </a:cubicBezTo>
                <a:cubicBezTo>
                  <a:pt x="191" y="299"/>
                  <a:pt x="227" y="281"/>
                  <a:pt x="245" y="281"/>
                </a:cubicBezTo>
                <a:cubicBezTo>
                  <a:pt x="281" y="245"/>
                  <a:pt x="322" y="204"/>
                  <a:pt x="322" y="150"/>
                </a:cubicBezTo>
                <a:cubicBezTo>
                  <a:pt x="322" y="91"/>
                  <a:pt x="281" y="36"/>
                  <a:pt x="245" y="18"/>
                </a:cubicBezTo>
                <a:cubicBezTo>
                  <a:pt x="227" y="0"/>
                  <a:pt x="191"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27"/>
          <p:cNvSpPr/>
          <p:nvPr/>
        </p:nvSpPr>
        <p:spPr>
          <a:xfrm flipH="1">
            <a:off x="234725" y="652025"/>
            <a:ext cx="89718" cy="89718"/>
          </a:xfrm>
          <a:custGeom>
            <a:avLst/>
            <a:gdLst/>
            <a:ahLst/>
            <a:cxnLst/>
            <a:rect l="l" t="t" r="r" b="b"/>
            <a:pathLst>
              <a:path w="865" h="865" extrusionOk="0">
                <a:moveTo>
                  <a:pt x="431" y="0"/>
                </a:moveTo>
                <a:cubicBezTo>
                  <a:pt x="376" y="0"/>
                  <a:pt x="318" y="19"/>
                  <a:pt x="281" y="37"/>
                </a:cubicBezTo>
                <a:cubicBezTo>
                  <a:pt x="227" y="55"/>
                  <a:pt x="168" y="91"/>
                  <a:pt x="132" y="132"/>
                </a:cubicBezTo>
                <a:cubicBezTo>
                  <a:pt x="91" y="168"/>
                  <a:pt x="55" y="227"/>
                  <a:pt x="55" y="263"/>
                </a:cubicBezTo>
                <a:cubicBezTo>
                  <a:pt x="19" y="317"/>
                  <a:pt x="1" y="376"/>
                  <a:pt x="19" y="430"/>
                </a:cubicBezTo>
                <a:lnTo>
                  <a:pt x="19" y="543"/>
                </a:lnTo>
                <a:cubicBezTo>
                  <a:pt x="55" y="620"/>
                  <a:pt x="73" y="679"/>
                  <a:pt x="132" y="733"/>
                </a:cubicBezTo>
                <a:cubicBezTo>
                  <a:pt x="168" y="751"/>
                  <a:pt x="186" y="792"/>
                  <a:pt x="227" y="810"/>
                </a:cubicBezTo>
                <a:cubicBezTo>
                  <a:pt x="281" y="846"/>
                  <a:pt x="358" y="864"/>
                  <a:pt x="431" y="864"/>
                </a:cubicBezTo>
                <a:cubicBezTo>
                  <a:pt x="490" y="864"/>
                  <a:pt x="544" y="846"/>
                  <a:pt x="603" y="828"/>
                </a:cubicBezTo>
                <a:cubicBezTo>
                  <a:pt x="657" y="810"/>
                  <a:pt x="698" y="769"/>
                  <a:pt x="734" y="733"/>
                </a:cubicBezTo>
                <a:cubicBezTo>
                  <a:pt x="793" y="697"/>
                  <a:pt x="811" y="656"/>
                  <a:pt x="829" y="602"/>
                </a:cubicBezTo>
                <a:cubicBezTo>
                  <a:pt x="865" y="543"/>
                  <a:pt x="865" y="489"/>
                  <a:pt x="865" y="430"/>
                </a:cubicBezTo>
                <a:cubicBezTo>
                  <a:pt x="865" y="394"/>
                  <a:pt x="865" y="358"/>
                  <a:pt x="847" y="317"/>
                </a:cubicBezTo>
                <a:cubicBezTo>
                  <a:pt x="829" y="245"/>
                  <a:pt x="793" y="186"/>
                  <a:pt x="734" y="132"/>
                </a:cubicBezTo>
                <a:cubicBezTo>
                  <a:pt x="716" y="114"/>
                  <a:pt x="680" y="91"/>
                  <a:pt x="657" y="73"/>
                </a:cubicBezTo>
                <a:cubicBezTo>
                  <a:pt x="585" y="19"/>
                  <a:pt x="508" y="0"/>
                  <a:pt x="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27"/>
          <p:cNvSpPr/>
          <p:nvPr/>
        </p:nvSpPr>
        <p:spPr>
          <a:xfrm flipH="1">
            <a:off x="955888" y="602758"/>
            <a:ext cx="54972" cy="54972"/>
          </a:xfrm>
          <a:custGeom>
            <a:avLst/>
            <a:gdLst/>
            <a:ahLst/>
            <a:cxnLst/>
            <a:rect l="l" t="t" r="r" b="b"/>
            <a:pathLst>
              <a:path w="530" h="530" extrusionOk="0">
                <a:moveTo>
                  <a:pt x="263" y="0"/>
                </a:moveTo>
                <a:cubicBezTo>
                  <a:pt x="245" y="0"/>
                  <a:pt x="209" y="0"/>
                  <a:pt x="173" y="23"/>
                </a:cubicBezTo>
                <a:cubicBezTo>
                  <a:pt x="132" y="41"/>
                  <a:pt x="114" y="59"/>
                  <a:pt x="96" y="77"/>
                </a:cubicBezTo>
                <a:cubicBezTo>
                  <a:pt x="59" y="95"/>
                  <a:pt x="37" y="136"/>
                  <a:pt x="37" y="172"/>
                </a:cubicBezTo>
                <a:cubicBezTo>
                  <a:pt x="19" y="190"/>
                  <a:pt x="1" y="227"/>
                  <a:pt x="19" y="267"/>
                </a:cubicBezTo>
                <a:lnTo>
                  <a:pt x="19" y="340"/>
                </a:lnTo>
                <a:cubicBezTo>
                  <a:pt x="37" y="380"/>
                  <a:pt x="59" y="417"/>
                  <a:pt x="96" y="453"/>
                </a:cubicBezTo>
                <a:cubicBezTo>
                  <a:pt x="114" y="453"/>
                  <a:pt x="114" y="475"/>
                  <a:pt x="132" y="494"/>
                </a:cubicBezTo>
                <a:cubicBezTo>
                  <a:pt x="191" y="512"/>
                  <a:pt x="227" y="530"/>
                  <a:pt x="263" y="530"/>
                </a:cubicBezTo>
                <a:cubicBezTo>
                  <a:pt x="304" y="530"/>
                  <a:pt x="340" y="512"/>
                  <a:pt x="376" y="512"/>
                </a:cubicBezTo>
                <a:cubicBezTo>
                  <a:pt x="399" y="494"/>
                  <a:pt x="435" y="475"/>
                  <a:pt x="453" y="453"/>
                </a:cubicBezTo>
                <a:cubicBezTo>
                  <a:pt x="489" y="417"/>
                  <a:pt x="512" y="399"/>
                  <a:pt x="512" y="362"/>
                </a:cubicBezTo>
                <a:cubicBezTo>
                  <a:pt x="530" y="340"/>
                  <a:pt x="530" y="304"/>
                  <a:pt x="530" y="267"/>
                </a:cubicBezTo>
                <a:lnTo>
                  <a:pt x="530" y="190"/>
                </a:lnTo>
                <a:cubicBezTo>
                  <a:pt x="512" y="154"/>
                  <a:pt x="489" y="114"/>
                  <a:pt x="453" y="77"/>
                </a:cubicBezTo>
                <a:cubicBezTo>
                  <a:pt x="435" y="59"/>
                  <a:pt x="417" y="59"/>
                  <a:pt x="399" y="41"/>
                </a:cubicBezTo>
                <a:cubicBezTo>
                  <a:pt x="358" y="23"/>
                  <a:pt x="32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27"/>
          <p:cNvSpPr/>
          <p:nvPr/>
        </p:nvSpPr>
        <p:spPr>
          <a:xfrm flipH="1">
            <a:off x="625541" y="127925"/>
            <a:ext cx="50719" cy="50719"/>
          </a:xfrm>
          <a:custGeom>
            <a:avLst/>
            <a:gdLst/>
            <a:ahLst/>
            <a:cxnLst/>
            <a:rect l="l" t="t" r="r" b="b"/>
            <a:pathLst>
              <a:path w="489" h="489" extrusionOk="0">
                <a:moveTo>
                  <a:pt x="244" y="0"/>
                </a:moveTo>
                <a:cubicBezTo>
                  <a:pt x="204" y="0"/>
                  <a:pt x="167" y="0"/>
                  <a:pt x="149" y="18"/>
                </a:cubicBezTo>
                <a:cubicBezTo>
                  <a:pt x="113" y="18"/>
                  <a:pt x="91" y="37"/>
                  <a:pt x="54" y="55"/>
                </a:cubicBezTo>
                <a:cubicBezTo>
                  <a:pt x="36" y="95"/>
                  <a:pt x="18" y="113"/>
                  <a:pt x="18" y="150"/>
                </a:cubicBezTo>
                <a:cubicBezTo>
                  <a:pt x="0" y="168"/>
                  <a:pt x="0" y="208"/>
                  <a:pt x="0" y="245"/>
                </a:cubicBezTo>
                <a:lnTo>
                  <a:pt x="0" y="303"/>
                </a:lnTo>
                <a:cubicBezTo>
                  <a:pt x="18" y="340"/>
                  <a:pt x="36" y="376"/>
                  <a:pt x="54" y="417"/>
                </a:cubicBezTo>
                <a:cubicBezTo>
                  <a:pt x="72" y="417"/>
                  <a:pt x="91" y="435"/>
                  <a:pt x="113" y="453"/>
                </a:cubicBezTo>
                <a:cubicBezTo>
                  <a:pt x="149" y="471"/>
                  <a:pt x="186" y="489"/>
                  <a:pt x="244" y="489"/>
                </a:cubicBezTo>
                <a:cubicBezTo>
                  <a:pt x="262" y="489"/>
                  <a:pt x="299" y="471"/>
                  <a:pt x="339" y="453"/>
                </a:cubicBezTo>
                <a:cubicBezTo>
                  <a:pt x="357" y="453"/>
                  <a:pt x="394" y="435"/>
                  <a:pt x="412" y="417"/>
                </a:cubicBezTo>
                <a:cubicBezTo>
                  <a:pt x="430" y="394"/>
                  <a:pt x="452" y="358"/>
                  <a:pt x="471" y="340"/>
                </a:cubicBezTo>
                <a:cubicBezTo>
                  <a:pt x="471" y="303"/>
                  <a:pt x="489" y="263"/>
                  <a:pt x="489" y="245"/>
                </a:cubicBezTo>
                <a:cubicBezTo>
                  <a:pt x="471" y="208"/>
                  <a:pt x="471" y="190"/>
                  <a:pt x="471" y="168"/>
                </a:cubicBezTo>
                <a:cubicBezTo>
                  <a:pt x="471" y="132"/>
                  <a:pt x="430" y="95"/>
                  <a:pt x="412" y="55"/>
                </a:cubicBezTo>
                <a:cubicBezTo>
                  <a:pt x="394" y="55"/>
                  <a:pt x="376" y="37"/>
                  <a:pt x="357" y="18"/>
                </a:cubicBezTo>
                <a:cubicBezTo>
                  <a:pt x="317" y="0"/>
                  <a:pt x="281"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27"/>
          <p:cNvSpPr/>
          <p:nvPr/>
        </p:nvSpPr>
        <p:spPr>
          <a:xfrm flipH="1">
            <a:off x="269886" y="239113"/>
            <a:ext cx="64410" cy="66692"/>
          </a:xfrm>
          <a:custGeom>
            <a:avLst/>
            <a:gdLst/>
            <a:ahLst/>
            <a:cxnLst/>
            <a:rect l="l" t="t" r="r" b="b"/>
            <a:pathLst>
              <a:path w="621" h="643" extrusionOk="0">
                <a:moveTo>
                  <a:pt x="300" y="1"/>
                </a:moveTo>
                <a:cubicBezTo>
                  <a:pt x="263" y="1"/>
                  <a:pt x="227" y="1"/>
                  <a:pt x="186" y="41"/>
                </a:cubicBezTo>
                <a:cubicBezTo>
                  <a:pt x="150" y="41"/>
                  <a:pt x="114" y="59"/>
                  <a:pt x="96" y="96"/>
                </a:cubicBezTo>
                <a:cubicBezTo>
                  <a:pt x="55" y="136"/>
                  <a:pt x="37" y="154"/>
                  <a:pt x="19" y="191"/>
                </a:cubicBezTo>
                <a:cubicBezTo>
                  <a:pt x="1" y="227"/>
                  <a:pt x="1" y="286"/>
                  <a:pt x="1" y="322"/>
                </a:cubicBezTo>
                <a:lnTo>
                  <a:pt x="1" y="399"/>
                </a:lnTo>
                <a:cubicBezTo>
                  <a:pt x="19" y="453"/>
                  <a:pt x="55" y="512"/>
                  <a:pt x="96" y="548"/>
                </a:cubicBezTo>
                <a:cubicBezTo>
                  <a:pt x="114" y="566"/>
                  <a:pt x="132" y="566"/>
                  <a:pt x="150" y="589"/>
                </a:cubicBezTo>
                <a:cubicBezTo>
                  <a:pt x="209" y="625"/>
                  <a:pt x="245" y="643"/>
                  <a:pt x="300" y="643"/>
                </a:cubicBezTo>
                <a:cubicBezTo>
                  <a:pt x="358" y="643"/>
                  <a:pt x="395" y="625"/>
                  <a:pt x="435" y="607"/>
                </a:cubicBezTo>
                <a:cubicBezTo>
                  <a:pt x="471" y="589"/>
                  <a:pt x="508" y="566"/>
                  <a:pt x="526" y="548"/>
                </a:cubicBezTo>
                <a:cubicBezTo>
                  <a:pt x="566" y="512"/>
                  <a:pt x="585" y="476"/>
                  <a:pt x="603" y="435"/>
                </a:cubicBezTo>
                <a:cubicBezTo>
                  <a:pt x="621" y="399"/>
                  <a:pt x="621" y="362"/>
                  <a:pt x="621" y="322"/>
                </a:cubicBezTo>
                <a:lnTo>
                  <a:pt x="621" y="227"/>
                </a:lnTo>
                <a:cubicBezTo>
                  <a:pt x="603" y="191"/>
                  <a:pt x="566" y="136"/>
                  <a:pt x="526" y="96"/>
                </a:cubicBezTo>
                <a:cubicBezTo>
                  <a:pt x="508" y="77"/>
                  <a:pt x="490" y="59"/>
                  <a:pt x="471" y="41"/>
                </a:cubicBezTo>
                <a:cubicBezTo>
                  <a:pt x="413" y="23"/>
                  <a:pt x="358" y="1"/>
                  <a:pt x="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27"/>
          <p:cNvSpPr/>
          <p:nvPr/>
        </p:nvSpPr>
        <p:spPr>
          <a:xfrm flipH="1">
            <a:off x="127272" y="446555"/>
            <a:ext cx="35265" cy="31531"/>
          </a:xfrm>
          <a:custGeom>
            <a:avLst/>
            <a:gdLst/>
            <a:ahLst/>
            <a:cxnLst/>
            <a:rect l="l" t="t" r="r" b="b"/>
            <a:pathLst>
              <a:path w="340" h="304" extrusionOk="0">
                <a:moveTo>
                  <a:pt x="154" y="0"/>
                </a:moveTo>
                <a:cubicBezTo>
                  <a:pt x="114" y="0"/>
                  <a:pt x="78" y="18"/>
                  <a:pt x="41" y="59"/>
                </a:cubicBezTo>
                <a:cubicBezTo>
                  <a:pt x="41" y="59"/>
                  <a:pt x="23" y="77"/>
                  <a:pt x="23" y="95"/>
                </a:cubicBezTo>
                <a:cubicBezTo>
                  <a:pt x="1" y="131"/>
                  <a:pt x="1" y="190"/>
                  <a:pt x="23" y="226"/>
                </a:cubicBezTo>
                <a:cubicBezTo>
                  <a:pt x="23" y="226"/>
                  <a:pt x="41" y="226"/>
                  <a:pt x="41" y="244"/>
                </a:cubicBezTo>
                <a:cubicBezTo>
                  <a:pt x="59" y="285"/>
                  <a:pt x="114" y="303"/>
                  <a:pt x="154" y="303"/>
                </a:cubicBezTo>
                <a:cubicBezTo>
                  <a:pt x="191" y="303"/>
                  <a:pt x="227" y="303"/>
                  <a:pt x="249" y="285"/>
                </a:cubicBezTo>
                <a:lnTo>
                  <a:pt x="286" y="285"/>
                </a:lnTo>
                <a:cubicBezTo>
                  <a:pt x="304" y="262"/>
                  <a:pt x="304" y="244"/>
                  <a:pt x="322" y="244"/>
                </a:cubicBezTo>
                <a:cubicBezTo>
                  <a:pt x="340" y="208"/>
                  <a:pt x="340" y="190"/>
                  <a:pt x="340" y="149"/>
                </a:cubicBezTo>
                <a:cubicBezTo>
                  <a:pt x="340" y="131"/>
                  <a:pt x="340" y="113"/>
                  <a:pt x="322" y="77"/>
                </a:cubicBezTo>
                <a:cubicBezTo>
                  <a:pt x="322" y="59"/>
                  <a:pt x="286" y="18"/>
                  <a:pt x="249" y="18"/>
                </a:cubicBezTo>
                <a:cubicBezTo>
                  <a:pt x="227" y="18"/>
                  <a:pt x="191" y="0"/>
                  <a:pt x="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27"/>
          <p:cNvSpPr/>
          <p:nvPr/>
        </p:nvSpPr>
        <p:spPr>
          <a:xfrm flipH="1">
            <a:off x="668688" y="477982"/>
            <a:ext cx="37132" cy="37132"/>
          </a:xfrm>
          <a:custGeom>
            <a:avLst/>
            <a:gdLst/>
            <a:ahLst/>
            <a:cxnLst/>
            <a:rect l="l" t="t" r="r" b="b"/>
            <a:pathLst>
              <a:path w="358" h="358" extrusionOk="0">
                <a:moveTo>
                  <a:pt x="172" y="0"/>
                </a:moveTo>
                <a:cubicBezTo>
                  <a:pt x="149" y="0"/>
                  <a:pt x="131" y="0"/>
                  <a:pt x="95" y="18"/>
                </a:cubicBezTo>
                <a:cubicBezTo>
                  <a:pt x="77" y="18"/>
                  <a:pt x="59" y="36"/>
                  <a:pt x="36" y="54"/>
                </a:cubicBezTo>
                <a:cubicBezTo>
                  <a:pt x="36" y="73"/>
                  <a:pt x="18" y="95"/>
                  <a:pt x="0" y="113"/>
                </a:cubicBezTo>
                <a:lnTo>
                  <a:pt x="0" y="168"/>
                </a:lnTo>
                <a:lnTo>
                  <a:pt x="0" y="226"/>
                </a:lnTo>
                <a:cubicBezTo>
                  <a:pt x="0" y="244"/>
                  <a:pt x="18" y="281"/>
                  <a:pt x="36" y="299"/>
                </a:cubicBezTo>
                <a:cubicBezTo>
                  <a:pt x="59" y="299"/>
                  <a:pt x="77" y="321"/>
                  <a:pt x="77" y="321"/>
                </a:cubicBezTo>
                <a:cubicBezTo>
                  <a:pt x="113" y="339"/>
                  <a:pt x="131" y="358"/>
                  <a:pt x="172" y="358"/>
                </a:cubicBezTo>
                <a:lnTo>
                  <a:pt x="190" y="358"/>
                </a:lnTo>
                <a:cubicBezTo>
                  <a:pt x="226" y="339"/>
                  <a:pt x="244" y="339"/>
                  <a:pt x="262" y="321"/>
                </a:cubicBezTo>
                <a:cubicBezTo>
                  <a:pt x="285" y="321"/>
                  <a:pt x="285" y="299"/>
                  <a:pt x="303" y="299"/>
                </a:cubicBezTo>
                <a:lnTo>
                  <a:pt x="321" y="281"/>
                </a:lnTo>
                <a:cubicBezTo>
                  <a:pt x="321" y="281"/>
                  <a:pt x="339" y="263"/>
                  <a:pt x="339" y="244"/>
                </a:cubicBezTo>
                <a:cubicBezTo>
                  <a:pt x="357" y="226"/>
                  <a:pt x="357" y="186"/>
                  <a:pt x="357" y="168"/>
                </a:cubicBezTo>
                <a:lnTo>
                  <a:pt x="357" y="131"/>
                </a:lnTo>
                <a:cubicBezTo>
                  <a:pt x="339" y="113"/>
                  <a:pt x="339" y="73"/>
                  <a:pt x="321" y="54"/>
                </a:cubicBezTo>
                <a:lnTo>
                  <a:pt x="303" y="54"/>
                </a:lnTo>
                <a:lnTo>
                  <a:pt x="262" y="18"/>
                </a:lnTo>
                <a:cubicBezTo>
                  <a:pt x="244" y="18"/>
                  <a:pt x="226" y="18"/>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27"/>
          <p:cNvSpPr/>
          <p:nvPr/>
        </p:nvSpPr>
        <p:spPr>
          <a:xfrm rot="138851">
            <a:off x="3676329" y="2052561"/>
            <a:ext cx="2683344" cy="2138552"/>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27"/>
          <p:cNvSpPr/>
          <p:nvPr/>
        </p:nvSpPr>
        <p:spPr>
          <a:xfrm rot="-5400000" flipH="1">
            <a:off x="6060549" y="1832299"/>
            <a:ext cx="2683357" cy="2138562"/>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lt2">
              <a:alpha val="325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27"/>
          <p:cNvSpPr/>
          <p:nvPr/>
        </p:nvSpPr>
        <p:spPr>
          <a:xfrm rot="10578088" flipH="1">
            <a:off x="523796" y="2052551"/>
            <a:ext cx="2683377" cy="2138578"/>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dk2">
              <a:alpha val="25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27"/>
          <p:cNvSpPr/>
          <p:nvPr/>
        </p:nvSpPr>
        <p:spPr>
          <a:xfrm rot="-2700000">
            <a:off x="7240440" y="3951677"/>
            <a:ext cx="3132965" cy="1289609"/>
          </a:xfrm>
          <a:custGeom>
            <a:avLst/>
            <a:gdLst/>
            <a:ahLst/>
            <a:cxnLst/>
            <a:rect l="l" t="t" r="r" b="b"/>
            <a:pathLst>
              <a:path w="16911" h="6961" extrusionOk="0">
                <a:moveTo>
                  <a:pt x="9306" y="0"/>
                </a:moveTo>
                <a:cubicBezTo>
                  <a:pt x="9111" y="0"/>
                  <a:pt x="8916" y="29"/>
                  <a:pt x="8727" y="88"/>
                </a:cubicBezTo>
                <a:cubicBezTo>
                  <a:pt x="7506" y="468"/>
                  <a:pt x="6524" y="1843"/>
                  <a:pt x="5881" y="3462"/>
                </a:cubicBezTo>
                <a:cubicBezTo>
                  <a:pt x="5359" y="2585"/>
                  <a:pt x="4588" y="2102"/>
                  <a:pt x="3816" y="2102"/>
                </a:cubicBezTo>
                <a:cubicBezTo>
                  <a:pt x="3446" y="2102"/>
                  <a:pt x="3076" y="2213"/>
                  <a:pt x="2733" y="2445"/>
                </a:cubicBezTo>
                <a:cubicBezTo>
                  <a:pt x="1679" y="3164"/>
                  <a:pt x="1" y="6498"/>
                  <a:pt x="1150" y="6688"/>
                </a:cubicBezTo>
                <a:cubicBezTo>
                  <a:pt x="2175" y="6870"/>
                  <a:pt x="4434" y="6960"/>
                  <a:pt x="6935" y="6960"/>
                </a:cubicBezTo>
                <a:cubicBezTo>
                  <a:pt x="10646" y="6960"/>
                  <a:pt x="14888" y="6761"/>
                  <a:pt x="16417" y="6367"/>
                </a:cubicBezTo>
                <a:cubicBezTo>
                  <a:pt x="16911" y="6236"/>
                  <a:pt x="15929" y="3105"/>
                  <a:pt x="15327" y="2445"/>
                </a:cubicBezTo>
                <a:cubicBezTo>
                  <a:pt x="14799" y="1857"/>
                  <a:pt x="14145" y="1559"/>
                  <a:pt x="13493" y="1559"/>
                </a:cubicBezTo>
                <a:cubicBezTo>
                  <a:pt x="12910" y="1559"/>
                  <a:pt x="12328" y="1797"/>
                  <a:pt x="11839" y="2277"/>
                </a:cubicBezTo>
                <a:cubicBezTo>
                  <a:pt x="11427" y="831"/>
                  <a:pt x="10356" y="0"/>
                  <a:pt x="9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3200"/>
        <p:cNvGrpSpPr/>
        <p:nvPr/>
      </p:nvGrpSpPr>
      <p:grpSpPr>
        <a:xfrm>
          <a:off x="0" y="0"/>
          <a:ext cx="0" cy="0"/>
          <a:chOff x="0" y="0"/>
          <a:chExt cx="0" cy="0"/>
        </a:xfrm>
      </p:grpSpPr>
      <p:sp>
        <p:nvSpPr>
          <p:cNvPr id="3201" name="Google Shape;3201;p30"/>
          <p:cNvSpPr/>
          <p:nvPr/>
        </p:nvSpPr>
        <p:spPr>
          <a:xfrm rot="-4601699">
            <a:off x="7728114" y="4019714"/>
            <a:ext cx="2086239" cy="1662675"/>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30"/>
          <p:cNvSpPr txBox="1">
            <a:spLocks noGrp="1"/>
          </p:cNvSpPr>
          <p:nvPr>
            <p:ph type="subTitle" idx="1"/>
          </p:nvPr>
        </p:nvSpPr>
        <p:spPr>
          <a:xfrm>
            <a:off x="2036400" y="1918775"/>
            <a:ext cx="5071200" cy="226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3203" name="Google Shape;3203;p30"/>
          <p:cNvSpPr/>
          <p:nvPr/>
        </p:nvSpPr>
        <p:spPr>
          <a:xfrm rot="-4601699">
            <a:off x="-472461" y="3854264"/>
            <a:ext cx="2086239" cy="1662675"/>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30"/>
          <p:cNvSpPr/>
          <p:nvPr/>
        </p:nvSpPr>
        <p:spPr>
          <a:xfrm rot="7085658">
            <a:off x="-471587" y="3091408"/>
            <a:ext cx="1831433" cy="1687611"/>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3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206" name="Google Shape;3206;p30"/>
          <p:cNvGrpSpPr/>
          <p:nvPr/>
        </p:nvGrpSpPr>
        <p:grpSpPr>
          <a:xfrm>
            <a:off x="7630734" y="2537432"/>
            <a:ext cx="711165" cy="935424"/>
            <a:chOff x="1957922" y="2087857"/>
            <a:chExt cx="146481" cy="192680"/>
          </a:xfrm>
        </p:grpSpPr>
        <p:sp>
          <p:nvSpPr>
            <p:cNvPr id="3207" name="Google Shape;3207;p30"/>
            <p:cNvSpPr/>
            <p:nvPr/>
          </p:nvSpPr>
          <p:spPr>
            <a:xfrm rot="2234057" flipH="1">
              <a:off x="1986552" y="2103963"/>
              <a:ext cx="92229" cy="115773"/>
            </a:xfrm>
            <a:custGeom>
              <a:avLst/>
              <a:gdLst/>
              <a:ahLst/>
              <a:cxnLst/>
              <a:rect l="l" t="t" r="r" b="b"/>
              <a:pathLst>
                <a:path w="3689" h="4631" extrusionOk="0">
                  <a:moveTo>
                    <a:pt x="1438" y="1"/>
                  </a:moveTo>
                  <a:cubicBezTo>
                    <a:pt x="682" y="1"/>
                    <a:pt x="71" y="457"/>
                    <a:pt x="26" y="1315"/>
                  </a:cubicBezTo>
                  <a:cubicBezTo>
                    <a:pt x="1" y="2335"/>
                    <a:pt x="963" y="3297"/>
                    <a:pt x="751" y="4259"/>
                  </a:cubicBezTo>
                  <a:lnTo>
                    <a:pt x="1842" y="4631"/>
                  </a:lnTo>
                  <a:cubicBezTo>
                    <a:pt x="1951" y="4387"/>
                    <a:pt x="2085" y="4201"/>
                    <a:pt x="2271" y="4015"/>
                  </a:cubicBezTo>
                  <a:cubicBezTo>
                    <a:pt x="2804" y="3483"/>
                    <a:pt x="3477" y="3053"/>
                    <a:pt x="3554" y="2226"/>
                  </a:cubicBezTo>
                  <a:cubicBezTo>
                    <a:pt x="3689" y="1052"/>
                    <a:pt x="2836" y="250"/>
                    <a:pt x="1790" y="32"/>
                  </a:cubicBezTo>
                  <a:cubicBezTo>
                    <a:pt x="1671" y="11"/>
                    <a:pt x="1553" y="1"/>
                    <a:pt x="1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30"/>
            <p:cNvSpPr/>
            <p:nvPr/>
          </p:nvSpPr>
          <p:spPr>
            <a:xfrm rot="2234057" flipH="1">
              <a:off x="1968700" y="2206161"/>
              <a:ext cx="70028" cy="59224"/>
            </a:xfrm>
            <a:custGeom>
              <a:avLst/>
              <a:gdLst/>
              <a:ahLst/>
              <a:cxnLst/>
              <a:rect l="l" t="t" r="r" b="b"/>
              <a:pathLst>
                <a:path w="2801" h="2369" extrusionOk="0">
                  <a:moveTo>
                    <a:pt x="821" y="124"/>
                  </a:moveTo>
                  <a:cubicBezTo>
                    <a:pt x="956" y="124"/>
                    <a:pt x="1116" y="176"/>
                    <a:pt x="1251" y="233"/>
                  </a:cubicBezTo>
                  <a:cubicBezTo>
                    <a:pt x="1546" y="336"/>
                    <a:pt x="1841" y="445"/>
                    <a:pt x="2162" y="522"/>
                  </a:cubicBezTo>
                  <a:cubicBezTo>
                    <a:pt x="2297" y="580"/>
                    <a:pt x="2399" y="631"/>
                    <a:pt x="2508" y="740"/>
                  </a:cubicBezTo>
                  <a:cubicBezTo>
                    <a:pt x="2687" y="884"/>
                    <a:pt x="2491" y="912"/>
                    <a:pt x="2303" y="912"/>
                  </a:cubicBezTo>
                  <a:cubicBezTo>
                    <a:pt x="2214" y="912"/>
                    <a:pt x="2126" y="906"/>
                    <a:pt x="2082" y="902"/>
                  </a:cubicBezTo>
                  <a:lnTo>
                    <a:pt x="2082" y="902"/>
                  </a:lnTo>
                  <a:cubicBezTo>
                    <a:pt x="2081" y="902"/>
                    <a:pt x="2080" y="901"/>
                    <a:pt x="2078" y="900"/>
                  </a:cubicBezTo>
                  <a:lnTo>
                    <a:pt x="2078" y="900"/>
                  </a:lnTo>
                  <a:cubicBezTo>
                    <a:pt x="2078" y="901"/>
                    <a:pt x="2078" y="902"/>
                    <a:pt x="2078" y="902"/>
                  </a:cubicBezTo>
                  <a:lnTo>
                    <a:pt x="2078" y="902"/>
                  </a:lnTo>
                  <a:cubicBezTo>
                    <a:pt x="2064" y="901"/>
                    <a:pt x="2055" y="900"/>
                    <a:pt x="2053" y="900"/>
                  </a:cubicBezTo>
                  <a:cubicBezTo>
                    <a:pt x="2044" y="898"/>
                    <a:pt x="2036" y="896"/>
                    <a:pt x="2028" y="896"/>
                  </a:cubicBezTo>
                  <a:cubicBezTo>
                    <a:pt x="1965" y="896"/>
                    <a:pt x="1927" y="980"/>
                    <a:pt x="2002" y="1003"/>
                  </a:cubicBezTo>
                  <a:cubicBezTo>
                    <a:pt x="2010" y="1009"/>
                    <a:pt x="2019" y="1016"/>
                    <a:pt x="2028" y="1022"/>
                  </a:cubicBezTo>
                  <a:lnTo>
                    <a:pt x="2028" y="1022"/>
                  </a:lnTo>
                  <a:cubicBezTo>
                    <a:pt x="2027" y="1026"/>
                    <a:pt x="2027" y="1031"/>
                    <a:pt x="2027" y="1035"/>
                  </a:cubicBezTo>
                  <a:cubicBezTo>
                    <a:pt x="2034" y="1036"/>
                    <a:pt x="2042" y="1037"/>
                    <a:pt x="2050" y="1038"/>
                  </a:cubicBezTo>
                  <a:lnTo>
                    <a:pt x="2050" y="1038"/>
                  </a:lnTo>
                  <a:cubicBezTo>
                    <a:pt x="2113" y="1083"/>
                    <a:pt x="2178" y="1129"/>
                    <a:pt x="2239" y="1195"/>
                  </a:cubicBezTo>
                  <a:cubicBezTo>
                    <a:pt x="2483" y="1433"/>
                    <a:pt x="2162" y="1593"/>
                    <a:pt x="1944" y="1619"/>
                  </a:cubicBezTo>
                  <a:cubicBezTo>
                    <a:pt x="1867" y="1619"/>
                    <a:pt x="1841" y="1702"/>
                    <a:pt x="1892" y="1728"/>
                  </a:cubicBezTo>
                  <a:cubicBezTo>
                    <a:pt x="2053" y="1837"/>
                    <a:pt x="2425" y="2209"/>
                    <a:pt x="1976" y="2234"/>
                  </a:cubicBezTo>
                  <a:cubicBezTo>
                    <a:pt x="1952" y="2237"/>
                    <a:pt x="1929" y="2239"/>
                    <a:pt x="1905" y="2239"/>
                  </a:cubicBezTo>
                  <a:cubicBezTo>
                    <a:pt x="1707" y="2239"/>
                    <a:pt x="1500" y="2151"/>
                    <a:pt x="1334" y="2100"/>
                  </a:cubicBezTo>
                  <a:cubicBezTo>
                    <a:pt x="1142" y="2048"/>
                    <a:pt x="956" y="1997"/>
                    <a:pt x="796" y="1939"/>
                  </a:cubicBezTo>
                  <a:cubicBezTo>
                    <a:pt x="635" y="1888"/>
                    <a:pt x="533" y="1805"/>
                    <a:pt x="398" y="1753"/>
                  </a:cubicBezTo>
                  <a:cubicBezTo>
                    <a:pt x="77" y="1567"/>
                    <a:pt x="424" y="1356"/>
                    <a:pt x="610" y="1298"/>
                  </a:cubicBezTo>
                  <a:cubicBezTo>
                    <a:pt x="661" y="1272"/>
                    <a:pt x="693" y="1195"/>
                    <a:pt x="610" y="1163"/>
                  </a:cubicBezTo>
                  <a:cubicBezTo>
                    <a:pt x="533" y="1138"/>
                    <a:pt x="180" y="1003"/>
                    <a:pt x="315" y="843"/>
                  </a:cubicBezTo>
                  <a:cubicBezTo>
                    <a:pt x="424" y="714"/>
                    <a:pt x="635" y="682"/>
                    <a:pt x="770" y="631"/>
                  </a:cubicBezTo>
                  <a:cubicBezTo>
                    <a:pt x="821" y="631"/>
                    <a:pt x="821" y="554"/>
                    <a:pt x="796" y="522"/>
                  </a:cubicBezTo>
                  <a:cubicBezTo>
                    <a:pt x="558" y="394"/>
                    <a:pt x="475" y="150"/>
                    <a:pt x="821" y="124"/>
                  </a:cubicBezTo>
                  <a:close/>
                  <a:moveTo>
                    <a:pt x="826" y="0"/>
                  </a:moveTo>
                  <a:cubicBezTo>
                    <a:pt x="726" y="0"/>
                    <a:pt x="628" y="12"/>
                    <a:pt x="533" y="41"/>
                  </a:cubicBezTo>
                  <a:cubicBezTo>
                    <a:pt x="203" y="151"/>
                    <a:pt x="428" y="402"/>
                    <a:pt x="610" y="549"/>
                  </a:cubicBezTo>
                  <a:lnTo>
                    <a:pt x="610" y="549"/>
                  </a:lnTo>
                  <a:cubicBezTo>
                    <a:pt x="432" y="592"/>
                    <a:pt x="220" y="671"/>
                    <a:pt x="154" y="817"/>
                  </a:cubicBezTo>
                  <a:cubicBezTo>
                    <a:pt x="95" y="1004"/>
                    <a:pt x="255" y="1126"/>
                    <a:pt x="416" y="1220"/>
                  </a:cubicBezTo>
                  <a:lnTo>
                    <a:pt x="416" y="1220"/>
                  </a:lnTo>
                  <a:cubicBezTo>
                    <a:pt x="214" y="1306"/>
                    <a:pt x="0" y="1440"/>
                    <a:pt x="129" y="1676"/>
                  </a:cubicBezTo>
                  <a:cubicBezTo>
                    <a:pt x="289" y="2048"/>
                    <a:pt x="1065" y="2183"/>
                    <a:pt x="1411" y="2260"/>
                  </a:cubicBezTo>
                  <a:cubicBezTo>
                    <a:pt x="1561" y="2306"/>
                    <a:pt x="1758" y="2369"/>
                    <a:pt x="1937" y="2369"/>
                  </a:cubicBezTo>
                  <a:cubicBezTo>
                    <a:pt x="2080" y="2369"/>
                    <a:pt x="2211" y="2329"/>
                    <a:pt x="2297" y="2209"/>
                  </a:cubicBezTo>
                  <a:cubicBezTo>
                    <a:pt x="2416" y="2051"/>
                    <a:pt x="2249" y="1860"/>
                    <a:pt x="2104" y="1728"/>
                  </a:cubicBezTo>
                  <a:lnTo>
                    <a:pt x="2104" y="1728"/>
                  </a:lnTo>
                  <a:cubicBezTo>
                    <a:pt x="2489" y="1634"/>
                    <a:pt x="2536" y="1327"/>
                    <a:pt x="2297" y="1071"/>
                  </a:cubicBezTo>
                  <a:lnTo>
                    <a:pt x="2297" y="1071"/>
                  </a:lnTo>
                  <a:cubicBezTo>
                    <a:pt x="2322" y="1073"/>
                    <a:pt x="2347" y="1074"/>
                    <a:pt x="2372" y="1074"/>
                  </a:cubicBezTo>
                  <a:cubicBezTo>
                    <a:pt x="2529" y="1074"/>
                    <a:pt x="2678" y="1033"/>
                    <a:pt x="2720" y="875"/>
                  </a:cubicBezTo>
                  <a:cubicBezTo>
                    <a:pt x="2801" y="638"/>
                    <a:pt x="2374" y="480"/>
                    <a:pt x="2202" y="401"/>
                  </a:cubicBezTo>
                  <a:lnTo>
                    <a:pt x="2202" y="401"/>
                  </a:lnTo>
                  <a:cubicBezTo>
                    <a:pt x="2198" y="398"/>
                    <a:pt x="2193" y="395"/>
                    <a:pt x="2188" y="394"/>
                  </a:cubicBezTo>
                  <a:lnTo>
                    <a:pt x="2188" y="394"/>
                  </a:lnTo>
                  <a:cubicBezTo>
                    <a:pt x="2188" y="394"/>
                    <a:pt x="2188" y="394"/>
                    <a:pt x="2188" y="394"/>
                  </a:cubicBezTo>
                  <a:cubicBezTo>
                    <a:pt x="2185" y="393"/>
                    <a:pt x="2183" y="392"/>
                    <a:pt x="2180" y="391"/>
                  </a:cubicBezTo>
                  <a:lnTo>
                    <a:pt x="2180" y="391"/>
                  </a:lnTo>
                  <a:cubicBezTo>
                    <a:pt x="1786" y="259"/>
                    <a:pt x="1286"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9" name="Google Shape;3209;p30"/>
            <p:cNvSpPr/>
            <p:nvPr/>
          </p:nvSpPr>
          <p:spPr>
            <a:xfrm rot="2234057" flipH="1">
              <a:off x="1999834" y="2224435"/>
              <a:ext cx="30951" cy="12200"/>
            </a:xfrm>
            <a:custGeom>
              <a:avLst/>
              <a:gdLst/>
              <a:ahLst/>
              <a:cxnLst/>
              <a:rect l="l" t="t" r="r" b="b"/>
              <a:pathLst>
                <a:path w="1238" h="488" extrusionOk="0">
                  <a:moveTo>
                    <a:pt x="78" y="0"/>
                  </a:moveTo>
                  <a:cubicBezTo>
                    <a:pt x="16" y="0"/>
                    <a:pt x="0" y="115"/>
                    <a:pt x="71" y="138"/>
                  </a:cubicBezTo>
                  <a:cubicBezTo>
                    <a:pt x="417" y="247"/>
                    <a:pt x="795" y="382"/>
                    <a:pt x="1142" y="484"/>
                  </a:cubicBezTo>
                  <a:cubicBezTo>
                    <a:pt x="1149" y="487"/>
                    <a:pt x="1155" y="488"/>
                    <a:pt x="1161" y="488"/>
                  </a:cubicBezTo>
                  <a:cubicBezTo>
                    <a:pt x="1223" y="488"/>
                    <a:pt x="1238" y="379"/>
                    <a:pt x="1167" y="350"/>
                  </a:cubicBezTo>
                  <a:cubicBezTo>
                    <a:pt x="821" y="247"/>
                    <a:pt x="475" y="112"/>
                    <a:pt x="96" y="3"/>
                  </a:cubicBezTo>
                  <a:cubicBezTo>
                    <a:pt x="90" y="1"/>
                    <a:pt x="83" y="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0" name="Google Shape;3210;p30"/>
            <p:cNvSpPr/>
            <p:nvPr/>
          </p:nvSpPr>
          <p:spPr>
            <a:xfrm rot="2234057" flipH="1">
              <a:off x="1983345" y="2235951"/>
              <a:ext cx="26401" cy="10950"/>
            </a:xfrm>
            <a:custGeom>
              <a:avLst/>
              <a:gdLst/>
              <a:ahLst/>
              <a:cxnLst/>
              <a:rect l="l" t="t" r="r" b="b"/>
              <a:pathLst>
                <a:path w="1056" h="438" extrusionOk="0">
                  <a:moveTo>
                    <a:pt x="103" y="1"/>
                  </a:moveTo>
                  <a:cubicBezTo>
                    <a:pt x="39" y="1"/>
                    <a:pt x="1" y="91"/>
                    <a:pt x="75" y="114"/>
                  </a:cubicBezTo>
                  <a:cubicBezTo>
                    <a:pt x="370" y="223"/>
                    <a:pt x="659" y="325"/>
                    <a:pt x="954" y="434"/>
                  </a:cubicBezTo>
                  <a:cubicBezTo>
                    <a:pt x="961" y="437"/>
                    <a:pt x="968" y="438"/>
                    <a:pt x="974" y="438"/>
                  </a:cubicBezTo>
                  <a:cubicBezTo>
                    <a:pt x="1041" y="438"/>
                    <a:pt x="1056" y="323"/>
                    <a:pt x="980" y="300"/>
                  </a:cubicBezTo>
                  <a:cubicBezTo>
                    <a:pt x="691" y="197"/>
                    <a:pt x="422" y="88"/>
                    <a:pt x="127" y="5"/>
                  </a:cubicBezTo>
                  <a:cubicBezTo>
                    <a:pt x="119" y="2"/>
                    <a:pt x="111"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1" name="Google Shape;3211;p30"/>
            <p:cNvSpPr/>
            <p:nvPr/>
          </p:nvSpPr>
          <p:spPr>
            <a:xfrm rot="2234057" flipH="1">
              <a:off x="1991392" y="2144204"/>
              <a:ext cx="60777" cy="71874"/>
            </a:xfrm>
            <a:custGeom>
              <a:avLst/>
              <a:gdLst/>
              <a:ahLst/>
              <a:cxnLst/>
              <a:rect l="l" t="t" r="r" b="b"/>
              <a:pathLst>
                <a:path w="2431" h="2875" extrusionOk="0">
                  <a:moveTo>
                    <a:pt x="456" y="204"/>
                  </a:moveTo>
                  <a:cubicBezTo>
                    <a:pt x="514" y="204"/>
                    <a:pt x="585" y="214"/>
                    <a:pt x="667" y="232"/>
                  </a:cubicBezTo>
                  <a:cubicBezTo>
                    <a:pt x="776" y="367"/>
                    <a:pt x="750" y="553"/>
                    <a:pt x="750" y="713"/>
                  </a:cubicBezTo>
                  <a:cubicBezTo>
                    <a:pt x="753" y="774"/>
                    <a:pt x="755" y="836"/>
                    <a:pt x="757" y="898"/>
                  </a:cubicBezTo>
                  <a:lnTo>
                    <a:pt x="757" y="898"/>
                  </a:lnTo>
                  <a:cubicBezTo>
                    <a:pt x="750" y="899"/>
                    <a:pt x="743" y="899"/>
                    <a:pt x="736" y="899"/>
                  </a:cubicBezTo>
                  <a:cubicBezTo>
                    <a:pt x="635" y="899"/>
                    <a:pt x="524" y="852"/>
                    <a:pt x="404" y="739"/>
                  </a:cubicBezTo>
                  <a:cubicBezTo>
                    <a:pt x="378" y="688"/>
                    <a:pt x="321" y="611"/>
                    <a:pt x="269" y="527"/>
                  </a:cubicBezTo>
                  <a:cubicBezTo>
                    <a:pt x="206" y="303"/>
                    <a:pt x="269" y="204"/>
                    <a:pt x="456" y="204"/>
                  </a:cubicBezTo>
                  <a:close/>
                  <a:moveTo>
                    <a:pt x="2126" y="641"/>
                  </a:moveTo>
                  <a:cubicBezTo>
                    <a:pt x="2181" y="641"/>
                    <a:pt x="2215" y="683"/>
                    <a:pt x="2194" y="797"/>
                  </a:cubicBezTo>
                  <a:cubicBezTo>
                    <a:pt x="2178" y="954"/>
                    <a:pt x="2009" y="1144"/>
                    <a:pt x="1835" y="1144"/>
                  </a:cubicBezTo>
                  <a:cubicBezTo>
                    <a:pt x="1781" y="1144"/>
                    <a:pt x="1726" y="1125"/>
                    <a:pt x="1675" y="1081"/>
                  </a:cubicBezTo>
                  <a:lnTo>
                    <a:pt x="1675" y="1081"/>
                  </a:lnTo>
                  <a:cubicBezTo>
                    <a:pt x="1741" y="977"/>
                    <a:pt x="1812" y="872"/>
                    <a:pt x="1873" y="797"/>
                  </a:cubicBezTo>
                  <a:cubicBezTo>
                    <a:pt x="1936" y="719"/>
                    <a:pt x="2050" y="641"/>
                    <a:pt x="2126" y="641"/>
                  </a:cubicBezTo>
                  <a:close/>
                  <a:moveTo>
                    <a:pt x="537" y="0"/>
                  </a:moveTo>
                  <a:cubicBezTo>
                    <a:pt x="504" y="0"/>
                    <a:pt x="469" y="7"/>
                    <a:pt x="430" y="21"/>
                  </a:cubicBezTo>
                  <a:cubicBezTo>
                    <a:pt x="0" y="130"/>
                    <a:pt x="83" y="553"/>
                    <a:pt x="321" y="848"/>
                  </a:cubicBezTo>
                  <a:cubicBezTo>
                    <a:pt x="436" y="1000"/>
                    <a:pt x="559" y="1060"/>
                    <a:pt x="681" y="1060"/>
                  </a:cubicBezTo>
                  <a:cubicBezTo>
                    <a:pt x="707" y="1060"/>
                    <a:pt x="734" y="1057"/>
                    <a:pt x="760" y="1052"/>
                  </a:cubicBezTo>
                  <a:lnTo>
                    <a:pt x="760" y="1052"/>
                  </a:lnTo>
                  <a:cubicBezTo>
                    <a:pt x="763" y="1574"/>
                    <a:pt x="705" y="2119"/>
                    <a:pt x="378" y="2561"/>
                  </a:cubicBezTo>
                  <a:cubicBezTo>
                    <a:pt x="338" y="2596"/>
                    <a:pt x="391" y="2647"/>
                    <a:pt x="444" y="2647"/>
                  </a:cubicBezTo>
                  <a:cubicBezTo>
                    <a:pt x="468" y="2647"/>
                    <a:pt x="491" y="2637"/>
                    <a:pt x="507" y="2612"/>
                  </a:cubicBezTo>
                  <a:cubicBezTo>
                    <a:pt x="874" y="2136"/>
                    <a:pt x="890" y="1575"/>
                    <a:pt x="887" y="1007"/>
                  </a:cubicBezTo>
                  <a:lnTo>
                    <a:pt x="887" y="1007"/>
                  </a:lnTo>
                  <a:cubicBezTo>
                    <a:pt x="1072" y="914"/>
                    <a:pt x="1241" y="715"/>
                    <a:pt x="1360" y="530"/>
                  </a:cubicBezTo>
                  <a:lnTo>
                    <a:pt x="1360" y="530"/>
                  </a:lnTo>
                  <a:cubicBezTo>
                    <a:pt x="1364" y="740"/>
                    <a:pt x="1398" y="958"/>
                    <a:pt x="1508" y="1099"/>
                  </a:cubicBezTo>
                  <a:lnTo>
                    <a:pt x="1508" y="1099"/>
                  </a:lnTo>
                  <a:cubicBezTo>
                    <a:pt x="1219" y="1606"/>
                    <a:pt x="1073" y="2248"/>
                    <a:pt x="962" y="2798"/>
                  </a:cubicBezTo>
                  <a:cubicBezTo>
                    <a:pt x="947" y="2846"/>
                    <a:pt x="986" y="2875"/>
                    <a:pt x="1021" y="2875"/>
                  </a:cubicBezTo>
                  <a:cubicBezTo>
                    <a:pt x="1047" y="2875"/>
                    <a:pt x="1071" y="2859"/>
                    <a:pt x="1071" y="2824"/>
                  </a:cubicBezTo>
                  <a:cubicBezTo>
                    <a:pt x="1206" y="2266"/>
                    <a:pt x="1366" y="1733"/>
                    <a:pt x="1604" y="1194"/>
                  </a:cubicBezTo>
                  <a:cubicBezTo>
                    <a:pt x="1604" y="1193"/>
                    <a:pt x="1605" y="1191"/>
                    <a:pt x="1606" y="1190"/>
                  </a:cubicBezTo>
                  <a:lnTo>
                    <a:pt x="1606" y="1190"/>
                  </a:lnTo>
                  <a:cubicBezTo>
                    <a:pt x="1669" y="1230"/>
                    <a:pt x="1746" y="1253"/>
                    <a:pt x="1841" y="1253"/>
                  </a:cubicBezTo>
                  <a:cubicBezTo>
                    <a:pt x="1852" y="1253"/>
                    <a:pt x="1862" y="1253"/>
                    <a:pt x="1873" y="1252"/>
                  </a:cubicBezTo>
                  <a:cubicBezTo>
                    <a:pt x="2142" y="1252"/>
                    <a:pt x="2431" y="848"/>
                    <a:pt x="2354" y="579"/>
                  </a:cubicBezTo>
                  <a:cubicBezTo>
                    <a:pt x="2308" y="480"/>
                    <a:pt x="2248" y="442"/>
                    <a:pt x="2181" y="442"/>
                  </a:cubicBezTo>
                  <a:cubicBezTo>
                    <a:pt x="2014" y="442"/>
                    <a:pt x="1809" y="682"/>
                    <a:pt x="1713" y="797"/>
                  </a:cubicBezTo>
                  <a:cubicBezTo>
                    <a:pt x="1668" y="851"/>
                    <a:pt x="1627" y="909"/>
                    <a:pt x="1588" y="969"/>
                  </a:cubicBezTo>
                  <a:lnTo>
                    <a:pt x="1588" y="969"/>
                  </a:lnTo>
                  <a:cubicBezTo>
                    <a:pt x="1565" y="928"/>
                    <a:pt x="1545" y="880"/>
                    <a:pt x="1527" y="822"/>
                  </a:cubicBezTo>
                  <a:cubicBezTo>
                    <a:pt x="1469" y="662"/>
                    <a:pt x="1469" y="476"/>
                    <a:pt x="1501" y="290"/>
                  </a:cubicBezTo>
                  <a:cubicBezTo>
                    <a:pt x="1501" y="254"/>
                    <a:pt x="1458" y="230"/>
                    <a:pt x="1420" y="230"/>
                  </a:cubicBezTo>
                  <a:cubicBezTo>
                    <a:pt x="1397" y="230"/>
                    <a:pt x="1376" y="239"/>
                    <a:pt x="1366" y="258"/>
                  </a:cubicBezTo>
                  <a:cubicBezTo>
                    <a:pt x="1255" y="485"/>
                    <a:pt x="1094" y="768"/>
                    <a:pt x="886" y="864"/>
                  </a:cubicBezTo>
                  <a:lnTo>
                    <a:pt x="886" y="864"/>
                  </a:lnTo>
                  <a:cubicBezTo>
                    <a:pt x="885" y="814"/>
                    <a:pt x="885" y="764"/>
                    <a:pt x="885" y="713"/>
                  </a:cubicBezTo>
                  <a:cubicBezTo>
                    <a:pt x="885" y="478"/>
                    <a:pt x="818" y="0"/>
                    <a:pt x="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12" name="Google Shape;3212;p30"/>
          <p:cNvGrpSpPr/>
          <p:nvPr/>
        </p:nvGrpSpPr>
        <p:grpSpPr>
          <a:xfrm>
            <a:off x="722255" y="3014158"/>
            <a:ext cx="791028" cy="736423"/>
            <a:chOff x="575472" y="2921771"/>
            <a:chExt cx="616594" cy="574030"/>
          </a:xfrm>
        </p:grpSpPr>
        <p:grpSp>
          <p:nvGrpSpPr>
            <p:cNvPr id="3213" name="Google Shape;3213;p30"/>
            <p:cNvGrpSpPr/>
            <p:nvPr/>
          </p:nvGrpSpPr>
          <p:grpSpPr>
            <a:xfrm>
              <a:off x="575472" y="2921771"/>
              <a:ext cx="616594" cy="574030"/>
              <a:chOff x="513877" y="2079617"/>
              <a:chExt cx="185425" cy="172625"/>
            </a:xfrm>
          </p:grpSpPr>
          <p:sp>
            <p:nvSpPr>
              <p:cNvPr id="3214" name="Google Shape;3214;p30"/>
              <p:cNvSpPr/>
              <p:nvPr/>
            </p:nvSpPr>
            <p:spPr>
              <a:xfrm>
                <a:off x="611452" y="2084117"/>
                <a:ext cx="85125" cy="53250"/>
              </a:xfrm>
              <a:custGeom>
                <a:avLst/>
                <a:gdLst/>
                <a:ahLst/>
                <a:cxnLst/>
                <a:rect l="l" t="t" r="r" b="b"/>
                <a:pathLst>
                  <a:path w="3405" h="2130" extrusionOk="0">
                    <a:moveTo>
                      <a:pt x="3003" y="210"/>
                    </a:moveTo>
                    <a:cubicBezTo>
                      <a:pt x="2571" y="476"/>
                      <a:pt x="2062" y="673"/>
                      <a:pt x="1604" y="865"/>
                    </a:cubicBezTo>
                    <a:cubicBezTo>
                      <a:pt x="1335" y="1025"/>
                      <a:pt x="1046" y="1160"/>
                      <a:pt x="777" y="1321"/>
                    </a:cubicBezTo>
                    <a:cubicBezTo>
                      <a:pt x="668" y="1372"/>
                      <a:pt x="616" y="1455"/>
                      <a:pt x="533" y="1532"/>
                    </a:cubicBezTo>
                    <a:cubicBezTo>
                      <a:pt x="456" y="1641"/>
                      <a:pt x="405" y="1725"/>
                      <a:pt x="321" y="1802"/>
                    </a:cubicBezTo>
                    <a:cubicBezTo>
                      <a:pt x="217" y="1921"/>
                      <a:pt x="187" y="1991"/>
                      <a:pt x="181" y="1991"/>
                    </a:cubicBezTo>
                    <a:cubicBezTo>
                      <a:pt x="177" y="1991"/>
                      <a:pt x="187" y="1948"/>
                      <a:pt x="187" y="1853"/>
                    </a:cubicBezTo>
                    <a:cubicBezTo>
                      <a:pt x="187" y="1667"/>
                      <a:pt x="110" y="923"/>
                      <a:pt x="321" y="839"/>
                    </a:cubicBezTo>
                    <a:cubicBezTo>
                      <a:pt x="565" y="730"/>
                      <a:pt x="854" y="679"/>
                      <a:pt x="1123" y="628"/>
                    </a:cubicBezTo>
                    <a:cubicBezTo>
                      <a:pt x="1760" y="470"/>
                      <a:pt x="2373" y="331"/>
                      <a:pt x="3003" y="210"/>
                    </a:cubicBezTo>
                    <a:close/>
                    <a:moveTo>
                      <a:pt x="3328" y="0"/>
                    </a:moveTo>
                    <a:cubicBezTo>
                      <a:pt x="3316" y="0"/>
                      <a:pt x="3303" y="4"/>
                      <a:pt x="3291" y="12"/>
                    </a:cubicBezTo>
                    <a:cubicBezTo>
                      <a:pt x="3288" y="14"/>
                      <a:pt x="3285" y="17"/>
                      <a:pt x="3282" y="19"/>
                    </a:cubicBezTo>
                    <a:lnTo>
                      <a:pt x="3282" y="19"/>
                    </a:lnTo>
                    <a:cubicBezTo>
                      <a:pt x="2357" y="203"/>
                      <a:pt x="1432" y="387"/>
                      <a:pt x="507" y="628"/>
                    </a:cubicBezTo>
                    <a:cubicBezTo>
                      <a:pt x="321" y="679"/>
                      <a:pt x="187" y="705"/>
                      <a:pt x="110" y="891"/>
                    </a:cubicBezTo>
                    <a:cubicBezTo>
                      <a:pt x="1" y="1244"/>
                      <a:pt x="52" y="1693"/>
                      <a:pt x="52" y="2071"/>
                    </a:cubicBezTo>
                    <a:cubicBezTo>
                      <a:pt x="52" y="2092"/>
                      <a:pt x="90" y="2129"/>
                      <a:pt x="118" y="2129"/>
                    </a:cubicBezTo>
                    <a:cubicBezTo>
                      <a:pt x="124" y="2129"/>
                      <a:pt x="130" y="2127"/>
                      <a:pt x="135" y="2122"/>
                    </a:cubicBezTo>
                    <a:cubicBezTo>
                      <a:pt x="430" y="1911"/>
                      <a:pt x="591" y="1590"/>
                      <a:pt x="886" y="1404"/>
                    </a:cubicBezTo>
                    <a:cubicBezTo>
                      <a:pt x="1149" y="1244"/>
                      <a:pt x="1418" y="1135"/>
                      <a:pt x="1687" y="1000"/>
                    </a:cubicBezTo>
                    <a:cubicBezTo>
                      <a:pt x="2220" y="730"/>
                      <a:pt x="2887" y="519"/>
                      <a:pt x="3368" y="147"/>
                    </a:cubicBezTo>
                    <a:cubicBezTo>
                      <a:pt x="3383" y="136"/>
                      <a:pt x="3393" y="123"/>
                      <a:pt x="3398" y="110"/>
                    </a:cubicBezTo>
                    <a:lnTo>
                      <a:pt x="3398" y="110"/>
                    </a:lnTo>
                    <a:cubicBezTo>
                      <a:pt x="3401" y="103"/>
                      <a:pt x="3403" y="95"/>
                      <a:pt x="3402" y="88"/>
                    </a:cubicBezTo>
                    <a:lnTo>
                      <a:pt x="3402" y="88"/>
                    </a:lnTo>
                    <a:cubicBezTo>
                      <a:pt x="3405" y="44"/>
                      <a:pt x="3370" y="0"/>
                      <a:pt x="3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5" name="Google Shape;3215;p30"/>
              <p:cNvSpPr/>
              <p:nvPr/>
            </p:nvSpPr>
            <p:spPr>
              <a:xfrm>
                <a:off x="627777" y="2082542"/>
                <a:ext cx="71525" cy="63500"/>
              </a:xfrm>
              <a:custGeom>
                <a:avLst/>
                <a:gdLst/>
                <a:ahLst/>
                <a:cxnLst/>
                <a:rect l="l" t="t" r="r" b="b"/>
                <a:pathLst>
                  <a:path w="2861" h="2540" extrusionOk="0">
                    <a:moveTo>
                      <a:pt x="2756" y="0"/>
                    </a:moveTo>
                    <a:cubicBezTo>
                      <a:pt x="2738" y="0"/>
                      <a:pt x="2722" y="7"/>
                      <a:pt x="2715" y="24"/>
                    </a:cubicBezTo>
                    <a:cubicBezTo>
                      <a:pt x="2317" y="633"/>
                      <a:pt x="1887" y="1223"/>
                      <a:pt x="1458" y="1813"/>
                    </a:cubicBezTo>
                    <a:cubicBezTo>
                      <a:pt x="1392" y="1950"/>
                      <a:pt x="1186" y="2359"/>
                      <a:pt x="995" y="2359"/>
                    </a:cubicBezTo>
                    <a:cubicBezTo>
                      <a:pt x="963" y="2359"/>
                      <a:pt x="931" y="2347"/>
                      <a:pt x="900" y="2320"/>
                    </a:cubicBezTo>
                    <a:cubicBezTo>
                      <a:pt x="630" y="2108"/>
                      <a:pt x="419" y="1788"/>
                      <a:pt x="149" y="1544"/>
                    </a:cubicBezTo>
                    <a:cubicBezTo>
                      <a:pt x="137" y="1532"/>
                      <a:pt x="123" y="1527"/>
                      <a:pt x="107" y="1527"/>
                    </a:cubicBezTo>
                    <a:cubicBezTo>
                      <a:pt x="56" y="1527"/>
                      <a:pt x="1" y="1583"/>
                      <a:pt x="40" y="1627"/>
                    </a:cubicBezTo>
                    <a:cubicBezTo>
                      <a:pt x="310" y="1890"/>
                      <a:pt x="579" y="2294"/>
                      <a:pt x="874" y="2480"/>
                    </a:cubicBezTo>
                    <a:cubicBezTo>
                      <a:pt x="935" y="2522"/>
                      <a:pt x="980" y="2539"/>
                      <a:pt x="1019" y="2539"/>
                    </a:cubicBezTo>
                    <a:cubicBezTo>
                      <a:pt x="1082" y="2539"/>
                      <a:pt x="1127" y="2493"/>
                      <a:pt x="1195" y="2429"/>
                    </a:cubicBezTo>
                    <a:cubicBezTo>
                      <a:pt x="1778" y="1679"/>
                      <a:pt x="2317" y="877"/>
                      <a:pt x="2824" y="101"/>
                    </a:cubicBezTo>
                    <a:cubicBezTo>
                      <a:pt x="2861" y="46"/>
                      <a:pt x="2802" y="0"/>
                      <a:pt x="2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6" name="Google Shape;3216;p30"/>
              <p:cNvSpPr/>
              <p:nvPr/>
            </p:nvSpPr>
            <p:spPr>
              <a:xfrm>
                <a:off x="596052" y="2079617"/>
                <a:ext cx="102975" cy="26550"/>
              </a:xfrm>
              <a:custGeom>
                <a:avLst/>
                <a:gdLst/>
                <a:ahLst/>
                <a:cxnLst/>
                <a:rect l="l" t="t" r="r" b="b"/>
                <a:pathLst>
                  <a:path w="4119" h="1062" extrusionOk="0">
                    <a:moveTo>
                      <a:pt x="1104" y="1"/>
                    </a:moveTo>
                    <a:cubicBezTo>
                      <a:pt x="950" y="1"/>
                      <a:pt x="796" y="3"/>
                      <a:pt x="642" y="6"/>
                    </a:cubicBezTo>
                    <a:cubicBezTo>
                      <a:pt x="613" y="6"/>
                      <a:pt x="573" y="5"/>
                      <a:pt x="527" y="5"/>
                    </a:cubicBezTo>
                    <a:cubicBezTo>
                      <a:pt x="362" y="5"/>
                      <a:pt x="124" y="21"/>
                      <a:pt x="84" y="166"/>
                    </a:cubicBezTo>
                    <a:cubicBezTo>
                      <a:pt x="1" y="404"/>
                      <a:pt x="642" y="885"/>
                      <a:pt x="777" y="1045"/>
                    </a:cubicBezTo>
                    <a:cubicBezTo>
                      <a:pt x="794" y="1057"/>
                      <a:pt x="810" y="1062"/>
                      <a:pt x="825" y="1062"/>
                    </a:cubicBezTo>
                    <a:cubicBezTo>
                      <a:pt x="886" y="1062"/>
                      <a:pt x="927" y="984"/>
                      <a:pt x="886" y="943"/>
                    </a:cubicBezTo>
                    <a:cubicBezTo>
                      <a:pt x="751" y="833"/>
                      <a:pt x="110" y="218"/>
                      <a:pt x="322" y="166"/>
                    </a:cubicBezTo>
                    <a:cubicBezTo>
                      <a:pt x="501" y="139"/>
                      <a:pt x="684" y="132"/>
                      <a:pt x="867" y="132"/>
                    </a:cubicBezTo>
                    <a:cubicBezTo>
                      <a:pt x="1071" y="132"/>
                      <a:pt x="1274" y="141"/>
                      <a:pt x="1470" y="141"/>
                    </a:cubicBezTo>
                    <a:cubicBezTo>
                      <a:pt x="2329" y="166"/>
                      <a:pt x="3182" y="218"/>
                      <a:pt x="4035" y="243"/>
                    </a:cubicBezTo>
                    <a:cubicBezTo>
                      <a:pt x="4119" y="243"/>
                      <a:pt x="4119" y="109"/>
                      <a:pt x="4035" y="109"/>
                    </a:cubicBezTo>
                    <a:cubicBezTo>
                      <a:pt x="3066" y="64"/>
                      <a:pt x="2078"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30"/>
              <p:cNvSpPr/>
              <p:nvPr/>
            </p:nvSpPr>
            <p:spPr>
              <a:xfrm>
                <a:off x="513877" y="2141167"/>
                <a:ext cx="96325" cy="111075"/>
              </a:xfrm>
              <a:custGeom>
                <a:avLst/>
                <a:gdLst/>
                <a:ahLst/>
                <a:cxnLst/>
                <a:rect l="l" t="t" r="r" b="b"/>
                <a:pathLst>
                  <a:path w="3853" h="4443" extrusionOk="0">
                    <a:moveTo>
                      <a:pt x="1143" y="1073"/>
                    </a:moveTo>
                    <a:cubicBezTo>
                      <a:pt x="1206" y="1073"/>
                      <a:pt x="1271" y="1081"/>
                      <a:pt x="1338" y="1097"/>
                    </a:cubicBezTo>
                    <a:cubicBezTo>
                      <a:pt x="1742" y="1206"/>
                      <a:pt x="2063" y="1655"/>
                      <a:pt x="2165" y="2034"/>
                    </a:cubicBezTo>
                    <a:cubicBezTo>
                      <a:pt x="2170" y="2048"/>
                      <a:pt x="2175" y="2062"/>
                      <a:pt x="2180" y="2077"/>
                    </a:cubicBezTo>
                    <a:lnTo>
                      <a:pt x="2180" y="2077"/>
                    </a:lnTo>
                    <a:cubicBezTo>
                      <a:pt x="1897" y="2248"/>
                      <a:pt x="1555" y="2329"/>
                      <a:pt x="1229" y="2329"/>
                    </a:cubicBezTo>
                    <a:cubicBezTo>
                      <a:pt x="806" y="2297"/>
                      <a:pt x="325" y="2059"/>
                      <a:pt x="562" y="1469"/>
                    </a:cubicBezTo>
                    <a:cubicBezTo>
                      <a:pt x="670" y="1211"/>
                      <a:pt x="883" y="1073"/>
                      <a:pt x="1143" y="1073"/>
                    </a:cubicBezTo>
                    <a:close/>
                    <a:moveTo>
                      <a:pt x="3769" y="1"/>
                    </a:moveTo>
                    <a:cubicBezTo>
                      <a:pt x="3397" y="26"/>
                      <a:pt x="3127" y="347"/>
                      <a:pt x="2993" y="693"/>
                    </a:cubicBezTo>
                    <a:cubicBezTo>
                      <a:pt x="2864" y="963"/>
                      <a:pt x="2807" y="1258"/>
                      <a:pt x="2672" y="1553"/>
                    </a:cubicBezTo>
                    <a:cubicBezTo>
                      <a:pt x="2584" y="1730"/>
                      <a:pt x="2457" y="1876"/>
                      <a:pt x="2306" y="1991"/>
                    </a:cubicBezTo>
                    <a:lnTo>
                      <a:pt x="2306" y="1991"/>
                    </a:lnTo>
                    <a:cubicBezTo>
                      <a:pt x="2183" y="1545"/>
                      <a:pt x="1624" y="907"/>
                      <a:pt x="1119" y="907"/>
                    </a:cubicBezTo>
                    <a:cubicBezTo>
                      <a:pt x="979" y="907"/>
                      <a:pt x="843" y="956"/>
                      <a:pt x="722" y="1072"/>
                    </a:cubicBezTo>
                    <a:cubicBezTo>
                      <a:pt x="0" y="1742"/>
                      <a:pt x="516" y="2459"/>
                      <a:pt x="1310" y="2459"/>
                    </a:cubicBezTo>
                    <a:cubicBezTo>
                      <a:pt x="1398" y="2459"/>
                      <a:pt x="1489" y="2450"/>
                      <a:pt x="1582" y="2432"/>
                    </a:cubicBezTo>
                    <a:cubicBezTo>
                      <a:pt x="1807" y="2397"/>
                      <a:pt x="2023" y="2325"/>
                      <a:pt x="2213" y="2212"/>
                    </a:cubicBezTo>
                    <a:lnTo>
                      <a:pt x="2213" y="2212"/>
                    </a:lnTo>
                    <a:cubicBezTo>
                      <a:pt x="2390" y="3141"/>
                      <a:pt x="1448" y="4051"/>
                      <a:pt x="671" y="4304"/>
                    </a:cubicBezTo>
                    <a:cubicBezTo>
                      <a:pt x="595" y="4328"/>
                      <a:pt x="615" y="4442"/>
                      <a:pt x="678" y="4442"/>
                    </a:cubicBezTo>
                    <a:cubicBezTo>
                      <a:pt x="684" y="4442"/>
                      <a:pt x="690" y="4441"/>
                      <a:pt x="697" y="4439"/>
                    </a:cubicBezTo>
                    <a:cubicBezTo>
                      <a:pt x="1644" y="4123"/>
                      <a:pt x="2460" y="3186"/>
                      <a:pt x="2332" y="2135"/>
                    </a:cubicBezTo>
                    <a:lnTo>
                      <a:pt x="2332" y="2135"/>
                    </a:lnTo>
                    <a:cubicBezTo>
                      <a:pt x="2517" y="2001"/>
                      <a:pt x="2672" y="1825"/>
                      <a:pt x="2781" y="1604"/>
                    </a:cubicBezTo>
                    <a:cubicBezTo>
                      <a:pt x="3050" y="1123"/>
                      <a:pt x="3076" y="187"/>
                      <a:pt x="3769" y="135"/>
                    </a:cubicBezTo>
                    <a:cubicBezTo>
                      <a:pt x="3852" y="135"/>
                      <a:pt x="3852" y="1"/>
                      <a:pt x="3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18" name="Google Shape;3218;p30"/>
            <p:cNvSpPr/>
            <p:nvPr/>
          </p:nvSpPr>
          <p:spPr>
            <a:xfrm>
              <a:off x="960183" y="3448450"/>
              <a:ext cx="40070" cy="31590"/>
            </a:xfrm>
            <a:custGeom>
              <a:avLst/>
              <a:gdLst/>
              <a:ahLst/>
              <a:cxnLst/>
              <a:rect l="l" t="t" r="r" b="b"/>
              <a:pathLst>
                <a:path w="482" h="380" extrusionOk="0">
                  <a:moveTo>
                    <a:pt x="238" y="1"/>
                  </a:moveTo>
                  <a:cubicBezTo>
                    <a:pt x="0" y="1"/>
                    <a:pt x="0" y="379"/>
                    <a:pt x="238" y="379"/>
                  </a:cubicBezTo>
                  <a:cubicBezTo>
                    <a:pt x="481" y="379"/>
                    <a:pt x="481"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30"/>
            <p:cNvSpPr/>
            <p:nvPr/>
          </p:nvSpPr>
          <p:spPr>
            <a:xfrm>
              <a:off x="986868" y="3404224"/>
              <a:ext cx="40070" cy="31008"/>
            </a:xfrm>
            <a:custGeom>
              <a:avLst/>
              <a:gdLst/>
              <a:ahLst/>
              <a:cxnLst/>
              <a:rect l="l" t="t" r="r" b="b"/>
              <a:pathLst>
                <a:path w="482" h="373" extrusionOk="0">
                  <a:moveTo>
                    <a:pt x="237" y="0"/>
                  </a:moveTo>
                  <a:cubicBezTo>
                    <a:pt x="0" y="0"/>
                    <a:pt x="0" y="372"/>
                    <a:pt x="237" y="372"/>
                  </a:cubicBezTo>
                  <a:cubicBezTo>
                    <a:pt x="481" y="372"/>
                    <a:pt x="481"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30"/>
            <p:cNvSpPr/>
            <p:nvPr/>
          </p:nvSpPr>
          <p:spPr>
            <a:xfrm>
              <a:off x="1008732" y="3455433"/>
              <a:ext cx="37908" cy="31008"/>
            </a:xfrm>
            <a:custGeom>
              <a:avLst/>
              <a:gdLst/>
              <a:ahLst/>
              <a:cxnLst/>
              <a:rect l="l" t="t" r="r" b="b"/>
              <a:pathLst>
                <a:path w="456" h="373" extrusionOk="0">
                  <a:moveTo>
                    <a:pt x="244" y="0"/>
                  </a:moveTo>
                  <a:cubicBezTo>
                    <a:pt x="0" y="0"/>
                    <a:pt x="0" y="372"/>
                    <a:pt x="244" y="372"/>
                  </a:cubicBezTo>
                  <a:cubicBezTo>
                    <a:pt x="455" y="372"/>
                    <a:pt x="45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1" name="Google Shape;3221;p30"/>
          <p:cNvGrpSpPr/>
          <p:nvPr/>
        </p:nvGrpSpPr>
        <p:grpSpPr>
          <a:xfrm>
            <a:off x="1014268" y="4248636"/>
            <a:ext cx="605489" cy="557400"/>
            <a:chOff x="1014268" y="4248636"/>
            <a:chExt cx="605489" cy="557400"/>
          </a:xfrm>
        </p:grpSpPr>
        <p:sp>
          <p:nvSpPr>
            <p:cNvPr id="3222" name="Google Shape;3222;p30"/>
            <p:cNvSpPr/>
            <p:nvPr/>
          </p:nvSpPr>
          <p:spPr>
            <a:xfrm rot="-9900032">
              <a:off x="1303990" y="4663447"/>
              <a:ext cx="119140" cy="70982"/>
            </a:xfrm>
            <a:custGeom>
              <a:avLst/>
              <a:gdLst/>
              <a:ahLst/>
              <a:cxnLst/>
              <a:rect l="l" t="t" r="r" b="b"/>
              <a:pathLst>
                <a:path w="1472" h="877" extrusionOk="0">
                  <a:moveTo>
                    <a:pt x="166" y="1"/>
                  </a:moveTo>
                  <a:cubicBezTo>
                    <a:pt x="108" y="1"/>
                    <a:pt x="50" y="35"/>
                    <a:pt x="23" y="92"/>
                  </a:cubicBezTo>
                  <a:cubicBezTo>
                    <a:pt x="1" y="169"/>
                    <a:pt x="42" y="259"/>
                    <a:pt x="114" y="300"/>
                  </a:cubicBezTo>
                  <a:cubicBezTo>
                    <a:pt x="494" y="485"/>
                    <a:pt x="851" y="675"/>
                    <a:pt x="1227" y="865"/>
                  </a:cubicBezTo>
                  <a:cubicBezTo>
                    <a:pt x="1244" y="873"/>
                    <a:pt x="1261" y="877"/>
                    <a:pt x="1279" y="877"/>
                  </a:cubicBezTo>
                  <a:cubicBezTo>
                    <a:pt x="1342" y="877"/>
                    <a:pt x="1407" y="830"/>
                    <a:pt x="1435" y="770"/>
                  </a:cubicBezTo>
                  <a:cubicBezTo>
                    <a:pt x="1471" y="693"/>
                    <a:pt x="1417" y="598"/>
                    <a:pt x="1340" y="580"/>
                  </a:cubicBezTo>
                  <a:cubicBezTo>
                    <a:pt x="983" y="395"/>
                    <a:pt x="607" y="205"/>
                    <a:pt x="227" y="15"/>
                  </a:cubicBezTo>
                  <a:cubicBezTo>
                    <a:pt x="208" y="5"/>
                    <a:pt x="187"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30"/>
            <p:cNvSpPr/>
            <p:nvPr/>
          </p:nvSpPr>
          <p:spPr>
            <a:xfrm rot="-9900032">
              <a:off x="1197792" y="4614740"/>
              <a:ext cx="99311" cy="61594"/>
            </a:xfrm>
            <a:custGeom>
              <a:avLst/>
              <a:gdLst/>
              <a:ahLst/>
              <a:cxnLst/>
              <a:rect l="l" t="t" r="r" b="b"/>
              <a:pathLst>
                <a:path w="1227" h="761" extrusionOk="0">
                  <a:moveTo>
                    <a:pt x="184" y="1"/>
                  </a:moveTo>
                  <a:cubicBezTo>
                    <a:pt x="127" y="1"/>
                    <a:pt x="55" y="47"/>
                    <a:pt x="41" y="107"/>
                  </a:cubicBezTo>
                  <a:cubicBezTo>
                    <a:pt x="0" y="184"/>
                    <a:pt x="41" y="256"/>
                    <a:pt x="113" y="297"/>
                  </a:cubicBezTo>
                  <a:cubicBezTo>
                    <a:pt x="416" y="446"/>
                    <a:pt x="697" y="596"/>
                    <a:pt x="982" y="749"/>
                  </a:cubicBezTo>
                  <a:cubicBezTo>
                    <a:pt x="998" y="757"/>
                    <a:pt x="1016" y="760"/>
                    <a:pt x="1034" y="760"/>
                  </a:cubicBezTo>
                  <a:cubicBezTo>
                    <a:pt x="1102" y="760"/>
                    <a:pt x="1176" y="712"/>
                    <a:pt x="1190" y="654"/>
                  </a:cubicBezTo>
                  <a:cubicBezTo>
                    <a:pt x="1226" y="578"/>
                    <a:pt x="1190" y="501"/>
                    <a:pt x="1095" y="464"/>
                  </a:cubicBezTo>
                  <a:cubicBezTo>
                    <a:pt x="810" y="315"/>
                    <a:pt x="529" y="161"/>
                    <a:pt x="226" y="12"/>
                  </a:cubicBezTo>
                  <a:cubicBezTo>
                    <a:pt x="215" y="4"/>
                    <a:pt x="200"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30"/>
            <p:cNvSpPr/>
            <p:nvPr/>
          </p:nvSpPr>
          <p:spPr>
            <a:xfrm rot="-9900032">
              <a:off x="1271885" y="4542270"/>
              <a:ext cx="89760" cy="54390"/>
            </a:xfrm>
            <a:custGeom>
              <a:avLst/>
              <a:gdLst/>
              <a:ahLst/>
              <a:cxnLst/>
              <a:rect l="l" t="t" r="r" b="b"/>
              <a:pathLst>
                <a:path w="1109" h="672" extrusionOk="0">
                  <a:moveTo>
                    <a:pt x="160" y="1"/>
                  </a:moveTo>
                  <a:cubicBezTo>
                    <a:pt x="113" y="1"/>
                    <a:pt x="68" y="19"/>
                    <a:pt x="37" y="64"/>
                  </a:cubicBezTo>
                  <a:cubicBezTo>
                    <a:pt x="0" y="141"/>
                    <a:pt x="0" y="231"/>
                    <a:pt x="73" y="272"/>
                  </a:cubicBezTo>
                  <a:cubicBezTo>
                    <a:pt x="317" y="439"/>
                    <a:pt x="584" y="571"/>
                    <a:pt x="883" y="666"/>
                  </a:cubicBezTo>
                  <a:cubicBezTo>
                    <a:pt x="900" y="670"/>
                    <a:pt x="918" y="672"/>
                    <a:pt x="935" y="672"/>
                  </a:cubicBezTo>
                  <a:cubicBezTo>
                    <a:pt x="998" y="672"/>
                    <a:pt x="1058" y="645"/>
                    <a:pt x="1073" y="571"/>
                  </a:cubicBezTo>
                  <a:cubicBezTo>
                    <a:pt x="1109" y="498"/>
                    <a:pt x="1073" y="403"/>
                    <a:pt x="996" y="367"/>
                  </a:cubicBezTo>
                  <a:cubicBezTo>
                    <a:pt x="864" y="326"/>
                    <a:pt x="733" y="290"/>
                    <a:pt x="602" y="231"/>
                  </a:cubicBezTo>
                  <a:cubicBezTo>
                    <a:pt x="566" y="213"/>
                    <a:pt x="543" y="195"/>
                    <a:pt x="507" y="195"/>
                  </a:cubicBezTo>
                  <a:cubicBezTo>
                    <a:pt x="489" y="177"/>
                    <a:pt x="489" y="177"/>
                    <a:pt x="471" y="159"/>
                  </a:cubicBezTo>
                  <a:lnTo>
                    <a:pt x="453" y="159"/>
                  </a:lnTo>
                  <a:lnTo>
                    <a:pt x="430" y="141"/>
                  </a:lnTo>
                  <a:cubicBezTo>
                    <a:pt x="376" y="118"/>
                    <a:pt x="317" y="82"/>
                    <a:pt x="263" y="28"/>
                  </a:cubicBezTo>
                  <a:cubicBezTo>
                    <a:pt x="230" y="11"/>
                    <a:pt x="195"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30"/>
            <p:cNvSpPr/>
            <p:nvPr/>
          </p:nvSpPr>
          <p:spPr>
            <a:xfrm rot="-9900032">
              <a:off x="1177657" y="4516237"/>
              <a:ext cx="90165" cy="54309"/>
            </a:xfrm>
            <a:custGeom>
              <a:avLst/>
              <a:gdLst/>
              <a:ahLst/>
              <a:cxnLst/>
              <a:rect l="l" t="t" r="r" b="b"/>
              <a:pathLst>
                <a:path w="1114" h="671" extrusionOk="0">
                  <a:moveTo>
                    <a:pt x="173" y="1"/>
                  </a:moveTo>
                  <a:cubicBezTo>
                    <a:pt x="118" y="1"/>
                    <a:pt x="55" y="37"/>
                    <a:pt x="41" y="89"/>
                  </a:cubicBezTo>
                  <a:cubicBezTo>
                    <a:pt x="1" y="166"/>
                    <a:pt x="41" y="261"/>
                    <a:pt x="114" y="297"/>
                  </a:cubicBezTo>
                  <a:cubicBezTo>
                    <a:pt x="381" y="410"/>
                    <a:pt x="625" y="542"/>
                    <a:pt x="887" y="655"/>
                  </a:cubicBezTo>
                  <a:cubicBezTo>
                    <a:pt x="908" y="666"/>
                    <a:pt x="931" y="671"/>
                    <a:pt x="952" y="671"/>
                  </a:cubicBezTo>
                  <a:cubicBezTo>
                    <a:pt x="1010" y="671"/>
                    <a:pt x="1064" y="635"/>
                    <a:pt x="1077" y="582"/>
                  </a:cubicBezTo>
                  <a:cubicBezTo>
                    <a:pt x="1114" y="487"/>
                    <a:pt x="1077" y="410"/>
                    <a:pt x="1001" y="374"/>
                  </a:cubicBezTo>
                  <a:cubicBezTo>
                    <a:pt x="738" y="261"/>
                    <a:pt x="494" y="130"/>
                    <a:pt x="227" y="17"/>
                  </a:cubicBezTo>
                  <a:cubicBezTo>
                    <a:pt x="212" y="6"/>
                    <a:pt x="193"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30"/>
            <p:cNvSpPr/>
            <p:nvPr/>
          </p:nvSpPr>
          <p:spPr>
            <a:xfrm rot="-9900032">
              <a:off x="1116935" y="4617296"/>
              <a:ext cx="106676" cy="72439"/>
            </a:xfrm>
            <a:custGeom>
              <a:avLst/>
              <a:gdLst/>
              <a:ahLst/>
              <a:cxnLst/>
              <a:rect l="l" t="t" r="r" b="b"/>
              <a:pathLst>
                <a:path w="1318" h="895" extrusionOk="0">
                  <a:moveTo>
                    <a:pt x="169" y="0"/>
                  </a:moveTo>
                  <a:cubicBezTo>
                    <a:pt x="128" y="0"/>
                    <a:pt x="89" y="19"/>
                    <a:pt x="55" y="64"/>
                  </a:cubicBezTo>
                  <a:cubicBezTo>
                    <a:pt x="1" y="118"/>
                    <a:pt x="1" y="231"/>
                    <a:pt x="73" y="272"/>
                  </a:cubicBezTo>
                  <a:cubicBezTo>
                    <a:pt x="412" y="457"/>
                    <a:pt x="734" y="665"/>
                    <a:pt x="1055" y="855"/>
                  </a:cubicBezTo>
                  <a:cubicBezTo>
                    <a:pt x="1090" y="881"/>
                    <a:pt x="1130" y="894"/>
                    <a:pt x="1166" y="894"/>
                  </a:cubicBezTo>
                  <a:cubicBezTo>
                    <a:pt x="1207" y="894"/>
                    <a:pt x="1243" y="876"/>
                    <a:pt x="1263" y="837"/>
                  </a:cubicBezTo>
                  <a:cubicBezTo>
                    <a:pt x="1317" y="778"/>
                    <a:pt x="1317" y="665"/>
                    <a:pt x="1245" y="611"/>
                  </a:cubicBezTo>
                  <a:cubicBezTo>
                    <a:pt x="924" y="421"/>
                    <a:pt x="584" y="213"/>
                    <a:pt x="263" y="27"/>
                  </a:cubicBezTo>
                  <a:cubicBezTo>
                    <a:pt x="231" y="10"/>
                    <a:pt x="199" y="0"/>
                    <a:pt x="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30"/>
            <p:cNvSpPr/>
            <p:nvPr/>
          </p:nvSpPr>
          <p:spPr>
            <a:xfrm rot="-9900032">
              <a:off x="1022094" y="4456203"/>
              <a:ext cx="76243" cy="60299"/>
            </a:xfrm>
            <a:custGeom>
              <a:avLst/>
              <a:gdLst/>
              <a:ahLst/>
              <a:cxnLst/>
              <a:rect l="l" t="t" r="r" b="b"/>
              <a:pathLst>
                <a:path w="942" h="745" extrusionOk="0">
                  <a:moveTo>
                    <a:pt x="162" y="0"/>
                  </a:moveTo>
                  <a:cubicBezTo>
                    <a:pt x="119" y="0"/>
                    <a:pt x="76" y="19"/>
                    <a:pt x="55" y="60"/>
                  </a:cubicBezTo>
                  <a:cubicBezTo>
                    <a:pt x="0" y="137"/>
                    <a:pt x="0" y="232"/>
                    <a:pt x="73" y="268"/>
                  </a:cubicBezTo>
                  <a:cubicBezTo>
                    <a:pt x="281" y="418"/>
                    <a:pt x="489" y="571"/>
                    <a:pt x="697" y="721"/>
                  </a:cubicBezTo>
                  <a:cubicBezTo>
                    <a:pt x="720" y="736"/>
                    <a:pt x="749" y="744"/>
                    <a:pt x="780" y="744"/>
                  </a:cubicBezTo>
                  <a:cubicBezTo>
                    <a:pt x="824" y="744"/>
                    <a:pt x="871" y="727"/>
                    <a:pt x="905" y="684"/>
                  </a:cubicBezTo>
                  <a:cubicBezTo>
                    <a:pt x="941" y="626"/>
                    <a:pt x="941" y="513"/>
                    <a:pt x="864" y="476"/>
                  </a:cubicBezTo>
                  <a:cubicBezTo>
                    <a:pt x="679" y="323"/>
                    <a:pt x="471" y="173"/>
                    <a:pt x="263" y="42"/>
                  </a:cubicBezTo>
                  <a:cubicBezTo>
                    <a:pt x="237" y="15"/>
                    <a:pt x="199"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30"/>
            <p:cNvSpPr/>
            <p:nvPr/>
          </p:nvSpPr>
          <p:spPr>
            <a:xfrm rot="-9900032">
              <a:off x="1166611" y="4388101"/>
              <a:ext cx="74705" cy="48886"/>
            </a:xfrm>
            <a:custGeom>
              <a:avLst/>
              <a:gdLst/>
              <a:ahLst/>
              <a:cxnLst/>
              <a:rect l="l" t="t" r="r" b="b"/>
              <a:pathLst>
                <a:path w="923" h="604" extrusionOk="0">
                  <a:moveTo>
                    <a:pt x="468" y="171"/>
                  </a:moveTo>
                  <a:cubicBezTo>
                    <a:pt x="466" y="171"/>
                    <a:pt x="466" y="173"/>
                    <a:pt x="471" y="178"/>
                  </a:cubicBezTo>
                  <a:cubicBezTo>
                    <a:pt x="474" y="178"/>
                    <a:pt x="478" y="179"/>
                    <a:pt x="482" y="180"/>
                  </a:cubicBezTo>
                  <a:lnTo>
                    <a:pt x="482" y="180"/>
                  </a:lnTo>
                  <a:cubicBezTo>
                    <a:pt x="478" y="177"/>
                    <a:pt x="470" y="171"/>
                    <a:pt x="468" y="171"/>
                  </a:cubicBezTo>
                  <a:close/>
                  <a:moveTo>
                    <a:pt x="176" y="1"/>
                  </a:moveTo>
                  <a:cubicBezTo>
                    <a:pt x="128" y="1"/>
                    <a:pt x="79" y="20"/>
                    <a:pt x="54" y="65"/>
                  </a:cubicBezTo>
                  <a:cubicBezTo>
                    <a:pt x="0" y="138"/>
                    <a:pt x="18" y="214"/>
                    <a:pt x="73" y="269"/>
                  </a:cubicBezTo>
                  <a:cubicBezTo>
                    <a:pt x="263" y="423"/>
                    <a:pt x="489" y="536"/>
                    <a:pt x="697" y="590"/>
                  </a:cubicBezTo>
                  <a:cubicBezTo>
                    <a:pt x="724" y="599"/>
                    <a:pt x="748" y="603"/>
                    <a:pt x="769" y="603"/>
                  </a:cubicBezTo>
                  <a:cubicBezTo>
                    <a:pt x="791" y="603"/>
                    <a:pt x="810" y="599"/>
                    <a:pt x="828" y="590"/>
                  </a:cubicBezTo>
                  <a:cubicBezTo>
                    <a:pt x="864" y="572"/>
                    <a:pt x="887" y="554"/>
                    <a:pt x="905" y="518"/>
                  </a:cubicBezTo>
                  <a:cubicBezTo>
                    <a:pt x="923" y="441"/>
                    <a:pt x="905" y="346"/>
                    <a:pt x="828" y="309"/>
                  </a:cubicBezTo>
                  <a:cubicBezTo>
                    <a:pt x="715" y="291"/>
                    <a:pt x="620" y="251"/>
                    <a:pt x="507" y="196"/>
                  </a:cubicBezTo>
                  <a:cubicBezTo>
                    <a:pt x="507" y="196"/>
                    <a:pt x="495" y="185"/>
                    <a:pt x="482" y="180"/>
                  </a:cubicBezTo>
                  <a:lnTo>
                    <a:pt x="482" y="180"/>
                  </a:lnTo>
                  <a:cubicBezTo>
                    <a:pt x="483" y="182"/>
                    <a:pt x="484" y="183"/>
                    <a:pt x="483" y="183"/>
                  </a:cubicBezTo>
                  <a:cubicBezTo>
                    <a:pt x="481" y="183"/>
                    <a:pt x="478" y="182"/>
                    <a:pt x="471" y="178"/>
                  </a:cubicBezTo>
                  <a:cubicBezTo>
                    <a:pt x="453" y="156"/>
                    <a:pt x="434" y="138"/>
                    <a:pt x="394" y="119"/>
                  </a:cubicBezTo>
                  <a:cubicBezTo>
                    <a:pt x="358" y="101"/>
                    <a:pt x="321" y="65"/>
                    <a:pt x="263" y="24"/>
                  </a:cubicBezTo>
                  <a:cubicBezTo>
                    <a:pt x="240" y="10"/>
                    <a:pt x="209"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30"/>
            <p:cNvSpPr/>
            <p:nvPr/>
          </p:nvSpPr>
          <p:spPr>
            <a:xfrm rot="-9900032">
              <a:off x="1019796" y="4362538"/>
              <a:ext cx="67097" cy="51557"/>
            </a:xfrm>
            <a:custGeom>
              <a:avLst/>
              <a:gdLst/>
              <a:ahLst/>
              <a:cxnLst/>
              <a:rect l="l" t="t" r="r" b="b"/>
              <a:pathLst>
                <a:path w="829" h="637" extrusionOk="0">
                  <a:moveTo>
                    <a:pt x="154" y="1"/>
                  </a:moveTo>
                  <a:cubicBezTo>
                    <a:pt x="113" y="1"/>
                    <a:pt x="70" y="15"/>
                    <a:pt x="37" y="48"/>
                  </a:cubicBezTo>
                  <a:cubicBezTo>
                    <a:pt x="1" y="120"/>
                    <a:pt x="1" y="215"/>
                    <a:pt x="73" y="274"/>
                  </a:cubicBezTo>
                  <a:cubicBezTo>
                    <a:pt x="245" y="387"/>
                    <a:pt x="394" y="500"/>
                    <a:pt x="566" y="613"/>
                  </a:cubicBezTo>
                  <a:cubicBezTo>
                    <a:pt x="596" y="628"/>
                    <a:pt x="629" y="637"/>
                    <a:pt x="662" y="637"/>
                  </a:cubicBezTo>
                  <a:cubicBezTo>
                    <a:pt x="710" y="637"/>
                    <a:pt x="758" y="618"/>
                    <a:pt x="792" y="573"/>
                  </a:cubicBezTo>
                  <a:cubicBezTo>
                    <a:pt x="829" y="518"/>
                    <a:pt x="829" y="405"/>
                    <a:pt x="752" y="365"/>
                  </a:cubicBezTo>
                  <a:lnTo>
                    <a:pt x="245" y="25"/>
                  </a:lnTo>
                  <a:cubicBezTo>
                    <a:pt x="219" y="9"/>
                    <a:pt x="187" y="1"/>
                    <a:pt x="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0" name="Google Shape;3230;p30"/>
            <p:cNvSpPr/>
            <p:nvPr/>
          </p:nvSpPr>
          <p:spPr>
            <a:xfrm rot="-9900032">
              <a:off x="1391731" y="4469220"/>
              <a:ext cx="82476" cy="57385"/>
            </a:xfrm>
            <a:custGeom>
              <a:avLst/>
              <a:gdLst/>
              <a:ahLst/>
              <a:cxnLst/>
              <a:rect l="l" t="t" r="r" b="b"/>
              <a:pathLst>
                <a:path w="1019" h="709" extrusionOk="0">
                  <a:moveTo>
                    <a:pt x="162" y="1"/>
                  </a:moveTo>
                  <a:cubicBezTo>
                    <a:pt x="118" y="1"/>
                    <a:pt x="72" y="19"/>
                    <a:pt x="37" y="65"/>
                  </a:cubicBezTo>
                  <a:cubicBezTo>
                    <a:pt x="1" y="119"/>
                    <a:pt x="1" y="232"/>
                    <a:pt x="73" y="268"/>
                  </a:cubicBezTo>
                  <a:cubicBezTo>
                    <a:pt x="299" y="404"/>
                    <a:pt x="525" y="553"/>
                    <a:pt x="752" y="685"/>
                  </a:cubicBezTo>
                  <a:cubicBezTo>
                    <a:pt x="776" y="700"/>
                    <a:pt x="806" y="708"/>
                    <a:pt x="838" y="708"/>
                  </a:cubicBezTo>
                  <a:cubicBezTo>
                    <a:pt x="882" y="708"/>
                    <a:pt x="928" y="691"/>
                    <a:pt x="960" y="648"/>
                  </a:cubicBezTo>
                  <a:cubicBezTo>
                    <a:pt x="1000" y="590"/>
                    <a:pt x="1018" y="477"/>
                    <a:pt x="942" y="440"/>
                  </a:cubicBezTo>
                  <a:cubicBezTo>
                    <a:pt x="715" y="309"/>
                    <a:pt x="471" y="155"/>
                    <a:pt x="245" y="24"/>
                  </a:cubicBezTo>
                  <a:cubicBezTo>
                    <a:pt x="221" y="9"/>
                    <a:pt x="192" y="1"/>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30"/>
            <p:cNvSpPr/>
            <p:nvPr/>
          </p:nvSpPr>
          <p:spPr>
            <a:xfrm rot="-9900032">
              <a:off x="1465981" y="4620894"/>
              <a:ext cx="88708" cy="60622"/>
            </a:xfrm>
            <a:custGeom>
              <a:avLst/>
              <a:gdLst/>
              <a:ahLst/>
              <a:cxnLst/>
              <a:rect l="l" t="t" r="r" b="b"/>
              <a:pathLst>
                <a:path w="1096" h="749" extrusionOk="0">
                  <a:moveTo>
                    <a:pt x="165" y="1"/>
                  </a:moveTo>
                  <a:cubicBezTo>
                    <a:pt x="118" y="1"/>
                    <a:pt x="71" y="19"/>
                    <a:pt x="37" y="61"/>
                  </a:cubicBezTo>
                  <a:cubicBezTo>
                    <a:pt x="0" y="120"/>
                    <a:pt x="0" y="233"/>
                    <a:pt x="77" y="269"/>
                  </a:cubicBezTo>
                  <a:cubicBezTo>
                    <a:pt x="322" y="423"/>
                    <a:pt x="584" y="572"/>
                    <a:pt x="828" y="721"/>
                  </a:cubicBezTo>
                  <a:cubicBezTo>
                    <a:pt x="861" y="739"/>
                    <a:pt x="896" y="748"/>
                    <a:pt x="931" y="748"/>
                  </a:cubicBezTo>
                  <a:cubicBezTo>
                    <a:pt x="978" y="748"/>
                    <a:pt x="1023" y="730"/>
                    <a:pt x="1054" y="685"/>
                  </a:cubicBezTo>
                  <a:cubicBezTo>
                    <a:pt x="1095" y="626"/>
                    <a:pt x="1095" y="513"/>
                    <a:pt x="1018" y="477"/>
                  </a:cubicBezTo>
                  <a:cubicBezTo>
                    <a:pt x="774" y="328"/>
                    <a:pt x="507" y="174"/>
                    <a:pt x="263" y="25"/>
                  </a:cubicBezTo>
                  <a:cubicBezTo>
                    <a:pt x="233" y="10"/>
                    <a:pt x="199"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30"/>
            <p:cNvSpPr/>
            <p:nvPr/>
          </p:nvSpPr>
          <p:spPr>
            <a:xfrm rot="-9900032">
              <a:off x="1279625" y="4393747"/>
              <a:ext cx="84256" cy="66531"/>
            </a:xfrm>
            <a:custGeom>
              <a:avLst/>
              <a:gdLst/>
              <a:ahLst/>
              <a:cxnLst/>
              <a:rect l="l" t="t" r="r" b="b"/>
              <a:pathLst>
                <a:path w="1041" h="822" extrusionOk="0">
                  <a:moveTo>
                    <a:pt x="166" y="1"/>
                  </a:moveTo>
                  <a:cubicBezTo>
                    <a:pt x="118" y="1"/>
                    <a:pt x="73" y="18"/>
                    <a:pt x="41" y="61"/>
                  </a:cubicBezTo>
                  <a:cubicBezTo>
                    <a:pt x="0" y="138"/>
                    <a:pt x="0" y="233"/>
                    <a:pt x="77" y="269"/>
                  </a:cubicBezTo>
                  <a:cubicBezTo>
                    <a:pt x="303" y="459"/>
                    <a:pt x="548" y="626"/>
                    <a:pt x="774" y="798"/>
                  </a:cubicBezTo>
                  <a:cubicBezTo>
                    <a:pt x="806" y="813"/>
                    <a:pt x="841" y="822"/>
                    <a:pt x="873" y="822"/>
                  </a:cubicBezTo>
                  <a:cubicBezTo>
                    <a:pt x="919" y="822"/>
                    <a:pt x="961" y="804"/>
                    <a:pt x="982" y="762"/>
                  </a:cubicBezTo>
                  <a:cubicBezTo>
                    <a:pt x="1041" y="703"/>
                    <a:pt x="1041" y="608"/>
                    <a:pt x="964" y="554"/>
                  </a:cubicBezTo>
                  <a:cubicBezTo>
                    <a:pt x="719" y="382"/>
                    <a:pt x="493" y="214"/>
                    <a:pt x="267" y="24"/>
                  </a:cubicBezTo>
                  <a:cubicBezTo>
                    <a:pt x="235" y="9"/>
                    <a:pt x="200"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30"/>
            <p:cNvSpPr/>
            <p:nvPr/>
          </p:nvSpPr>
          <p:spPr>
            <a:xfrm rot="-9900032">
              <a:off x="1130565" y="4273249"/>
              <a:ext cx="70335" cy="51719"/>
            </a:xfrm>
            <a:custGeom>
              <a:avLst/>
              <a:gdLst/>
              <a:ahLst/>
              <a:cxnLst/>
              <a:rect l="l" t="t" r="r" b="b"/>
              <a:pathLst>
                <a:path w="869" h="639" extrusionOk="0">
                  <a:moveTo>
                    <a:pt x="131" y="0"/>
                  </a:moveTo>
                  <a:cubicBezTo>
                    <a:pt x="95" y="0"/>
                    <a:pt x="59" y="36"/>
                    <a:pt x="41" y="54"/>
                  </a:cubicBezTo>
                  <a:cubicBezTo>
                    <a:pt x="0" y="131"/>
                    <a:pt x="0" y="226"/>
                    <a:pt x="59" y="281"/>
                  </a:cubicBezTo>
                  <a:cubicBezTo>
                    <a:pt x="244" y="376"/>
                    <a:pt x="434" y="489"/>
                    <a:pt x="606" y="602"/>
                  </a:cubicBezTo>
                  <a:cubicBezTo>
                    <a:pt x="642" y="620"/>
                    <a:pt x="679" y="638"/>
                    <a:pt x="737" y="638"/>
                  </a:cubicBezTo>
                  <a:cubicBezTo>
                    <a:pt x="774" y="620"/>
                    <a:pt x="810" y="602"/>
                    <a:pt x="832" y="584"/>
                  </a:cubicBezTo>
                  <a:cubicBezTo>
                    <a:pt x="869" y="507"/>
                    <a:pt x="869" y="412"/>
                    <a:pt x="792" y="358"/>
                  </a:cubicBezTo>
                  <a:cubicBezTo>
                    <a:pt x="624" y="244"/>
                    <a:pt x="434" y="149"/>
                    <a:pt x="244" y="36"/>
                  </a:cubicBezTo>
                  <a:cubicBezTo>
                    <a:pt x="208" y="0"/>
                    <a:pt x="172"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30"/>
            <p:cNvSpPr/>
            <p:nvPr/>
          </p:nvSpPr>
          <p:spPr>
            <a:xfrm rot="-9900032">
              <a:off x="1265907" y="4256406"/>
              <a:ext cx="67097" cy="53581"/>
            </a:xfrm>
            <a:custGeom>
              <a:avLst/>
              <a:gdLst/>
              <a:ahLst/>
              <a:cxnLst/>
              <a:rect l="l" t="t" r="r" b="b"/>
              <a:pathLst>
                <a:path w="829" h="662" extrusionOk="0">
                  <a:moveTo>
                    <a:pt x="166" y="1"/>
                  </a:moveTo>
                  <a:cubicBezTo>
                    <a:pt x="120" y="1"/>
                    <a:pt x="73" y="26"/>
                    <a:pt x="37" y="73"/>
                  </a:cubicBezTo>
                  <a:cubicBezTo>
                    <a:pt x="1" y="127"/>
                    <a:pt x="1" y="222"/>
                    <a:pt x="73" y="281"/>
                  </a:cubicBezTo>
                  <a:cubicBezTo>
                    <a:pt x="227" y="394"/>
                    <a:pt x="394" y="525"/>
                    <a:pt x="566" y="638"/>
                  </a:cubicBezTo>
                  <a:cubicBezTo>
                    <a:pt x="595" y="653"/>
                    <a:pt x="629" y="662"/>
                    <a:pt x="662" y="662"/>
                  </a:cubicBezTo>
                  <a:cubicBezTo>
                    <a:pt x="710" y="662"/>
                    <a:pt x="757" y="643"/>
                    <a:pt x="792" y="597"/>
                  </a:cubicBezTo>
                  <a:cubicBezTo>
                    <a:pt x="828" y="543"/>
                    <a:pt x="828" y="448"/>
                    <a:pt x="752" y="394"/>
                  </a:cubicBezTo>
                  <a:cubicBezTo>
                    <a:pt x="584" y="281"/>
                    <a:pt x="412" y="145"/>
                    <a:pt x="245" y="32"/>
                  </a:cubicBezTo>
                  <a:cubicBezTo>
                    <a:pt x="222" y="11"/>
                    <a:pt x="194"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30"/>
            <p:cNvSpPr/>
            <p:nvPr/>
          </p:nvSpPr>
          <p:spPr>
            <a:xfrm rot="-9900032">
              <a:off x="1473934" y="4730682"/>
              <a:ext cx="88627" cy="64993"/>
            </a:xfrm>
            <a:custGeom>
              <a:avLst/>
              <a:gdLst/>
              <a:ahLst/>
              <a:cxnLst/>
              <a:rect l="l" t="t" r="r" b="b"/>
              <a:pathLst>
                <a:path w="1095" h="803" extrusionOk="0">
                  <a:moveTo>
                    <a:pt x="167" y="0"/>
                  </a:moveTo>
                  <a:cubicBezTo>
                    <a:pt x="119" y="0"/>
                    <a:pt x="71" y="19"/>
                    <a:pt x="36" y="64"/>
                  </a:cubicBezTo>
                  <a:cubicBezTo>
                    <a:pt x="0" y="119"/>
                    <a:pt x="0" y="232"/>
                    <a:pt x="77" y="268"/>
                  </a:cubicBezTo>
                  <a:cubicBezTo>
                    <a:pt x="321" y="440"/>
                    <a:pt x="584" y="607"/>
                    <a:pt x="828" y="779"/>
                  </a:cubicBezTo>
                  <a:cubicBezTo>
                    <a:pt x="860" y="794"/>
                    <a:pt x="895" y="803"/>
                    <a:pt x="927" y="803"/>
                  </a:cubicBezTo>
                  <a:cubicBezTo>
                    <a:pt x="973" y="803"/>
                    <a:pt x="1015" y="785"/>
                    <a:pt x="1036" y="743"/>
                  </a:cubicBezTo>
                  <a:cubicBezTo>
                    <a:pt x="1095" y="684"/>
                    <a:pt x="1095" y="571"/>
                    <a:pt x="1018" y="535"/>
                  </a:cubicBezTo>
                  <a:cubicBezTo>
                    <a:pt x="756" y="363"/>
                    <a:pt x="507" y="196"/>
                    <a:pt x="262" y="24"/>
                  </a:cubicBezTo>
                  <a:cubicBezTo>
                    <a:pt x="233" y="9"/>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30"/>
            <p:cNvSpPr/>
            <p:nvPr/>
          </p:nvSpPr>
          <p:spPr>
            <a:xfrm rot="-9900032">
              <a:off x="1439916" y="4366055"/>
              <a:ext cx="78105" cy="56090"/>
            </a:xfrm>
            <a:custGeom>
              <a:avLst/>
              <a:gdLst/>
              <a:ahLst/>
              <a:cxnLst/>
              <a:rect l="l" t="t" r="r" b="b"/>
              <a:pathLst>
                <a:path w="965" h="693" extrusionOk="0">
                  <a:moveTo>
                    <a:pt x="164" y="1"/>
                  </a:moveTo>
                  <a:cubicBezTo>
                    <a:pt x="117" y="1"/>
                    <a:pt x="71" y="20"/>
                    <a:pt x="37" y="64"/>
                  </a:cubicBezTo>
                  <a:cubicBezTo>
                    <a:pt x="1" y="118"/>
                    <a:pt x="1" y="232"/>
                    <a:pt x="77" y="272"/>
                  </a:cubicBezTo>
                  <a:cubicBezTo>
                    <a:pt x="286" y="403"/>
                    <a:pt x="489" y="535"/>
                    <a:pt x="697" y="666"/>
                  </a:cubicBezTo>
                  <a:cubicBezTo>
                    <a:pt x="730" y="683"/>
                    <a:pt x="765" y="693"/>
                    <a:pt x="798" y="693"/>
                  </a:cubicBezTo>
                  <a:cubicBezTo>
                    <a:pt x="844" y="693"/>
                    <a:pt x="884" y="674"/>
                    <a:pt x="905" y="630"/>
                  </a:cubicBezTo>
                  <a:cubicBezTo>
                    <a:pt x="964" y="571"/>
                    <a:pt x="964" y="458"/>
                    <a:pt x="887" y="422"/>
                  </a:cubicBezTo>
                  <a:cubicBezTo>
                    <a:pt x="679" y="290"/>
                    <a:pt x="471" y="159"/>
                    <a:pt x="263" y="28"/>
                  </a:cubicBezTo>
                  <a:cubicBezTo>
                    <a:pt x="232" y="11"/>
                    <a:pt x="198"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30"/>
            <p:cNvSpPr/>
            <p:nvPr/>
          </p:nvSpPr>
          <p:spPr>
            <a:xfrm rot="-9900032">
              <a:off x="1521956" y="4548620"/>
              <a:ext cx="91621" cy="59813"/>
            </a:xfrm>
            <a:custGeom>
              <a:avLst/>
              <a:gdLst/>
              <a:ahLst/>
              <a:cxnLst/>
              <a:rect l="l" t="t" r="r" b="b"/>
              <a:pathLst>
                <a:path w="1132" h="739" extrusionOk="0">
                  <a:moveTo>
                    <a:pt x="168" y="1"/>
                  </a:moveTo>
                  <a:cubicBezTo>
                    <a:pt x="112" y="1"/>
                    <a:pt x="50" y="44"/>
                    <a:pt x="37" y="100"/>
                  </a:cubicBezTo>
                  <a:cubicBezTo>
                    <a:pt x="1" y="195"/>
                    <a:pt x="37" y="249"/>
                    <a:pt x="114" y="308"/>
                  </a:cubicBezTo>
                  <a:cubicBezTo>
                    <a:pt x="376" y="439"/>
                    <a:pt x="639" y="588"/>
                    <a:pt x="906" y="724"/>
                  </a:cubicBezTo>
                  <a:cubicBezTo>
                    <a:pt x="920" y="734"/>
                    <a:pt x="939" y="738"/>
                    <a:pt x="958" y="738"/>
                  </a:cubicBezTo>
                  <a:cubicBezTo>
                    <a:pt x="1013" y="738"/>
                    <a:pt x="1078" y="704"/>
                    <a:pt x="1091" y="647"/>
                  </a:cubicBezTo>
                  <a:cubicBezTo>
                    <a:pt x="1132" y="552"/>
                    <a:pt x="1091" y="475"/>
                    <a:pt x="1019" y="439"/>
                  </a:cubicBezTo>
                  <a:cubicBezTo>
                    <a:pt x="752" y="308"/>
                    <a:pt x="490" y="158"/>
                    <a:pt x="227" y="23"/>
                  </a:cubicBezTo>
                  <a:cubicBezTo>
                    <a:pt x="211" y="7"/>
                    <a:pt x="190"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38" name="Google Shape;3238;p30"/>
          <p:cNvGrpSpPr/>
          <p:nvPr/>
        </p:nvGrpSpPr>
        <p:grpSpPr>
          <a:xfrm>
            <a:off x="8076600" y="3688713"/>
            <a:ext cx="872375" cy="623575"/>
            <a:chOff x="8076600" y="3688713"/>
            <a:chExt cx="872375" cy="623575"/>
          </a:xfrm>
        </p:grpSpPr>
        <p:sp>
          <p:nvSpPr>
            <p:cNvPr id="3239" name="Google Shape;3239;p30"/>
            <p:cNvSpPr/>
            <p:nvPr/>
          </p:nvSpPr>
          <p:spPr>
            <a:xfrm>
              <a:off x="8271864" y="4033631"/>
              <a:ext cx="62935" cy="61271"/>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30"/>
            <p:cNvSpPr/>
            <p:nvPr/>
          </p:nvSpPr>
          <p:spPr>
            <a:xfrm>
              <a:off x="8347523" y="3886228"/>
              <a:ext cx="53735" cy="53637"/>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30"/>
            <p:cNvSpPr/>
            <p:nvPr/>
          </p:nvSpPr>
          <p:spPr>
            <a:xfrm>
              <a:off x="8552574" y="3948674"/>
              <a:ext cx="47960" cy="48351"/>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30"/>
            <p:cNvSpPr/>
            <p:nvPr/>
          </p:nvSpPr>
          <p:spPr>
            <a:xfrm>
              <a:off x="8589278" y="3775529"/>
              <a:ext cx="36900" cy="38662"/>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30"/>
            <p:cNvSpPr/>
            <p:nvPr/>
          </p:nvSpPr>
          <p:spPr>
            <a:xfrm>
              <a:off x="8443638" y="4124951"/>
              <a:ext cx="27601" cy="27797"/>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30"/>
            <p:cNvSpPr/>
            <p:nvPr/>
          </p:nvSpPr>
          <p:spPr>
            <a:xfrm>
              <a:off x="8478580" y="3910110"/>
              <a:ext cx="36900" cy="37683"/>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30"/>
            <p:cNvSpPr/>
            <p:nvPr/>
          </p:nvSpPr>
          <p:spPr>
            <a:xfrm>
              <a:off x="8231539" y="3841988"/>
              <a:ext cx="40423" cy="39934"/>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30"/>
            <p:cNvSpPr/>
            <p:nvPr/>
          </p:nvSpPr>
          <p:spPr>
            <a:xfrm>
              <a:off x="8076600" y="4002213"/>
              <a:ext cx="29265" cy="27993"/>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30"/>
            <p:cNvSpPr/>
            <p:nvPr/>
          </p:nvSpPr>
          <p:spPr>
            <a:xfrm>
              <a:off x="8299759" y="3744111"/>
              <a:ext cx="62544" cy="62935"/>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30"/>
            <p:cNvSpPr/>
            <p:nvPr/>
          </p:nvSpPr>
          <p:spPr>
            <a:xfrm>
              <a:off x="8687155" y="3967075"/>
              <a:ext cx="38662" cy="34649"/>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30"/>
            <p:cNvSpPr/>
            <p:nvPr/>
          </p:nvSpPr>
          <p:spPr>
            <a:xfrm>
              <a:off x="8637140" y="4144330"/>
              <a:ext cx="75855" cy="72919"/>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30"/>
            <p:cNvSpPr/>
            <p:nvPr/>
          </p:nvSpPr>
          <p:spPr>
            <a:xfrm>
              <a:off x="8804998" y="3924694"/>
              <a:ext cx="33278" cy="37291"/>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30"/>
            <p:cNvSpPr/>
            <p:nvPr/>
          </p:nvSpPr>
          <p:spPr>
            <a:xfrm>
              <a:off x="8816058" y="4068671"/>
              <a:ext cx="57650" cy="44339"/>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30"/>
            <p:cNvSpPr/>
            <p:nvPr/>
          </p:nvSpPr>
          <p:spPr>
            <a:xfrm>
              <a:off x="8293984" y="4239663"/>
              <a:ext cx="48351" cy="46883"/>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30"/>
            <p:cNvSpPr/>
            <p:nvPr/>
          </p:nvSpPr>
          <p:spPr>
            <a:xfrm>
              <a:off x="8500798" y="4282924"/>
              <a:ext cx="31517" cy="29363"/>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30"/>
            <p:cNvSpPr/>
            <p:nvPr/>
          </p:nvSpPr>
          <p:spPr>
            <a:xfrm>
              <a:off x="8762911" y="4183285"/>
              <a:ext cx="84664" cy="84664"/>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30"/>
            <p:cNvSpPr/>
            <p:nvPr/>
          </p:nvSpPr>
          <p:spPr>
            <a:xfrm>
              <a:off x="8115066" y="4136794"/>
              <a:ext cx="51973" cy="51973"/>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30"/>
            <p:cNvSpPr/>
            <p:nvPr/>
          </p:nvSpPr>
          <p:spPr>
            <a:xfrm>
              <a:off x="8428565" y="3688713"/>
              <a:ext cx="50113" cy="47960"/>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30"/>
            <p:cNvSpPr/>
            <p:nvPr/>
          </p:nvSpPr>
          <p:spPr>
            <a:xfrm>
              <a:off x="8751851" y="3793637"/>
              <a:ext cx="62544" cy="63033"/>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30"/>
            <p:cNvSpPr/>
            <p:nvPr/>
          </p:nvSpPr>
          <p:spPr>
            <a:xfrm>
              <a:off x="8913837" y="3989391"/>
              <a:ext cx="35138" cy="29755"/>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30"/>
            <p:cNvSpPr/>
            <p:nvPr/>
          </p:nvSpPr>
          <p:spPr>
            <a:xfrm>
              <a:off x="8401159" y="4019048"/>
              <a:ext cx="36802" cy="35040"/>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3260"/>
        <p:cNvGrpSpPr/>
        <p:nvPr/>
      </p:nvGrpSpPr>
      <p:grpSpPr>
        <a:xfrm>
          <a:off x="0" y="0"/>
          <a:ext cx="0" cy="0"/>
          <a:chOff x="0" y="0"/>
          <a:chExt cx="0" cy="0"/>
        </a:xfrm>
      </p:grpSpPr>
      <p:sp>
        <p:nvSpPr>
          <p:cNvPr id="3261" name="Google Shape;3261;p31"/>
          <p:cNvSpPr/>
          <p:nvPr/>
        </p:nvSpPr>
        <p:spPr>
          <a:xfrm>
            <a:off x="1597888" y="1335300"/>
            <a:ext cx="6201084" cy="3750350"/>
          </a:xfrm>
          <a:custGeom>
            <a:avLst/>
            <a:gdLst/>
            <a:ahLst/>
            <a:cxnLst/>
            <a:rect l="l" t="t" r="r" b="b"/>
            <a:pathLst>
              <a:path w="32988" h="20487" extrusionOk="0">
                <a:moveTo>
                  <a:pt x="15765" y="1"/>
                </a:moveTo>
                <a:cubicBezTo>
                  <a:pt x="13318" y="1"/>
                  <a:pt x="10884" y="513"/>
                  <a:pt x="8446" y="1688"/>
                </a:cubicBezTo>
                <a:cubicBezTo>
                  <a:pt x="4560" y="3575"/>
                  <a:pt x="1" y="8397"/>
                  <a:pt x="1036" y="13129"/>
                </a:cubicBezTo>
                <a:lnTo>
                  <a:pt x="1036" y="13391"/>
                </a:lnTo>
                <a:cubicBezTo>
                  <a:pt x="3715" y="13658"/>
                  <a:pt x="7071" y="14337"/>
                  <a:pt x="9559" y="15373"/>
                </a:cubicBezTo>
                <a:cubicBezTo>
                  <a:pt x="9840" y="15486"/>
                  <a:pt x="10125" y="15617"/>
                  <a:pt x="10405" y="15748"/>
                </a:cubicBezTo>
                <a:cubicBezTo>
                  <a:pt x="10464" y="15748"/>
                  <a:pt x="10518" y="15766"/>
                  <a:pt x="10595" y="15789"/>
                </a:cubicBezTo>
                <a:cubicBezTo>
                  <a:pt x="10650" y="15807"/>
                  <a:pt x="10708" y="15825"/>
                  <a:pt x="10745" y="15861"/>
                </a:cubicBezTo>
                <a:cubicBezTo>
                  <a:pt x="11500" y="16164"/>
                  <a:pt x="12215" y="16522"/>
                  <a:pt x="12875" y="16974"/>
                </a:cubicBezTo>
                <a:cubicBezTo>
                  <a:pt x="12911" y="16974"/>
                  <a:pt x="12952" y="16992"/>
                  <a:pt x="12988" y="17010"/>
                </a:cubicBezTo>
                <a:cubicBezTo>
                  <a:pt x="13215" y="17123"/>
                  <a:pt x="13423" y="17259"/>
                  <a:pt x="13608" y="17408"/>
                </a:cubicBezTo>
                <a:cubicBezTo>
                  <a:pt x="14137" y="17689"/>
                  <a:pt x="14667" y="18010"/>
                  <a:pt x="15137" y="18390"/>
                </a:cubicBezTo>
                <a:cubicBezTo>
                  <a:pt x="15739" y="18842"/>
                  <a:pt x="16530" y="19521"/>
                  <a:pt x="16739" y="20290"/>
                </a:cubicBezTo>
                <a:cubicBezTo>
                  <a:pt x="16944" y="20410"/>
                  <a:pt x="17138" y="20486"/>
                  <a:pt x="17352" y="20486"/>
                </a:cubicBezTo>
                <a:cubicBezTo>
                  <a:pt x="17509" y="20486"/>
                  <a:pt x="17678" y="20445"/>
                  <a:pt x="17869" y="20349"/>
                </a:cubicBezTo>
                <a:cubicBezTo>
                  <a:pt x="18114" y="19951"/>
                  <a:pt x="18471" y="19634"/>
                  <a:pt x="18833" y="19349"/>
                </a:cubicBezTo>
                <a:cubicBezTo>
                  <a:pt x="18982" y="19254"/>
                  <a:pt x="19114" y="19141"/>
                  <a:pt x="19227" y="19028"/>
                </a:cubicBezTo>
                <a:cubicBezTo>
                  <a:pt x="19625" y="18557"/>
                  <a:pt x="20036" y="18105"/>
                  <a:pt x="20584" y="17711"/>
                </a:cubicBezTo>
                <a:cubicBezTo>
                  <a:pt x="21000" y="17426"/>
                  <a:pt x="21434" y="17164"/>
                  <a:pt x="21864" y="16938"/>
                </a:cubicBezTo>
                <a:cubicBezTo>
                  <a:pt x="22696" y="16354"/>
                  <a:pt x="23583" y="15861"/>
                  <a:pt x="24560" y="15504"/>
                </a:cubicBezTo>
                <a:cubicBezTo>
                  <a:pt x="26049" y="14957"/>
                  <a:pt x="27596" y="14599"/>
                  <a:pt x="29143" y="14296"/>
                </a:cubicBezTo>
                <a:cubicBezTo>
                  <a:pt x="30369" y="14070"/>
                  <a:pt x="31590" y="13807"/>
                  <a:pt x="32834" y="13617"/>
                </a:cubicBezTo>
                <a:cubicBezTo>
                  <a:pt x="32893" y="13599"/>
                  <a:pt x="32947" y="13581"/>
                  <a:pt x="32988" y="13563"/>
                </a:cubicBezTo>
                <a:cubicBezTo>
                  <a:pt x="32477" y="7361"/>
                  <a:pt x="28161" y="3064"/>
                  <a:pt x="22488" y="1159"/>
                </a:cubicBezTo>
                <a:cubicBezTo>
                  <a:pt x="20226" y="424"/>
                  <a:pt x="17990" y="1"/>
                  <a:pt x="15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31"/>
          <p:cNvSpPr txBox="1">
            <a:spLocks noGrp="1"/>
          </p:cNvSpPr>
          <p:nvPr>
            <p:ph type="subTitle" idx="1"/>
          </p:nvPr>
        </p:nvSpPr>
        <p:spPr>
          <a:xfrm>
            <a:off x="2967438" y="1658600"/>
            <a:ext cx="3196500" cy="9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63" name="Google Shape;3263;p31"/>
          <p:cNvSpPr txBox="1">
            <a:spLocks noGrp="1"/>
          </p:cNvSpPr>
          <p:nvPr>
            <p:ph type="ctrTitle"/>
          </p:nvPr>
        </p:nvSpPr>
        <p:spPr>
          <a:xfrm flipH="1">
            <a:off x="2543325" y="630550"/>
            <a:ext cx="4057500" cy="83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64" name="Google Shape;3264;p31"/>
          <p:cNvSpPr/>
          <p:nvPr/>
        </p:nvSpPr>
        <p:spPr>
          <a:xfrm>
            <a:off x="503298" y="4735299"/>
            <a:ext cx="2478984" cy="1322777"/>
          </a:xfrm>
          <a:custGeom>
            <a:avLst/>
            <a:gdLst/>
            <a:ahLst/>
            <a:cxnLst/>
            <a:rect l="l" t="t" r="r" b="b"/>
            <a:pathLst>
              <a:path w="14704" h="7846" extrusionOk="0">
                <a:moveTo>
                  <a:pt x="5072" y="1"/>
                </a:moveTo>
                <a:cubicBezTo>
                  <a:pt x="4823" y="1"/>
                  <a:pt x="4543" y="60"/>
                  <a:pt x="4258" y="227"/>
                </a:cubicBezTo>
                <a:cubicBezTo>
                  <a:pt x="2941" y="906"/>
                  <a:pt x="3222" y="2869"/>
                  <a:pt x="3543" y="4072"/>
                </a:cubicBezTo>
                <a:cubicBezTo>
                  <a:pt x="3014" y="3679"/>
                  <a:pt x="2543" y="3507"/>
                  <a:pt x="2132" y="3507"/>
                </a:cubicBezTo>
                <a:cubicBezTo>
                  <a:pt x="453" y="3507"/>
                  <a:pt x="1" y="6334"/>
                  <a:pt x="2507" y="7185"/>
                </a:cubicBezTo>
                <a:cubicBezTo>
                  <a:pt x="3959" y="7768"/>
                  <a:pt x="5751" y="7786"/>
                  <a:pt x="7424" y="7786"/>
                </a:cubicBezTo>
                <a:lnTo>
                  <a:pt x="7764" y="7786"/>
                </a:lnTo>
                <a:cubicBezTo>
                  <a:pt x="8275" y="7786"/>
                  <a:pt x="8763" y="7786"/>
                  <a:pt x="9216" y="7804"/>
                </a:cubicBezTo>
                <a:cubicBezTo>
                  <a:pt x="11722" y="7732"/>
                  <a:pt x="14495" y="7845"/>
                  <a:pt x="14590" y="5357"/>
                </a:cubicBezTo>
                <a:cubicBezTo>
                  <a:pt x="14703" y="3923"/>
                  <a:pt x="13911" y="2774"/>
                  <a:pt x="12781" y="2774"/>
                </a:cubicBezTo>
                <a:cubicBezTo>
                  <a:pt x="12310" y="2774"/>
                  <a:pt x="11781" y="2982"/>
                  <a:pt x="11233" y="3452"/>
                </a:cubicBezTo>
                <a:cubicBezTo>
                  <a:pt x="11007" y="2245"/>
                  <a:pt x="11536" y="792"/>
                  <a:pt x="9989" y="268"/>
                </a:cubicBezTo>
                <a:cubicBezTo>
                  <a:pt x="9745" y="191"/>
                  <a:pt x="9537" y="155"/>
                  <a:pt x="9329" y="155"/>
                </a:cubicBezTo>
                <a:cubicBezTo>
                  <a:pt x="8275" y="155"/>
                  <a:pt x="7673" y="1191"/>
                  <a:pt x="7311" y="2190"/>
                </a:cubicBezTo>
                <a:cubicBezTo>
                  <a:pt x="6746" y="1340"/>
                  <a:pt x="6144" y="1"/>
                  <a:pt x="5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31"/>
          <p:cNvSpPr/>
          <p:nvPr/>
        </p:nvSpPr>
        <p:spPr>
          <a:xfrm>
            <a:off x="5466830" y="4716248"/>
            <a:ext cx="2478816" cy="1322608"/>
          </a:xfrm>
          <a:custGeom>
            <a:avLst/>
            <a:gdLst/>
            <a:ahLst/>
            <a:cxnLst/>
            <a:rect l="l" t="t" r="r" b="b"/>
            <a:pathLst>
              <a:path w="14703" h="7845" extrusionOk="0">
                <a:moveTo>
                  <a:pt x="5072" y="1"/>
                </a:moveTo>
                <a:cubicBezTo>
                  <a:pt x="4828" y="1"/>
                  <a:pt x="4561" y="60"/>
                  <a:pt x="4262" y="227"/>
                </a:cubicBezTo>
                <a:cubicBezTo>
                  <a:pt x="2941" y="905"/>
                  <a:pt x="3226" y="2869"/>
                  <a:pt x="3543" y="4072"/>
                </a:cubicBezTo>
                <a:cubicBezTo>
                  <a:pt x="3036" y="3679"/>
                  <a:pt x="2548" y="3507"/>
                  <a:pt x="2149" y="3507"/>
                </a:cubicBezTo>
                <a:cubicBezTo>
                  <a:pt x="471" y="3507"/>
                  <a:pt x="1" y="6334"/>
                  <a:pt x="2507" y="7184"/>
                </a:cubicBezTo>
                <a:cubicBezTo>
                  <a:pt x="3959" y="7768"/>
                  <a:pt x="5750" y="7786"/>
                  <a:pt x="7429" y="7786"/>
                </a:cubicBezTo>
                <a:lnTo>
                  <a:pt x="7768" y="7786"/>
                </a:lnTo>
                <a:cubicBezTo>
                  <a:pt x="8275" y="7786"/>
                  <a:pt x="8768" y="7786"/>
                  <a:pt x="9220" y="7804"/>
                </a:cubicBezTo>
                <a:cubicBezTo>
                  <a:pt x="11744" y="7732"/>
                  <a:pt x="14495" y="7845"/>
                  <a:pt x="14590" y="5357"/>
                </a:cubicBezTo>
                <a:cubicBezTo>
                  <a:pt x="14703" y="3923"/>
                  <a:pt x="13911" y="2774"/>
                  <a:pt x="12780" y="2774"/>
                </a:cubicBezTo>
                <a:cubicBezTo>
                  <a:pt x="12310" y="2774"/>
                  <a:pt x="11781" y="2982"/>
                  <a:pt x="11256" y="3452"/>
                </a:cubicBezTo>
                <a:cubicBezTo>
                  <a:pt x="11007" y="2244"/>
                  <a:pt x="11536" y="792"/>
                  <a:pt x="9989" y="268"/>
                </a:cubicBezTo>
                <a:cubicBezTo>
                  <a:pt x="9763" y="191"/>
                  <a:pt x="9537" y="155"/>
                  <a:pt x="9351" y="155"/>
                </a:cubicBezTo>
                <a:cubicBezTo>
                  <a:pt x="8293" y="155"/>
                  <a:pt x="7673" y="1190"/>
                  <a:pt x="7316" y="2190"/>
                </a:cubicBezTo>
                <a:cubicBezTo>
                  <a:pt x="6750" y="1340"/>
                  <a:pt x="6144" y="1"/>
                  <a:pt x="5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31"/>
          <p:cNvSpPr/>
          <p:nvPr/>
        </p:nvSpPr>
        <p:spPr>
          <a:xfrm>
            <a:off x="3623439" y="-914573"/>
            <a:ext cx="1827543" cy="975645"/>
          </a:xfrm>
          <a:custGeom>
            <a:avLst/>
            <a:gdLst/>
            <a:ahLst/>
            <a:cxnLst/>
            <a:rect l="l" t="t" r="r" b="b"/>
            <a:pathLst>
              <a:path w="10840" h="5787" extrusionOk="0">
                <a:moveTo>
                  <a:pt x="4054" y="19"/>
                </a:moveTo>
                <a:cubicBezTo>
                  <a:pt x="2208" y="78"/>
                  <a:pt x="173" y="1"/>
                  <a:pt x="96" y="1846"/>
                </a:cubicBezTo>
                <a:cubicBezTo>
                  <a:pt x="1" y="2882"/>
                  <a:pt x="607" y="3733"/>
                  <a:pt x="1417" y="3733"/>
                </a:cubicBezTo>
                <a:cubicBezTo>
                  <a:pt x="1774" y="3733"/>
                  <a:pt x="2172" y="3584"/>
                  <a:pt x="2566" y="3222"/>
                </a:cubicBezTo>
                <a:lnTo>
                  <a:pt x="2566" y="3222"/>
                </a:lnTo>
                <a:cubicBezTo>
                  <a:pt x="2738" y="4126"/>
                  <a:pt x="2339" y="5203"/>
                  <a:pt x="3489" y="5578"/>
                </a:cubicBezTo>
                <a:cubicBezTo>
                  <a:pt x="3660" y="5637"/>
                  <a:pt x="3810" y="5673"/>
                  <a:pt x="3959" y="5673"/>
                </a:cubicBezTo>
                <a:cubicBezTo>
                  <a:pt x="4733" y="5673"/>
                  <a:pt x="5185" y="4900"/>
                  <a:pt x="5452" y="4167"/>
                </a:cubicBezTo>
                <a:cubicBezTo>
                  <a:pt x="5863" y="4787"/>
                  <a:pt x="6316" y="5787"/>
                  <a:pt x="7108" y="5787"/>
                </a:cubicBezTo>
                <a:cubicBezTo>
                  <a:pt x="7298" y="5787"/>
                  <a:pt x="7488" y="5732"/>
                  <a:pt x="7714" y="5619"/>
                </a:cubicBezTo>
                <a:cubicBezTo>
                  <a:pt x="8673" y="5108"/>
                  <a:pt x="8465" y="3674"/>
                  <a:pt x="8220" y="2769"/>
                </a:cubicBezTo>
                <a:lnTo>
                  <a:pt x="8220" y="2769"/>
                </a:lnTo>
                <a:cubicBezTo>
                  <a:pt x="8618" y="3072"/>
                  <a:pt x="8976" y="3185"/>
                  <a:pt x="9274" y="3185"/>
                </a:cubicBezTo>
                <a:cubicBezTo>
                  <a:pt x="10500" y="3185"/>
                  <a:pt x="10840" y="1114"/>
                  <a:pt x="8994" y="489"/>
                </a:cubicBezTo>
                <a:cubicBezTo>
                  <a:pt x="7917" y="55"/>
                  <a:pt x="6619" y="37"/>
                  <a:pt x="5393" y="37"/>
                </a:cubicBezTo>
                <a:lnTo>
                  <a:pt x="5113" y="37"/>
                </a:lnTo>
                <a:cubicBezTo>
                  <a:pt x="4751" y="37"/>
                  <a:pt x="4393" y="37"/>
                  <a:pt x="4054"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31"/>
          <p:cNvSpPr/>
          <p:nvPr/>
        </p:nvSpPr>
        <p:spPr>
          <a:xfrm>
            <a:off x="8111035" y="-253353"/>
            <a:ext cx="2151746" cy="1147272"/>
          </a:xfrm>
          <a:custGeom>
            <a:avLst/>
            <a:gdLst/>
            <a:ahLst/>
            <a:cxnLst/>
            <a:rect l="l" t="t" r="r" b="b"/>
            <a:pathLst>
              <a:path w="12763" h="6805" extrusionOk="0">
                <a:moveTo>
                  <a:pt x="4393" y="1"/>
                </a:moveTo>
                <a:cubicBezTo>
                  <a:pt x="4185" y="1"/>
                  <a:pt x="3959" y="55"/>
                  <a:pt x="3692" y="186"/>
                </a:cubicBezTo>
                <a:cubicBezTo>
                  <a:pt x="2543" y="792"/>
                  <a:pt x="2810" y="2466"/>
                  <a:pt x="3090" y="3525"/>
                </a:cubicBezTo>
                <a:cubicBezTo>
                  <a:pt x="2620" y="3186"/>
                  <a:pt x="2204" y="3032"/>
                  <a:pt x="1864" y="3032"/>
                </a:cubicBezTo>
                <a:cubicBezTo>
                  <a:pt x="394" y="3032"/>
                  <a:pt x="1" y="5484"/>
                  <a:pt x="2168" y="6221"/>
                </a:cubicBezTo>
                <a:cubicBezTo>
                  <a:pt x="3448" y="6746"/>
                  <a:pt x="4977" y="6746"/>
                  <a:pt x="6447" y="6746"/>
                </a:cubicBezTo>
                <a:lnTo>
                  <a:pt x="6746" y="6746"/>
                </a:lnTo>
                <a:cubicBezTo>
                  <a:pt x="7180" y="6746"/>
                  <a:pt x="7596" y="6764"/>
                  <a:pt x="8012" y="6764"/>
                </a:cubicBezTo>
                <a:cubicBezTo>
                  <a:pt x="10179" y="6710"/>
                  <a:pt x="12572" y="6805"/>
                  <a:pt x="12667" y="4638"/>
                </a:cubicBezTo>
                <a:cubicBezTo>
                  <a:pt x="12762" y="3394"/>
                  <a:pt x="12061" y="2412"/>
                  <a:pt x="11102" y="2412"/>
                </a:cubicBezTo>
                <a:cubicBezTo>
                  <a:pt x="10686" y="2412"/>
                  <a:pt x="10233" y="2579"/>
                  <a:pt x="9763" y="2996"/>
                </a:cubicBezTo>
                <a:cubicBezTo>
                  <a:pt x="9555" y="1941"/>
                  <a:pt x="10007" y="679"/>
                  <a:pt x="8668" y="227"/>
                </a:cubicBezTo>
                <a:cubicBezTo>
                  <a:pt x="8465" y="150"/>
                  <a:pt x="8275" y="132"/>
                  <a:pt x="8103" y="132"/>
                </a:cubicBezTo>
                <a:cubicBezTo>
                  <a:pt x="7180" y="132"/>
                  <a:pt x="6655" y="1037"/>
                  <a:pt x="6352" y="1901"/>
                </a:cubicBezTo>
                <a:cubicBezTo>
                  <a:pt x="5864" y="1168"/>
                  <a:pt x="5334" y="1"/>
                  <a:pt x="4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31"/>
          <p:cNvSpPr/>
          <p:nvPr/>
        </p:nvSpPr>
        <p:spPr>
          <a:xfrm>
            <a:off x="-1130363" y="-367659"/>
            <a:ext cx="2151746" cy="1147103"/>
          </a:xfrm>
          <a:custGeom>
            <a:avLst/>
            <a:gdLst/>
            <a:ahLst/>
            <a:cxnLst/>
            <a:rect l="l" t="t" r="r" b="b"/>
            <a:pathLst>
              <a:path w="12763" h="6804" extrusionOk="0">
                <a:moveTo>
                  <a:pt x="4393" y="0"/>
                </a:moveTo>
                <a:cubicBezTo>
                  <a:pt x="4185" y="0"/>
                  <a:pt x="3941" y="55"/>
                  <a:pt x="3697" y="186"/>
                </a:cubicBezTo>
                <a:cubicBezTo>
                  <a:pt x="2548" y="792"/>
                  <a:pt x="2792" y="2488"/>
                  <a:pt x="3073" y="3524"/>
                </a:cubicBezTo>
                <a:cubicBezTo>
                  <a:pt x="2620" y="3185"/>
                  <a:pt x="2208" y="3031"/>
                  <a:pt x="1847" y="3031"/>
                </a:cubicBezTo>
                <a:cubicBezTo>
                  <a:pt x="399" y="3031"/>
                  <a:pt x="1" y="5483"/>
                  <a:pt x="2168" y="6220"/>
                </a:cubicBezTo>
                <a:cubicBezTo>
                  <a:pt x="3430" y="6745"/>
                  <a:pt x="4977" y="6763"/>
                  <a:pt x="6429" y="6763"/>
                </a:cubicBezTo>
                <a:lnTo>
                  <a:pt x="7994" y="6763"/>
                </a:lnTo>
                <a:cubicBezTo>
                  <a:pt x="10179" y="6709"/>
                  <a:pt x="12572" y="6804"/>
                  <a:pt x="12649" y="4637"/>
                </a:cubicBezTo>
                <a:cubicBezTo>
                  <a:pt x="12762" y="3393"/>
                  <a:pt x="12066" y="2411"/>
                  <a:pt x="11084" y="2411"/>
                </a:cubicBezTo>
                <a:cubicBezTo>
                  <a:pt x="10691" y="2411"/>
                  <a:pt x="10216" y="2579"/>
                  <a:pt x="9745" y="2995"/>
                </a:cubicBezTo>
                <a:cubicBezTo>
                  <a:pt x="9560" y="1941"/>
                  <a:pt x="10012" y="679"/>
                  <a:pt x="8655" y="226"/>
                </a:cubicBezTo>
                <a:cubicBezTo>
                  <a:pt x="8465" y="150"/>
                  <a:pt x="8275" y="131"/>
                  <a:pt x="8107" y="131"/>
                </a:cubicBezTo>
                <a:cubicBezTo>
                  <a:pt x="7185" y="131"/>
                  <a:pt x="6655" y="1036"/>
                  <a:pt x="6352" y="1900"/>
                </a:cubicBezTo>
                <a:cubicBezTo>
                  <a:pt x="5864" y="1167"/>
                  <a:pt x="5316" y="0"/>
                  <a:pt x="4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31"/>
          <p:cNvSpPr/>
          <p:nvPr/>
        </p:nvSpPr>
        <p:spPr>
          <a:xfrm>
            <a:off x="6163117" y="2901855"/>
            <a:ext cx="44508" cy="32201"/>
          </a:xfrm>
          <a:custGeom>
            <a:avLst/>
            <a:gdLst/>
            <a:ahLst/>
            <a:cxnLst/>
            <a:rect l="l" t="t" r="r" b="b"/>
            <a:pathLst>
              <a:path w="264" h="191" extrusionOk="0">
                <a:moveTo>
                  <a:pt x="132" y="1"/>
                </a:moveTo>
                <a:cubicBezTo>
                  <a:pt x="1" y="1"/>
                  <a:pt x="1" y="191"/>
                  <a:pt x="132" y="191"/>
                </a:cubicBezTo>
                <a:cubicBezTo>
                  <a:pt x="263" y="191"/>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31"/>
          <p:cNvSpPr/>
          <p:nvPr/>
        </p:nvSpPr>
        <p:spPr>
          <a:xfrm>
            <a:off x="6197510" y="2806601"/>
            <a:ext cx="45183" cy="35236"/>
          </a:xfrm>
          <a:custGeom>
            <a:avLst/>
            <a:gdLst/>
            <a:ahLst/>
            <a:cxnLst/>
            <a:rect l="l" t="t" r="r" b="b"/>
            <a:pathLst>
              <a:path w="268" h="209" extrusionOk="0">
                <a:moveTo>
                  <a:pt x="136" y="0"/>
                </a:moveTo>
                <a:cubicBezTo>
                  <a:pt x="0" y="0"/>
                  <a:pt x="0" y="208"/>
                  <a:pt x="136" y="208"/>
                </a:cubicBezTo>
                <a:cubicBezTo>
                  <a:pt x="267" y="208"/>
                  <a:pt x="267"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31"/>
          <p:cNvSpPr/>
          <p:nvPr/>
        </p:nvSpPr>
        <p:spPr>
          <a:xfrm>
            <a:off x="6353795" y="3048362"/>
            <a:ext cx="41474" cy="35236"/>
          </a:xfrm>
          <a:custGeom>
            <a:avLst/>
            <a:gdLst/>
            <a:ahLst/>
            <a:cxnLst/>
            <a:rect l="l" t="t" r="r" b="b"/>
            <a:pathLst>
              <a:path w="246" h="209" extrusionOk="0">
                <a:moveTo>
                  <a:pt x="132" y="0"/>
                </a:moveTo>
                <a:cubicBezTo>
                  <a:pt x="1" y="0"/>
                  <a:pt x="1" y="208"/>
                  <a:pt x="132" y="208"/>
                </a:cubicBezTo>
                <a:cubicBezTo>
                  <a:pt x="245" y="208"/>
                  <a:pt x="245"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31"/>
          <p:cNvSpPr/>
          <p:nvPr/>
        </p:nvSpPr>
        <p:spPr>
          <a:xfrm>
            <a:off x="6420220" y="3041450"/>
            <a:ext cx="44340" cy="35236"/>
          </a:xfrm>
          <a:custGeom>
            <a:avLst/>
            <a:gdLst/>
            <a:ahLst/>
            <a:cxnLst/>
            <a:rect l="l" t="t" r="r" b="b"/>
            <a:pathLst>
              <a:path w="263" h="209" extrusionOk="0">
                <a:moveTo>
                  <a:pt x="132" y="0"/>
                </a:moveTo>
                <a:cubicBezTo>
                  <a:pt x="0" y="0"/>
                  <a:pt x="0" y="209"/>
                  <a:pt x="132" y="209"/>
                </a:cubicBezTo>
                <a:cubicBezTo>
                  <a:pt x="263" y="209"/>
                  <a:pt x="26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31"/>
          <p:cNvSpPr/>
          <p:nvPr/>
        </p:nvSpPr>
        <p:spPr>
          <a:xfrm>
            <a:off x="968201" y="4024931"/>
            <a:ext cx="108574" cy="82610"/>
          </a:xfrm>
          <a:custGeom>
            <a:avLst/>
            <a:gdLst/>
            <a:ahLst/>
            <a:cxnLst/>
            <a:rect l="l" t="t" r="r" b="b"/>
            <a:pathLst>
              <a:path w="644" h="490" extrusionOk="0">
                <a:moveTo>
                  <a:pt x="322" y="0"/>
                </a:moveTo>
                <a:cubicBezTo>
                  <a:pt x="1" y="0"/>
                  <a:pt x="1" y="489"/>
                  <a:pt x="322" y="489"/>
                </a:cubicBezTo>
                <a:cubicBezTo>
                  <a:pt x="643" y="489"/>
                  <a:pt x="643"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31"/>
          <p:cNvSpPr/>
          <p:nvPr/>
        </p:nvSpPr>
        <p:spPr>
          <a:xfrm>
            <a:off x="1374214" y="4530289"/>
            <a:ext cx="105539" cy="82442"/>
          </a:xfrm>
          <a:custGeom>
            <a:avLst/>
            <a:gdLst/>
            <a:ahLst/>
            <a:cxnLst/>
            <a:rect l="l" t="t" r="r" b="b"/>
            <a:pathLst>
              <a:path w="626" h="489" extrusionOk="0">
                <a:moveTo>
                  <a:pt x="304" y="0"/>
                </a:moveTo>
                <a:cubicBezTo>
                  <a:pt x="1" y="0"/>
                  <a:pt x="1" y="489"/>
                  <a:pt x="304" y="489"/>
                </a:cubicBezTo>
                <a:cubicBezTo>
                  <a:pt x="625" y="489"/>
                  <a:pt x="625" y="0"/>
                  <a:pt x="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31"/>
          <p:cNvSpPr/>
          <p:nvPr/>
        </p:nvSpPr>
        <p:spPr>
          <a:xfrm>
            <a:off x="7726644" y="1204972"/>
            <a:ext cx="110765" cy="86319"/>
          </a:xfrm>
          <a:custGeom>
            <a:avLst/>
            <a:gdLst/>
            <a:ahLst/>
            <a:cxnLst/>
            <a:rect l="l" t="t" r="r" b="b"/>
            <a:pathLst>
              <a:path w="657" h="512" extrusionOk="0">
                <a:moveTo>
                  <a:pt x="317" y="0"/>
                </a:moveTo>
                <a:cubicBezTo>
                  <a:pt x="1" y="0"/>
                  <a:pt x="1" y="511"/>
                  <a:pt x="317" y="511"/>
                </a:cubicBezTo>
                <a:cubicBezTo>
                  <a:pt x="657" y="511"/>
                  <a:pt x="657" y="0"/>
                  <a:pt x="3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31"/>
          <p:cNvSpPr/>
          <p:nvPr/>
        </p:nvSpPr>
        <p:spPr>
          <a:xfrm>
            <a:off x="4553135" y="216090"/>
            <a:ext cx="32201" cy="321506"/>
          </a:xfrm>
          <a:custGeom>
            <a:avLst/>
            <a:gdLst/>
            <a:ahLst/>
            <a:cxnLst/>
            <a:rect l="l" t="t" r="r" b="b"/>
            <a:pathLst>
              <a:path w="191" h="1907" extrusionOk="0">
                <a:moveTo>
                  <a:pt x="95" y="0"/>
                </a:moveTo>
                <a:cubicBezTo>
                  <a:pt x="48" y="0"/>
                  <a:pt x="0" y="28"/>
                  <a:pt x="0" y="85"/>
                </a:cubicBezTo>
                <a:lnTo>
                  <a:pt x="0" y="1822"/>
                </a:lnTo>
                <a:cubicBezTo>
                  <a:pt x="0" y="1879"/>
                  <a:pt x="48" y="1907"/>
                  <a:pt x="95" y="1907"/>
                </a:cubicBezTo>
                <a:cubicBezTo>
                  <a:pt x="143" y="1907"/>
                  <a:pt x="190" y="1879"/>
                  <a:pt x="190" y="1822"/>
                </a:cubicBezTo>
                <a:lnTo>
                  <a:pt x="190" y="85"/>
                </a:lnTo>
                <a:cubicBezTo>
                  <a:pt x="190" y="28"/>
                  <a:pt x="143" y="0"/>
                  <a:pt x="95" y="0"/>
                </a:cubicBezTo>
                <a:close/>
              </a:path>
            </a:pathLst>
          </a:custGeom>
          <a:solidFill>
            <a:srgbClr val="006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31"/>
          <p:cNvSpPr/>
          <p:nvPr/>
        </p:nvSpPr>
        <p:spPr>
          <a:xfrm>
            <a:off x="4635576" y="431383"/>
            <a:ext cx="111440" cy="100481"/>
          </a:xfrm>
          <a:custGeom>
            <a:avLst/>
            <a:gdLst/>
            <a:ahLst/>
            <a:cxnLst/>
            <a:rect l="l" t="t" r="r" b="b"/>
            <a:pathLst>
              <a:path w="661" h="596" extrusionOk="0">
                <a:moveTo>
                  <a:pt x="525" y="1"/>
                </a:moveTo>
                <a:cubicBezTo>
                  <a:pt x="501" y="1"/>
                  <a:pt x="475" y="11"/>
                  <a:pt x="452" y="34"/>
                </a:cubicBezTo>
                <a:cubicBezTo>
                  <a:pt x="321" y="165"/>
                  <a:pt x="190" y="296"/>
                  <a:pt x="58" y="432"/>
                </a:cubicBezTo>
                <a:cubicBezTo>
                  <a:pt x="0" y="501"/>
                  <a:pt x="62" y="596"/>
                  <a:pt x="128" y="596"/>
                </a:cubicBezTo>
                <a:cubicBezTo>
                  <a:pt x="150" y="596"/>
                  <a:pt x="171" y="586"/>
                  <a:pt x="190" y="563"/>
                </a:cubicBezTo>
                <a:cubicBezTo>
                  <a:pt x="321" y="432"/>
                  <a:pt x="452" y="296"/>
                  <a:pt x="606" y="165"/>
                </a:cubicBezTo>
                <a:cubicBezTo>
                  <a:pt x="660" y="93"/>
                  <a:pt x="599"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31"/>
          <p:cNvSpPr/>
          <p:nvPr/>
        </p:nvSpPr>
        <p:spPr>
          <a:xfrm>
            <a:off x="4385385" y="431383"/>
            <a:ext cx="104865" cy="92052"/>
          </a:xfrm>
          <a:custGeom>
            <a:avLst/>
            <a:gdLst/>
            <a:ahLst/>
            <a:cxnLst/>
            <a:rect l="l" t="t" r="r" b="b"/>
            <a:pathLst>
              <a:path w="622" h="546" extrusionOk="0">
                <a:moveTo>
                  <a:pt x="131" y="1"/>
                </a:moveTo>
                <a:cubicBezTo>
                  <a:pt x="58" y="1"/>
                  <a:pt x="0" y="93"/>
                  <a:pt x="72" y="165"/>
                </a:cubicBezTo>
                <a:cubicBezTo>
                  <a:pt x="185" y="278"/>
                  <a:pt x="298" y="409"/>
                  <a:pt x="430" y="522"/>
                </a:cubicBezTo>
                <a:cubicBezTo>
                  <a:pt x="446" y="539"/>
                  <a:pt x="465" y="546"/>
                  <a:pt x="484" y="546"/>
                </a:cubicBezTo>
                <a:cubicBezTo>
                  <a:pt x="553" y="546"/>
                  <a:pt x="621" y="452"/>
                  <a:pt x="561" y="391"/>
                </a:cubicBezTo>
                <a:cubicBezTo>
                  <a:pt x="448" y="260"/>
                  <a:pt x="317" y="147"/>
                  <a:pt x="203" y="34"/>
                </a:cubicBezTo>
                <a:cubicBezTo>
                  <a:pt x="180" y="11"/>
                  <a:pt x="155"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31"/>
          <p:cNvSpPr/>
          <p:nvPr/>
        </p:nvSpPr>
        <p:spPr>
          <a:xfrm>
            <a:off x="1507285" y="2273192"/>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31"/>
          <p:cNvSpPr/>
          <p:nvPr/>
        </p:nvSpPr>
        <p:spPr>
          <a:xfrm>
            <a:off x="1244508" y="2611803"/>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31"/>
          <p:cNvSpPr/>
          <p:nvPr/>
        </p:nvSpPr>
        <p:spPr>
          <a:xfrm>
            <a:off x="1462758" y="3136705"/>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31"/>
          <p:cNvSpPr/>
          <p:nvPr/>
        </p:nvSpPr>
        <p:spPr>
          <a:xfrm>
            <a:off x="1552112" y="3165703"/>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31"/>
          <p:cNvSpPr/>
          <p:nvPr/>
        </p:nvSpPr>
        <p:spPr>
          <a:xfrm>
            <a:off x="626876" y="3528008"/>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31"/>
          <p:cNvSpPr/>
          <p:nvPr/>
        </p:nvSpPr>
        <p:spPr>
          <a:xfrm>
            <a:off x="674925" y="3441857"/>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31"/>
          <p:cNvSpPr/>
          <p:nvPr/>
        </p:nvSpPr>
        <p:spPr>
          <a:xfrm>
            <a:off x="735281" y="3528008"/>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86" name="Google Shape;3286;p31"/>
          <p:cNvGrpSpPr/>
          <p:nvPr/>
        </p:nvGrpSpPr>
        <p:grpSpPr>
          <a:xfrm>
            <a:off x="668181" y="3689222"/>
            <a:ext cx="7635158" cy="1325310"/>
            <a:chOff x="5618150" y="3885575"/>
            <a:chExt cx="1216700" cy="262625"/>
          </a:xfrm>
        </p:grpSpPr>
        <p:sp>
          <p:nvSpPr>
            <p:cNvPr id="3287" name="Google Shape;3287;p31"/>
            <p:cNvSpPr/>
            <p:nvPr/>
          </p:nvSpPr>
          <p:spPr>
            <a:xfrm>
              <a:off x="5619500" y="3886575"/>
              <a:ext cx="1213550" cy="258250"/>
            </a:xfrm>
            <a:custGeom>
              <a:avLst/>
              <a:gdLst/>
              <a:ahLst/>
              <a:cxnLst/>
              <a:rect l="l" t="t" r="r" b="b"/>
              <a:pathLst>
                <a:path w="48542" h="10330" extrusionOk="0">
                  <a:moveTo>
                    <a:pt x="2358" y="1"/>
                  </a:moveTo>
                  <a:lnTo>
                    <a:pt x="2113" y="1095"/>
                  </a:lnTo>
                  <a:lnTo>
                    <a:pt x="1399" y="1037"/>
                  </a:lnTo>
                  <a:cubicBezTo>
                    <a:pt x="1233" y="996"/>
                    <a:pt x="1087" y="979"/>
                    <a:pt x="958" y="979"/>
                  </a:cubicBezTo>
                  <a:cubicBezTo>
                    <a:pt x="1" y="979"/>
                    <a:pt x="1" y="1959"/>
                    <a:pt x="1" y="1959"/>
                  </a:cubicBezTo>
                  <a:lnTo>
                    <a:pt x="6976" y="3995"/>
                  </a:lnTo>
                  <a:lnTo>
                    <a:pt x="21077" y="8858"/>
                  </a:lnTo>
                  <a:cubicBezTo>
                    <a:pt x="21887" y="10161"/>
                    <a:pt x="22339" y="10102"/>
                    <a:pt x="24375" y="10310"/>
                  </a:cubicBezTo>
                  <a:cubicBezTo>
                    <a:pt x="24503" y="10323"/>
                    <a:pt x="24627" y="10329"/>
                    <a:pt x="24748" y="10329"/>
                  </a:cubicBezTo>
                  <a:cubicBezTo>
                    <a:pt x="26568" y="10329"/>
                    <a:pt x="27578" y="8953"/>
                    <a:pt x="27578" y="8953"/>
                  </a:cubicBezTo>
                  <a:lnTo>
                    <a:pt x="30351" y="7917"/>
                  </a:lnTo>
                  <a:lnTo>
                    <a:pt x="37983" y="5352"/>
                  </a:lnTo>
                  <a:lnTo>
                    <a:pt x="48541" y="1959"/>
                  </a:lnTo>
                  <a:cubicBezTo>
                    <a:pt x="48479" y="1154"/>
                    <a:pt x="47958" y="972"/>
                    <a:pt x="47499" y="972"/>
                  </a:cubicBezTo>
                  <a:cubicBezTo>
                    <a:pt x="47121" y="972"/>
                    <a:pt x="46786" y="1095"/>
                    <a:pt x="46786" y="1095"/>
                  </a:cubicBezTo>
                  <a:lnTo>
                    <a:pt x="46523" y="1"/>
                  </a:lnTo>
                  <a:lnTo>
                    <a:pt x="42941" y="828"/>
                  </a:lnTo>
                  <a:cubicBezTo>
                    <a:pt x="42000" y="887"/>
                    <a:pt x="40982" y="1018"/>
                    <a:pt x="39964" y="1190"/>
                  </a:cubicBezTo>
                  <a:lnTo>
                    <a:pt x="39964" y="1055"/>
                  </a:lnTo>
                  <a:cubicBezTo>
                    <a:pt x="39907" y="1046"/>
                    <a:pt x="39851" y="1041"/>
                    <a:pt x="39797" y="1041"/>
                  </a:cubicBezTo>
                  <a:cubicBezTo>
                    <a:pt x="39742" y="1041"/>
                    <a:pt x="39690" y="1046"/>
                    <a:pt x="39643" y="1055"/>
                  </a:cubicBezTo>
                  <a:cubicBezTo>
                    <a:pt x="39493" y="1055"/>
                    <a:pt x="39340" y="1077"/>
                    <a:pt x="39190" y="1095"/>
                  </a:cubicBezTo>
                  <a:cubicBezTo>
                    <a:pt x="39041" y="1113"/>
                    <a:pt x="38905" y="1132"/>
                    <a:pt x="38774" y="1168"/>
                  </a:cubicBezTo>
                  <a:lnTo>
                    <a:pt x="38702" y="1168"/>
                  </a:lnTo>
                  <a:lnTo>
                    <a:pt x="38679" y="1394"/>
                  </a:lnTo>
                  <a:cubicBezTo>
                    <a:pt x="35345" y="2036"/>
                    <a:pt x="32368" y="2923"/>
                    <a:pt x="32368" y="2923"/>
                  </a:cubicBezTo>
                  <a:cubicBezTo>
                    <a:pt x="26732" y="5013"/>
                    <a:pt x="24655" y="8465"/>
                    <a:pt x="24655" y="8465"/>
                  </a:cubicBezTo>
                  <a:lnTo>
                    <a:pt x="24298" y="8406"/>
                  </a:lnTo>
                  <a:cubicBezTo>
                    <a:pt x="19756" y="2584"/>
                    <a:pt x="11559" y="1584"/>
                    <a:pt x="11559" y="1584"/>
                  </a:cubicBezTo>
                  <a:lnTo>
                    <a:pt x="11577" y="1566"/>
                  </a:lnTo>
                  <a:cubicBezTo>
                    <a:pt x="11466" y="1545"/>
                    <a:pt x="11362" y="1536"/>
                    <a:pt x="11261" y="1536"/>
                  </a:cubicBezTo>
                  <a:cubicBezTo>
                    <a:pt x="11189" y="1536"/>
                    <a:pt x="11119" y="1540"/>
                    <a:pt x="11048" y="1548"/>
                  </a:cubicBezTo>
                  <a:lnTo>
                    <a:pt x="10428" y="1548"/>
                  </a:lnTo>
                  <a:cubicBezTo>
                    <a:pt x="9994" y="1507"/>
                    <a:pt x="9559" y="1417"/>
                    <a:pt x="9125" y="1358"/>
                  </a:cubicBezTo>
                  <a:cubicBezTo>
                    <a:pt x="7917" y="1190"/>
                    <a:pt x="6750" y="828"/>
                    <a:pt x="5542" y="661"/>
                  </a:cubicBezTo>
                  <a:lnTo>
                    <a:pt x="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31"/>
            <p:cNvSpPr/>
            <p:nvPr/>
          </p:nvSpPr>
          <p:spPr>
            <a:xfrm>
              <a:off x="5619500" y="3910675"/>
              <a:ext cx="1213550" cy="234600"/>
            </a:xfrm>
            <a:custGeom>
              <a:avLst/>
              <a:gdLst/>
              <a:ahLst/>
              <a:cxnLst/>
              <a:rect l="l" t="t" r="r" b="b"/>
              <a:pathLst>
                <a:path w="48542" h="9384" extrusionOk="0">
                  <a:moveTo>
                    <a:pt x="2131" y="0"/>
                  </a:moveTo>
                  <a:lnTo>
                    <a:pt x="2113" y="131"/>
                  </a:lnTo>
                  <a:lnTo>
                    <a:pt x="1399" y="73"/>
                  </a:lnTo>
                  <a:cubicBezTo>
                    <a:pt x="1233" y="32"/>
                    <a:pt x="1087" y="15"/>
                    <a:pt x="958" y="15"/>
                  </a:cubicBezTo>
                  <a:cubicBezTo>
                    <a:pt x="1" y="15"/>
                    <a:pt x="1" y="995"/>
                    <a:pt x="1" y="995"/>
                  </a:cubicBezTo>
                  <a:lnTo>
                    <a:pt x="6976" y="3031"/>
                  </a:lnTo>
                  <a:lnTo>
                    <a:pt x="21077" y="7894"/>
                  </a:lnTo>
                  <a:cubicBezTo>
                    <a:pt x="21887" y="9197"/>
                    <a:pt x="22054" y="9161"/>
                    <a:pt x="24090" y="9364"/>
                  </a:cubicBezTo>
                  <a:cubicBezTo>
                    <a:pt x="24217" y="9377"/>
                    <a:pt x="24341" y="9383"/>
                    <a:pt x="24463" y="9383"/>
                  </a:cubicBezTo>
                  <a:cubicBezTo>
                    <a:pt x="26319" y="9383"/>
                    <a:pt x="27578" y="7989"/>
                    <a:pt x="27578" y="7989"/>
                  </a:cubicBezTo>
                  <a:lnTo>
                    <a:pt x="30351" y="6953"/>
                  </a:lnTo>
                  <a:lnTo>
                    <a:pt x="37983" y="4388"/>
                  </a:lnTo>
                  <a:lnTo>
                    <a:pt x="48541" y="995"/>
                  </a:lnTo>
                  <a:cubicBezTo>
                    <a:pt x="48479" y="190"/>
                    <a:pt x="47958" y="8"/>
                    <a:pt x="47499" y="8"/>
                  </a:cubicBezTo>
                  <a:cubicBezTo>
                    <a:pt x="47121" y="8"/>
                    <a:pt x="46786" y="131"/>
                    <a:pt x="46786" y="131"/>
                  </a:cubicBezTo>
                  <a:lnTo>
                    <a:pt x="46768" y="73"/>
                  </a:lnTo>
                  <a:cubicBezTo>
                    <a:pt x="44899" y="751"/>
                    <a:pt x="42999" y="1317"/>
                    <a:pt x="41113" y="1923"/>
                  </a:cubicBezTo>
                  <a:cubicBezTo>
                    <a:pt x="38815" y="2674"/>
                    <a:pt x="36571" y="3506"/>
                    <a:pt x="34291" y="4275"/>
                  </a:cubicBezTo>
                  <a:cubicBezTo>
                    <a:pt x="33138" y="4655"/>
                    <a:pt x="32007" y="5031"/>
                    <a:pt x="30898" y="5447"/>
                  </a:cubicBezTo>
                  <a:cubicBezTo>
                    <a:pt x="30143" y="5727"/>
                    <a:pt x="29202" y="6030"/>
                    <a:pt x="28464" y="6333"/>
                  </a:cubicBezTo>
                  <a:cubicBezTo>
                    <a:pt x="26975" y="6930"/>
                    <a:pt x="26241" y="7371"/>
                    <a:pt x="24909" y="7371"/>
                  </a:cubicBezTo>
                  <a:cubicBezTo>
                    <a:pt x="24857" y="7371"/>
                    <a:pt x="24804" y="7371"/>
                    <a:pt x="24750" y="7369"/>
                  </a:cubicBezTo>
                  <a:cubicBezTo>
                    <a:pt x="24678" y="7442"/>
                    <a:pt x="24655" y="7501"/>
                    <a:pt x="24655" y="7501"/>
                  </a:cubicBezTo>
                  <a:lnTo>
                    <a:pt x="24298" y="7442"/>
                  </a:lnTo>
                  <a:cubicBezTo>
                    <a:pt x="24244" y="7387"/>
                    <a:pt x="24203" y="7329"/>
                    <a:pt x="24167" y="7274"/>
                  </a:cubicBezTo>
                  <a:cubicBezTo>
                    <a:pt x="23923" y="7339"/>
                    <a:pt x="23671" y="7377"/>
                    <a:pt x="23403" y="7377"/>
                  </a:cubicBezTo>
                  <a:cubicBezTo>
                    <a:pt x="23278" y="7377"/>
                    <a:pt x="23150" y="7369"/>
                    <a:pt x="23018" y="7351"/>
                  </a:cubicBezTo>
                  <a:cubicBezTo>
                    <a:pt x="21810" y="7197"/>
                    <a:pt x="20810" y="6501"/>
                    <a:pt x="19679" y="6067"/>
                  </a:cubicBezTo>
                  <a:cubicBezTo>
                    <a:pt x="18476" y="5596"/>
                    <a:pt x="17232" y="5162"/>
                    <a:pt x="15970" y="4822"/>
                  </a:cubicBezTo>
                  <a:cubicBezTo>
                    <a:pt x="14703" y="4465"/>
                    <a:pt x="13423" y="4185"/>
                    <a:pt x="12161" y="3768"/>
                  </a:cubicBezTo>
                  <a:cubicBezTo>
                    <a:pt x="10899" y="3352"/>
                    <a:pt x="9636" y="2900"/>
                    <a:pt x="8392" y="2429"/>
                  </a:cubicBezTo>
                  <a:cubicBezTo>
                    <a:pt x="7578" y="2108"/>
                    <a:pt x="6786" y="1787"/>
                    <a:pt x="5940" y="1583"/>
                  </a:cubicBezTo>
                  <a:cubicBezTo>
                    <a:pt x="5167" y="1375"/>
                    <a:pt x="4357" y="1203"/>
                    <a:pt x="3602" y="923"/>
                  </a:cubicBezTo>
                  <a:cubicBezTo>
                    <a:pt x="3095" y="751"/>
                    <a:pt x="2416" y="525"/>
                    <a:pt x="2150" y="36"/>
                  </a:cubicBezTo>
                  <a:cubicBezTo>
                    <a:pt x="2150" y="18"/>
                    <a:pt x="2150" y="18"/>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9" name="Google Shape;3289;p31"/>
            <p:cNvSpPr/>
            <p:nvPr/>
          </p:nvSpPr>
          <p:spPr>
            <a:xfrm>
              <a:off x="6296075" y="3908550"/>
              <a:ext cx="538775" cy="203475"/>
            </a:xfrm>
            <a:custGeom>
              <a:avLst/>
              <a:gdLst/>
              <a:ahLst/>
              <a:cxnLst/>
              <a:rect l="l" t="t" r="r" b="b"/>
              <a:pathLst>
                <a:path w="21551" h="8139" extrusionOk="0">
                  <a:moveTo>
                    <a:pt x="20479" y="0"/>
                  </a:moveTo>
                  <a:cubicBezTo>
                    <a:pt x="20101" y="0"/>
                    <a:pt x="19670" y="123"/>
                    <a:pt x="19270" y="271"/>
                  </a:cubicBezTo>
                  <a:cubicBezTo>
                    <a:pt x="18515" y="556"/>
                    <a:pt x="17782" y="877"/>
                    <a:pt x="17009" y="1139"/>
                  </a:cubicBezTo>
                  <a:cubicBezTo>
                    <a:pt x="15801" y="1515"/>
                    <a:pt x="14597" y="1872"/>
                    <a:pt x="13389" y="2270"/>
                  </a:cubicBezTo>
                  <a:cubicBezTo>
                    <a:pt x="8943" y="3740"/>
                    <a:pt x="4360" y="5061"/>
                    <a:pt x="80" y="7002"/>
                  </a:cubicBezTo>
                  <a:cubicBezTo>
                    <a:pt x="1" y="7034"/>
                    <a:pt x="47" y="7139"/>
                    <a:pt x="125" y="7139"/>
                  </a:cubicBezTo>
                  <a:cubicBezTo>
                    <a:pt x="135" y="7139"/>
                    <a:pt x="146" y="7138"/>
                    <a:pt x="157" y="7133"/>
                  </a:cubicBezTo>
                  <a:cubicBezTo>
                    <a:pt x="3853" y="5455"/>
                    <a:pt x="7771" y="4360"/>
                    <a:pt x="11616" y="3062"/>
                  </a:cubicBezTo>
                  <a:cubicBezTo>
                    <a:pt x="13579" y="2383"/>
                    <a:pt x="15556" y="1759"/>
                    <a:pt x="17538" y="1139"/>
                  </a:cubicBezTo>
                  <a:cubicBezTo>
                    <a:pt x="18103" y="949"/>
                    <a:pt x="18628" y="705"/>
                    <a:pt x="19194" y="479"/>
                  </a:cubicBezTo>
                  <a:cubicBezTo>
                    <a:pt x="19567" y="332"/>
                    <a:pt x="20045" y="128"/>
                    <a:pt x="20485" y="128"/>
                  </a:cubicBezTo>
                  <a:cubicBezTo>
                    <a:pt x="20667" y="128"/>
                    <a:pt x="20844" y="164"/>
                    <a:pt x="21003" y="253"/>
                  </a:cubicBezTo>
                  <a:cubicBezTo>
                    <a:pt x="21211" y="348"/>
                    <a:pt x="21550" y="895"/>
                    <a:pt x="21252" y="967"/>
                  </a:cubicBezTo>
                  <a:cubicBezTo>
                    <a:pt x="21098" y="1026"/>
                    <a:pt x="20949" y="1062"/>
                    <a:pt x="20818" y="1103"/>
                  </a:cubicBezTo>
                  <a:cubicBezTo>
                    <a:pt x="20419" y="1234"/>
                    <a:pt x="20026" y="1347"/>
                    <a:pt x="19646" y="1460"/>
                  </a:cubicBezTo>
                  <a:cubicBezTo>
                    <a:pt x="18669" y="1782"/>
                    <a:pt x="17669" y="2080"/>
                    <a:pt x="16687" y="2401"/>
                  </a:cubicBezTo>
                  <a:cubicBezTo>
                    <a:pt x="14240" y="3193"/>
                    <a:pt x="11806" y="4003"/>
                    <a:pt x="9377" y="4812"/>
                  </a:cubicBezTo>
                  <a:cubicBezTo>
                    <a:pt x="6378" y="5812"/>
                    <a:pt x="3342" y="6776"/>
                    <a:pt x="420" y="7979"/>
                  </a:cubicBezTo>
                  <a:cubicBezTo>
                    <a:pt x="339" y="8016"/>
                    <a:pt x="359" y="8139"/>
                    <a:pt x="432" y="8139"/>
                  </a:cubicBezTo>
                  <a:cubicBezTo>
                    <a:pt x="441" y="8139"/>
                    <a:pt x="450" y="8137"/>
                    <a:pt x="460" y="8133"/>
                  </a:cubicBezTo>
                  <a:cubicBezTo>
                    <a:pt x="3871" y="6735"/>
                    <a:pt x="7432" y="5627"/>
                    <a:pt x="10920" y="4473"/>
                  </a:cubicBezTo>
                  <a:cubicBezTo>
                    <a:pt x="14425" y="3306"/>
                    <a:pt x="17931" y="2121"/>
                    <a:pt x="21478" y="1080"/>
                  </a:cubicBezTo>
                  <a:cubicBezTo>
                    <a:pt x="21514" y="1062"/>
                    <a:pt x="21532" y="1026"/>
                    <a:pt x="21532" y="1008"/>
                  </a:cubicBezTo>
                  <a:cubicBezTo>
                    <a:pt x="21445" y="245"/>
                    <a:pt x="21014" y="0"/>
                    <a:pt x="20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0" name="Google Shape;3290;p31"/>
            <p:cNvSpPr/>
            <p:nvPr/>
          </p:nvSpPr>
          <p:spPr>
            <a:xfrm>
              <a:off x="5618150" y="3908475"/>
              <a:ext cx="538875" cy="203550"/>
            </a:xfrm>
            <a:custGeom>
              <a:avLst/>
              <a:gdLst/>
              <a:ahLst/>
              <a:cxnLst/>
              <a:rect l="l" t="t" r="r" b="b"/>
              <a:pathLst>
                <a:path w="21555" h="8142" extrusionOk="0">
                  <a:moveTo>
                    <a:pt x="1084" y="1"/>
                  </a:moveTo>
                  <a:cubicBezTo>
                    <a:pt x="543" y="1"/>
                    <a:pt x="99" y="251"/>
                    <a:pt x="0" y="1011"/>
                  </a:cubicBezTo>
                  <a:cubicBezTo>
                    <a:pt x="0" y="1029"/>
                    <a:pt x="37" y="1065"/>
                    <a:pt x="55" y="1083"/>
                  </a:cubicBezTo>
                  <a:cubicBezTo>
                    <a:pt x="3619" y="2124"/>
                    <a:pt x="7125" y="3309"/>
                    <a:pt x="10631" y="4476"/>
                  </a:cubicBezTo>
                  <a:cubicBezTo>
                    <a:pt x="14119" y="5630"/>
                    <a:pt x="17661" y="6738"/>
                    <a:pt x="21072" y="8136"/>
                  </a:cubicBezTo>
                  <a:cubicBezTo>
                    <a:pt x="21082" y="8140"/>
                    <a:pt x="21092" y="8142"/>
                    <a:pt x="21101" y="8142"/>
                  </a:cubicBezTo>
                  <a:cubicBezTo>
                    <a:pt x="21178" y="8142"/>
                    <a:pt x="21216" y="8019"/>
                    <a:pt x="21131" y="7982"/>
                  </a:cubicBezTo>
                  <a:cubicBezTo>
                    <a:pt x="17078" y="6326"/>
                    <a:pt x="12857" y="5024"/>
                    <a:pt x="8709" y="3666"/>
                  </a:cubicBezTo>
                  <a:cubicBezTo>
                    <a:pt x="6501" y="2952"/>
                    <a:pt x="4316" y="2237"/>
                    <a:pt x="2113" y="1536"/>
                  </a:cubicBezTo>
                  <a:cubicBezTo>
                    <a:pt x="1733" y="1423"/>
                    <a:pt x="1358" y="1291"/>
                    <a:pt x="982" y="1178"/>
                  </a:cubicBezTo>
                  <a:cubicBezTo>
                    <a:pt x="810" y="1142"/>
                    <a:pt x="661" y="1083"/>
                    <a:pt x="507" y="1047"/>
                  </a:cubicBezTo>
                  <a:cubicBezTo>
                    <a:pt x="168" y="934"/>
                    <a:pt x="114" y="916"/>
                    <a:pt x="281" y="518"/>
                  </a:cubicBezTo>
                  <a:cubicBezTo>
                    <a:pt x="417" y="216"/>
                    <a:pt x="688" y="104"/>
                    <a:pt x="1020" y="104"/>
                  </a:cubicBezTo>
                  <a:cubicBezTo>
                    <a:pt x="1846" y="104"/>
                    <a:pt x="3053" y="796"/>
                    <a:pt x="3524" y="970"/>
                  </a:cubicBezTo>
                  <a:cubicBezTo>
                    <a:pt x="5013" y="1558"/>
                    <a:pt x="6596" y="1934"/>
                    <a:pt x="8107" y="2422"/>
                  </a:cubicBezTo>
                  <a:cubicBezTo>
                    <a:pt x="9537" y="2916"/>
                    <a:pt x="10971" y="3404"/>
                    <a:pt x="12423" y="3875"/>
                  </a:cubicBezTo>
                  <a:cubicBezTo>
                    <a:pt x="15436" y="4856"/>
                    <a:pt x="18489" y="5815"/>
                    <a:pt x="21393" y="7136"/>
                  </a:cubicBezTo>
                  <a:cubicBezTo>
                    <a:pt x="21405" y="7141"/>
                    <a:pt x="21416" y="7142"/>
                    <a:pt x="21426" y="7142"/>
                  </a:cubicBezTo>
                  <a:cubicBezTo>
                    <a:pt x="21504" y="7142"/>
                    <a:pt x="21554" y="7037"/>
                    <a:pt x="21470" y="7005"/>
                  </a:cubicBezTo>
                  <a:cubicBezTo>
                    <a:pt x="17191" y="5064"/>
                    <a:pt x="12608" y="3780"/>
                    <a:pt x="8143" y="2273"/>
                  </a:cubicBezTo>
                  <a:cubicBezTo>
                    <a:pt x="6184" y="1613"/>
                    <a:pt x="4203" y="1047"/>
                    <a:pt x="2262" y="274"/>
                  </a:cubicBezTo>
                  <a:cubicBezTo>
                    <a:pt x="1878" y="120"/>
                    <a:pt x="1458"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31"/>
            <p:cNvSpPr/>
            <p:nvPr/>
          </p:nvSpPr>
          <p:spPr>
            <a:xfrm>
              <a:off x="6143050" y="4107950"/>
              <a:ext cx="166500" cy="40250"/>
            </a:xfrm>
            <a:custGeom>
              <a:avLst/>
              <a:gdLst/>
              <a:ahLst/>
              <a:cxnLst/>
              <a:rect l="l" t="t" r="r" b="b"/>
              <a:pathLst>
                <a:path w="6660" h="1610" extrusionOk="0">
                  <a:moveTo>
                    <a:pt x="102" y="0"/>
                  </a:moveTo>
                  <a:cubicBezTo>
                    <a:pt x="49" y="0"/>
                    <a:pt x="0" y="55"/>
                    <a:pt x="40" y="116"/>
                  </a:cubicBezTo>
                  <a:cubicBezTo>
                    <a:pt x="850" y="1383"/>
                    <a:pt x="2243" y="1609"/>
                    <a:pt x="3659" y="1609"/>
                  </a:cubicBezTo>
                  <a:cubicBezTo>
                    <a:pt x="3683" y="1610"/>
                    <a:pt x="3707" y="1610"/>
                    <a:pt x="3730" y="1610"/>
                  </a:cubicBezTo>
                  <a:cubicBezTo>
                    <a:pt x="4495" y="1610"/>
                    <a:pt x="5203" y="1329"/>
                    <a:pt x="5844" y="890"/>
                  </a:cubicBezTo>
                  <a:cubicBezTo>
                    <a:pt x="6129" y="704"/>
                    <a:pt x="6505" y="419"/>
                    <a:pt x="6636" y="98"/>
                  </a:cubicBezTo>
                  <a:cubicBezTo>
                    <a:pt x="6660" y="42"/>
                    <a:pt x="6616" y="6"/>
                    <a:pt x="6568" y="6"/>
                  </a:cubicBezTo>
                  <a:cubicBezTo>
                    <a:pt x="6536" y="6"/>
                    <a:pt x="6501" y="23"/>
                    <a:pt x="6486" y="62"/>
                  </a:cubicBezTo>
                  <a:cubicBezTo>
                    <a:pt x="6355" y="383"/>
                    <a:pt x="5903" y="664"/>
                    <a:pt x="5636" y="836"/>
                  </a:cubicBezTo>
                  <a:cubicBezTo>
                    <a:pt x="4980" y="1288"/>
                    <a:pt x="4225" y="1455"/>
                    <a:pt x="3433" y="1455"/>
                  </a:cubicBezTo>
                  <a:cubicBezTo>
                    <a:pt x="2171" y="1437"/>
                    <a:pt x="909" y="1157"/>
                    <a:pt x="171" y="44"/>
                  </a:cubicBezTo>
                  <a:cubicBezTo>
                    <a:pt x="154" y="13"/>
                    <a:pt x="127"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31"/>
            <p:cNvSpPr/>
            <p:nvPr/>
          </p:nvSpPr>
          <p:spPr>
            <a:xfrm>
              <a:off x="6151950" y="4082975"/>
              <a:ext cx="150075" cy="15300"/>
            </a:xfrm>
            <a:custGeom>
              <a:avLst/>
              <a:gdLst/>
              <a:ahLst/>
              <a:cxnLst/>
              <a:rect l="l" t="t" r="r" b="b"/>
              <a:pathLst>
                <a:path w="6003" h="612" extrusionOk="0">
                  <a:moveTo>
                    <a:pt x="105" y="0"/>
                  </a:moveTo>
                  <a:cubicBezTo>
                    <a:pt x="31" y="0"/>
                    <a:pt x="0" y="124"/>
                    <a:pt x="100" y="156"/>
                  </a:cubicBezTo>
                  <a:cubicBezTo>
                    <a:pt x="1013" y="529"/>
                    <a:pt x="2031" y="612"/>
                    <a:pt x="3017" y="612"/>
                  </a:cubicBezTo>
                  <a:cubicBezTo>
                    <a:pt x="3131" y="612"/>
                    <a:pt x="3245" y="610"/>
                    <a:pt x="3357" y="609"/>
                  </a:cubicBezTo>
                  <a:cubicBezTo>
                    <a:pt x="4190" y="572"/>
                    <a:pt x="5149" y="514"/>
                    <a:pt x="5922" y="156"/>
                  </a:cubicBezTo>
                  <a:cubicBezTo>
                    <a:pt x="6002" y="126"/>
                    <a:pt x="5960" y="12"/>
                    <a:pt x="5888" y="12"/>
                  </a:cubicBezTo>
                  <a:cubicBezTo>
                    <a:pt x="5875" y="12"/>
                    <a:pt x="5860" y="16"/>
                    <a:pt x="5845" y="25"/>
                  </a:cubicBezTo>
                  <a:cubicBezTo>
                    <a:pt x="5095" y="364"/>
                    <a:pt x="4172" y="400"/>
                    <a:pt x="3357" y="437"/>
                  </a:cubicBezTo>
                  <a:cubicBezTo>
                    <a:pt x="3168" y="447"/>
                    <a:pt x="2977" y="453"/>
                    <a:pt x="2785" y="453"/>
                  </a:cubicBezTo>
                  <a:cubicBezTo>
                    <a:pt x="1890" y="453"/>
                    <a:pt x="975" y="331"/>
                    <a:pt x="136" y="7"/>
                  </a:cubicBezTo>
                  <a:cubicBezTo>
                    <a:pt x="126" y="2"/>
                    <a:pt x="115"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31"/>
            <p:cNvSpPr/>
            <p:nvPr/>
          </p:nvSpPr>
          <p:spPr>
            <a:xfrm>
              <a:off x="6231249" y="3885575"/>
              <a:ext cx="560800" cy="210925"/>
            </a:xfrm>
            <a:custGeom>
              <a:avLst/>
              <a:gdLst/>
              <a:ahLst/>
              <a:cxnLst/>
              <a:rect l="l" t="t" r="r" b="b"/>
              <a:pathLst>
                <a:path w="22432" h="8437" extrusionOk="0">
                  <a:moveTo>
                    <a:pt x="22119" y="1"/>
                  </a:moveTo>
                  <a:cubicBezTo>
                    <a:pt x="22113" y="1"/>
                    <a:pt x="22106" y="2"/>
                    <a:pt x="22099" y="6"/>
                  </a:cubicBezTo>
                  <a:cubicBezTo>
                    <a:pt x="17969" y="947"/>
                    <a:pt x="13690" y="1173"/>
                    <a:pt x="9600" y="2326"/>
                  </a:cubicBezTo>
                  <a:cubicBezTo>
                    <a:pt x="5832" y="3398"/>
                    <a:pt x="2665" y="5380"/>
                    <a:pt x="46" y="8298"/>
                  </a:cubicBezTo>
                  <a:cubicBezTo>
                    <a:pt x="1" y="8356"/>
                    <a:pt x="56" y="8436"/>
                    <a:pt x="111" y="8436"/>
                  </a:cubicBezTo>
                  <a:cubicBezTo>
                    <a:pt x="128" y="8436"/>
                    <a:pt x="145" y="8429"/>
                    <a:pt x="159" y="8411"/>
                  </a:cubicBezTo>
                  <a:cubicBezTo>
                    <a:pt x="1439" y="6999"/>
                    <a:pt x="2814" y="5755"/>
                    <a:pt x="4416" y="4737"/>
                  </a:cubicBezTo>
                  <a:cubicBezTo>
                    <a:pt x="6225" y="3588"/>
                    <a:pt x="8261" y="2851"/>
                    <a:pt x="10319" y="2304"/>
                  </a:cubicBezTo>
                  <a:cubicBezTo>
                    <a:pt x="12373" y="1761"/>
                    <a:pt x="14463" y="1440"/>
                    <a:pt x="16558" y="1137"/>
                  </a:cubicBezTo>
                  <a:cubicBezTo>
                    <a:pt x="17612" y="987"/>
                    <a:pt x="18648" y="833"/>
                    <a:pt x="19684" y="648"/>
                  </a:cubicBezTo>
                  <a:cubicBezTo>
                    <a:pt x="20249" y="553"/>
                    <a:pt x="20837" y="440"/>
                    <a:pt x="21403" y="327"/>
                  </a:cubicBezTo>
                  <a:cubicBezTo>
                    <a:pt x="21465" y="314"/>
                    <a:pt x="21746" y="211"/>
                    <a:pt x="21933" y="211"/>
                  </a:cubicBezTo>
                  <a:cubicBezTo>
                    <a:pt x="22016" y="211"/>
                    <a:pt x="22081" y="232"/>
                    <a:pt x="22099" y="291"/>
                  </a:cubicBezTo>
                  <a:cubicBezTo>
                    <a:pt x="22194" y="535"/>
                    <a:pt x="22194" y="797"/>
                    <a:pt x="22249" y="1042"/>
                  </a:cubicBezTo>
                  <a:cubicBezTo>
                    <a:pt x="22264" y="1089"/>
                    <a:pt x="22300" y="1110"/>
                    <a:pt x="22336" y="1110"/>
                  </a:cubicBezTo>
                  <a:cubicBezTo>
                    <a:pt x="22384" y="1110"/>
                    <a:pt x="22431" y="1071"/>
                    <a:pt x="22421" y="1005"/>
                  </a:cubicBezTo>
                  <a:cubicBezTo>
                    <a:pt x="22326" y="684"/>
                    <a:pt x="22308" y="363"/>
                    <a:pt x="22194" y="64"/>
                  </a:cubicBezTo>
                  <a:cubicBezTo>
                    <a:pt x="22176" y="31"/>
                    <a:pt x="22148" y="1"/>
                    <a:pt x="2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31"/>
            <p:cNvSpPr/>
            <p:nvPr/>
          </p:nvSpPr>
          <p:spPr>
            <a:xfrm>
              <a:off x="6255675" y="3898675"/>
              <a:ext cx="533250" cy="196825"/>
            </a:xfrm>
            <a:custGeom>
              <a:avLst/>
              <a:gdLst/>
              <a:ahLst/>
              <a:cxnLst/>
              <a:rect l="l" t="t" r="r" b="b"/>
              <a:pathLst>
                <a:path w="21330" h="7873" extrusionOk="0">
                  <a:moveTo>
                    <a:pt x="21220" y="0"/>
                  </a:moveTo>
                  <a:cubicBezTo>
                    <a:pt x="21210" y="0"/>
                    <a:pt x="21200" y="2"/>
                    <a:pt x="21190" y="5"/>
                  </a:cubicBezTo>
                  <a:cubicBezTo>
                    <a:pt x="19964" y="272"/>
                    <a:pt x="18720" y="458"/>
                    <a:pt x="17475" y="666"/>
                  </a:cubicBezTo>
                  <a:cubicBezTo>
                    <a:pt x="15309" y="1064"/>
                    <a:pt x="13160" y="1457"/>
                    <a:pt x="10993" y="1892"/>
                  </a:cubicBezTo>
                  <a:cubicBezTo>
                    <a:pt x="8935" y="2326"/>
                    <a:pt x="6940" y="2796"/>
                    <a:pt x="5035" y="3760"/>
                  </a:cubicBezTo>
                  <a:cubicBezTo>
                    <a:pt x="3189" y="4701"/>
                    <a:pt x="1303" y="6058"/>
                    <a:pt x="41" y="7754"/>
                  </a:cubicBezTo>
                  <a:cubicBezTo>
                    <a:pt x="1" y="7819"/>
                    <a:pt x="59" y="7873"/>
                    <a:pt x="117" y="7873"/>
                  </a:cubicBezTo>
                  <a:cubicBezTo>
                    <a:pt x="145" y="7873"/>
                    <a:pt x="173" y="7860"/>
                    <a:pt x="190" y="7831"/>
                  </a:cubicBezTo>
                  <a:cubicBezTo>
                    <a:pt x="1511" y="6058"/>
                    <a:pt x="3529" y="4683"/>
                    <a:pt x="5487" y="3719"/>
                  </a:cubicBezTo>
                  <a:cubicBezTo>
                    <a:pt x="7333" y="2814"/>
                    <a:pt x="9333" y="2403"/>
                    <a:pt x="11332" y="2005"/>
                  </a:cubicBezTo>
                  <a:cubicBezTo>
                    <a:pt x="13386" y="1570"/>
                    <a:pt x="15458" y="1195"/>
                    <a:pt x="17530" y="819"/>
                  </a:cubicBezTo>
                  <a:cubicBezTo>
                    <a:pt x="18756" y="611"/>
                    <a:pt x="20018" y="439"/>
                    <a:pt x="21244" y="159"/>
                  </a:cubicBezTo>
                  <a:cubicBezTo>
                    <a:pt x="21330" y="143"/>
                    <a:pt x="21308" y="0"/>
                    <a:pt x="21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31"/>
            <p:cNvSpPr/>
            <p:nvPr/>
          </p:nvSpPr>
          <p:spPr>
            <a:xfrm>
              <a:off x="6275800" y="3910075"/>
              <a:ext cx="515600" cy="183575"/>
            </a:xfrm>
            <a:custGeom>
              <a:avLst/>
              <a:gdLst/>
              <a:ahLst/>
              <a:cxnLst/>
              <a:rect l="l" t="t" r="r" b="b"/>
              <a:pathLst>
                <a:path w="20624" h="7343" extrusionOk="0">
                  <a:moveTo>
                    <a:pt x="20498" y="0"/>
                  </a:moveTo>
                  <a:cubicBezTo>
                    <a:pt x="20492" y="0"/>
                    <a:pt x="20486" y="1"/>
                    <a:pt x="20480" y="2"/>
                  </a:cubicBezTo>
                  <a:cubicBezTo>
                    <a:pt x="16707" y="757"/>
                    <a:pt x="12902" y="1399"/>
                    <a:pt x="9147" y="2245"/>
                  </a:cubicBezTo>
                  <a:cubicBezTo>
                    <a:pt x="7338" y="2643"/>
                    <a:pt x="5664" y="3150"/>
                    <a:pt x="4058" y="4114"/>
                  </a:cubicBezTo>
                  <a:cubicBezTo>
                    <a:pt x="2629" y="4960"/>
                    <a:pt x="1231" y="6018"/>
                    <a:pt x="46" y="7203"/>
                  </a:cubicBezTo>
                  <a:cubicBezTo>
                    <a:pt x="1" y="7262"/>
                    <a:pt x="56" y="7342"/>
                    <a:pt x="111" y="7342"/>
                  </a:cubicBezTo>
                  <a:cubicBezTo>
                    <a:pt x="128" y="7342"/>
                    <a:pt x="145" y="7335"/>
                    <a:pt x="159" y="7316"/>
                  </a:cubicBezTo>
                  <a:cubicBezTo>
                    <a:pt x="1403" y="6091"/>
                    <a:pt x="2814" y="5036"/>
                    <a:pt x="4307" y="4150"/>
                  </a:cubicBezTo>
                  <a:cubicBezTo>
                    <a:pt x="5926" y="3191"/>
                    <a:pt x="7659" y="2738"/>
                    <a:pt x="9487" y="2322"/>
                  </a:cubicBezTo>
                  <a:cubicBezTo>
                    <a:pt x="13146" y="1512"/>
                    <a:pt x="16838" y="906"/>
                    <a:pt x="20534" y="155"/>
                  </a:cubicBezTo>
                  <a:cubicBezTo>
                    <a:pt x="20624" y="138"/>
                    <a:pt x="20596" y="0"/>
                    <a:pt x="20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31"/>
            <p:cNvSpPr/>
            <p:nvPr/>
          </p:nvSpPr>
          <p:spPr>
            <a:xfrm>
              <a:off x="6301350" y="3917075"/>
              <a:ext cx="471050" cy="167625"/>
            </a:xfrm>
            <a:custGeom>
              <a:avLst/>
              <a:gdLst/>
              <a:ahLst/>
              <a:cxnLst/>
              <a:rect l="l" t="t" r="r" b="b"/>
              <a:pathLst>
                <a:path w="18842" h="6705" extrusionOk="0">
                  <a:moveTo>
                    <a:pt x="18736" y="1"/>
                  </a:moveTo>
                  <a:cubicBezTo>
                    <a:pt x="18725" y="1"/>
                    <a:pt x="18714" y="3"/>
                    <a:pt x="18702" y="7"/>
                  </a:cubicBezTo>
                  <a:cubicBezTo>
                    <a:pt x="15273" y="1101"/>
                    <a:pt x="11690" y="1644"/>
                    <a:pt x="8202" y="2590"/>
                  </a:cubicBezTo>
                  <a:cubicBezTo>
                    <a:pt x="5298" y="3341"/>
                    <a:pt x="2303" y="4494"/>
                    <a:pt x="59" y="6566"/>
                  </a:cubicBezTo>
                  <a:cubicBezTo>
                    <a:pt x="1" y="6625"/>
                    <a:pt x="53" y="6705"/>
                    <a:pt x="123" y="6705"/>
                  </a:cubicBezTo>
                  <a:cubicBezTo>
                    <a:pt x="145" y="6705"/>
                    <a:pt x="168" y="6697"/>
                    <a:pt x="191" y="6679"/>
                  </a:cubicBezTo>
                  <a:cubicBezTo>
                    <a:pt x="2471" y="4566"/>
                    <a:pt x="5506" y="3454"/>
                    <a:pt x="8465" y="2685"/>
                  </a:cubicBezTo>
                  <a:cubicBezTo>
                    <a:pt x="11880" y="1780"/>
                    <a:pt x="15386" y="1232"/>
                    <a:pt x="18756" y="156"/>
                  </a:cubicBezTo>
                  <a:cubicBezTo>
                    <a:pt x="18841" y="123"/>
                    <a:pt x="18821" y="1"/>
                    <a:pt x="18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31"/>
            <p:cNvSpPr/>
            <p:nvPr/>
          </p:nvSpPr>
          <p:spPr>
            <a:xfrm>
              <a:off x="5670375" y="3886450"/>
              <a:ext cx="560875" cy="210925"/>
            </a:xfrm>
            <a:custGeom>
              <a:avLst/>
              <a:gdLst/>
              <a:ahLst/>
              <a:cxnLst/>
              <a:rect l="l" t="t" r="r" b="b"/>
              <a:pathLst>
                <a:path w="22435" h="8437" extrusionOk="0">
                  <a:moveTo>
                    <a:pt x="303" y="1"/>
                  </a:moveTo>
                  <a:cubicBezTo>
                    <a:pt x="274" y="1"/>
                    <a:pt x="246" y="31"/>
                    <a:pt x="228" y="64"/>
                  </a:cubicBezTo>
                  <a:cubicBezTo>
                    <a:pt x="137" y="363"/>
                    <a:pt x="96" y="684"/>
                    <a:pt x="24" y="1005"/>
                  </a:cubicBezTo>
                  <a:cubicBezTo>
                    <a:pt x="1" y="1071"/>
                    <a:pt x="48" y="1110"/>
                    <a:pt x="96" y="1110"/>
                  </a:cubicBezTo>
                  <a:cubicBezTo>
                    <a:pt x="131" y="1110"/>
                    <a:pt x="166" y="1089"/>
                    <a:pt x="173" y="1042"/>
                  </a:cubicBezTo>
                  <a:cubicBezTo>
                    <a:pt x="273" y="658"/>
                    <a:pt x="197" y="246"/>
                    <a:pt x="593" y="246"/>
                  </a:cubicBezTo>
                  <a:cubicBezTo>
                    <a:pt x="645" y="246"/>
                    <a:pt x="705" y="253"/>
                    <a:pt x="775" y="268"/>
                  </a:cubicBezTo>
                  <a:cubicBezTo>
                    <a:pt x="1340" y="404"/>
                    <a:pt x="1924" y="494"/>
                    <a:pt x="2490" y="607"/>
                  </a:cubicBezTo>
                  <a:cubicBezTo>
                    <a:pt x="3530" y="797"/>
                    <a:pt x="4584" y="947"/>
                    <a:pt x="5620" y="1100"/>
                  </a:cubicBezTo>
                  <a:cubicBezTo>
                    <a:pt x="7733" y="1422"/>
                    <a:pt x="9823" y="1720"/>
                    <a:pt x="11899" y="2249"/>
                  </a:cubicBezTo>
                  <a:cubicBezTo>
                    <a:pt x="13953" y="2756"/>
                    <a:pt x="15989" y="3512"/>
                    <a:pt x="17816" y="4624"/>
                  </a:cubicBezTo>
                  <a:cubicBezTo>
                    <a:pt x="19513" y="5624"/>
                    <a:pt x="20947" y="6941"/>
                    <a:pt x="22263" y="8411"/>
                  </a:cubicBezTo>
                  <a:cubicBezTo>
                    <a:pt x="22281" y="8429"/>
                    <a:pt x="22301" y="8436"/>
                    <a:pt x="22320" y="8436"/>
                  </a:cubicBezTo>
                  <a:cubicBezTo>
                    <a:pt x="22383" y="8436"/>
                    <a:pt x="22435" y="8356"/>
                    <a:pt x="22376" y="8298"/>
                  </a:cubicBezTo>
                  <a:cubicBezTo>
                    <a:pt x="21209" y="6981"/>
                    <a:pt x="19929" y="5810"/>
                    <a:pt x="18459" y="4832"/>
                  </a:cubicBezTo>
                  <a:cubicBezTo>
                    <a:pt x="16798" y="3738"/>
                    <a:pt x="14953" y="2964"/>
                    <a:pt x="13048" y="2399"/>
                  </a:cubicBezTo>
                  <a:cubicBezTo>
                    <a:pt x="8900" y="1137"/>
                    <a:pt x="4525" y="969"/>
                    <a:pt x="323" y="6"/>
                  </a:cubicBezTo>
                  <a:cubicBezTo>
                    <a:pt x="316" y="2"/>
                    <a:pt x="309"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31"/>
            <p:cNvSpPr/>
            <p:nvPr/>
          </p:nvSpPr>
          <p:spPr>
            <a:xfrm>
              <a:off x="5672125" y="3898675"/>
              <a:ext cx="533225" cy="196825"/>
            </a:xfrm>
            <a:custGeom>
              <a:avLst/>
              <a:gdLst/>
              <a:ahLst/>
              <a:cxnLst/>
              <a:rect l="l" t="t" r="r" b="b"/>
              <a:pathLst>
                <a:path w="21329" h="7873" extrusionOk="0">
                  <a:moveTo>
                    <a:pt x="110" y="0"/>
                  </a:moveTo>
                  <a:cubicBezTo>
                    <a:pt x="21" y="0"/>
                    <a:pt x="1" y="143"/>
                    <a:pt x="103" y="159"/>
                  </a:cubicBezTo>
                  <a:cubicBezTo>
                    <a:pt x="1270" y="421"/>
                    <a:pt x="2478" y="593"/>
                    <a:pt x="3686" y="797"/>
                  </a:cubicBezTo>
                  <a:cubicBezTo>
                    <a:pt x="5740" y="1177"/>
                    <a:pt x="7812" y="1552"/>
                    <a:pt x="9866" y="1968"/>
                  </a:cubicBezTo>
                  <a:cubicBezTo>
                    <a:pt x="11847" y="2362"/>
                    <a:pt x="13806" y="2778"/>
                    <a:pt x="15652" y="3624"/>
                  </a:cubicBezTo>
                  <a:cubicBezTo>
                    <a:pt x="17710" y="4570"/>
                    <a:pt x="19782" y="5999"/>
                    <a:pt x="21139" y="7831"/>
                  </a:cubicBezTo>
                  <a:cubicBezTo>
                    <a:pt x="21164" y="7860"/>
                    <a:pt x="21194" y="7873"/>
                    <a:pt x="21222" y="7873"/>
                  </a:cubicBezTo>
                  <a:cubicBezTo>
                    <a:pt x="21281" y="7873"/>
                    <a:pt x="21328" y="7819"/>
                    <a:pt x="21288" y="7754"/>
                  </a:cubicBezTo>
                  <a:cubicBezTo>
                    <a:pt x="20062" y="6112"/>
                    <a:pt x="18253" y="4832"/>
                    <a:pt x="16466" y="3850"/>
                  </a:cubicBezTo>
                  <a:cubicBezTo>
                    <a:pt x="14598" y="2833"/>
                    <a:pt x="12544" y="2362"/>
                    <a:pt x="10472" y="1928"/>
                  </a:cubicBezTo>
                  <a:cubicBezTo>
                    <a:pt x="8323" y="1475"/>
                    <a:pt x="6152" y="1082"/>
                    <a:pt x="3985" y="706"/>
                  </a:cubicBezTo>
                  <a:cubicBezTo>
                    <a:pt x="2705" y="458"/>
                    <a:pt x="1402" y="290"/>
                    <a:pt x="140" y="5"/>
                  </a:cubicBezTo>
                  <a:cubicBezTo>
                    <a:pt x="129" y="2"/>
                    <a:pt x="119"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31"/>
            <p:cNvSpPr/>
            <p:nvPr/>
          </p:nvSpPr>
          <p:spPr>
            <a:xfrm>
              <a:off x="5669650" y="3910075"/>
              <a:ext cx="515925" cy="183575"/>
            </a:xfrm>
            <a:custGeom>
              <a:avLst/>
              <a:gdLst/>
              <a:ahLst/>
              <a:cxnLst/>
              <a:rect l="l" t="t" r="r" b="b"/>
              <a:pathLst>
                <a:path w="20637" h="7343" extrusionOk="0">
                  <a:moveTo>
                    <a:pt x="129" y="0"/>
                  </a:moveTo>
                  <a:cubicBezTo>
                    <a:pt x="47" y="0"/>
                    <a:pt x="0" y="138"/>
                    <a:pt x="107" y="155"/>
                  </a:cubicBezTo>
                  <a:cubicBezTo>
                    <a:pt x="3785" y="906"/>
                    <a:pt x="7477" y="1512"/>
                    <a:pt x="11154" y="2322"/>
                  </a:cubicBezTo>
                  <a:cubicBezTo>
                    <a:pt x="12964" y="2738"/>
                    <a:pt x="14697" y="3209"/>
                    <a:pt x="16316" y="4150"/>
                  </a:cubicBezTo>
                  <a:cubicBezTo>
                    <a:pt x="17809" y="5018"/>
                    <a:pt x="19238" y="6091"/>
                    <a:pt x="20464" y="7316"/>
                  </a:cubicBezTo>
                  <a:cubicBezTo>
                    <a:pt x="20483" y="7335"/>
                    <a:pt x="20503" y="7342"/>
                    <a:pt x="20522" y="7342"/>
                  </a:cubicBezTo>
                  <a:cubicBezTo>
                    <a:pt x="20584" y="7342"/>
                    <a:pt x="20636" y="7262"/>
                    <a:pt x="20578" y="7203"/>
                  </a:cubicBezTo>
                  <a:cubicBezTo>
                    <a:pt x="19392" y="6018"/>
                    <a:pt x="17994" y="4978"/>
                    <a:pt x="16583" y="4114"/>
                  </a:cubicBezTo>
                  <a:cubicBezTo>
                    <a:pt x="14982" y="3132"/>
                    <a:pt x="13285" y="2662"/>
                    <a:pt x="11476" y="2245"/>
                  </a:cubicBezTo>
                  <a:cubicBezTo>
                    <a:pt x="7721" y="1381"/>
                    <a:pt x="3916" y="757"/>
                    <a:pt x="144" y="2"/>
                  </a:cubicBezTo>
                  <a:cubicBezTo>
                    <a:pt x="139" y="1"/>
                    <a:pt x="134" y="0"/>
                    <a:pt x="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31"/>
            <p:cNvSpPr/>
            <p:nvPr/>
          </p:nvSpPr>
          <p:spPr>
            <a:xfrm>
              <a:off x="5669750" y="3909975"/>
              <a:ext cx="488025" cy="177050"/>
            </a:xfrm>
            <a:custGeom>
              <a:avLst/>
              <a:gdLst/>
              <a:ahLst/>
              <a:cxnLst/>
              <a:rect l="l" t="t" r="r" b="b"/>
              <a:pathLst>
                <a:path w="19521" h="7082" extrusionOk="0">
                  <a:moveTo>
                    <a:pt x="115" y="1"/>
                  </a:moveTo>
                  <a:cubicBezTo>
                    <a:pt x="39" y="1"/>
                    <a:pt x="1" y="143"/>
                    <a:pt x="103" y="159"/>
                  </a:cubicBezTo>
                  <a:cubicBezTo>
                    <a:pt x="3496" y="1250"/>
                    <a:pt x="7020" y="1874"/>
                    <a:pt x="10490" y="2761"/>
                  </a:cubicBezTo>
                  <a:cubicBezTo>
                    <a:pt x="13734" y="3606"/>
                    <a:pt x="16859" y="4719"/>
                    <a:pt x="19348" y="7058"/>
                  </a:cubicBezTo>
                  <a:cubicBezTo>
                    <a:pt x="19365" y="7074"/>
                    <a:pt x="19384" y="7081"/>
                    <a:pt x="19403" y="7081"/>
                  </a:cubicBezTo>
                  <a:cubicBezTo>
                    <a:pt x="19466" y="7081"/>
                    <a:pt x="19520" y="7001"/>
                    <a:pt x="19461" y="6945"/>
                  </a:cubicBezTo>
                  <a:cubicBezTo>
                    <a:pt x="17104" y="4737"/>
                    <a:pt x="14222" y="3625"/>
                    <a:pt x="11150" y="2779"/>
                  </a:cubicBezTo>
                  <a:cubicBezTo>
                    <a:pt x="7513" y="1761"/>
                    <a:pt x="3759" y="1159"/>
                    <a:pt x="140" y="6"/>
                  </a:cubicBezTo>
                  <a:cubicBezTo>
                    <a:pt x="131" y="2"/>
                    <a:pt x="123"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31"/>
            <p:cNvSpPr/>
            <p:nvPr/>
          </p:nvSpPr>
          <p:spPr>
            <a:xfrm>
              <a:off x="6164550" y="4106575"/>
              <a:ext cx="127025" cy="28750"/>
            </a:xfrm>
            <a:custGeom>
              <a:avLst/>
              <a:gdLst/>
              <a:ahLst/>
              <a:cxnLst/>
              <a:rect l="l" t="t" r="r" b="b"/>
              <a:pathLst>
                <a:path w="5081" h="1150" extrusionOk="0">
                  <a:moveTo>
                    <a:pt x="114" y="0"/>
                  </a:moveTo>
                  <a:cubicBezTo>
                    <a:pt x="58" y="0"/>
                    <a:pt x="1" y="63"/>
                    <a:pt x="26" y="117"/>
                  </a:cubicBezTo>
                  <a:cubicBezTo>
                    <a:pt x="388" y="814"/>
                    <a:pt x="1383" y="1004"/>
                    <a:pt x="2062" y="1117"/>
                  </a:cubicBezTo>
                  <a:cubicBezTo>
                    <a:pt x="2219" y="1139"/>
                    <a:pt x="2377" y="1149"/>
                    <a:pt x="2534" y="1149"/>
                  </a:cubicBezTo>
                  <a:cubicBezTo>
                    <a:pt x="3447" y="1149"/>
                    <a:pt x="4330" y="789"/>
                    <a:pt x="5025" y="194"/>
                  </a:cubicBezTo>
                  <a:cubicBezTo>
                    <a:pt x="5080" y="135"/>
                    <a:pt x="5027" y="55"/>
                    <a:pt x="4967" y="55"/>
                  </a:cubicBezTo>
                  <a:cubicBezTo>
                    <a:pt x="4948" y="55"/>
                    <a:pt x="4929" y="63"/>
                    <a:pt x="4912" y="81"/>
                  </a:cubicBezTo>
                  <a:cubicBezTo>
                    <a:pt x="4256" y="648"/>
                    <a:pt x="3426" y="979"/>
                    <a:pt x="2548" y="979"/>
                  </a:cubicBezTo>
                  <a:cubicBezTo>
                    <a:pt x="2438" y="979"/>
                    <a:pt x="2327" y="973"/>
                    <a:pt x="2216" y="963"/>
                  </a:cubicBezTo>
                  <a:cubicBezTo>
                    <a:pt x="1537" y="909"/>
                    <a:pt x="501" y="701"/>
                    <a:pt x="180" y="40"/>
                  </a:cubicBezTo>
                  <a:cubicBezTo>
                    <a:pt x="162" y="12"/>
                    <a:pt x="138"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31"/>
            <p:cNvSpPr/>
            <p:nvPr/>
          </p:nvSpPr>
          <p:spPr>
            <a:xfrm>
              <a:off x="6210325" y="4095775"/>
              <a:ext cx="11575" cy="15725"/>
            </a:xfrm>
            <a:custGeom>
              <a:avLst/>
              <a:gdLst/>
              <a:ahLst/>
              <a:cxnLst/>
              <a:rect l="l" t="t" r="r" b="b"/>
              <a:pathLst>
                <a:path w="463" h="629" extrusionOk="0">
                  <a:moveTo>
                    <a:pt x="351" y="0"/>
                  </a:moveTo>
                  <a:cubicBezTo>
                    <a:pt x="328" y="0"/>
                    <a:pt x="305" y="11"/>
                    <a:pt x="290" y="38"/>
                  </a:cubicBezTo>
                  <a:cubicBezTo>
                    <a:pt x="213" y="192"/>
                    <a:pt x="158" y="359"/>
                    <a:pt x="45" y="472"/>
                  </a:cubicBezTo>
                  <a:cubicBezTo>
                    <a:pt x="0" y="545"/>
                    <a:pt x="56" y="629"/>
                    <a:pt x="112" y="629"/>
                  </a:cubicBezTo>
                  <a:cubicBezTo>
                    <a:pt x="128" y="629"/>
                    <a:pt x="145" y="621"/>
                    <a:pt x="158" y="603"/>
                  </a:cubicBezTo>
                  <a:cubicBezTo>
                    <a:pt x="271" y="454"/>
                    <a:pt x="344" y="287"/>
                    <a:pt x="421" y="133"/>
                  </a:cubicBezTo>
                  <a:cubicBezTo>
                    <a:pt x="462" y="65"/>
                    <a:pt x="406"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31"/>
            <p:cNvSpPr/>
            <p:nvPr/>
          </p:nvSpPr>
          <p:spPr>
            <a:xfrm>
              <a:off x="6221725" y="4096950"/>
              <a:ext cx="3875" cy="17050"/>
            </a:xfrm>
            <a:custGeom>
              <a:avLst/>
              <a:gdLst/>
              <a:ahLst/>
              <a:cxnLst/>
              <a:rect l="l" t="t" r="r" b="b"/>
              <a:pathLst>
                <a:path w="155" h="682" extrusionOk="0">
                  <a:moveTo>
                    <a:pt x="78" y="1"/>
                  </a:moveTo>
                  <a:cubicBezTo>
                    <a:pt x="39" y="1"/>
                    <a:pt x="1" y="29"/>
                    <a:pt x="1" y="86"/>
                  </a:cubicBezTo>
                  <a:lnTo>
                    <a:pt x="1" y="597"/>
                  </a:lnTo>
                  <a:cubicBezTo>
                    <a:pt x="1" y="653"/>
                    <a:pt x="39" y="682"/>
                    <a:pt x="78" y="682"/>
                  </a:cubicBezTo>
                  <a:cubicBezTo>
                    <a:pt x="116" y="682"/>
                    <a:pt x="155" y="653"/>
                    <a:pt x="155" y="597"/>
                  </a:cubicBezTo>
                  <a:lnTo>
                    <a:pt x="155" y="86"/>
                  </a:lnTo>
                  <a:cubicBezTo>
                    <a:pt x="155" y="29"/>
                    <a:pt x="116" y="1"/>
                    <a:pt x="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31"/>
            <p:cNvSpPr/>
            <p:nvPr/>
          </p:nvSpPr>
          <p:spPr>
            <a:xfrm>
              <a:off x="6228400" y="4096950"/>
              <a:ext cx="5225" cy="15700"/>
            </a:xfrm>
            <a:custGeom>
              <a:avLst/>
              <a:gdLst/>
              <a:ahLst/>
              <a:cxnLst/>
              <a:rect l="l" t="t" r="r" b="b"/>
              <a:pathLst>
                <a:path w="209" h="628" extrusionOk="0">
                  <a:moveTo>
                    <a:pt x="85" y="1"/>
                  </a:moveTo>
                  <a:cubicBezTo>
                    <a:pt x="43" y="1"/>
                    <a:pt x="1" y="29"/>
                    <a:pt x="1" y="86"/>
                  </a:cubicBezTo>
                  <a:cubicBezTo>
                    <a:pt x="19" y="240"/>
                    <a:pt x="55" y="389"/>
                    <a:pt x="55" y="556"/>
                  </a:cubicBezTo>
                  <a:cubicBezTo>
                    <a:pt x="55" y="604"/>
                    <a:pt x="94" y="627"/>
                    <a:pt x="132" y="627"/>
                  </a:cubicBezTo>
                  <a:cubicBezTo>
                    <a:pt x="170" y="627"/>
                    <a:pt x="209" y="604"/>
                    <a:pt x="209" y="556"/>
                  </a:cubicBezTo>
                  <a:cubicBezTo>
                    <a:pt x="209" y="389"/>
                    <a:pt x="168" y="240"/>
                    <a:pt x="168" y="86"/>
                  </a:cubicBezTo>
                  <a:cubicBezTo>
                    <a:pt x="168" y="29"/>
                    <a:pt x="126" y="1"/>
                    <a:pt x="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31"/>
            <p:cNvSpPr/>
            <p:nvPr/>
          </p:nvSpPr>
          <p:spPr>
            <a:xfrm>
              <a:off x="6232075" y="4095975"/>
              <a:ext cx="15600" cy="16650"/>
            </a:xfrm>
            <a:custGeom>
              <a:avLst/>
              <a:gdLst/>
              <a:ahLst/>
              <a:cxnLst/>
              <a:rect l="l" t="t" r="r" b="b"/>
              <a:pathLst>
                <a:path w="624" h="666" extrusionOk="0">
                  <a:moveTo>
                    <a:pt x="128" y="0"/>
                  </a:moveTo>
                  <a:cubicBezTo>
                    <a:pt x="66" y="0"/>
                    <a:pt x="0" y="57"/>
                    <a:pt x="39" y="125"/>
                  </a:cubicBezTo>
                  <a:cubicBezTo>
                    <a:pt x="152" y="315"/>
                    <a:pt x="306" y="464"/>
                    <a:pt x="437" y="636"/>
                  </a:cubicBezTo>
                  <a:cubicBezTo>
                    <a:pt x="453" y="657"/>
                    <a:pt x="477" y="666"/>
                    <a:pt x="502" y="666"/>
                  </a:cubicBezTo>
                  <a:cubicBezTo>
                    <a:pt x="562" y="666"/>
                    <a:pt x="623" y="614"/>
                    <a:pt x="569" y="559"/>
                  </a:cubicBezTo>
                  <a:cubicBezTo>
                    <a:pt x="437" y="392"/>
                    <a:pt x="288" y="220"/>
                    <a:pt x="193" y="30"/>
                  </a:cubicBezTo>
                  <a:cubicBezTo>
                    <a:pt x="176" y="9"/>
                    <a:pt x="152"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31"/>
            <p:cNvSpPr/>
            <p:nvPr/>
          </p:nvSpPr>
          <p:spPr>
            <a:xfrm>
              <a:off x="6106375" y="4082125"/>
              <a:ext cx="6125" cy="4775"/>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31"/>
            <p:cNvSpPr/>
            <p:nvPr/>
          </p:nvSpPr>
          <p:spPr>
            <a:xfrm>
              <a:off x="6119050" y="4085975"/>
              <a:ext cx="6575" cy="5100"/>
            </a:xfrm>
            <a:custGeom>
              <a:avLst/>
              <a:gdLst/>
              <a:ahLst/>
              <a:cxnLst/>
              <a:rect l="l" t="t" r="r" b="b"/>
              <a:pathLst>
                <a:path w="263" h="204" extrusionOk="0">
                  <a:moveTo>
                    <a:pt x="132" y="0"/>
                  </a:moveTo>
                  <a:cubicBezTo>
                    <a:pt x="0" y="0"/>
                    <a:pt x="0" y="204"/>
                    <a:pt x="132" y="204"/>
                  </a:cubicBezTo>
                  <a:cubicBezTo>
                    <a:pt x="263" y="204"/>
                    <a:pt x="26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31"/>
            <p:cNvSpPr/>
            <p:nvPr/>
          </p:nvSpPr>
          <p:spPr>
            <a:xfrm>
              <a:off x="6308025" y="4092075"/>
              <a:ext cx="6575" cy="5225"/>
            </a:xfrm>
            <a:custGeom>
              <a:avLst/>
              <a:gdLst/>
              <a:ahLst/>
              <a:cxnLst/>
              <a:rect l="l" t="t" r="r" b="b"/>
              <a:pathLst>
                <a:path w="263" h="209" extrusionOk="0">
                  <a:moveTo>
                    <a:pt x="132" y="0"/>
                  </a:moveTo>
                  <a:cubicBezTo>
                    <a:pt x="1" y="0"/>
                    <a:pt x="1" y="208"/>
                    <a:pt x="132" y="208"/>
                  </a:cubicBezTo>
                  <a:cubicBezTo>
                    <a:pt x="263" y="208"/>
                    <a:pt x="26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31"/>
            <p:cNvSpPr/>
            <p:nvPr/>
          </p:nvSpPr>
          <p:spPr>
            <a:xfrm>
              <a:off x="6321250" y="4084050"/>
              <a:ext cx="6600" cy="5225"/>
            </a:xfrm>
            <a:custGeom>
              <a:avLst/>
              <a:gdLst/>
              <a:ahLst/>
              <a:cxnLst/>
              <a:rect l="l" t="t" r="r" b="b"/>
              <a:pathLst>
                <a:path w="264" h="209" extrusionOk="0">
                  <a:moveTo>
                    <a:pt x="132" y="0"/>
                  </a:moveTo>
                  <a:cubicBezTo>
                    <a:pt x="1" y="0"/>
                    <a:pt x="1" y="208"/>
                    <a:pt x="132" y="208"/>
                  </a:cubicBezTo>
                  <a:cubicBezTo>
                    <a:pt x="263" y="208"/>
                    <a:pt x="26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10" name="Google Shape;3310;p31"/>
          <p:cNvSpPr/>
          <p:nvPr/>
        </p:nvSpPr>
        <p:spPr>
          <a:xfrm>
            <a:off x="8368138" y="3432753"/>
            <a:ext cx="45183" cy="35236"/>
          </a:xfrm>
          <a:custGeom>
            <a:avLst/>
            <a:gdLst/>
            <a:ahLst/>
            <a:cxnLst/>
            <a:rect l="l" t="t" r="r" b="b"/>
            <a:pathLst>
              <a:path w="268" h="209" extrusionOk="0">
                <a:moveTo>
                  <a:pt x="131" y="0"/>
                </a:moveTo>
                <a:cubicBezTo>
                  <a:pt x="0" y="0"/>
                  <a:pt x="0" y="208"/>
                  <a:pt x="131" y="208"/>
                </a:cubicBezTo>
                <a:cubicBezTo>
                  <a:pt x="267" y="208"/>
                  <a:pt x="267"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31"/>
          <p:cNvSpPr/>
          <p:nvPr/>
        </p:nvSpPr>
        <p:spPr>
          <a:xfrm>
            <a:off x="8416187" y="3502888"/>
            <a:ext cx="44340" cy="31358"/>
          </a:xfrm>
          <a:custGeom>
            <a:avLst/>
            <a:gdLst/>
            <a:ahLst/>
            <a:cxnLst/>
            <a:rect l="l" t="t" r="r" b="b"/>
            <a:pathLst>
              <a:path w="263" h="186" extrusionOk="0">
                <a:moveTo>
                  <a:pt x="131" y="0"/>
                </a:moveTo>
                <a:cubicBezTo>
                  <a:pt x="0" y="0"/>
                  <a:pt x="0" y="186"/>
                  <a:pt x="131" y="186"/>
                </a:cubicBezTo>
                <a:cubicBezTo>
                  <a:pt x="263" y="186"/>
                  <a:pt x="263"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31"/>
          <p:cNvSpPr/>
          <p:nvPr/>
        </p:nvSpPr>
        <p:spPr>
          <a:xfrm>
            <a:off x="8301713" y="3515026"/>
            <a:ext cx="44340" cy="35236"/>
          </a:xfrm>
          <a:custGeom>
            <a:avLst/>
            <a:gdLst/>
            <a:ahLst/>
            <a:cxnLst/>
            <a:rect l="l" t="t" r="r" b="b"/>
            <a:pathLst>
              <a:path w="263"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31"/>
          <p:cNvSpPr/>
          <p:nvPr/>
        </p:nvSpPr>
        <p:spPr>
          <a:xfrm>
            <a:off x="1076783" y="1825228"/>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31"/>
          <p:cNvSpPr/>
          <p:nvPr/>
        </p:nvSpPr>
        <p:spPr>
          <a:xfrm>
            <a:off x="6526770" y="1268360"/>
            <a:ext cx="85645" cy="67268"/>
          </a:xfrm>
          <a:custGeom>
            <a:avLst/>
            <a:gdLst/>
            <a:ahLst/>
            <a:cxnLst/>
            <a:rect l="l" t="t" r="r" b="b"/>
            <a:pathLst>
              <a:path w="508" h="399" extrusionOk="0">
                <a:moveTo>
                  <a:pt x="263" y="0"/>
                </a:moveTo>
                <a:cubicBezTo>
                  <a:pt x="1" y="0"/>
                  <a:pt x="1" y="398"/>
                  <a:pt x="263" y="398"/>
                </a:cubicBezTo>
                <a:cubicBezTo>
                  <a:pt x="507" y="398"/>
                  <a:pt x="507" y="0"/>
                  <a:pt x="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31"/>
          <p:cNvSpPr/>
          <p:nvPr/>
        </p:nvSpPr>
        <p:spPr>
          <a:xfrm>
            <a:off x="1374232" y="920141"/>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31"/>
          <p:cNvSpPr/>
          <p:nvPr/>
        </p:nvSpPr>
        <p:spPr>
          <a:xfrm>
            <a:off x="7176863" y="1160631"/>
            <a:ext cx="174830" cy="174999"/>
          </a:xfrm>
          <a:custGeom>
            <a:avLst/>
            <a:gdLst/>
            <a:ahLst/>
            <a:cxnLst/>
            <a:rect l="l" t="t" r="r" b="b"/>
            <a:pathLst>
              <a:path w="1037" h="1038" extrusionOk="0">
                <a:moveTo>
                  <a:pt x="749" y="0"/>
                </a:moveTo>
                <a:cubicBezTo>
                  <a:pt x="737" y="0"/>
                  <a:pt x="726" y="2"/>
                  <a:pt x="716" y="6"/>
                </a:cubicBezTo>
                <a:cubicBezTo>
                  <a:pt x="621" y="61"/>
                  <a:pt x="526" y="120"/>
                  <a:pt x="431" y="174"/>
                </a:cubicBezTo>
                <a:cubicBezTo>
                  <a:pt x="394" y="156"/>
                  <a:pt x="340" y="138"/>
                  <a:pt x="299" y="120"/>
                </a:cubicBezTo>
                <a:cubicBezTo>
                  <a:pt x="285" y="108"/>
                  <a:pt x="271" y="103"/>
                  <a:pt x="258" y="103"/>
                </a:cubicBezTo>
                <a:cubicBezTo>
                  <a:pt x="201" y="103"/>
                  <a:pt x="154" y="189"/>
                  <a:pt x="168" y="251"/>
                </a:cubicBezTo>
                <a:cubicBezTo>
                  <a:pt x="186" y="287"/>
                  <a:pt x="204" y="323"/>
                  <a:pt x="227" y="364"/>
                </a:cubicBezTo>
                <a:cubicBezTo>
                  <a:pt x="150" y="418"/>
                  <a:pt x="91" y="477"/>
                  <a:pt x="37" y="549"/>
                </a:cubicBezTo>
                <a:cubicBezTo>
                  <a:pt x="1" y="590"/>
                  <a:pt x="19" y="662"/>
                  <a:pt x="55" y="685"/>
                </a:cubicBezTo>
                <a:cubicBezTo>
                  <a:pt x="68" y="711"/>
                  <a:pt x="94" y="728"/>
                  <a:pt x="121" y="728"/>
                </a:cubicBezTo>
                <a:cubicBezTo>
                  <a:pt x="130" y="728"/>
                  <a:pt x="140" y="726"/>
                  <a:pt x="150" y="721"/>
                </a:cubicBezTo>
                <a:cubicBezTo>
                  <a:pt x="227" y="721"/>
                  <a:pt x="299" y="703"/>
                  <a:pt x="358" y="703"/>
                </a:cubicBezTo>
                <a:cubicBezTo>
                  <a:pt x="413" y="816"/>
                  <a:pt x="471" y="911"/>
                  <a:pt x="544" y="1002"/>
                </a:cubicBezTo>
                <a:cubicBezTo>
                  <a:pt x="561" y="1027"/>
                  <a:pt x="591" y="1038"/>
                  <a:pt x="622" y="1038"/>
                </a:cubicBezTo>
                <a:cubicBezTo>
                  <a:pt x="663" y="1038"/>
                  <a:pt x="705" y="1017"/>
                  <a:pt x="716" y="984"/>
                </a:cubicBezTo>
                <a:cubicBezTo>
                  <a:pt x="734" y="870"/>
                  <a:pt x="770" y="739"/>
                  <a:pt x="811" y="626"/>
                </a:cubicBezTo>
                <a:cubicBezTo>
                  <a:pt x="847" y="626"/>
                  <a:pt x="883" y="608"/>
                  <a:pt x="924" y="608"/>
                </a:cubicBezTo>
                <a:cubicBezTo>
                  <a:pt x="1037" y="590"/>
                  <a:pt x="1037" y="459"/>
                  <a:pt x="942" y="418"/>
                </a:cubicBezTo>
                <a:cubicBezTo>
                  <a:pt x="924" y="400"/>
                  <a:pt x="883" y="382"/>
                  <a:pt x="865" y="382"/>
                </a:cubicBezTo>
                <a:cubicBezTo>
                  <a:pt x="865" y="269"/>
                  <a:pt x="865" y="174"/>
                  <a:pt x="847" y="79"/>
                </a:cubicBezTo>
                <a:cubicBezTo>
                  <a:pt x="847" y="35"/>
                  <a:pt x="79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31"/>
          <p:cNvSpPr/>
          <p:nvPr/>
        </p:nvSpPr>
        <p:spPr>
          <a:xfrm>
            <a:off x="2676793" y="247872"/>
            <a:ext cx="870443" cy="471385"/>
          </a:xfrm>
          <a:custGeom>
            <a:avLst/>
            <a:gdLst/>
            <a:ahLst/>
            <a:cxnLst/>
            <a:rect l="l" t="t" r="r" b="b"/>
            <a:pathLst>
              <a:path w="5163" h="2796" extrusionOk="0">
                <a:moveTo>
                  <a:pt x="1776" y="0"/>
                </a:moveTo>
                <a:cubicBezTo>
                  <a:pt x="1690" y="0"/>
                  <a:pt x="1595" y="25"/>
                  <a:pt x="1490" y="81"/>
                </a:cubicBezTo>
                <a:cubicBezTo>
                  <a:pt x="1019" y="308"/>
                  <a:pt x="1133" y="1004"/>
                  <a:pt x="1246" y="1416"/>
                </a:cubicBezTo>
                <a:cubicBezTo>
                  <a:pt x="1063" y="1278"/>
                  <a:pt x="897" y="1221"/>
                  <a:pt x="756" y="1221"/>
                </a:cubicBezTo>
                <a:cubicBezTo>
                  <a:pt x="163" y="1221"/>
                  <a:pt x="0" y="2222"/>
                  <a:pt x="866" y="2511"/>
                </a:cubicBezTo>
                <a:cubicBezTo>
                  <a:pt x="1585" y="2796"/>
                  <a:pt x="2490" y="2701"/>
                  <a:pt x="3241" y="2737"/>
                </a:cubicBezTo>
                <a:cubicBezTo>
                  <a:pt x="4109" y="2701"/>
                  <a:pt x="5091" y="2737"/>
                  <a:pt x="5109" y="1868"/>
                </a:cubicBezTo>
                <a:cubicBezTo>
                  <a:pt x="5163" y="1368"/>
                  <a:pt x="4882" y="969"/>
                  <a:pt x="4490" y="969"/>
                </a:cubicBezTo>
                <a:cubicBezTo>
                  <a:pt x="4322" y="969"/>
                  <a:pt x="4133" y="1043"/>
                  <a:pt x="3942" y="1212"/>
                </a:cubicBezTo>
                <a:cubicBezTo>
                  <a:pt x="3865" y="778"/>
                  <a:pt x="4055" y="267"/>
                  <a:pt x="3508" y="81"/>
                </a:cubicBezTo>
                <a:cubicBezTo>
                  <a:pt x="3429" y="55"/>
                  <a:pt x="3356" y="43"/>
                  <a:pt x="3287" y="43"/>
                </a:cubicBezTo>
                <a:cubicBezTo>
                  <a:pt x="2913" y="43"/>
                  <a:pt x="2692" y="408"/>
                  <a:pt x="2562" y="760"/>
                </a:cubicBezTo>
                <a:cubicBezTo>
                  <a:pt x="2363" y="465"/>
                  <a:pt x="2153"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31"/>
          <p:cNvSpPr/>
          <p:nvPr/>
        </p:nvSpPr>
        <p:spPr>
          <a:xfrm>
            <a:off x="5172805" y="460299"/>
            <a:ext cx="733040" cy="388606"/>
          </a:xfrm>
          <a:custGeom>
            <a:avLst/>
            <a:gdLst/>
            <a:ahLst/>
            <a:cxnLst/>
            <a:rect l="l" t="t" r="r" b="b"/>
            <a:pathLst>
              <a:path w="4348" h="2305" extrusionOk="0">
                <a:moveTo>
                  <a:pt x="1489" y="1"/>
                </a:moveTo>
                <a:cubicBezTo>
                  <a:pt x="1418" y="1"/>
                  <a:pt x="1341" y="20"/>
                  <a:pt x="1256" y="65"/>
                </a:cubicBezTo>
                <a:cubicBezTo>
                  <a:pt x="876" y="269"/>
                  <a:pt x="953" y="834"/>
                  <a:pt x="1048" y="1196"/>
                </a:cubicBezTo>
                <a:cubicBezTo>
                  <a:pt x="895" y="1079"/>
                  <a:pt x="755" y="1030"/>
                  <a:pt x="636" y="1030"/>
                </a:cubicBezTo>
                <a:cubicBezTo>
                  <a:pt x="139" y="1030"/>
                  <a:pt x="1" y="1875"/>
                  <a:pt x="745" y="2119"/>
                </a:cubicBezTo>
                <a:cubicBezTo>
                  <a:pt x="1141" y="2285"/>
                  <a:pt x="1625" y="2303"/>
                  <a:pt x="2090" y="2303"/>
                </a:cubicBezTo>
                <a:cubicBezTo>
                  <a:pt x="2217" y="2303"/>
                  <a:pt x="2343" y="2301"/>
                  <a:pt x="2465" y="2301"/>
                </a:cubicBezTo>
                <a:cubicBezTo>
                  <a:pt x="2555" y="2301"/>
                  <a:pt x="2642" y="2302"/>
                  <a:pt x="2726" y="2305"/>
                </a:cubicBezTo>
                <a:cubicBezTo>
                  <a:pt x="3459" y="2287"/>
                  <a:pt x="4269" y="2305"/>
                  <a:pt x="4310" y="1572"/>
                </a:cubicBezTo>
                <a:cubicBezTo>
                  <a:pt x="4348" y="1161"/>
                  <a:pt x="4109" y="825"/>
                  <a:pt x="3779" y="825"/>
                </a:cubicBezTo>
                <a:cubicBezTo>
                  <a:pt x="3640" y="825"/>
                  <a:pt x="3485" y="885"/>
                  <a:pt x="3328" y="1024"/>
                </a:cubicBezTo>
                <a:cubicBezTo>
                  <a:pt x="3251" y="667"/>
                  <a:pt x="3405" y="233"/>
                  <a:pt x="2953" y="83"/>
                </a:cubicBezTo>
                <a:cubicBezTo>
                  <a:pt x="2882" y="58"/>
                  <a:pt x="2817" y="47"/>
                  <a:pt x="2757" y="47"/>
                </a:cubicBezTo>
                <a:cubicBezTo>
                  <a:pt x="2447" y="47"/>
                  <a:pt x="2271" y="350"/>
                  <a:pt x="2161" y="649"/>
                </a:cubicBezTo>
                <a:cubicBezTo>
                  <a:pt x="1990" y="401"/>
                  <a:pt x="1808" y="1"/>
                  <a:pt x="1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31"/>
          <p:cNvSpPr/>
          <p:nvPr/>
        </p:nvSpPr>
        <p:spPr>
          <a:xfrm>
            <a:off x="-216592" y="1960941"/>
            <a:ext cx="1119791" cy="597829"/>
          </a:xfrm>
          <a:custGeom>
            <a:avLst/>
            <a:gdLst/>
            <a:ahLst/>
            <a:cxnLst/>
            <a:rect l="l" t="t" r="r" b="b"/>
            <a:pathLst>
              <a:path w="6642" h="3546" extrusionOk="0">
                <a:moveTo>
                  <a:pt x="2275" y="0"/>
                </a:moveTo>
                <a:cubicBezTo>
                  <a:pt x="2166" y="0"/>
                  <a:pt x="2046" y="30"/>
                  <a:pt x="1914" y="99"/>
                </a:cubicBezTo>
                <a:cubicBezTo>
                  <a:pt x="1312" y="415"/>
                  <a:pt x="1443" y="1302"/>
                  <a:pt x="1593" y="1850"/>
                </a:cubicBezTo>
                <a:cubicBezTo>
                  <a:pt x="1357" y="1669"/>
                  <a:pt x="1142" y="1595"/>
                  <a:pt x="960" y="1595"/>
                </a:cubicBezTo>
                <a:cubicBezTo>
                  <a:pt x="207" y="1595"/>
                  <a:pt x="1" y="2864"/>
                  <a:pt x="1122" y="3243"/>
                </a:cubicBezTo>
                <a:cubicBezTo>
                  <a:pt x="1725" y="3496"/>
                  <a:pt x="2445" y="3522"/>
                  <a:pt x="3144" y="3522"/>
                </a:cubicBezTo>
                <a:cubicBezTo>
                  <a:pt x="3325" y="3522"/>
                  <a:pt x="3505" y="3521"/>
                  <a:pt x="3681" y="3521"/>
                </a:cubicBezTo>
                <a:cubicBezTo>
                  <a:pt x="3844" y="3521"/>
                  <a:pt x="4004" y="3522"/>
                  <a:pt x="4158" y="3528"/>
                </a:cubicBezTo>
                <a:cubicBezTo>
                  <a:pt x="5289" y="3492"/>
                  <a:pt x="6533" y="3546"/>
                  <a:pt x="6587" y="2415"/>
                </a:cubicBezTo>
                <a:cubicBezTo>
                  <a:pt x="6641" y="1779"/>
                  <a:pt x="6275" y="1264"/>
                  <a:pt x="5771" y="1264"/>
                </a:cubicBezTo>
                <a:cubicBezTo>
                  <a:pt x="5558" y="1264"/>
                  <a:pt x="5321" y="1355"/>
                  <a:pt x="5081" y="1569"/>
                </a:cubicBezTo>
                <a:cubicBezTo>
                  <a:pt x="4967" y="1022"/>
                  <a:pt x="5212" y="361"/>
                  <a:pt x="4497" y="117"/>
                </a:cubicBezTo>
                <a:cubicBezTo>
                  <a:pt x="4395" y="82"/>
                  <a:pt x="4300" y="66"/>
                  <a:pt x="4212" y="66"/>
                </a:cubicBezTo>
                <a:cubicBezTo>
                  <a:pt x="3735" y="66"/>
                  <a:pt x="3468" y="541"/>
                  <a:pt x="3307" y="1004"/>
                </a:cubicBezTo>
                <a:cubicBezTo>
                  <a:pt x="3044" y="614"/>
                  <a:pt x="2769" y="0"/>
                  <a:pt x="2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31"/>
          <p:cNvSpPr/>
          <p:nvPr/>
        </p:nvSpPr>
        <p:spPr>
          <a:xfrm>
            <a:off x="4195474" y="249221"/>
            <a:ext cx="175505" cy="176348"/>
          </a:xfrm>
          <a:custGeom>
            <a:avLst/>
            <a:gdLst/>
            <a:ahLst/>
            <a:cxnLst/>
            <a:rect l="l" t="t" r="r" b="b"/>
            <a:pathLst>
              <a:path w="1041" h="1046" extrusionOk="0">
                <a:moveTo>
                  <a:pt x="766" y="0"/>
                </a:moveTo>
                <a:cubicBezTo>
                  <a:pt x="750" y="0"/>
                  <a:pt x="734" y="5"/>
                  <a:pt x="720" y="15"/>
                </a:cubicBezTo>
                <a:cubicBezTo>
                  <a:pt x="625" y="51"/>
                  <a:pt x="530" y="110"/>
                  <a:pt x="435" y="186"/>
                </a:cubicBezTo>
                <a:cubicBezTo>
                  <a:pt x="399" y="146"/>
                  <a:pt x="340" y="128"/>
                  <a:pt x="304" y="110"/>
                </a:cubicBezTo>
                <a:cubicBezTo>
                  <a:pt x="292" y="104"/>
                  <a:pt x="279" y="101"/>
                  <a:pt x="267" y="101"/>
                </a:cubicBezTo>
                <a:cubicBezTo>
                  <a:pt x="201" y="101"/>
                  <a:pt x="142" y="176"/>
                  <a:pt x="172" y="241"/>
                </a:cubicBezTo>
                <a:cubicBezTo>
                  <a:pt x="191" y="277"/>
                  <a:pt x="209" y="318"/>
                  <a:pt x="227" y="354"/>
                </a:cubicBezTo>
                <a:cubicBezTo>
                  <a:pt x="154" y="413"/>
                  <a:pt x="96" y="485"/>
                  <a:pt x="41" y="544"/>
                </a:cubicBezTo>
                <a:cubicBezTo>
                  <a:pt x="1" y="598"/>
                  <a:pt x="23" y="657"/>
                  <a:pt x="59" y="693"/>
                </a:cubicBezTo>
                <a:cubicBezTo>
                  <a:pt x="77" y="711"/>
                  <a:pt x="114" y="729"/>
                  <a:pt x="154" y="729"/>
                </a:cubicBezTo>
                <a:cubicBezTo>
                  <a:pt x="227" y="711"/>
                  <a:pt x="286" y="711"/>
                  <a:pt x="362" y="693"/>
                </a:cubicBezTo>
                <a:cubicBezTo>
                  <a:pt x="417" y="806"/>
                  <a:pt x="475" y="919"/>
                  <a:pt x="530" y="1014"/>
                </a:cubicBezTo>
                <a:cubicBezTo>
                  <a:pt x="553" y="1036"/>
                  <a:pt x="581" y="1046"/>
                  <a:pt x="608" y="1046"/>
                </a:cubicBezTo>
                <a:cubicBezTo>
                  <a:pt x="649" y="1046"/>
                  <a:pt x="688" y="1022"/>
                  <a:pt x="702" y="978"/>
                </a:cubicBezTo>
                <a:cubicBezTo>
                  <a:pt x="738" y="865"/>
                  <a:pt x="774" y="752"/>
                  <a:pt x="815" y="639"/>
                </a:cubicBezTo>
                <a:cubicBezTo>
                  <a:pt x="851" y="616"/>
                  <a:pt x="887" y="616"/>
                  <a:pt x="928" y="598"/>
                </a:cubicBezTo>
                <a:cubicBezTo>
                  <a:pt x="1041" y="580"/>
                  <a:pt x="1041" y="449"/>
                  <a:pt x="946" y="413"/>
                </a:cubicBezTo>
                <a:cubicBezTo>
                  <a:pt x="928" y="390"/>
                  <a:pt x="887" y="390"/>
                  <a:pt x="869" y="372"/>
                </a:cubicBezTo>
                <a:cubicBezTo>
                  <a:pt x="869" y="277"/>
                  <a:pt x="869" y="186"/>
                  <a:pt x="851" y="91"/>
                </a:cubicBezTo>
                <a:cubicBezTo>
                  <a:pt x="851" y="35"/>
                  <a:pt x="809" y="0"/>
                  <a:pt x="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31"/>
          <p:cNvSpPr/>
          <p:nvPr/>
        </p:nvSpPr>
        <p:spPr>
          <a:xfrm>
            <a:off x="569724" y="1166027"/>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31"/>
          <p:cNvSpPr/>
          <p:nvPr/>
        </p:nvSpPr>
        <p:spPr>
          <a:xfrm>
            <a:off x="7748729" y="2986995"/>
            <a:ext cx="174830" cy="175168"/>
          </a:xfrm>
          <a:custGeom>
            <a:avLst/>
            <a:gdLst/>
            <a:ahLst/>
            <a:cxnLst/>
            <a:rect l="l" t="t" r="r" b="b"/>
            <a:pathLst>
              <a:path w="1037" h="1039" extrusionOk="0">
                <a:moveTo>
                  <a:pt x="751" y="0"/>
                </a:moveTo>
                <a:cubicBezTo>
                  <a:pt x="739" y="0"/>
                  <a:pt x="727" y="2"/>
                  <a:pt x="716" y="7"/>
                </a:cubicBezTo>
                <a:cubicBezTo>
                  <a:pt x="621" y="61"/>
                  <a:pt x="526" y="120"/>
                  <a:pt x="435" y="174"/>
                </a:cubicBezTo>
                <a:cubicBezTo>
                  <a:pt x="394" y="156"/>
                  <a:pt x="340" y="138"/>
                  <a:pt x="299" y="120"/>
                </a:cubicBezTo>
                <a:cubicBezTo>
                  <a:pt x="285" y="109"/>
                  <a:pt x="271" y="104"/>
                  <a:pt x="258" y="104"/>
                </a:cubicBezTo>
                <a:cubicBezTo>
                  <a:pt x="201" y="104"/>
                  <a:pt x="154" y="189"/>
                  <a:pt x="168" y="251"/>
                </a:cubicBezTo>
                <a:cubicBezTo>
                  <a:pt x="186" y="287"/>
                  <a:pt x="209" y="323"/>
                  <a:pt x="227" y="364"/>
                </a:cubicBezTo>
                <a:cubicBezTo>
                  <a:pt x="150" y="418"/>
                  <a:pt x="96" y="477"/>
                  <a:pt x="37" y="550"/>
                </a:cubicBezTo>
                <a:cubicBezTo>
                  <a:pt x="1" y="590"/>
                  <a:pt x="19" y="663"/>
                  <a:pt x="55" y="685"/>
                </a:cubicBezTo>
                <a:cubicBezTo>
                  <a:pt x="68" y="712"/>
                  <a:pt x="94" y="729"/>
                  <a:pt x="121" y="729"/>
                </a:cubicBezTo>
                <a:cubicBezTo>
                  <a:pt x="130" y="729"/>
                  <a:pt x="140" y="726"/>
                  <a:pt x="150" y="722"/>
                </a:cubicBezTo>
                <a:cubicBezTo>
                  <a:pt x="227" y="722"/>
                  <a:pt x="281" y="703"/>
                  <a:pt x="358" y="703"/>
                </a:cubicBezTo>
                <a:cubicBezTo>
                  <a:pt x="413" y="817"/>
                  <a:pt x="471" y="912"/>
                  <a:pt x="526" y="1002"/>
                </a:cubicBezTo>
                <a:cubicBezTo>
                  <a:pt x="551" y="1027"/>
                  <a:pt x="585" y="1038"/>
                  <a:pt x="619" y="1038"/>
                </a:cubicBezTo>
                <a:cubicBezTo>
                  <a:pt x="663" y="1038"/>
                  <a:pt x="705" y="1018"/>
                  <a:pt x="716" y="984"/>
                </a:cubicBezTo>
                <a:cubicBezTo>
                  <a:pt x="734" y="871"/>
                  <a:pt x="774" y="740"/>
                  <a:pt x="811" y="627"/>
                </a:cubicBezTo>
                <a:cubicBezTo>
                  <a:pt x="847" y="627"/>
                  <a:pt x="888" y="608"/>
                  <a:pt x="924" y="608"/>
                </a:cubicBezTo>
                <a:cubicBezTo>
                  <a:pt x="1037" y="590"/>
                  <a:pt x="1037" y="459"/>
                  <a:pt x="942" y="418"/>
                </a:cubicBezTo>
                <a:cubicBezTo>
                  <a:pt x="924" y="400"/>
                  <a:pt x="888" y="382"/>
                  <a:pt x="865" y="382"/>
                </a:cubicBezTo>
                <a:cubicBezTo>
                  <a:pt x="865" y="269"/>
                  <a:pt x="865" y="174"/>
                  <a:pt x="847" y="79"/>
                </a:cubicBezTo>
                <a:cubicBezTo>
                  <a:pt x="847" y="35"/>
                  <a:pt x="800" y="0"/>
                  <a:pt x="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31"/>
          <p:cNvSpPr/>
          <p:nvPr/>
        </p:nvSpPr>
        <p:spPr>
          <a:xfrm>
            <a:off x="7977678" y="1744974"/>
            <a:ext cx="85476" cy="67268"/>
          </a:xfrm>
          <a:custGeom>
            <a:avLst/>
            <a:gdLst/>
            <a:ahLst/>
            <a:cxnLst/>
            <a:rect l="l" t="t" r="r" b="b"/>
            <a:pathLst>
              <a:path w="507" h="399" extrusionOk="0">
                <a:moveTo>
                  <a:pt x="262" y="0"/>
                </a:moveTo>
                <a:cubicBezTo>
                  <a:pt x="0" y="0"/>
                  <a:pt x="0" y="398"/>
                  <a:pt x="262" y="398"/>
                </a:cubicBezTo>
                <a:cubicBezTo>
                  <a:pt x="507" y="398"/>
                  <a:pt x="507" y="0"/>
                  <a:pt x="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31"/>
          <p:cNvSpPr/>
          <p:nvPr/>
        </p:nvSpPr>
        <p:spPr>
          <a:xfrm>
            <a:off x="8002798" y="1866192"/>
            <a:ext cx="89354" cy="66425"/>
          </a:xfrm>
          <a:custGeom>
            <a:avLst/>
            <a:gdLst/>
            <a:ahLst/>
            <a:cxnLst/>
            <a:rect l="l" t="t" r="r" b="b"/>
            <a:pathLst>
              <a:path w="530" h="394" extrusionOk="0">
                <a:moveTo>
                  <a:pt x="263" y="0"/>
                </a:moveTo>
                <a:cubicBezTo>
                  <a:pt x="0" y="0"/>
                  <a:pt x="0" y="394"/>
                  <a:pt x="263" y="394"/>
                </a:cubicBezTo>
                <a:cubicBezTo>
                  <a:pt x="530" y="394"/>
                  <a:pt x="530" y="0"/>
                  <a:pt x="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31"/>
          <p:cNvSpPr/>
          <p:nvPr/>
        </p:nvSpPr>
        <p:spPr>
          <a:xfrm>
            <a:off x="8111035" y="1757787"/>
            <a:ext cx="88680" cy="67437"/>
          </a:xfrm>
          <a:custGeom>
            <a:avLst/>
            <a:gdLst/>
            <a:ahLst/>
            <a:cxnLst/>
            <a:rect l="l" t="t" r="r" b="b"/>
            <a:pathLst>
              <a:path w="526" h="400" extrusionOk="0">
                <a:moveTo>
                  <a:pt x="263" y="1"/>
                </a:moveTo>
                <a:cubicBezTo>
                  <a:pt x="1" y="1"/>
                  <a:pt x="1" y="399"/>
                  <a:pt x="263" y="399"/>
                </a:cubicBezTo>
                <a:cubicBezTo>
                  <a:pt x="525" y="399"/>
                  <a:pt x="525" y="1"/>
                  <a:pt x="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31"/>
          <p:cNvSpPr/>
          <p:nvPr/>
        </p:nvSpPr>
        <p:spPr>
          <a:xfrm>
            <a:off x="3741623" y="785514"/>
            <a:ext cx="85645" cy="70303"/>
          </a:xfrm>
          <a:custGeom>
            <a:avLst/>
            <a:gdLst/>
            <a:ahLst/>
            <a:cxnLst/>
            <a:rect l="l" t="t" r="r" b="b"/>
            <a:pathLst>
              <a:path w="508" h="417" extrusionOk="0">
                <a:moveTo>
                  <a:pt x="263" y="0"/>
                </a:moveTo>
                <a:cubicBezTo>
                  <a:pt x="1" y="0"/>
                  <a:pt x="1" y="416"/>
                  <a:pt x="263" y="416"/>
                </a:cubicBezTo>
                <a:cubicBezTo>
                  <a:pt x="508" y="416"/>
                  <a:pt x="508" y="0"/>
                  <a:pt x="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31"/>
          <p:cNvSpPr/>
          <p:nvPr/>
        </p:nvSpPr>
        <p:spPr>
          <a:xfrm>
            <a:off x="3821030" y="664970"/>
            <a:ext cx="88680" cy="66425"/>
          </a:xfrm>
          <a:custGeom>
            <a:avLst/>
            <a:gdLst/>
            <a:ahLst/>
            <a:cxnLst/>
            <a:rect l="l" t="t" r="r" b="b"/>
            <a:pathLst>
              <a:path w="526" h="394" extrusionOk="0">
                <a:moveTo>
                  <a:pt x="263" y="0"/>
                </a:moveTo>
                <a:cubicBezTo>
                  <a:pt x="0" y="0"/>
                  <a:pt x="0" y="394"/>
                  <a:pt x="263" y="394"/>
                </a:cubicBezTo>
                <a:cubicBezTo>
                  <a:pt x="525" y="394"/>
                  <a:pt x="525" y="0"/>
                  <a:pt x="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31"/>
          <p:cNvSpPr/>
          <p:nvPr/>
        </p:nvSpPr>
        <p:spPr>
          <a:xfrm>
            <a:off x="3890321" y="826650"/>
            <a:ext cx="86488" cy="67268"/>
          </a:xfrm>
          <a:custGeom>
            <a:avLst/>
            <a:gdLst/>
            <a:ahLst/>
            <a:cxnLst/>
            <a:rect l="l" t="t" r="r" b="b"/>
            <a:pathLst>
              <a:path w="513" h="399" extrusionOk="0">
                <a:moveTo>
                  <a:pt x="250" y="0"/>
                </a:moveTo>
                <a:cubicBezTo>
                  <a:pt x="1" y="0"/>
                  <a:pt x="1" y="399"/>
                  <a:pt x="250" y="399"/>
                </a:cubicBezTo>
                <a:cubicBezTo>
                  <a:pt x="512" y="399"/>
                  <a:pt x="512" y="0"/>
                  <a:pt x="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31"/>
          <p:cNvSpPr/>
          <p:nvPr/>
        </p:nvSpPr>
        <p:spPr>
          <a:xfrm>
            <a:off x="369941" y="2809635"/>
            <a:ext cx="85476" cy="67268"/>
          </a:xfrm>
          <a:custGeom>
            <a:avLst/>
            <a:gdLst/>
            <a:ahLst/>
            <a:cxnLst/>
            <a:rect l="l" t="t" r="r" b="b"/>
            <a:pathLst>
              <a:path w="507" h="399" extrusionOk="0">
                <a:moveTo>
                  <a:pt x="244" y="0"/>
                </a:moveTo>
                <a:cubicBezTo>
                  <a:pt x="0" y="0"/>
                  <a:pt x="0" y="398"/>
                  <a:pt x="244" y="398"/>
                </a:cubicBezTo>
                <a:cubicBezTo>
                  <a:pt x="507" y="398"/>
                  <a:pt x="507" y="0"/>
                  <a:pt x="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31"/>
          <p:cNvSpPr/>
          <p:nvPr/>
        </p:nvSpPr>
        <p:spPr>
          <a:xfrm>
            <a:off x="515605" y="2743210"/>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31"/>
          <p:cNvSpPr/>
          <p:nvPr/>
        </p:nvSpPr>
        <p:spPr>
          <a:xfrm>
            <a:off x="531622" y="2930853"/>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31"/>
          <p:cNvSpPr/>
          <p:nvPr/>
        </p:nvSpPr>
        <p:spPr>
          <a:xfrm>
            <a:off x="2228505" y="477327"/>
            <a:ext cx="89354" cy="66594"/>
          </a:xfrm>
          <a:custGeom>
            <a:avLst/>
            <a:gdLst/>
            <a:ahLst/>
            <a:cxnLst/>
            <a:rect l="l" t="t" r="r" b="b"/>
            <a:pathLst>
              <a:path w="530" h="395" extrusionOk="0">
                <a:moveTo>
                  <a:pt x="268" y="1"/>
                </a:moveTo>
                <a:cubicBezTo>
                  <a:pt x="1" y="1"/>
                  <a:pt x="1" y="394"/>
                  <a:pt x="268" y="394"/>
                </a:cubicBezTo>
                <a:cubicBezTo>
                  <a:pt x="530" y="394"/>
                  <a:pt x="530" y="1"/>
                  <a:pt x="2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31"/>
          <p:cNvSpPr txBox="1"/>
          <p:nvPr/>
        </p:nvSpPr>
        <p:spPr>
          <a:xfrm>
            <a:off x="2454538" y="3296213"/>
            <a:ext cx="4235700" cy="7287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dk2"/>
                </a:solidFill>
                <a:latin typeface="Open Sans"/>
                <a:ea typeface="Open Sans"/>
                <a:cs typeface="Open Sans"/>
                <a:sym typeface="Open Sans"/>
              </a:rPr>
              <a:t>CREDITS: This presentation template was created by </a:t>
            </a:r>
            <a:r>
              <a:rPr lang="en" sz="11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b="1">
                <a:solidFill>
                  <a:schemeClr val="dk2"/>
                </a:solidFill>
                <a:latin typeface="Open Sans"/>
                <a:ea typeface="Open Sans"/>
                <a:cs typeface="Open Sans"/>
                <a:sym typeface="Open Sans"/>
              </a:rPr>
              <a:t>,</a:t>
            </a:r>
            <a:r>
              <a:rPr lang="en" sz="1100">
                <a:solidFill>
                  <a:schemeClr val="dk2"/>
                </a:solidFill>
                <a:latin typeface="Open Sans"/>
                <a:ea typeface="Open Sans"/>
                <a:cs typeface="Open Sans"/>
                <a:sym typeface="Open Sans"/>
              </a:rPr>
              <a:t> including icons by </a:t>
            </a:r>
            <a:r>
              <a:rPr lang="en" sz="11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2"/>
                </a:solidFill>
                <a:latin typeface="Open Sans"/>
                <a:ea typeface="Open Sans"/>
                <a:cs typeface="Open Sans"/>
                <a:sym typeface="Open Sans"/>
              </a:rPr>
              <a:t>, infographics &amp; images by </a:t>
            </a:r>
            <a:r>
              <a:rPr lang="en" sz="11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dk2"/>
                </a:solidFill>
                <a:latin typeface="Open Sans"/>
                <a:ea typeface="Open Sans"/>
                <a:cs typeface="Open Sans"/>
                <a:sym typeface="Open Sans"/>
              </a:rPr>
              <a:t> </a:t>
            </a:r>
            <a:endParaRPr sz="1100" dirty="0">
              <a:solidFill>
                <a:schemeClr val="dk2"/>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9"/>
        <p:cNvGrpSpPr/>
        <p:nvPr/>
      </p:nvGrpSpPr>
      <p:grpSpPr>
        <a:xfrm>
          <a:off x="0" y="0"/>
          <a:ext cx="0" cy="0"/>
          <a:chOff x="0" y="0"/>
          <a:chExt cx="0" cy="0"/>
        </a:xfrm>
      </p:grpSpPr>
      <p:sp>
        <p:nvSpPr>
          <p:cNvPr id="390" name="Google Shape;390;p3"/>
          <p:cNvSpPr txBox="1">
            <a:spLocks noGrp="1"/>
          </p:cNvSpPr>
          <p:nvPr>
            <p:ph type="title"/>
          </p:nvPr>
        </p:nvSpPr>
        <p:spPr>
          <a:xfrm>
            <a:off x="4489850" y="1441125"/>
            <a:ext cx="3680100" cy="1903200"/>
          </a:xfrm>
          <a:prstGeom prst="rect">
            <a:avLst/>
          </a:prstGeom>
        </p:spPr>
        <p:txBody>
          <a:bodyPr spcFirstLastPara="1" wrap="square" lIns="91425" tIns="91425" rIns="91425" bIns="91425" anchor="ctr" anchorCtr="0">
            <a:noAutofit/>
          </a:bodyPr>
          <a:lstStyle>
            <a:lvl1pPr marR="47625" lvl="0" algn="r">
              <a:spcBef>
                <a:spcPts val="0"/>
              </a:spcBef>
              <a:spcAft>
                <a:spcPts val="0"/>
              </a:spcAft>
              <a:buSzPts val="48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391" name="Google Shape;391;p3"/>
          <p:cNvGrpSpPr/>
          <p:nvPr/>
        </p:nvGrpSpPr>
        <p:grpSpPr>
          <a:xfrm>
            <a:off x="296537" y="125187"/>
            <a:ext cx="1551786" cy="1043330"/>
            <a:chOff x="423128" y="-50505"/>
            <a:chExt cx="1593210" cy="1071181"/>
          </a:xfrm>
        </p:grpSpPr>
        <p:sp>
          <p:nvSpPr>
            <p:cNvPr id="392" name="Google Shape;392;p3"/>
            <p:cNvSpPr/>
            <p:nvPr/>
          </p:nvSpPr>
          <p:spPr>
            <a:xfrm>
              <a:off x="768812" y="210058"/>
              <a:ext cx="292735" cy="79228"/>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
            <p:cNvSpPr/>
            <p:nvPr/>
          </p:nvSpPr>
          <p:spPr>
            <a:xfrm>
              <a:off x="1086130" y="149739"/>
              <a:ext cx="242433" cy="75446"/>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
            <p:cNvSpPr/>
            <p:nvPr/>
          </p:nvSpPr>
          <p:spPr>
            <a:xfrm>
              <a:off x="1071569" y="392527"/>
              <a:ext cx="221064" cy="71286"/>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
            <p:cNvSpPr/>
            <p:nvPr/>
          </p:nvSpPr>
          <p:spPr>
            <a:xfrm>
              <a:off x="1285447" y="307060"/>
              <a:ext cx="221064" cy="71286"/>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
            <p:cNvSpPr/>
            <p:nvPr/>
          </p:nvSpPr>
          <p:spPr>
            <a:xfrm>
              <a:off x="1203375" y="17189"/>
              <a:ext cx="274770" cy="94544"/>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
            <p:cNvSpPr/>
            <p:nvPr/>
          </p:nvSpPr>
          <p:spPr>
            <a:xfrm>
              <a:off x="1681622" y="177535"/>
              <a:ext cx="199506" cy="91329"/>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
            <p:cNvSpPr/>
            <p:nvPr/>
          </p:nvSpPr>
          <p:spPr>
            <a:xfrm>
              <a:off x="1520693" y="527158"/>
              <a:ext cx="185890" cy="71097"/>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
            <p:cNvSpPr/>
            <p:nvPr/>
          </p:nvSpPr>
          <p:spPr>
            <a:xfrm>
              <a:off x="1841604" y="355844"/>
              <a:ext cx="174733" cy="80551"/>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
            <p:cNvSpPr/>
            <p:nvPr/>
          </p:nvSpPr>
          <p:spPr>
            <a:xfrm>
              <a:off x="961321" y="683344"/>
              <a:ext cx="210663" cy="79795"/>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
            <p:cNvSpPr/>
            <p:nvPr/>
          </p:nvSpPr>
          <p:spPr>
            <a:xfrm>
              <a:off x="594268" y="502954"/>
              <a:ext cx="227682" cy="82253"/>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
            <p:cNvSpPr/>
            <p:nvPr/>
          </p:nvSpPr>
          <p:spPr>
            <a:xfrm>
              <a:off x="1260674" y="651766"/>
              <a:ext cx="224279" cy="97758"/>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
            <p:cNvSpPr/>
            <p:nvPr/>
          </p:nvSpPr>
          <p:spPr>
            <a:xfrm>
              <a:off x="1752536" y="681831"/>
              <a:ext cx="181541" cy="77904"/>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
            <p:cNvSpPr/>
            <p:nvPr/>
          </p:nvSpPr>
          <p:spPr>
            <a:xfrm>
              <a:off x="719266" y="-50505"/>
              <a:ext cx="238840" cy="98136"/>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
            <p:cNvSpPr/>
            <p:nvPr/>
          </p:nvSpPr>
          <p:spPr>
            <a:xfrm>
              <a:off x="1527690" y="893987"/>
              <a:ext cx="175489" cy="87169"/>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
            <p:cNvSpPr/>
            <p:nvPr/>
          </p:nvSpPr>
          <p:spPr>
            <a:xfrm>
              <a:off x="423128" y="298551"/>
              <a:ext cx="227872" cy="91140"/>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
            <p:cNvSpPr/>
            <p:nvPr/>
          </p:nvSpPr>
          <p:spPr>
            <a:xfrm>
              <a:off x="1025427" y="940125"/>
              <a:ext cx="199506" cy="80551"/>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
            <p:cNvSpPr/>
            <p:nvPr/>
          </p:nvSpPr>
          <p:spPr>
            <a:xfrm>
              <a:off x="590864" y="720216"/>
              <a:ext cx="224279" cy="79228"/>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9" name="Google Shape;409;p3"/>
          <p:cNvGrpSpPr/>
          <p:nvPr/>
        </p:nvGrpSpPr>
        <p:grpSpPr>
          <a:xfrm>
            <a:off x="7452833" y="109838"/>
            <a:ext cx="1525066" cy="1089987"/>
            <a:chOff x="3287500" y="1126625"/>
            <a:chExt cx="222800" cy="159250"/>
          </a:xfrm>
        </p:grpSpPr>
        <p:sp>
          <p:nvSpPr>
            <p:cNvPr id="410" name="Google Shape;410;p3"/>
            <p:cNvSpPr/>
            <p:nvPr/>
          </p:nvSpPr>
          <p:spPr>
            <a:xfrm>
              <a:off x="3337825" y="1214725"/>
              <a:ext cx="15625" cy="15625"/>
            </a:xfrm>
            <a:custGeom>
              <a:avLst/>
              <a:gdLst/>
              <a:ahLst/>
              <a:cxnLst/>
              <a:rect l="l" t="t" r="r" b="b"/>
              <a:pathLst>
                <a:path w="625" h="625" extrusionOk="0">
                  <a:moveTo>
                    <a:pt x="303" y="0"/>
                  </a:moveTo>
                  <a:cubicBezTo>
                    <a:pt x="267" y="0"/>
                    <a:pt x="226" y="0"/>
                    <a:pt x="190" y="19"/>
                  </a:cubicBezTo>
                  <a:cubicBezTo>
                    <a:pt x="154" y="37"/>
                    <a:pt x="113" y="59"/>
                    <a:pt x="95" y="95"/>
                  </a:cubicBezTo>
                  <a:cubicBezTo>
                    <a:pt x="59" y="114"/>
                    <a:pt x="41" y="150"/>
                    <a:pt x="23" y="190"/>
                  </a:cubicBezTo>
                  <a:cubicBezTo>
                    <a:pt x="0" y="227"/>
                    <a:pt x="0" y="263"/>
                    <a:pt x="0" y="304"/>
                  </a:cubicBezTo>
                  <a:lnTo>
                    <a:pt x="0" y="399"/>
                  </a:lnTo>
                  <a:cubicBezTo>
                    <a:pt x="23" y="435"/>
                    <a:pt x="59" y="489"/>
                    <a:pt x="95" y="530"/>
                  </a:cubicBezTo>
                  <a:cubicBezTo>
                    <a:pt x="113" y="548"/>
                    <a:pt x="136" y="566"/>
                    <a:pt x="154" y="584"/>
                  </a:cubicBezTo>
                  <a:cubicBezTo>
                    <a:pt x="190" y="602"/>
                    <a:pt x="249" y="625"/>
                    <a:pt x="303" y="625"/>
                  </a:cubicBezTo>
                  <a:cubicBezTo>
                    <a:pt x="362" y="625"/>
                    <a:pt x="398" y="602"/>
                    <a:pt x="434" y="584"/>
                  </a:cubicBezTo>
                  <a:cubicBezTo>
                    <a:pt x="475" y="584"/>
                    <a:pt x="493" y="566"/>
                    <a:pt x="529" y="530"/>
                  </a:cubicBezTo>
                  <a:cubicBezTo>
                    <a:pt x="566" y="489"/>
                    <a:pt x="588" y="471"/>
                    <a:pt x="588" y="435"/>
                  </a:cubicBezTo>
                  <a:cubicBezTo>
                    <a:pt x="606" y="399"/>
                    <a:pt x="624" y="358"/>
                    <a:pt x="624" y="304"/>
                  </a:cubicBezTo>
                  <a:cubicBezTo>
                    <a:pt x="624" y="285"/>
                    <a:pt x="606" y="245"/>
                    <a:pt x="606" y="227"/>
                  </a:cubicBezTo>
                  <a:cubicBezTo>
                    <a:pt x="588" y="172"/>
                    <a:pt x="566" y="132"/>
                    <a:pt x="529" y="95"/>
                  </a:cubicBezTo>
                  <a:cubicBezTo>
                    <a:pt x="511" y="77"/>
                    <a:pt x="493" y="59"/>
                    <a:pt x="475" y="37"/>
                  </a:cubicBezTo>
                  <a:cubicBezTo>
                    <a:pt x="416" y="19"/>
                    <a:pt x="362"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
            <p:cNvSpPr/>
            <p:nvPr/>
          </p:nvSpPr>
          <p:spPr>
            <a:xfrm>
              <a:off x="3356700" y="1177075"/>
              <a:ext cx="13725" cy="13700"/>
            </a:xfrm>
            <a:custGeom>
              <a:avLst/>
              <a:gdLst/>
              <a:ahLst/>
              <a:cxnLst/>
              <a:rect l="l" t="t" r="r" b="b"/>
              <a:pathLst>
                <a:path w="549" h="548" extrusionOk="0">
                  <a:moveTo>
                    <a:pt x="286" y="0"/>
                  </a:moveTo>
                  <a:cubicBezTo>
                    <a:pt x="209" y="0"/>
                    <a:pt x="132" y="36"/>
                    <a:pt x="96" y="95"/>
                  </a:cubicBezTo>
                  <a:cubicBezTo>
                    <a:pt x="59" y="113"/>
                    <a:pt x="37" y="149"/>
                    <a:pt x="37" y="167"/>
                  </a:cubicBezTo>
                  <a:cubicBezTo>
                    <a:pt x="19" y="208"/>
                    <a:pt x="1" y="244"/>
                    <a:pt x="1" y="280"/>
                  </a:cubicBezTo>
                  <a:cubicBezTo>
                    <a:pt x="19" y="357"/>
                    <a:pt x="37" y="434"/>
                    <a:pt x="96" y="470"/>
                  </a:cubicBezTo>
                  <a:cubicBezTo>
                    <a:pt x="132" y="525"/>
                    <a:pt x="209" y="547"/>
                    <a:pt x="286" y="547"/>
                  </a:cubicBezTo>
                  <a:cubicBezTo>
                    <a:pt x="358" y="547"/>
                    <a:pt x="417" y="525"/>
                    <a:pt x="471" y="470"/>
                  </a:cubicBezTo>
                  <a:cubicBezTo>
                    <a:pt x="489" y="452"/>
                    <a:pt x="512" y="412"/>
                    <a:pt x="530" y="375"/>
                  </a:cubicBezTo>
                  <a:cubicBezTo>
                    <a:pt x="548" y="357"/>
                    <a:pt x="548" y="321"/>
                    <a:pt x="548" y="280"/>
                  </a:cubicBezTo>
                  <a:cubicBezTo>
                    <a:pt x="548" y="208"/>
                    <a:pt x="530" y="131"/>
                    <a:pt x="471" y="95"/>
                  </a:cubicBezTo>
                  <a:cubicBezTo>
                    <a:pt x="417" y="36"/>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
            <p:cNvSpPr/>
            <p:nvPr/>
          </p:nvSpPr>
          <p:spPr>
            <a:xfrm>
              <a:off x="3409075" y="1193000"/>
              <a:ext cx="12225" cy="12350"/>
            </a:xfrm>
            <a:custGeom>
              <a:avLst/>
              <a:gdLst/>
              <a:ahLst/>
              <a:cxnLst/>
              <a:rect l="l" t="t" r="r" b="b"/>
              <a:pathLst>
                <a:path w="489" h="494" extrusionOk="0">
                  <a:moveTo>
                    <a:pt x="244" y="1"/>
                  </a:moveTo>
                  <a:cubicBezTo>
                    <a:pt x="204" y="1"/>
                    <a:pt x="186" y="23"/>
                    <a:pt x="149" y="23"/>
                  </a:cubicBezTo>
                  <a:cubicBezTo>
                    <a:pt x="131" y="42"/>
                    <a:pt x="91" y="60"/>
                    <a:pt x="73" y="78"/>
                  </a:cubicBezTo>
                  <a:cubicBezTo>
                    <a:pt x="54" y="96"/>
                    <a:pt x="36" y="137"/>
                    <a:pt x="18" y="155"/>
                  </a:cubicBezTo>
                  <a:cubicBezTo>
                    <a:pt x="18" y="191"/>
                    <a:pt x="0" y="209"/>
                    <a:pt x="0" y="250"/>
                  </a:cubicBezTo>
                  <a:cubicBezTo>
                    <a:pt x="0" y="268"/>
                    <a:pt x="18" y="286"/>
                    <a:pt x="18" y="322"/>
                  </a:cubicBezTo>
                  <a:cubicBezTo>
                    <a:pt x="18" y="363"/>
                    <a:pt x="36" y="399"/>
                    <a:pt x="73" y="417"/>
                  </a:cubicBezTo>
                  <a:cubicBezTo>
                    <a:pt x="91" y="435"/>
                    <a:pt x="113" y="453"/>
                    <a:pt x="131" y="453"/>
                  </a:cubicBezTo>
                  <a:cubicBezTo>
                    <a:pt x="168" y="476"/>
                    <a:pt x="204" y="494"/>
                    <a:pt x="244" y="494"/>
                  </a:cubicBezTo>
                  <a:cubicBezTo>
                    <a:pt x="281" y="494"/>
                    <a:pt x="317" y="494"/>
                    <a:pt x="339" y="476"/>
                  </a:cubicBezTo>
                  <a:cubicBezTo>
                    <a:pt x="376" y="453"/>
                    <a:pt x="394" y="453"/>
                    <a:pt x="412" y="417"/>
                  </a:cubicBezTo>
                  <a:cubicBezTo>
                    <a:pt x="453" y="399"/>
                    <a:pt x="453" y="381"/>
                    <a:pt x="471" y="340"/>
                  </a:cubicBezTo>
                  <a:cubicBezTo>
                    <a:pt x="489" y="322"/>
                    <a:pt x="489" y="286"/>
                    <a:pt x="489" y="250"/>
                  </a:cubicBezTo>
                  <a:lnTo>
                    <a:pt x="489" y="191"/>
                  </a:lnTo>
                  <a:cubicBezTo>
                    <a:pt x="471" y="155"/>
                    <a:pt x="453" y="114"/>
                    <a:pt x="412" y="78"/>
                  </a:cubicBezTo>
                  <a:cubicBezTo>
                    <a:pt x="394" y="60"/>
                    <a:pt x="394" y="60"/>
                    <a:pt x="376" y="42"/>
                  </a:cubicBezTo>
                  <a:cubicBezTo>
                    <a:pt x="339" y="23"/>
                    <a:pt x="299" y="1"/>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
            <p:cNvSpPr/>
            <p:nvPr/>
          </p:nvSpPr>
          <p:spPr>
            <a:xfrm>
              <a:off x="3418450" y="1148800"/>
              <a:ext cx="9875" cy="9850"/>
            </a:xfrm>
            <a:custGeom>
              <a:avLst/>
              <a:gdLst/>
              <a:ahLst/>
              <a:cxnLst/>
              <a:rect l="l" t="t" r="r" b="b"/>
              <a:pathLst>
                <a:path w="395" h="394" extrusionOk="0">
                  <a:moveTo>
                    <a:pt x="191" y="0"/>
                  </a:moveTo>
                  <a:cubicBezTo>
                    <a:pt x="168" y="0"/>
                    <a:pt x="132" y="18"/>
                    <a:pt x="114" y="18"/>
                  </a:cubicBezTo>
                  <a:cubicBezTo>
                    <a:pt x="96" y="36"/>
                    <a:pt x="78" y="36"/>
                    <a:pt x="55" y="54"/>
                  </a:cubicBezTo>
                  <a:cubicBezTo>
                    <a:pt x="37" y="72"/>
                    <a:pt x="19" y="95"/>
                    <a:pt x="19" y="131"/>
                  </a:cubicBezTo>
                  <a:cubicBezTo>
                    <a:pt x="1" y="149"/>
                    <a:pt x="1" y="167"/>
                    <a:pt x="1" y="208"/>
                  </a:cubicBezTo>
                  <a:lnTo>
                    <a:pt x="1" y="244"/>
                  </a:lnTo>
                  <a:cubicBezTo>
                    <a:pt x="19" y="281"/>
                    <a:pt x="37" y="321"/>
                    <a:pt x="55" y="339"/>
                  </a:cubicBezTo>
                  <a:cubicBezTo>
                    <a:pt x="78" y="339"/>
                    <a:pt x="78" y="357"/>
                    <a:pt x="96" y="376"/>
                  </a:cubicBezTo>
                  <a:cubicBezTo>
                    <a:pt x="132" y="376"/>
                    <a:pt x="150" y="394"/>
                    <a:pt x="191" y="394"/>
                  </a:cubicBezTo>
                  <a:cubicBezTo>
                    <a:pt x="227" y="394"/>
                    <a:pt x="245" y="394"/>
                    <a:pt x="263" y="376"/>
                  </a:cubicBezTo>
                  <a:cubicBezTo>
                    <a:pt x="281" y="376"/>
                    <a:pt x="322" y="357"/>
                    <a:pt x="340" y="339"/>
                  </a:cubicBezTo>
                  <a:cubicBezTo>
                    <a:pt x="358" y="321"/>
                    <a:pt x="358" y="299"/>
                    <a:pt x="376" y="281"/>
                  </a:cubicBezTo>
                  <a:cubicBezTo>
                    <a:pt x="376" y="244"/>
                    <a:pt x="394" y="226"/>
                    <a:pt x="394" y="208"/>
                  </a:cubicBezTo>
                  <a:cubicBezTo>
                    <a:pt x="376" y="186"/>
                    <a:pt x="376" y="167"/>
                    <a:pt x="376" y="149"/>
                  </a:cubicBezTo>
                  <a:cubicBezTo>
                    <a:pt x="376" y="113"/>
                    <a:pt x="358" y="95"/>
                    <a:pt x="340" y="54"/>
                  </a:cubicBezTo>
                  <a:cubicBezTo>
                    <a:pt x="322" y="54"/>
                    <a:pt x="304" y="36"/>
                    <a:pt x="281" y="36"/>
                  </a:cubicBezTo>
                  <a:cubicBezTo>
                    <a:pt x="263" y="18"/>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
            <p:cNvSpPr/>
            <p:nvPr/>
          </p:nvSpPr>
          <p:spPr>
            <a:xfrm>
              <a:off x="3381250" y="1238050"/>
              <a:ext cx="7025" cy="7075"/>
            </a:xfrm>
            <a:custGeom>
              <a:avLst/>
              <a:gdLst/>
              <a:ahLst/>
              <a:cxnLst/>
              <a:rect l="l" t="t" r="r" b="b"/>
              <a:pathLst>
                <a:path w="281" h="283" extrusionOk="0">
                  <a:moveTo>
                    <a:pt x="150" y="0"/>
                  </a:moveTo>
                  <a:cubicBezTo>
                    <a:pt x="138" y="0"/>
                    <a:pt x="125" y="8"/>
                    <a:pt x="113" y="8"/>
                  </a:cubicBezTo>
                  <a:cubicBezTo>
                    <a:pt x="73" y="8"/>
                    <a:pt x="36" y="49"/>
                    <a:pt x="18" y="67"/>
                  </a:cubicBezTo>
                  <a:lnTo>
                    <a:pt x="18" y="121"/>
                  </a:lnTo>
                  <a:cubicBezTo>
                    <a:pt x="0" y="144"/>
                    <a:pt x="0" y="162"/>
                    <a:pt x="18" y="180"/>
                  </a:cubicBezTo>
                  <a:cubicBezTo>
                    <a:pt x="18" y="216"/>
                    <a:pt x="36" y="235"/>
                    <a:pt x="73" y="257"/>
                  </a:cubicBezTo>
                  <a:cubicBezTo>
                    <a:pt x="101" y="270"/>
                    <a:pt x="128" y="283"/>
                    <a:pt x="154" y="283"/>
                  </a:cubicBezTo>
                  <a:cubicBezTo>
                    <a:pt x="165" y="283"/>
                    <a:pt x="175" y="281"/>
                    <a:pt x="186" y="275"/>
                  </a:cubicBezTo>
                  <a:cubicBezTo>
                    <a:pt x="226" y="275"/>
                    <a:pt x="245" y="235"/>
                    <a:pt x="263" y="216"/>
                  </a:cubicBezTo>
                  <a:cubicBezTo>
                    <a:pt x="281" y="198"/>
                    <a:pt x="281" y="162"/>
                    <a:pt x="281" y="144"/>
                  </a:cubicBezTo>
                  <a:lnTo>
                    <a:pt x="281" y="85"/>
                  </a:lnTo>
                  <a:cubicBezTo>
                    <a:pt x="263" y="67"/>
                    <a:pt x="263" y="49"/>
                    <a:pt x="245" y="49"/>
                  </a:cubicBezTo>
                  <a:cubicBezTo>
                    <a:pt x="226" y="31"/>
                    <a:pt x="208" y="8"/>
                    <a:pt x="186" y="8"/>
                  </a:cubicBezTo>
                  <a:lnTo>
                    <a:pt x="168" y="8"/>
                  </a:lnTo>
                  <a:cubicBezTo>
                    <a:pt x="162" y="2"/>
                    <a:pt x="15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
            <p:cNvSpPr/>
            <p:nvPr/>
          </p:nvSpPr>
          <p:spPr>
            <a:xfrm>
              <a:off x="3390175" y="1183175"/>
              <a:ext cx="9425" cy="9600"/>
            </a:xfrm>
            <a:custGeom>
              <a:avLst/>
              <a:gdLst/>
              <a:ahLst/>
              <a:cxnLst/>
              <a:rect l="l" t="t" r="r" b="b"/>
              <a:pathLst>
                <a:path w="377" h="384" extrusionOk="0">
                  <a:moveTo>
                    <a:pt x="191" y="0"/>
                  </a:moveTo>
                  <a:cubicBezTo>
                    <a:pt x="168" y="0"/>
                    <a:pt x="150" y="18"/>
                    <a:pt x="114" y="18"/>
                  </a:cubicBezTo>
                  <a:cubicBezTo>
                    <a:pt x="96" y="36"/>
                    <a:pt x="78" y="36"/>
                    <a:pt x="55" y="55"/>
                  </a:cubicBezTo>
                  <a:cubicBezTo>
                    <a:pt x="37" y="77"/>
                    <a:pt x="19" y="95"/>
                    <a:pt x="19" y="131"/>
                  </a:cubicBezTo>
                  <a:cubicBezTo>
                    <a:pt x="1" y="150"/>
                    <a:pt x="1" y="168"/>
                    <a:pt x="1" y="190"/>
                  </a:cubicBezTo>
                  <a:cubicBezTo>
                    <a:pt x="1" y="208"/>
                    <a:pt x="1" y="226"/>
                    <a:pt x="19" y="245"/>
                  </a:cubicBezTo>
                  <a:cubicBezTo>
                    <a:pt x="19" y="281"/>
                    <a:pt x="37" y="303"/>
                    <a:pt x="55" y="340"/>
                  </a:cubicBezTo>
                  <a:cubicBezTo>
                    <a:pt x="78" y="340"/>
                    <a:pt x="78" y="358"/>
                    <a:pt x="96" y="358"/>
                  </a:cubicBezTo>
                  <a:cubicBezTo>
                    <a:pt x="132" y="376"/>
                    <a:pt x="150" y="376"/>
                    <a:pt x="191" y="376"/>
                  </a:cubicBezTo>
                  <a:cubicBezTo>
                    <a:pt x="203" y="382"/>
                    <a:pt x="213" y="384"/>
                    <a:pt x="222" y="384"/>
                  </a:cubicBezTo>
                  <a:cubicBezTo>
                    <a:pt x="239" y="384"/>
                    <a:pt x="251" y="376"/>
                    <a:pt x="263" y="376"/>
                  </a:cubicBezTo>
                  <a:cubicBezTo>
                    <a:pt x="281" y="358"/>
                    <a:pt x="304" y="358"/>
                    <a:pt x="322" y="340"/>
                  </a:cubicBezTo>
                  <a:cubicBezTo>
                    <a:pt x="340" y="321"/>
                    <a:pt x="358" y="303"/>
                    <a:pt x="358" y="263"/>
                  </a:cubicBezTo>
                  <a:cubicBezTo>
                    <a:pt x="376" y="245"/>
                    <a:pt x="376" y="226"/>
                    <a:pt x="376" y="190"/>
                  </a:cubicBezTo>
                  <a:lnTo>
                    <a:pt x="376" y="150"/>
                  </a:lnTo>
                  <a:cubicBezTo>
                    <a:pt x="358" y="113"/>
                    <a:pt x="358" y="95"/>
                    <a:pt x="322" y="55"/>
                  </a:cubicBezTo>
                  <a:cubicBezTo>
                    <a:pt x="322" y="55"/>
                    <a:pt x="304" y="36"/>
                    <a:pt x="281" y="36"/>
                  </a:cubicBezTo>
                  <a:cubicBezTo>
                    <a:pt x="263" y="18"/>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
            <p:cNvSpPr/>
            <p:nvPr/>
          </p:nvSpPr>
          <p:spPr>
            <a:xfrm>
              <a:off x="3327525" y="1165750"/>
              <a:ext cx="9875" cy="10200"/>
            </a:xfrm>
            <a:custGeom>
              <a:avLst/>
              <a:gdLst/>
              <a:ahLst/>
              <a:cxnLst/>
              <a:rect l="l" t="t" r="r" b="b"/>
              <a:pathLst>
                <a:path w="395" h="408" extrusionOk="0">
                  <a:moveTo>
                    <a:pt x="227" y="1"/>
                  </a:moveTo>
                  <a:cubicBezTo>
                    <a:pt x="209" y="1"/>
                    <a:pt x="168" y="1"/>
                    <a:pt x="150" y="19"/>
                  </a:cubicBezTo>
                  <a:cubicBezTo>
                    <a:pt x="114" y="19"/>
                    <a:pt x="96" y="37"/>
                    <a:pt x="73" y="55"/>
                  </a:cubicBezTo>
                  <a:cubicBezTo>
                    <a:pt x="55" y="55"/>
                    <a:pt x="37" y="73"/>
                    <a:pt x="19" y="114"/>
                  </a:cubicBezTo>
                  <a:cubicBezTo>
                    <a:pt x="1" y="132"/>
                    <a:pt x="1" y="150"/>
                    <a:pt x="1" y="186"/>
                  </a:cubicBezTo>
                  <a:lnTo>
                    <a:pt x="1" y="263"/>
                  </a:lnTo>
                  <a:cubicBezTo>
                    <a:pt x="19" y="281"/>
                    <a:pt x="19" y="299"/>
                    <a:pt x="19" y="299"/>
                  </a:cubicBezTo>
                  <a:cubicBezTo>
                    <a:pt x="37" y="340"/>
                    <a:pt x="73" y="358"/>
                    <a:pt x="96" y="376"/>
                  </a:cubicBezTo>
                  <a:cubicBezTo>
                    <a:pt x="114" y="394"/>
                    <a:pt x="132" y="394"/>
                    <a:pt x="150" y="394"/>
                  </a:cubicBezTo>
                  <a:cubicBezTo>
                    <a:pt x="168" y="403"/>
                    <a:pt x="187" y="408"/>
                    <a:pt x="204" y="408"/>
                  </a:cubicBezTo>
                  <a:cubicBezTo>
                    <a:pt x="221" y="408"/>
                    <a:pt x="236" y="403"/>
                    <a:pt x="245" y="394"/>
                  </a:cubicBezTo>
                  <a:cubicBezTo>
                    <a:pt x="263" y="394"/>
                    <a:pt x="281" y="394"/>
                    <a:pt x="299" y="376"/>
                  </a:cubicBezTo>
                  <a:cubicBezTo>
                    <a:pt x="340" y="358"/>
                    <a:pt x="358" y="340"/>
                    <a:pt x="376" y="299"/>
                  </a:cubicBezTo>
                  <a:cubicBezTo>
                    <a:pt x="376" y="299"/>
                    <a:pt x="394" y="281"/>
                    <a:pt x="394" y="263"/>
                  </a:cubicBezTo>
                  <a:lnTo>
                    <a:pt x="394" y="168"/>
                  </a:lnTo>
                  <a:lnTo>
                    <a:pt x="394" y="150"/>
                  </a:lnTo>
                  <a:cubicBezTo>
                    <a:pt x="394" y="132"/>
                    <a:pt x="376" y="114"/>
                    <a:pt x="358" y="96"/>
                  </a:cubicBezTo>
                  <a:cubicBezTo>
                    <a:pt x="340" y="55"/>
                    <a:pt x="322" y="37"/>
                    <a:pt x="299" y="37"/>
                  </a:cubicBezTo>
                  <a:cubicBezTo>
                    <a:pt x="281" y="19"/>
                    <a:pt x="245" y="19"/>
                    <a:pt x="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
            <p:cNvSpPr/>
            <p:nvPr/>
          </p:nvSpPr>
          <p:spPr>
            <a:xfrm>
              <a:off x="3287500" y="1206700"/>
              <a:ext cx="7475" cy="7150"/>
            </a:xfrm>
            <a:custGeom>
              <a:avLst/>
              <a:gdLst/>
              <a:ahLst/>
              <a:cxnLst/>
              <a:rect l="l" t="t" r="r" b="b"/>
              <a:pathLst>
                <a:path w="299" h="286" extrusionOk="0">
                  <a:moveTo>
                    <a:pt x="131" y="0"/>
                  </a:moveTo>
                  <a:cubicBezTo>
                    <a:pt x="113" y="0"/>
                    <a:pt x="113" y="0"/>
                    <a:pt x="91" y="18"/>
                  </a:cubicBezTo>
                  <a:cubicBezTo>
                    <a:pt x="72" y="18"/>
                    <a:pt x="72" y="18"/>
                    <a:pt x="54" y="41"/>
                  </a:cubicBezTo>
                  <a:cubicBezTo>
                    <a:pt x="54" y="41"/>
                    <a:pt x="36" y="41"/>
                    <a:pt x="36" y="59"/>
                  </a:cubicBezTo>
                  <a:cubicBezTo>
                    <a:pt x="18" y="59"/>
                    <a:pt x="18" y="77"/>
                    <a:pt x="18" y="95"/>
                  </a:cubicBezTo>
                  <a:cubicBezTo>
                    <a:pt x="0" y="113"/>
                    <a:pt x="0" y="131"/>
                    <a:pt x="0" y="154"/>
                  </a:cubicBezTo>
                  <a:cubicBezTo>
                    <a:pt x="0" y="154"/>
                    <a:pt x="0" y="172"/>
                    <a:pt x="18" y="190"/>
                  </a:cubicBezTo>
                  <a:lnTo>
                    <a:pt x="18" y="208"/>
                  </a:lnTo>
                  <a:cubicBezTo>
                    <a:pt x="36" y="226"/>
                    <a:pt x="36" y="226"/>
                    <a:pt x="54" y="245"/>
                  </a:cubicBezTo>
                  <a:lnTo>
                    <a:pt x="72" y="267"/>
                  </a:lnTo>
                  <a:cubicBezTo>
                    <a:pt x="91" y="267"/>
                    <a:pt x="91" y="285"/>
                    <a:pt x="113" y="285"/>
                  </a:cubicBezTo>
                  <a:lnTo>
                    <a:pt x="204" y="285"/>
                  </a:lnTo>
                  <a:cubicBezTo>
                    <a:pt x="226" y="267"/>
                    <a:pt x="244" y="267"/>
                    <a:pt x="244" y="245"/>
                  </a:cubicBezTo>
                  <a:lnTo>
                    <a:pt x="262" y="226"/>
                  </a:lnTo>
                  <a:cubicBezTo>
                    <a:pt x="281" y="208"/>
                    <a:pt x="281" y="208"/>
                    <a:pt x="281" y="190"/>
                  </a:cubicBezTo>
                  <a:cubicBezTo>
                    <a:pt x="299" y="172"/>
                    <a:pt x="299" y="154"/>
                    <a:pt x="299" y="154"/>
                  </a:cubicBezTo>
                  <a:lnTo>
                    <a:pt x="299" y="113"/>
                  </a:lnTo>
                  <a:cubicBezTo>
                    <a:pt x="281" y="95"/>
                    <a:pt x="281" y="77"/>
                    <a:pt x="262" y="59"/>
                  </a:cubicBezTo>
                  <a:lnTo>
                    <a:pt x="244" y="41"/>
                  </a:lnTo>
                  <a:lnTo>
                    <a:pt x="226" y="18"/>
                  </a:lnTo>
                  <a:cubicBezTo>
                    <a:pt x="204" y="18"/>
                    <a:pt x="204"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
            <p:cNvSpPr/>
            <p:nvPr/>
          </p:nvSpPr>
          <p:spPr>
            <a:xfrm>
              <a:off x="3344500" y="1140750"/>
              <a:ext cx="15950" cy="16100"/>
            </a:xfrm>
            <a:custGeom>
              <a:avLst/>
              <a:gdLst/>
              <a:ahLst/>
              <a:cxnLst/>
              <a:rect l="l" t="t" r="r" b="b"/>
              <a:pathLst>
                <a:path w="638" h="644" extrusionOk="0">
                  <a:moveTo>
                    <a:pt x="321" y="1"/>
                  </a:moveTo>
                  <a:cubicBezTo>
                    <a:pt x="281" y="1"/>
                    <a:pt x="244" y="1"/>
                    <a:pt x="208" y="19"/>
                  </a:cubicBezTo>
                  <a:cubicBezTo>
                    <a:pt x="167" y="37"/>
                    <a:pt x="131" y="55"/>
                    <a:pt x="95" y="96"/>
                  </a:cubicBezTo>
                  <a:cubicBezTo>
                    <a:pt x="54" y="114"/>
                    <a:pt x="36" y="150"/>
                    <a:pt x="36" y="191"/>
                  </a:cubicBezTo>
                  <a:cubicBezTo>
                    <a:pt x="18" y="227"/>
                    <a:pt x="0" y="281"/>
                    <a:pt x="0" y="322"/>
                  </a:cubicBezTo>
                  <a:cubicBezTo>
                    <a:pt x="0" y="340"/>
                    <a:pt x="18" y="376"/>
                    <a:pt x="18" y="394"/>
                  </a:cubicBezTo>
                  <a:cubicBezTo>
                    <a:pt x="36" y="453"/>
                    <a:pt x="54" y="508"/>
                    <a:pt x="95" y="548"/>
                  </a:cubicBezTo>
                  <a:cubicBezTo>
                    <a:pt x="167" y="603"/>
                    <a:pt x="244" y="643"/>
                    <a:pt x="321" y="643"/>
                  </a:cubicBezTo>
                  <a:cubicBezTo>
                    <a:pt x="376" y="643"/>
                    <a:pt x="412" y="643"/>
                    <a:pt x="452" y="621"/>
                  </a:cubicBezTo>
                  <a:cubicBezTo>
                    <a:pt x="489" y="603"/>
                    <a:pt x="525" y="584"/>
                    <a:pt x="547" y="548"/>
                  </a:cubicBezTo>
                  <a:cubicBezTo>
                    <a:pt x="584" y="508"/>
                    <a:pt x="602" y="489"/>
                    <a:pt x="620" y="453"/>
                  </a:cubicBezTo>
                  <a:cubicBezTo>
                    <a:pt x="638" y="394"/>
                    <a:pt x="638" y="358"/>
                    <a:pt x="638" y="322"/>
                  </a:cubicBezTo>
                  <a:lnTo>
                    <a:pt x="638" y="227"/>
                  </a:lnTo>
                  <a:cubicBezTo>
                    <a:pt x="620" y="168"/>
                    <a:pt x="584" y="132"/>
                    <a:pt x="547" y="96"/>
                  </a:cubicBezTo>
                  <a:cubicBezTo>
                    <a:pt x="489" y="37"/>
                    <a:pt x="412" y="1"/>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
            <p:cNvSpPr/>
            <p:nvPr/>
          </p:nvSpPr>
          <p:spPr>
            <a:xfrm>
              <a:off x="3443450" y="1197725"/>
              <a:ext cx="9850" cy="8850"/>
            </a:xfrm>
            <a:custGeom>
              <a:avLst/>
              <a:gdLst/>
              <a:ahLst/>
              <a:cxnLst/>
              <a:rect l="l" t="t" r="r" b="b"/>
              <a:pathLst>
                <a:path w="394" h="354" extrusionOk="0">
                  <a:moveTo>
                    <a:pt x="211" y="0"/>
                  </a:moveTo>
                  <a:cubicBezTo>
                    <a:pt x="171" y="0"/>
                    <a:pt x="129" y="16"/>
                    <a:pt x="95" y="38"/>
                  </a:cubicBezTo>
                  <a:cubicBezTo>
                    <a:pt x="55" y="61"/>
                    <a:pt x="37" y="79"/>
                    <a:pt x="18" y="97"/>
                  </a:cubicBezTo>
                  <a:cubicBezTo>
                    <a:pt x="18" y="115"/>
                    <a:pt x="0" y="151"/>
                    <a:pt x="0" y="174"/>
                  </a:cubicBezTo>
                  <a:cubicBezTo>
                    <a:pt x="0" y="210"/>
                    <a:pt x="18" y="228"/>
                    <a:pt x="18" y="264"/>
                  </a:cubicBezTo>
                  <a:cubicBezTo>
                    <a:pt x="37" y="287"/>
                    <a:pt x="55" y="305"/>
                    <a:pt x="95" y="323"/>
                  </a:cubicBezTo>
                  <a:cubicBezTo>
                    <a:pt x="127" y="344"/>
                    <a:pt x="167" y="353"/>
                    <a:pt x="205" y="353"/>
                  </a:cubicBezTo>
                  <a:cubicBezTo>
                    <a:pt x="232" y="353"/>
                    <a:pt x="258" y="349"/>
                    <a:pt x="281" y="341"/>
                  </a:cubicBezTo>
                  <a:cubicBezTo>
                    <a:pt x="299" y="323"/>
                    <a:pt x="299" y="323"/>
                    <a:pt x="322" y="305"/>
                  </a:cubicBezTo>
                  <a:cubicBezTo>
                    <a:pt x="358" y="287"/>
                    <a:pt x="394" y="228"/>
                    <a:pt x="394" y="174"/>
                  </a:cubicBezTo>
                  <a:cubicBezTo>
                    <a:pt x="394" y="133"/>
                    <a:pt x="358" y="79"/>
                    <a:pt x="322" y="61"/>
                  </a:cubicBezTo>
                  <a:cubicBezTo>
                    <a:pt x="299" y="38"/>
                    <a:pt x="299" y="38"/>
                    <a:pt x="281" y="20"/>
                  </a:cubicBezTo>
                  <a:cubicBezTo>
                    <a:pt x="260" y="6"/>
                    <a:pt x="236" y="0"/>
                    <a:pt x="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
            <p:cNvSpPr/>
            <p:nvPr/>
          </p:nvSpPr>
          <p:spPr>
            <a:xfrm>
              <a:off x="3430675" y="1243000"/>
              <a:ext cx="19350" cy="18600"/>
            </a:xfrm>
            <a:custGeom>
              <a:avLst/>
              <a:gdLst/>
              <a:ahLst/>
              <a:cxnLst/>
              <a:rect l="l" t="t" r="r" b="b"/>
              <a:pathLst>
                <a:path w="774" h="744" extrusionOk="0">
                  <a:moveTo>
                    <a:pt x="380" y="0"/>
                  </a:moveTo>
                  <a:cubicBezTo>
                    <a:pt x="303" y="0"/>
                    <a:pt x="244" y="18"/>
                    <a:pt x="190" y="59"/>
                  </a:cubicBezTo>
                  <a:cubicBezTo>
                    <a:pt x="113" y="95"/>
                    <a:pt x="77" y="150"/>
                    <a:pt x="41" y="227"/>
                  </a:cubicBezTo>
                  <a:cubicBezTo>
                    <a:pt x="18" y="285"/>
                    <a:pt x="0" y="340"/>
                    <a:pt x="18" y="417"/>
                  </a:cubicBezTo>
                  <a:cubicBezTo>
                    <a:pt x="18" y="489"/>
                    <a:pt x="59" y="566"/>
                    <a:pt x="113" y="625"/>
                  </a:cubicBezTo>
                  <a:lnTo>
                    <a:pt x="113" y="643"/>
                  </a:lnTo>
                  <a:cubicBezTo>
                    <a:pt x="187" y="717"/>
                    <a:pt x="294" y="744"/>
                    <a:pt x="402" y="744"/>
                  </a:cubicBezTo>
                  <a:cubicBezTo>
                    <a:pt x="432" y="744"/>
                    <a:pt x="463" y="742"/>
                    <a:pt x="493" y="738"/>
                  </a:cubicBezTo>
                  <a:cubicBezTo>
                    <a:pt x="606" y="697"/>
                    <a:pt x="719" y="602"/>
                    <a:pt x="738" y="471"/>
                  </a:cubicBezTo>
                  <a:cubicBezTo>
                    <a:pt x="774" y="340"/>
                    <a:pt x="738" y="208"/>
                    <a:pt x="643" y="113"/>
                  </a:cubicBezTo>
                  <a:cubicBezTo>
                    <a:pt x="606" y="59"/>
                    <a:pt x="548" y="37"/>
                    <a:pt x="493" y="18"/>
                  </a:cubicBezTo>
                  <a:cubicBezTo>
                    <a:pt x="455" y="9"/>
                    <a:pt x="421" y="5"/>
                    <a:pt x="388" y="5"/>
                  </a:cubicBezTo>
                  <a:cubicBezTo>
                    <a:pt x="369" y="5"/>
                    <a:pt x="351" y="6"/>
                    <a:pt x="332" y="9"/>
                  </a:cubicBezTo>
                  <a:lnTo>
                    <a:pt x="332" y="9"/>
                  </a:lnTo>
                  <a:cubicBezTo>
                    <a:pt x="346" y="5"/>
                    <a:pt x="360"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
            <p:cNvSpPr/>
            <p:nvPr/>
          </p:nvSpPr>
          <p:spPr>
            <a:xfrm>
              <a:off x="3473525" y="1186900"/>
              <a:ext cx="8500" cy="9525"/>
            </a:xfrm>
            <a:custGeom>
              <a:avLst/>
              <a:gdLst/>
              <a:ahLst/>
              <a:cxnLst/>
              <a:rect l="l" t="t" r="r" b="b"/>
              <a:pathLst>
                <a:path w="340" h="381" extrusionOk="0">
                  <a:moveTo>
                    <a:pt x="173" y="1"/>
                  </a:moveTo>
                  <a:cubicBezTo>
                    <a:pt x="155" y="19"/>
                    <a:pt x="136" y="19"/>
                    <a:pt x="136" y="19"/>
                  </a:cubicBezTo>
                  <a:cubicBezTo>
                    <a:pt x="114" y="19"/>
                    <a:pt x="96" y="19"/>
                    <a:pt x="96" y="41"/>
                  </a:cubicBezTo>
                  <a:cubicBezTo>
                    <a:pt x="78" y="41"/>
                    <a:pt x="60" y="59"/>
                    <a:pt x="41" y="77"/>
                  </a:cubicBezTo>
                  <a:cubicBezTo>
                    <a:pt x="23" y="96"/>
                    <a:pt x="23" y="114"/>
                    <a:pt x="23" y="132"/>
                  </a:cubicBezTo>
                  <a:cubicBezTo>
                    <a:pt x="23" y="132"/>
                    <a:pt x="1" y="154"/>
                    <a:pt x="1" y="172"/>
                  </a:cubicBezTo>
                  <a:lnTo>
                    <a:pt x="1" y="245"/>
                  </a:lnTo>
                  <a:cubicBezTo>
                    <a:pt x="23" y="286"/>
                    <a:pt x="41" y="304"/>
                    <a:pt x="60" y="322"/>
                  </a:cubicBezTo>
                  <a:cubicBezTo>
                    <a:pt x="78" y="358"/>
                    <a:pt x="136" y="381"/>
                    <a:pt x="173" y="381"/>
                  </a:cubicBezTo>
                  <a:cubicBezTo>
                    <a:pt x="191" y="381"/>
                    <a:pt x="209" y="381"/>
                    <a:pt x="227" y="358"/>
                  </a:cubicBezTo>
                  <a:cubicBezTo>
                    <a:pt x="250" y="358"/>
                    <a:pt x="268" y="340"/>
                    <a:pt x="286" y="322"/>
                  </a:cubicBezTo>
                  <a:cubicBezTo>
                    <a:pt x="304" y="304"/>
                    <a:pt x="322" y="286"/>
                    <a:pt x="322" y="245"/>
                  </a:cubicBezTo>
                  <a:cubicBezTo>
                    <a:pt x="340" y="227"/>
                    <a:pt x="340" y="191"/>
                    <a:pt x="322" y="172"/>
                  </a:cubicBezTo>
                  <a:lnTo>
                    <a:pt x="322" y="132"/>
                  </a:lnTo>
                  <a:cubicBezTo>
                    <a:pt x="322" y="114"/>
                    <a:pt x="322" y="96"/>
                    <a:pt x="304" y="96"/>
                  </a:cubicBezTo>
                  <a:cubicBezTo>
                    <a:pt x="304" y="77"/>
                    <a:pt x="286" y="59"/>
                    <a:pt x="268" y="41"/>
                  </a:cubicBezTo>
                  <a:cubicBezTo>
                    <a:pt x="268" y="41"/>
                    <a:pt x="250" y="19"/>
                    <a:pt x="227" y="19"/>
                  </a:cubicBezTo>
                  <a:cubicBezTo>
                    <a:pt x="209" y="19"/>
                    <a:pt x="191"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
            <p:cNvSpPr/>
            <p:nvPr/>
          </p:nvSpPr>
          <p:spPr>
            <a:xfrm>
              <a:off x="3476350" y="1223650"/>
              <a:ext cx="14725" cy="11350"/>
            </a:xfrm>
            <a:custGeom>
              <a:avLst/>
              <a:gdLst/>
              <a:ahLst/>
              <a:cxnLst/>
              <a:rect l="l" t="t" r="r" b="b"/>
              <a:pathLst>
                <a:path w="589" h="454" extrusionOk="0">
                  <a:moveTo>
                    <a:pt x="304" y="1"/>
                  </a:moveTo>
                  <a:cubicBezTo>
                    <a:pt x="1" y="1"/>
                    <a:pt x="1" y="453"/>
                    <a:pt x="304" y="453"/>
                  </a:cubicBezTo>
                  <a:cubicBezTo>
                    <a:pt x="589" y="453"/>
                    <a:pt x="589"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
            <p:cNvSpPr/>
            <p:nvPr/>
          </p:nvSpPr>
          <p:spPr>
            <a:xfrm>
              <a:off x="3343025" y="1267550"/>
              <a:ext cx="12350" cy="11775"/>
            </a:xfrm>
            <a:custGeom>
              <a:avLst/>
              <a:gdLst/>
              <a:ahLst/>
              <a:cxnLst/>
              <a:rect l="l" t="t" r="r" b="b"/>
              <a:pathLst>
                <a:path w="494" h="471" extrusionOk="0">
                  <a:moveTo>
                    <a:pt x="245" y="0"/>
                  </a:moveTo>
                  <a:cubicBezTo>
                    <a:pt x="208" y="0"/>
                    <a:pt x="172" y="0"/>
                    <a:pt x="154" y="18"/>
                  </a:cubicBezTo>
                  <a:cubicBezTo>
                    <a:pt x="113" y="18"/>
                    <a:pt x="95" y="36"/>
                    <a:pt x="77" y="54"/>
                  </a:cubicBezTo>
                  <a:cubicBezTo>
                    <a:pt x="59" y="72"/>
                    <a:pt x="41" y="113"/>
                    <a:pt x="18" y="131"/>
                  </a:cubicBezTo>
                  <a:cubicBezTo>
                    <a:pt x="0" y="167"/>
                    <a:pt x="0" y="208"/>
                    <a:pt x="0" y="226"/>
                  </a:cubicBezTo>
                  <a:cubicBezTo>
                    <a:pt x="0" y="262"/>
                    <a:pt x="0" y="280"/>
                    <a:pt x="18" y="299"/>
                  </a:cubicBezTo>
                  <a:cubicBezTo>
                    <a:pt x="18" y="339"/>
                    <a:pt x="41" y="375"/>
                    <a:pt x="77" y="394"/>
                  </a:cubicBezTo>
                  <a:cubicBezTo>
                    <a:pt x="95" y="412"/>
                    <a:pt x="113" y="434"/>
                    <a:pt x="113" y="434"/>
                  </a:cubicBezTo>
                  <a:cubicBezTo>
                    <a:pt x="154" y="470"/>
                    <a:pt x="208" y="470"/>
                    <a:pt x="245" y="470"/>
                  </a:cubicBezTo>
                  <a:cubicBezTo>
                    <a:pt x="285" y="470"/>
                    <a:pt x="303" y="470"/>
                    <a:pt x="340" y="452"/>
                  </a:cubicBezTo>
                  <a:cubicBezTo>
                    <a:pt x="358" y="452"/>
                    <a:pt x="398" y="434"/>
                    <a:pt x="416" y="394"/>
                  </a:cubicBezTo>
                  <a:cubicBezTo>
                    <a:pt x="435" y="375"/>
                    <a:pt x="453" y="357"/>
                    <a:pt x="471" y="321"/>
                  </a:cubicBezTo>
                  <a:cubicBezTo>
                    <a:pt x="471" y="299"/>
                    <a:pt x="493" y="262"/>
                    <a:pt x="493" y="226"/>
                  </a:cubicBezTo>
                  <a:cubicBezTo>
                    <a:pt x="493" y="208"/>
                    <a:pt x="471" y="185"/>
                    <a:pt x="471" y="167"/>
                  </a:cubicBezTo>
                  <a:cubicBezTo>
                    <a:pt x="471" y="131"/>
                    <a:pt x="435" y="95"/>
                    <a:pt x="416" y="54"/>
                  </a:cubicBezTo>
                  <a:cubicBezTo>
                    <a:pt x="398" y="54"/>
                    <a:pt x="380" y="36"/>
                    <a:pt x="358" y="18"/>
                  </a:cubicBezTo>
                  <a:cubicBezTo>
                    <a:pt x="321" y="0"/>
                    <a:pt x="285"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
            <p:cNvSpPr/>
            <p:nvPr/>
          </p:nvSpPr>
          <p:spPr>
            <a:xfrm>
              <a:off x="3395825" y="1278400"/>
              <a:ext cx="8075" cy="7475"/>
            </a:xfrm>
            <a:custGeom>
              <a:avLst/>
              <a:gdLst/>
              <a:ahLst/>
              <a:cxnLst/>
              <a:rect l="l" t="t" r="r" b="b"/>
              <a:pathLst>
                <a:path w="323" h="299" extrusionOk="0">
                  <a:moveTo>
                    <a:pt x="168" y="0"/>
                  </a:moveTo>
                  <a:cubicBezTo>
                    <a:pt x="150" y="0"/>
                    <a:pt x="114" y="0"/>
                    <a:pt x="96" y="18"/>
                  </a:cubicBezTo>
                  <a:cubicBezTo>
                    <a:pt x="78" y="18"/>
                    <a:pt x="78" y="18"/>
                    <a:pt x="78" y="36"/>
                  </a:cubicBezTo>
                  <a:cubicBezTo>
                    <a:pt x="37" y="36"/>
                    <a:pt x="37" y="55"/>
                    <a:pt x="19" y="73"/>
                  </a:cubicBezTo>
                  <a:cubicBezTo>
                    <a:pt x="1" y="91"/>
                    <a:pt x="1" y="113"/>
                    <a:pt x="1" y="150"/>
                  </a:cubicBezTo>
                  <a:cubicBezTo>
                    <a:pt x="1" y="168"/>
                    <a:pt x="1" y="186"/>
                    <a:pt x="19" y="204"/>
                  </a:cubicBezTo>
                  <a:cubicBezTo>
                    <a:pt x="37" y="226"/>
                    <a:pt x="37" y="245"/>
                    <a:pt x="78" y="263"/>
                  </a:cubicBezTo>
                  <a:lnTo>
                    <a:pt x="96" y="281"/>
                  </a:lnTo>
                  <a:cubicBezTo>
                    <a:pt x="114" y="281"/>
                    <a:pt x="150" y="299"/>
                    <a:pt x="168" y="299"/>
                  </a:cubicBezTo>
                  <a:cubicBezTo>
                    <a:pt x="191" y="299"/>
                    <a:pt x="227" y="281"/>
                    <a:pt x="245" y="281"/>
                  </a:cubicBezTo>
                  <a:cubicBezTo>
                    <a:pt x="281" y="245"/>
                    <a:pt x="322" y="204"/>
                    <a:pt x="322" y="150"/>
                  </a:cubicBezTo>
                  <a:cubicBezTo>
                    <a:pt x="322" y="91"/>
                    <a:pt x="281" y="36"/>
                    <a:pt x="245" y="18"/>
                  </a:cubicBezTo>
                  <a:cubicBezTo>
                    <a:pt x="227" y="0"/>
                    <a:pt x="191"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
            <p:cNvSpPr/>
            <p:nvPr/>
          </p:nvSpPr>
          <p:spPr>
            <a:xfrm>
              <a:off x="3462775" y="1252950"/>
              <a:ext cx="21625" cy="21625"/>
            </a:xfrm>
            <a:custGeom>
              <a:avLst/>
              <a:gdLst/>
              <a:ahLst/>
              <a:cxnLst/>
              <a:rect l="l" t="t" r="r" b="b"/>
              <a:pathLst>
                <a:path w="865" h="865" extrusionOk="0">
                  <a:moveTo>
                    <a:pt x="431" y="0"/>
                  </a:moveTo>
                  <a:cubicBezTo>
                    <a:pt x="376" y="0"/>
                    <a:pt x="318" y="19"/>
                    <a:pt x="281" y="37"/>
                  </a:cubicBezTo>
                  <a:cubicBezTo>
                    <a:pt x="227" y="55"/>
                    <a:pt x="168" y="91"/>
                    <a:pt x="132" y="132"/>
                  </a:cubicBezTo>
                  <a:cubicBezTo>
                    <a:pt x="91" y="168"/>
                    <a:pt x="55" y="227"/>
                    <a:pt x="55" y="263"/>
                  </a:cubicBezTo>
                  <a:cubicBezTo>
                    <a:pt x="19" y="317"/>
                    <a:pt x="1" y="376"/>
                    <a:pt x="19" y="430"/>
                  </a:cubicBezTo>
                  <a:lnTo>
                    <a:pt x="19" y="543"/>
                  </a:lnTo>
                  <a:cubicBezTo>
                    <a:pt x="55" y="620"/>
                    <a:pt x="73" y="679"/>
                    <a:pt x="132" y="733"/>
                  </a:cubicBezTo>
                  <a:cubicBezTo>
                    <a:pt x="168" y="751"/>
                    <a:pt x="186" y="792"/>
                    <a:pt x="227" y="810"/>
                  </a:cubicBezTo>
                  <a:cubicBezTo>
                    <a:pt x="281" y="846"/>
                    <a:pt x="358" y="864"/>
                    <a:pt x="431" y="864"/>
                  </a:cubicBezTo>
                  <a:cubicBezTo>
                    <a:pt x="490" y="864"/>
                    <a:pt x="544" y="846"/>
                    <a:pt x="603" y="828"/>
                  </a:cubicBezTo>
                  <a:cubicBezTo>
                    <a:pt x="657" y="810"/>
                    <a:pt x="698" y="769"/>
                    <a:pt x="734" y="733"/>
                  </a:cubicBezTo>
                  <a:cubicBezTo>
                    <a:pt x="793" y="697"/>
                    <a:pt x="811" y="656"/>
                    <a:pt x="829" y="602"/>
                  </a:cubicBezTo>
                  <a:cubicBezTo>
                    <a:pt x="865" y="543"/>
                    <a:pt x="865" y="489"/>
                    <a:pt x="865" y="430"/>
                  </a:cubicBezTo>
                  <a:cubicBezTo>
                    <a:pt x="865" y="394"/>
                    <a:pt x="865" y="358"/>
                    <a:pt x="847" y="317"/>
                  </a:cubicBezTo>
                  <a:cubicBezTo>
                    <a:pt x="829" y="245"/>
                    <a:pt x="793" y="186"/>
                    <a:pt x="734" y="132"/>
                  </a:cubicBezTo>
                  <a:cubicBezTo>
                    <a:pt x="716" y="114"/>
                    <a:pt x="680" y="91"/>
                    <a:pt x="657" y="73"/>
                  </a:cubicBezTo>
                  <a:cubicBezTo>
                    <a:pt x="585" y="19"/>
                    <a:pt x="508"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
            <p:cNvSpPr/>
            <p:nvPr/>
          </p:nvSpPr>
          <p:spPr>
            <a:xfrm>
              <a:off x="3297325" y="1241075"/>
              <a:ext cx="13250" cy="13250"/>
            </a:xfrm>
            <a:custGeom>
              <a:avLst/>
              <a:gdLst/>
              <a:ahLst/>
              <a:cxnLst/>
              <a:rect l="l" t="t" r="r" b="b"/>
              <a:pathLst>
                <a:path w="530" h="530" extrusionOk="0">
                  <a:moveTo>
                    <a:pt x="263" y="0"/>
                  </a:moveTo>
                  <a:cubicBezTo>
                    <a:pt x="245" y="0"/>
                    <a:pt x="209" y="0"/>
                    <a:pt x="173" y="23"/>
                  </a:cubicBezTo>
                  <a:cubicBezTo>
                    <a:pt x="132" y="41"/>
                    <a:pt x="114" y="59"/>
                    <a:pt x="96" y="77"/>
                  </a:cubicBezTo>
                  <a:cubicBezTo>
                    <a:pt x="59" y="95"/>
                    <a:pt x="37" y="136"/>
                    <a:pt x="37" y="172"/>
                  </a:cubicBezTo>
                  <a:cubicBezTo>
                    <a:pt x="19" y="190"/>
                    <a:pt x="1" y="227"/>
                    <a:pt x="19" y="267"/>
                  </a:cubicBezTo>
                  <a:lnTo>
                    <a:pt x="19" y="340"/>
                  </a:lnTo>
                  <a:cubicBezTo>
                    <a:pt x="37" y="380"/>
                    <a:pt x="59" y="417"/>
                    <a:pt x="96" y="453"/>
                  </a:cubicBezTo>
                  <a:cubicBezTo>
                    <a:pt x="114" y="453"/>
                    <a:pt x="114" y="475"/>
                    <a:pt x="132" y="494"/>
                  </a:cubicBezTo>
                  <a:cubicBezTo>
                    <a:pt x="191" y="512"/>
                    <a:pt x="227" y="530"/>
                    <a:pt x="263" y="530"/>
                  </a:cubicBezTo>
                  <a:cubicBezTo>
                    <a:pt x="304" y="530"/>
                    <a:pt x="340" y="512"/>
                    <a:pt x="376" y="512"/>
                  </a:cubicBezTo>
                  <a:cubicBezTo>
                    <a:pt x="399" y="494"/>
                    <a:pt x="435" y="475"/>
                    <a:pt x="453" y="453"/>
                  </a:cubicBezTo>
                  <a:cubicBezTo>
                    <a:pt x="489" y="417"/>
                    <a:pt x="512" y="399"/>
                    <a:pt x="512" y="362"/>
                  </a:cubicBezTo>
                  <a:cubicBezTo>
                    <a:pt x="530" y="340"/>
                    <a:pt x="530" y="304"/>
                    <a:pt x="530" y="267"/>
                  </a:cubicBezTo>
                  <a:lnTo>
                    <a:pt x="530" y="190"/>
                  </a:lnTo>
                  <a:cubicBezTo>
                    <a:pt x="512" y="154"/>
                    <a:pt x="489" y="114"/>
                    <a:pt x="453" y="77"/>
                  </a:cubicBezTo>
                  <a:cubicBezTo>
                    <a:pt x="435" y="59"/>
                    <a:pt x="417" y="59"/>
                    <a:pt x="399" y="41"/>
                  </a:cubicBezTo>
                  <a:cubicBezTo>
                    <a:pt x="358" y="23"/>
                    <a:pt x="322"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
            <p:cNvSpPr/>
            <p:nvPr/>
          </p:nvSpPr>
          <p:spPr>
            <a:xfrm>
              <a:off x="3377975" y="1126625"/>
              <a:ext cx="12225" cy="12225"/>
            </a:xfrm>
            <a:custGeom>
              <a:avLst/>
              <a:gdLst/>
              <a:ahLst/>
              <a:cxnLst/>
              <a:rect l="l" t="t" r="r" b="b"/>
              <a:pathLst>
                <a:path w="489" h="489" extrusionOk="0">
                  <a:moveTo>
                    <a:pt x="244" y="0"/>
                  </a:moveTo>
                  <a:cubicBezTo>
                    <a:pt x="204" y="0"/>
                    <a:pt x="167" y="0"/>
                    <a:pt x="149" y="18"/>
                  </a:cubicBezTo>
                  <a:cubicBezTo>
                    <a:pt x="113" y="18"/>
                    <a:pt x="91" y="37"/>
                    <a:pt x="54" y="55"/>
                  </a:cubicBezTo>
                  <a:cubicBezTo>
                    <a:pt x="36" y="95"/>
                    <a:pt x="18" y="113"/>
                    <a:pt x="18" y="150"/>
                  </a:cubicBezTo>
                  <a:cubicBezTo>
                    <a:pt x="0" y="168"/>
                    <a:pt x="0" y="208"/>
                    <a:pt x="0" y="245"/>
                  </a:cubicBezTo>
                  <a:lnTo>
                    <a:pt x="0" y="303"/>
                  </a:lnTo>
                  <a:cubicBezTo>
                    <a:pt x="18" y="340"/>
                    <a:pt x="36" y="376"/>
                    <a:pt x="54" y="417"/>
                  </a:cubicBezTo>
                  <a:cubicBezTo>
                    <a:pt x="72" y="417"/>
                    <a:pt x="91" y="435"/>
                    <a:pt x="113" y="453"/>
                  </a:cubicBezTo>
                  <a:cubicBezTo>
                    <a:pt x="149" y="471"/>
                    <a:pt x="186" y="489"/>
                    <a:pt x="244" y="489"/>
                  </a:cubicBezTo>
                  <a:cubicBezTo>
                    <a:pt x="262" y="489"/>
                    <a:pt x="299" y="471"/>
                    <a:pt x="339" y="453"/>
                  </a:cubicBezTo>
                  <a:cubicBezTo>
                    <a:pt x="357" y="453"/>
                    <a:pt x="394" y="435"/>
                    <a:pt x="412" y="417"/>
                  </a:cubicBezTo>
                  <a:cubicBezTo>
                    <a:pt x="430" y="394"/>
                    <a:pt x="452" y="358"/>
                    <a:pt x="471" y="340"/>
                  </a:cubicBezTo>
                  <a:cubicBezTo>
                    <a:pt x="471" y="303"/>
                    <a:pt x="489" y="263"/>
                    <a:pt x="489" y="245"/>
                  </a:cubicBezTo>
                  <a:cubicBezTo>
                    <a:pt x="471" y="208"/>
                    <a:pt x="471" y="190"/>
                    <a:pt x="471" y="168"/>
                  </a:cubicBezTo>
                  <a:cubicBezTo>
                    <a:pt x="471" y="132"/>
                    <a:pt x="430" y="95"/>
                    <a:pt x="412" y="55"/>
                  </a:cubicBezTo>
                  <a:cubicBezTo>
                    <a:pt x="394" y="55"/>
                    <a:pt x="376" y="37"/>
                    <a:pt x="357" y="18"/>
                  </a:cubicBezTo>
                  <a:cubicBezTo>
                    <a:pt x="317" y="0"/>
                    <a:pt x="281" y="0"/>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
            <p:cNvSpPr/>
            <p:nvPr/>
          </p:nvSpPr>
          <p:spPr>
            <a:xfrm>
              <a:off x="3460400" y="1153425"/>
              <a:ext cx="15525" cy="16075"/>
            </a:xfrm>
            <a:custGeom>
              <a:avLst/>
              <a:gdLst/>
              <a:ahLst/>
              <a:cxnLst/>
              <a:rect l="l" t="t" r="r" b="b"/>
              <a:pathLst>
                <a:path w="621" h="643" extrusionOk="0">
                  <a:moveTo>
                    <a:pt x="300" y="1"/>
                  </a:moveTo>
                  <a:cubicBezTo>
                    <a:pt x="263" y="1"/>
                    <a:pt x="227" y="1"/>
                    <a:pt x="186" y="41"/>
                  </a:cubicBezTo>
                  <a:cubicBezTo>
                    <a:pt x="150" y="41"/>
                    <a:pt x="114" y="59"/>
                    <a:pt x="96" y="96"/>
                  </a:cubicBezTo>
                  <a:cubicBezTo>
                    <a:pt x="55" y="136"/>
                    <a:pt x="37" y="154"/>
                    <a:pt x="19" y="191"/>
                  </a:cubicBezTo>
                  <a:cubicBezTo>
                    <a:pt x="1" y="227"/>
                    <a:pt x="1" y="286"/>
                    <a:pt x="1" y="322"/>
                  </a:cubicBezTo>
                  <a:lnTo>
                    <a:pt x="1" y="399"/>
                  </a:lnTo>
                  <a:cubicBezTo>
                    <a:pt x="19" y="453"/>
                    <a:pt x="55" y="512"/>
                    <a:pt x="96" y="548"/>
                  </a:cubicBezTo>
                  <a:cubicBezTo>
                    <a:pt x="114" y="566"/>
                    <a:pt x="132" y="566"/>
                    <a:pt x="150" y="589"/>
                  </a:cubicBezTo>
                  <a:cubicBezTo>
                    <a:pt x="209" y="625"/>
                    <a:pt x="245" y="643"/>
                    <a:pt x="300" y="643"/>
                  </a:cubicBezTo>
                  <a:cubicBezTo>
                    <a:pt x="358" y="643"/>
                    <a:pt x="395" y="625"/>
                    <a:pt x="435" y="607"/>
                  </a:cubicBezTo>
                  <a:cubicBezTo>
                    <a:pt x="471" y="589"/>
                    <a:pt x="508" y="566"/>
                    <a:pt x="526" y="548"/>
                  </a:cubicBezTo>
                  <a:cubicBezTo>
                    <a:pt x="566" y="512"/>
                    <a:pt x="585" y="476"/>
                    <a:pt x="603" y="435"/>
                  </a:cubicBezTo>
                  <a:cubicBezTo>
                    <a:pt x="621" y="399"/>
                    <a:pt x="621" y="362"/>
                    <a:pt x="621" y="322"/>
                  </a:cubicBezTo>
                  <a:lnTo>
                    <a:pt x="621" y="227"/>
                  </a:lnTo>
                  <a:cubicBezTo>
                    <a:pt x="603" y="191"/>
                    <a:pt x="566" y="136"/>
                    <a:pt x="526" y="96"/>
                  </a:cubicBezTo>
                  <a:cubicBezTo>
                    <a:pt x="508" y="77"/>
                    <a:pt x="490" y="59"/>
                    <a:pt x="471" y="41"/>
                  </a:cubicBezTo>
                  <a:cubicBezTo>
                    <a:pt x="413" y="23"/>
                    <a:pt x="358"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
            <p:cNvSpPr/>
            <p:nvPr/>
          </p:nvSpPr>
          <p:spPr>
            <a:xfrm>
              <a:off x="3501800" y="1203425"/>
              <a:ext cx="8500" cy="7600"/>
            </a:xfrm>
            <a:custGeom>
              <a:avLst/>
              <a:gdLst/>
              <a:ahLst/>
              <a:cxnLst/>
              <a:rect l="l" t="t" r="r" b="b"/>
              <a:pathLst>
                <a:path w="340" h="304" extrusionOk="0">
                  <a:moveTo>
                    <a:pt x="154" y="0"/>
                  </a:moveTo>
                  <a:cubicBezTo>
                    <a:pt x="114" y="0"/>
                    <a:pt x="78" y="18"/>
                    <a:pt x="41" y="59"/>
                  </a:cubicBezTo>
                  <a:cubicBezTo>
                    <a:pt x="41" y="59"/>
                    <a:pt x="23" y="77"/>
                    <a:pt x="23" y="95"/>
                  </a:cubicBezTo>
                  <a:cubicBezTo>
                    <a:pt x="1" y="131"/>
                    <a:pt x="1" y="190"/>
                    <a:pt x="23" y="226"/>
                  </a:cubicBezTo>
                  <a:cubicBezTo>
                    <a:pt x="23" y="226"/>
                    <a:pt x="41" y="226"/>
                    <a:pt x="41" y="244"/>
                  </a:cubicBezTo>
                  <a:cubicBezTo>
                    <a:pt x="59" y="285"/>
                    <a:pt x="114" y="303"/>
                    <a:pt x="154" y="303"/>
                  </a:cubicBezTo>
                  <a:cubicBezTo>
                    <a:pt x="191" y="303"/>
                    <a:pt x="227" y="303"/>
                    <a:pt x="249" y="285"/>
                  </a:cubicBezTo>
                  <a:lnTo>
                    <a:pt x="286" y="285"/>
                  </a:lnTo>
                  <a:cubicBezTo>
                    <a:pt x="304" y="262"/>
                    <a:pt x="304" y="244"/>
                    <a:pt x="322" y="244"/>
                  </a:cubicBezTo>
                  <a:cubicBezTo>
                    <a:pt x="340" y="208"/>
                    <a:pt x="340" y="190"/>
                    <a:pt x="340" y="149"/>
                  </a:cubicBezTo>
                  <a:cubicBezTo>
                    <a:pt x="340" y="131"/>
                    <a:pt x="340" y="113"/>
                    <a:pt x="322" y="77"/>
                  </a:cubicBezTo>
                  <a:cubicBezTo>
                    <a:pt x="322" y="59"/>
                    <a:pt x="286" y="18"/>
                    <a:pt x="249" y="18"/>
                  </a:cubicBezTo>
                  <a:cubicBezTo>
                    <a:pt x="227" y="18"/>
                    <a:pt x="191" y="0"/>
                    <a:pt x="1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
            <p:cNvSpPr/>
            <p:nvPr/>
          </p:nvSpPr>
          <p:spPr>
            <a:xfrm>
              <a:off x="3370850" y="1211000"/>
              <a:ext cx="8950" cy="8950"/>
            </a:xfrm>
            <a:custGeom>
              <a:avLst/>
              <a:gdLst/>
              <a:ahLst/>
              <a:cxnLst/>
              <a:rect l="l" t="t" r="r" b="b"/>
              <a:pathLst>
                <a:path w="358" h="358" extrusionOk="0">
                  <a:moveTo>
                    <a:pt x="172" y="0"/>
                  </a:moveTo>
                  <a:cubicBezTo>
                    <a:pt x="149" y="0"/>
                    <a:pt x="131" y="0"/>
                    <a:pt x="95" y="18"/>
                  </a:cubicBezTo>
                  <a:cubicBezTo>
                    <a:pt x="77" y="18"/>
                    <a:pt x="59" y="36"/>
                    <a:pt x="36" y="54"/>
                  </a:cubicBezTo>
                  <a:cubicBezTo>
                    <a:pt x="36" y="73"/>
                    <a:pt x="18" y="95"/>
                    <a:pt x="0" y="113"/>
                  </a:cubicBezTo>
                  <a:lnTo>
                    <a:pt x="0" y="168"/>
                  </a:lnTo>
                  <a:lnTo>
                    <a:pt x="0" y="226"/>
                  </a:lnTo>
                  <a:cubicBezTo>
                    <a:pt x="0" y="244"/>
                    <a:pt x="18" y="281"/>
                    <a:pt x="36" y="299"/>
                  </a:cubicBezTo>
                  <a:cubicBezTo>
                    <a:pt x="59" y="299"/>
                    <a:pt x="77" y="321"/>
                    <a:pt x="77" y="321"/>
                  </a:cubicBezTo>
                  <a:cubicBezTo>
                    <a:pt x="113" y="339"/>
                    <a:pt x="131" y="358"/>
                    <a:pt x="172" y="358"/>
                  </a:cubicBezTo>
                  <a:lnTo>
                    <a:pt x="190" y="358"/>
                  </a:lnTo>
                  <a:cubicBezTo>
                    <a:pt x="226" y="339"/>
                    <a:pt x="244" y="339"/>
                    <a:pt x="262" y="321"/>
                  </a:cubicBezTo>
                  <a:cubicBezTo>
                    <a:pt x="285" y="321"/>
                    <a:pt x="285" y="299"/>
                    <a:pt x="303" y="299"/>
                  </a:cubicBezTo>
                  <a:lnTo>
                    <a:pt x="321" y="281"/>
                  </a:lnTo>
                  <a:cubicBezTo>
                    <a:pt x="321" y="281"/>
                    <a:pt x="339" y="263"/>
                    <a:pt x="339" y="244"/>
                  </a:cubicBezTo>
                  <a:cubicBezTo>
                    <a:pt x="357" y="226"/>
                    <a:pt x="357" y="186"/>
                    <a:pt x="357" y="168"/>
                  </a:cubicBezTo>
                  <a:lnTo>
                    <a:pt x="357" y="131"/>
                  </a:lnTo>
                  <a:cubicBezTo>
                    <a:pt x="339" y="113"/>
                    <a:pt x="339" y="73"/>
                    <a:pt x="321" y="54"/>
                  </a:cubicBezTo>
                  <a:lnTo>
                    <a:pt x="303" y="54"/>
                  </a:lnTo>
                  <a:lnTo>
                    <a:pt x="262" y="18"/>
                  </a:lnTo>
                  <a:cubicBezTo>
                    <a:pt x="244" y="18"/>
                    <a:pt x="226" y="18"/>
                    <a:pt x="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1" name="Google Shape;431;p3"/>
          <p:cNvSpPr/>
          <p:nvPr/>
        </p:nvSpPr>
        <p:spPr>
          <a:xfrm rot="1800004">
            <a:off x="-1178625" y="4149010"/>
            <a:ext cx="2539604" cy="1045366"/>
          </a:xfrm>
          <a:custGeom>
            <a:avLst/>
            <a:gdLst/>
            <a:ahLst/>
            <a:cxnLst/>
            <a:rect l="l" t="t" r="r" b="b"/>
            <a:pathLst>
              <a:path w="16911" h="6961" extrusionOk="0">
                <a:moveTo>
                  <a:pt x="9306" y="0"/>
                </a:moveTo>
                <a:cubicBezTo>
                  <a:pt x="9111" y="0"/>
                  <a:pt x="8916" y="29"/>
                  <a:pt x="8727" y="88"/>
                </a:cubicBezTo>
                <a:cubicBezTo>
                  <a:pt x="7506" y="468"/>
                  <a:pt x="6524" y="1843"/>
                  <a:pt x="5881" y="3462"/>
                </a:cubicBezTo>
                <a:cubicBezTo>
                  <a:pt x="5359" y="2585"/>
                  <a:pt x="4588" y="2102"/>
                  <a:pt x="3816" y="2102"/>
                </a:cubicBezTo>
                <a:cubicBezTo>
                  <a:pt x="3446" y="2102"/>
                  <a:pt x="3076" y="2213"/>
                  <a:pt x="2733" y="2445"/>
                </a:cubicBezTo>
                <a:cubicBezTo>
                  <a:pt x="1679" y="3164"/>
                  <a:pt x="1" y="6498"/>
                  <a:pt x="1150" y="6688"/>
                </a:cubicBezTo>
                <a:cubicBezTo>
                  <a:pt x="2175" y="6870"/>
                  <a:pt x="4434" y="6960"/>
                  <a:pt x="6935" y="6960"/>
                </a:cubicBezTo>
                <a:cubicBezTo>
                  <a:pt x="10646" y="6960"/>
                  <a:pt x="14888" y="6761"/>
                  <a:pt x="16417" y="6367"/>
                </a:cubicBezTo>
                <a:cubicBezTo>
                  <a:pt x="16911" y="6236"/>
                  <a:pt x="15929" y="3105"/>
                  <a:pt x="15327" y="2445"/>
                </a:cubicBezTo>
                <a:cubicBezTo>
                  <a:pt x="14799" y="1857"/>
                  <a:pt x="14145" y="1559"/>
                  <a:pt x="13493" y="1559"/>
                </a:cubicBezTo>
                <a:cubicBezTo>
                  <a:pt x="12910" y="1559"/>
                  <a:pt x="12328" y="1797"/>
                  <a:pt x="11839" y="2277"/>
                </a:cubicBezTo>
                <a:cubicBezTo>
                  <a:pt x="11427" y="831"/>
                  <a:pt x="10356" y="0"/>
                  <a:pt x="9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2">
    <p:bg>
      <p:bgPr>
        <a:solidFill>
          <a:schemeClr val="lt2"/>
        </a:solidFill>
        <a:effectLst/>
      </p:bgPr>
    </p:bg>
    <p:spTree>
      <p:nvGrpSpPr>
        <p:cNvPr id="1" name="Shape 333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3335"/>
        <p:cNvGrpSpPr/>
        <p:nvPr/>
      </p:nvGrpSpPr>
      <p:grpSpPr>
        <a:xfrm>
          <a:off x="0" y="0"/>
          <a:ext cx="0" cy="0"/>
          <a:chOff x="0" y="0"/>
          <a:chExt cx="0" cy="0"/>
        </a:xfrm>
      </p:grpSpPr>
      <p:grpSp>
        <p:nvGrpSpPr>
          <p:cNvPr id="3336" name="Google Shape;3336;p33"/>
          <p:cNvGrpSpPr/>
          <p:nvPr/>
        </p:nvGrpSpPr>
        <p:grpSpPr>
          <a:xfrm>
            <a:off x="-102039" y="-203622"/>
            <a:ext cx="1872975" cy="1829015"/>
            <a:chOff x="3081970" y="3217891"/>
            <a:chExt cx="525187" cy="512861"/>
          </a:xfrm>
        </p:grpSpPr>
        <p:sp>
          <p:nvSpPr>
            <p:cNvPr id="3337" name="Google Shape;3337;p33"/>
            <p:cNvSpPr/>
            <p:nvPr/>
          </p:nvSpPr>
          <p:spPr>
            <a:xfrm>
              <a:off x="3259011"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33"/>
            <p:cNvSpPr/>
            <p:nvPr/>
          </p:nvSpPr>
          <p:spPr>
            <a:xfrm>
              <a:off x="3490841"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33"/>
            <p:cNvSpPr/>
            <p:nvPr/>
          </p:nvSpPr>
          <p:spPr>
            <a:xfrm>
              <a:off x="3496048"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33"/>
            <p:cNvSpPr/>
            <p:nvPr/>
          </p:nvSpPr>
          <p:spPr>
            <a:xfrm>
              <a:off x="3549842"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33"/>
            <p:cNvSpPr/>
            <p:nvPr/>
          </p:nvSpPr>
          <p:spPr>
            <a:xfrm>
              <a:off x="3580969"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33"/>
            <p:cNvSpPr/>
            <p:nvPr/>
          </p:nvSpPr>
          <p:spPr>
            <a:xfrm>
              <a:off x="3570746"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33"/>
            <p:cNvSpPr/>
            <p:nvPr/>
          </p:nvSpPr>
          <p:spPr>
            <a:xfrm>
              <a:off x="3510482"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33"/>
            <p:cNvSpPr/>
            <p:nvPr/>
          </p:nvSpPr>
          <p:spPr>
            <a:xfrm>
              <a:off x="308197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33"/>
            <p:cNvSpPr/>
            <p:nvPr/>
          </p:nvSpPr>
          <p:spPr>
            <a:xfrm>
              <a:off x="3135994"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33"/>
            <p:cNvSpPr/>
            <p:nvPr/>
          </p:nvSpPr>
          <p:spPr>
            <a:xfrm>
              <a:off x="3147212"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33"/>
            <p:cNvSpPr/>
            <p:nvPr/>
          </p:nvSpPr>
          <p:spPr>
            <a:xfrm>
              <a:off x="3116314"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33"/>
            <p:cNvSpPr/>
            <p:nvPr/>
          </p:nvSpPr>
          <p:spPr>
            <a:xfrm>
              <a:off x="3099391"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33"/>
            <p:cNvSpPr/>
            <p:nvPr/>
          </p:nvSpPr>
          <p:spPr>
            <a:xfrm>
              <a:off x="3129753"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33"/>
            <p:cNvSpPr/>
            <p:nvPr/>
          </p:nvSpPr>
          <p:spPr>
            <a:xfrm>
              <a:off x="311041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33"/>
            <p:cNvSpPr/>
            <p:nvPr/>
          </p:nvSpPr>
          <p:spPr>
            <a:xfrm>
              <a:off x="3290407"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33"/>
            <p:cNvSpPr/>
            <p:nvPr/>
          </p:nvSpPr>
          <p:spPr>
            <a:xfrm>
              <a:off x="3215517"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33"/>
            <p:cNvSpPr/>
            <p:nvPr/>
          </p:nvSpPr>
          <p:spPr>
            <a:xfrm>
              <a:off x="3194918"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33"/>
            <p:cNvSpPr/>
            <p:nvPr/>
          </p:nvSpPr>
          <p:spPr>
            <a:xfrm>
              <a:off x="3347646"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33"/>
            <p:cNvSpPr/>
            <p:nvPr/>
          </p:nvSpPr>
          <p:spPr>
            <a:xfrm>
              <a:off x="333321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33"/>
            <p:cNvSpPr/>
            <p:nvPr/>
          </p:nvSpPr>
          <p:spPr>
            <a:xfrm>
              <a:off x="3324750"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33"/>
            <p:cNvSpPr/>
            <p:nvPr/>
          </p:nvSpPr>
          <p:spPr>
            <a:xfrm>
              <a:off x="3196258"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33"/>
            <p:cNvSpPr/>
            <p:nvPr/>
          </p:nvSpPr>
          <p:spPr>
            <a:xfrm>
              <a:off x="3192008"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33"/>
            <p:cNvSpPr/>
            <p:nvPr/>
          </p:nvSpPr>
          <p:spPr>
            <a:xfrm>
              <a:off x="3175353"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33"/>
            <p:cNvSpPr/>
            <p:nvPr/>
          </p:nvSpPr>
          <p:spPr>
            <a:xfrm>
              <a:off x="3281179"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33"/>
            <p:cNvSpPr/>
            <p:nvPr/>
          </p:nvSpPr>
          <p:spPr>
            <a:xfrm>
              <a:off x="327095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33"/>
            <p:cNvSpPr/>
            <p:nvPr/>
          </p:nvSpPr>
          <p:spPr>
            <a:xfrm>
              <a:off x="3345655"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33"/>
            <p:cNvSpPr/>
            <p:nvPr/>
          </p:nvSpPr>
          <p:spPr>
            <a:xfrm>
              <a:off x="3420354"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33"/>
            <p:cNvSpPr/>
            <p:nvPr/>
          </p:nvSpPr>
          <p:spPr>
            <a:xfrm>
              <a:off x="3218924"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33"/>
            <p:cNvSpPr/>
            <p:nvPr/>
          </p:nvSpPr>
          <p:spPr>
            <a:xfrm>
              <a:off x="3262495"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33"/>
            <p:cNvSpPr/>
            <p:nvPr/>
          </p:nvSpPr>
          <p:spPr>
            <a:xfrm>
              <a:off x="3165131"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7" name="Google Shape;3367;p33"/>
          <p:cNvGrpSpPr/>
          <p:nvPr/>
        </p:nvGrpSpPr>
        <p:grpSpPr>
          <a:xfrm rot="5400000">
            <a:off x="7300286" y="3364428"/>
            <a:ext cx="1872975" cy="1829015"/>
            <a:chOff x="3366383" y="3217891"/>
            <a:chExt cx="525187" cy="512861"/>
          </a:xfrm>
        </p:grpSpPr>
        <p:sp>
          <p:nvSpPr>
            <p:cNvPr id="3368" name="Google Shape;3368;p33"/>
            <p:cNvSpPr/>
            <p:nvPr/>
          </p:nvSpPr>
          <p:spPr>
            <a:xfrm flipH="1">
              <a:off x="3389775"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33"/>
            <p:cNvSpPr/>
            <p:nvPr/>
          </p:nvSpPr>
          <p:spPr>
            <a:xfrm flipH="1">
              <a:off x="3407427"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33"/>
            <p:cNvSpPr/>
            <p:nvPr/>
          </p:nvSpPr>
          <p:spPr>
            <a:xfrm flipH="1">
              <a:off x="3376222"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33"/>
            <p:cNvSpPr/>
            <p:nvPr/>
          </p:nvSpPr>
          <p:spPr>
            <a:xfrm flipH="1">
              <a:off x="3397510"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33"/>
            <p:cNvSpPr/>
            <p:nvPr/>
          </p:nvSpPr>
          <p:spPr>
            <a:xfrm flipH="1">
              <a:off x="3366383"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33"/>
            <p:cNvSpPr/>
            <p:nvPr/>
          </p:nvSpPr>
          <p:spPr>
            <a:xfrm flipH="1">
              <a:off x="3376835"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33"/>
            <p:cNvSpPr/>
            <p:nvPr/>
          </p:nvSpPr>
          <p:spPr>
            <a:xfrm flipH="1">
              <a:off x="3437100"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33"/>
            <p:cNvSpPr/>
            <p:nvPr/>
          </p:nvSpPr>
          <p:spPr>
            <a:xfrm flipH="1">
              <a:off x="368811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33"/>
            <p:cNvSpPr/>
            <p:nvPr/>
          </p:nvSpPr>
          <p:spPr>
            <a:xfrm flipH="1">
              <a:off x="3720808"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33"/>
            <p:cNvSpPr/>
            <p:nvPr/>
          </p:nvSpPr>
          <p:spPr>
            <a:xfrm flipH="1">
              <a:off x="3706106"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33"/>
            <p:cNvSpPr/>
            <p:nvPr/>
          </p:nvSpPr>
          <p:spPr>
            <a:xfrm flipH="1">
              <a:off x="3716750"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33"/>
            <p:cNvSpPr/>
            <p:nvPr/>
          </p:nvSpPr>
          <p:spPr>
            <a:xfrm flipH="1">
              <a:off x="3750672"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33"/>
            <p:cNvSpPr/>
            <p:nvPr/>
          </p:nvSpPr>
          <p:spPr>
            <a:xfrm flipH="1">
              <a:off x="3490892"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33"/>
            <p:cNvSpPr/>
            <p:nvPr/>
          </p:nvSpPr>
          <p:spPr>
            <a:xfrm flipH="1">
              <a:off x="356742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33"/>
            <p:cNvSpPr/>
            <p:nvPr/>
          </p:nvSpPr>
          <p:spPr>
            <a:xfrm flipH="1">
              <a:off x="3538024"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33"/>
            <p:cNvSpPr/>
            <p:nvPr/>
          </p:nvSpPr>
          <p:spPr>
            <a:xfrm flipH="1">
              <a:off x="3579566"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33"/>
            <p:cNvSpPr/>
            <p:nvPr/>
          </p:nvSpPr>
          <p:spPr>
            <a:xfrm flipH="1">
              <a:off x="3679879"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33"/>
            <p:cNvSpPr/>
            <p:nvPr/>
          </p:nvSpPr>
          <p:spPr>
            <a:xfrm flipH="1">
              <a:off x="3612417"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33"/>
            <p:cNvSpPr/>
            <p:nvPr/>
          </p:nvSpPr>
          <p:spPr>
            <a:xfrm flipH="1">
              <a:off x="362685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33"/>
            <p:cNvSpPr/>
            <p:nvPr/>
          </p:nvSpPr>
          <p:spPr>
            <a:xfrm flipH="1">
              <a:off x="3635313"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33"/>
            <p:cNvSpPr/>
            <p:nvPr/>
          </p:nvSpPr>
          <p:spPr>
            <a:xfrm flipH="1">
              <a:off x="3763805"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33"/>
            <p:cNvSpPr/>
            <p:nvPr/>
          </p:nvSpPr>
          <p:spPr>
            <a:xfrm flipH="1">
              <a:off x="3768055"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33"/>
            <p:cNvSpPr/>
            <p:nvPr/>
          </p:nvSpPr>
          <p:spPr>
            <a:xfrm flipH="1">
              <a:off x="3784710"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33"/>
            <p:cNvSpPr/>
            <p:nvPr/>
          </p:nvSpPr>
          <p:spPr>
            <a:xfrm flipH="1">
              <a:off x="3678884"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33"/>
            <p:cNvSpPr/>
            <p:nvPr/>
          </p:nvSpPr>
          <p:spPr>
            <a:xfrm flipH="1">
              <a:off x="368910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33"/>
            <p:cNvSpPr/>
            <p:nvPr/>
          </p:nvSpPr>
          <p:spPr>
            <a:xfrm flipH="1">
              <a:off x="3614408"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33"/>
            <p:cNvSpPr/>
            <p:nvPr/>
          </p:nvSpPr>
          <p:spPr>
            <a:xfrm flipH="1">
              <a:off x="3539710"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33"/>
            <p:cNvSpPr/>
            <p:nvPr/>
          </p:nvSpPr>
          <p:spPr>
            <a:xfrm flipH="1">
              <a:off x="3741139"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33"/>
            <p:cNvSpPr/>
            <p:nvPr/>
          </p:nvSpPr>
          <p:spPr>
            <a:xfrm flipH="1">
              <a:off x="3697568"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33"/>
            <p:cNvSpPr/>
            <p:nvPr/>
          </p:nvSpPr>
          <p:spPr>
            <a:xfrm flipH="1">
              <a:off x="3794933"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98" name="Google Shape;3398;p33"/>
          <p:cNvSpPr/>
          <p:nvPr/>
        </p:nvSpPr>
        <p:spPr>
          <a:xfrm rot="6191567" flipH="1">
            <a:off x="8024787" y="-976497"/>
            <a:ext cx="2683379" cy="2138580"/>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33"/>
          <p:cNvSpPr/>
          <p:nvPr/>
        </p:nvSpPr>
        <p:spPr>
          <a:xfrm rot="337514">
            <a:off x="-1217776" y="4152624"/>
            <a:ext cx="2683362" cy="2138566"/>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0" name="Google Shape;3400;p33"/>
          <p:cNvGrpSpPr/>
          <p:nvPr/>
        </p:nvGrpSpPr>
        <p:grpSpPr>
          <a:xfrm rot="-5400000">
            <a:off x="24597" y="4320087"/>
            <a:ext cx="878525" cy="627975"/>
            <a:chOff x="142975" y="118750"/>
            <a:chExt cx="878525" cy="627975"/>
          </a:xfrm>
        </p:grpSpPr>
        <p:sp>
          <p:nvSpPr>
            <p:cNvPr id="3401" name="Google Shape;3401;p33"/>
            <p:cNvSpPr/>
            <p:nvPr/>
          </p:nvSpPr>
          <p:spPr>
            <a:xfrm>
              <a:off x="339616" y="466103"/>
              <a:ext cx="63379" cy="61703"/>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33"/>
            <p:cNvSpPr/>
            <p:nvPr/>
          </p:nvSpPr>
          <p:spPr>
            <a:xfrm>
              <a:off x="415808" y="317660"/>
              <a:ext cx="54114" cy="54015"/>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33"/>
            <p:cNvSpPr/>
            <p:nvPr/>
          </p:nvSpPr>
          <p:spPr>
            <a:xfrm>
              <a:off x="622305" y="380546"/>
              <a:ext cx="48298" cy="48692"/>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33"/>
            <p:cNvSpPr/>
            <p:nvPr/>
          </p:nvSpPr>
          <p:spPr>
            <a:xfrm>
              <a:off x="659267" y="206180"/>
              <a:ext cx="37160" cy="38934"/>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33"/>
            <p:cNvSpPr/>
            <p:nvPr/>
          </p:nvSpPr>
          <p:spPr>
            <a:xfrm>
              <a:off x="512600" y="558066"/>
              <a:ext cx="27796" cy="27993"/>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33"/>
            <p:cNvSpPr/>
            <p:nvPr/>
          </p:nvSpPr>
          <p:spPr>
            <a:xfrm>
              <a:off x="547788" y="341710"/>
              <a:ext cx="37160" cy="37948"/>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33"/>
            <p:cNvSpPr/>
            <p:nvPr/>
          </p:nvSpPr>
          <p:spPr>
            <a:xfrm>
              <a:off x="299006" y="273107"/>
              <a:ext cx="40708" cy="40216"/>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33"/>
            <p:cNvSpPr/>
            <p:nvPr/>
          </p:nvSpPr>
          <p:spPr>
            <a:xfrm>
              <a:off x="142975" y="434462"/>
              <a:ext cx="29472" cy="28190"/>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33"/>
            <p:cNvSpPr/>
            <p:nvPr/>
          </p:nvSpPr>
          <p:spPr>
            <a:xfrm>
              <a:off x="367707" y="174539"/>
              <a:ext cx="62985" cy="63379"/>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33"/>
            <p:cNvSpPr/>
            <p:nvPr/>
          </p:nvSpPr>
          <p:spPr>
            <a:xfrm>
              <a:off x="757834" y="399077"/>
              <a:ext cx="38934" cy="34893"/>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33"/>
            <p:cNvSpPr/>
            <p:nvPr/>
          </p:nvSpPr>
          <p:spPr>
            <a:xfrm>
              <a:off x="707466" y="577583"/>
              <a:ext cx="76390" cy="73433"/>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33"/>
            <p:cNvSpPr/>
            <p:nvPr/>
          </p:nvSpPr>
          <p:spPr>
            <a:xfrm>
              <a:off x="876508" y="356397"/>
              <a:ext cx="33513" cy="37554"/>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33"/>
            <p:cNvSpPr/>
            <p:nvPr/>
          </p:nvSpPr>
          <p:spPr>
            <a:xfrm>
              <a:off x="887646" y="501390"/>
              <a:ext cx="58056" cy="44651"/>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33"/>
            <p:cNvSpPr/>
            <p:nvPr/>
          </p:nvSpPr>
          <p:spPr>
            <a:xfrm>
              <a:off x="361892" y="673588"/>
              <a:ext cx="48692" cy="4721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33"/>
            <p:cNvSpPr/>
            <p:nvPr/>
          </p:nvSpPr>
          <p:spPr>
            <a:xfrm>
              <a:off x="570163" y="717155"/>
              <a:ext cx="31739" cy="29570"/>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33"/>
            <p:cNvSpPr/>
            <p:nvPr/>
          </p:nvSpPr>
          <p:spPr>
            <a:xfrm>
              <a:off x="834125" y="616813"/>
              <a:ext cx="85261" cy="85261"/>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33"/>
            <p:cNvSpPr/>
            <p:nvPr/>
          </p:nvSpPr>
          <p:spPr>
            <a:xfrm>
              <a:off x="181712" y="569993"/>
              <a:ext cx="52339" cy="52339"/>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33"/>
            <p:cNvSpPr/>
            <p:nvPr/>
          </p:nvSpPr>
          <p:spPr>
            <a:xfrm>
              <a:off x="497421" y="118750"/>
              <a:ext cx="50467" cy="48298"/>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33"/>
            <p:cNvSpPr/>
            <p:nvPr/>
          </p:nvSpPr>
          <p:spPr>
            <a:xfrm>
              <a:off x="822987" y="224415"/>
              <a:ext cx="62985" cy="63477"/>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33"/>
            <p:cNvSpPr/>
            <p:nvPr/>
          </p:nvSpPr>
          <p:spPr>
            <a:xfrm>
              <a:off x="986115" y="421550"/>
              <a:ext cx="35386" cy="29965"/>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33"/>
            <p:cNvSpPr/>
            <p:nvPr/>
          </p:nvSpPr>
          <p:spPr>
            <a:xfrm>
              <a:off x="469822" y="451416"/>
              <a:ext cx="37061" cy="35287"/>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22" name="Google Shape;3422;p33"/>
          <p:cNvGrpSpPr/>
          <p:nvPr/>
        </p:nvGrpSpPr>
        <p:grpSpPr>
          <a:xfrm rot="10800000" flipH="1">
            <a:off x="8436625" y="108023"/>
            <a:ext cx="627975" cy="878525"/>
            <a:chOff x="8436625" y="2649875"/>
            <a:chExt cx="627975" cy="878525"/>
          </a:xfrm>
        </p:grpSpPr>
        <p:sp>
          <p:nvSpPr>
            <p:cNvPr id="3423" name="Google Shape;3423;p33"/>
            <p:cNvSpPr/>
            <p:nvPr/>
          </p:nvSpPr>
          <p:spPr>
            <a:xfrm rot="5400000">
              <a:off x="8654706" y="2847353"/>
              <a:ext cx="63379" cy="61703"/>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33"/>
            <p:cNvSpPr/>
            <p:nvPr/>
          </p:nvSpPr>
          <p:spPr>
            <a:xfrm rot="5400000">
              <a:off x="8811626" y="2922757"/>
              <a:ext cx="54114" cy="54015"/>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33"/>
            <p:cNvSpPr/>
            <p:nvPr/>
          </p:nvSpPr>
          <p:spPr>
            <a:xfrm rot="5400000">
              <a:off x="8754309" y="3129008"/>
              <a:ext cx="48298" cy="48692"/>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33"/>
            <p:cNvSpPr/>
            <p:nvPr/>
          </p:nvSpPr>
          <p:spPr>
            <a:xfrm rot="5400000">
              <a:off x="8939123" y="3165280"/>
              <a:ext cx="37160" cy="38934"/>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33"/>
            <p:cNvSpPr/>
            <p:nvPr/>
          </p:nvSpPr>
          <p:spPr>
            <a:xfrm rot="5400000">
              <a:off x="8597389" y="3019401"/>
              <a:ext cx="27796" cy="27993"/>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33"/>
            <p:cNvSpPr/>
            <p:nvPr/>
          </p:nvSpPr>
          <p:spPr>
            <a:xfrm rot="5400000">
              <a:off x="8804086" y="3054294"/>
              <a:ext cx="37160" cy="37948"/>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33"/>
            <p:cNvSpPr/>
            <p:nvPr/>
          </p:nvSpPr>
          <p:spPr>
            <a:xfrm rot="5400000">
              <a:off x="8869781" y="2806152"/>
              <a:ext cx="40708" cy="40216"/>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33"/>
            <p:cNvSpPr/>
            <p:nvPr/>
          </p:nvSpPr>
          <p:spPr>
            <a:xfrm rot="5400000">
              <a:off x="8720057" y="2650516"/>
              <a:ext cx="29472" cy="28190"/>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33"/>
            <p:cNvSpPr/>
            <p:nvPr/>
          </p:nvSpPr>
          <p:spPr>
            <a:xfrm rot="5400000">
              <a:off x="8945629" y="2874410"/>
              <a:ext cx="62985" cy="63379"/>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33"/>
            <p:cNvSpPr/>
            <p:nvPr/>
          </p:nvSpPr>
          <p:spPr>
            <a:xfrm rot="5400000">
              <a:off x="8747360" y="3266755"/>
              <a:ext cx="38934" cy="34893"/>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33"/>
            <p:cNvSpPr/>
            <p:nvPr/>
          </p:nvSpPr>
          <p:spPr>
            <a:xfrm rot="5400000">
              <a:off x="8530856" y="3215845"/>
              <a:ext cx="76390" cy="73433"/>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33"/>
            <p:cNvSpPr/>
            <p:nvPr/>
          </p:nvSpPr>
          <p:spPr>
            <a:xfrm rot="5400000">
              <a:off x="8791420" y="3381388"/>
              <a:ext cx="33513" cy="37554"/>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33"/>
            <p:cNvSpPr/>
            <p:nvPr/>
          </p:nvSpPr>
          <p:spPr>
            <a:xfrm rot="5400000">
              <a:off x="8630607" y="3401249"/>
              <a:ext cx="58056" cy="44651"/>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33"/>
            <p:cNvSpPr/>
            <p:nvPr/>
          </p:nvSpPr>
          <p:spPr>
            <a:xfrm rot="5400000">
              <a:off x="8461809" y="2869531"/>
              <a:ext cx="48692" cy="4721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33"/>
            <p:cNvSpPr/>
            <p:nvPr/>
          </p:nvSpPr>
          <p:spPr>
            <a:xfrm rot="5400000">
              <a:off x="8435541" y="3078147"/>
              <a:ext cx="31739" cy="29570"/>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33"/>
            <p:cNvSpPr/>
            <p:nvPr/>
          </p:nvSpPr>
          <p:spPr>
            <a:xfrm rot="5400000">
              <a:off x="8481276" y="3341025"/>
              <a:ext cx="85261" cy="85261"/>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33"/>
            <p:cNvSpPr/>
            <p:nvPr/>
          </p:nvSpPr>
          <p:spPr>
            <a:xfrm rot="5400000">
              <a:off x="8561018" y="2688612"/>
              <a:ext cx="52339" cy="52339"/>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33"/>
            <p:cNvSpPr/>
            <p:nvPr/>
          </p:nvSpPr>
          <p:spPr>
            <a:xfrm rot="5400000">
              <a:off x="9015218" y="3005405"/>
              <a:ext cx="50467" cy="48298"/>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33"/>
            <p:cNvSpPr/>
            <p:nvPr/>
          </p:nvSpPr>
          <p:spPr>
            <a:xfrm rot="5400000">
              <a:off x="8895704" y="3329640"/>
              <a:ext cx="62985" cy="63477"/>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33"/>
            <p:cNvSpPr/>
            <p:nvPr/>
          </p:nvSpPr>
          <p:spPr>
            <a:xfrm rot="5400000">
              <a:off x="8729125" y="3495725"/>
              <a:ext cx="35386" cy="29965"/>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33"/>
            <p:cNvSpPr/>
            <p:nvPr/>
          </p:nvSpPr>
          <p:spPr>
            <a:xfrm rot="5400000">
              <a:off x="8695760" y="2977609"/>
              <a:ext cx="37061" cy="35287"/>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CUSTOM_2_1_1">
    <p:spTree>
      <p:nvGrpSpPr>
        <p:cNvPr id="1" name="Shape 3444"/>
        <p:cNvGrpSpPr/>
        <p:nvPr/>
      </p:nvGrpSpPr>
      <p:grpSpPr>
        <a:xfrm>
          <a:off x="0" y="0"/>
          <a:ext cx="0" cy="0"/>
          <a:chOff x="0" y="0"/>
          <a:chExt cx="0" cy="0"/>
        </a:xfrm>
      </p:grpSpPr>
      <p:sp>
        <p:nvSpPr>
          <p:cNvPr id="3445" name="Google Shape;3445;p34"/>
          <p:cNvSpPr/>
          <p:nvPr/>
        </p:nvSpPr>
        <p:spPr>
          <a:xfrm rot="6300015">
            <a:off x="-1114867" y="-996670"/>
            <a:ext cx="2683373" cy="2138575"/>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34"/>
          <p:cNvSpPr/>
          <p:nvPr/>
        </p:nvSpPr>
        <p:spPr>
          <a:xfrm>
            <a:off x="-10742" y="-156700"/>
            <a:ext cx="1593639" cy="1275040"/>
          </a:xfrm>
          <a:custGeom>
            <a:avLst/>
            <a:gdLst/>
            <a:ahLst/>
            <a:cxnLst/>
            <a:rect l="l" t="t" r="r" b="b"/>
            <a:pathLst>
              <a:path w="12405" h="9925" extrusionOk="0">
                <a:moveTo>
                  <a:pt x="5523" y="0"/>
                </a:moveTo>
                <a:cubicBezTo>
                  <a:pt x="3739" y="0"/>
                  <a:pt x="1268" y="336"/>
                  <a:pt x="0" y="503"/>
                </a:cubicBezTo>
                <a:cubicBezTo>
                  <a:pt x="269" y="2056"/>
                  <a:pt x="590" y="5853"/>
                  <a:pt x="1417" y="7212"/>
                </a:cubicBezTo>
                <a:cubicBezTo>
                  <a:pt x="1779" y="7868"/>
                  <a:pt x="2102" y="8120"/>
                  <a:pt x="2391" y="8120"/>
                </a:cubicBezTo>
                <a:cubicBezTo>
                  <a:pt x="2998" y="8120"/>
                  <a:pt x="3454" y="7004"/>
                  <a:pt x="3797" y="6173"/>
                </a:cubicBezTo>
                <a:cubicBezTo>
                  <a:pt x="4355" y="7103"/>
                  <a:pt x="4734" y="8765"/>
                  <a:pt x="5587" y="9483"/>
                </a:cubicBezTo>
                <a:cubicBezTo>
                  <a:pt x="5963" y="9795"/>
                  <a:pt x="6256" y="9924"/>
                  <a:pt x="6483" y="9924"/>
                </a:cubicBezTo>
                <a:cubicBezTo>
                  <a:pt x="7289" y="9924"/>
                  <a:pt x="7273" y="8300"/>
                  <a:pt x="7273" y="7424"/>
                </a:cubicBezTo>
                <a:lnTo>
                  <a:pt x="7273" y="7424"/>
                </a:lnTo>
                <a:cubicBezTo>
                  <a:pt x="7791" y="7709"/>
                  <a:pt x="9410" y="8877"/>
                  <a:pt x="10158" y="8877"/>
                </a:cubicBezTo>
                <a:cubicBezTo>
                  <a:pt x="10253" y="8877"/>
                  <a:pt x="10334" y="8858"/>
                  <a:pt x="10397" y="8816"/>
                </a:cubicBezTo>
                <a:cubicBezTo>
                  <a:pt x="11763" y="7828"/>
                  <a:pt x="8794" y="6250"/>
                  <a:pt x="8396" y="5769"/>
                </a:cubicBezTo>
                <a:cubicBezTo>
                  <a:pt x="12405" y="3929"/>
                  <a:pt x="9300" y="3043"/>
                  <a:pt x="6202" y="2325"/>
                </a:cubicBezTo>
                <a:cubicBezTo>
                  <a:pt x="7966" y="1812"/>
                  <a:pt x="9486" y="612"/>
                  <a:pt x="6760" y="80"/>
                </a:cubicBezTo>
                <a:cubicBezTo>
                  <a:pt x="6419" y="24"/>
                  <a:pt x="5995" y="0"/>
                  <a:pt x="5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34"/>
          <p:cNvSpPr/>
          <p:nvPr/>
        </p:nvSpPr>
        <p:spPr>
          <a:xfrm>
            <a:off x="-48511" y="-92595"/>
            <a:ext cx="1322701" cy="972371"/>
          </a:xfrm>
          <a:custGeom>
            <a:avLst/>
            <a:gdLst/>
            <a:ahLst/>
            <a:cxnLst/>
            <a:rect l="l" t="t" r="r" b="b"/>
            <a:pathLst>
              <a:path w="10296" h="7569" extrusionOk="0">
                <a:moveTo>
                  <a:pt x="234" y="0"/>
                </a:moveTo>
                <a:cubicBezTo>
                  <a:pt x="117" y="0"/>
                  <a:pt x="1" y="136"/>
                  <a:pt x="108" y="223"/>
                </a:cubicBezTo>
                <a:cubicBezTo>
                  <a:pt x="3341" y="2788"/>
                  <a:pt x="6631" y="5270"/>
                  <a:pt x="10050" y="7541"/>
                </a:cubicBezTo>
                <a:cubicBezTo>
                  <a:pt x="10074" y="7560"/>
                  <a:pt x="10098" y="7568"/>
                  <a:pt x="10120" y="7568"/>
                </a:cubicBezTo>
                <a:cubicBezTo>
                  <a:pt x="10224" y="7568"/>
                  <a:pt x="10295" y="7392"/>
                  <a:pt x="10184" y="7329"/>
                </a:cubicBezTo>
                <a:cubicBezTo>
                  <a:pt x="6791" y="5059"/>
                  <a:pt x="3501" y="2570"/>
                  <a:pt x="320" y="30"/>
                </a:cubicBezTo>
                <a:cubicBezTo>
                  <a:pt x="293" y="9"/>
                  <a:pt x="264" y="0"/>
                  <a:pt x="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34"/>
          <p:cNvSpPr/>
          <p:nvPr/>
        </p:nvSpPr>
        <p:spPr>
          <a:xfrm>
            <a:off x="638533" y="384790"/>
            <a:ext cx="463125" cy="499482"/>
          </a:xfrm>
          <a:custGeom>
            <a:avLst/>
            <a:gdLst/>
            <a:ahLst/>
            <a:cxnLst/>
            <a:rect l="l" t="t" r="r" b="b"/>
            <a:pathLst>
              <a:path w="3605" h="3888" extrusionOk="0">
                <a:moveTo>
                  <a:pt x="3465" y="0"/>
                </a:moveTo>
                <a:cubicBezTo>
                  <a:pt x="3459" y="0"/>
                  <a:pt x="3452" y="1"/>
                  <a:pt x="3445" y="2"/>
                </a:cubicBezTo>
                <a:cubicBezTo>
                  <a:pt x="2322" y="86"/>
                  <a:pt x="1200" y="34"/>
                  <a:pt x="103" y="246"/>
                </a:cubicBezTo>
                <a:cubicBezTo>
                  <a:pt x="52" y="246"/>
                  <a:pt x="0" y="297"/>
                  <a:pt x="0" y="355"/>
                </a:cubicBezTo>
                <a:cubicBezTo>
                  <a:pt x="0" y="1503"/>
                  <a:pt x="347" y="2625"/>
                  <a:pt x="456" y="3748"/>
                </a:cubicBezTo>
                <a:cubicBezTo>
                  <a:pt x="468" y="3841"/>
                  <a:pt x="541" y="3887"/>
                  <a:pt x="606" y="3887"/>
                </a:cubicBezTo>
                <a:cubicBezTo>
                  <a:pt x="672" y="3887"/>
                  <a:pt x="731" y="3841"/>
                  <a:pt x="719" y="3748"/>
                </a:cubicBezTo>
                <a:cubicBezTo>
                  <a:pt x="616" y="2728"/>
                  <a:pt x="347" y="1740"/>
                  <a:pt x="295" y="701"/>
                </a:cubicBezTo>
                <a:cubicBezTo>
                  <a:pt x="273" y="433"/>
                  <a:pt x="443" y="410"/>
                  <a:pt x="647" y="410"/>
                </a:cubicBezTo>
                <a:cubicBezTo>
                  <a:pt x="690" y="410"/>
                  <a:pt x="735" y="411"/>
                  <a:pt x="780" y="411"/>
                </a:cubicBezTo>
                <a:cubicBezTo>
                  <a:pt x="822" y="411"/>
                  <a:pt x="864" y="410"/>
                  <a:pt x="905" y="406"/>
                </a:cubicBezTo>
                <a:cubicBezTo>
                  <a:pt x="1174" y="381"/>
                  <a:pt x="1418" y="355"/>
                  <a:pt x="1681" y="355"/>
                </a:cubicBezTo>
                <a:lnTo>
                  <a:pt x="3445" y="272"/>
                </a:lnTo>
                <a:cubicBezTo>
                  <a:pt x="3598" y="247"/>
                  <a:pt x="3605" y="0"/>
                  <a:pt x="3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34"/>
          <p:cNvSpPr/>
          <p:nvPr/>
        </p:nvSpPr>
        <p:spPr>
          <a:xfrm>
            <a:off x="198532" y="34845"/>
            <a:ext cx="473917" cy="543032"/>
          </a:xfrm>
          <a:custGeom>
            <a:avLst/>
            <a:gdLst/>
            <a:ahLst/>
            <a:cxnLst/>
            <a:rect l="l" t="t" r="r" b="b"/>
            <a:pathLst>
              <a:path w="3689" h="4227" extrusionOk="0">
                <a:moveTo>
                  <a:pt x="3528" y="0"/>
                </a:moveTo>
                <a:cubicBezTo>
                  <a:pt x="2380" y="109"/>
                  <a:pt x="1206" y="135"/>
                  <a:pt x="109" y="456"/>
                </a:cubicBezTo>
                <a:cubicBezTo>
                  <a:pt x="58" y="481"/>
                  <a:pt x="0" y="539"/>
                  <a:pt x="0" y="590"/>
                </a:cubicBezTo>
                <a:cubicBezTo>
                  <a:pt x="135" y="1764"/>
                  <a:pt x="161" y="2970"/>
                  <a:pt x="404" y="4118"/>
                </a:cubicBezTo>
                <a:cubicBezTo>
                  <a:pt x="425" y="4194"/>
                  <a:pt x="479" y="4227"/>
                  <a:pt x="533" y="4227"/>
                </a:cubicBezTo>
                <a:cubicBezTo>
                  <a:pt x="611" y="4227"/>
                  <a:pt x="689" y="4161"/>
                  <a:pt x="674" y="4067"/>
                </a:cubicBezTo>
                <a:cubicBezTo>
                  <a:pt x="539" y="3502"/>
                  <a:pt x="481" y="2944"/>
                  <a:pt x="430" y="2354"/>
                </a:cubicBezTo>
                <a:cubicBezTo>
                  <a:pt x="430" y="2194"/>
                  <a:pt x="218" y="699"/>
                  <a:pt x="321" y="674"/>
                </a:cubicBezTo>
                <a:cubicBezTo>
                  <a:pt x="1366" y="379"/>
                  <a:pt x="2463" y="353"/>
                  <a:pt x="3528" y="270"/>
                </a:cubicBezTo>
                <a:cubicBezTo>
                  <a:pt x="3688" y="270"/>
                  <a:pt x="3688" y="0"/>
                  <a:pt x="3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34"/>
          <p:cNvSpPr/>
          <p:nvPr/>
        </p:nvSpPr>
        <p:spPr>
          <a:xfrm>
            <a:off x="784215" y="275593"/>
            <a:ext cx="55241" cy="50359"/>
          </a:xfrm>
          <a:custGeom>
            <a:avLst/>
            <a:gdLst/>
            <a:ahLst/>
            <a:cxnLst/>
            <a:rect l="l" t="t" r="r" b="b"/>
            <a:pathLst>
              <a:path w="430" h="392" extrusionOk="0">
                <a:moveTo>
                  <a:pt x="208" y="0"/>
                </a:moveTo>
                <a:cubicBezTo>
                  <a:pt x="104" y="0"/>
                  <a:pt x="1" y="73"/>
                  <a:pt x="14" y="211"/>
                </a:cubicBezTo>
                <a:cubicBezTo>
                  <a:pt x="26" y="335"/>
                  <a:pt x="119" y="391"/>
                  <a:pt x="212" y="391"/>
                </a:cubicBezTo>
                <a:cubicBezTo>
                  <a:pt x="321" y="391"/>
                  <a:pt x="429" y="316"/>
                  <a:pt x="412" y="185"/>
                </a:cubicBezTo>
                <a:cubicBezTo>
                  <a:pt x="400" y="60"/>
                  <a:pt x="30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34"/>
          <p:cNvSpPr/>
          <p:nvPr/>
        </p:nvSpPr>
        <p:spPr>
          <a:xfrm>
            <a:off x="914481" y="265059"/>
            <a:ext cx="53699" cy="49075"/>
          </a:xfrm>
          <a:custGeom>
            <a:avLst/>
            <a:gdLst/>
            <a:ahLst/>
            <a:cxnLst/>
            <a:rect l="l" t="t" r="r" b="b"/>
            <a:pathLst>
              <a:path w="418" h="382" extrusionOk="0">
                <a:moveTo>
                  <a:pt x="211" y="0"/>
                </a:moveTo>
                <a:cubicBezTo>
                  <a:pt x="105" y="0"/>
                  <a:pt x="0" y="75"/>
                  <a:pt x="14" y="216"/>
                </a:cubicBezTo>
                <a:cubicBezTo>
                  <a:pt x="14" y="328"/>
                  <a:pt x="104" y="381"/>
                  <a:pt x="199" y="381"/>
                </a:cubicBezTo>
                <a:cubicBezTo>
                  <a:pt x="306" y="381"/>
                  <a:pt x="418" y="315"/>
                  <a:pt x="418" y="190"/>
                </a:cubicBezTo>
                <a:cubicBezTo>
                  <a:pt x="406" y="62"/>
                  <a:pt x="308" y="0"/>
                  <a:pt x="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34"/>
          <p:cNvSpPr/>
          <p:nvPr/>
        </p:nvSpPr>
        <p:spPr>
          <a:xfrm>
            <a:off x="912940" y="498484"/>
            <a:ext cx="53699" cy="50745"/>
          </a:xfrm>
          <a:custGeom>
            <a:avLst/>
            <a:gdLst/>
            <a:ahLst/>
            <a:cxnLst/>
            <a:rect l="l" t="t" r="r" b="b"/>
            <a:pathLst>
              <a:path w="418" h="395" extrusionOk="0">
                <a:moveTo>
                  <a:pt x="218" y="1"/>
                </a:moveTo>
                <a:cubicBezTo>
                  <a:pt x="112" y="1"/>
                  <a:pt x="0" y="75"/>
                  <a:pt x="0" y="214"/>
                </a:cubicBezTo>
                <a:cubicBezTo>
                  <a:pt x="12" y="339"/>
                  <a:pt x="105" y="395"/>
                  <a:pt x="199" y="395"/>
                </a:cubicBezTo>
                <a:cubicBezTo>
                  <a:pt x="308" y="395"/>
                  <a:pt x="418" y="319"/>
                  <a:pt x="404" y="188"/>
                </a:cubicBezTo>
                <a:cubicBezTo>
                  <a:pt x="404" y="61"/>
                  <a:pt x="314" y="1"/>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3" name="Google Shape;3453;p34"/>
          <p:cNvSpPr/>
          <p:nvPr/>
        </p:nvSpPr>
        <p:spPr>
          <a:xfrm>
            <a:off x="797833" y="853440"/>
            <a:ext cx="55113" cy="50488"/>
          </a:xfrm>
          <a:custGeom>
            <a:avLst/>
            <a:gdLst/>
            <a:ahLst/>
            <a:cxnLst/>
            <a:rect l="l" t="t" r="r" b="b"/>
            <a:pathLst>
              <a:path w="429" h="393" extrusionOk="0">
                <a:moveTo>
                  <a:pt x="218" y="1"/>
                </a:moveTo>
                <a:cubicBezTo>
                  <a:pt x="109" y="1"/>
                  <a:pt x="0" y="75"/>
                  <a:pt x="17" y="203"/>
                </a:cubicBezTo>
                <a:cubicBezTo>
                  <a:pt x="30" y="331"/>
                  <a:pt x="126" y="392"/>
                  <a:pt x="221" y="392"/>
                </a:cubicBezTo>
                <a:cubicBezTo>
                  <a:pt x="326" y="392"/>
                  <a:pt x="428" y="318"/>
                  <a:pt x="415" y="177"/>
                </a:cubicBezTo>
                <a:cubicBezTo>
                  <a:pt x="403" y="55"/>
                  <a:pt x="311" y="1"/>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4" name="Google Shape;3454;p34"/>
          <p:cNvSpPr/>
          <p:nvPr/>
        </p:nvSpPr>
        <p:spPr>
          <a:xfrm>
            <a:off x="766872" y="959811"/>
            <a:ext cx="53828" cy="50488"/>
          </a:xfrm>
          <a:custGeom>
            <a:avLst/>
            <a:gdLst/>
            <a:ahLst/>
            <a:cxnLst/>
            <a:rect l="l" t="t" r="r" b="b"/>
            <a:pathLst>
              <a:path w="419" h="393" extrusionOk="0">
                <a:moveTo>
                  <a:pt x="220" y="1"/>
                </a:moveTo>
                <a:cubicBezTo>
                  <a:pt x="111" y="1"/>
                  <a:pt x="1" y="77"/>
                  <a:pt x="15" y="208"/>
                </a:cubicBezTo>
                <a:cubicBezTo>
                  <a:pt x="15" y="333"/>
                  <a:pt x="105" y="393"/>
                  <a:pt x="200" y="393"/>
                </a:cubicBezTo>
                <a:cubicBezTo>
                  <a:pt x="306" y="393"/>
                  <a:pt x="419" y="318"/>
                  <a:pt x="419" y="176"/>
                </a:cubicBezTo>
                <a:cubicBezTo>
                  <a:pt x="404" y="55"/>
                  <a:pt x="312" y="1"/>
                  <a:pt x="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5" name="Google Shape;3455;p34"/>
          <p:cNvSpPr/>
          <p:nvPr/>
        </p:nvSpPr>
        <p:spPr>
          <a:xfrm>
            <a:off x="396115" y="432709"/>
            <a:ext cx="55626" cy="49460"/>
          </a:xfrm>
          <a:custGeom>
            <a:avLst/>
            <a:gdLst/>
            <a:ahLst/>
            <a:cxnLst/>
            <a:rect l="l" t="t" r="r" b="b"/>
            <a:pathLst>
              <a:path w="433" h="385" extrusionOk="0">
                <a:moveTo>
                  <a:pt x="217" y="0"/>
                </a:moveTo>
                <a:cubicBezTo>
                  <a:pt x="109" y="0"/>
                  <a:pt x="1" y="74"/>
                  <a:pt x="14" y="219"/>
                </a:cubicBezTo>
                <a:cubicBezTo>
                  <a:pt x="26" y="331"/>
                  <a:pt x="118" y="385"/>
                  <a:pt x="211" y="385"/>
                </a:cubicBezTo>
                <a:cubicBezTo>
                  <a:pt x="320" y="385"/>
                  <a:pt x="432" y="310"/>
                  <a:pt x="418" y="168"/>
                </a:cubicBezTo>
                <a:cubicBezTo>
                  <a:pt x="404" y="55"/>
                  <a:pt x="311"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6" name="Google Shape;3456;p34"/>
          <p:cNvSpPr/>
          <p:nvPr/>
        </p:nvSpPr>
        <p:spPr>
          <a:xfrm>
            <a:off x="282806" y="725101"/>
            <a:ext cx="55113" cy="49460"/>
          </a:xfrm>
          <a:custGeom>
            <a:avLst/>
            <a:gdLst/>
            <a:ahLst/>
            <a:cxnLst/>
            <a:rect l="l" t="t" r="r" b="b"/>
            <a:pathLst>
              <a:path w="429" h="385" extrusionOk="0">
                <a:moveTo>
                  <a:pt x="211" y="1"/>
                </a:moveTo>
                <a:cubicBezTo>
                  <a:pt x="105" y="1"/>
                  <a:pt x="1" y="75"/>
                  <a:pt x="18" y="214"/>
                </a:cubicBezTo>
                <a:cubicBezTo>
                  <a:pt x="30" y="329"/>
                  <a:pt x="125" y="384"/>
                  <a:pt x="220" y="384"/>
                </a:cubicBezTo>
                <a:cubicBezTo>
                  <a:pt x="325" y="384"/>
                  <a:pt x="429" y="316"/>
                  <a:pt x="415" y="188"/>
                </a:cubicBezTo>
                <a:cubicBezTo>
                  <a:pt x="403" y="61"/>
                  <a:pt x="306" y="1"/>
                  <a:pt x="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7" name="Google Shape;3457;p34"/>
          <p:cNvSpPr/>
          <p:nvPr/>
        </p:nvSpPr>
        <p:spPr>
          <a:xfrm>
            <a:off x="822113" y="-9476"/>
            <a:ext cx="53057" cy="49075"/>
          </a:xfrm>
          <a:custGeom>
            <a:avLst/>
            <a:gdLst/>
            <a:ahLst/>
            <a:cxnLst/>
            <a:rect l="l" t="t" r="r" b="b"/>
            <a:pathLst>
              <a:path w="413" h="382" extrusionOk="0">
                <a:moveTo>
                  <a:pt x="210" y="1"/>
                </a:moveTo>
                <a:cubicBezTo>
                  <a:pt x="105" y="1"/>
                  <a:pt x="1" y="75"/>
                  <a:pt x="14" y="217"/>
                </a:cubicBezTo>
                <a:cubicBezTo>
                  <a:pt x="26" y="328"/>
                  <a:pt x="115" y="382"/>
                  <a:pt x="206" y="382"/>
                </a:cubicBezTo>
                <a:cubicBezTo>
                  <a:pt x="308" y="382"/>
                  <a:pt x="412" y="314"/>
                  <a:pt x="412" y="185"/>
                </a:cubicBezTo>
                <a:cubicBezTo>
                  <a:pt x="400" y="60"/>
                  <a:pt x="305" y="1"/>
                  <a:pt x="2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8" name="Google Shape;3458;p34"/>
          <p:cNvSpPr/>
          <p:nvPr/>
        </p:nvSpPr>
        <p:spPr>
          <a:xfrm>
            <a:off x="320319" y="-50714"/>
            <a:ext cx="55626" cy="50488"/>
          </a:xfrm>
          <a:custGeom>
            <a:avLst/>
            <a:gdLst/>
            <a:ahLst/>
            <a:cxnLst/>
            <a:rect l="l" t="t" r="r" b="b"/>
            <a:pathLst>
              <a:path w="433" h="393" extrusionOk="0">
                <a:moveTo>
                  <a:pt x="213" y="1"/>
                </a:moveTo>
                <a:cubicBezTo>
                  <a:pt x="107" y="1"/>
                  <a:pt x="1" y="75"/>
                  <a:pt x="14" y="217"/>
                </a:cubicBezTo>
                <a:cubicBezTo>
                  <a:pt x="29" y="338"/>
                  <a:pt x="121" y="392"/>
                  <a:pt x="213" y="392"/>
                </a:cubicBezTo>
                <a:cubicBezTo>
                  <a:pt x="322" y="392"/>
                  <a:pt x="432" y="317"/>
                  <a:pt x="418" y="185"/>
                </a:cubicBezTo>
                <a:cubicBezTo>
                  <a:pt x="406" y="61"/>
                  <a:pt x="309" y="1"/>
                  <a:pt x="2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9" name="Google Shape;3459;p34"/>
          <p:cNvSpPr/>
          <p:nvPr/>
        </p:nvSpPr>
        <p:spPr>
          <a:xfrm>
            <a:off x="1627347" y="646222"/>
            <a:ext cx="85816" cy="65261"/>
          </a:xfrm>
          <a:custGeom>
            <a:avLst/>
            <a:gdLst/>
            <a:ahLst/>
            <a:cxnLst/>
            <a:rect l="l" t="t" r="r" b="b"/>
            <a:pathLst>
              <a:path w="668" h="508" extrusionOk="0">
                <a:moveTo>
                  <a:pt x="321" y="0"/>
                </a:moveTo>
                <a:cubicBezTo>
                  <a:pt x="0" y="0"/>
                  <a:pt x="0" y="507"/>
                  <a:pt x="321" y="507"/>
                </a:cubicBezTo>
                <a:cubicBezTo>
                  <a:pt x="667" y="507"/>
                  <a:pt x="667" y="0"/>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0" name="Google Shape;3460;p34"/>
          <p:cNvSpPr/>
          <p:nvPr/>
        </p:nvSpPr>
        <p:spPr>
          <a:xfrm>
            <a:off x="1685800" y="543191"/>
            <a:ext cx="85816" cy="68473"/>
          </a:xfrm>
          <a:custGeom>
            <a:avLst/>
            <a:gdLst/>
            <a:ahLst/>
            <a:cxnLst/>
            <a:rect l="l" t="t" r="r" b="b"/>
            <a:pathLst>
              <a:path w="668" h="533" extrusionOk="0">
                <a:moveTo>
                  <a:pt x="347" y="1"/>
                </a:moveTo>
                <a:cubicBezTo>
                  <a:pt x="0" y="1"/>
                  <a:pt x="0" y="533"/>
                  <a:pt x="347" y="533"/>
                </a:cubicBezTo>
                <a:cubicBezTo>
                  <a:pt x="667" y="533"/>
                  <a:pt x="667"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1" name="Google Shape;3461;p34"/>
          <p:cNvSpPr/>
          <p:nvPr/>
        </p:nvSpPr>
        <p:spPr>
          <a:xfrm>
            <a:off x="1733590" y="656885"/>
            <a:ext cx="85816" cy="68602"/>
          </a:xfrm>
          <a:custGeom>
            <a:avLst/>
            <a:gdLst/>
            <a:ahLst/>
            <a:cxnLst/>
            <a:rect l="l" t="t" r="r" b="b"/>
            <a:pathLst>
              <a:path w="668" h="534" extrusionOk="0">
                <a:moveTo>
                  <a:pt x="321" y="1"/>
                </a:moveTo>
                <a:cubicBezTo>
                  <a:pt x="0" y="1"/>
                  <a:pt x="0" y="533"/>
                  <a:pt x="321" y="533"/>
                </a:cubicBezTo>
                <a:cubicBezTo>
                  <a:pt x="667" y="533"/>
                  <a:pt x="667" y="1"/>
                  <a:pt x="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62" name="Google Shape;3462;p34"/>
          <p:cNvGrpSpPr/>
          <p:nvPr/>
        </p:nvGrpSpPr>
        <p:grpSpPr>
          <a:xfrm>
            <a:off x="8070946" y="3069630"/>
            <a:ext cx="1606980" cy="2271789"/>
            <a:chOff x="581498" y="885400"/>
            <a:chExt cx="494516" cy="699098"/>
          </a:xfrm>
        </p:grpSpPr>
        <p:sp>
          <p:nvSpPr>
            <p:cNvPr id="3463" name="Google Shape;3463;p34"/>
            <p:cNvSpPr/>
            <p:nvPr/>
          </p:nvSpPr>
          <p:spPr>
            <a:xfrm>
              <a:off x="581498" y="1128852"/>
              <a:ext cx="494516" cy="455646"/>
            </a:xfrm>
            <a:custGeom>
              <a:avLst/>
              <a:gdLst/>
              <a:ahLst/>
              <a:cxnLst/>
              <a:rect l="l" t="t" r="r" b="b"/>
              <a:pathLst>
                <a:path w="14974" h="13797" extrusionOk="0">
                  <a:moveTo>
                    <a:pt x="8230" y="1"/>
                  </a:moveTo>
                  <a:cubicBezTo>
                    <a:pt x="6711" y="1"/>
                    <a:pt x="5230" y="620"/>
                    <a:pt x="4526" y="1934"/>
                  </a:cubicBezTo>
                  <a:cubicBezTo>
                    <a:pt x="3559" y="3725"/>
                    <a:pt x="4156" y="6262"/>
                    <a:pt x="2663" y="7605"/>
                  </a:cubicBezTo>
                  <a:cubicBezTo>
                    <a:pt x="2114" y="8053"/>
                    <a:pt x="1416" y="8298"/>
                    <a:pt x="944" y="8823"/>
                  </a:cubicBezTo>
                  <a:cubicBezTo>
                    <a:pt x="1" y="9868"/>
                    <a:pt x="496" y="11635"/>
                    <a:pt x="1589" y="12506"/>
                  </a:cubicBezTo>
                  <a:cubicBezTo>
                    <a:pt x="2657" y="13378"/>
                    <a:pt x="4048" y="13797"/>
                    <a:pt x="5410" y="13797"/>
                  </a:cubicBezTo>
                  <a:cubicBezTo>
                    <a:pt x="5447" y="13797"/>
                    <a:pt x="5485" y="13797"/>
                    <a:pt x="5523" y="13796"/>
                  </a:cubicBezTo>
                  <a:cubicBezTo>
                    <a:pt x="8508" y="13796"/>
                    <a:pt x="12908" y="11581"/>
                    <a:pt x="13952" y="8548"/>
                  </a:cubicBezTo>
                  <a:cubicBezTo>
                    <a:pt x="14973" y="5516"/>
                    <a:pt x="13409" y="1832"/>
                    <a:pt x="10520" y="489"/>
                  </a:cubicBezTo>
                  <a:cubicBezTo>
                    <a:pt x="9815" y="167"/>
                    <a:pt x="9017" y="1"/>
                    <a:pt x="8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4" name="Google Shape;3464;p34"/>
            <p:cNvSpPr/>
            <p:nvPr/>
          </p:nvSpPr>
          <p:spPr>
            <a:xfrm>
              <a:off x="614525" y="1030275"/>
              <a:ext cx="49875" cy="37575"/>
            </a:xfrm>
            <a:custGeom>
              <a:avLst/>
              <a:gdLst/>
              <a:ahLst/>
              <a:cxnLst/>
              <a:rect l="l" t="t" r="r" b="b"/>
              <a:pathLst>
                <a:path w="1995" h="1503" extrusionOk="0">
                  <a:moveTo>
                    <a:pt x="1101" y="0"/>
                  </a:moveTo>
                  <a:cubicBezTo>
                    <a:pt x="889" y="0"/>
                    <a:pt x="671" y="112"/>
                    <a:pt x="424" y="277"/>
                  </a:cubicBezTo>
                  <a:cubicBezTo>
                    <a:pt x="251" y="378"/>
                    <a:pt x="102" y="528"/>
                    <a:pt x="54" y="725"/>
                  </a:cubicBezTo>
                  <a:cubicBezTo>
                    <a:pt x="0" y="952"/>
                    <a:pt x="102" y="1196"/>
                    <a:pt x="275" y="1346"/>
                  </a:cubicBezTo>
                  <a:cubicBezTo>
                    <a:pt x="441" y="1448"/>
                    <a:pt x="619" y="1503"/>
                    <a:pt x="803" y="1503"/>
                  </a:cubicBezTo>
                  <a:cubicBezTo>
                    <a:pt x="844" y="1503"/>
                    <a:pt x="885" y="1500"/>
                    <a:pt x="926" y="1495"/>
                  </a:cubicBezTo>
                  <a:cubicBezTo>
                    <a:pt x="1170" y="1471"/>
                    <a:pt x="1373" y="1375"/>
                    <a:pt x="1570" y="1274"/>
                  </a:cubicBezTo>
                  <a:cubicBezTo>
                    <a:pt x="1720" y="1196"/>
                    <a:pt x="1869" y="1101"/>
                    <a:pt x="1917" y="952"/>
                  </a:cubicBezTo>
                  <a:cubicBezTo>
                    <a:pt x="1994" y="701"/>
                    <a:pt x="1821" y="450"/>
                    <a:pt x="1618" y="253"/>
                  </a:cubicBezTo>
                  <a:cubicBezTo>
                    <a:pt x="1442" y="74"/>
                    <a:pt x="1273" y="0"/>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34"/>
            <p:cNvSpPr/>
            <p:nvPr/>
          </p:nvSpPr>
          <p:spPr>
            <a:xfrm>
              <a:off x="664125" y="1106700"/>
              <a:ext cx="54900" cy="43925"/>
            </a:xfrm>
            <a:custGeom>
              <a:avLst/>
              <a:gdLst/>
              <a:ahLst/>
              <a:cxnLst/>
              <a:rect l="l" t="t" r="r" b="b"/>
              <a:pathLst>
                <a:path w="2196" h="1757" extrusionOk="0">
                  <a:moveTo>
                    <a:pt x="1120" y="0"/>
                  </a:moveTo>
                  <a:cubicBezTo>
                    <a:pt x="570" y="0"/>
                    <a:pt x="1" y="313"/>
                    <a:pt x="34" y="903"/>
                  </a:cubicBezTo>
                  <a:cubicBezTo>
                    <a:pt x="58" y="1303"/>
                    <a:pt x="380" y="1650"/>
                    <a:pt x="780" y="1721"/>
                  </a:cubicBezTo>
                  <a:cubicBezTo>
                    <a:pt x="867" y="1745"/>
                    <a:pt x="956" y="1756"/>
                    <a:pt x="1045" y="1756"/>
                  </a:cubicBezTo>
                  <a:cubicBezTo>
                    <a:pt x="1340" y="1756"/>
                    <a:pt x="1638" y="1633"/>
                    <a:pt x="1849" y="1423"/>
                  </a:cubicBezTo>
                  <a:cubicBezTo>
                    <a:pt x="2046" y="1226"/>
                    <a:pt x="2195" y="951"/>
                    <a:pt x="2147" y="706"/>
                  </a:cubicBezTo>
                  <a:cubicBezTo>
                    <a:pt x="2100" y="480"/>
                    <a:pt x="1950" y="306"/>
                    <a:pt x="1777" y="181"/>
                  </a:cubicBezTo>
                  <a:cubicBezTo>
                    <a:pt x="1596" y="60"/>
                    <a:pt x="1360" y="0"/>
                    <a:pt x="1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34"/>
            <p:cNvSpPr/>
            <p:nvPr/>
          </p:nvSpPr>
          <p:spPr>
            <a:xfrm>
              <a:off x="729600" y="1159650"/>
              <a:ext cx="61050" cy="52400"/>
            </a:xfrm>
            <a:custGeom>
              <a:avLst/>
              <a:gdLst/>
              <a:ahLst/>
              <a:cxnLst/>
              <a:rect l="l" t="t" r="r" b="b"/>
              <a:pathLst>
                <a:path w="2442" h="2096" extrusionOk="0">
                  <a:moveTo>
                    <a:pt x="1313" y="0"/>
                  </a:moveTo>
                  <a:cubicBezTo>
                    <a:pt x="721" y="0"/>
                    <a:pt x="122" y="435"/>
                    <a:pt x="54" y="1072"/>
                  </a:cubicBezTo>
                  <a:cubicBezTo>
                    <a:pt x="0" y="1543"/>
                    <a:pt x="376" y="2045"/>
                    <a:pt x="824" y="2093"/>
                  </a:cubicBezTo>
                  <a:cubicBezTo>
                    <a:pt x="849" y="2095"/>
                    <a:pt x="874" y="2096"/>
                    <a:pt x="898" y="2096"/>
                  </a:cubicBezTo>
                  <a:cubicBezTo>
                    <a:pt x="1168" y="2096"/>
                    <a:pt x="1417" y="1981"/>
                    <a:pt x="1642" y="1872"/>
                  </a:cubicBezTo>
                  <a:cubicBezTo>
                    <a:pt x="1940" y="1693"/>
                    <a:pt x="2239" y="1472"/>
                    <a:pt x="2340" y="1149"/>
                  </a:cubicBezTo>
                  <a:cubicBezTo>
                    <a:pt x="2442" y="797"/>
                    <a:pt x="2263" y="427"/>
                    <a:pt x="1994" y="230"/>
                  </a:cubicBezTo>
                  <a:cubicBezTo>
                    <a:pt x="1792" y="72"/>
                    <a:pt x="1554" y="0"/>
                    <a:pt x="1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34"/>
            <p:cNvSpPr/>
            <p:nvPr/>
          </p:nvSpPr>
          <p:spPr>
            <a:xfrm>
              <a:off x="808625" y="1045575"/>
              <a:ext cx="67850" cy="50050"/>
            </a:xfrm>
            <a:custGeom>
              <a:avLst/>
              <a:gdLst/>
              <a:ahLst/>
              <a:cxnLst/>
              <a:rect l="l" t="t" r="r" b="b"/>
              <a:pathLst>
                <a:path w="2714" h="2002" extrusionOk="0">
                  <a:moveTo>
                    <a:pt x="1579" y="0"/>
                  </a:moveTo>
                  <a:cubicBezTo>
                    <a:pt x="885" y="0"/>
                    <a:pt x="1" y="530"/>
                    <a:pt x="176" y="1283"/>
                  </a:cubicBezTo>
                  <a:cubicBezTo>
                    <a:pt x="272" y="1659"/>
                    <a:pt x="624" y="1928"/>
                    <a:pt x="994" y="1981"/>
                  </a:cubicBezTo>
                  <a:cubicBezTo>
                    <a:pt x="1067" y="1995"/>
                    <a:pt x="1140" y="2002"/>
                    <a:pt x="1212" y="2002"/>
                  </a:cubicBezTo>
                  <a:cubicBezTo>
                    <a:pt x="1512" y="2002"/>
                    <a:pt x="1803" y="1889"/>
                    <a:pt x="2063" y="1731"/>
                  </a:cubicBezTo>
                  <a:cubicBezTo>
                    <a:pt x="2290" y="1581"/>
                    <a:pt x="2510" y="1384"/>
                    <a:pt x="2588" y="1110"/>
                  </a:cubicBezTo>
                  <a:cubicBezTo>
                    <a:pt x="2713" y="662"/>
                    <a:pt x="2337" y="166"/>
                    <a:pt x="1890" y="41"/>
                  </a:cubicBezTo>
                  <a:cubicBezTo>
                    <a:pt x="1794" y="13"/>
                    <a:pt x="1689" y="0"/>
                    <a:pt x="15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8" name="Google Shape;3468;p34"/>
            <p:cNvSpPr/>
            <p:nvPr/>
          </p:nvSpPr>
          <p:spPr>
            <a:xfrm>
              <a:off x="728400" y="1013500"/>
              <a:ext cx="62850" cy="56125"/>
            </a:xfrm>
            <a:custGeom>
              <a:avLst/>
              <a:gdLst/>
              <a:ahLst/>
              <a:cxnLst/>
              <a:rect l="l" t="t" r="r" b="b"/>
              <a:pathLst>
                <a:path w="2514" h="2245" extrusionOk="0">
                  <a:moveTo>
                    <a:pt x="1471" y="1"/>
                  </a:moveTo>
                  <a:cubicBezTo>
                    <a:pt x="990" y="1"/>
                    <a:pt x="538" y="380"/>
                    <a:pt x="251" y="727"/>
                  </a:cubicBezTo>
                  <a:cubicBezTo>
                    <a:pt x="102" y="924"/>
                    <a:pt x="0" y="1151"/>
                    <a:pt x="24" y="1372"/>
                  </a:cubicBezTo>
                  <a:cubicBezTo>
                    <a:pt x="48" y="1646"/>
                    <a:pt x="251" y="1897"/>
                    <a:pt x="472" y="2017"/>
                  </a:cubicBezTo>
                  <a:cubicBezTo>
                    <a:pt x="698" y="2167"/>
                    <a:pt x="959" y="2245"/>
                    <a:pt x="1217" y="2245"/>
                  </a:cubicBezTo>
                  <a:cubicBezTo>
                    <a:pt x="1387" y="2245"/>
                    <a:pt x="1557" y="2211"/>
                    <a:pt x="1714" y="2142"/>
                  </a:cubicBezTo>
                  <a:cubicBezTo>
                    <a:pt x="2114" y="1993"/>
                    <a:pt x="2412" y="1599"/>
                    <a:pt x="2460" y="1175"/>
                  </a:cubicBezTo>
                  <a:cubicBezTo>
                    <a:pt x="2514" y="751"/>
                    <a:pt x="2263" y="303"/>
                    <a:pt x="1893" y="106"/>
                  </a:cubicBezTo>
                  <a:cubicBezTo>
                    <a:pt x="1752" y="32"/>
                    <a:pt x="1610" y="1"/>
                    <a:pt x="14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9" name="Google Shape;3469;p34"/>
            <p:cNvSpPr/>
            <p:nvPr/>
          </p:nvSpPr>
          <p:spPr>
            <a:xfrm>
              <a:off x="855950" y="1134200"/>
              <a:ext cx="61575" cy="58450"/>
            </a:xfrm>
            <a:custGeom>
              <a:avLst/>
              <a:gdLst/>
              <a:ahLst/>
              <a:cxnLst/>
              <a:rect l="l" t="t" r="r" b="b"/>
              <a:pathLst>
                <a:path w="2463" h="2338" extrusionOk="0">
                  <a:moveTo>
                    <a:pt x="1398" y="1"/>
                  </a:moveTo>
                  <a:cubicBezTo>
                    <a:pt x="693" y="1"/>
                    <a:pt x="0" y="806"/>
                    <a:pt x="20" y="1469"/>
                  </a:cubicBezTo>
                  <a:cubicBezTo>
                    <a:pt x="20" y="1845"/>
                    <a:pt x="271" y="2215"/>
                    <a:pt x="641" y="2317"/>
                  </a:cubicBezTo>
                  <a:cubicBezTo>
                    <a:pt x="701" y="2331"/>
                    <a:pt x="760" y="2337"/>
                    <a:pt x="820" y="2337"/>
                  </a:cubicBezTo>
                  <a:cubicBezTo>
                    <a:pt x="1058" y="2337"/>
                    <a:pt x="1293" y="2233"/>
                    <a:pt x="1513" y="2114"/>
                  </a:cubicBezTo>
                  <a:cubicBezTo>
                    <a:pt x="1835" y="1941"/>
                    <a:pt x="2164" y="1696"/>
                    <a:pt x="2283" y="1344"/>
                  </a:cubicBezTo>
                  <a:cubicBezTo>
                    <a:pt x="2462" y="872"/>
                    <a:pt x="2235" y="323"/>
                    <a:pt x="1811" y="102"/>
                  </a:cubicBezTo>
                  <a:cubicBezTo>
                    <a:pt x="1677" y="32"/>
                    <a:pt x="1537" y="1"/>
                    <a:pt x="1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0" name="Google Shape;3470;p34"/>
            <p:cNvSpPr/>
            <p:nvPr/>
          </p:nvSpPr>
          <p:spPr>
            <a:xfrm>
              <a:off x="678100" y="945525"/>
              <a:ext cx="36600" cy="31150"/>
            </a:xfrm>
            <a:custGeom>
              <a:avLst/>
              <a:gdLst/>
              <a:ahLst/>
              <a:cxnLst/>
              <a:rect l="l" t="t" r="r" b="b"/>
              <a:pathLst>
                <a:path w="1464" h="1246" extrusionOk="0">
                  <a:moveTo>
                    <a:pt x="597" y="0"/>
                  </a:moveTo>
                  <a:cubicBezTo>
                    <a:pt x="290" y="0"/>
                    <a:pt x="1" y="254"/>
                    <a:pt x="48" y="586"/>
                  </a:cubicBezTo>
                  <a:cubicBezTo>
                    <a:pt x="72" y="783"/>
                    <a:pt x="221" y="957"/>
                    <a:pt x="371" y="1058"/>
                  </a:cubicBezTo>
                  <a:cubicBezTo>
                    <a:pt x="508" y="1176"/>
                    <a:pt x="694" y="1246"/>
                    <a:pt x="887" y="1246"/>
                  </a:cubicBezTo>
                  <a:cubicBezTo>
                    <a:pt x="937" y="1246"/>
                    <a:pt x="988" y="1241"/>
                    <a:pt x="1039" y="1231"/>
                  </a:cubicBezTo>
                  <a:cubicBezTo>
                    <a:pt x="1266" y="1154"/>
                    <a:pt x="1463" y="957"/>
                    <a:pt x="1439" y="706"/>
                  </a:cubicBezTo>
                  <a:cubicBezTo>
                    <a:pt x="1439" y="509"/>
                    <a:pt x="1266" y="336"/>
                    <a:pt x="1093" y="210"/>
                  </a:cubicBezTo>
                  <a:cubicBezTo>
                    <a:pt x="991" y="109"/>
                    <a:pt x="866" y="37"/>
                    <a:pt x="717" y="13"/>
                  </a:cubicBezTo>
                  <a:cubicBezTo>
                    <a:pt x="677" y="4"/>
                    <a:pt x="637" y="0"/>
                    <a:pt x="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1" name="Google Shape;3471;p34"/>
            <p:cNvSpPr/>
            <p:nvPr/>
          </p:nvSpPr>
          <p:spPr>
            <a:xfrm>
              <a:off x="732125" y="885400"/>
              <a:ext cx="74650" cy="54550"/>
            </a:xfrm>
            <a:custGeom>
              <a:avLst/>
              <a:gdLst/>
              <a:ahLst/>
              <a:cxnLst/>
              <a:rect l="l" t="t" r="r" b="b"/>
              <a:pathLst>
                <a:path w="2986" h="2182" extrusionOk="0">
                  <a:moveTo>
                    <a:pt x="1944" y="1"/>
                  </a:moveTo>
                  <a:cubicBezTo>
                    <a:pt x="1909" y="1"/>
                    <a:pt x="1874" y="3"/>
                    <a:pt x="1839" y="6"/>
                  </a:cubicBezTo>
                  <a:cubicBezTo>
                    <a:pt x="1021" y="102"/>
                    <a:pt x="1" y="1123"/>
                    <a:pt x="795" y="1893"/>
                  </a:cubicBezTo>
                  <a:cubicBezTo>
                    <a:pt x="978" y="2096"/>
                    <a:pt x="1255" y="2181"/>
                    <a:pt x="1541" y="2181"/>
                  </a:cubicBezTo>
                  <a:cubicBezTo>
                    <a:pt x="1609" y="2181"/>
                    <a:pt x="1676" y="2177"/>
                    <a:pt x="1744" y="2168"/>
                  </a:cubicBezTo>
                  <a:cubicBezTo>
                    <a:pt x="2066" y="2096"/>
                    <a:pt x="2388" y="1893"/>
                    <a:pt x="2609" y="1648"/>
                  </a:cubicBezTo>
                  <a:cubicBezTo>
                    <a:pt x="2812" y="1397"/>
                    <a:pt x="2985" y="1075"/>
                    <a:pt x="2938" y="753"/>
                  </a:cubicBezTo>
                  <a:cubicBezTo>
                    <a:pt x="2888" y="310"/>
                    <a:pt x="2392" y="1"/>
                    <a:pt x="19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2" name="Google Shape;3472;p34"/>
            <p:cNvSpPr/>
            <p:nvPr/>
          </p:nvSpPr>
          <p:spPr>
            <a:xfrm>
              <a:off x="799275" y="1138525"/>
              <a:ext cx="27350" cy="22400"/>
            </a:xfrm>
            <a:custGeom>
              <a:avLst/>
              <a:gdLst/>
              <a:ahLst/>
              <a:cxnLst/>
              <a:rect l="l" t="t" r="r" b="b"/>
              <a:pathLst>
                <a:path w="1094" h="896" extrusionOk="0">
                  <a:moveTo>
                    <a:pt x="550" y="1"/>
                  </a:moveTo>
                  <a:cubicBezTo>
                    <a:pt x="473" y="1"/>
                    <a:pt x="401" y="1"/>
                    <a:pt x="299" y="54"/>
                  </a:cubicBezTo>
                  <a:cubicBezTo>
                    <a:pt x="102" y="150"/>
                    <a:pt x="1" y="478"/>
                    <a:pt x="126" y="675"/>
                  </a:cubicBezTo>
                  <a:cubicBezTo>
                    <a:pt x="198" y="800"/>
                    <a:pt x="347" y="872"/>
                    <a:pt x="496" y="896"/>
                  </a:cubicBezTo>
                  <a:cubicBezTo>
                    <a:pt x="646" y="896"/>
                    <a:pt x="795" y="824"/>
                    <a:pt x="896" y="723"/>
                  </a:cubicBezTo>
                  <a:cubicBezTo>
                    <a:pt x="1022" y="597"/>
                    <a:pt x="1093" y="448"/>
                    <a:pt x="1046" y="275"/>
                  </a:cubicBezTo>
                  <a:cubicBezTo>
                    <a:pt x="998" y="78"/>
                    <a:pt x="771"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3" name="Google Shape;3473;p34"/>
            <p:cNvSpPr/>
            <p:nvPr/>
          </p:nvSpPr>
          <p:spPr>
            <a:xfrm>
              <a:off x="829725" y="948875"/>
              <a:ext cx="43025" cy="29425"/>
            </a:xfrm>
            <a:custGeom>
              <a:avLst/>
              <a:gdLst/>
              <a:ahLst/>
              <a:cxnLst/>
              <a:rect l="l" t="t" r="r" b="b"/>
              <a:pathLst>
                <a:path w="1721" h="1177" extrusionOk="0">
                  <a:moveTo>
                    <a:pt x="1025" y="0"/>
                  </a:moveTo>
                  <a:cubicBezTo>
                    <a:pt x="998" y="0"/>
                    <a:pt x="971" y="2"/>
                    <a:pt x="944" y="5"/>
                  </a:cubicBezTo>
                  <a:cubicBezTo>
                    <a:pt x="747" y="29"/>
                    <a:pt x="550" y="100"/>
                    <a:pt x="401" y="249"/>
                  </a:cubicBezTo>
                  <a:cubicBezTo>
                    <a:pt x="1" y="673"/>
                    <a:pt x="347" y="1097"/>
                    <a:pt x="849" y="1169"/>
                  </a:cubicBezTo>
                  <a:cubicBezTo>
                    <a:pt x="887" y="1174"/>
                    <a:pt x="926" y="1177"/>
                    <a:pt x="965" y="1177"/>
                  </a:cubicBezTo>
                  <a:cubicBezTo>
                    <a:pt x="1153" y="1177"/>
                    <a:pt x="1350" y="1115"/>
                    <a:pt x="1493" y="972"/>
                  </a:cubicBezTo>
                  <a:cubicBezTo>
                    <a:pt x="1643" y="823"/>
                    <a:pt x="1720" y="548"/>
                    <a:pt x="1619" y="327"/>
                  </a:cubicBezTo>
                  <a:cubicBezTo>
                    <a:pt x="1506" y="122"/>
                    <a:pt x="1271"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74" name="Google Shape;3474;p34"/>
          <p:cNvGrpSpPr/>
          <p:nvPr/>
        </p:nvGrpSpPr>
        <p:grpSpPr>
          <a:xfrm>
            <a:off x="8106339" y="4021869"/>
            <a:ext cx="1210840" cy="1568321"/>
            <a:chOff x="5879975" y="3227400"/>
            <a:chExt cx="234350" cy="303550"/>
          </a:xfrm>
        </p:grpSpPr>
        <p:sp>
          <p:nvSpPr>
            <p:cNvPr id="3475" name="Google Shape;3475;p34"/>
            <p:cNvSpPr/>
            <p:nvPr/>
          </p:nvSpPr>
          <p:spPr>
            <a:xfrm>
              <a:off x="5879975" y="3227400"/>
              <a:ext cx="234350" cy="298525"/>
            </a:xfrm>
            <a:custGeom>
              <a:avLst/>
              <a:gdLst/>
              <a:ahLst/>
              <a:cxnLst/>
              <a:rect l="l" t="t" r="r" b="b"/>
              <a:pathLst>
                <a:path w="9374" h="11941" extrusionOk="0">
                  <a:moveTo>
                    <a:pt x="1" y="0"/>
                  </a:moveTo>
                  <a:lnTo>
                    <a:pt x="1" y="0"/>
                  </a:lnTo>
                  <a:cubicBezTo>
                    <a:pt x="299" y="1248"/>
                    <a:pt x="795" y="2562"/>
                    <a:pt x="1195" y="3809"/>
                  </a:cubicBezTo>
                  <a:cubicBezTo>
                    <a:pt x="1911" y="6221"/>
                    <a:pt x="3953" y="7117"/>
                    <a:pt x="5744" y="8609"/>
                  </a:cubicBezTo>
                  <a:cubicBezTo>
                    <a:pt x="6568" y="9254"/>
                    <a:pt x="7338" y="9851"/>
                    <a:pt x="8084" y="10573"/>
                  </a:cubicBezTo>
                  <a:cubicBezTo>
                    <a:pt x="8486" y="10953"/>
                    <a:pt x="8786" y="11473"/>
                    <a:pt x="9219" y="11792"/>
                  </a:cubicBezTo>
                  <a:lnTo>
                    <a:pt x="9219" y="11792"/>
                  </a:lnTo>
                  <a:cubicBezTo>
                    <a:pt x="9125" y="11628"/>
                    <a:pt x="9004" y="11372"/>
                    <a:pt x="8956" y="11218"/>
                  </a:cubicBezTo>
                  <a:cubicBezTo>
                    <a:pt x="8257" y="9254"/>
                    <a:pt x="8179" y="7218"/>
                    <a:pt x="7338" y="5248"/>
                  </a:cubicBezTo>
                  <a:cubicBezTo>
                    <a:pt x="5971" y="2066"/>
                    <a:pt x="2807" y="1368"/>
                    <a:pt x="1" y="0"/>
                  </a:cubicBezTo>
                  <a:close/>
                  <a:moveTo>
                    <a:pt x="9219" y="11792"/>
                  </a:moveTo>
                  <a:cubicBezTo>
                    <a:pt x="9264" y="11869"/>
                    <a:pt x="9303" y="11925"/>
                    <a:pt x="9326" y="11940"/>
                  </a:cubicBezTo>
                  <a:lnTo>
                    <a:pt x="9373" y="11893"/>
                  </a:lnTo>
                  <a:cubicBezTo>
                    <a:pt x="9320" y="11862"/>
                    <a:pt x="9269" y="11828"/>
                    <a:pt x="9219" y="117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6" name="Google Shape;3476;p34"/>
            <p:cNvSpPr/>
            <p:nvPr/>
          </p:nvSpPr>
          <p:spPr>
            <a:xfrm>
              <a:off x="5909075" y="3265200"/>
              <a:ext cx="204300" cy="265750"/>
            </a:xfrm>
            <a:custGeom>
              <a:avLst/>
              <a:gdLst/>
              <a:ahLst/>
              <a:cxnLst/>
              <a:rect l="l" t="t" r="r" b="b"/>
              <a:pathLst>
                <a:path w="8172" h="10630" extrusionOk="0">
                  <a:moveTo>
                    <a:pt x="152" y="1"/>
                  </a:moveTo>
                  <a:cubicBezTo>
                    <a:pt x="70" y="1"/>
                    <a:pt x="1" y="106"/>
                    <a:pt x="78" y="184"/>
                  </a:cubicBezTo>
                  <a:cubicBezTo>
                    <a:pt x="1523" y="1772"/>
                    <a:pt x="3111" y="3240"/>
                    <a:pt x="4580" y="4834"/>
                  </a:cubicBezTo>
                  <a:cubicBezTo>
                    <a:pt x="6048" y="6452"/>
                    <a:pt x="6968" y="8637"/>
                    <a:pt x="7941" y="10578"/>
                  </a:cubicBezTo>
                  <a:cubicBezTo>
                    <a:pt x="7962" y="10614"/>
                    <a:pt x="7991" y="10629"/>
                    <a:pt x="8022" y="10629"/>
                  </a:cubicBezTo>
                  <a:cubicBezTo>
                    <a:pt x="8095" y="10629"/>
                    <a:pt x="8172" y="10541"/>
                    <a:pt x="8138" y="10452"/>
                  </a:cubicBezTo>
                  <a:cubicBezTo>
                    <a:pt x="7195" y="8590"/>
                    <a:pt x="6269" y="6524"/>
                    <a:pt x="4926" y="4906"/>
                  </a:cubicBezTo>
                  <a:cubicBezTo>
                    <a:pt x="3463" y="3169"/>
                    <a:pt x="1744" y="1700"/>
                    <a:pt x="228" y="35"/>
                  </a:cubicBezTo>
                  <a:cubicBezTo>
                    <a:pt x="204" y="11"/>
                    <a:pt x="177" y="1"/>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7" name="Google Shape;3477;p34"/>
            <p:cNvSpPr/>
            <p:nvPr/>
          </p:nvSpPr>
          <p:spPr>
            <a:xfrm>
              <a:off x="5914450" y="3282500"/>
              <a:ext cx="63175" cy="51225"/>
            </a:xfrm>
            <a:custGeom>
              <a:avLst/>
              <a:gdLst/>
              <a:ahLst/>
              <a:cxnLst/>
              <a:rect l="l" t="t" r="r" b="b"/>
              <a:pathLst>
                <a:path w="2527" h="2049" extrusionOk="0">
                  <a:moveTo>
                    <a:pt x="2413" y="1"/>
                  </a:moveTo>
                  <a:cubicBezTo>
                    <a:pt x="2356" y="1"/>
                    <a:pt x="2299" y="38"/>
                    <a:pt x="2299" y="113"/>
                  </a:cubicBezTo>
                  <a:lnTo>
                    <a:pt x="2299" y="1775"/>
                  </a:lnTo>
                  <a:lnTo>
                    <a:pt x="2299" y="1775"/>
                  </a:lnTo>
                  <a:cubicBezTo>
                    <a:pt x="1623" y="1446"/>
                    <a:pt x="925" y="1219"/>
                    <a:pt x="186" y="1080"/>
                  </a:cubicBezTo>
                  <a:cubicBezTo>
                    <a:pt x="171" y="1075"/>
                    <a:pt x="158" y="1073"/>
                    <a:pt x="145" y="1073"/>
                  </a:cubicBezTo>
                  <a:cubicBezTo>
                    <a:pt x="29" y="1073"/>
                    <a:pt x="1" y="1256"/>
                    <a:pt x="114" y="1283"/>
                  </a:cubicBezTo>
                  <a:cubicBezTo>
                    <a:pt x="908" y="1456"/>
                    <a:pt x="1631" y="1677"/>
                    <a:pt x="2353" y="2029"/>
                  </a:cubicBezTo>
                  <a:cubicBezTo>
                    <a:pt x="2373" y="2042"/>
                    <a:pt x="2395" y="2048"/>
                    <a:pt x="2416" y="2048"/>
                  </a:cubicBezTo>
                  <a:cubicBezTo>
                    <a:pt x="2473" y="2048"/>
                    <a:pt x="2526" y="2008"/>
                    <a:pt x="2526" y="1952"/>
                  </a:cubicBezTo>
                  <a:lnTo>
                    <a:pt x="2526" y="113"/>
                  </a:lnTo>
                  <a:cubicBezTo>
                    <a:pt x="2526" y="38"/>
                    <a:pt x="2469" y="1"/>
                    <a:pt x="2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8" name="Google Shape;3478;p34"/>
            <p:cNvSpPr/>
            <p:nvPr/>
          </p:nvSpPr>
          <p:spPr>
            <a:xfrm>
              <a:off x="5942675" y="3326500"/>
              <a:ext cx="84625" cy="57200"/>
            </a:xfrm>
            <a:custGeom>
              <a:avLst/>
              <a:gdLst/>
              <a:ahLst/>
              <a:cxnLst/>
              <a:rect l="l" t="t" r="r" b="b"/>
              <a:pathLst>
                <a:path w="3385" h="2288" extrusionOk="0">
                  <a:moveTo>
                    <a:pt x="3286" y="0"/>
                  </a:moveTo>
                  <a:cubicBezTo>
                    <a:pt x="3237" y="0"/>
                    <a:pt x="3188" y="30"/>
                    <a:pt x="3188" y="90"/>
                  </a:cubicBezTo>
                  <a:cubicBezTo>
                    <a:pt x="3166" y="728"/>
                    <a:pt x="3080" y="1366"/>
                    <a:pt x="3047" y="1999"/>
                  </a:cubicBezTo>
                  <a:lnTo>
                    <a:pt x="3047" y="1999"/>
                  </a:lnTo>
                  <a:cubicBezTo>
                    <a:pt x="2144" y="1555"/>
                    <a:pt x="1132" y="1332"/>
                    <a:pt x="125" y="1236"/>
                  </a:cubicBezTo>
                  <a:cubicBezTo>
                    <a:pt x="119" y="1235"/>
                    <a:pt x="113" y="1234"/>
                    <a:pt x="107" y="1234"/>
                  </a:cubicBezTo>
                  <a:cubicBezTo>
                    <a:pt x="0" y="1234"/>
                    <a:pt x="6" y="1433"/>
                    <a:pt x="125" y="1433"/>
                  </a:cubicBezTo>
                  <a:cubicBezTo>
                    <a:pt x="1146" y="1535"/>
                    <a:pt x="2191" y="1785"/>
                    <a:pt x="3110" y="2281"/>
                  </a:cubicBezTo>
                  <a:cubicBezTo>
                    <a:pt x="3120" y="2285"/>
                    <a:pt x="3131" y="2287"/>
                    <a:pt x="3142" y="2287"/>
                  </a:cubicBezTo>
                  <a:cubicBezTo>
                    <a:pt x="3195" y="2287"/>
                    <a:pt x="3260" y="2243"/>
                    <a:pt x="3260" y="2179"/>
                  </a:cubicBezTo>
                  <a:cubicBezTo>
                    <a:pt x="3284" y="1487"/>
                    <a:pt x="3385" y="788"/>
                    <a:pt x="3385" y="90"/>
                  </a:cubicBezTo>
                  <a:cubicBezTo>
                    <a:pt x="3385" y="30"/>
                    <a:pt x="333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9" name="Google Shape;3479;p34"/>
            <p:cNvSpPr/>
            <p:nvPr/>
          </p:nvSpPr>
          <p:spPr>
            <a:xfrm>
              <a:off x="5999550" y="3375200"/>
              <a:ext cx="62300" cy="52075"/>
            </a:xfrm>
            <a:custGeom>
              <a:avLst/>
              <a:gdLst/>
              <a:ahLst/>
              <a:cxnLst/>
              <a:rect l="l" t="t" r="r" b="b"/>
              <a:pathLst>
                <a:path w="2492" h="2083" extrusionOk="0">
                  <a:moveTo>
                    <a:pt x="2363" y="1"/>
                  </a:moveTo>
                  <a:cubicBezTo>
                    <a:pt x="2325" y="1"/>
                    <a:pt x="2289" y="24"/>
                    <a:pt x="2280" y="82"/>
                  </a:cubicBezTo>
                  <a:cubicBezTo>
                    <a:pt x="2164" y="665"/>
                    <a:pt x="2176" y="1263"/>
                    <a:pt x="2178" y="1842"/>
                  </a:cubicBezTo>
                  <a:lnTo>
                    <a:pt x="2178" y="1842"/>
                  </a:lnTo>
                  <a:cubicBezTo>
                    <a:pt x="1501" y="1672"/>
                    <a:pt x="849" y="1442"/>
                    <a:pt x="191" y="1228"/>
                  </a:cubicBezTo>
                  <a:cubicBezTo>
                    <a:pt x="182" y="1227"/>
                    <a:pt x="174" y="1226"/>
                    <a:pt x="166" y="1226"/>
                  </a:cubicBezTo>
                  <a:cubicBezTo>
                    <a:pt x="37" y="1226"/>
                    <a:pt x="0" y="1405"/>
                    <a:pt x="113" y="1455"/>
                  </a:cubicBezTo>
                  <a:cubicBezTo>
                    <a:pt x="835" y="1652"/>
                    <a:pt x="1534" y="1903"/>
                    <a:pt x="2256" y="2076"/>
                  </a:cubicBezTo>
                  <a:cubicBezTo>
                    <a:pt x="2269" y="2080"/>
                    <a:pt x="2282" y="2082"/>
                    <a:pt x="2294" y="2082"/>
                  </a:cubicBezTo>
                  <a:cubicBezTo>
                    <a:pt x="2353" y="2082"/>
                    <a:pt x="2405" y="2039"/>
                    <a:pt x="2405" y="1975"/>
                  </a:cubicBezTo>
                  <a:cubicBezTo>
                    <a:pt x="2382" y="1354"/>
                    <a:pt x="2352" y="757"/>
                    <a:pt x="2477" y="136"/>
                  </a:cubicBezTo>
                  <a:cubicBezTo>
                    <a:pt x="2492" y="59"/>
                    <a:pt x="2424"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0" name="Google Shape;3480;p34"/>
            <p:cNvSpPr/>
            <p:nvPr/>
          </p:nvSpPr>
          <p:spPr>
            <a:xfrm>
              <a:off x="5999375" y="3323825"/>
              <a:ext cx="8675" cy="6875"/>
            </a:xfrm>
            <a:custGeom>
              <a:avLst/>
              <a:gdLst/>
              <a:ahLst/>
              <a:cxnLst/>
              <a:rect l="l" t="t" r="r" b="b"/>
              <a:pathLst>
                <a:path w="347" h="275" extrusionOk="0">
                  <a:moveTo>
                    <a:pt x="174" y="0"/>
                  </a:moveTo>
                  <a:cubicBezTo>
                    <a:pt x="1" y="0"/>
                    <a:pt x="1" y="275"/>
                    <a:pt x="174" y="275"/>
                  </a:cubicBezTo>
                  <a:cubicBezTo>
                    <a:pt x="347" y="275"/>
                    <a:pt x="347"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1" name="Google Shape;3481;p34"/>
            <p:cNvSpPr/>
            <p:nvPr/>
          </p:nvSpPr>
          <p:spPr>
            <a:xfrm>
              <a:off x="6003700" y="3305750"/>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2" name="Google Shape;3482;p34"/>
            <p:cNvSpPr/>
            <p:nvPr/>
          </p:nvSpPr>
          <p:spPr>
            <a:xfrm>
              <a:off x="5907300" y="3293375"/>
              <a:ext cx="8075" cy="6875"/>
            </a:xfrm>
            <a:custGeom>
              <a:avLst/>
              <a:gdLst/>
              <a:ahLst/>
              <a:cxnLst/>
              <a:rect l="l" t="t" r="r" b="b"/>
              <a:pathLst>
                <a:path w="323" h="275" extrusionOk="0">
                  <a:moveTo>
                    <a:pt x="173" y="0"/>
                  </a:moveTo>
                  <a:cubicBezTo>
                    <a:pt x="0" y="0"/>
                    <a:pt x="0" y="275"/>
                    <a:pt x="173" y="275"/>
                  </a:cubicBezTo>
                  <a:cubicBezTo>
                    <a:pt x="323" y="275"/>
                    <a:pt x="323"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3" name="Google Shape;3483;p34"/>
            <p:cNvSpPr/>
            <p:nvPr/>
          </p:nvSpPr>
          <p:spPr>
            <a:xfrm>
              <a:off x="5942675" y="3339925"/>
              <a:ext cx="8825" cy="6300"/>
            </a:xfrm>
            <a:custGeom>
              <a:avLst/>
              <a:gdLst/>
              <a:ahLst/>
              <a:cxnLst/>
              <a:rect l="l" t="t" r="r" b="b"/>
              <a:pathLst>
                <a:path w="353" h="252" extrusionOk="0">
                  <a:moveTo>
                    <a:pt x="179" y="1"/>
                  </a:moveTo>
                  <a:cubicBezTo>
                    <a:pt x="0" y="1"/>
                    <a:pt x="0" y="251"/>
                    <a:pt x="179" y="251"/>
                  </a:cubicBezTo>
                  <a:cubicBezTo>
                    <a:pt x="352" y="251"/>
                    <a:pt x="352"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4" name="Google Shape;3484;p34"/>
            <p:cNvSpPr/>
            <p:nvPr/>
          </p:nvSpPr>
          <p:spPr>
            <a:xfrm>
              <a:off x="5957000" y="3345000"/>
              <a:ext cx="8825" cy="6900"/>
            </a:xfrm>
            <a:custGeom>
              <a:avLst/>
              <a:gdLst/>
              <a:ahLst/>
              <a:cxnLst/>
              <a:rect l="l" t="t" r="r" b="b"/>
              <a:pathLst>
                <a:path w="353" h="276" extrusionOk="0">
                  <a:moveTo>
                    <a:pt x="173" y="1"/>
                  </a:moveTo>
                  <a:cubicBezTo>
                    <a:pt x="0" y="1"/>
                    <a:pt x="0" y="275"/>
                    <a:pt x="173" y="275"/>
                  </a:cubicBezTo>
                  <a:cubicBezTo>
                    <a:pt x="352" y="275"/>
                    <a:pt x="352"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5" name="Google Shape;3485;p34"/>
            <p:cNvSpPr/>
            <p:nvPr/>
          </p:nvSpPr>
          <p:spPr>
            <a:xfrm>
              <a:off x="6069525" y="3417700"/>
              <a:ext cx="8825" cy="6875"/>
            </a:xfrm>
            <a:custGeom>
              <a:avLst/>
              <a:gdLst/>
              <a:ahLst/>
              <a:cxnLst/>
              <a:rect l="l" t="t" r="r" b="b"/>
              <a:pathLst>
                <a:path w="353" h="275" extrusionOk="0">
                  <a:moveTo>
                    <a:pt x="180" y="0"/>
                  </a:moveTo>
                  <a:cubicBezTo>
                    <a:pt x="0" y="0"/>
                    <a:pt x="0" y="275"/>
                    <a:pt x="180" y="275"/>
                  </a:cubicBezTo>
                  <a:cubicBezTo>
                    <a:pt x="353" y="275"/>
                    <a:pt x="353"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6" name="Google Shape;3486;p34"/>
            <p:cNvSpPr/>
            <p:nvPr/>
          </p:nvSpPr>
          <p:spPr>
            <a:xfrm>
              <a:off x="6040425" y="3435150"/>
              <a:ext cx="8675" cy="6300"/>
            </a:xfrm>
            <a:custGeom>
              <a:avLst/>
              <a:gdLst/>
              <a:ahLst/>
              <a:cxnLst/>
              <a:rect l="l" t="t" r="r" b="b"/>
              <a:pathLst>
                <a:path w="347" h="252" extrusionOk="0">
                  <a:moveTo>
                    <a:pt x="173" y="1"/>
                  </a:moveTo>
                  <a:cubicBezTo>
                    <a:pt x="0" y="1"/>
                    <a:pt x="0" y="251"/>
                    <a:pt x="173" y="251"/>
                  </a:cubicBezTo>
                  <a:cubicBezTo>
                    <a:pt x="347" y="251"/>
                    <a:pt x="347"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87" name="Google Shape;3487;p34"/>
          <p:cNvGrpSpPr/>
          <p:nvPr/>
        </p:nvGrpSpPr>
        <p:grpSpPr>
          <a:xfrm rot="10800000" flipH="1">
            <a:off x="7217662" y="-1755381"/>
            <a:ext cx="3196958" cy="3284371"/>
            <a:chOff x="7217662" y="3775244"/>
            <a:chExt cx="3196958" cy="3284371"/>
          </a:xfrm>
        </p:grpSpPr>
        <p:sp>
          <p:nvSpPr>
            <p:cNvPr id="3488" name="Google Shape;3488;p34"/>
            <p:cNvSpPr/>
            <p:nvPr/>
          </p:nvSpPr>
          <p:spPr>
            <a:xfrm rot="-7003625" flipH="1">
              <a:off x="7560236" y="4260144"/>
              <a:ext cx="2511809" cy="2314569"/>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89" name="Google Shape;3489;p34"/>
            <p:cNvGrpSpPr/>
            <p:nvPr/>
          </p:nvGrpSpPr>
          <p:grpSpPr>
            <a:xfrm rot="10800000" flipH="1">
              <a:off x="7967975" y="3899233"/>
              <a:ext cx="1404941" cy="1004250"/>
              <a:chOff x="8090250" y="1355275"/>
              <a:chExt cx="1404941" cy="1004250"/>
            </a:xfrm>
          </p:grpSpPr>
          <p:sp>
            <p:nvSpPr>
              <p:cNvPr id="3490" name="Google Shape;3490;p34"/>
              <p:cNvSpPr/>
              <p:nvPr/>
            </p:nvSpPr>
            <p:spPr>
              <a:xfrm>
                <a:off x="8404718" y="1910757"/>
                <a:ext cx="101354" cy="98675"/>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3491;p34"/>
              <p:cNvSpPr/>
              <p:nvPr/>
            </p:nvSpPr>
            <p:spPr>
              <a:xfrm>
                <a:off x="8526565" y="1673369"/>
                <a:ext cx="86537" cy="86380"/>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3492;p34"/>
              <p:cNvSpPr/>
              <p:nvPr/>
            </p:nvSpPr>
            <p:spPr>
              <a:xfrm>
                <a:off x="8856797" y="1773936"/>
                <a:ext cx="77237" cy="77868"/>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3493;p34"/>
              <p:cNvSpPr/>
              <p:nvPr/>
            </p:nvSpPr>
            <p:spPr>
              <a:xfrm>
                <a:off x="8915907" y="1495091"/>
                <a:ext cx="59426" cy="62263"/>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3494;p34"/>
              <p:cNvSpPr/>
              <p:nvPr/>
            </p:nvSpPr>
            <p:spPr>
              <a:xfrm>
                <a:off x="8681356" y="2057824"/>
                <a:ext cx="44451" cy="44766"/>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3495;p34"/>
              <p:cNvSpPr/>
              <p:nvPr/>
            </p:nvSpPr>
            <p:spPr>
              <a:xfrm>
                <a:off x="8737629" y="1711830"/>
                <a:ext cx="59426" cy="60687"/>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3496;p34"/>
              <p:cNvSpPr/>
              <p:nvPr/>
            </p:nvSpPr>
            <p:spPr>
              <a:xfrm>
                <a:off x="8339776" y="1602121"/>
                <a:ext cx="65100" cy="64312"/>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3497;p34"/>
              <p:cNvSpPr/>
              <p:nvPr/>
            </p:nvSpPr>
            <p:spPr>
              <a:xfrm>
                <a:off x="8090250" y="1860158"/>
                <a:ext cx="47131" cy="45081"/>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3498;p34"/>
              <p:cNvSpPr/>
              <p:nvPr/>
            </p:nvSpPr>
            <p:spPr>
              <a:xfrm>
                <a:off x="8449643" y="1444493"/>
                <a:ext cx="100724" cy="101354"/>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3499;p34"/>
              <p:cNvSpPr/>
              <p:nvPr/>
            </p:nvSpPr>
            <p:spPr>
              <a:xfrm>
                <a:off x="9073535" y="1803570"/>
                <a:ext cx="62263" cy="5580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34"/>
              <p:cNvSpPr/>
              <p:nvPr/>
            </p:nvSpPr>
            <p:spPr>
              <a:xfrm>
                <a:off x="8992987" y="2089035"/>
                <a:ext cx="122161" cy="11743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34"/>
              <p:cNvSpPr/>
              <p:nvPr/>
            </p:nvSpPr>
            <p:spPr>
              <a:xfrm>
                <a:off x="9263320" y="1735317"/>
                <a:ext cx="53593" cy="60056"/>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34"/>
              <p:cNvSpPr/>
              <p:nvPr/>
            </p:nvSpPr>
            <p:spPr>
              <a:xfrm>
                <a:off x="9281132" y="1967188"/>
                <a:ext cx="92843" cy="71405"/>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34"/>
              <p:cNvSpPr/>
              <p:nvPr/>
            </p:nvSpPr>
            <p:spPr>
              <a:xfrm>
                <a:off x="8440342" y="2242565"/>
                <a:ext cx="77868" cy="7550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34"/>
              <p:cNvSpPr/>
              <p:nvPr/>
            </p:nvSpPr>
            <p:spPr>
              <a:xfrm>
                <a:off x="8773411" y="2312237"/>
                <a:ext cx="50756" cy="4728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5" name="Google Shape;3505;p34"/>
              <p:cNvSpPr/>
              <p:nvPr/>
            </p:nvSpPr>
            <p:spPr>
              <a:xfrm>
                <a:off x="9195540" y="2151771"/>
                <a:ext cx="136348" cy="136348"/>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6" name="Google Shape;3506;p34"/>
              <p:cNvSpPr/>
              <p:nvPr/>
            </p:nvSpPr>
            <p:spPr>
              <a:xfrm>
                <a:off x="8152198" y="2076897"/>
                <a:ext cx="83700" cy="83700"/>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7" name="Google Shape;3507;p34"/>
              <p:cNvSpPr/>
              <p:nvPr/>
            </p:nvSpPr>
            <p:spPr>
              <a:xfrm>
                <a:off x="8657081" y="1355275"/>
                <a:ext cx="80705" cy="77237"/>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8" name="Google Shape;3508;p34"/>
              <p:cNvSpPr/>
              <p:nvPr/>
            </p:nvSpPr>
            <p:spPr>
              <a:xfrm>
                <a:off x="9177728" y="1524253"/>
                <a:ext cx="100724" cy="101512"/>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9" name="Google Shape;3509;p34"/>
              <p:cNvSpPr/>
              <p:nvPr/>
            </p:nvSpPr>
            <p:spPr>
              <a:xfrm>
                <a:off x="9438603" y="1839509"/>
                <a:ext cx="56588" cy="47919"/>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0" name="Google Shape;3510;p34"/>
              <p:cNvSpPr/>
              <p:nvPr/>
            </p:nvSpPr>
            <p:spPr>
              <a:xfrm>
                <a:off x="8612945" y="1887271"/>
                <a:ext cx="59268" cy="56431"/>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511" name="Google Shape;3511;p34"/>
          <p:cNvSpPr/>
          <p:nvPr/>
        </p:nvSpPr>
        <p:spPr>
          <a:xfrm rot="-4452864">
            <a:off x="-1519744" y="4232090"/>
            <a:ext cx="2683326" cy="2138537"/>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6"/>
        <p:cNvGrpSpPr/>
        <p:nvPr/>
      </p:nvGrpSpPr>
      <p:grpSpPr>
        <a:xfrm>
          <a:off x="0" y="0"/>
          <a:ext cx="0" cy="0"/>
          <a:chOff x="0" y="0"/>
          <a:chExt cx="0" cy="0"/>
        </a:xfrm>
      </p:grpSpPr>
      <p:sp>
        <p:nvSpPr>
          <p:cNvPr id="487" name="Google Shape;487;p5"/>
          <p:cNvSpPr/>
          <p:nvPr/>
        </p:nvSpPr>
        <p:spPr>
          <a:xfrm rot="9899998" flipH="1">
            <a:off x="7935995" y="-890833"/>
            <a:ext cx="2578301" cy="2375827"/>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5"/>
          <p:cNvSpPr/>
          <p:nvPr/>
        </p:nvSpPr>
        <p:spPr>
          <a:xfrm rot="-9899998">
            <a:off x="-1269230" y="-890833"/>
            <a:ext cx="2578301" cy="2375827"/>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0" name="Google Shape;490;p5"/>
          <p:cNvSpPr txBox="1">
            <a:spLocks noGrp="1"/>
          </p:cNvSpPr>
          <p:nvPr>
            <p:ph type="subTitle" idx="1"/>
          </p:nvPr>
        </p:nvSpPr>
        <p:spPr>
          <a:xfrm>
            <a:off x="1818900" y="2993050"/>
            <a:ext cx="2458500" cy="105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1" name="Google Shape;491;p5"/>
          <p:cNvSpPr txBox="1">
            <a:spLocks noGrp="1"/>
          </p:cNvSpPr>
          <p:nvPr>
            <p:ph type="title" idx="2"/>
          </p:nvPr>
        </p:nvSpPr>
        <p:spPr>
          <a:xfrm>
            <a:off x="1524300" y="2766200"/>
            <a:ext cx="30477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492" name="Google Shape;492;p5"/>
          <p:cNvSpPr txBox="1">
            <a:spLocks noGrp="1"/>
          </p:cNvSpPr>
          <p:nvPr>
            <p:ph type="subTitle" idx="3"/>
          </p:nvPr>
        </p:nvSpPr>
        <p:spPr>
          <a:xfrm>
            <a:off x="4866612" y="2993050"/>
            <a:ext cx="2458500" cy="105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3" name="Google Shape;493;p5"/>
          <p:cNvSpPr txBox="1">
            <a:spLocks noGrp="1"/>
          </p:cNvSpPr>
          <p:nvPr>
            <p:ph type="title" idx="4"/>
          </p:nvPr>
        </p:nvSpPr>
        <p:spPr>
          <a:xfrm>
            <a:off x="4572004" y="2766200"/>
            <a:ext cx="30477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494" name="Google Shape;494;p5"/>
          <p:cNvGrpSpPr/>
          <p:nvPr/>
        </p:nvGrpSpPr>
        <p:grpSpPr>
          <a:xfrm>
            <a:off x="7217662" y="3775244"/>
            <a:ext cx="3196958" cy="3284371"/>
            <a:chOff x="7217662" y="3775244"/>
            <a:chExt cx="3196958" cy="3284371"/>
          </a:xfrm>
        </p:grpSpPr>
        <p:sp>
          <p:nvSpPr>
            <p:cNvPr id="495" name="Google Shape;495;p5"/>
            <p:cNvSpPr/>
            <p:nvPr/>
          </p:nvSpPr>
          <p:spPr>
            <a:xfrm rot="-7003625" flipH="1">
              <a:off x="7560236" y="4260144"/>
              <a:ext cx="2511809" cy="2314569"/>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6" name="Google Shape;496;p5"/>
            <p:cNvGrpSpPr/>
            <p:nvPr/>
          </p:nvGrpSpPr>
          <p:grpSpPr>
            <a:xfrm rot="10800000" flipH="1">
              <a:off x="7967975" y="3899233"/>
              <a:ext cx="1404941" cy="1004250"/>
              <a:chOff x="8090250" y="1355275"/>
              <a:chExt cx="1404941" cy="1004250"/>
            </a:xfrm>
          </p:grpSpPr>
          <p:sp>
            <p:nvSpPr>
              <p:cNvPr id="497" name="Google Shape;497;p5"/>
              <p:cNvSpPr/>
              <p:nvPr/>
            </p:nvSpPr>
            <p:spPr>
              <a:xfrm>
                <a:off x="8404718" y="1910757"/>
                <a:ext cx="101354" cy="98675"/>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5"/>
              <p:cNvSpPr/>
              <p:nvPr/>
            </p:nvSpPr>
            <p:spPr>
              <a:xfrm>
                <a:off x="8526565" y="1673369"/>
                <a:ext cx="86537" cy="86380"/>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5"/>
              <p:cNvSpPr/>
              <p:nvPr/>
            </p:nvSpPr>
            <p:spPr>
              <a:xfrm>
                <a:off x="8856797" y="1773936"/>
                <a:ext cx="77237" cy="77868"/>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5"/>
              <p:cNvSpPr/>
              <p:nvPr/>
            </p:nvSpPr>
            <p:spPr>
              <a:xfrm>
                <a:off x="8915907" y="1495091"/>
                <a:ext cx="59426" cy="62263"/>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5"/>
              <p:cNvSpPr/>
              <p:nvPr/>
            </p:nvSpPr>
            <p:spPr>
              <a:xfrm>
                <a:off x="8681356" y="2057824"/>
                <a:ext cx="44451" cy="44766"/>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5"/>
              <p:cNvSpPr/>
              <p:nvPr/>
            </p:nvSpPr>
            <p:spPr>
              <a:xfrm>
                <a:off x="8737629" y="1711830"/>
                <a:ext cx="59426" cy="60687"/>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5"/>
              <p:cNvSpPr/>
              <p:nvPr/>
            </p:nvSpPr>
            <p:spPr>
              <a:xfrm>
                <a:off x="8339776" y="1602121"/>
                <a:ext cx="65100" cy="64312"/>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5"/>
              <p:cNvSpPr/>
              <p:nvPr/>
            </p:nvSpPr>
            <p:spPr>
              <a:xfrm>
                <a:off x="8090250" y="1860158"/>
                <a:ext cx="47131" cy="45081"/>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5"/>
              <p:cNvSpPr/>
              <p:nvPr/>
            </p:nvSpPr>
            <p:spPr>
              <a:xfrm>
                <a:off x="8449643" y="1444493"/>
                <a:ext cx="100724" cy="101354"/>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5"/>
              <p:cNvSpPr/>
              <p:nvPr/>
            </p:nvSpPr>
            <p:spPr>
              <a:xfrm>
                <a:off x="9073535" y="1803570"/>
                <a:ext cx="62263" cy="5580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5"/>
              <p:cNvSpPr/>
              <p:nvPr/>
            </p:nvSpPr>
            <p:spPr>
              <a:xfrm>
                <a:off x="8992987" y="2089035"/>
                <a:ext cx="122161" cy="11743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5"/>
              <p:cNvSpPr/>
              <p:nvPr/>
            </p:nvSpPr>
            <p:spPr>
              <a:xfrm>
                <a:off x="9263320" y="1735317"/>
                <a:ext cx="53593" cy="60056"/>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5"/>
              <p:cNvSpPr/>
              <p:nvPr/>
            </p:nvSpPr>
            <p:spPr>
              <a:xfrm>
                <a:off x="9281132" y="1967188"/>
                <a:ext cx="92843" cy="71405"/>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5"/>
              <p:cNvSpPr/>
              <p:nvPr/>
            </p:nvSpPr>
            <p:spPr>
              <a:xfrm>
                <a:off x="8440342" y="2242565"/>
                <a:ext cx="77868" cy="75504"/>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5"/>
              <p:cNvSpPr/>
              <p:nvPr/>
            </p:nvSpPr>
            <p:spPr>
              <a:xfrm>
                <a:off x="8773411" y="2312237"/>
                <a:ext cx="50756" cy="4728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5"/>
              <p:cNvSpPr/>
              <p:nvPr/>
            </p:nvSpPr>
            <p:spPr>
              <a:xfrm>
                <a:off x="9195540" y="2151771"/>
                <a:ext cx="136348" cy="136348"/>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5"/>
              <p:cNvSpPr/>
              <p:nvPr/>
            </p:nvSpPr>
            <p:spPr>
              <a:xfrm>
                <a:off x="8152198" y="2076897"/>
                <a:ext cx="83700" cy="83700"/>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5"/>
              <p:cNvSpPr/>
              <p:nvPr/>
            </p:nvSpPr>
            <p:spPr>
              <a:xfrm>
                <a:off x="8657081" y="1355275"/>
                <a:ext cx="80705" cy="77237"/>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5"/>
              <p:cNvSpPr/>
              <p:nvPr/>
            </p:nvSpPr>
            <p:spPr>
              <a:xfrm>
                <a:off x="9177728" y="1524253"/>
                <a:ext cx="100724" cy="101512"/>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5"/>
              <p:cNvSpPr/>
              <p:nvPr/>
            </p:nvSpPr>
            <p:spPr>
              <a:xfrm>
                <a:off x="9438603" y="1839509"/>
                <a:ext cx="56588" cy="47919"/>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5"/>
              <p:cNvSpPr/>
              <p:nvPr/>
            </p:nvSpPr>
            <p:spPr>
              <a:xfrm>
                <a:off x="8612945" y="1887271"/>
                <a:ext cx="59268" cy="56431"/>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8" name="Google Shape;518;p5"/>
          <p:cNvSpPr/>
          <p:nvPr/>
        </p:nvSpPr>
        <p:spPr>
          <a:xfrm rot="1565542" flipH="1">
            <a:off x="-367420" y="4512676"/>
            <a:ext cx="2065233" cy="1105851"/>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5"/>
          <p:cNvSpPr/>
          <p:nvPr/>
        </p:nvSpPr>
        <p:spPr>
          <a:xfrm>
            <a:off x="854687" y="42879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0" name="Google Shape;520;p5"/>
          <p:cNvGrpSpPr/>
          <p:nvPr/>
        </p:nvGrpSpPr>
        <p:grpSpPr>
          <a:xfrm>
            <a:off x="271005" y="1381852"/>
            <a:ext cx="739041" cy="2397217"/>
            <a:chOff x="271005" y="1381852"/>
            <a:chExt cx="739041" cy="2397217"/>
          </a:xfrm>
        </p:grpSpPr>
        <p:sp>
          <p:nvSpPr>
            <p:cNvPr id="521" name="Google Shape;521;p5"/>
            <p:cNvSpPr/>
            <p:nvPr/>
          </p:nvSpPr>
          <p:spPr>
            <a:xfrm>
              <a:off x="699345" y="2871603"/>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5"/>
            <p:cNvSpPr/>
            <p:nvPr/>
          </p:nvSpPr>
          <p:spPr>
            <a:xfrm>
              <a:off x="697746" y="34916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5"/>
            <p:cNvSpPr/>
            <p:nvPr/>
          </p:nvSpPr>
          <p:spPr>
            <a:xfrm>
              <a:off x="382276"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5"/>
            <p:cNvSpPr/>
            <p:nvPr/>
          </p:nvSpPr>
          <p:spPr>
            <a:xfrm>
              <a:off x="430325"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5"/>
            <p:cNvSpPr/>
            <p:nvPr/>
          </p:nvSpPr>
          <p:spPr>
            <a:xfrm>
              <a:off x="490681"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5"/>
            <p:cNvSpPr/>
            <p:nvPr/>
          </p:nvSpPr>
          <p:spPr>
            <a:xfrm>
              <a:off x="832183"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5"/>
            <p:cNvSpPr/>
            <p:nvPr/>
          </p:nvSpPr>
          <p:spPr>
            <a:xfrm>
              <a:off x="832182" y="1384879"/>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5"/>
            <p:cNvSpPr/>
            <p:nvPr/>
          </p:nvSpPr>
          <p:spPr>
            <a:xfrm>
              <a:off x="325124"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5"/>
            <p:cNvSpPr/>
            <p:nvPr/>
          </p:nvSpPr>
          <p:spPr>
            <a:xfrm>
              <a:off x="271005"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5"/>
            <p:cNvSpPr/>
            <p:nvPr/>
          </p:nvSpPr>
          <p:spPr>
            <a:xfrm>
              <a:off x="28702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1" name="Google Shape;531;p5"/>
          <p:cNvSpPr/>
          <p:nvPr/>
        </p:nvSpPr>
        <p:spPr>
          <a:xfrm flipH="1">
            <a:off x="7879806" y="33525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5"/>
          <p:cNvSpPr/>
          <p:nvPr/>
        </p:nvSpPr>
        <p:spPr>
          <a:xfrm flipH="1">
            <a:off x="7793655" y="33815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3" name="Google Shape;533;p5"/>
          <p:cNvGrpSpPr/>
          <p:nvPr/>
        </p:nvGrpSpPr>
        <p:grpSpPr>
          <a:xfrm>
            <a:off x="8223970" y="368541"/>
            <a:ext cx="736021" cy="3410527"/>
            <a:chOff x="8223970" y="368541"/>
            <a:chExt cx="736021" cy="3410527"/>
          </a:xfrm>
        </p:grpSpPr>
        <p:sp>
          <p:nvSpPr>
            <p:cNvPr id="534" name="Google Shape;534;p5"/>
            <p:cNvSpPr/>
            <p:nvPr/>
          </p:nvSpPr>
          <p:spPr>
            <a:xfrm flipH="1">
              <a:off x="8401742" y="2378805"/>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5"/>
            <p:cNvSpPr/>
            <p:nvPr/>
          </p:nvSpPr>
          <p:spPr>
            <a:xfrm flipH="1">
              <a:off x="8446259" y="2734003"/>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5"/>
            <p:cNvSpPr/>
            <p:nvPr/>
          </p:nvSpPr>
          <p:spPr>
            <a:xfrm flipH="1">
              <a:off x="8718891"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5"/>
            <p:cNvSpPr/>
            <p:nvPr/>
          </p:nvSpPr>
          <p:spPr>
            <a:xfrm flipH="1">
              <a:off x="8670842"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5"/>
            <p:cNvSpPr/>
            <p:nvPr/>
          </p:nvSpPr>
          <p:spPr>
            <a:xfrm flipH="1">
              <a:off x="8610486"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5"/>
            <p:cNvSpPr/>
            <p:nvPr/>
          </p:nvSpPr>
          <p:spPr>
            <a:xfrm flipH="1">
              <a:off x="8223970"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5"/>
            <p:cNvSpPr/>
            <p:nvPr/>
          </p:nvSpPr>
          <p:spPr>
            <a:xfrm flipH="1">
              <a:off x="8782126" y="368541"/>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5"/>
            <p:cNvSpPr/>
            <p:nvPr/>
          </p:nvSpPr>
          <p:spPr>
            <a:xfrm flipH="1">
              <a:off x="8642519"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5"/>
            <p:cNvSpPr/>
            <p:nvPr/>
          </p:nvSpPr>
          <p:spPr>
            <a:xfrm flipH="1">
              <a:off x="8782113"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5"/>
            <p:cNvSpPr/>
            <p:nvPr/>
          </p:nvSpPr>
          <p:spPr>
            <a:xfrm flipH="1">
              <a:off x="876913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4" name="Google Shape;544;p5"/>
          <p:cNvGrpSpPr/>
          <p:nvPr/>
        </p:nvGrpSpPr>
        <p:grpSpPr>
          <a:xfrm>
            <a:off x="-9" y="4165195"/>
            <a:ext cx="1136990" cy="1476006"/>
            <a:chOff x="4468500" y="3085500"/>
            <a:chExt cx="219925" cy="285500"/>
          </a:xfrm>
        </p:grpSpPr>
        <p:sp>
          <p:nvSpPr>
            <p:cNvPr id="545" name="Google Shape;545;p5"/>
            <p:cNvSpPr/>
            <p:nvPr/>
          </p:nvSpPr>
          <p:spPr>
            <a:xfrm>
              <a:off x="4472150" y="3085500"/>
              <a:ext cx="216275" cy="275225"/>
            </a:xfrm>
            <a:custGeom>
              <a:avLst/>
              <a:gdLst/>
              <a:ahLst/>
              <a:cxnLst/>
              <a:rect l="l" t="t" r="r" b="b"/>
              <a:pathLst>
                <a:path w="8651" h="11009" extrusionOk="0">
                  <a:moveTo>
                    <a:pt x="7215" y="1"/>
                  </a:moveTo>
                  <a:cubicBezTo>
                    <a:pt x="6289" y="1"/>
                    <a:pt x="5185" y="1873"/>
                    <a:pt x="4751" y="2508"/>
                  </a:cubicBezTo>
                  <a:cubicBezTo>
                    <a:pt x="4512" y="1584"/>
                    <a:pt x="4262" y="1231"/>
                    <a:pt x="4019" y="1231"/>
                  </a:cubicBezTo>
                  <a:cubicBezTo>
                    <a:pt x="3413" y="1231"/>
                    <a:pt x="2849" y="3425"/>
                    <a:pt x="2620" y="4449"/>
                  </a:cubicBezTo>
                  <a:cubicBezTo>
                    <a:pt x="2353" y="4127"/>
                    <a:pt x="2127" y="2621"/>
                    <a:pt x="1675" y="2621"/>
                  </a:cubicBezTo>
                  <a:cubicBezTo>
                    <a:pt x="1150" y="2621"/>
                    <a:pt x="829" y="3657"/>
                    <a:pt x="697" y="3978"/>
                  </a:cubicBezTo>
                  <a:cubicBezTo>
                    <a:pt x="453" y="4937"/>
                    <a:pt x="376" y="6032"/>
                    <a:pt x="317" y="7014"/>
                  </a:cubicBezTo>
                  <a:cubicBezTo>
                    <a:pt x="186" y="8294"/>
                    <a:pt x="245" y="9728"/>
                    <a:pt x="1" y="11008"/>
                  </a:cubicBezTo>
                  <a:lnTo>
                    <a:pt x="186" y="11008"/>
                  </a:lnTo>
                  <a:cubicBezTo>
                    <a:pt x="1245" y="9859"/>
                    <a:pt x="2715" y="8615"/>
                    <a:pt x="3864" y="7787"/>
                  </a:cubicBezTo>
                  <a:cubicBezTo>
                    <a:pt x="4258" y="7520"/>
                    <a:pt x="5882" y="6692"/>
                    <a:pt x="5882" y="6240"/>
                  </a:cubicBezTo>
                  <a:cubicBezTo>
                    <a:pt x="5915" y="5692"/>
                    <a:pt x="5477" y="5600"/>
                    <a:pt x="5027" y="5600"/>
                  </a:cubicBezTo>
                  <a:cubicBezTo>
                    <a:pt x="4802" y="5600"/>
                    <a:pt x="4573" y="5623"/>
                    <a:pt x="4399" y="5623"/>
                  </a:cubicBezTo>
                  <a:cubicBezTo>
                    <a:pt x="4346" y="5623"/>
                    <a:pt x="4299" y="5621"/>
                    <a:pt x="4258" y="5616"/>
                  </a:cubicBezTo>
                  <a:cubicBezTo>
                    <a:pt x="5276" y="5163"/>
                    <a:pt x="6067" y="4937"/>
                    <a:pt x="6900" y="4485"/>
                  </a:cubicBezTo>
                  <a:cubicBezTo>
                    <a:pt x="7424" y="4222"/>
                    <a:pt x="8257" y="3770"/>
                    <a:pt x="7483" y="3205"/>
                  </a:cubicBezTo>
                  <a:cubicBezTo>
                    <a:pt x="7352" y="3128"/>
                    <a:pt x="7189" y="3101"/>
                    <a:pt x="7012" y="3101"/>
                  </a:cubicBezTo>
                  <a:cubicBezTo>
                    <a:pt x="6580" y="3101"/>
                    <a:pt x="6067" y="3263"/>
                    <a:pt x="5746" y="3263"/>
                  </a:cubicBezTo>
                  <a:cubicBezTo>
                    <a:pt x="5936" y="2544"/>
                    <a:pt x="8650" y="735"/>
                    <a:pt x="7556" y="97"/>
                  </a:cubicBezTo>
                  <a:cubicBezTo>
                    <a:pt x="7446" y="31"/>
                    <a:pt x="7332" y="1"/>
                    <a:pt x="7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5"/>
            <p:cNvSpPr/>
            <p:nvPr/>
          </p:nvSpPr>
          <p:spPr>
            <a:xfrm>
              <a:off x="4468500" y="3104225"/>
              <a:ext cx="180475" cy="266775"/>
            </a:xfrm>
            <a:custGeom>
              <a:avLst/>
              <a:gdLst/>
              <a:ahLst/>
              <a:cxnLst/>
              <a:rect l="l" t="t" r="r" b="b"/>
              <a:pathLst>
                <a:path w="7219" h="10671" extrusionOk="0">
                  <a:moveTo>
                    <a:pt x="7109" y="1"/>
                  </a:moveTo>
                  <a:cubicBezTo>
                    <a:pt x="7093" y="1"/>
                    <a:pt x="7076" y="8"/>
                    <a:pt x="7064" y="26"/>
                  </a:cubicBezTo>
                  <a:cubicBezTo>
                    <a:pt x="5707" y="1700"/>
                    <a:pt x="4331" y="3378"/>
                    <a:pt x="3010" y="5093"/>
                  </a:cubicBezTo>
                  <a:cubicBezTo>
                    <a:pt x="2368" y="5925"/>
                    <a:pt x="1784" y="6789"/>
                    <a:pt x="1332" y="7735"/>
                  </a:cubicBezTo>
                  <a:cubicBezTo>
                    <a:pt x="898" y="8658"/>
                    <a:pt x="260" y="9580"/>
                    <a:pt x="11" y="10562"/>
                  </a:cubicBezTo>
                  <a:cubicBezTo>
                    <a:pt x="0" y="10631"/>
                    <a:pt x="52" y="10671"/>
                    <a:pt x="103" y="10671"/>
                  </a:cubicBezTo>
                  <a:cubicBezTo>
                    <a:pt x="136" y="10671"/>
                    <a:pt x="169" y="10654"/>
                    <a:pt x="183" y="10616"/>
                  </a:cubicBezTo>
                  <a:cubicBezTo>
                    <a:pt x="409" y="9639"/>
                    <a:pt x="1052" y="8712"/>
                    <a:pt x="1463" y="7830"/>
                  </a:cubicBezTo>
                  <a:cubicBezTo>
                    <a:pt x="1879" y="6943"/>
                    <a:pt x="2427" y="6133"/>
                    <a:pt x="3028" y="5360"/>
                  </a:cubicBezTo>
                  <a:cubicBezTo>
                    <a:pt x="4368" y="3586"/>
                    <a:pt x="5779" y="1872"/>
                    <a:pt x="7177" y="139"/>
                  </a:cubicBezTo>
                  <a:cubicBezTo>
                    <a:pt x="7218" y="81"/>
                    <a:pt x="7162" y="1"/>
                    <a:pt x="7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5"/>
            <p:cNvSpPr/>
            <p:nvPr/>
          </p:nvSpPr>
          <p:spPr>
            <a:xfrm>
              <a:off x="4566825" y="3156475"/>
              <a:ext cx="57025" cy="48275"/>
            </a:xfrm>
            <a:custGeom>
              <a:avLst/>
              <a:gdLst/>
              <a:ahLst/>
              <a:cxnLst/>
              <a:rect l="l" t="t" r="r" b="b"/>
              <a:pathLst>
                <a:path w="2281" h="1931" extrusionOk="0">
                  <a:moveTo>
                    <a:pt x="104" y="0"/>
                  </a:moveTo>
                  <a:cubicBezTo>
                    <a:pt x="61" y="0"/>
                    <a:pt x="18" y="29"/>
                    <a:pt x="18" y="85"/>
                  </a:cubicBezTo>
                  <a:cubicBezTo>
                    <a:pt x="0" y="669"/>
                    <a:pt x="18" y="1252"/>
                    <a:pt x="18" y="1836"/>
                  </a:cubicBezTo>
                  <a:cubicBezTo>
                    <a:pt x="18" y="1872"/>
                    <a:pt x="59" y="1931"/>
                    <a:pt x="95" y="1931"/>
                  </a:cubicBezTo>
                  <a:cubicBezTo>
                    <a:pt x="792" y="1836"/>
                    <a:pt x="1489" y="1741"/>
                    <a:pt x="2167" y="1646"/>
                  </a:cubicBezTo>
                  <a:cubicBezTo>
                    <a:pt x="2280" y="1628"/>
                    <a:pt x="2226" y="1478"/>
                    <a:pt x="2131" y="1478"/>
                  </a:cubicBezTo>
                  <a:cubicBezTo>
                    <a:pt x="1507" y="1573"/>
                    <a:pt x="887" y="1668"/>
                    <a:pt x="263" y="1741"/>
                  </a:cubicBezTo>
                  <a:cubicBezTo>
                    <a:pt x="261" y="1741"/>
                    <a:pt x="259" y="1741"/>
                    <a:pt x="258" y="1741"/>
                  </a:cubicBezTo>
                  <a:cubicBezTo>
                    <a:pt x="132" y="1741"/>
                    <a:pt x="172" y="1061"/>
                    <a:pt x="172" y="967"/>
                  </a:cubicBezTo>
                  <a:cubicBezTo>
                    <a:pt x="172" y="669"/>
                    <a:pt x="172" y="366"/>
                    <a:pt x="190" y="85"/>
                  </a:cubicBezTo>
                  <a:cubicBezTo>
                    <a:pt x="190" y="29"/>
                    <a:pt x="147" y="0"/>
                    <a:pt x="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5"/>
            <p:cNvSpPr/>
            <p:nvPr/>
          </p:nvSpPr>
          <p:spPr>
            <a:xfrm>
              <a:off x="4505816" y="3194499"/>
              <a:ext cx="66375" cy="86225"/>
            </a:xfrm>
            <a:custGeom>
              <a:avLst/>
              <a:gdLst/>
              <a:ahLst/>
              <a:cxnLst/>
              <a:rect l="l" t="t" r="r" b="b"/>
              <a:pathLst>
                <a:path w="2655" h="3449" extrusionOk="0">
                  <a:moveTo>
                    <a:pt x="116" y="1"/>
                  </a:moveTo>
                  <a:cubicBezTo>
                    <a:pt x="78" y="1"/>
                    <a:pt x="41" y="23"/>
                    <a:pt x="41" y="69"/>
                  </a:cubicBezTo>
                  <a:cubicBezTo>
                    <a:pt x="0" y="1182"/>
                    <a:pt x="208" y="2276"/>
                    <a:pt x="227" y="3371"/>
                  </a:cubicBezTo>
                  <a:cubicBezTo>
                    <a:pt x="227" y="3416"/>
                    <a:pt x="266" y="3448"/>
                    <a:pt x="301" y="3448"/>
                  </a:cubicBezTo>
                  <a:cubicBezTo>
                    <a:pt x="308" y="3448"/>
                    <a:pt x="315" y="3447"/>
                    <a:pt x="322" y="3443"/>
                  </a:cubicBezTo>
                  <a:cubicBezTo>
                    <a:pt x="1077" y="3235"/>
                    <a:pt x="1828" y="3122"/>
                    <a:pt x="2565" y="2896"/>
                  </a:cubicBezTo>
                  <a:cubicBezTo>
                    <a:pt x="2655" y="2862"/>
                    <a:pt x="2624" y="2727"/>
                    <a:pt x="2544" y="2727"/>
                  </a:cubicBezTo>
                  <a:cubicBezTo>
                    <a:pt x="2539" y="2727"/>
                    <a:pt x="2534" y="2728"/>
                    <a:pt x="2529" y="2729"/>
                  </a:cubicBezTo>
                  <a:cubicBezTo>
                    <a:pt x="2149" y="2842"/>
                    <a:pt x="1792" y="2937"/>
                    <a:pt x="1416" y="3032"/>
                  </a:cubicBezTo>
                  <a:cubicBezTo>
                    <a:pt x="1187" y="3073"/>
                    <a:pt x="884" y="3210"/>
                    <a:pt x="665" y="3210"/>
                  </a:cubicBezTo>
                  <a:cubicBezTo>
                    <a:pt x="504" y="3210"/>
                    <a:pt x="388" y="3136"/>
                    <a:pt x="380" y="2896"/>
                  </a:cubicBezTo>
                  <a:cubicBezTo>
                    <a:pt x="340" y="1955"/>
                    <a:pt x="172" y="1032"/>
                    <a:pt x="190" y="69"/>
                  </a:cubicBezTo>
                  <a:cubicBezTo>
                    <a:pt x="190" y="23"/>
                    <a:pt x="153" y="1"/>
                    <a:pt x="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5"/>
            <p:cNvSpPr/>
            <p:nvPr/>
          </p:nvSpPr>
          <p:spPr>
            <a:xfrm>
              <a:off x="4563075" y="3138225"/>
              <a:ext cx="6150" cy="4775"/>
            </a:xfrm>
            <a:custGeom>
              <a:avLst/>
              <a:gdLst/>
              <a:ahLst/>
              <a:cxnLst/>
              <a:rect l="l" t="t" r="r" b="b"/>
              <a:pathLst>
                <a:path w="246" h="191" extrusionOk="0">
                  <a:moveTo>
                    <a:pt x="132" y="1"/>
                  </a:moveTo>
                  <a:cubicBezTo>
                    <a:pt x="1" y="1"/>
                    <a:pt x="1" y="191"/>
                    <a:pt x="132" y="191"/>
                  </a:cubicBezTo>
                  <a:cubicBezTo>
                    <a:pt x="245" y="191"/>
                    <a:pt x="245"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5"/>
            <p:cNvSpPr/>
            <p:nvPr/>
          </p:nvSpPr>
          <p:spPr>
            <a:xfrm>
              <a:off x="4570550" y="3131675"/>
              <a:ext cx="6250" cy="4775"/>
            </a:xfrm>
            <a:custGeom>
              <a:avLst/>
              <a:gdLst/>
              <a:ahLst/>
              <a:cxnLst/>
              <a:rect l="l" t="t" r="r" b="b"/>
              <a:pathLst>
                <a:path w="250" h="191" extrusionOk="0">
                  <a:moveTo>
                    <a:pt x="136" y="0"/>
                  </a:moveTo>
                  <a:cubicBezTo>
                    <a:pt x="1" y="0"/>
                    <a:pt x="1" y="190"/>
                    <a:pt x="136" y="190"/>
                  </a:cubicBezTo>
                  <a:cubicBezTo>
                    <a:pt x="249" y="190"/>
                    <a:pt x="249" y="0"/>
                    <a:pt x="1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5"/>
            <p:cNvSpPr/>
            <p:nvPr/>
          </p:nvSpPr>
          <p:spPr>
            <a:xfrm>
              <a:off x="4572025" y="3141050"/>
              <a:ext cx="6575" cy="4775"/>
            </a:xfrm>
            <a:custGeom>
              <a:avLst/>
              <a:gdLst/>
              <a:ahLst/>
              <a:cxnLst/>
              <a:rect l="l" t="t" r="r" b="b"/>
              <a:pathLst>
                <a:path w="263" h="191" extrusionOk="0">
                  <a:moveTo>
                    <a:pt x="132" y="1"/>
                  </a:moveTo>
                  <a:cubicBezTo>
                    <a:pt x="0" y="1"/>
                    <a:pt x="0" y="191"/>
                    <a:pt x="132" y="191"/>
                  </a:cubicBezTo>
                  <a:cubicBezTo>
                    <a:pt x="263" y="191"/>
                    <a:pt x="263"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5"/>
            <p:cNvSpPr/>
            <p:nvPr/>
          </p:nvSpPr>
          <p:spPr>
            <a:xfrm>
              <a:off x="4628575" y="3181200"/>
              <a:ext cx="6575" cy="5125"/>
            </a:xfrm>
            <a:custGeom>
              <a:avLst/>
              <a:gdLst/>
              <a:ahLst/>
              <a:cxnLst/>
              <a:rect l="l" t="t" r="r" b="b"/>
              <a:pathLst>
                <a:path w="263" h="205" extrusionOk="0">
                  <a:moveTo>
                    <a:pt x="131" y="1"/>
                  </a:moveTo>
                  <a:cubicBezTo>
                    <a:pt x="0" y="1"/>
                    <a:pt x="0" y="204"/>
                    <a:pt x="131" y="204"/>
                  </a:cubicBezTo>
                  <a:cubicBezTo>
                    <a:pt x="263" y="204"/>
                    <a:pt x="263" y="1"/>
                    <a:pt x="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5"/>
            <p:cNvSpPr/>
            <p:nvPr/>
          </p:nvSpPr>
          <p:spPr>
            <a:xfrm>
              <a:off x="4635575" y="3172725"/>
              <a:ext cx="6250" cy="4650"/>
            </a:xfrm>
            <a:custGeom>
              <a:avLst/>
              <a:gdLst/>
              <a:ahLst/>
              <a:cxnLst/>
              <a:rect l="l" t="t" r="r" b="b"/>
              <a:pathLst>
                <a:path w="250" h="186" extrusionOk="0">
                  <a:moveTo>
                    <a:pt x="136" y="1"/>
                  </a:moveTo>
                  <a:cubicBezTo>
                    <a:pt x="1" y="1"/>
                    <a:pt x="1" y="186"/>
                    <a:pt x="136" y="186"/>
                  </a:cubicBezTo>
                  <a:cubicBezTo>
                    <a:pt x="250" y="186"/>
                    <a:pt x="250" y="1"/>
                    <a:pt x="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5"/>
            <p:cNvSpPr/>
            <p:nvPr/>
          </p:nvSpPr>
          <p:spPr>
            <a:xfrm>
              <a:off x="4638975" y="3183025"/>
              <a:ext cx="6125" cy="4775"/>
            </a:xfrm>
            <a:custGeom>
              <a:avLst/>
              <a:gdLst/>
              <a:ahLst/>
              <a:cxnLst/>
              <a:rect l="l" t="t" r="r" b="b"/>
              <a:pathLst>
                <a:path w="245" h="191" extrusionOk="0">
                  <a:moveTo>
                    <a:pt x="132" y="0"/>
                  </a:moveTo>
                  <a:cubicBezTo>
                    <a:pt x="0" y="0"/>
                    <a:pt x="0" y="190"/>
                    <a:pt x="132" y="190"/>
                  </a:cubicBezTo>
                  <a:cubicBezTo>
                    <a:pt x="245" y="190"/>
                    <a:pt x="245" y="0"/>
                    <a:pt x="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5"/>
            <p:cNvSpPr/>
            <p:nvPr/>
          </p:nvSpPr>
          <p:spPr>
            <a:xfrm>
              <a:off x="4530525" y="3221250"/>
              <a:ext cx="6675" cy="4650"/>
            </a:xfrm>
            <a:custGeom>
              <a:avLst/>
              <a:gdLst/>
              <a:ahLst/>
              <a:cxnLst/>
              <a:rect l="l" t="t" r="r" b="b"/>
              <a:pathLst>
                <a:path w="267" h="186" extrusionOk="0">
                  <a:moveTo>
                    <a:pt x="131" y="0"/>
                  </a:moveTo>
                  <a:cubicBezTo>
                    <a:pt x="0" y="0"/>
                    <a:pt x="0" y="186"/>
                    <a:pt x="131" y="186"/>
                  </a:cubicBezTo>
                  <a:cubicBezTo>
                    <a:pt x="267" y="186"/>
                    <a:pt x="267" y="0"/>
                    <a:pt x="1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5"/>
            <p:cNvSpPr/>
            <p:nvPr/>
          </p:nvSpPr>
          <p:spPr>
            <a:xfrm>
              <a:off x="4536175" y="3212750"/>
              <a:ext cx="6125" cy="4675"/>
            </a:xfrm>
            <a:custGeom>
              <a:avLst/>
              <a:gdLst/>
              <a:ahLst/>
              <a:cxnLst/>
              <a:rect l="l" t="t" r="r" b="b"/>
              <a:pathLst>
                <a:path w="245" h="187" extrusionOk="0">
                  <a:moveTo>
                    <a:pt x="131" y="1"/>
                  </a:moveTo>
                  <a:cubicBezTo>
                    <a:pt x="0" y="1"/>
                    <a:pt x="0" y="186"/>
                    <a:pt x="131" y="186"/>
                  </a:cubicBezTo>
                  <a:cubicBezTo>
                    <a:pt x="245" y="186"/>
                    <a:pt x="245" y="1"/>
                    <a:pt x="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5"/>
            <p:cNvSpPr/>
            <p:nvPr/>
          </p:nvSpPr>
          <p:spPr>
            <a:xfrm>
              <a:off x="4575300" y="3239100"/>
              <a:ext cx="6575" cy="4775"/>
            </a:xfrm>
            <a:custGeom>
              <a:avLst/>
              <a:gdLst/>
              <a:ahLst/>
              <a:cxnLst/>
              <a:rect l="l" t="t" r="r" b="b"/>
              <a:pathLst>
                <a:path w="263" h="191" extrusionOk="0">
                  <a:moveTo>
                    <a:pt x="132" y="1"/>
                  </a:moveTo>
                  <a:cubicBezTo>
                    <a:pt x="1" y="1"/>
                    <a:pt x="1" y="191"/>
                    <a:pt x="132" y="191"/>
                  </a:cubicBezTo>
                  <a:cubicBezTo>
                    <a:pt x="263" y="191"/>
                    <a:pt x="263"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5"/>
            <p:cNvSpPr/>
            <p:nvPr/>
          </p:nvSpPr>
          <p:spPr>
            <a:xfrm>
              <a:off x="4579025" y="3248500"/>
              <a:ext cx="6700" cy="4775"/>
            </a:xfrm>
            <a:custGeom>
              <a:avLst/>
              <a:gdLst/>
              <a:ahLst/>
              <a:cxnLst/>
              <a:rect l="l" t="t" r="r" b="b"/>
              <a:pathLst>
                <a:path w="268" h="191" extrusionOk="0">
                  <a:moveTo>
                    <a:pt x="137" y="0"/>
                  </a:moveTo>
                  <a:cubicBezTo>
                    <a:pt x="1" y="0"/>
                    <a:pt x="1" y="190"/>
                    <a:pt x="137" y="190"/>
                  </a:cubicBezTo>
                  <a:cubicBezTo>
                    <a:pt x="268" y="190"/>
                    <a:pt x="268" y="0"/>
                    <a:pt x="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5"/>
            <p:cNvSpPr/>
            <p:nvPr/>
          </p:nvSpPr>
          <p:spPr>
            <a:xfrm>
              <a:off x="4585700" y="3240575"/>
              <a:ext cx="6125" cy="4675"/>
            </a:xfrm>
            <a:custGeom>
              <a:avLst/>
              <a:gdLst/>
              <a:ahLst/>
              <a:cxnLst/>
              <a:rect l="l" t="t" r="r" b="b"/>
              <a:pathLst>
                <a:path w="245" h="187" extrusionOk="0">
                  <a:moveTo>
                    <a:pt x="132" y="1"/>
                  </a:moveTo>
                  <a:cubicBezTo>
                    <a:pt x="1" y="1"/>
                    <a:pt x="1" y="186"/>
                    <a:pt x="132" y="186"/>
                  </a:cubicBezTo>
                  <a:cubicBezTo>
                    <a:pt x="245" y="186"/>
                    <a:pt x="245"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5"/>
            <p:cNvSpPr/>
            <p:nvPr/>
          </p:nvSpPr>
          <p:spPr>
            <a:xfrm>
              <a:off x="4490475" y="3258900"/>
              <a:ext cx="6125" cy="4775"/>
            </a:xfrm>
            <a:custGeom>
              <a:avLst/>
              <a:gdLst/>
              <a:ahLst/>
              <a:cxnLst/>
              <a:rect l="l" t="t" r="r" b="b"/>
              <a:pathLst>
                <a:path w="245" h="191" extrusionOk="0">
                  <a:moveTo>
                    <a:pt x="114" y="1"/>
                  </a:moveTo>
                  <a:cubicBezTo>
                    <a:pt x="1" y="1"/>
                    <a:pt x="1" y="191"/>
                    <a:pt x="114" y="191"/>
                  </a:cubicBezTo>
                  <a:cubicBezTo>
                    <a:pt x="245" y="191"/>
                    <a:pt x="245" y="1"/>
                    <a:pt x="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5"/>
            <p:cNvSpPr/>
            <p:nvPr/>
          </p:nvSpPr>
          <p:spPr>
            <a:xfrm>
              <a:off x="4492400" y="3267850"/>
              <a:ext cx="6575" cy="4775"/>
            </a:xfrm>
            <a:custGeom>
              <a:avLst/>
              <a:gdLst/>
              <a:ahLst/>
              <a:cxnLst/>
              <a:rect l="l" t="t" r="r" b="b"/>
              <a:pathLst>
                <a:path w="263" h="191" extrusionOk="0">
                  <a:moveTo>
                    <a:pt x="132" y="0"/>
                  </a:moveTo>
                  <a:cubicBezTo>
                    <a:pt x="1" y="0"/>
                    <a:pt x="1" y="190"/>
                    <a:pt x="132" y="190"/>
                  </a:cubicBezTo>
                  <a:cubicBezTo>
                    <a:pt x="263" y="190"/>
                    <a:pt x="263" y="0"/>
                    <a:pt x="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5"/>
          <p:cNvGrpSpPr/>
          <p:nvPr/>
        </p:nvGrpSpPr>
        <p:grpSpPr>
          <a:xfrm>
            <a:off x="8056638" y="3775251"/>
            <a:ext cx="1365815" cy="1769007"/>
            <a:chOff x="4291200" y="3137775"/>
            <a:chExt cx="177600" cy="230025"/>
          </a:xfrm>
        </p:grpSpPr>
        <p:sp>
          <p:nvSpPr>
            <p:cNvPr id="563" name="Google Shape;563;p5"/>
            <p:cNvSpPr/>
            <p:nvPr/>
          </p:nvSpPr>
          <p:spPr>
            <a:xfrm>
              <a:off x="4291200" y="3137775"/>
              <a:ext cx="177600" cy="226225"/>
            </a:xfrm>
            <a:custGeom>
              <a:avLst/>
              <a:gdLst/>
              <a:ahLst/>
              <a:cxnLst/>
              <a:rect l="l" t="t" r="r" b="b"/>
              <a:pathLst>
                <a:path w="7104" h="9049" extrusionOk="0">
                  <a:moveTo>
                    <a:pt x="1" y="1"/>
                  </a:moveTo>
                  <a:cubicBezTo>
                    <a:pt x="227" y="946"/>
                    <a:pt x="602" y="1941"/>
                    <a:pt x="906" y="2887"/>
                  </a:cubicBezTo>
                  <a:cubicBezTo>
                    <a:pt x="1448" y="4714"/>
                    <a:pt x="2996" y="5393"/>
                    <a:pt x="4353" y="6524"/>
                  </a:cubicBezTo>
                  <a:cubicBezTo>
                    <a:pt x="4977" y="7013"/>
                    <a:pt x="5560" y="7465"/>
                    <a:pt x="6126" y="8012"/>
                  </a:cubicBezTo>
                  <a:cubicBezTo>
                    <a:pt x="6430" y="8300"/>
                    <a:pt x="6658" y="8694"/>
                    <a:pt x="6986" y="8936"/>
                  </a:cubicBezTo>
                  <a:lnTo>
                    <a:pt x="6986" y="8936"/>
                  </a:lnTo>
                  <a:cubicBezTo>
                    <a:pt x="6915" y="8812"/>
                    <a:pt x="6823" y="8618"/>
                    <a:pt x="6786" y="8501"/>
                  </a:cubicBezTo>
                  <a:cubicBezTo>
                    <a:pt x="6257" y="7013"/>
                    <a:pt x="6198" y="5470"/>
                    <a:pt x="5560" y="3977"/>
                  </a:cubicBezTo>
                  <a:cubicBezTo>
                    <a:pt x="4525" y="1566"/>
                    <a:pt x="2127" y="1037"/>
                    <a:pt x="1" y="1"/>
                  </a:cubicBezTo>
                  <a:close/>
                  <a:moveTo>
                    <a:pt x="6986" y="8936"/>
                  </a:moveTo>
                  <a:cubicBezTo>
                    <a:pt x="7020" y="8994"/>
                    <a:pt x="7050" y="9037"/>
                    <a:pt x="7067" y="9048"/>
                  </a:cubicBezTo>
                  <a:lnTo>
                    <a:pt x="7103" y="9012"/>
                  </a:lnTo>
                  <a:cubicBezTo>
                    <a:pt x="7063" y="8989"/>
                    <a:pt x="7024" y="8963"/>
                    <a:pt x="6986" y="89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5"/>
            <p:cNvSpPr/>
            <p:nvPr/>
          </p:nvSpPr>
          <p:spPr>
            <a:xfrm>
              <a:off x="4313250" y="3166425"/>
              <a:ext cx="154825" cy="201375"/>
            </a:xfrm>
            <a:custGeom>
              <a:avLst/>
              <a:gdLst/>
              <a:ahLst/>
              <a:cxnLst/>
              <a:rect l="l" t="t" r="r" b="b"/>
              <a:pathLst>
                <a:path w="6193" h="8055" extrusionOk="0">
                  <a:moveTo>
                    <a:pt x="115" y="1"/>
                  </a:moveTo>
                  <a:cubicBezTo>
                    <a:pt x="53" y="1"/>
                    <a:pt x="1" y="81"/>
                    <a:pt x="60" y="139"/>
                  </a:cubicBezTo>
                  <a:cubicBezTo>
                    <a:pt x="1154" y="1343"/>
                    <a:pt x="2358" y="2456"/>
                    <a:pt x="3471" y="3663"/>
                  </a:cubicBezTo>
                  <a:cubicBezTo>
                    <a:pt x="4583" y="4889"/>
                    <a:pt x="5280" y="6545"/>
                    <a:pt x="6018" y="8015"/>
                  </a:cubicBezTo>
                  <a:cubicBezTo>
                    <a:pt x="6033" y="8043"/>
                    <a:pt x="6056" y="8055"/>
                    <a:pt x="6079" y="8055"/>
                  </a:cubicBezTo>
                  <a:cubicBezTo>
                    <a:pt x="6134" y="8055"/>
                    <a:pt x="6192" y="7988"/>
                    <a:pt x="6167" y="7920"/>
                  </a:cubicBezTo>
                  <a:cubicBezTo>
                    <a:pt x="5452" y="6509"/>
                    <a:pt x="4751" y="4944"/>
                    <a:pt x="3733" y="3718"/>
                  </a:cubicBezTo>
                  <a:cubicBezTo>
                    <a:pt x="2625" y="2401"/>
                    <a:pt x="1322" y="1288"/>
                    <a:pt x="173" y="26"/>
                  </a:cubicBezTo>
                  <a:cubicBezTo>
                    <a:pt x="155" y="8"/>
                    <a:pt x="135"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5"/>
            <p:cNvSpPr/>
            <p:nvPr/>
          </p:nvSpPr>
          <p:spPr>
            <a:xfrm>
              <a:off x="4317325" y="3179550"/>
              <a:ext cx="47875" cy="38800"/>
            </a:xfrm>
            <a:custGeom>
              <a:avLst/>
              <a:gdLst/>
              <a:ahLst/>
              <a:cxnLst/>
              <a:rect l="l" t="t" r="r" b="b"/>
              <a:pathLst>
                <a:path w="1915" h="1552" extrusionOk="0">
                  <a:moveTo>
                    <a:pt x="1828" y="0"/>
                  </a:moveTo>
                  <a:cubicBezTo>
                    <a:pt x="1785" y="0"/>
                    <a:pt x="1742" y="28"/>
                    <a:pt x="1742" y="85"/>
                  </a:cubicBezTo>
                  <a:lnTo>
                    <a:pt x="1742" y="1345"/>
                  </a:lnTo>
                  <a:lnTo>
                    <a:pt x="1742" y="1345"/>
                  </a:lnTo>
                  <a:cubicBezTo>
                    <a:pt x="1230" y="1095"/>
                    <a:pt x="701" y="923"/>
                    <a:pt x="141" y="818"/>
                  </a:cubicBezTo>
                  <a:cubicBezTo>
                    <a:pt x="130" y="814"/>
                    <a:pt x="120" y="813"/>
                    <a:pt x="110" y="813"/>
                  </a:cubicBezTo>
                  <a:cubicBezTo>
                    <a:pt x="22" y="813"/>
                    <a:pt x="1" y="951"/>
                    <a:pt x="87" y="972"/>
                  </a:cubicBezTo>
                  <a:cubicBezTo>
                    <a:pt x="688" y="1103"/>
                    <a:pt x="1236" y="1270"/>
                    <a:pt x="1783" y="1537"/>
                  </a:cubicBezTo>
                  <a:cubicBezTo>
                    <a:pt x="1798" y="1547"/>
                    <a:pt x="1815" y="1552"/>
                    <a:pt x="1831" y="1552"/>
                  </a:cubicBezTo>
                  <a:cubicBezTo>
                    <a:pt x="1874" y="1552"/>
                    <a:pt x="1914" y="1521"/>
                    <a:pt x="1914" y="1478"/>
                  </a:cubicBezTo>
                  <a:lnTo>
                    <a:pt x="1914" y="85"/>
                  </a:lnTo>
                  <a:cubicBezTo>
                    <a:pt x="1914" y="28"/>
                    <a:pt x="1871" y="0"/>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5"/>
            <p:cNvSpPr/>
            <p:nvPr/>
          </p:nvSpPr>
          <p:spPr>
            <a:xfrm>
              <a:off x="4338700" y="3212875"/>
              <a:ext cx="64150" cy="43350"/>
            </a:xfrm>
            <a:custGeom>
              <a:avLst/>
              <a:gdLst/>
              <a:ahLst/>
              <a:cxnLst/>
              <a:rect l="l" t="t" r="r" b="b"/>
              <a:pathLst>
                <a:path w="2566" h="1734" extrusionOk="0">
                  <a:moveTo>
                    <a:pt x="2491" y="0"/>
                  </a:moveTo>
                  <a:cubicBezTo>
                    <a:pt x="2454" y="0"/>
                    <a:pt x="2416" y="23"/>
                    <a:pt x="2416" y="68"/>
                  </a:cubicBezTo>
                  <a:cubicBezTo>
                    <a:pt x="2400" y="552"/>
                    <a:pt x="2334" y="1035"/>
                    <a:pt x="2309" y="1515"/>
                  </a:cubicBezTo>
                  <a:lnTo>
                    <a:pt x="2309" y="1515"/>
                  </a:lnTo>
                  <a:cubicBezTo>
                    <a:pt x="1625" y="1178"/>
                    <a:pt x="859" y="1009"/>
                    <a:pt x="96" y="937"/>
                  </a:cubicBezTo>
                  <a:cubicBezTo>
                    <a:pt x="91" y="936"/>
                    <a:pt x="86" y="936"/>
                    <a:pt x="82" y="936"/>
                  </a:cubicBezTo>
                  <a:cubicBezTo>
                    <a:pt x="1" y="936"/>
                    <a:pt x="6" y="1086"/>
                    <a:pt x="96" y="1086"/>
                  </a:cubicBezTo>
                  <a:cubicBezTo>
                    <a:pt x="869" y="1163"/>
                    <a:pt x="1661" y="1353"/>
                    <a:pt x="2358" y="1729"/>
                  </a:cubicBezTo>
                  <a:cubicBezTo>
                    <a:pt x="2365" y="1732"/>
                    <a:pt x="2373" y="1733"/>
                    <a:pt x="2381" y="1733"/>
                  </a:cubicBezTo>
                  <a:cubicBezTo>
                    <a:pt x="2422" y="1733"/>
                    <a:pt x="2471" y="1700"/>
                    <a:pt x="2471" y="1652"/>
                  </a:cubicBezTo>
                  <a:cubicBezTo>
                    <a:pt x="2489" y="1127"/>
                    <a:pt x="2566" y="598"/>
                    <a:pt x="2566" y="68"/>
                  </a:cubicBezTo>
                  <a:cubicBezTo>
                    <a:pt x="2566" y="23"/>
                    <a:pt x="2528" y="0"/>
                    <a:pt x="2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5"/>
            <p:cNvSpPr/>
            <p:nvPr/>
          </p:nvSpPr>
          <p:spPr>
            <a:xfrm>
              <a:off x="4381800" y="3249775"/>
              <a:ext cx="47225" cy="39475"/>
            </a:xfrm>
            <a:custGeom>
              <a:avLst/>
              <a:gdLst/>
              <a:ahLst/>
              <a:cxnLst/>
              <a:rect l="l" t="t" r="r" b="b"/>
              <a:pathLst>
                <a:path w="1889" h="1579" extrusionOk="0">
                  <a:moveTo>
                    <a:pt x="1791" y="1"/>
                  </a:moveTo>
                  <a:cubicBezTo>
                    <a:pt x="1762" y="1"/>
                    <a:pt x="1735" y="19"/>
                    <a:pt x="1728" y="63"/>
                  </a:cubicBezTo>
                  <a:cubicBezTo>
                    <a:pt x="1640" y="504"/>
                    <a:pt x="1650" y="957"/>
                    <a:pt x="1651" y="1396"/>
                  </a:cubicBezTo>
                  <a:lnTo>
                    <a:pt x="1651" y="1396"/>
                  </a:lnTo>
                  <a:cubicBezTo>
                    <a:pt x="1138" y="1267"/>
                    <a:pt x="644" y="1093"/>
                    <a:pt x="145" y="931"/>
                  </a:cubicBezTo>
                  <a:cubicBezTo>
                    <a:pt x="139" y="930"/>
                    <a:pt x="132" y="930"/>
                    <a:pt x="127" y="930"/>
                  </a:cubicBezTo>
                  <a:cubicBezTo>
                    <a:pt x="28" y="930"/>
                    <a:pt x="1" y="1065"/>
                    <a:pt x="86" y="1103"/>
                  </a:cubicBezTo>
                  <a:cubicBezTo>
                    <a:pt x="634" y="1252"/>
                    <a:pt x="1163" y="1442"/>
                    <a:pt x="1710" y="1573"/>
                  </a:cubicBezTo>
                  <a:cubicBezTo>
                    <a:pt x="1720" y="1577"/>
                    <a:pt x="1730" y="1578"/>
                    <a:pt x="1739" y="1578"/>
                  </a:cubicBezTo>
                  <a:cubicBezTo>
                    <a:pt x="1783" y="1578"/>
                    <a:pt x="1823" y="1545"/>
                    <a:pt x="1823" y="1497"/>
                  </a:cubicBezTo>
                  <a:cubicBezTo>
                    <a:pt x="1805" y="1026"/>
                    <a:pt x="1783" y="574"/>
                    <a:pt x="1878" y="103"/>
                  </a:cubicBezTo>
                  <a:cubicBezTo>
                    <a:pt x="1889" y="45"/>
                    <a:pt x="1837" y="1"/>
                    <a:pt x="1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5"/>
            <p:cNvSpPr/>
            <p:nvPr/>
          </p:nvSpPr>
          <p:spPr>
            <a:xfrm>
              <a:off x="4381675" y="3210850"/>
              <a:ext cx="6600" cy="5225"/>
            </a:xfrm>
            <a:custGeom>
              <a:avLst/>
              <a:gdLst/>
              <a:ahLst/>
              <a:cxnLst/>
              <a:rect l="l" t="t" r="r" b="b"/>
              <a:pathLst>
                <a:path w="264" h="209" extrusionOk="0">
                  <a:moveTo>
                    <a:pt x="132" y="0"/>
                  </a:moveTo>
                  <a:cubicBezTo>
                    <a:pt x="1" y="0"/>
                    <a:pt x="1" y="208"/>
                    <a:pt x="132" y="208"/>
                  </a:cubicBezTo>
                  <a:cubicBezTo>
                    <a:pt x="263" y="208"/>
                    <a:pt x="26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5"/>
            <p:cNvSpPr/>
            <p:nvPr/>
          </p:nvSpPr>
          <p:spPr>
            <a:xfrm>
              <a:off x="4384950" y="3197150"/>
              <a:ext cx="6150" cy="4775"/>
            </a:xfrm>
            <a:custGeom>
              <a:avLst/>
              <a:gdLst/>
              <a:ahLst/>
              <a:cxnLst/>
              <a:rect l="l" t="t" r="r" b="b"/>
              <a:pathLst>
                <a:path w="246" h="191" extrusionOk="0">
                  <a:moveTo>
                    <a:pt x="132" y="1"/>
                  </a:moveTo>
                  <a:cubicBezTo>
                    <a:pt x="1" y="1"/>
                    <a:pt x="1" y="191"/>
                    <a:pt x="132" y="191"/>
                  </a:cubicBezTo>
                  <a:cubicBezTo>
                    <a:pt x="245" y="191"/>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5"/>
            <p:cNvSpPr/>
            <p:nvPr/>
          </p:nvSpPr>
          <p:spPr>
            <a:xfrm>
              <a:off x="4311900" y="3187775"/>
              <a:ext cx="6125" cy="5225"/>
            </a:xfrm>
            <a:custGeom>
              <a:avLst/>
              <a:gdLst/>
              <a:ahLst/>
              <a:cxnLst/>
              <a:rect l="l" t="t" r="r" b="b"/>
              <a:pathLst>
                <a:path w="245" h="209" extrusionOk="0">
                  <a:moveTo>
                    <a:pt x="132" y="0"/>
                  </a:moveTo>
                  <a:cubicBezTo>
                    <a:pt x="1" y="0"/>
                    <a:pt x="1" y="208"/>
                    <a:pt x="132" y="208"/>
                  </a:cubicBezTo>
                  <a:cubicBezTo>
                    <a:pt x="245" y="208"/>
                    <a:pt x="245"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5"/>
            <p:cNvSpPr/>
            <p:nvPr/>
          </p:nvSpPr>
          <p:spPr>
            <a:xfrm>
              <a:off x="4338700" y="3223050"/>
              <a:ext cx="6700" cy="4775"/>
            </a:xfrm>
            <a:custGeom>
              <a:avLst/>
              <a:gdLst/>
              <a:ahLst/>
              <a:cxnLst/>
              <a:rect l="l" t="t" r="r" b="b"/>
              <a:pathLst>
                <a:path w="268" h="191" extrusionOk="0">
                  <a:moveTo>
                    <a:pt x="136" y="1"/>
                  </a:moveTo>
                  <a:cubicBezTo>
                    <a:pt x="1" y="1"/>
                    <a:pt x="1" y="191"/>
                    <a:pt x="136" y="191"/>
                  </a:cubicBezTo>
                  <a:cubicBezTo>
                    <a:pt x="268" y="191"/>
                    <a:pt x="268"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
            <p:cNvSpPr/>
            <p:nvPr/>
          </p:nvSpPr>
          <p:spPr>
            <a:xfrm>
              <a:off x="4349575" y="3226900"/>
              <a:ext cx="6675" cy="5225"/>
            </a:xfrm>
            <a:custGeom>
              <a:avLst/>
              <a:gdLst/>
              <a:ahLst/>
              <a:cxnLst/>
              <a:rect l="l" t="t" r="r" b="b"/>
              <a:pathLst>
                <a:path w="267" h="209" extrusionOk="0">
                  <a:moveTo>
                    <a:pt x="131" y="0"/>
                  </a:moveTo>
                  <a:cubicBezTo>
                    <a:pt x="0" y="0"/>
                    <a:pt x="0" y="209"/>
                    <a:pt x="131" y="209"/>
                  </a:cubicBezTo>
                  <a:cubicBezTo>
                    <a:pt x="267" y="209"/>
                    <a:pt x="267"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5"/>
            <p:cNvSpPr/>
            <p:nvPr/>
          </p:nvSpPr>
          <p:spPr>
            <a:xfrm>
              <a:off x="4434825" y="3281975"/>
              <a:ext cx="6700" cy="5225"/>
            </a:xfrm>
            <a:custGeom>
              <a:avLst/>
              <a:gdLst/>
              <a:ahLst/>
              <a:cxnLst/>
              <a:rect l="l" t="t" r="r" b="b"/>
              <a:pathLst>
                <a:path w="268" h="209" extrusionOk="0">
                  <a:moveTo>
                    <a:pt x="137" y="0"/>
                  </a:moveTo>
                  <a:cubicBezTo>
                    <a:pt x="1" y="0"/>
                    <a:pt x="1" y="209"/>
                    <a:pt x="137" y="209"/>
                  </a:cubicBezTo>
                  <a:cubicBezTo>
                    <a:pt x="268" y="209"/>
                    <a:pt x="268" y="0"/>
                    <a:pt x="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5"/>
            <p:cNvSpPr/>
            <p:nvPr/>
          </p:nvSpPr>
          <p:spPr>
            <a:xfrm>
              <a:off x="4412775" y="3295200"/>
              <a:ext cx="6600" cy="4775"/>
            </a:xfrm>
            <a:custGeom>
              <a:avLst/>
              <a:gdLst/>
              <a:ahLst/>
              <a:cxnLst/>
              <a:rect l="l" t="t" r="r" b="b"/>
              <a:pathLst>
                <a:path w="264" h="191" extrusionOk="0">
                  <a:moveTo>
                    <a:pt x="132" y="1"/>
                  </a:moveTo>
                  <a:cubicBezTo>
                    <a:pt x="1" y="1"/>
                    <a:pt x="1" y="191"/>
                    <a:pt x="132" y="191"/>
                  </a:cubicBezTo>
                  <a:cubicBezTo>
                    <a:pt x="263" y="191"/>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5" name="Google Shape;575;p5"/>
          <p:cNvSpPr/>
          <p:nvPr/>
        </p:nvSpPr>
        <p:spPr>
          <a:xfrm rot="2099721">
            <a:off x="7801063" y="452790"/>
            <a:ext cx="836903" cy="522515"/>
          </a:xfrm>
          <a:custGeom>
            <a:avLst/>
            <a:gdLst/>
            <a:ahLst/>
            <a:cxnLst/>
            <a:rect l="l" t="t" r="r" b="b"/>
            <a:pathLst>
              <a:path w="8804" h="5497" extrusionOk="0">
                <a:moveTo>
                  <a:pt x="4418" y="0"/>
                </a:moveTo>
                <a:cubicBezTo>
                  <a:pt x="3635" y="0"/>
                  <a:pt x="2862" y="206"/>
                  <a:pt x="2172" y="638"/>
                </a:cubicBezTo>
                <a:cubicBezTo>
                  <a:pt x="1154" y="1263"/>
                  <a:pt x="399" y="2317"/>
                  <a:pt x="114" y="3466"/>
                </a:cubicBezTo>
                <a:cubicBezTo>
                  <a:pt x="41" y="3751"/>
                  <a:pt x="1" y="4049"/>
                  <a:pt x="1" y="4334"/>
                </a:cubicBezTo>
                <a:cubicBezTo>
                  <a:pt x="1" y="4429"/>
                  <a:pt x="59" y="4520"/>
                  <a:pt x="154" y="4543"/>
                </a:cubicBezTo>
                <a:cubicBezTo>
                  <a:pt x="164" y="4544"/>
                  <a:pt x="174" y="4545"/>
                  <a:pt x="184" y="4545"/>
                </a:cubicBezTo>
                <a:cubicBezTo>
                  <a:pt x="274" y="4545"/>
                  <a:pt x="381" y="4474"/>
                  <a:pt x="381" y="4389"/>
                </a:cubicBezTo>
                <a:cubicBezTo>
                  <a:pt x="399" y="3240"/>
                  <a:pt x="946" y="2145"/>
                  <a:pt x="1792" y="1376"/>
                </a:cubicBezTo>
                <a:cubicBezTo>
                  <a:pt x="2226" y="996"/>
                  <a:pt x="2715" y="715"/>
                  <a:pt x="3262" y="543"/>
                </a:cubicBezTo>
                <a:cubicBezTo>
                  <a:pt x="3633" y="430"/>
                  <a:pt x="4012" y="375"/>
                  <a:pt x="4393" y="375"/>
                </a:cubicBezTo>
                <a:cubicBezTo>
                  <a:pt x="4575" y="375"/>
                  <a:pt x="4758" y="387"/>
                  <a:pt x="4940" y="412"/>
                </a:cubicBezTo>
                <a:cubicBezTo>
                  <a:pt x="6071" y="562"/>
                  <a:pt x="7148" y="1168"/>
                  <a:pt x="7804" y="2109"/>
                </a:cubicBezTo>
                <a:cubicBezTo>
                  <a:pt x="8166" y="2620"/>
                  <a:pt x="8410" y="3258"/>
                  <a:pt x="8315" y="3882"/>
                </a:cubicBezTo>
                <a:cubicBezTo>
                  <a:pt x="8279" y="4108"/>
                  <a:pt x="8220" y="4316"/>
                  <a:pt x="8107" y="4520"/>
                </a:cubicBezTo>
                <a:cubicBezTo>
                  <a:pt x="8071" y="4633"/>
                  <a:pt x="8012" y="4728"/>
                  <a:pt x="7958" y="4823"/>
                </a:cubicBezTo>
                <a:cubicBezTo>
                  <a:pt x="7881" y="4918"/>
                  <a:pt x="7827" y="4972"/>
                  <a:pt x="7750" y="5031"/>
                </a:cubicBezTo>
                <a:cubicBezTo>
                  <a:pt x="7732" y="5049"/>
                  <a:pt x="7714" y="5067"/>
                  <a:pt x="7691" y="5067"/>
                </a:cubicBezTo>
                <a:cubicBezTo>
                  <a:pt x="7691" y="5067"/>
                  <a:pt x="7691" y="5067"/>
                  <a:pt x="7691" y="5067"/>
                </a:cubicBezTo>
                <a:lnTo>
                  <a:pt x="7691" y="5067"/>
                </a:lnTo>
                <a:cubicBezTo>
                  <a:pt x="7682" y="5076"/>
                  <a:pt x="7682" y="5081"/>
                  <a:pt x="7684" y="5081"/>
                </a:cubicBezTo>
                <a:cubicBezTo>
                  <a:pt x="7685" y="5081"/>
                  <a:pt x="7686" y="5080"/>
                  <a:pt x="7687" y="5080"/>
                </a:cubicBezTo>
                <a:lnTo>
                  <a:pt x="7687" y="5080"/>
                </a:lnTo>
                <a:cubicBezTo>
                  <a:pt x="7681" y="5085"/>
                  <a:pt x="7673" y="5085"/>
                  <a:pt x="7673" y="5085"/>
                </a:cubicBezTo>
                <a:cubicBezTo>
                  <a:pt x="7655" y="5108"/>
                  <a:pt x="7637" y="5108"/>
                  <a:pt x="7600" y="5126"/>
                </a:cubicBezTo>
                <a:cubicBezTo>
                  <a:pt x="7613" y="5120"/>
                  <a:pt x="7614" y="5118"/>
                  <a:pt x="7610" y="5118"/>
                </a:cubicBezTo>
                <a:cubicBezTo>
                  <a:pt x="7602" y="5118"/>
                  <a:pt x="7572" y="5126"/>
                  <a:pt x="7560" y="5126"/>
                </a:cubicBezTo>
                <a:lnTo>
                  <a:pt x="7542" y="5126"/>
                </a:lnTo>
                <a:cubicBezTo>
                  <a:pt x="7542" y="5126"/>
                  <a:pt x="7518" y="5118"/>
                  <a:pt x="7512" y="5118"/>
                </a:cubicBezTo>
                <a:cubicBezTo>
                  <a:pt x="7510" y="5118"/>
                  <a:pt x="7512" y="5120"/>
                  <a:pt x="7524" y="5126"/>
                </a:cubicBezTo>
                <a:cubicBezTo>
                  <a:pt x="7487" y="5108"/>
                  <a:pt x="7465" y="5108"/>
                  <a:pt x="7447" y="5085"/>
                </a:cubicBezTo>
                <a:cubicBezTo>
                  <a:pt x="7429" y="5085"/>
                  <a:pt x="7410" y="5067"/>
                  <a:pt x="7410" y="5067"/>
                </a:cubicBezTo>
                <a:cubicBezTo>
                  <a:pt x="7404" y="5064"/>
                  <a:pt x="7400" y="5063"/>
                  <a:pt x="7398" y="5062"/>
                </a:cubicBezTo>
                <a:lnTo>
                  <a:pt x="7398" y="5062"/>
                </a:lnTo>
                <a:cubicBezTo>
                  <a:pt x="7397" y="5060"/>
                  <a:pt x="7396" y="5055"/>
                  <a:pt x="7392" y="5049"/>
                </a:cubicBezTo>
                <a:lnTo>
                  <a:pt x="7374" y="5031"/>
                </a:lnTo>
                <a:cubicBezTo>
                  <a:pt x="7374" y="5013"/>
                  <a:pt x="7374" y="5031"/>
                  <a:pt x="7352" y="4995"/>
                </a:cubicBezTo>
                <a:cubicBezTo>
                  <a:pt x="7334" y="4954"/>
                  <a:pt x="7334" y="4918"/>
                  <a:pt x="7334" y="4859"/>
                </a:cubicBezTo>
                <a:cubicBezTo>
                  <a:pt x="7315" y="4769"/>
                  <a:pt x="7334" y="4656"/>
                  <a:pt x="7352" y="4543"/>
                </a:cubicBezTo>
                <a:cubicBezTo>
                  <a:pt x="7374" y="4258"/>
                  <a:pt x="7392" y="4013"/>
                  <a:pt x="7334" y="3751"/>
                </a:cubicBezTo>
                <a:cubicBezTo>
                  <a:pt x="7279" y="3466"/>
                  <a:pt x="7184" y="3185"/>
                  <a:pt x="7035" y="2918"/>
                </a:cubicBezTo>
                <a:cubicBezTo>
                  <a:pt x="6496" y="1915"/>
                  <a:pt x="5445" y="1235"/>
                  <a:pt x="4303" y="1235"/>
                </a:cubicBezTo>
                <a:cubicBezTo>
                  <a:pt x="4246" y="1235"/>
                  <a:pt x="4188" y="1237"/>
                  <a:pt x="4131" y="1240"/>
                </a:cubicBezTo>
                <a:cubicBezTo>
                  <a:pt x="2964" y="1299"/>
                  <a:pt x="1833" y="2073"/>
                  <a:pt x="1380" y="3163"/>
                </a:cubicBezTo>
                <a:cubicBezTo>
                  <a:pt x="1245" y="3502"/>
                  <a:pt x="1190" y="3900"/>
                  <a:pt x="1380" y="4221"/>
                </a:cubicBezTo>
                <a:cubicBezTo>
                  <a:pt x="1507" y="4419"/>
                  <a:pt x="1731" y="4543"/>
                  <a:pt x="1963" y="4543"/>
                </a:cubicBezTo>
                <a:cubicBezTo>
                  <a:pt x="2039" y="4543"/>
                  <a:pt x="2116" y="4530"/>
                  <a:pt x="2190" y="4502"/>
                </a:cubicBezTo>
                <a:cubicBezTo>
                  <a:pt x="2452" y="4407"/>
                  <a:pt x="2624" y="4144"/>
                  <a:pt x="2774" y="3918"/>
                </a:cubicBezTo>
                <a:cubicBezTo>
                  <a:pt x="2923" y="3674"/>
                  <a:pt x="3113" y="3466"/>
                  <a:pt x="3339" y="3276"/>
                </a:cubicBezTo>
                <a:cubicBezTo>
                  <a:pt x="3670" y="3017"/>
                  <a:pt x="4087" y="2848"/>
                  <a:pt x="4509" y="2848"/>
                </a:cubicBezTo>
                <a:cubicBezTo>
                  <a:pt x="4641" y="2848"/>
                  <a:pt x="4774" y="2865"/>
                  <a:pt x="4904" y="2900"/>
                </a:cubicBezTo>
                <a:cubicBezTo>
                  <a:pt x="5411" y="3032"/>
                  <a:pt x="5881" y="3466"/>
                  <a:pt x="5976" y="3977"/>
                </a:cubicBezTo>
                <a:cubicBezTo>
                  <a:pt x="6035" y="4203"/>
                  <a:pt x="6017" y="4466"/>
                  <a:pt x="5845" y="4633"/>
                </a:cubicBezTo>
                <a:cubicBezTo>
                  <a:pt x="5805" y="4663"/>
                  <a:pt x="5763" y="4681"/>
                  <a:pt x="5712" y="4681"/>
                </a:cubicBezTo>
                <a:cubicBezTo>
                  <a:pt x="5694" y="4681"/>
                  <a:pt x="5675" y="4678"/>
                  <a:pt x="5655" y="4674"/>
                </a:cubicBezTo>
                <a:cubicBezTo>
                  <a:pt x="5565" y="4633"/>
                  <a:pt x="5506" y="4520"/>
                  <a:pt x="5452" y="4429"/>
                </a:cubicBezTo>
                <a:cubicBezTo>
                  <a:pt x="5375" y="4276"/>
                  <a:pt x="5316" y="4144"/>
                  <a:pt x="5225" y="4013"/>
                </a:cubicBezTo>
                <a:cubicBezTo>
                  <a:pt x="5112" y="3882"/>
                  <a:pt x="4977" y="3769"/>
                  <a:pt x="4827" y="3692"/>
                </a:cubicBezTo>
                <a:cubicBezTo>
                  <a:pt x="4684" y="3601"/>
                  <a:pt x="4513" y="3552"/>
                  <a:pt x="4340" y="3552"/>
                </a:cubicBezTo>
                <a:cubicBezTo>
                  <a:pt x="4197" y="3552"/>
                  <a:pt x="4052" y="3586"/>
                  <a:pt x="3923" y="3656"/>
                </a:cubicBezTo>
                <a:cubicBezTo>
                  <a:pt x="3660" y="3823"/>
                  <a:pt x="3470" y="4090"/>
                  <a:pt x="3506" y="4407"/>
                </a:cubicBezTo>
                <a:cubicBezTo>
                  <a:pt x="3517" y="4519"/>
                  <a:pt x="3599" y="4569"/>
                  <a:pt x="3684" y="4569"/>
                </a:cubicBezTo>
                <a:cubicBezTo>
                  <a:pt x="3788" y="4569"/>
                  <a:pt x="3896" y="4495"/>
                  <a:pt x="3886" y="4371"/>
                </a:cubicBezTo>
                <a:cubicBezTo>
                  <a:pt x="3846" y="4126"/>
                  <a:pt x="4113" y="3936"/>
                  <a:pt x="4339" y="3918"/>
                </a:cubicBezTo>
                <a:cubicBezTo>
                  <a:pt x="4619" y="3918"/>
                  <a:pt x="4864" y="4144"/>
                  <a:pt x="5017" y="4389"/>
                </a:cubicBezTo>
                <a:cubicBezTo>
                  <a:pt x="5167" y="4656"/>
                  <a:pt x="5280" y="4972"/>
                  <a:pt x="5619" y="5049"/>
                </a:cubicBezTo>
                <a:cubicBezTo>
                  <a:pt x="5652" y="5056"/>
                  <a:pt x="5685" y="5059"/>
                  <a:pt x="5716" y="5059"/>
                </a:cubicBezTo>
                <a:cubicBezTo>
                  <a:pt x="5959" y="5059"/>
                  <a:pt x="6164" y="4872"/>
                  <a:pt x="6280" y="4656"/>
                </a:cubicBezTo>
                <a:cubicBezTo>
                  <a:pt x="6542" y="4126"/>
                  <a:pt x="6280" y="3466"/>
                  <a:pt x="5904" y="3072"/>
                </a:cubicBezTo>
                <a:cubicBezTo>
                  <a:pt x="5526" y="2679"/>
                  <a:pt x="5005" y="2470"/>
                  <a:pt x="4467" y="2470"/>
                </a:cubicBezTo>
                <a:cubicBezTo>
                  <a:pt x="4387" y="2470"/>
                  <a:pt x="4306" y="2475"/>
                  <a:pt x="4226" y="2484"/>
                </a:cubicBezTo>
                <a:cubicBezTo>
                  <a:pt x="3601" y="2579"/>
                  <a:pt x="3036" y="2937"/>
                  <a:pt x="2642" y="3448"/>
                </a:cubicBezTo>
                <a:cubicBezTo>
                  <a:pt x="2489" y="3656"/>
                  <a:pt x="2376" y="3918"/>
                  <a:pt x="2172" y="4090"/>
                </a:cubicBezTo>
                <a:cubicBezTo>
                  <a:pt x="2094" y="4135"/>
                  <a:pt x="2028" y="4167"/>
                  <a:pt x="1944" y="4167"/>
                </a:cubicBezTo>
                <a:cubicBezTo>
                  <a:pt x="1926" y="4167"/>
                  <a:pt x="1907" y="4166"/>
                  <a:pt x="1887" y="4163"/>
                </a:cubicBezTo>
                <a:cubicBezTo>
                  <a:pt x="1774" y="4144"/>
                  <a:pt x="1697" y="4031"/>
                  <a:pt x="1661" y="3918"/>
                </a:cubicBezTo>
                <a:cubicBezTo>
                  <a:pt x="1548" y="3638"/>
                  <a:pt x="1738" y="3276"/>
                  <a:pt x="1869" y="3032"/>
                </a:cubicBezTo>
                <a:cubicBezTo>
                  <a:pt x="2000" y="2787"/>
                  <a:pt x="2190" y="2561"/>
                  <a:pt x="2376" y="2371"/>
                </a:cubicBezTo>
                <a:cubicBezTo>
                  <a:pt x="2810" y="1996"/>
                  <a:pt x="3339" y="1733"/>
                  <a:pt x="3905" y="1638"/>
                </a:cubicBezTo>
                <a:cubicBezTo>
                  <a:pt x="4030" y="1619"/>
                  <a:pt x="4156" y="1610"/>
                  <a:pt x="4281" y="1610"/>
                </a:cubicBezTo>
                <a:cubicBezTo>
                  <a:pt x="5283" y="1610"/>
                  <a:pt x="6243" y="2204"/>
                  <a:pt x="6714" y="3108"/>
                </a:cubicBezTo>
                <a:cubicBezTo>
                  <a:pt x="6845" y="3371"/>
                  <a:pt x="6940" y="3638"/>
                  <a:pt x="6994" y="3918"/>
                </a:cubicBezTo>
                <a:cubicBezTo>
                  <a:pt x="7035" y="4163"/>
                  <a:pt x="6976" y="4389"/>
                  <a:pt x="6958" y="4633"/>
                </a:cubicBezTo>
                <a:cubicBezTo>
                  <a:pt x="6940" y="4900"/>
                  <a:pt x="6958" y="5162"/>
                  <a:pt x="7166" y="5352"/>
                </a:cubicBezTo>
                <a:cubicBezTo>
                  <a:pt x="7273" y="5447"/>
                  <a:pt x="7419" y="5496"/>
                  <a:pt x="7564" y="5496"/>
                </a:cubicBezTo>
                <a:cubicBezTo>
                  <a:pt x="7647" y="5496"/>
                  <a:pt x="7730" y="5480"/>
                  <a:pt x="7804" y="5447"/>
                </a:cubicBezTo>
                <a:cubicBezTo>
                  <a:pt x="8012" y="5352"/>
                  <a:pt x="8184" y="5162"/>
                  <a:pt x="8297" y="4972"/>
                </a:cubicBezTo>
                <a:cubicBezTo>
                  <a:pt x="8446" y="4746"/>
                  <a:pt x="8541" y="4520"/>
                  <a:pt x="8618" y="4276"/>
                </a:cubicBezTo>
                <a:cubicBezTo>
                  <a:pt x="8804" y="3656"/>
                  <a:pt x="8709" y="3013"/>
                  <a:pt x="8428" y="2430"/>
                </a:cubicBezTo>
                <a:cubicBezTo>
                  <a:pt x="7899" y="1317"/>
                  <a:pt x="6827" y="507"/>
                  <a:pt x="5655" y="168"/>
                </a:cubicBezTo>
                <a:cubicBezTo>
                  <a:pt x="5246" y="57"/>
                  <a:pt x="4831" y="0"/>
                  <a:pt x="4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5"/>
          <p:cNvSpPr/>
          <p:nvPr/>
        </p:nvSpPr>
        <p:spPr>
          <a:xfrm rot="-900021">
            <a:off x="653991" y="447069"/>
            <a:ext cx="824588" cy="759887"/>
          </a:xfrm>
          <a:custGeom>
            <a:avLst/>
            <a:gdLst/>
            <a:ahLst/>
            <a:cxnLst/>
            <a:rect l="l" t="t" r="r" b="b"/>
            <a:pathLst>
              <a:path w="7239" h="6671" extrusionOk="0">
                <a:moveTo>
                  <a:pt x="3430" y="0"/>
                </a:moveTo>
                <a:cubicBezTo>
                  <a:pt x="3072" y="0"/>
                  <a:pt x="2691" y="149"/>
                  <a:pt x="2394" y="301"/>
                </a:cubicBezTo>
                <a:cubicBezTo>
                  <a:pt x="1851" y="582"/>
                  <a:pt x="1340" y="980"/>
                  <a:pt x="946" y="1450"/>
                </a:cubicBezTo>
                <a:cubicBezTo>
                  <a:pt x="548" y="1939"/>
                  <a:pt x="227" y="2504"/>
                  <a:pt x="114" y="3129"/>
                </a:cubicBezTo>
                <a:cubicBezTo>
                  <a:pt x="1" y="3712"/>
                  <a:pt x="42" y="4314"/>
                  <a:pt x="268" y="4879"/>
                </a:cubicBezTo>
                <a:cubicBezTo>
                  <a:pt x="494" y="5445"/>
                  <a:pt x="869" y="5938"/>
                  <a:pt x="1399" y="6236"/>
                </a:cubicBezTo>
                <a:cubicBezTo>
                  <a:pt x="1964" y="6576"/>
                  <a:pt x="2661" y="6671"/>
                  <a:pt x="3299" y="6671"/>
                </a:cubicBezTo>
                <a:cubicBezTo>
                  <a:pt x="3661" y="6653"/>
                  <a:pt x="4000" y="6616"/>
                  <a:pt x="4317" y="6558"/>
                </a:cubicBezTo>
                <a:cubicBezTo>
                  <a:pt x="4678" y="6503"/>
                  <a:pt x="5036" y="6426"/>
                  <a:pt x="5357" y="6295"/>
                </a:cubicBezTo>
                <a:cubicBezTo>
                  <a:pt x="5995" y="6051"/>
                  <a:pt x="6524" y="5617"/>
                  <a:pt x="6845" y="5015"/>
                </a:cubicBezTo>
                <a:cubicBezTo>
                  <a:pt x="7144" y="4427"/>
                  <a:pt x="7239" y="3771"/>
                  <a:pt x="7090" y="3147"/>
                </a:cubicBezTo>
                <a:cubicBezTo>
                  <a:pt x="6940" y="2486"/>
                  <a:pt x="6542" y="1903"/>
                  <a:pt x="5995" y="1527"/>
                </a:cubicBezTo>
                <a:cubicBezTo>
                  <a:pt x="5714" y="1319"/>
                  <a:pt x="5393" y="1170"/>
                  <a:pt x="5072" y="1057"/>
                </a:cubicBezTo>
                <a:cubicBezTo>
                  <a:pt x="4697" y="903"/>
                  <a:pt x="4317" y="808"/>
                  <a:pt x="3941" y="808"/>
                </a:cubicBezTo>
                <a:cubicBezTo>
                  <a:pt x="3922" y="807"/>
                  <a:pt x="3903" y="807"/>
                  <a:pt x="3884" y="807"/>
                </a:cubicBezTo>
                <a:cubicBezTo>
                  <a:pt x="3303" y="807"/>
                  <a:pt x="2761" y="1071"/>
                  <a:pt x="2376" y="1509"/>
                </a:cubicBezTo>
                <a:cubicBezTo>
                  <a:pt x="1643" y="2373"/>
                  <a:pt x="1489" y="3771"/>
                  <a:pt x="2190" y="4712"/>
                </a:cubicBezTo>
                <a:cubicBezTo>
                  <a:pt x="2376" y="4956"/>
                  <a:pt x="2584" y="5146"/>
                  <a:pt x="2869" y="5259"/>
                </a:cubicBezTo>
                <a:cubicBezTo>
                  <a:pt x="3030" y="5330"/>
                  <a:pt x="3203" y="5363"/>
                  <a:pt x="3379" y="5363"/>
                </a:cubicBezTo>
                <a:cubicBezTo>
                  <a:pt x="3529" y="5363"/>
                  <a:pt x="3680" y="5339"/>
                  <a:pt x="3828" y="5295"/>
                </a:cubicBezTo>
                <a:cubicBezTo>
                  <a:pt x="4452" y="5087"/>
                  <a:pt x="4995" y="4563"/>
                  <a:pt x="5203" y="3938"/>
                </a:cubicBezTo>
                <a:cubicBezTo>
                  <a:pt x="5411" y="3355"/>
                  <a:pt x="5244" y="2676"/>
                  <a:pt x="4769" y="2260"/>
                </a:cubicBezTo>
                <a:cubicBezTo>
                  <a:pt x="4543" y="2075"/>
                  <a:pt x="4262" y="1939"/>
                  <a:pt x="3959" y="1939"/>
                </a:cubicBezTo>
                <a:cubicBezTo>
                  <a:pt x="3661" y="1961"/>
                  <a:pt x="3358" y="2093"/>
                  <a:pt x="3149" y="2301"/>
                </a:cubicBezTo>
                <a:cubicBezTo>
                  <a:pt x="2941" y="2486"/>
                  <a:pt x="2792" y="2789"/>
                  <a:pt x="2810" y="3070"/>
                </a:cubicBezTo>
                <a:cubicBezTo>
                  <a:pt x="2810" y="3409"/>
                  <a:pt x="3000" y="3730"/>
                  <a:pt x="3321" y="3825"/>
                </a:cubicBezTo>
                <a:cubicBezTo>
                  <a:pt x="3396" y="3852"/>
                  <a:pt x="3478" y="3865"/>
                  <a:pt x="3560" y="3865"/>
                </a:cubicBezTo>
                <a:cubicBezTo>
                  <a:pt x="3766" y="3865"/>
                  <a:pt x="3977" y="3784"/>
                  <a:pt x="4113" y="3635"/>
                </a:cubicBezTo>
                <a:cubicBezTo>
                  <a:pt x="4317" y="3409"/>
                  <a:pt x="4357" y="2979"/>
                  <a:pt x="4054" y="2807"/>
                </a:cubicBezTo>
                <a:cubicBezTo>
                  <a:pt x="3997" y="2774"/>
                  <a:pt x="3933" y="2759"/>
                  <a:pt x="3869" y="2759"/>
                </a:cubicBezTo>
                <a:cubicBezTo>
                  <a:pt x="3785" y="2759"/>
                  <a:pt x="3702" y="2784"/>
                  <a:pt x="3638" y="2825"/>
                </a:cubicBezTo>
                <a:cubicBezTo>
                  <a:pt x="3489" y="2902"/>
                  <a:pt x="3434" y="3052"/>
                  <a:pt x="3453" y="3205"/>
                </a:cubicBezTo>
                <a:cubicBezTo>
                  <a:pt x="3467" y="3295"/>
                  <a:pt x="3552" y="3348"/>
                  <a:pt x="3634" y="3348"/>
                </a:cubicBezTo>
                <a:cubicBezTo>
                  <a:pt x="3656" y="3348"/>
                  <a:pt x="3677" y="3344"/>
                  <a:pt x="3697" y="3337"/>
                </a:cubicBezTo>
                <a:cubicBezTo>
                  <a:pt x="3797" y="3321"/>
                  <a:pt x="3837" y="3229"/>
                  <a:pt x="3832" y="3143"/>
                </a:cubicBezTo>
                <a:lnTo>
                  <a:pt x="3832" y="3143"/>
                </a:lnTo>
                <a:lnTo>
                  <a:pt x="3846" y="3129"/>
                </a:lnTo>
                <a:lnTo>
                  <a:pt x="3864" y="3129"/>
                </a:lnTo>
                <a:cubicBezTo>
                  <a:pt x="3846" y="3129"/>
                  <a:pt x="3887" y="3147"/>
                  <a:pt x="3887" y="3147"/>
                </a:cubicBezTo>
                <a:lnTo>
                  <a:pt x="3905" y="3183"/>
                </a:lnTo>
                <a:cubicBezTo>
                  <a:pt x="3905" y="3224"/>
                  <a:pt x="3905" y="3278"/>
                  <a:pt x="3887" y="3319"/>
                </a:cubicBezTo>
                <a:cubicBezTo>
                  <a:pt x="3819" y="3439"/>
                  <a:pt x="3683" y="3491"/>
                  <a:pt x="3555" y="3491"/>
                </a:cubicBezTo>
                <a:cubicBezTo>
                  <a:pt x="3504" y="3491"/>
                  <a:pt x="3455" y="3483"/>
                  <a:pt x="3412" y="3468"/>
                </a:cubicBezTo>
                <a:cubicBezTo>
                  <a:pt x="3226" y="3391"/>
                  <a:pt x="3149" y="3129"/>
                  <a:pt x="3186" y="2939"/>
                </a:cubicBezTo>
                <a:cubicBezTo>
                  <a:pt x="3244" y="2730"/>
                  <a:pt x="3394" y="2545"/>
                  <a:pt x="3566" y="2450"/>
                </a:cubicBezTo>
                <a:cubicBezTo>
                  <a:pt x="3703" y="2363"/>
                  <a:pt x="3838" y="2316"/>
                  <a:pt x="3979" y="2316"/>
                </a:cubicBezTo>
                <a:cubicBezTo>
                  <a:pt x="4052" y="2316"/>
                  <a:pt x="4127" y="2329"/>
                  <a:pt x="4203" y="2355"/>
                </a:cubicBezTo>
                <a:cubicBezTo>
                  <a:pt x="4412" y="2432"/>
                  <a:pt x="4602" y="2581"/>
                  <a:pt x="4715" y="2771"/>
                </a:cubicBezTo>
                <a:cubicBezTo>
                  <a:pt x="4995" y="3183"/>
                  <a:pt x="4959" y="3712"/>
                  <a:pt x="4697" y="4146"/>
                </a:cubicBezTo>
                <a:cubicBezTo>
                  <a:pt x="4418" y="4571"/>
                  <a:pt x="3909" y="4975"/>
                  <a:pt x="3374" y="4975"/>
                </a:cubicBezTo>
                <a:cubicBezTo>
                  <a:pt x="3363" y="4975"/>
                  <a:pt x="3351" y="4975"/>
                  <a:pt x="3339" y="4974"/>
                </a:cubicBezTo>
                <a:cubicBezTo>
                  <a:pt x="2869" y="4974"/>
                  <a:pt x="2507" y="4581"/>
                  <a:pt x="2322" y="4183"/>
                </a:cubicBezTo>
                <a:cubicBezTo>
                  <a:pt x="1905" y="3355"/>
                  <a:pt x="2132" y="2260"/>
                  <a:pt x="2792" y="1640"/>
                </a:cubicBezTo>
                <a:cubicBezTo>
                  <a:pt x="3111" y="1336"/>
                  <a:pt x="3516" y="1193"/>
                  <a:pt x="3941" y="1193"/>
                </a:cubicBezTo>
                <a:cubicBezTo>
                  <a:pt x="4016" y="1193"/>
                  <a:pt x="4091" y="1197"/>
                  <a:pt x="4167" y="1206"/>
                </a:cubicBezTo>
                <a:cubicBezTo>
                  <a:pt x="4488" y="1242"/>
                  <a:pt x="4810" y="1337"/>
                  <a:pt x="5090" y="1468"/>
                </a:cubicBezTo>
                <a:cubicBezTo>
                  <a:pt x="5375" y="1563"/>
                  <a:pt x="5638" y="1713"/>
                  <a:pt x="5864" y="1885"/>
                </a:cubicBezTo>
                <a:cubicBezTo>
                  <a:pt x="6750" y="2563"/>
                  <a:pt x="7031" y="3807"/>
                  <a:pt x="6524" y="4789"/>
                </a:cubicBezTo>
                <a:cubicBezTo>
                  <a:pt x="6280" y="5277"/>
                  <a:pt x="5864" y="5671"/>
                  <a:pt x="5357" y="5897"/>
                </a:cubicBezTo>
                <a:cubicBezTo>
                  <a:pt x="4810" y="6123"/>
                  <a:pt x="4185" y="6218"/>
                  <a:pt x="3602" y="6277"/>
                </a:cubicBezTo>
                <a:cubicBezTo>
                  <a:pt x="3479" y="6285"/>
                  <a:pt x="3356" y="6289"/>
                  <a:pt x="3233" y="6289"/>
                </a:cubicBezTo>
                <a:cubicBezTo>
                  <a:pt x="2791" y="6289"/>
                  <a:pt x="2352" y="6232"/>
                  <a:pt x="1923" y="6069"/>
                </a:cubicBezTo>
                <a:cubicBezTo>
                  <a:pt x="1453" y="5897"/>
                  <a:pt x="1059" y="5558"/>
                  <a:pt x="793" y="5128"/>
                </a:cubicBezTo>
                <a:cubicBezTo>
                  <a:pt x="286" y="4241"/>
                  <a:pt x="340" y="3147"/>
                  <a:pt x="833" y="2278"/>
                </a:cubicBezTo>
                <a:cubicBezTo>
                  <a:pt x="1096" y="1808"/>
                  <a:pt x="1453" y="1414"/>
                  <a:pt x="1887" y="1075"/>
                </a:cubicBezTo>
                <a:cubicBezTo>
                  <a:pt x="2095" y="921"/>
                  <a:pt x="2322" y="772"/>
                  <a:pt x="2566" y="640"/>
                </a:cubicBezTo>
                <a:cubicBezTo>
                  <a:pt x="2792" y="527"/>
                  <a:pt x="3018" y="414"/>
                  <a:pt x="3281" y="396"/>
                </a:cubicBezTo>
                <a:cubicBezTo>
                  <a:pt x="3331" y="386"/>
                  <a:pt x="3381" y="381"/>
                  <a:pt x="3430" y="381"/>
                </a:cubicBezTo>
                <a:cubicBezTo>
                  <a:pt x="3585" y="381"/>
                  <a:pt x="3733" y="432"/>
                  <a:pt x="3846" y="545"/>
                </a:cubicBezTo>
                <a:cubicBezTo>
                  <a:pt x="3886" y="590"/>
                  <a:pt x="3933" y="608"/>
                  <a:pt x="3978" y="608"/>
                </a:cubicBezTo>
                <a:cubicBezTo>
                  <a:pt x="4125" y="608"/>
                  <a:pt x="4259" y="411"/>
                  <a:pt x="4131" y="283"/>
                </a:cubicBezTo>
                <a:cubicBezTo>
                  <a:pt x="3934" y="77"/>
                  <a:pt x="3688" y="0"/>
                  <a:pt x="3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7"/>
        <p:cNvGrpSpPr/>
        <p:nvPr/>
      </p:nvGrpSpPr>
      <p:grpSpPr>
        <a:xfrm>
          <a:off x="0" y="0"/>
          <a:ext cx="0" cy="0"/>
          <a:chOff x="0" y="0"/>
          <a:chExt cx="0" cy="0"/>
        </a:xfrm>
      </p:grpSpPr>
      <p:sp>
        <p:nvSpPr>
          <p:cNvPr id="578" name="Google Shape;578;p6"/>
          <p:cNvSpPr/>
          <p:nvPr/>
        </p:nvSpPr>
        <p:spPr>
          <a:xfrm>
            <a:off x="-305200" y="-278677"/>
            <a:ext cx="1025206" cy="1116194"/>
          </a:xfrm>
          <a:custGeom>
            <a:avLst/>
            <a:gdLst/>
            <a:ahLst/>
            <a:cxnLst/>
            <a:rect l="l" t="t" r="r" b="b"/>
            <a:pathLst>
              <a:path w="12890" h="14034" extrusionOk="0">
                <a:moveTo>
                  <a:pt x="7779" y="0"/>
                </a:moveTo>
                <a:cubicBezTo>
                  <a:pt x="7286" y="0"/>
                  <a:pt x="6785" y="135"/>
                  <a:pt x="6323" y="298"/>
                </a:cubicBezTo>
                <a:cubicBezTo>
                  <a:pt x="4407" y="942"/>
                  <a:pt x="2592" y="1939"/>
                  <a:pt x="1022" y="3229"/>
                </a:cubicBezTo>
                <a:cubicBezTo>
                  <a:pt x="479" y="3706"/>
                  <a:pt x="126" y="4053"/>
                  <a:pt x="79" y="4799"/>
                </a:cubicBezTo>
                <a:cubicBezTo>
                  <a:pt x="1" y="5497"/>
                  <a:pt x="228" y="6566"/>
                  <a:pt x="1099" y="6638"/>
                </a:cubicBezTo>
                <a:cubicBezTo>
                  <a:pt x="1122" y="6639"/>
                  <a:pt x="1144" y="6640"/>
                  <a:pt x="1166" y="6640"/>
                </a:cubicBezTo>
                <a:cubicBezTo>
                  <a:pt x="1871" y="6640"/>
                  <a:pt x="2279" y="5823"/>
                  <a:pt x="2568" y="5169"/>
                </a:cubicBezTo>
                <a:cubicBezTo>
                  <a:pt x="2800" y="4572"/>
                  <a:pt x="3297" y="3896"/>
                  <a:pt x="3873" y="3896"/>
                </a:cubicBezTo>
                <a:cubicBezTo>
                  <a:pt x="3966" y="3896"/>
                  <a:pt x="4060" y="3913"/>
                  <a:pt x="4156" y="3951"/>
                </a:cubicBezTo>
                <a:cubicBezTo>
                  <a:pt x="4705" y="4124"/>
                  <a:pt x="4831" y="4900"/>
                  <a:pt x="4628" y="5420"/>
                </a:cubicBezTo>
                <a:cubicBezTo>
                  <a:pt x="4407" y="5969"/>
                  <a:pt x="3935" y="6363"/>
                  <a:pt x="3559" y="6811"/>
                </a:cubicBezTo>
                <a:cubicBezTo>
                  <a:pt x="3189" y="7288"/>
                  <a:pt x="2890" y="7832"/>
                  <a:pt x="2914" y="8429"/>
                </a:cubicBezTo>
                <a:cubicBezTo>
                  <a:pt x="2938" y="9026"/>
                  <a:pt x="3386" y="9623"/>
                  <a:pt x="3983" y="9676"/>
                </a:cubicBezTo>
                <a:cubicBezTo>
                  <a:pt x="4016" y="9680"/>
                  <a:pt x="4050" y="9681"/>
                  <a:pt x="4082" y="9681"/>
                </a:cubicBezTo>
                <a:cubicBezTo>
                  <a:pt x="4514" y="9681"/>
                  <a:pt x="4900" y="9399"/>
                  <a:pt x="5177" y="9049"/>
                </a:cubicBezTo>
                <a:cubicBezTo>
                  <a:pt x="5475" y="8703"/>
                  <a:pt x="5672" y="8279"/>
                  <a:pt x="5971" y="7933"/>
                </a:cubicBezTo>
                <a:cubicBezTo>
                  <a:pt x="6517" y="7289"/>
                  <a:pt x="7350" y="6894"/>
                  <a:pt x="8176" y="6894"/>
                </a:cubicBezTo>
                <a:cubicBezTo>
                  <a:pt x="8407" y="6894"/>
                  <a:pt x="8637" y="6925"/>
                  <a:pt x="8860" y="6990"/>
                </a:cubicBezTo>
                <a:cubicBezTo>
                  <a:pt x="9881" y="7312"/>
                  <a:pt x="10627" y="8429"/>
                  <a:pt x="10401" y="9473"/>
                </a:cubicBezTo>
                <a:cubicBezTo>
                  <a:pt x="10238" y="10337"/>
                  <a:pt x="9378" y="11012"/>
                  <a:pt x="8522" y="11012"/>
                </a:cubicBezTo>
                <a:cubicBezTo>
                  <a:pt x="8342" y="11012"/>
                  <a:pt x="8162" y="10982"/>
                  <a:pt x="7989" y="10918"/>
                </a:cubicBezTo>
                <a:cubicBezTo>
                  <a:pt x="7589" y="10769"/>
                  <a:pt x="7242" y="10470"/>
                  <a:pt x="6866" y="10273"/>
                </a:cubicBezTo>
                <a:cubicBezTo>
                  <a:pt x="6659" y="10179"/>
                  <a:pt x="6422" y="10115"/>
                  <a:pt x="6197" y="10115"/>
                </a:cubicBezTo>
                <a:cubicBezTo>
                  <a:pt x="5994" y="10115"/>
                  <a:pt x="5801" y="10167"/>
                  <a:pt x="5649" y="10297"/>
                </a:cubicBezTo>
                <a:cubicBezTo>
                  <a:pt x="5350" y="10572"/>
                  <a:pt x="5326" y="11043"/>
                  <a:pt x="5475" y="11414"/>
                </a:cubicBezTo>
                <a:cubicBezTo>
                  <a:pt x="5649" y="11790"/>
                  <a:pt x="5971" y="12064"/>
                  <a:pt x="6269" y="12309"/>
                </a:cubicBezTo>
                <a:cubicBezTo>
                  <a:pt x="6968" y="12882"/>
                  <a:pt x="7690" y="13455"/>
                  <a:pt x="8538" y="13778"/>
                </a:cubicBezTo>
                <a:cubicBezTo>
                  <a:pt x="8961" y="13939"/>
                  <a:pt x="9422" y="14034"/>
                  <a:pt x="9878" y="14034"/>
                </a:cubicBezTo>
                <a:cubicBezTo>
                  <a:pt x="10330" y="14034"/>
                  <a:pt x="10775" y="13941"/>
                  <a:pt x="11171" y="13730"/>
                </a:cubicBezTo>
                <a:cubicBezTo>
                  <a:pt x="11893" y="13354"/>
                  <a:pt x="12389" y="12631"/>
                  <a:pt x="12639" y="11837"/>
                </a:cubicBezTo>
                <a:cubicBezTo>
                  <a:pt x="12866" y="11067"/>
                  <a:pt x="12890" y="10220"/>
                  <a:pt x="12812" y="9426"/>
                </a:cubicBezTo>
                <a:cubicBezTo>
                  <a:pt x="12639" y="6739"/>
                  <a:pt x="11768" y="4077"/>
                  <a:pt x="10329" y="1814"/>
                </a:cubicBezTo>
                <a:cubicBezTo>
                  <a:pt x="9851" y="1044"/>
                  <a:pt x="9230" y="298"/>
                  <a:pt x="8359" y="71"/>
                </a:cubicBezTo>
                <a:cubicBezTo>
                  <a:pt x="8169" y="22"/>
                  <a:pt x="7975" y="0"/>
                  <a:pt x="77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580" name="Google Shape;580;p6"/>
          <p:cNvGrpSpPr/>
          <p:nvPr/>
        </p:nvGrpSpPr>
        <p:grpSpPr>
          <a:xfrm>
            <a:off x="8521396" y="73831"/>
            <a:ext cx="988904" cy="682665"/>
            <a:chOff x="7845171" y="-97769"/>
            <a:chExt cx="988904" cy="682665"/>
          </a:xfrm>
        </p:grpSpPr>
        <p:sp>
          <p:nvSpPr>
            <p:cNvPr id="581" name="Google Shape;581;p6"/>
            <p:cNvSpPr/>
            <p:nvPr/>
          </p:nvSpPr>
          <p:spPr>
            <a:xfrm rot="9815692">
              <a:off x="8455631" y="320939"/>
              <a:ext cx="183266" cy="49607"/>
            </a:xfrm>
            <a:custGeom>
              <a:avLst/>
              <a:gdLst/>
              <a:ahLst/>
              <a:cxnLst/>
              <a:rect l="l" t="t" r="r" b="b"/>
              <a:pathLst>
                <a:path w="2043" h="553" extrusionOk="0">
                  <a:moveTo>
                    <a:pt x="167" y="0"/>
                  </a:moveTo>
                  <a:cubicBezTo>
                    <a:pt x="61" y="0"/>
                    <a:pt x="0" y="113"/>
                    <a:pt x="0" y="200"/>
                  </a:cubicBezTo>
                  <a:cubicBezTo>
                    <a:pt x="0" y="326"/>
                    <a:pt x="72" y="403"/>
                    <a:pt x="197" y="403"/>
                  </a:cubicBezTo>
                  <a:cubicBezTo>
                    <a:pt x="747" y="451"/>
                    <a:pt x="1296" y="499"/>
                    <a:pt x="1839" y="553"/>
                  </a:cubicBezTo>
                  <a:cubicBezTo>
                    <a:pt x="1941" y="553"/>
                    <a:pt x="2042" y="451"/>
                    <a:pt x="2042" y="350"/>
                  </a:cubicBezTo>
                  <a:cubicBezTo>
                    <a:pt x="2042" y="230"/>
                    <a:pt x="1941" y="153"/>
                    <a:pt x="1839" y="153"/>
                  </a:cubicBezTo>
                  <a:cubicBezTo>
                    <a:pt x="1296" y="105"/>
                    <a:pt x="747" y="51"/>
                    <a:pt x="197" y="3"/>
                  </a:cubicBezTo>
                  <a:cubicBezTo>
                    <a:pt x="187" y="1"/>
                    <a:pt x="177"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6"/>
            <p:cNvSpPr/>
            <p:nvPr/>
          </p:nvSpPr>
          <p:spPr>
            <a:xfrm rot="9815692">
              <a:off x="8307052" y="411188"/>
              <a:ext cx="151601" cy="47185"/>
            </a:xfrm>
            <a:custGeom>
              <a:avLst/>
              <a:gdLst/>
              <a:ahLst/>
              <a:cxnLst/>
              <a:rect l="l" t="t" r="r" b="b"/>
              <a:pathLst>
                <a:path w="1690" h="526" extrusionOk="0">
                  <a:moveTo>
                    <a:pt x="197" y="0"/>
                  </a:moveTo>
                  <a:cubicBezTo>
                    <a:pt x="96" y="0"/>
                    <a:pt x="0" y="102"/>
                    <a:pt x="0" y="203"/>
                  </a:cubicBezTo>
                  <a:cubicBezTo>
                    <a:pt x="0" y="323"/>
                    <a:pt x="96" y="400"/>
                    <a:pt x="197" y="400"/>
                  </a:cubicBezTo>
                  <a:cubicBezTo>
                    <a:pt x="621" y="448"/>
                    <a:pt x="1069" y="472"/>
                    <a:pt x="1493" y="526"/>
                  </a:cubicBezTo>
                  <a:cubicBezTo>
                    <a:pt x="1588" y="526"/>
                    <a:pt x="1690" y="424"/>
                    <a:pt x="1690" y="323"/>
                  </a:cubicBezTo>
                  <a:cubicBezTo>
                    <a:pt x="1690" y="203"/>
                    <a:pt x="1588" y="126"/>
                    <a:pt x="1493" y="126"/>
                  </a:cubicBezTo>
                  <a:cubicBezTo>
                    <a:pt x="1069" y="78"/>
                    <a:pt x="621" y="54"/>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6"/>
            <p:cNvSpPr/>
            <p:nvPr/>
          </p:nvSpPr>
          <p:spPr>
            <a:xfrm rot="9815692">
              <a:off x="8286258" y="263417"/>
              <a:ext cx="138324" cy="44583"/>
            </a:xfrm>
            <a:custGeom>
              <a:avLst/>
              <a:gdLst/>
              <a:ahLst/>
              <a:cxnLst/>
              <a:rect l="l" t="t" r="r" b="b"/>
              <a:pathLst>
                <a:path w="1542" h="497" extrusionOk="0">
                  <a:moveTo>
                    <a:pt x="275" y="1"/>
                  </a:moveTo>
                  <a:cubicBezTo>
                    <a:pt x="174" y="1"/>
                    <a:pt x="49" y="49"/>
                    <a:pt x="25" y="150"/>
                  </a:cubicBezTo>
                  <a:cubicBezTo>
                    <a:pt x="1" y="246"/>
                    <a:pt x="49" y="371"/>
                    <a:pt x="174" y="395"/>
                  </a:cubicBezTo>
                  <a:cubicBezTo>
                    <a:pt x="426" y="463"/>
                    <a:pt x="687" y="496"/>
                    <a:pt x="952" y="496"/>
                  </a:cubicBezTo>
                  <a:cubicBezTo>
                    <a:pt x="1082" y="496"/>
                    <a:pt x="1213" y="488"/>
                    <a:pt x="1344" y="473"/>
                  </a:cubicBezTo>
                  <a:cubicBezTo>
                    <a:pt x="1446" y="473"/>
                    <a:pt x="1541" y="395"/>
                    <a:pt x="1541" y="270"/>
                  </a:cubicBezTo>
                  <a:cubicBezTo>
                    <a:pt x="1541" y="182"/>
                    <a:pt x="1461" y="70"/>
                    <a:pt x="1370" y="70"/>
                  </a:cubicBezTo>
                  <a:cubicBezTo>
                    <a:pt x="1361" y="70"/>
                    <a:pt x="1353" y="71"/>
                    <a:pt x="1344" y="73"/>
                  </a:cubicBezTo>
                  <a:cubicBezTo>
                    <a:pt x="1246" y="85"/>
                    <a:pt x="1153" y="90"/>
                    <a:pt x="1063" y="90"/>
                  </a:cubicBezTo>
                  <a:cubicBezTo>
                    <a:pt x="972" y="90"/>
                    <a:pt x="884" y="85"/>
                    <a:pt x="795" y="73"/>
                  </a:cubicBezTo>
                  <a:lnTo>
                    <a:pt x="550" y="73"/>
                  </a:lnTo>
                  <a:cubicBezTo>
                    <a:pt x="449" y="49"/>
                    <a:pt x="377" y="25"/>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6"/>
            <p:cNvSpPr/>
            <p:nvPr/>
          </p:nvSpPr>
          <p:spPr>
            <a:xfrm rot="9815692">
              <a:off x="8172994" y="352605"/>
              <a:ext cx="138235" cy="44583"/>
            </a:xfrm>
            <a:custGeom>
              <a:avLst/>
              <a:gdLst/>
              <a:ahLst/>
              <a:cxnLst/>
              <a:rect l="l" t="t" r="r" b="b"/>
              <a:pathLst>
                <a:path w="1541" h="497" extrusionOk="0">
                  <a:moveTo>
                    <a:pt x="227" y="1"/>
                  </a:moveTo>
                  <a:cubicBezTo>
                    <a:pt x="102" y="1"/>
                    <a:pt x="0" y="96"/>
                    <a:pt x="24" y="222"/>
                  </a:cubicBezTo>
                  <a:cubicBezTo>
                    <a:pt x="24" y="323"/>
                    <a:pt x="102" y="395"/>
                    <a:pt x="227" y="419"/>
                  </a:cubicBezTo>
                  <a:cubicBezTo>
                    <a:pt x="597" y="449"/>
                    <a:pt x="973" y="473"/>
                    <a:pt x="1320" y="496"/>
                  </a:cubicBezTo>
                  <a:cubicBezTo>
                    <a:pt x="1445" y="496"/>
                    <a:pt x="1541" y="395"/>
                    <a:pt x="1541" y="299"/>
                  </a:cubicBezTo>
                  <a:cubicBezTo>
                    <a:pt x="1517" y="174"/>
                    <a:pt x="1445" y="96"/>
                    <a:pt x="1320" y="96"/>
                  </a:cubicBezTo>
                  <a:cubicBezTo>
                    <a:pt x="973" y="73"/>
                    <a:pt x="597" y="49"/>
                    <a:pt x="2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6"/>
            <p:cNvSpPr/>
            <p:nvPr/>
          </p:nvSpPr>
          <p:spPr>
            <a:xfrm rot="9815692">
              <a:off x="8238463" y="502700"/>
              <a:ext cx="171964" cy="59115"/>
            </a:xfrm>
            <a:custGeom>
              <a:avLst/>
              <a:gdLst/>
              <a:ahLst/>
              <a:cxnLst/>
              <a:rect l="l" t="t" r="r" b="b"/>
              <a:pathLst>
                <a:path w="1917" h="659" extrusionOk="0">
                  <a:moveTo>
                    <a:pt x="215" y="0"/>
                  </a:moveTo>
                  <a:cubicBezTo>
                    <a:pt x="120" y="0"/>
                    <a:pt x="49" y="51"/>
                    <a:pt x="24" y="155"/>
                  </a:cubicBezTo>
                  <a:cubicBezTo>
                    <a:pt x="0" y="257"/>
                    <a:pt x="54" y="382"/>
                    <a:pt x="149" y="406"/>
                  </a:cubicBezTo>
                  <a:cubicBezTo>
                    <a:pt x="651" y="478"/>
                    <a:pt x="1146" y="555"/>
                    <a:pt x="1642" y="651"/>
                  </a:cubicBezTo>
                  <a:cubicBezTo>
                    <a:pt x="1660" y="656"/>
                    <a:pt x="1679" y="659"/>
                    <a:pt x="1699" y="659"/>
                  </a:cubicBezTo>
                  <a:cubicBezTo>
                    <a:pt x="1785" y="659"/>
                    <a:pt x="1873" y="604"/>
                    <a:pt x="1893" y="502"/>
                  </a:cubicBezTo>
                  <a:cubicBezTo>
                    <a:pt x="1917" y="406"/>
                    <a:pt x="1869" y="281"/>
                    <a:pt x="1743" y="257"/>
                  </a:cubicBezTo>
                  <a:cubicBezTo>
                    <a:pt x="1248" y="179"/>
                    <a:pt x="770" y="84"/>
                    <a:pt x="275" y="6"/>
                  </a:cubicBezTo>
                  <a:cubicBezTo>
                    <a:pt x="254" y="2"/>
                    <a:pt x="234"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6"/>
            <p:cNvSpPr/>
            <p:nvPr/>
          </p:nvSpPr>
          <p:spPr>
            <a:xfrm rot="9815692">
              <a:off x="7969353" y="486238"/>
              <a:ext cx="124869" cy="57052"/>
            </a:xfrm>
            <a:custGeom>
              <a:avLst/>
              <a:gdLst/>
              <a:ahLst/>
              <a:cxnLst/>
              <a:rect l="l" t="t" r="r" b="b"/>
              <a:pathLst>
                <a:path w="1392" h="636" extrusionOk="0">
                  <a:moveTo>
                    <a:pt x="206" y="0"/>
                  </a:moveTo>
                  <a:cubicBezTo>
                    <a:pt x="115" y="0"/>
                    <a:pt x="44" y="55"/>
                    <a:pt x="24" y="158"/>
                  </a:cubicBezTo>
                  <a:cubicBezTo>
                    <a:pt x="0" y="253"/>
                    <a:pt x="48" y="379"/>
                    <a:pt x="150" y="402"/>
                  </a:cubicBezTo>
                  <a:lnTo>
                    <a:pt x="1117" y="629"/>
                  </a:lnTo>
                  <a:cubicBezTo>
                    <a:pt x="1134" y="633"/>
                    <a:pt x="1152" y="635"/>
                    <a:pt x="1170" y="635"/>
                  </a:cubicBezTo>
                  <a:cubicBezTo>
                    <a:pt x="1258" y="635"/>
                    <a:pt x="1348" y="588"/>
                    <a:pt x="1367" y="504"/>
                  </a:cubicBezTo>
                  <a:cubicBezTo>
                    <a:pt x="1391" y="379"/>
                    <a:pt x="1344" y="277"/>
                    <a:pt x="1218" y="253"/>
                  </a:cubicBezTo>
                  <a:cubicBezTo>
                    <a:pt x="896" y="158"/>
                    <a:pt x="568" y="80"/>
                    <a:pt x="269" y="8"/>
                  </a:cubicBezTo>
                  <a:cubicBezTo>
                    <a:pt x="247" y="3"/>
                    <a:pt x="226"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6"/>
            <p:cNvSpPr/>
            <p:nvPr/>
          </p:nvSpPr>
          <p:spPr>
            <a:xfrm rot="9815692">
              <a:off x="8014308" y="258926"/>
              <a:ext cx="116257" cy="44583"/>
            </a:xfrm>
            <a:custGeom>
              <a:avLst/>
              <a:gdLst/>
              <a:ahLst/>
              <a:cxnLst/>
              <a:rect l="l" t="t" r="r" b="b"/>
              <a:pathLst>
                <a:path w="1296" h="497" extrusionOk="0">
                  <a:moveTo>
                    <a:pt x="234" y="1"/>
                  </a:moveTo>
                  <a:cubicBezTo>
                    <a:pt x="142" y="1"/>
                    <a:pt x="45" y="66"/>
                    <a:pt x="24" y="154"/>
                  </a:cubicBezTo>
                  <a:cubicBezTo>
                    <a:pt x="0" y="256"/>
                    <a:pt x="48" y="351"/>
                    <a:pt x="173" y="405"/>
                  </a:cubicBezTo>
                  <a:cubicBezTo>
                    <a:pt x="388" y="457"/>
                    <a:pt x="603" y="496"/>
                    <a:pt x="828" y="496"/>
                  </a:cubicBezTo>
                  <a:cubicBezTo>
                    <a:pt x="914" y="496"/>
                    <a:pt x="1003" y="490"/>
                    <a:pt x="1093" y="477"/>
                  </a:cubicBezTo>
                  <a:cubicBezTo>
                    <a:pt x="1146" y="477"/>
                    <a:pt x="1194" y="477"/>
                    <a:pt x="1242" y="429"/>
                  </a:cubicBezTo>
                  <a:cubicBezTo>
                    <a:pt x="1272" y="405"/>
                    <a:pt x="1296" y="328"/>
                    <a:pt x="1296" y="280"/>
                  </a:cubicBezTo>
                  <a:cubicBezTo>
                    <a:pt x="1296" y="178"/>
                    <a:pt x="1194" y="77"/>
                    <a:pt x="1093" y="77"/>
                  </a:cubicBezTo>
                  <a:cubicBezTo>
                    <a:pt x="1018" y="92"/>
                    <a:pt x="943" y="99"/>
                    <a:pt x="872" y="99"/>
                  </a:cubicBezTo>
                  <a:cubicBezTo>
                    <a:pt x="801" y="99"/>
                    <a:pt x="734" y="92"/>
                    <a:pt x="675" y="77"/>
                  </a:cubicBezTo>
                  <a:lnTo>
                    <a:pt x="597" y="77"/>
                  </a:lnTo>
                  <a:cubicBezTo>
                    <a:pt x="549" y="77"/>
                    <a:pt x="525" y="77"/>
                    <a:pt x="496" y="53"/>
                  </a:cubicBezTo>
                  <a:cubicBezTo>
                    <a:pt x="424" y="53"/>
                    <a:pt x="346" y="29"/>
                    <a:pt x="275" y="5"/>
                  </a:cubicBezTo>
                  <a:cubicBezTo>
                    <a:pt x="261" y="2"/>
                    <a:pt x="248" y="1"/>
                    <a:pt x="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6"/>
            <p:cNvSpPr/>
            <p:nvPr/>
          </p:nvSpPr>
          <p:spPr>
            <a:xfrm rot="9815692">
              <a:off x="7857939" y="411774"/>
              <a:ext cx="109350" cy="50414"/>
            </a:xfrm>
            <a:custGeom>
              <a:avLst/>
              <a:gdLst/>
              <a:ahLst/>
              <a:cxnLst/>
              <a:rect l="l" t="t" r="r" b="b"/>
              <a:pathLst>
                <a:path w="1219" h="562" extrusionOk="0">
                  <a:moveTo>
                    <a:pt x="224" y="0"/>
                  </a:moveTo>
                  <a:cubicBezTo>
                    <a:pt x="135" y="0"/>
                    <a:pt x="45" y="51"/>
                    <a:pt x="25" y="155"/>
                  </a:cubicBezTo>
                  <a:cubicBezTo>
                    <a:pt x="1" y="257"/>
                    <a:pt x="49" y="376"/>
                    <a:pt x="150" y="406"/>
                  </a:cubicBezTo>
                  <a:cubicBezTo>
                    <a:pt x="425" y="454"/>
                    <a:pt x="675" y="502"/>
                    <a:pt x="944" y="555"/>
                  </a:cubicBezTo>
                  <a:cubicBezTo>
                    <a:pt x="960" y="559"/>
                    <a:pt x="977" y="561"/>
                    <a:pt x="994" y="561"/>
                  </a:cubicBezTo>
                  <a:cubicBezTo>
                    <a:pt x="1083" y="561"/>
                    <a:pt x="1175" y="510"/>
                    <a:pt x="1195" y="430"/>
                  </a:cubicBezTo>
                  <a:cubicBezTo>
                    <a:pt x="1219" y="329"/>
                    <a:pt x="1171" y="203"/>
                    <a:pt x="1045" y="179"/>
                  </a:cubicBezTo>
                  <a:cubicBezTo>
                    <a:pt x="795" y="132"/>
                    <a:pt x="526" y="54"/>
                    <a:pt x="275" y="6"/>
                  </a:cubicBezTo>
                  <a:cubicBezTo>
                    <a:pt x="259" y="2"/>
                    <a:pt x="241" y="0"/>
                    <a:pt x="2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6"/>
            <p:cNvSpPr/>
            <p:nvPr/>
          </p:nvSpPr>
          <p:spPr>
            <a:xfrm rot="9815692">
              <a:off x="8306667" y="63124"/>
              <a:ext cx="131866" cy="49876"/>
            </a:xfrm>
            <a:custGeom>
              <a:avLst/>
              <a:gdLst/>
              <a:ahLst/>
              <a:cxnLst/>
              <a:rect l="l" t="t" r="r" b="b"/>
              <a:pathLst>
                <a:path w="1470" h="556" extrusionOk="0">
                  <a:moveTo>
                    <a:pt x="214" y="1"/>
                  </a:moveTo>
                  <a:cubicBezTo>
                    <a:pt x="118" y="1"/>
                    <a:pt x="44" y="48"/>
                    <a:pt x="25" y="132"/>
                  </a:cubicBezTo>
                  <a:cubicBezTo>
                    <a:pt x="1" y="234"/>
                    <a:pt x="48" y="383"/>
                    <a:pt x="150" y="383"/>
                  </a:cubicBezTo>
                  <a:cubicBezTo>
                    <a:pt x="496" y="454"/>
                    <a:pt x="848" y="508"/>
                    <a:pt x="1195" y="556"/>
                  </a:cubicBezTo>
                  <a:cubicBezTo>
                    <a:pt x="1296" y="556"/>
                    <a:pt x="1416" y="532"/>
                    <a:pt x="1445" y="407"/>
                  </a:cubicBezTo>
                  <a:cubicBezTo>
                    <a:pt x="1469" y="305"/>
                    <a:pt x="1416" y="180"/>
                    <a:pt x="1296" y="156"/>
                  </a:cubicBezTo>
                  <a:cubicBezTo>
                    <a:pt x="944" y="108"/>
                    <a:pt x="598" y="60"/>
                    <a:pt x="275" y="7"/>
                  </a:cubicBezTo>
                  <a:cubicBezTo>
                    <a:pt x="254" y="3"/>
                    <a:pt x="233" y="1"/>
                    <a:pt x="2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6"/>
            <p:cNvSpPr/>
            <p:nvPr/>
          </p:nvSpPr>
          <p:spPr>
            <a:xfrm rot="9815692">
              <a:off x="8548263" y="106504"/>
              <a:ext cx="142540" cy="51490"/>
            </a:xfrm>
            <a:custGeom>
              <a:avLst/>
              <a:gdLst/>
              <a:ahLst/>
              <a:cxnLst/>
              <a:rect l="l" t="t" r="r" b="b"/>
              <a:pathLst>
                <a:path w="1589" h="574" extrusionOk="0">
                  <a:moveTo>
                    <a:pt x="275" y="0"/>
                  </a:moveTo>
                  <a:cubicBezTo>
                    <a:pt x="174" y="0"/>
                    <a:pt x="48" y="24"/>
                    <a:pt x="25" y="149"/>
                  </a:cubicBezTo>
                  <a:cubicBezTo>
                    <a:pt x="1" y="245"/>
                    <a:pt x="48" y="370"/>
                    <a:pt x="174" y="394"/>
                  </a:cubicBezTo>
                  <a:cubicBezTo>
                    <a:pt x="544" y="448"/>
                    <a:pt x="920" y="496"/>
                    <a:pt x="1320" y="573"/>
                  </a:cubicBezTo>
                  <a:cubicBezTo>
                    <a:pt x="1415" y="573"/>
                    <a:pt x="1541" y="543"/>
                    <a:pt x="1565" y="424"/>
                  </a:cubicBezTo>
                  <a:cubicBezTo>
                    <a:pt x="1589" y="322"/>
                    <a:pt x="1541" y="197"/>
                    <a:pt x="1415" y="173"/>
                  </a:cubicBezTo>
                  <a:cubicBezTo>
                    <a:pt x="1045" y="125"/>
                    <a:pt x="645" y="72"/>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6"/>
            <p:cNvSpPr/>
            <p:nvPr/>
          </p:nvSpPr>
          <p:spPr>
            <a:xfrm rot="9815692">
              <a:off x="8122470" y="125225"/>
              <a:ext cx="140388" cy="61178"/>
            </a:xfrm>
            <a:custGeom>
              <a:avLst/>
              <a:gdLst/>
              <a:ahLst/>
              <a:cxnLst/>
              <a:rect l="l" t="t" r="r" b="b"/>
              <a:pathLst>
                <a:path w="1565" h="682" extrusionOk="0">
                  <a:moveTo>
                    <a:pt x="221" y="1"/>
                  </a:moveTo>
                  <a:cubicBezTo>
                    <a:pt x="134" y="1"/>
                    <a:pt x="44" y="48"/>
                    <a:pt x="24" y="132"/>
                  </a:cubicBezTo>
                  <a:cubicBezTo>
                    <a:pt x="0" y="252"/>
                    <a:pt x="72" y="353"/>
                    <a:pt x="173" y="377"/>
                  </a:cubicBezTo>
                  <a:cubicBezTo>
                    <a:pt x="549" y="478"/>
                    <a:pt x="920" y="580"/>
                    <a:pt x="1296" y="675"/>
                  </a:cubicBezTo>
                  <a:cubicBezTo>
                    <a:pt x="1311" y="679"/>
                    <a:pt x="1328" y="681"/>
                    <a:pt x="1345" y="681"/>
                  </a:cubicBezTo>
                  <a:cubicBezTo>
                    <a:pt x="1430" y="681"/>
                    <a:pt x="1520" y="631"/>
                    <a:pt x="1540" y="526"/>
                  </a:cubicBezTo>
                  <a:cubicBezTo>
                    <a:pt x="1564" y="431"/>
                    <a:pt x="1493" y="329"/>
                    <a:pt x="1391" y="281"/>
                  </a:cubicBezTo>
                  <a:cubicBezTo>
                    <a:pt x="1021" y="180"/>
                    <a:pt x="645" y="102"/>
                    <a:pt x="275" y="7"/>
                  </a:cubicBezTo>
                  <a:cubicBezTo>
                    <a:pt x="258" y="3"/>
                    <a:pt x="240" y="1"/>
                    <a:pt x="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6"/>
            <p:cNvSpPr/>
            <p:nvPr/>
          </p:nvSpPr>
          <p:spPr>
            <a:xfrm rot="9815692">
              <a:off x="7849762" y="202458"/>
              <a:ext cx="113656" cy="48889"/>
            </a:xfrm>
            <a:custGeom>
              <a:avLst/>
              <a:gdLst/>
              <a:ahLst/>
              <a:cxnLst/>
              <a:rect l="l" t="t" r="r" b="b"/>
              <a:pathLst>
                <a:path w="1267" h="545" extrusionOk="0">
                  <a:moveTo>
                    <a:pt x="199" y="1"/>
                  </a:moveTo>
                  <a:cubicBezTo>
                    <a:pt x="174" y="1"/>
                    <a:pt x="150" y="7"/>
                    <a:pt x="126" y="19"/>
                  </a:cubicBezTo>
                  <a:cubicBezTo>
                    <a:pt x="73" y="43"/>
                    <a:pt x="25" y="96"/>
                    <a:pt x="25" y="144"/>
                  </a:cubicBezTo>
                  <a:cubicBezTo>
                    <a:pt x="1" y="246"/>
                    <a:pt x="49" y="371"/>
                    <a:pt x="150" y="395"/>
                  </a:cubicBezTo>
                  <a:cubicBezTo>
                    <a:pt x="449" y="443"/>
                    <a:pt x="723" y="490"/>
                    <a:pt x="998" y="544"/>
                  </a:cubicBezTo>
                  <a:cubicBezTo>
                    <a:pt x="1046" y="544"/>
                    <a:pt x="1093" y="544"/>
                    <a:pt x="1147" y="520"/>
                  </a:cubicBezTo>
                  <a:cubicBezTo>
                    <a:pt x="1195" y="490"/>
                    <a:pt x="1219" y="443"/>
                    <a:pt x="1243" y="395"/>
                  </a:cubicBezTo>
                  <a:cubicBezTo>
                    <a:pt x="1267" y="293"/>
                    <a:pt x="1219" y="168"/>
                    <a:pt x="1093" y="144"/>
                  </a:cubicBezTo>
                  <a:cubicBezTo>
                    <a:pt x="819" y="96"/>
                    <a:pt x="550" y="43"/>
                    <a:pt x="275" y="19"/>
                  </a:cubicBezTo>
                  <a:cubicBezTo>
                    <a:pt x="249" y="7"/>
                    <a:pt x="223" y="1"/>
                    <a:pt x="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6"/>
            <p:cNvSpPr/>
            <p:nvPr/>
          </p:nvSpPr>
          <p:spPr>
            <a:xfrm rot="9815692">
              <a:off x="8562937" y="452330"/>
              <a:ext cx="149448" cy="61358"/>
            </a:xfrm>
            <a:custGeom>
              <a:avLst/>
              <a:gdLst/>
              <a:ahLst/>
              <a:cxnLst/>
              <a:rect l="l" t="t" r="r" b="b"/>
              <a:pathLst>
                <a:path w="1666" h="684" extrusionOk="0">
                  <a:moveTo>
                    <a:pt x="210" y="0"/>
                  </a:moveTo>
                  <a:cubicBezTo>
                    <a:pt x="117" y="0"/>
                    <a:pt x="44" y="48"/>
                    <a:pt x="24" y="132"/>
                  </a:cubicBezTo>
                  <a:cubicBezTo>
                    <a:pt x="0" y="257"/>
                    <a:pt x="48" y="353"/>
                    <a:pt x="149" y="377"/>
                  </a:cubicBezTo>
                  <a:cubicBezTo>
                    <a:pt x="567" y="478"/>
                    <a:pt x="991" y="580"/>
                    <a:pt x="1391" y="675"/>
                  </a:cubicBezTo>
                  <a:cubicBezTo>
                    <a:pt x="1410" y="681"/>
                    <a:pt x="1430" y="683"/>
                    <a:pt x="1449" y="683"/>
                  </a:cubicBezTo>
                  <a:cubicBezTo>
                    <a:pt x="1534" y="683"/>
                    <a:pt x="1618" y="633"/>
                    <a:pt x="1642" y="556"/>
                  </a:cubicBezTo>
                  <a:cubicBezTo>
                    <a:pt x="1666" y="430"/>
                    <a:pt x="1612" y="329"/>
                    <a:pt x="1517" y="305"/>
                  </a:cubicBezTo>
                  <a:cubicBezTo>
                    <a:pt x="1093" y="203"/>
                    <a:pt x="669" y="108"/>
                    <a:pt x="269" y="6"/>
                  </a:cubicBezTo>
                  <a:cubicBezTo>
                    <a:pt x="249" y="2"/>
                    <a:pt x="229" y="0"/>
                    <a:pt x="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6"/>
            <p:cNvSpPr/>
            <p:nvPr/>
          </p:nvSpPr>
          <p:spPr>
            <a:xfrm rot="9815692">
              <a:off x="7950223" y="29169"/>
              <a:ext cx="109888" cy="54451"/>
            </a:xfrm>
            <a:custGeom>
              <a:avLst/>
              <a:gdLst/>
              <a:ahLst/>
              <a:cxnLst/>
              <a:rect l="l" t="t" r="r" b="b"/>
              <a:pathLst>
                <a:path w="1225" h="607" extrusionOk="0">
                  <a:moveTo>
                    <a:pt x="237" y="1"/>
                  </a:moveTo>
                  <a:cubicBezTo>
                    <a:pt x="149" y="1"/>
                    <a:pt x="51" y="66"/>
                    <a:pt x="31" y="155"/>
                  </a:cubicBezTo>
                  <a:cubicBezTo>
                    <a:pt x="1" y="256"/>
                    <a:pt x="55" y="381"/>
                    <a:pt x="150" y="405"/>
                  </a:cubicBezTo>
                  <a:cubicBezTo>
                    <a:pt x="425" y="477"/>
                    <a:pt x="675" y="531"/>
                    <a:pt x="950" y="602"/>
                  </a:cubicBezTo>
                  <a:cubicBezTo>
                    <a:pt x="963" y="605"/>
                    <a:pt x="976" y="607"/>
                    <a:pt x="989" y="607"/>
                  </a:cubicBezTo>
                  <a:cubicBezTo>
                    <a:pt x="1077" y="607"/>
                    <a:pt x="1174" y="541"/>
                    <a:pt x="1195" y="453"/>
                  </a:cubicBezTo>
                  <a:cubicBezTo>
                    <a:pt x="1225" y="352"/>
                    <a:pt x="1171" y="232"/>
                    <a:pt x="1046" y="202"/>
                  </a:cubicBezTo>
                  <a:cubicBezTo>
                    <a:pt x="801" y="155"/>
                    <a:pt x="526" y="83"/>
                    <a:pt x="275" y="5"/>
                  </a:cubicBezTo>
                  <a:cubicBezTo>
                    <a:pt x="263" y="2"/>
                    <a:pt x="250" y="1"/>
                    <a:pt x="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6"/>
            <p:cNvSpPr/>
            <p:nvPr/>
          </p:nvSpPr>
          <p:spPr>
            <a:xfrm rot="9815692">
              <a:off x="8686380" y="193602"/>
              <a:ext cx="142540" cy="57052"/>
            </a:xfrm>
            <a:custGeom>
              <a:avLst/>
              <a:gdLst/>
              <a:ahLst/>
              <a:cxnLst/>
              <a:rect l="l" t="t" r="r" b="b"/>
              <a:pathLst>
                <a:path w="1589" h="636" extrusionOk="0">
                  <a:moveTo>
                    <a:pt x="215" y="0"/>
                  </a:moveTo>
                  <a:cubicBezTo>
                    <a:pt x="118" y="0"/>
                    <a:pt x="44" y="51"/>
                    <a:pt x="25" y="155"/>
                  </a:cubicBezTo>
                  <a:cubicBezTo>
                    <a:pt x="1" y="257"/>
                    <a:pt x="48" y="382"/>
                    <a:pt x="150" y="406"/>
                  </a:cubicBezTo>
                  <a:cubicBezTo>
                    <a:pt x="544" y="478"/>
                    <a:pt x="920" y="555"/>
                    <a:pt x="1320" y="627"/>
                  </a:cubicBezTo>
                  <a:cubicBezTo>
                    <a:pt x="1338" y="633"/>
                    <a:pt x="1357" y="635"/>
                    <a:pt x="1376" y="635"/>
                  </a:cubicBezTo>
                  <a:cubicBezTo>
                    <a:pt x="1459" y="635"/>
                    <a:pt x="1545" y="585"/>
                    <a:pt x="1565" y="508"/>
                  </a:cubicBezTo>
                  <a:cubicBezTo>
                    <a:pt x="1589" y="406"/>
                    <a:pt x="1541" y="281"/>
                    <a:pt x="1416" y="257"/>
                  </a:cubicBezTo>
                  <a:cubicBezTo>
                    <a:pt x="1045" y="179"/>
                    <a:pt x="645" y="84"/>
                    <a:pt x="275" y="6"/>
                  </a:cubicBezTo>
                  <a:cubicBezTo>
                    <a:pt x="255" y="2"/>
                    <a:pt x="234"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6"/>
            <p:cNvSpPr/>
            <p:nvPr/>
          </p:nvSpPr>
          <p:spPr>
            <a:xfrm rot="9815692">
              <a:off x="8229517" y="-81162"/>
              <a:ext cx="124869" cy="50414"/>
            </a:xfrm>
            <a:custGeom>
              <a:avLst/>
              <a:gdLst/>
              <a:ahLst/>
              <a:cxnLst/>
              <a:rect l="l" t="t" r="r" b="b"/>
              <a:pathLst>
                <a:path w="1392" h="562" extrusionOk="0">
                  <a:moveTo>
                    <a:pt x="223" y="1"/>
                  </a:moveTo>
                  <a:cubicBezTo>
                    <a:pt x="135" y="1"/>
                    <a:pt x="44" y="51"/>
                    <a:pt x="24" y="156"/>
                  </a:cubicBezTo>
                  <a:cubicBezTo>
                    <a:pt x="0" y="257"/>
                    <a:pt x="48" y="383"/>
                    <a:pt x="174" y="407"/>
                  </a:cubicBezTo>
                  <a:cubicBezTo>
                    <a:pt x="472" y="454"/>
                    <a:pt x="794" y="508"/>
                    <a:pt x="1117" y="556"/>
                  </a:cubicBezTo>
                  <a:cubicBezTo>
                    <a:pt x="1134" y="560"/>
                    <a:pt x="1151" y="562"/>
                    <a:pt x="1169" y="562"/>
                  </a:cubicBezTo>
                  <a:cubicBezTo>
                    <a:pt x="1257" y="562"/>
                    <a:pt x="1348" y="511"/>
                    <a:pt x="1368" y="407"/>
                  </a:cubicBezTo>
                  <a:cubicBezTo>
                    <a:pt x="1391" y="305"/>
                    <a:pt x="1344" y="180"/>
                    <a:pt x="1218" y="156"/>
                  </a:cubicBezTo>
                  <a:cubicBezTo>
                    <a:pt x="896" y="108"/>
                    <a:pt x="597" y="60"/>
                    <a:pt x="275" y="7"/>
                  </a:cubicBezTo>
                  <a:cubicBezTo>
                    <a:pt x="258" y="3"/>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6"/>
            <p:cNvSpPr/>
            <p:nvPr/>
          </p:nvSpPr>
          <p:spPr>
            <a:xfrm rot="9815692">
              <a:off x="8514294" y="-23019"/>
              <a:ext cx="140388" cy="49607"/>
            </a:xfrm>
            <a:custGeom>
              <a:avLst/>
              <a:gdLst/>
              <a:ahLst/>
              <a:cxnLst/>
              <a:rect l="l" t="t" r="r" b="b"/>
              <a:pathLst>
                <a:path w="1565" h="553" extrusionOk="0">
                  <a:moveTo>
                    <a:pt x="198" y="0"/>
                  </a:moveTo>
                  <a:cubicBezTo>
                    <a:pt x="96" y="0"/>
                    <a:pt x="1" y="102"/>
                    <a:pt x="1" y="197"/>
                  </a:cubicBezTo>
                  <a:cubicBezTo>
                    <a:pt x="1" y="323"/>
                    <a:pt x="72" y="400"/>
                    <a:pt x="198" y="400"/>
                  </a:cubicBezTo>
                  <a:cubicBezTo>
                    <a:pt x="598" y="448"/>
                    <a:pt x="968" y="496"/>
                    <a:pt x="1368" y="550"/>
                  </a:cubicBezTo>
                  <a:cubicBezTo>
                    <a:pt x="1376" y="552"/>
                    <a:pt x="1384" y="553"/>
                    <a:pt x="1392" y="553"/>
                  </a:cubicBezTo>
                  <a:cubicBezTo>
                    <a:pt x="1480" y="553"/>
                    <a:pt x="1565" y="440"/>
                    <a:pt x="1565" y="347"/>
                  </a:cubicBezTo>
                  <a:cubicBezTo>
                    <a:pt x="1541" y="221"/>
                    <a:pt x="1463" y="174"/>
                    <a:pt x="1368" y="150"/>
                  </a:cubicBezTo>
                  <a:cubicBezTo>
                    <a:pt x="968" y="102"/>
                    <a:pt x="598" y="48"/>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8" name="Google Shape;598;p6"/>
          <p:cNvGrpSpPr/>
          <p:nvPr/>
        </p:nvGrpSpPr>
        <p:grpSpPr>
          <a:xfrm rot="-1966220">
            <a:off x="-77646" y="4371450"/>
            <a:ext cx="1087181" cy="777029"/>
            <a:chOff x="2798025" y="629300"/>
            <a:chExt cx="294025" cy="210150"/>
          </a:xfrm>
        </p:grpSpPr>
        <p:sp>
          <p:nvSpPr>
            <p:cNvPr id="599" name="Google Shape;599;p6"/>
            <p:cNvSpPr/>
            <p:nvPr/>
          </p:nvSpPr>
          <p:spPr>
            <a:xfrm>
              <a:off x="2863825" y="745550"/>
              <a:ext cx="21225" cy="20625"/>
            </a:xfrm>
            <a:custGeom>
              <a:avLst/>
              <a:gdLst/>
              <a:ahLst/>
              <a:cxnLst/>
              <a:rect l="l" t="t" r="r" b="b"/>
              <a:pathLst>
                <a:path w="849" h="825" extrusionOk="0">
                  <a:moveTo>
                    <a:pt x="425" y="1"/>
                  </a:moveTo>
                  <a:cubicBezTo>
                    <a:pt x="377" y="1"/>
                    <a:pt x="323" y="1"/>
                    <a:pt x="275" y="25"/>
                  </a:cubicBezTo>
                  <a:cubicBezTo>
                    <a:pt x="228" y="48"/>
                    <a:pt x="174" y="78"/>
                    <a:pt x="126" y="126"/>
                  </a:cubicBezTo>
                  <a:cubicBezTo>
                    <a:pt x="102" y="150"/>
                    <a:pt x="78" y="198"/>
                    <a:pt x="54" y="251"/>
                  </a:cubicBezTo>
                  <a:cubicBezTo>
                    <a:pt x="25" y="299"/>
                    <a:pt x="1" y="347"/>
                    <a:pt x="25" y="401"/>
                  </a:cubicBezTo>
                  <a:lnTo>
                    <a:pt x="25" y="526"/>
                  </a:lnTo>
                  <a:cubicBezTo>
                    <a:pt x="54" y="574"/>
                    <a:pt x="78" y="645"/>
                    <a:pt x="126" y="699"/>
                  </a:cubicBezTo>
                  <a:cubicBezTo>
                    <a:pt x="174" y="723"/>
                    <a:pt x="204" y="747"/>
                    <a:pt x="228" y="771"/>
                  </a:cubicBezTo>
                  <a:cubicBezTo>
                    <a:pt x="275" y="795"/>
                    <a:pt x="353" y="825"/>
                    <a:pt x="425" y="825"/>
                  </a:cubicBezTo>
                  <a:cubicBezTo>
                    <a:pt x="472" y="825"/>
                    <a:pt x="526" y="795"/>
                    <a:pt x="574" y="771"/>
                  </a:cubicBezTo>
                  <a:cubicBezTo>
                    <a:pt x="622" y="771"/>
                    <a:pt x="675" y="747"/>
                    <a:pt x="723" y="699"/>
                  </a:cubicBezTo>
                  <a:cubicBezTo>
                    <a:pt x="747" y="645"/>
                    <a:pt x="801" y="622"/>
                    <a:pt x="801" y="574"/>
                  </a:cubicBezTo>
                  <a:cubicBezTo>
                    <a:pt x="825" y="526"/>
                    <a:pt x="848" y="472"/>
                    <a:pt x="848" y="401"/>
                  </a:cubicBezTo>
                  <a:cubicBezTo>
                    <a:pt x="825" y="377"/>
                    <a:pt x="825" y="323"/>
                    <a:pt x="825" y="299"/>
                  </a:cubicBezTo>
                  <a:cubicBezTo>
                    <a:pt x="801" y="228"/>
                    <a:pt x="771" y="174"/>
                    <a:pt x="723" y="126"/>
                  </a:cubicBezTo>
                  <a:cubicBezTo>
                    <a:pt x="699" y="102"/>
                    <a:pt x="675" y="78"/>
                    <a:pt x="622" y="48"/>
                  </a:cubicBezTo>
                  <a:cubicBezTo>
                    <a:pt x="574" y="25"/>
                    <a:pt x="502"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6"/>
            <p:cNvSpPr/>
            <p:nvPr/>
          </p:nvSpPr>
          <p:spPr>
            <a:xfrm>
              <a:off x="2889350" y="695850"/>
              <a:ext cx="18075" cy="18100"/>
            </a:xfrm>
            <a:custGeom>
              <a:avLst/>
              <a:gdLst/>
              <a:ahLst/>
              <a:cxnLst/>
              <a:rect l="l" t="t" r="r" b="b"/>
              <a:pathLst>
                <a:path w="723" h="724" extrusionOk="0">
                  <a:moveTo>
                    <a:pt x="377" y="1"/>
                  </a:moveTo>
                  <a:cubicBezTo>
                    <a:pt x="275" y="1"/>
                    <a:pt x="174" y="48"/>
                    <a:pt x="102" y="126"/>
                  </a:cubicBezTo>
                  <a:cubicBezTo>
                    <a:pt x="78" y="150"/>
                    <a:pt x="48" y="198"/>
                    <a:pt x="24" y="222"/>
                  </a:cubicBezTo>
                  <a:cubicBezTo>
                    <a:pt x="24" y="275"/>
                    <a:pt x="1" y="323"/>
                    <a:pt x="1" y="371"/>
                  </a:cubicBezTo>
                  <a:cubicBezTo>
                    <a:pt x="1" y="472"/>
                    <a:pt x="48" y="544"/>
                    <a:pt x="102" y="622"/>
                  </a:cubicBezTo>
                  <a:cubicBezTo>
                    <a:pt x="174" y="693"/>
                    <a:pt x="275" y="723"/>
                    <a:pt x="377" y="723"/>
                  </a:cubicBezTo>
                  <a:cubicBezTo>
                    <a:pt x="448" y="723"/>
                    <a:pt x="550" y="693"/>
                    <a:pt x="621" y="622"/>
                  </a:cubicBezTo>
                  <a:cubicBezTo>
                    <a:pt x="645" y="598"/>
                    <a:pt x="675" y="544"/>
                    <a:pt x="699" y="496"/>
                  </a:cubicBezTo>
                  <a:cubicBezTo>
                    <a:pt x="723" y="472"/>
                    <a:pt x="723" y="425"/>
                    <a:pt x="723" y="371"/>
                  </a:cubicBezTo>
                  <a:cubicBezTo>
                    <a:pt x="723" y="275"/>
                    <a:pt x="699" y="174"/>
                    <a:pt x="621" y="126"/>
                  </a:cubicBezTo>
                  <a:cubicBezTo>
                    <a:pt x="550" y="48"/>
                    <a:pt x="472"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6"/>
            <p:cNvSpPr/>
            <p:nvPr/>
          </p:nvSpPr>
          <p:spPr>
            <a:xfrm>
              <a:off x="2958450" y="716900"/>
              <a:ext cx="16150" cy="16300"/>
            </a:xfrm>
            <a:custGeom>
              <a:avLst/>
              <a:gdLst/>
              <a:ahLst/>
              <a:cxnLst/>
              <a:rect l="l" t="t" r="r" b="b"/>
              <a:pathLst>
                <a:path w="646" h="652" extrusionOk="0">
                  <a:moveTo>
                    <a:pt x="323" y="0"/>
                  </a:moveTo>
                  <a:cubicBezTo>
                    <a:pt x="269" y="0"/>
                    <a:pt x="245" y="30"/>
                    <a:pt x="198" y="30"/>
                  </a:cubicBezTo>
                  <a:cubicBezTo>
                    <a:pt x="150" y="54"/>
                    <a:pt x="120" y="78"/>
                    <a:pt x="96" y="102"/>
                  </a:cubicBezTo>
                  <a:cubicBezTo>
                    <a:pt x="72" y="126"/>
                    <a:pt x="48" y="180"/>
                    <a:pt x="25" y="203"/>
                  </a:cubicBezTo>
                  <a:cubicBezTo>
                    <a:pt x="1" y="251"/>
                    <a:pt x="1" y="275"/>
                    <a:pt x="1" y="329"/>
                  </a:cubicBezTo>
                  <a:cubicBezTo>
                    <a:pt x="1" y="353"/>
                    <a:pt x="1" y="377"/>
                    <a:pt x="25" y="424"/>
                  </a:cubicBezTo>
                  <a:cubicBezTo>
                    <a:pt x="25" y="478"/>
                    <a:pt x="48" y="526"/>
                    <a:pt x="96" y="550"/>
                  </a:cubicBezTo>
                  <a:cubicBezTo>
                    <a:pt x="120" y="574"/>
                    <a:pt x="150" y="597"/>
                    <a:pt x="174" y="597"/>
                  </a:cubicBezTo>
                  <a:cubicBezTo>
                    <a:pt x="222" y="627"/>
                    <a:pt x="269" y="651"/>
                    <a:pt x="323" y="651"/>
                  </a:cubicBezTo>
                  <a:cubicBezTo>
                    <a:pt x="371" y="651"/>
                    <a:pt x="395" y="651"/>
                    <a:pt x="448" y="627"/>
                  </a:cubicBezTo>
                  <a:cubicBezTo>
                    <a:pt x="496" y="597"/>
                    <a:pt x="520" y="597"/>
                    <a:pt x="544" y="550"/>
                  </a:cubicBezTo>
                  <a:cubicBezTo>
                    <a:pt x="568" y="526"/>
                    <a:pt x="598" y="502"/>
                    <a:pt x="622" y="448"/>
                  </a:cubicBezTo>
                  <a:cubicBezTo>
                    <a:pt x="645" y="424"/>
                    <a:pt x="645" y="377"/>
                    <a:pt x="645" y="329"/>
                  </a:cubicBezTo>
                  <a:cubicBezTo>
                    <a:pt x="645" y="299"/>
                    <a:pt x="645" y="275"/>
                    <a:pt x="622" y="251"/>
                  </a:cubicBezTo>
                  <a:cubicBezTo>
                    <a:pt x="622" y="203"/>
                    <a:pt x="598" y="150"/>
                    <a:pt x="544" y="102"/>
                  </a:cubicBezTo>
                  <a:cubicBezTo>
                    <a:pt x="520" y="78"/>
                    <a:pt x="496" y="78"/>
                    <a:pt x="496" y="54"/>
                  </a:cubicBezTo>
                  <a:cubicBezTo>
                    <a:pt x="448" y="30"/>
                    <a:pt x="371"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6"/>
            <p:cNvSpPr/>
            <p:nvPr/>
          </p:nvSpPr>
          <p:spPr>
            <a:xfrm>
              <a:off x="2970850" y="658550"/>
              <a:ext cx="12400" cy="13000"/>
            </a:xfrm>
            <a:custGeom>
              <a:avLst/>
              <a:gdLst/>
              <a:ahLst/>
              <a:cxnLst/>
              <a:rect l="l" t="t" r="r" b="b"/>
              <a:pathLst>
                <a:path w="496" h="520" extrusionOk="0">
                  <a:moveTo>
                    <a:pt x="251" y="0"/>
                  </a:moveTo>
                  <a:cubicBezTo>
                    <a:pt x="221" y="0"/>
                    <a:pt x="173" y="24"/>
                    <a:pt x="149" y="24"/>
                  </a:cubicBezTo>
                  <a:cubicBezTo>
                    <a:pt x="126" y="48"/>
                    <a:pt x="102" y="48"/>
                    <a:pt x="72" y="72"/>
                  </a:cubicBezTo>
                  <a:cubicBezTo>
                    <a:pt x="48" y="96"/>
                    <a:pt x="24" y="126"/>
                    <a:pt x="24" y="173"/>
                  </a:cubicBezTo>
                  <a:cubicBezTo>
                    <a:pt x="0" y="197"/>
                    <a:pt x="0" y="221"/>
                    <a:pt x="0" y="275"/>
                  </a:cubicBezTo>
                  <a:lnTo>
                    <a:pt x="0" y="323"/>
                  </a:lnTo>
                  <a:cubicBezTo>
                    <a:pt x="24" y="370"/>
                    <a:pt x="24" y="424"/>
                    <a:pt x="72" y="448"/>
                  </a:cubicBezTo>
                  <a:cubicBezTo>
                    <a:pt x="72" y="448"/>
                    <a:pt x="102" y="472"/>
                    <a:pt x="126" y="496"/>
                  </a:cubicBezTo>
                  <a:cubicBezTo>
                    <a:pt x="149" y="496"/>
                    <a:pt x="197" y="520"/>
                    <a:pt x="251" y="520"/>
                  </a:cubicBezTo>
                  <a:cubicBezTo>
                    <a:pt x="275" y="520"/>
                    <a:pt x="323" y="520"/>
                    <a:pt x="346" y="496"/>
                  </a:cubicBezTo>
                  <a:cubicBezTo>
                    <a:pt x="370" y="496"/>
                    <a:pt x="400" y="472"/>
                    <a:pt x="424" y="448"/>
                  </a:cubicBezTo>
                  <a:cubicBezTo>
                    <a:pt x="448" y="424"/>
                    <a:pt x="472" y="394"/>
                    <a:pt x="472" y="370"/>
                  </a:cubicBezTo>
                  <a:cubicBezTo>
                    <a:pt x="496" y="323"/>
                    <a:pt x="496" y="299"/>
                    <a:pt x="496" y="275"/>
                  </a:cubicBezTo>
                  <a:lnTo>
                    <a:pt x="496" y="197"/>
                  </a:lnTo>
                  <a:cubicBezTo>
                    <a:pt x="496" y="150"/>
                    <a:pt x="472" y="126"/>
                    <a:pt x="424" y="72"/>
                  </a:cubicBezTo>
                  <a:cubicBezTo>
                    <a:pt x="424" y="72"/>
                    <a:pt x="400" y="48"/>
                    <a:pt x="370" y="48"/>
                  </a:cubicBezTo>
                  <a:cubicBezTo>
                    <a:pt x="346" y="24"/>
                    <a:pt x="29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6"/>
            <p:cNvSpPr/>
            <p:nvPr/>
          </p:nvSpPr>
          <p:spPr>
            <a:xfrm>
              <a:off x="2921750" y="776325"/>
              <a:ext cx="9275" cy="9350"/>
            </a:xfrm>
            <a:custGeom>
              <a:avLst/>
              <a:gdLst/>
              <a:ahLst/>
              <a:cxnLst/>
              <a:rect l="l" t="t" r="r" b="b"/>
              <a:pathLst>
                <a:path w="371" h="374" extrusionOk="0">
                  <a:moveTo>
                    <a:pt x="197" y="1"/>
                  </a:moveTo>
                  <a:cubicBezTo>
                    <a:pt x="181" y="1"/>
                    <a:pt x="165" y="11"/>
                    <a:pt x="149" y="11"/>
                  </a:cubicBezTo>
                  <a:cubicBezTo>
                    <a:pt x="96" y="11"/>
                    <a:pt x="48" y="65"/>
                    <a:pt x="24" y="89"/>
                  </a:cubicBezTo>
                  <a:cubicBezTo>
                    <a:pt x="24" y="113"/>
                    <a:pt x="0" y="137"/>
                    <a:pt x="0" y="161"/>
                  </a:cubicBezTo>
                  <a:cubicBezTo>
                    <a:pt x="0" y="191"/>
                    <a:pt x="0" y="214"/>
                    <a:pt x="24" y="238"/>
                  </a:cubicBezTo>
                  <a:cubicBezTo>
                    <a:pt x="24" y="286"/>
                    <a:pt x="48" y="310"/>
                    <a:pt x="96" y="340"/>
                  </a:cubicBezTo>
                  <a:cubicBezTo>
                    <a:pt x="134" y="357"/>
                    <a:pt x="169" y="374"/>
                    <a:pt x="203" y="374"/>
                  </a:cubicBezTo>
                  <a:cubicBezTo>
                    <a:pt x="217" y="374"/>
                    <a:pt x="231" y="371"/>
                    <a:pt x="245" y="364"/>
                  </a:cubicBezTo>
                  <a:cubicBezTo>
                    <a:pt x="275" y="364"/>
                    <a:pt x="322" y="310"/>
                    <a:pt x="346" y="286"/>
                  </a:cubicBezTo>
                  <a:cubicBezTo>
                    <a:pt x="370" y="262"/>
                    <a:pt x="370" y="214"/>
                    <a:pt x="370" y="191"/>
                  </a:cubicBezTo>
                  <a:cubicBezTo>
                    <a:pt x="370" y="161"/>
                    <a:pt x="370" y="137"/>
                    <a:pt x="346" y="113"/>
                  </a:cubicBezTo>
                  <a:cubicBezTo>
                    <a:pt x="346" y="89"/>
                    <a:pt x="346" y="65"/>
                    <a:pt x="322" y="65"/>
                  </a:cubicBezTo>
                  <a:cubicBezTo>
                    <a:pt x="299" y="41"/>
                    <a:pt x="275" y="11"/>
                    <a:pt x="245" y="11"/>
                  </a:cubicBezTo>
                  <a:lnTo>
                    <a:pt x="221" y="11"/>
                  </a:lnTo>
                  <a:cubicBezTo>
                    <a:pt x="213" y="3"/>
                    <a:pt x="205"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6"/>
            <p:cNvSpPr/>
            <p:nvPr/>
          </p:nvSpPr>
          <p:spPr>
            <a:xfrm>
              <a:off x="2933525" y="703925"/>
              <a:ext cx="12425" cy="12675"/>
            </a:xfrm>
            <a:custGeom>
              <a:avLst/>
              <a:gdLst/>
              <a:ahLst/>
              <a:cxnLst/>
              <a:rect l="l" t="t" r="r" b="b"/>
              <a:pathLst>
                <a:path w="497" h="507" extrusionOk="0">
                  <a:moveTo>
                    <a:pt x="251" y="0"/>
                  </a:moveTo>
                  <a:cubicBezTo>
                    <a:pt x="222" y="0"/>
                    <a:pt x="174" y="24"/>
                    <a:pt x="150" y="24"/>
                  </a:cubicBezTo>
                  <a:cubicBezTo>
                    <a:pt x="126" y="48"/>
                    <a:pt x="102" y="48"/>
                    <a:pt x="72" y="72"/>
                  </a:cubicBezTo>
                  <a:cubicBezTo>
                    <a:pt x="48" y="102"/>
                    <a:pt x="25" y="125"/>
                    <a:pt x="25" y="173"/>
                  </a:cubicBezTo>
                  <a:cubicBezTo>
                    <a:pt x="1" y="197"/>
                    <a:pt x="1" y="221"/>
                    <a:pt x="1" y="251"/>
                  </a:cubicBezTo>
                  <a:lnTo>
                    <a:pt x="1" y="322"/>
                  </a:lnTo>
                  <a:cubicBezTo>
                    <a:pt x="25" y="370"/>
                    <a:pt x="48" y="400"/>
                    <a:pt x="72" y="448"/>
                  </a:cubicBezTo>
                  <a:cubicBezTo>
                    <a:pt x="102" y="448"/>
                    <a:pt x="102" y="472"/>
                    <a:pt x="126" y="472"/>
                  </a:cubicBezTo>
                  <a:cubicBezTo>
                    <a:pt x="174" y="496"/>
                    <a:pt x="198" y="496"/>
                    <a:pt x="251" y="496"/>
                  </a:cubicBezTo>
                  <a:cubicBezTo>
                    <a:pt x="259" y="504"/>
                    <a:pt x="270" y="506"/>
                    <a:pt x="282" y="506"/>
                  </a:cubicBezTo>
                  <a:cubicBezTo>
                    <a:pt x="305" y="506"/>
                    <a:pt x="331" y="496"/>
                    <a:pt x="347" y="496"/>
                  </a:cubicBezTo>
                  <a:cubicBezTo>
                    <a:pt x="371" y="472"/>
                    <a:pt x="401" y="472"/>
                    <a:pt x="425" y="448"/>
                  </a:cubicBezTo>
                  <a:cubicBezTo>
                    <a:pt x="448" y="424"/>
                    <a:pt x="472" y="400"/>
                    <a:pt x="472" y="346"/>
                  </a:cubicBezTo>
                  <a:cubicBezTo>
                    <a:pt x="496" y="322"/>
                    <a:pt x="496" y="299"/>
                    <a:pt x="496" y="251"/>
                  </a:cubicBezTo>
                  <a:lnTo>
                    <a:pt x="496" y="197"/>
                  </a:lnTo>
                  <a:cubicBezTo>
                    <a:pt x="472" y="149"/>
                    <a:pt x="448" y="125"/>
                    <a:pt x="425" y="72"/>
                  </a:cubicBezTo>
                  <a:cubicBezTo>
                    <a:pt x="401" y="72"/>
                    <a:pt x="401" y="48"/>
                    <a:pt x="371" y="48"/>
                  </a:cubicBezTo>
                  <a:cubicBezTo>
                    <a:pt x="347" y="24"/>
                    <a:pt x="29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6"/>
            <p:cNvSpPr/>
            <p:nvPr/>
          </p:nvSpPr>
          <p:spPr>
            <a:xfrm>
              <a:off x="2850250" y="680925"/>
              <a:ext cx="13600" cy="13475"/>
            </a:xfrm>
            <a:custGeom>
              <a:avLst/>
              <a:gdLst/>
              <a:ahLst/>
              <a:cxnLst/>
              <a:rect l="l" t="t" r="r" b="b"/>
              <a:pathLst>
                <a:path w="544" h="539" extrusionOk="0">
                  <a:moveTo>
                    <a:pt x="323" y="1"/>
                  </a:moveTo>
                  <a:cubicBezTo>
                    <a:pt x="269" y="1"/>
                    <a:pt x="245" y="1"/>
                    <a:pt x="221" y="25"/>
                  </a:cubicBezTo>
                  <a:cubicBezTo>
                    <a:pt x="174" y="25"/>
                    <a:pt x="150" y="48"/>
                    <a:pt x="120" y="72"/>
                  </a:cubicBezTo>
                  <a:cubicBezTo>
                    <a:pt x="96" y="72"/>
                    <a:pt x="72" y="96"/>
                    <a:pt x="48" y="150"/>
                  </a:cubicBezTo>
                  <a:cubicBezTo>
                    <a:pt x="24" y="174"/>
                    <a:pt x="24" y="198"/>
                    <a:pt x="24" y="246"/>
                  </a:cubicBezTo>
                  <a:cubicBezTo>
                    <a:pt x="0" y="275"/>
                    <a:pt x="24" y="299"/>
                    <a:pt x="24" y="347"/>
                  </a:cubicBezTo>
                  <a:cubicBezTo>
                    <a:pt x="24" y="371"/>
                    <a:pt x="48" y="395"/>
                    <a:pt x="48" y="395"/>
                  </a:cubicBezTo>
                  <a:cubicBezTo>
                    <a:pt x="72" y="448"/>
                    <a:pt x="96" y="472"/>
                    <a:pt x="150" y="496"/>
                  </a:cubicBezTo>
                  <a:cubicBezTo>
                    <a:pt x="174" y="520"/>
                    <a:pt x="197" y="520"/>
                    <a:pt x="221" y="520"/>
                  </a:cubicBezTo>
                  <a:cubicBezTo>
                    <a:pt x="233" y="532"/>
                    <a:pt x="253" y="538"/>
                    <a:pt x="275" y="538"/>
                  </a:cubicBezTo>
                  <a:cubicBezTo>
                    <a:pt x="297" y="538"/>
                    <a:pt x="323" y="532"/>
                    <a:pt x="347" y="520"/>
                  </a:cubicBezTo>
                  <a:cubicBezTo>
                    <a:pt x="371" y="520"/>
                    <a:pt x="395" y="520"/>
                    <a:pt x="418" y="496"/>
                  </a:cubicBezTo>
                  <a:cubicBezTo>
                    <a:pt x="448" y="472"/>
                    <a:pt x="496" y="448"/>
                    <a:pt x="520" y="395"/>
                  </a:cubicBezTo>
                  <a:cubicBezTo>
                    <a:pt x="520" y="395"/>
                    <a:pt x="520" y="371"/>
                    <a:pt x="544" y="347"/>
                  </a:cubicBezTo>
                  <a:lnTo>
                    <a:pt x="544" y="222"/>
                  </a:lnTo>
                  <a:lnTo>
                    <a:pt x="544" y="198"/>
                  </a:lnTo>
                  <a:cubicBezTo>
                    <a:pt x="520" y="174"/>
                    <a:pt x="520" y="150"/>
                    <a:pt x="496" y="96"/>
                  </a:cubicBezTo>
                  <a:cubicBezTo>
                    <a:pt x="472" y="72"/>
                    <a:pt x="448" y="48"/>
                    <a:pt x="418" y="48"/>
                  </a:cubicBezTo>
                  <a:cubicBezTo>
                    <a:pt x="395" y="25"/>
                    <a:pt x="347" y="25"/>
                    <a:pt x="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6"/>
            <p:cNvSpPr/>
            <p:nvPr/>
          </p:nvSpPr>
          <p:spPr>
            <a:xfrm>
              <a:off x="2798025" y="734950"/>
              <a:ext cx="9875" cy="9425"/>
            </a:xfrm>
            <a:custGeom>
              <a:avLst/>
              <a:gdLst/>
              <a:ahLst/>
              <a:cxnLst/>
              <a:rect l="l" t="t" r="r" b="b"/>
              <a:pathLst>
                <a:path w="395" h="377" extrusionOk="0">
                  <a:moveTo>
                    <a:pt x="173" y="1"/>
                  </a:moveTo>
                  <a:cubicBezTo>
                    <a:pt x="149" y="1"/>
                    <a:pt x="119" y="1"/>
                    <a:pt x="119" y="25"/>
                  </a:cubicBezTo>
                  <a:cubicBezTo>
                    <a:pt x="96" y="25"/>
                    <a:pt x="96" y="25"/>
                    <a:pt x="72" y="55"/>
                  </a:cubicBezTo>
                  <a:cubicBezTo>
                    <a:pt x="72" y="55"/>
                    <a:pt x="48" y="55"/>
                    <a:pt x="48" y="78"/>
                  </a:cubicBezTo>
                  <a:cubicBezTo>
                    <a:pt x="24" y="78"/>
                    <a:pt x="24" y="102"/>
                    <a:pt x="24" y="126"/>
                  </a:cubicBezTo>
                  <a:cubicBezTo>
                    <a:pt x="0" y="150"/>
                    <a:pt x="0" y="174"/>
                    <a:pt x="0" y="204"/>
                  </a:cubicBezTo>
                  <a:lnTo>
                    <a:pt x="0" y="252"/>
                  </a:lnTo>
                  <a:cubicBezTo>
                    <a:pt x="24" y="252"/>
                    <a:pt x="24" y="275"/>
                    <a:pt x="24" y="275"/>
                  </a:cubicBezTo>
                  <a:cubicBezTo>
                    <a:pt x="48" y="299"/>
                    <a:pt x="48" y="299"/>
                    <a:pt x="48" y="323"/>
                  </a:cubicBezTo>
                  <a:cubicBezTo>
                    <a:pt x="72" y="323"/>
                    <a:pt x="72" y="353"/>
                    <a:pt x="96" y="353"/>
                  </a:cubicBezTo>
                  <a:cubicBezTo>
                    <a:pt x="96" y="353"/>
                    <a:pt x="119" y="377"/>
                    <a:pt x="149" y="377"/>
                  </a:cubicBezTo>
                  <a:lnTo>
                    <a:pt x="269" y="377"/>
                  </a:lnTo>
                  <a:lnTo>
                    <a:pt x="322" y="323"/>
                  </a:lnTo>
                  <a:lnTo>
                    <a:pt x="346" y="299"/>
                  </a:lnTo>
                  <a:cubicBezTo>
                    <a:pt x="370" y="275"/>
                    <a:pt x="370" y="275"/>
                    <a:pt x="370" y="252"/>
                  </a:cubicBezTo>
                  <a:cubicBezTo>
                    <a:pt x="394" y="228"/>
                    <a:pt x="394" y="204"/>
                    <a:pt x="394" y="204"/>
                  </a:cubicBezTo>
                  <a:lnTo>
                    <a:pt x="394" y="150"/>
                  </a:lnTo>
                  <a:cubicBezTo>
                    <a:pt x="370" y="126"/>
                    <a:pt x="370" y="102"/>
                    <a:pt x="346" y="78"/>
                  </a:cubicBezTo>
                  <a:lnTo>
                    <a:pt x="322" y="55"/>
                  </a:lnTo>
                  <a:lnTo>
                    <a:pt x="299" y="25"/>
                  </a:lnTo>
                  <a:cubicBezTo>
                    <a:pt x="269" y="25"/>
                    <a:pt x="245"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6"/>
            <p:cNvSpPr/>
            <p:nvPr/>
          </p:nvSpPr>
          <p:spPr>
            <a:xfrm>
              <a:off x="2873225" y="647950"/>
              <a:ext cx="21075" cy="21225"/>
            </a:xfrm>
            <a:custGeom>
              <a:avLst/>
              <a:gdLst/>
              <a:ahLst/>
              <a:cxnLst/>
              <a:rect l="l" t="t" r="r" b="b"/>
              <a:pathLst>
                <a:path w="843" h="849" extrusionOk="0">
                  <a:moveTo>
                    <a:pt x="425" y="0"/>
                  </a:moveTo>
                  <a:cubicBezTo>
                    <a:pt x="371" y="0"/>
                    <a:pt x="323" y="0"/>
                    <a:pt x="246" y="24"/>
                  </a:cubicBezTo>
                  <a:cubicBezTo>
                    <a:pt x="198" y="48"/>
                    <a:pt x="174" y="72"/>
                    <a:pt x="126" y="126"/>
                  </a:cubicBezTo>
                  <a:cubicBezTo>
                    <a:pt x="72" y="150"/>
                    <a:pt x="49" y="197"/>
                    <a:pt x="25" y="251"/>
                  </a:cubicBezTo>
                  <a:cubicBezTo>
                    <a:pt x="1" y="299"/>
                    <a:pt x="1" y="371"/>
                    <a:pt x="1" y="424"/>
                  </a:cubicBezTo>
                  <a:cubicBezTo>
                    <a:pt x="1" y="448"/>
                    <a:pt x="1" y="496"/>
                    <a:pt x="25" y="520"/>
                  </a:cubicBezTo>
                  <a:cubicBezTo>
                    <a:pt x="25" y="597"/>
                    <a:pt x="72" y="669"/>
                    <a:pt x="126" y="723"/>
                  </a:cubicBezTo>
                  <a:cubicBezTo>
                    <a:pt x="198" y="794"/>
                    <a:pt x="299" y="848"/>
                    <a:pt x="425" y="848"/>
                  </a:cubicBezTo>
                  <a:cubicBezTo>
                    <a:pt x="472" y="848"/>
                    <a:pt x="544" y="848"/>
                    <a:pt x="598" y="818"/>
                  </a:cubicBezTo>
                  <a:cubicBezTo>
                    <a:pt x="646" y="794"/>
                    <a:pt x="693" y="771"/>
                    <a:pt x="723" y="723"/>
                  </a:cubicBezTo>
                  <a:cubicBezTo>
                    <a:pt x="771" y="669"/>
                    <a:pt x="795" y="645"/>
                    <a:pt x="819" y="574"/>
                  </a:cubicBezTo>
                  <a:cubicBezTo>
                    <a:pt x="843" y="520"/>
                    <a:pt x="843" y="472"/>
                    <a:pt x="843" y="424"/>
                  </a:cubicBezTo>
                  <a:lnTo>
                    <a:pt x="843" y="299"/>
                  </a:lnTo>
                  <a:cubicBezTo>
                    <a:pt x="819" y="221"/>
                    <a:pt x="771" y="174"/>
                    <a:pt x="723" y="126"/>
                  </a:cubicBezTo>
                  <a:cubicBezTo>
                    <a:pt x="646" y="48"/>
                    <a:pt x="5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6"/>
            <p:cNvSpPr/>
            <p:nvPr/>
          </p:nvSpPr>
          <p:spPr>
            <a:xfrm>
              <a:off x="3003825" y="723125"/>
              <a:ext cx="13000" cy="11650"/>
            </a:xfrm>
            <a:custGeom>
              <a:avLst/>
              <a:gdLst/>
              <a:ahLst/>
              <a:cxnLst/>
              <a:rect l="l" t="t" r="r" b="b"/>
              <a:pathLst>
                <a:path w="520" h="466" extrusionOk="0">
                  <a:moveTo>
                    <a:pt x="271" y="0"/>
                  </a:moveTo>
                  <a:cubicBezTo>
                    <a:pt x="210" y="0"/>
                    <a:pt x="144" y="20"/>
                    <a:pt x="96" y="50"/>
                  </a:cubicBezTo>
                  <a:cubicBezTo>
                    <a:pt x="72" y="80"/>
                    <a:pt x="48" y="104"/>
                    <a:pt x="24" y="128"/>
                  </a:cubicBezTo>
                  <a:cubicBezTo>
                    <a:pt x="1" y="151"/>
                    <a:pt x="1" y="199"/>
                    <a:pt x="1" y="229"/>
                  </a:cubicBezTo>
                  <a:cubicBezTo>
                    <a:pt x="1" y="277"/>
                    <a:pt x="1" y="301"/>
                    <a:pt x="24" y="348"/>
                  </a:cubicBezTo>
                  <a:cubicBezTo>
                    <a:pt x="48" y="378"/>
                    <a:pt x="72" y="402"/>
                    <a:pt x="96" y="426"/>
                  </a:cubicBezTo>
                  <a:cubicBezTo>
                    <a:pt x="142" y="454"/>
                    <a:pt x="203" y="466"/>
                    <a:pt x="261" y="466"/>
                  </a:cubicBezTo>
                  <a:cubicBezTo>
                    <a:pt x="302" y="466"/>
                    <a:pt x="341" y="460"/>
                    <a:pt x="371" y="450"/>
                  </a:cubicBezTo>
                  <a:cubicBezTo>
                    <a:pt x="371" y="426"/>
                    <a:pt x="395" y="426"/>
                    <a:pt x="424" y="402"/>
                  </a:cubicBezTo>
                  <a:cubicBezTo>
                    <a:pt x="472" y="378"/>
                    <a:pt x="520" y="301"/>
                    <a:pt x="520" y="229"/>
                  </a:cubicBezTo>
                  <a:cubicBezTo>
                    <a:pt x="520" y="175"/>
                    <a:pt x="472" y="104"/>
                    <a:pt x="424" y="80"/>
                  </a:cubicBezTo>
                  <a:cubicBezTo>
                    <a:pt x="395" y="50"/>
                    <a:pt x="371" y="50"/>
                    <a:pt x="371" y="26"/>
                  </a:cubicBezTo>
                  <a:cubicBezTo>
                    <a:pt x="343" y="8"/>
                    <a:pt x="308"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6"/>
            <p:cNvSpPr/>
            <p:nvPr/>
          </p:nvSpPr>
          <p:spPr>
            <a:xfrm>
              <a:off x="2986950" y="782875"/>
              <a:ext cx="25550" cy="24550"/>
            </a:xfrm>
            <a:custGeom>
              <a:avLst/>
              <a:gdLst/>
              <a:ahLst/>
              <a:cxnLst/>
              <a:rect l="l" t="t" r="r" b="b"/>
              <a:pathLst>
                <a:path w="1022" h="982" extrusionOk="0">
                  <a:moveTo>
                    <a:pt x="473" y="0"/>
                  </a:moveTo>
                  <a:cubicBezTo>
                    <a:pt x="401" y="0"/>
                    <a:pt x="323" y="24"/>
                    <a:pt x="252" y="78"/>
                  </a:cubicBezTo>
                  <a:cubicBezTo>
                    <a:pt x="150" y="126"/>
                    <a:pt x="79" y="197"/>
                    <a:pt x="55" y="299"/>
                  </a:cubicBezTo>
                  <a:cubicBezTo>
                    <a:pt x="1" y="376"/>
                    <a:pt x="1" y="448"/>
                    <a:pt x="1" y="549"/>
                  </a:cubicBezTo>
                  <a:cubicBezTo>
                    <a:pt x="25" y="645"/>
                    <a:pt x="79" y="746"/>
                    <a:pt x="150" y="824"/>
                  </a:cubicBezTo>
                  <a:lnTo>
                    <a:pt x="150" y="848"/>
                  </a:lnTo>
                  <a:cubicBezTo>
                    <a:pt x="248" y="945"/>
                    <a:pt x="389" y="982"/>
                    <a:pt x="517" y="982"/>
                  </a:cubicBezTo>
                  <a:cubicBezTo>
                    <a:pt x="553" y="982"/>
                    <a:pt x="589" y="979"/>
                    <a:pt x="622" y="973"/>
                  </a:cubicBezTo>
                  <a:cubicBezTo>
                    <a:pt x="801" y="920"/>
                    <a:pt x="920" y="794"/>
                    <a:pt x="974" y="621"/>
                  </a:cubicBezTo>
                  <a:cubicBezTo>
                    <a:pt x="1022" y="448"/>
                    <a:pt x="974" y="275"/>
                    <a:pt x="849" y="149"/>
                  </a:cubicBezTo>
                  <a:cubicBezTo>
                    <a:pt x="801" y="78"/>
                    <a:pt x="723" y="48"/>
                    <a:pt x="622" y="24"/>
                  </a:cubicBezTo>
                  <a:cubicBezTo>
                    <a:pt x="586" y="12"/>
                    <a:pt x="543" y="6"/>
                    <a:pt x="499" y="6"/>
                  </a:cubicBezTo>
                  <a:cubicBezTo>
                    <a:pt x="456" y="6"/>
                    <a:pt x="413" y="12"/>
                    <a:pt x="377" y="24"/>
                  </a:cubicBezTo>
                  <a:cubicBezTo>
                    <a:pt x="401" y="0"/>
                    <a:pt x="449"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6"/>
            <p:cNvSpPr/>
            <p:nvPr/>
          </p:nvSpPr>
          <p:spPr>
            <a:xfrm>
              <a:off x="3043525" y="708850"/>
              <a:ext cx="11225" cy="12550"/>
            </a:xfrm>
            <a:custGeom>
              <a:avLst/>
              <a:gdLst/>
              <a:ahLst/>
              <a:cxnLst/>
              <a:rect l="l" t="t" r="r" b="b"/>
              <a:pathLst>
                <a:path w="449" h="502" extrusionOk="0">
                  <a:moveTo>
                    <a:pt x="227" y="0"/>
                  </a:moveTo>
                  <a:cubicBezTo>
                    <a:pt x="204" y="24"/>
                    <a:pt x="180" y="24"/>
                    <a:pt x="150" y="24"/>
                  </a:cubicBezTo>
                  <a:cubicBezTo>
                    <a:pt x="150" y="24"/>
                    <a:pt x="126" y="24"/>
                    <a:pt x="102" y="54"/>
                  </a:cubicBezTo>
                  <a:cubicBezTo>
                    <a:pt x="78" y="54"/>
                    <a:pt x="78" y="78"/>
                    <a:pt x="54" y="102"/>
                  </a:cubicBezTo>
                  <a:cubicBezTo>
                    <a:pt x="30" y="125"/>
                    <a:pt x="30" y="149"/>
                    <a:pt x="1" y="173"/>
                  </a:cubicBezTo>
                  <a:lnTo>
                    <a:pt x="1" y="227"/>
                  </a:lnTo>
                  <a:lnTo>
                    <a:pt x="1" y="322"/>
                  </a:lnTo>
                  <a:cubicBezTo>
                    <a:pt x="30" y="376"/>
                    <a:pt x="30" y="400"/>
                    <a:pt x="54" y="424"/>
                  </a:cubicBezTo>
                  <a:cubicBezTo>
                    <a:pt x="102" y="472"/>
                    <a:pt x="150" y="502"/>
                    <a:pt x="227" y="502"/>
                  </a:cubicBezTo>
                  <a:cubicBezTo>
                    <a:pt x="251" y="502"/>
                    <a:pt x="275" y="502"/>
                    <a:pt x="299" y="472"/>
                  </a:cubicBezTo>
                  <a:cubicBezTo>
                    <a:pt x="329" y="472"/>
                    <a:pt x="353" y="448"/>
                    <a:pt x="377" y="424"/>
                  </a:cubicBezTo>
                  <a:cubicBezTo>
                    <a:pt x="401" y="400"/>
                    <a:pt x="424" y="376"/>
                    <a:pt x="424" y="322"/>
                  </a:cubicBezTo>
                  <a:cubicBezTo>
                    <a:pt x="448" y="299"/>
                    <a:pt x="448" y="251"/>
                    <a:pt x="424" y="227"/>
                  </a:cubicBezTo>
                  <a:lnTo>
                    <a:pt x="424" y="173"/>
                  </a:lnTo>
                  <a:cubicBezTo>
                    <a:pt x="424" y="149"/>
                    <a:pt x="401" y="125"/>
                    <a:pt x="401" y="125"/>
                  </a:cubicBezTo>
                  <a:cubicBezTo>
                    <a:pt x="401" y="102"/>
                    <a:pt x="377" y="78"/>
                    <a:pt x="353" y="54"/>
                  </a:cubicBezTo>
                  <a:cubicBezTo>
                    <a:pt x="329" y="54"/>
                    <a:pt x="329" y="24"/>
                    <a:pt x="299" y="24"/>
                  </a:cubicBezTo>
                  <a:cubicBezTo>
                    <a:pt x="275" y="24"/>
                    <a:pt x="251" y="0"/>
                    <a:pt x="2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6"/>
            <p:cNvSpPr/>
            <p:nvPr/>
          </p:nvSpPr>
          <p:spPr>
            <a:xfrm>
              <a:off x="3047250" y="757350"/>
              <a:ext cx="19425" cy="14950"/>
            </a:xfrm>
            <a:custGeom>
              <a:avLst/>
              <a:gdLst/>
              <a:ahLst/>
              <a:cxnLst/>
              <a:rect l="l" t="t" r="r" b="b"/>
              <a:pathLst>
                <a:path w="777" h="598" extrusionOk="0">
                  <a:moveTo>
                    <a:pt x="401" y="0"/>
                  </a:moveTo>
                  <a:cubicBezTo>
                    <a:pt x="1" y="0"/>
                    <a:pt x="1" y="597"/>
                    <a:pt x="401" y="597"/>
                  </a:cubicBezTo>
                  <a:cubicBezTo>
                    <a:pt x="777" y="597"/>
                    <a:pt x="777" y="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6"/>
            <p:cNvSpPr/>
            <p:nvPr/>
          </p:nvSpPr>
          <p:spPr>
            <a:xfrm>
              <a:off x="2871300" y="815000"/>
              <a:ext cx="16275" cy="15800"/>
            </a:xfrm>
            <a:custGeom>
              <a:avLst/>
              <a:gdLst/>
              <a:ahLst/>
              <a:cxnLst/>
              <a:rect l="l" t="t" r="r" b="b"/>
              <a:pathLst>
                <a:path w="651" h="632" extrusionOk="0">
                  <a:moveTo>
                    <a:pt x="281" y="1"/>
                  </a:moveTo>
                  <a:cubicBezTo>
                    <a:pt x="249" y="1"/>
                    <a:pt x="220" y="18"/>
                    <a:pt x="203" y="35"/>
                  </a:cubicBezTo>
                  <a:cubicBezTo>
                    <a:pt x="149" y="35"/>
                    <a:pt x="126" y="58"/>
                    <a:pt x="102" y="82"/>
                  </a:cubicBezTo>
                  <a:cubicBezTo>
                    <a:pt x="54" y="106"/>
                    <a:pt x="54" y="160"/>
                    <a:pt x="24" y="184"/>
                  </a:cubicBezTo>
                  <a:cubicBezTo>
                    <a:pt x="0" y="232"/>
                    <a:pt x="0" y="285"/>
                    <a:pt x="0" y="309"/>
                  </a:cubicBezTo>
                  <a:lnTo>
                    <a:pt x="0" y="405"/>
                  </a:lnTo>
                  <a:cubicBezTo>
                    <a:pt x="24" y="458"/>
                    <a:pt x="54" y="506"/>
                    <a:pt x="102" y="530"/>
                  </a:cubicBezTo>
                  <a:cubicBezTo>
                    <a:pt x="126" y="554"/>
                    <a:pt x="126" y="584"/>
                    <a:pt x="149" y="584"/>
                  </a:cubicBezTo>
                  <a:cubicBezTo>
                    <a:pt x="203" y="632"/>
                    <a:pt x="251" y="632"/>
                    <a:pt x="323" y="632"/>
                  </a:cubicBezTo>
                  <a:cubicBezTo>
                    <a:pt x="352" y="632"/>
                    <a:pt x="400" y="632"/>
                    <a:pt x="448" y="608"/>
                  </a:cubicBezTo>
                  <a:cubicBezTo>
                    <a:pt x="472" y="608"/>
                    <a:pt x="526" y="584"/>
                    <a:pt x="549" y="530"/>
                  </a:cubicBezTo>
                  <a:cubicBezTo>
                    <a:pt x="573" y="506"/>
                    <a:pt x="597" y="482"/>
                    <a:pt x="597" y="435"/>
                  </a:cubicBezTo>
                  <a:cubicBezTo>
                    <a:pt x="621" y="405"/>
                    <a:pt x="651" y="357"/>
                    <a:pt x="621" y="309"/>
                  </a:cubicBezTo>
                  <a:lnTo>
                    <a:pt x="621" y="232"/>
                  </a:lnTo>
                  <a:cubicBezTo>
                    <a:pt x="597" y="184"/>
                    <a:pt x="573" y="136"/>
                    <a:pt x="549" y="82"/>
                  </a:cubicBezTo>
                  <a:cubicBezTo>
                    <a:pt x="526" y="82"/>
                    <a:pt x="502" y="58"/>
                    <a:pt x="472" y="35"/>
                  </a:cubicBezTo>
                  <a:cubicBezTo>
                    <a:pt x="424" y="11"/>
                    <a:pt x="376" y="11"/>
                    <a:pt x="323" y="11"/>
                  </a:cubicBezTo>
                  <a:cubicBezTo>
                    <a:pt x="309" y="4"/>
                    <a:pt x="295"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6"/>
            <p:cNvSpPr/>
            <p:nvPr/>
          </p:nvSpPr>
          <p:spPr>
            <a:xfrm>
              <a:off x="2941000" y="829575"/>
              <a:ext cx="10625" cy="9875"/>
            </a:xfrm>
            <a:custGeom>
              <a:avLst/>
              <a:gdLst/>
              <a:ahLst/>
              <a:cxnLst/>
              <a:rect l="l" t="t" r="r" b="b"/>
              <a:pathLst>
                <a:path w="425" h="395" extrusionOk="0">
                  <a:moveTo>
                    <a:pt x="221" y="1"/>
                  </a:moveTo>
                  <a:cubicBezTo>
                    <a:pt x="173" y="1"/>
                    <a:pt x="149" y="1"/>
                    <a:pt x="126" y="25"/>
                  </a:cubicBezTo>
                  <a:cubicBezTo>
                    <a:pt x="102" y="25"/>
                    <a:pt x="102" y="25"/>
                    <a:pt x="72" y="49"/>
                  </a:cubicBezTo>
                  <a:cubicBezTo>
                    <a:pt x="48" y="49"/>
                    <a:pt x="24" y="72"/>
                    <a:pt x="24" y="96"/>
                  </a:cubicBezTo>
                  <a:cubicBezTo>
                    <a:pt x="0" y="120"/>
                    <a:pt x="0" y="150"/>
                    <a:pt x="0" y="198"/>
                  </a:cubicBezTo>
                  <a:cubicBezTo>
                    <a:pt x="0" y="222"/>
                    <a:pt x="0" y="246"/>
                    <a:pt x="24" y="269"/>
                  </a:cubicBezTo>
                  <a:cubicBezTo>
                    <a:pt x="24" y="299"/>
                    <a:pt x="48" y="323"/>
                    <a:pt x="72" y="347"/>
                  </a:cubicBezTo>
                  <a:cubicBezTo>
                    <a:pt x="102" y="347"/>
                    <a:pt x="102" y="347"/>
                    <a:pt x="126" y="371"/>
                  </a:cubicBezTo>
                  <a:cubicBezTo>
                    <a:pt x="149" y="371"/>
                    <a:pt x="173" y="395"/>
                    <a:pt x="221" y="395"/>
                  </a:cubicBezTo>
                  <a:cubicBezTo>
                    <a:pt x="251" y="395"/>
                    <a:pt x="299" y="371"/>
                    <a:pt x="323" y="371"/>
                  </a:cubicBezTo>
                  <a:cubicBezTo>
                    <a:pt x="370" y="323"/>
                    <a:pt x="424" y="246"/>
                    <a:pt x="424" y="198"/>
                  </a:cubicBezTo>
                  <a:cubicBezTo>
                    <a:pt x="424" y="120"/>
                    <a:pt x="370" y="49"/>
                    <a:pt x="323" y="25"/>
                  </a:cubicBezTo>
                  <a:cubicBezTo>
                    <a:pt x="299" y="1"/>
                    <a:pt x="251" y="1"/>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6"/>
            <p:cNvSpPr/>
            <p:nvPr/>
          </p:nvSpPr>
          <p:spPr>
            <a:xfrm>
              <a:off x="3029350" y="796000"/>
              <a:ext cx="28525" cy="28525"/>
            </a:xfrm>
            <a:custGeom>
              <a:avLst/>
              <a:gdLst/>
              <a:ahLst/>
              <a:cxnLst/>
              <a:rect l="l" t="t" r="r" b="b"/>
              <a:pathLst>
                <a:path w="1141" h="1141" extrusionOk="0">
                  <a:moveTo>
                    <a:pt x="568" y="1"/>
                  </a:moveTo>
                  <a:cubicBezTo>
                    <a:pt x="496" y="1"/>
                    <a:pt x="418" y="24"/>
                    <a:pt x="347" y="48"/>
                  </a:cubicBezTo>
                  <a:cubicBezTo>
                    <a:pt x="299" y="72"/>
                    <a:pt x="221" y="120"/>
                    <a:pt x="174" y="174"/>
                  </a:cubicBezTo>
                  <a:cubicBezTo>
                    <a:pt x="120" y="221"/>
                    <a:pt x="72" y="299"/>
                    <a:pt x="48" y="347"/>
                  </a:cubicBezTo>
                  <a:cubicBezTo>
                    <a:pt x="24" y="418"/>
                    <a:pt x="0" y="496"/>
                    <a:pt x="0" y="568"/>
                  </a:cubicBezTo>
                  <a:cubicBezTo>
                    <a:pt x="24" y="621"/>
                    <a:pt x="24" y="669"/>
                    <a:pt x="24" y="717"/>
                  </a:cubicBezTo>
                  <a:cubicBezTo>
                    <a:pt x="48" y="818"/>
                    <a:pt x="96" y="896"/>
                    <a:pt x="174" y="968"/>
                  </a:cubicBezTo>
                  <a:cubicBezTo>
                    <a:pt x="221" y="992"/>
                    <a:pt x="245" y="1045"/>
                    <a:pt x="299" y="1069"/>
                  </a:cubicBezTo>
                  <a:cubicBezTo>
                    <a:pt x="371" y="1117"/>
                    <a:pt x="472" y="1141"/>
                    <a:pt x="568" y="1141"/>
                  </a:cubicBezTo>
                  <a:cubicBezTo>
                    <a:pt x="645" y="1141"/>
                    <a:pt x="717" y="1117"/>
                    <a:pt x="794" y="1093"/>
                  </a:cubicBezTo>
                  <a:cubicBezTo>
                    <a:pt x="866" y="1069"/>
                    <a:pt x="920" y="1015"/>
                    <a:pt x="968" y="968"/>
                  </a:cubicBezTo>
                  <a:cubicBezTo>
                    <a:pt x="1015" y="920"/>
                    <a:pt x="1069" y="866"/>
                    <a:pt x="1093" y="795"/>
                  </a:cubicBezTo>
                  <a:cubicBezTo>
                    <a:pt x="1117" y="717"/>
                    <a:pt x="1141" y="645"/>
                    <a:pt x="1141" y="568"/>
                  </a:cubicBezTo>
                  <a:cubicBezTo>
                    <a:pt x="1141" y="520"/>
                    <a:pt x="1117" y="472"/>
                    <a:pt x="1117" y="418"/>
                  </a:cubicBezTo>
                  <a:cubicBezTo>
                    <a:pt x="1093" y="323"/>
                    <a:pt x="1045" y="245"/>
                    <a:pt x="968" y="174"/>
                  </a:cubicBezTo>
                  <a:cubicBezTo>
                    <a:pt x="944" y="150"/>
                    <a:pt x="896" y="120"/>
                    <a:pt x="866" y="96"/>
                  </a:cubicBezTo>
                  <a:cubicBezTo>
                    <a:pt x="771" y="24"/>
                    <a:pt x="669" y="1"/>
                    <a:pt x="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6"/>
            <p:cNvSpPr/>
            <p:nvPr/>
          </p:nvSpPr>
          <p:spPr>
            <a:xfrm>
              <a:off x="2811000" y="780325"/>
              <a:ext cx="17475" cy="17500"/>
            </a:xfrm>
            <a:custGeom>
              <a:avLst/>
              <a:gdLst/>
              <a:ahLst/>
              <a:cxnLst/>
              <a:rect l="l" t="t" r="r" b="b"/>
              <a:pathLst>
                <a:path w="699" h="700" extrusionOk="0">
                  <a:moveTo>
                    <a:pt x="347" y="1"/>
                  </a:moveTo>
                  <a:cubicBezTo>
                    <a:pt x="299" y="1"/>
                    <a:pt x="275" y="1"/>
                    <a:pt x="227" y="31"/>
                  </a:cubicBezTo>
                  <a:cubicBezTo>
                    <a:pt x="174" y="54"/>
                    <a:pt x="150" y="78"/>
                    <a:pt x="102" y="102"/>
                  </a:cubicBezTo>
                  <a:cubicBezTo>
                    <a:pt x="78" y="126"/>
                    <a:pt x="48" y="180"/>
                    <a:pt x="48" y="204"/>
                  </a:cubicBezTo>
                  <a:cubicBezTo>
                    <a:pt x="24" y="251"/>
                    <a:pt x="0" y="299"/>
                    <a:pt x="0" y="353"/>
                  </a:cubicBezTo>
                  <a:cubicBezTo>
                    <a:pt x="24" y="377"/>
                    <a:pt x="24" y="401"/>
                    <a:pt x="24" y="448"/>
                  </a:cubicBezTo>
                  <a:cubicBezTo>
                    <a:pt x="48" y="502"/>
                    <a:pt x="78" y="550"/>
                    <a:pt x="102" y="598"/>
                  </a:cubicBezTo>
                  <a:cubicBezTo>
                    <a:pt x="126" y="598"/>
                    <a:pt x="150" y="628"/>
                    <a:pt x="174" y="651"/>
                  </a:cubicBezTo>
                  <a:cubicBezTo>
                    <a:pt x="227" y="675"/>
                    <a:pt x="299" y="699"/>
                    <a:pt x="347" y="699"/>
                  </a:cubicBezTo>
                  <a:cubicBezTo>
                    <a:pt x="400" y="699"/>
                    <a:pt x="448" y="675"/>
                    <a:pt x="496" y="675"/>
                  </a:cubicBezTo>
                  <a:cubicBezTo>
                    <a:pt x="526" y="651"/>
                    <a:pt x="574" y="628"/>
                    <a:pt x="597" y="598"/>
                  </a:cubicBezTo>
                  <a:cubicBezTo>
                    <a:pt x="621" y="550"/>
                    <a:pt x="645" y="526"/>
                    <a:pt x="675" y="478"/>
                  </a:cubicBezTo>
                  <a:cubicBezTo>
                    <a:pt x="699" y="448"/>
                    <a:pt x="699" y="401"/>
                    <a:pt x="699" y="353"/>
                  </a:cubicBezTo>
                  <a:lnTo>
                    <a:pt x="699" y="251"/>
                  </a:lnTo>
                  <a:cubicBezTo>
                    <a:pt x="675" y="204"/>
                    <a:pt x="645" y="150"/>
                    <a:pt x="597" y="102"/>
                  </a:cubicBezTo>
                  <a:cubicBezTo>
                    <a:pt x="574" y="78"/>
                    <a:pt x="550" y="78"/>
                    <a:pt x="526" y="54"/>
                  </a:cubicBezTo>
                  <a:cubicBezTo>
                    <a:pt x="472" y="31"/>
                    <a:pt x="424"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6"/>
            <p:cNvSpPr/>
            <p:nvPr/>
          </p:nvSpPr>
          <p:spPr>
            <a:xfrm>
              <a:off x="2916675" y="629300"/>
              <a:ext cx="16875" cy="16125"/>
            </a:xfrm>
            <a:custGeom>
              <a:avLst/>
              <a:gdLst/>
              <a:ahLst/>
              <a:cxnLst/>
              <a:rect l="l" t="t" r="r" b="b"/>
              <a:pathLst>
                <a:path w="675" h="645" extrusionOk="0">
                  <a:moveTo>
                    <a:pt x="328" y="0"/>
                  </a:moveTo>
                  <a:cubicBezTo>
                    <a:pt x="299" y="0"/>
                    <a:pt x="251" y="0"/>
                    <a:pt x="203" y="24"/>
                  </a:cubicBezTo>
                  <a:cubicBezTo>
                    <a:pt x="179" y="24"/>
                    <a:pt x="125" y="48"/>
                    <a:pt x="102" y="72"/>
                  </a:cubicBezTo>
                  <a:cubicBezTo>
                    <a:pt x="78" y="126"/>
                    <a:pt x="54" y="149"/>
                    <a:pt x="54" y="197"/>
                  </a:cubicBezTo>
                  <a:cubicBezTo>
                    <a:pt x="30" y="221"/>
                    <a:pt x="0" y="275"/>
                    <a:pt x="30" y="323"/>
                  </a:cubicBezTo>
                  <a:lnTo>
                    <a:pt x="30" y="400"/>
                  </a:lnTo>
                  <a:cubicBezTo>
                    <a:pt x="54" y="448"/>
                    <a:pt x="78" y="496"/>
                    <a:pt x="102" y="549"/>
                  </a:cubicBezTo>
                  <a:cubicBezTo>
                    <a:pt x="125" y="549"/>
                    <a:pt x="149" y="573"/>
                    <a:pt x="179" y="597"/>
                  </a:cubicBezTo>
                  <a:cubicBezTo>
                    <a:pt x="227" y="621"/>
                    <a:pt x="275" y="645"/>
                    <a:pt x="328" y="645"/>
                  </a:cubicBezTo>
                  <a:cubicBezTo>
                    <a:pt x="376" y="645"/>
                    <a:pt x="424" y="621"/>
                    <a:pt x="448" y="597"/>
                  </a:cubicBezTo>
                  <a:cubicBezTo>
                    <a:pt x="502" y="597"/>
                    <a:pt x="525" y="573"/>
                    <a:pt x="573" y="549"/>
                  </a:cubicBezTo>
                  <a:cubicBezTo>
                    <a:pt x="597" y="520"/>
                    <a:pt x="627" y="472"/>
                    <a:pt x="627" y="448"/>
                  </a:cubicBezTo>
                  <a:cubicBezTo>
                    <a:pt x="651" y="400"/>
                    <a:pt x="675" y="346"/>
                    <a:pt x="651" y="323"/>
                  </a:cubicBezTo>
                  <a:lnTo>
                    <a:pt x="651" y="221"/>
                  </a:lnTo>
                  <a:cubicBezTo>
                    <a:pt x="627" y="173"/>
                    <a:pt x="597" y="126"/>
                    <a:pt x="573" y="72"/>
                  </a:cubicBezTo>
                  <a:cubicBezTo>
                    <a:pt x="549" y="72"/>
                    <a:pt x="525" y="48"/>
                    <a:pt x="502" y="24"/>
                  </a:cubicBezTo>
                  <a:cubicBezTo>
                    <a:pt x="448" y="0"/>
                    <a:pt x="400" y="0"/>
                    <a:pt x="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6"/>
            <p:cNvSpPr/>
            <p:nvPr/>
          </p:nvSpPr>
          <p:spPr>
            <a:xfrm>
              <a:off x="3025625" y="664675"/>
              <a:ext cx="21050" cy="21200"/>
            </a:xfrm>
            <a:custGeom>
              <a:avLst/>
              <a:gdLst/>
              <a:ahLst/>
              <a:cxnLst/>
              <a:rect l="l" t="t" r="r" b="b"/>
              <a:pathLst>
                <a:path w="842" h="848" extrusionOk="0">
                  <a:moveTo>
                    <a:pt x="418" y="0"/>
                  </a:moveTo>
                  <a:cubicBezTo>
                    <a:pt x="370" y="0"/>
                    <a:pt x="323" y="0"/>
                    <a:pt x="269" y="54"/>
                  </a:cubicBezTo>
                  <a:cubicBezTo>
                    <a:pt x="221" y="54"/>
                    <a:pt x="173" y="78"/>
                    <a:pt x="120" y="125"/>
                  </a:cubicBezTo>
                  <a:cubicBezTo>
                    <a:pt x="96" y="149"/>
                    <a:pt x="72" y="203"/>
                    <a:pt x="48" y="251"/>
                  </a:cubicBezTo>
                  <a:cubicBezTo>
                    <a:pt x="24" y="299"/>
                    <a:pt x="0" y="352"/>
                    <a:pt x="24" y="424"/>
                  </a:cubicBezTo>
                  <a:lnTo>
                    <a:pt x="24" y="525"/>
                  </a:lnTo>
                  <a:cubicBezTo>
                    <a:pt x="48" y="597"/>
                    <a:pt x="72" y="675"/>
                    <a:pt x="120" y="722"/>
                  </a:cubicBezTo>
                  <a:cubicBezTo>
                    <a:pt x="173" y="722"/>
                    <a:pt x="197" y="746"/>
                    <a:pt x="221" y="776"/>
                  </a:cubicBezTo>
                  <a:cubicBezTo>
                    <a:pt x="269" y="824"/>
                    <a:pt x="346" y="824"/>
                    <a:pt x="418" y="848"/>
                  </a:cubicBezTo>
                  <a:cubicBezTo>
                    <a:pt x="496" y="848"/>
                    <a:pt x="543" y="824"/>
                    <a:pt x="597" y="800"/>
                  </a:cubicBezTo>
                  <a:cubicBezTo>
                    <a:pt x="645" y="776"/>
                    <a:pt x="693" y="746"/>
                    <a:pt x="717" y="722"/>
                  </a:cubicBezTo>
                  <a:cubicBezTo>
                    <a:pt x="770" y="675"/>
                    <a:pt x="794" y="627"/>
                    <a:pt x="818" y="573"/>
                  </a:cubicBezTo>
                  <a:cubicBezTo>
                    <a:pt x="842" y="525"/>
                    <a:pt x="842" y="478"/>
                    <a:pt x="842" y="424"/>
                  </a:cubicBezTo>
                  <a:cubicBezTo>
                    <a:pt x="842" y="376"/>
                    <a:pt x="842" y="352"/>
                    <a:pt x="818" y="299"/>
                  </a:cubicBezTo>
                  <a:cubicBezTo>
                    <a:pt x="818" y="251"/>
                    <a:pt x="770" y="179"/>
                    <a:pt x="717" y="125"/>
                  </a:cubicBezTo>
                  <a:cubicBezTo>
                    <a:pt x="693" y="102"/>
                    <a:pt x="669" y="78"/>
                    <a:pt x="645" y="54"/>
                  </a:cubicBezTo>
                  <a:cubicBezTo>
                    <a:pt x="567" y="30"/>
                    <a:pt x="496"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6"/>
            <p:cNvSpPr/>
            <p:nvPr/>
          </p:nvSpPr>
          <p:spPr>
            <a:xfrm>
              <a:off x="3080250" y="730625"/>
              <a:ext cx="11800" cy="10025"/>
            </a:xfrm>
            <a:custGeom>
              <a:avLst/>
              <a:gdLst/>
              <a:ahLst/>
              <a:cxnLst/>
              <a:rect l="l" t="t" r="r" b="b"/>
              <a:pathLst>
                <a:path w="472" h="401" extrusionOk="0">
                  <a:moveTo>
                    <a:pt x="227" y="1"/>
                  </a:moveTo>
                  <a:cubicBezTo>
                    <a:pt x="173" y="1"/>
                    <a:pt x="125" y="25"/>
                    <a:pt x="78" y="78"/>
                  </a:cubicBezTo>
                  <a:cubicBezTo>
                    <a:pt x="78" y="78"/>
                    <a:pt x="54" y="102"/>
                    <a:pt x="54" y="126"/>
                  </a:cubicBezTo>
                  <a:cubicBezTo>
                    <a:pt x="0" y="174"/>
                    <a:pt x="0" y="251"/>
                    <a:pt x="54" y="299"/>
                  </a:cubicBezTo>
                  <a:lnTo>
                    <a:pt x="78" y="323"/>
                  </a:lnTo>
                  <a:cubicBezTo>
                    <a:pt x="102" y="377"/>
                    <a:pt x="173" y="401"/>
                    <a:pt x="227" y="401"/>
                  </a:cubicBezTo>
                  <a:cubicBezTo>
                    <a:pt x="275" y="401"/>
                    <a:pt x="299" y="401"/>
                    <a:pt x="352" y="377"/>
                  </a:cubicBezTo>
                  <a:lnTo>
                    <a:pt x="400" y="377"/>
                  </a:lnTo>
                  <a:cubicBezTo>
                    <a:pt x="400" y="347"/>
                    <a:pt x="424" y="323"/>
                    <a:pt x="448" y="323"/>
                  </a:cubicBezTo>
                  <a:cubicBezTo>
                    <a:pt x="472" y="275"/>
                    <a:pt x="472" y="251"/>
                    <a:pt x="472" y="198"/>
                  </a:cubicBezTo>
                  <a:cubicBezTo>
                    <a:pt x="472" y="174"/>
                    <a:pt x="472" y="150"/>
                    <a:pt x="448" y="102"/>
                  </a:cubicBezTo>
                  <a:cubicBezTo>
                    <a:pt x="424" y="78"/>
                    <a:pt x="376" y="25"/>
                    <a:pt x="352" y="25"/>
                  </a:cubicBezTo>
                  <a:cubicBezTo>
                    <a:pt x="299" y="25"/>
                    <a:pt x="275" y="1"/>
                    <a:pt x="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6"/>
            <p:cNvSpPr/>
            <p:nvPr/>
          </p:nvSpPr>
          <p:spPr>
            <a:xfrm>
              <a:off x="2907400" y="740625"/>
              <a:ext cx="12425" cy="11825"/>
            </a:xfrm>
            <a:custGeom>
              <a:avLst/>
              <a:gdLst/>
              <a:ahLst/>
              <a:cxnLst/>
              <a:rect l="l" t="t" r="r" b="b"/>
              <a:pathLst>
                <a:path w="497" h="473" extrusionOk="0">
                  <a:moveTo>
                    <a:pt x="252" y="1"/>
                  </a:moveTo>
                  <a:cubicBezTo>
                    <a:pt x="222" y="1"/>
                    <a:pt x="174" y="1"/>
                    <a:pt x="150" y="25"/>
                  </a:cubicBezTo>
                  <a:cubicBezTo>
                    <a:pt x="126" y="25"/>
                    <a:pt x="102" y="48"/>
                    <a:pt x="73" y="72"/>
                  </a:cubicBezTo>
                  <a:cubicBezTo>
                    <a:pt x="49" y="96"/>
                    <a:pt x="49" y="126"/>
                    <a:pt x="25" y="150"/>
                  </a:cubicBezTo>
                  <a:cubicBezTo>
                    <a:pt x="25" y="174"/>
                    <a:pt x="1" y="198"/>
                    <a:pt x="25" y="222"/>
                  </a:cubicBezTo>
                  <a:lnTo>
                    <a:pt x="25" y="299"/>
                  </a:lnTo>
                  <a:cubicBezTo>
                    <a:pt x="25" y="323"/>
                    <a:pt x="49" y="371"/>
                    <a:pt x="73" y="395"/>
                  </a:cubicBezTo>
                  <a:cubicBezTo>
                    <a:pt x="102" y="395"/>
                    <a:pt x="126" y="425"/>
                    <a:pt x="126" y="425"/>
                  </a:cubicBezTo>
                  <a:cubicBezTo>
                    <a:pt x="174" y="448"/>
                    <a:pt x="198" y="472"/>
                    <a:pt x="252" y="472"/>
                  </a:cubicBezTo>
                  <a:cubicBezTo>
                    <a:pt x="252" y="472"/>
                    <a:pt x="276" y="472"/>
                    <a:pt x="276" y="448"/>
                  </a:cubicBezTo>
                  <a:cubicBezTo>
                    <a:pt x="323" y="448"/>
                    <a:pt x="347" y="448"/>
                    <a:pt x="371" y="425"/>
                  </a:cubicBezTo>
                  <a:cubicBezTo>
                    <a:pt x="371" y="425"/>
                    <a:pt x="401" y="395"/>
                    <a:pt x="425" y="395"/>
                  </a:cubicBezTo>
                  <a:lnTo>
                    <a:pt x="425" y="371"/>
                  </a:lnTo>
                  <a:cubicBezTo>
                    <a:pt x="449" y="371"/>
                    <a:pt x="473" y="347"/>
                    <a:pt x="473" y="323"/>
                  </a:cubicBezTo>
                  <a:cubicBezTo>
                    <a:pt x="496" y="299"/>
                    <a:pt x="496" y="245"/>
                    <a:pt x="496" y="222"/>
                  </a:cubicBezTo>
                  <a:lnTo>
                    <a:pt x="496" y="174"/>
                  </a:lnTo>
                  <a:cubicBezTo>
                    <a:pt x="473" y="150"/>
                    <a:pt x="449" y="96"/>
                    <a:pt x="425" y="72"/>
                  </a:cubicBezTo>
                  <a:cubicBezTo>
                    <a:pt x="401" y="48"/>
                    <a:pt x="371" y="48"/>
                    <a:pt x="371" y="25"/>
                  </a:cubicBezTo>
                  <a:cubicBezTo>
                    <a:pt x="347" y="25"/>
                    <a:pt x="323" y="25"/>
                    <a:pt x="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0" name="Google Shape;620;p6"/>
          <p:cNvGrpSpPr/>
          <p:nvPr/>
        </p:nvGrpSpPr>
        <p:grpSpPr>
          <a:xfrm>
            <a:off x="8372942" y="4360958"/>
            <a:ext cx="1587788" cy="682694"/>
            <a:chOff x="8157200" y="4285905"/>
            <a:chExt cx="1587788" cy="750296"/>
          </a:xfrm>
        </p:grpSpPr>
        <p:sp>
          <p:nvSpPr>
            <p:cNvPr id="621" name="Google Shape;621;p6"/>
            <p:cNvSpPr/>
            <p:nvPr/>
          </p:nvSpPr>
          <p:spPr>
            <a:xfrm>
              <a:off x="8157200" y="4715864"/>
              <a:ext cx="1587788" cy="320336"/>
            </a:xfrm>
            <a:custGeom>
              <a:avLst/>
              <a:gdLst/>
              <a:ahLst/>
              <a:cxnLst/>
              <a:rect l="l" t="t" r="r" b="b"/>
              <a:pathLst>
                <a:path w="18453" h="3723" extrusionOk="0">
                  <a:moveTo>
                    <a:pt x="2761" y="1"/>
                  </a:moveTo>
                  <a:cubicBezTo>
                    <a:pt x="2525" y="1"/>
                    <a:pt x="2285" y="50"/>
                    <a:pt x="2059" y="143"/>
                  </a:cubicBezTo>
                  <a:cubicBezTo>
                    <a:pt x="1635" y="292"/>
                    <a:pt x="1265" y="567"/>
                    <a:pt x="966" y="943"/>
                  </a:cubicBezTo>
                  <a:cubicBezTo>
                    <a:pt x="668" y="1337"/>
                    <a:pt x="441" y="1785"/>
                    <a:pt x="268" y="2232"/>
                  </a:cubicBezTo>
                  <a:cubicBezTo>
                    <a:pt x="196" y="2459"/>
                    <a:pt x="119" y="2710"/>
                    <a:pt x="47" y="2931"/>
                  </a:cubicBezTo>
                  <a:cubicBezTo>
                    <a:pt x="0" y="3082"/>
                    <a:pt x="127" y="3188"/>
                    <a:pt x="250" y="3188"/>
                  </a:cubicBezTo>
                  <a:cubicBezTo>
                    <a:pt x="332" y="3188"/>
                    <a:pt x="412" y="3142"/>
                    <a:pt x="441" y="3032"/>
                  </a:cubicBezTo>
                  <a:cubicBezTo>
                    <a:pt x="716" y="2209"/>
                    <a:pt x="1014" y="1241"/>
                    <a:pt x="1814" y="716"/>
                  </a:cubicBezTo>
                  <a:cubicBezTo>
                    <a:pt x="2080" y="553"/>
                    <a:pt x="2395" y="423"/>
                    <a:pt x="2722" y="423"/>
                  </a:cubicBezTo>
                  <a:cubicBezTo>
                    <a:pt x="2791" y="423"/>
                    <a:pt x="2861" y="429"/>
                    <a:pt x="2930" y="441"/>
                  </a:cubicBezTo>
                  <a:cubicBezTo>
                    <a:pt x="3277" y="495"/>
                    <a:pt x="3551" y="692"/>
                    <a:pt x="3778" y="943"/>
                  </a:cubicBezTo>
                  <a:cubicBezTo>
                    <a:pt x="4226" y="1415"/>
                    <a:pt x="4572" y="2083"/>
                    <a:pt x="5169" y="2412"/>
                  </a:cubicBezTo>
                  <a:cubicBezTo>
                    <a:pt x="5360" y="2507"/>
                    <a:pt x="5570" y="2561"/>
                    <a:pt x="5783" y="2561"/>
                  </a:cubicBezTo>
                  <a:cubicBezTo>
                    <a:pt x="5903" y="2561"/>
                    <a:pt x="6024" y="2544"/>
                    <a:pt x="6142" y="2507"/>
                  </a:cubicBezTo>
                  <a:cubicBezTo>
                    <a:pt x="6441" y="2435"/>
                    <a:pt x="6709" y="2262"/>
                    <a:pt x="6936" y="2059"/>
                  </a:cubicBezTo>
                  <a:cubicBezTo>
                    <a:pt x="7187" y="1838"/>
                    <a:pt x="7408" y="1612"/>
                    <a:pt x="7605" y="1391"/>
                  </a:cubicBezTo>
                  <a:cubicBezTo>
                    <a:pt x="7832" y="1164"/>
                    <a:pt x="8029" y="967"/>
                    <a:pt x="8279" y="818"/>
                  </a:cubicBezTo>
                  <a:cubicBezTo>
                    <a:pt x="8444" y="724"/>
                    <a:pt x="8625" y="674"/>
                    <a:pt x="8810" y="674"/>
                  </a:cubicBezTo>
                  <a:cubicBezTo>
                    <a:pt x="8873" y="674"/>
                    <a:pt x="8938" y="680"/>
                    <a:pt x="9002" y="692"/>
                  </a:cubicBezTo>
                  <a:cubicBezTo>
                    <a:pt x="9151" y="716"/>
                    <a:pt x="9247" y="770"/>
                    <a:pt x="9372" y="865"/>
                  </a:cubicBezTo>
                  <a:cubicBezTo>
                    <a:pt x="9473" y="943"/>
                    <a:pt x="9599" y="1038"/>
                    <a:pt x="9694" y="1140"/>
                  </a:cubicBezTo>
                  <a:cubicBezTo>
                    <a:pt x="10118" y="1612"/>
                    <a:pt x="10441" y="2209"/>
                    <a:pt x="10990" y="2561"/>
                  </a:cubicBezTo>
                  <a:cubicBezTo>
                    <a:pt x="11228" y="2689"/>
                    <a:pt x="11483" y="2761"/>
                    <a:pt x="11750" y="2761"/>
                  </a:cubicBezTo>
                  <a:cubicBezTo>
                    <a:pt x="11843" y="2761"/>
                    <a:pt x="11938" y="2753"/>
                    <a:pt x="12035" y="2734"/>
                  </a:cubicBezTo>
                  <a:cubicBezTo>
                    <a:pt x="12435" y="2656"/>
                    <a:pt x="12781" y="2412"/>
                    <a:pt x="13079" y="2185"/>
                  </a:cubicBezTo>
                  <a:cubicBezTo>
                    <a:pt x="13402" y="1934"/>
                    <a:pt x="13724" y="1689"/>
                    <a:pt x="14100" y="1516"/>
                  </a:cubicBezTo>
                  <a:cubicBezTo>
                    <a:pt x="14341" y="1408"/>
                    <a:pt x="14600" y="1365"/>
                    <a:pt x="14854" y="1365"/>
                  </a:cubicBezTo>
                  <a:cubicBezTo>
                    <a:pt x="15021" y="1365"/>
                    <a:pt x="15185" y="1384"/>
                    <a:pt x="15342" y="1415"/>
                  </a:cubicBezTo>
                  <a:cubicBezTo>
                    <a:pt x="16291" y="1635"/>
                    <a:pt x="17007" y="2334"/>
                    <a:pt x="17604" y="3080"/>
                  </a:cubicBezTo>
                  <a:cubicBezTo>
                    <a:pt x="17730" y="3253"/>
                    <a:pt x="17879" y="3426"/>
                    <a:pt x="18028" y="3629"/>
                  </a:cubicBezTo>
                  <a:cubicBezTo>
                    <a:pt x="18067" y="3681"/>
                    <a:pt x="18139" y="3723"/>
                    <a:pt x="18214" y="3723"/>
                  </a:cubicBezTo>
                  <a:cubicBezTo>
                    <a:pt x="18244" y="3723"/>
                    <a:pt x="18274" y="3716"/>
                    <a:pt x="18303" y="3701"/>
                  </a:cubicBezTo>
                  <a:cubicBezTo>
                    <a:pt x="18404" y="3629"/>
                    <a:pt x="18452" y="3504"/>
                    <a:pt x="18381" y="3403"/>
                  </a:cubicBezTo>
                  <a:cubicBezTo>
                    <a:pt x="17784" y="2609"/>
                    <a:pt x="17133" y="1785"/>
                    <a:pt x="16237" y="1313"/>
                  </a:cubicBezTo>
                  <a:cubicBezTo>
                    <a:pt x="15813" y="1092"/>
                    <a:pt x="15318" y="943"/>
                    <a:pt x="14846" y="943"/>
                  </a:cubicBezTo>
                  <a:cubicBezTo>
                    <a:pt x="14375" y="943"/>
                    <a:pt x="13951" y="1092"/>
                    <a:pt x="13551" y="1337"/>
                  </a:cubicBezTo>
                  <a:cubicBezTo>
                    <a:pt x="13205" y="1564"/>
                    <a:pt x="12882" y="1838"/>
                    <a:pt x="12530" y="2059"/>
                  </a:cubicBezTo>
                  <a:cubicBezTo>
                    <a:pt x="12306" y="2204"/>
                    <a:pt x="12023" y="2353"/>
                    <a:pt x="11734" y="2353"/>
                  </a:cubicBezTo>
                  <a:cubicBezTo>
                    <a:pt x="11677" y="2353"/>
                    <a:pt x="11620" y="2347"/>
                    <a:pt x="11563" y="2334"/>
                  </a:cubicBezTo>
                  <a:cubicBezTo>
                    <a:pt x="11264" y="2286"/>
                    <a:pt x="11038" y="2113"/>
                    <a:pt x="10841" y="1886"/>
                  </a:cubicBezTo>
                  <a:cubicBezTo>
                    <a:pt x="10620" y="1635"/>
                    <a:pt x="10417" y="1367"/>
                    <a:pt x="10220" y="1116"/>
                  </a:cubicBezTo>
                  <a:cubicBezTo>
                    <a:pt x="9993" y="865"/>
                    <a:pt x="9772" y="621"/>
                    <a:pt x="9497" y="441"/>
                  </a:cubicBezTo>
                  <a:cubicBezTo>
                    <a:pt x="9271" y="310"/>
                    <a:pt x="9030" y="251"/>
                    <a:pt x="8787" y="251"/>
                  </a:cubicBezTo>
                  <a:cubicBezTo>
                    <a:pt x="8709" y="251"/>
                    <a:pt x="8632" y="257"/>
                    <a:pt x="8554" y="268"/>
                  </a:cubicBezTo>
                  <a:cubicBezTo>
                    <a:pt x="7903" y="394"/>
                    <a:pt x="7456" y="943"/>
                    <a:pt x="7038" y="1391"/>
                  </a:cubicBezTo>
                  <a:cubicBezTo>
                    <a:pt x="6811" y="1612"/>
                    <a:pt x="6614" y="1838"/>
                    <a:pt x="6363" y="1988"/>
                  </a:cubicBezTo>
                  <a:cubicBezTo>
                    <a:pt x="6214" y="2059"/>
                    <a:pt x="6142" y="2083"/>
                    <a:pt x="5993" y="2137"/>
                  </a:cubicBezTo>
                  <a:lnTo>
                    <a:pt x="5814" y="2137"/>
                  </a:lnTo>
                  <a:cubicBezTo>
                    <a:pt x="5718" y="2137"/>
                    <a:pt x="5665" y="2137"/>
                    <a:pt x="5593" y="2113"/>
                  </a:cubicBezTo>
                  <a:cubicBezTo>
                    <a:pt x="5444" y="2083"/>
                    <a:pt x="5342" y="2035"/>
                    <a:pt x="5193" y="1934"/>
                  </a:cubicBezTo>
                  <a:cubicBezTo>
                    <a:pt x="5097" y="1862"/>
                    <a:pt x="4972" y="1713"/>
                    <a:pt x="4871" y="1612"/>
                  </a:cubicBezTo>
                  <a:cubicBezTo>
                    <a:pt x="4620" y="1337"/>
                    <a:pt x="4423" y="1068"/>
                    <a:pt x="4202" y="794"/>
                  </a:cubicBezTo>
                  <a:cubicBezTo>
                    <a:pt x="3975" y="519"/>
                    <a:pt x="3701" y="268"/>
                    <a:pt x="3354" y="119"/>
                  </a:cubicBezTo>
                  <a:cubicBezTo>
                    <a:pt x="3168" y="38"/>
                    <a:pt x="2966" y="1"/>
                    <a:pt x="27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6"/>
            <p:cNvSpPr/>
            <p:nvPr/>
          </p:nvSpPr>
          <p:spPr>
            <a:xfrm>
              <a:off x="8157200" y="4504025"/>
              <a:ext cx="1587788" cy="319562"/>
            </a:xfrm>
            <a:custGeom>
              <a:avLst/>
              <a:gdLst/>
              <a:ahLst/>
              <a:cxnLst/>
              <a:rect l="l" t="t" r="r" b="b"/>
              <a:pathLst>
                <a:path w="18453" h="3714" extrusionOk="0">
                  <a:moveTo>
                    <a:pt x="2740" y="0"/>
                  </a:moveTo>
                  <a:cubicBezTo>
                    <a:pt x="2511" y="0"/>
                    <a:pt x="2279" y="44"/>
                    <a:pt x="2059" y="121"/>
                  </a:cubicBezTo>
                  <a:cubicBezTo>
                    <a:pt x="1635" y="295"/>
                    <a:pt x="1265" y="569"/>
                    <a:pt x="966" y="939"/>
                  </a:cubicBezTo>
                  <a:cubicBezTo>
                    <a:pt x="668" y="1315"/>
                    <a:pt x="441" y="1787"/>
                    <a:pt x="268" y="2235"/>
                  </a:cubicBezTo>
                  <a:cubicBezTo>
                    <a:pt x="196" y="2456"/>
                    <a:pt x="119" y="2706"/>
                    <a:pt x="47" y="2933"/>
                  </a:cubicBezTo>
                  <a:cubicBezTo>
                    <a:pt x="1" y="3079"/>
                    <a:pt x="124" y="3174"/>
                    <a:pt x="246" y="3174"/>
                  </a:cubicBezTo>
                  <a:cubicBezTo>
                    <a:pt x="329" y="3174"/>
                    <a:pt x="412" y="3130"/>
                    <a:pt x="441" y="3029"/>
                  </a:cubicBezTo>
                  <a:cubicBezTo>
                    <a:pt x="716" y="2211"/>
                    <a:pt x="1014" y="1214"/>
                    <a:pt x="1814" y="718"/>
                  </a:cubicBezTo>
                  <a:cubicBezTo>
                    <a:pt x="2091" y="544"/>
                    <a:pt x="2422" y="409"/>
                    <a:pt x="2764" y="409"/>
                  </a:cubicBezTo>
                  <a:cubicBezTo>
                    <a:pt x="2819" y="409"/>
                    <a:pt x="2875" y="412"/>
                    <a:pt x="2930" y="420"/>
                  </a:cubicBezTo>
                  <a:cubicBezTo>
                    <a:pt x="3277" y="492"/>
                    <a:pt x="3551" y="695"/>
                    <a:pt x="3778" y="915"/>
                  </a:cubicBezTo>
                  <a:cubicBezTo>
                    <a:pt x="4226" y="1411"/>
                    <a:pt x="4572" y="2086"/>
                    <a:pt x="5169" y="2384"/>
                  </a:cubicBezTo>
                  <a:cubicBezTo>
                    <a:pt x="5366" y="2498"/>
                    <a:pt x="5583" y="2547"/>
                    <a:pt x="5802" y="2547"/>
                  </a:cubicBezTo>
                  <a:cubicBezTo>
                    <a:pt x="5915" y="2547"/>
                    <a:pt x="6030" y="2534"/>
                    <a:pt x="6142" y="2509"/>
                  </a:cubicBezTo>
                  <a:cubicBezTo>
                    <a:pt x="6441" y="2432"/>
                    <a:pt x="6709" y="2259"/>
                    <a:pt x="6936" y="2062"/>
                  </a:cubicBezTo>
                  <a:cubicBezTo>
                    <a:pt x="7187" y="1835"/>
                    <a:pt x="7408" y="1614"/>
                    <a:pt x="7605" y="1363"/>
                  </a:cubicBezTo>
                  <a:cubicBezTo>
                    <a:pt x="7832" y="1166"/>
                    <a:pt x="8029" y="963"/>
                    <a:pt x="8279" y="814"/>
                  </a:cubicBezTo>
                  <a:cubicBezTo>
                    <a:pt x="8439" y="728"/>
                    <a:pt x="8614" y="663"/>
                    <a:pt x="8793" y="663"/>
                  </a:cubicBezTo>
                  <a:cubicBezTo>
                    <a:pt x="8862" y="663"/>
                    <a:pt x="8932" y="673"/>
                    <a:pt x="9002" y="695"/>
                  </a:cubicBezTo>
                  <a:cubicBezTo>
                    <a:pt x="9151" y="718"/>
                    <a:pt x="9247" y="766"/>
                    <a:pt x="9372" y="868"/>
                  </a:cubicBezTo>
                  <a:cubicBezTo>
                    <a:pt x="9473" y="915"/>
                    <a:pt x="9599" y="1041"/>
                    <a:pt x="9694" y="1142"/>
                  </a:cubicBezTo>
                  <a:cubicBezTo>
                    <a:pt x="10118" y="1614"/>
                    <a:pt x="10441" y="2211"/>
                    <a:pt x="10990" y="2557"/>
                  </a:cubicBezTo>
                  <a:cubicBezTo>
                    <a:pt x="11227" y="2685"/>
                    <a:pt x="11481" y="2760"/>
                    <a:pt x="11746" y="2760"/>
                  </a:cubicBezTo>
                  <a:cubicBezTo>
                    <a:pt x="11841" y="2760"/>
                    <a:pt x="11937" y="2751"/>
                    <a:pt x="12035" y="2730"/>
                  </a:cubicBezTo>
                  <a:cubicBezTo>
                    <a:pt x="12435" y="2659"/>
                    <a:pt x="12781" y="2408"/>
                    <a:pt x="13079" y="2187"/>
                  </a:cubicBezTo>
                  <a:cubicBezTo>
                    <a:pt x="13402" y="1936"/>
                    <a:pt x="13724" y="1662"/>
                    <a:pt x="14100" y="1512"/>
                  </a:cubicBezTo>
                  <a:cubicBezTo>
                    <a:pt x="14347" y="1405"/>
                    <a:pt x="14613" y="1355"/>
                    <a:pt x="14873" y="1355"/>
                  </a:cubicBezTo>
                  <a:cubicBezTo>
                    <a:pt x="15033" y="1355"/>
                    <a:pt x="15191" y="1375"/>
                    <a:pt x="15342" y="1411"/>
                  </a:cubicBezTo>
                  <a:cubicBezTo>
                    <a:pt x="16291" y="1638"/>
                    <a:pt x="17007" y="2336"/>
                    <a:pt x="17604" y="3053"/>
                  </a:cubicBezTo>
                  <a:cubicBezTo>
                    <a:pt x="17730" y="3256"/>
                    <a:pt x="17879" y="3429"/>
                    <a:pt x="18028" y="3602"/>
                  </a:cubicBezTo>
                  <a:cubicBezTo>
                    <a:pt x="18064" y="3670"/>
                    <a:pt x="18130" y="3714"/>
                    <a:pt x="18200" y="3714"/>
                  </a:cubicBezTo>
                  <a:cubicBezTo>
                    <a:pt x="18234" y="3714"/>
                    <a:pt x="18269" y="3703"/>
                    <a:pt x="18303" y="3680"/>
                  </a:cubicBezTo>
                  <a:cubicBezTo>
                    <a:pt x="18404" y="3626"/>
                    <a:pt x="18452" y="3500"/>
                    <a:pt x="18381" y="3405"/>
                  </a:cubicBezTo>
                  <a:cubicBezTo>
                    <a:pt x="17784" y="2605"/>
                    <a:pt x="17133" y="1787"/>
                    <a:pt x="16237" y="1315"/>
                  </a:cubicBezTo>
                  <a:cubicBezTo>
                    <a:pt x="15813" y="1089"/>
                    <a:pt x="15318" y="939"/>
                    <a:pt x="14846" y="939"/>
                  </a:cubicBezTo>
                  <a:cubicBezTo>
                    <a:pt x="14375" y="939"/>
                    <a:pt x="13951" y="1089"/>
                    <a:pt x="13551" y="1339"/>
                  </a:cubicBezTo>
                  <a:cubicBezTo>
                    <a:pt x="13205" y="1560"/>
                    <a:pt x="12882" y="1835"/>
                    <a:pt x="12530" y="2062"/>
                  </a:cubicBezTo>
                  <a:cubicBezTo>
                    <a:pt x="12304" y="2207"/>
                    <a:pt x="12019" y="2353"/>
                    <a:pt x="11728" y="2353"/>
                  </a:cubicBezTo>
                  <a:cubicBezTo>
                    <a:pt x="11673" y="2353"/>
                    <a:pt x="11618" y="2348"/>
                    <a:pt x="11563" y="2336"/>
                  </a:cubicBezTo>
                  <a:cubicBezTo>
                    <a:pt x="11264" y="2259"/>
                    <a:pt x="11038" y="2109"/>
                    <a:pt x="10841" y="1889"/>
                  </a:cubicBezTo>
                  <a:cubicBezTo>
                    <a:pt x="10620" y="1638"/>
                    <a:pt x="10417" y="1363"/>
                    <a:pt x="10220" y="1112"/>
                  </a:cubicBezTo>
                  <a:cubicBezTo>
                    <a:pt x="9993" y="868"/>
                    <a:pt x="9772" y="617"/>
                    <a:pt x="9497" y="444"/>
                  </a:cubicBezTo>
                  <a:cubicBezTo>
                    <a:pt x="9272" y="313"/>
                    <a:pt x="9034" y="251"/>
                    <a:pt x="8792" y="251"/>
                  </a:cubicBezTo>
                  <a:cubicBezTo>
                    <a:pt x="8713" y="251"/>
                    <a:pt x="8634" y="257"/>
                    <a:pt x="8554" y="271"/>
                  </a:cubicBezTo>
                  <a:cubicBezTo>
                    <a:pt x="7903" y="396"/>
                    <a:pt x="7456" y="939"/>
                    <a:pt x="7038" y="1387"/>
                  </a:cubicBezTo>
                  <a:cubicBezTo>
                    <a:pt x="6811" y="1614"/>
                    <a:pt x="6614" y="1811"/>
                    <a:pt x="6363" y="1984"/>
                  </a:cubicBezTo>
                  <a:cubicBezTo>
                    <a:pt x="6214" y="2062"/>
                    <a:pt x="6142" y="2086"/>
                    <a:pt x="5993" y="2109"/>
                  </a:cubicBezTo>
                  <a:cubicBezTo>
                    <a:pt x="5963" y="2133"/>
                    <a:pt x="5939" y="2133"/>
                    <a:pt x="5915" y="2133"/>
                  </a:cubicBezTo>
                  <a:lnTo>
                    <a:pt x="5814" y="2133"/>
                  </a:lnTo>
                  <a:cubicBezTo>
                    <a:pt x="5718" y="2133"/>
                    <a:pt x="5665" y="2133"/>
                    <a:pt x="5593" y="2109"/>
                  </a:cubicBezTo>
                  <a:cubicBezTo>
                    <a:pt x="5444" y="2086"/>
                    <a:pt x="5342" y="2038"/>
                    <a:pt x="5193" y="1936"/>
                  </a:cubicBezTo>
                  <a:cubicBezTo>
                    <a:pt x="5097" y="1859"/>
                    <a:pt x="4972" y="1709"/>
                    <a:pt x="4871" y="1614"/>
                  </a:cubicBezTo>
                  <a:cubicBezTo>
                    <a:pt x="4620" y="1339"/>
                    <a:pt x="4423" y="1041"/>
                    <a:pt x="4202" y="790"/>
                  </a:cubicBezTo>
                  <a:cubicBezTo>
                    <a:pt x="3975" y="515"/>
                    <a:pt x="3701" y="271"/>
                    <a:pt x="3354" y="121"/>
                  </a:cubicBezTo>
                  <a:cubicBezTo>
                    <a:pt x="3162" y="38"/>
                    <a:pt x="2952" y="0"/>
                    <a:pt x="2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6"/>
            <p:cNvSpPr/>
            <p:nvPr/>
          </p:nvSpPr>
          <p:spPr>
            <a:xfrm>
              <a:off x="8157200" y="4285905"/>
              <a:ext cx="1587788" cy="320164"/>
            </a:xfrm>
            <a:custGeom>
              <a:avLst/>
              <a:gdLst/>
              <a:ahLst/>
              <a:cxnLst/>
              <a:rect l="l" t="t" r="r" b="b"/>
              <a:pathLst>
                <a:path w="18453" h="3721" extrusionOk="0">
                  <a:moveTo>
                    <a:pt x="2761" y="1"/>
                  </a:moveTo>
                  <a:cubicBezTo>
                    <a:pt x="2525" y="1"/>
                    <a:pt x="2285" y="51"/>
                    <a:pt x="2059" y="143"/>
                  </a:cubicBezTo>
                  <a:cubicBezTo>
                    <a:pt x="1635" y="292"/>
                    <a:pt x="1265" y="567"/>
                    <a:pt x="966" y="937"/>
                  </a:cubicBezTo>
                  <a:cubicBezTo>
                    <a:pt x="668" y="1337"/>
                    <a:pt x="441" y="1785"/>
                    <a:pt x="268" y="2233"/>
                  </a:cubicBezTo>
                  <a:cubicBezTo>
                    <a:pt x="196" y="2483"/>
                    <a:pt x="119" y="2704"/>
                    <a:pt x="47" y="2931"/>
                  </a:cubicBezTo>
                  <a:cubicBezTo>
                    <a:pt x="0" y="3078"/>
                    <a:pt x="126" y="3182"/>
                    <a:pt x="249" y="3182"/>
                  </a:cubicBezTo>
                  <a:cubicBezTo>
                    <a:pt x="331" y="3182"/>
                    <a:pt x="412" y="3136"/>
                    <a:pt x="441" y="3027"/>
                  </a:cubicBezTo>
                  <a:cubicBezTo>
                    <a:pt x="716" y="2209"/>
                    <a:pt x="1014" y="1236"/>
                    <a:pt x="1814" y="716"/>
                  </a:cubicBezTo>
                  <a:cubicBezTo>
                    <a:pt x="2077" y="551"/>
                    <a:pt x="2388" y="421"/>
                    <a:pt x="2711" y="421"/>
                  </a:cubicBezTo>
                  <a:cubicBezTo>
                    <a:pt x="2783" y="421"/>
                    <a:pt x="2857" y="427"/>
                    <a:pt x="2930" y="442"/>
                  </a:cubicBezTo>
                  <a:cubicBezTo>
                    <a:pt x="3277" y="489"/>
                    <a:pt x="3551" y="692"/>
                    <a:pt x="3778" y="937"/>
                  </a:cubicBezTo>
                  <a:cubicBezTo>
                    <a:pt x="4226" y="1409"/>
                    <a:pt x="4572" y="2083"/>
                    <a:pt x="5169" y="2406"/>
                  </a:cubicBezTo>
                  <a:cubicBezTo>
                    <a:pt x="5363" y="2503"/>
                    <a:pt x="5576" y="2557"/>
                    <a:pt x="5792" y="2557"/>
                  </a:cubicBezTo>
                  <a:cubicBezTo>
                    <a:pt x="5909" y="2557"/>
                    <a:pt x="6027" y="2541"/>
                    <a:pt x="6142" y="2507"/>
                  </a:cubicBezTo>
                  <a:cubicBezTo>
                    <a:pt x="6441" y="2430"/>
                    <a:pt x="6709" y="2256"/>
                    <a:pt x="6936" y="2059"/>
                  </a:cubicBezTo>
                  <a:cubicBezTo>
                    <a:pt x="7187" y="1833"/>
                    <a:pt x="7408" y="1612"/>
                    <a:pt x="7605" y="1385"/>
                  </a:cubicBezTo>
                  <a:cubicBezTo>
                    <a:pt x="7832" y="1164"/>
                    <a:pt x="8029" y="961"/>
                    <a:pt x="8279" y="812"/>
                  </a:cubicBezTo>
                  <a:cubicBezTo>
                    <a:pt x="8442" y="724"/>
                    <a:pt x="8621" y="672"/>
                    <a:pt x="8804" y="672"/>
                  </a:cubicBezTo>
                  <a:cubicBezTo>
                    <a:pt x="8870" y="672"/>
                    <a:pt x="8936" y="678"/>
                    <a:pt x="9002" y="692"/>
                  </a:cubicBezTo>
                  <a:cubicBezTo>
                    <a:pt x="9151" y="716"/>
                    <a:pt x="9247" y="764"/>
                    <a:pt x="9372" y="865"/>
                  </a:cubicBezTo>
                  <a:cubicBezTo>
                    <a:pt x="9473" y="937"/>
                    <a:pt x="9599" y="1039"/>
                    <a:pt x="9694" y="1140"/>
                  </a:cubicBezTo>
                  <a:cubicBezTo>
                    <a:pt x="10118" y="1612"/>
                    <a:pt x="10441" y="2209"/>
                    <a:pt x="10990" y="2555"/>
                  </a:cubicBezTo>
                  <a:cubicBezTo>
                    <a:pt x="11227" y="2683"/>
                    <a:pt x="11481" y="2758"/>
                    <a:pt x="11746" y="2758"/>
                  </a:cubicBezTo>
                  <a:cubicBezTo>
                    <a:pt x="11841" y="2758"/>
                    <a:pt x="11937" y="2749"/>
                    <a:pt x="12035" y="2728"/>
                  </a:cubicBezTo>
                  <a:cubicBezTo>
                    <a:pt x="12435" y="2656"/>
                    <a:pt x="12781" y="2406"/>
                    <a:pt x="13079" y="2185"/>
                  </a:cubicBezTo>
                  <a:cubicBezTo>
                    <a:pt x="13402" y="1934"/>
                    <a:pt x="13724" y="1683"/>
                    <a:pt x="14100" y="1510"/>
                  </a:cubicBezTo>
                  <a:cubicBezTo>
                    <a:pt x="14327" y="1412"/>
                    <a:pt x="14569" y="1370"/>
                    <a:pt x="14807" y="1370"/>
                  </a:cubicBezTo>
                  <a:cubicBezTo>
                    <a:pt x="14990" y="1370"/>
                    <a:pt x="15171" y="1395"/>
                    <a:pt x="15342" y="1439"/>
                  </a:cubicBezTo>
                  <a:cubicBezTo>
                    <a:pt x="16291" y="1636"/>
                    <a:pt x="17007" y="2334"/>
                    <a:pt x="17604" y="3080"/>
                  </a:cubicBezTo>
                  <a:cubicBezTo>
                    <a:pt x="17730" y="3253"/>
                    <a:pt x="17879" y="3427"/>
                    <a:pt x="18028" y="3624"/>
                  </a:cubicBezTo>
                  <a:cubicBezTo>
                    <a:pt x="18067" y="3680"/>
                    <a:pt x="18140" y="3720"/>
                    <a:pt x="18216" y="3720"/>
                  </a:cubicBezTo>
                  <a:cubicBezTo>
                    <a:pt x="18245" y="3720"/>
                    <a:pt x="18275" y="3714"/>
                    <a:pt x="18303" y="3701"/>
                  </a:cubicBezTo>
                  <a:cubicBezTo>
                    <a:pt x="18404" y="3647"/>
                    <a:pt x="18452" y="3498"/>
                    <a:pt x="18381" y="3403"/>
                  </a:cubicBezTo>
                  <a:cubicBezTo>
                    <a:pt x="17784" y="2603"/>
                    <a:pt x="17133" y="1785"/>
                    <a:pt x="16237" y="1313"/>
                  </a:cubicBezTo>
                  <a:cubicBezTo>
                    <a:pt x="15813" y="1086"/>
                    <a:pt x="15318" y="961"/>
                    <a:pt x="14846" y="937"/>
                  </a:cubicBezTo>
                  <a:cubicBezTo>
                    <a:pt x="14375" y="937"/>
                    <a:pt x="13951" y="1086"/>
                    <a:pt x="13551" y="1337"/>
                  </a:cubicBezTo>
                  <a:cubicBezTo>
                    <a:pt x="13205" y="1558"/>
                    <a:pt x="12882" y="1833"/>
                    <a:pt x="12530" y="2059"/>
                  </a:cubicBezTo>
                  <a:cubicBezTo>
                    <a:pt x="12304" y="2205"/>
                    <a:pt x="12019" y="2351"/>
                    <a:pt x="11728" y="2351"/>
                  </a:cubicBezTo>
                  <a:cubicBezTo>
                    <a:pt x="11673" y="2351"/>
                    <a:pt x="11618" y="2345"/>
                    <a:pt x="11563" y="2334"/>
                  </a:cubicBezTo>
                  <a:cubicBezTo>
                    <a:pt x="11264" y="2280"/>
                    <a:pt x="11038" y="2107"/>
                    <a:pt x="10841" y="1886"/>
                  </a:cubicBezTo>
                  <a:cubicBezTo>
                    <a:pt x="10620" y="1636"/>
                    <a:pt x="10417" y="1361"/>
                    <a:pt x="10220" y="1110"/>
                  </a:cubicBezTo>
                  <a:cubicBezTo>
                    <a:pt x="9993" y="865"/>
                    <a:pt x="9772" y="615"/>
                    <a:pt x="9497" y="442"/>
                  </a:cubicBezTo>
                  <a:cubicBezTo>
                    <a:pt x="9272" y="311"/>
                    <a:pt x="9034" y="249"/>
                    <a:pt x="8792" y="249"/>
                  </a:cubicBezTo>
                  <a:cubicBezTo>
                    <a:pt x="8713" y="249"/>
                    <a:pt x="8634" y="255"/>
                    <a:pt x="8554" y="269"/>
                  </a:cubicBezTo>
                  <a:cubicBezTo>
                    <a:pt x="7903" y="394"/>
                    <a:pt x="7456" y="937"/>
                    <a:pt x="7038" y="1385"/>
                  </a:cubicBezTo>
                  <a:cubicBezTo>
                    <a:pt x="6811" y="1612"/>
                    <a:pt x="6614" y="1833"/>
                    <a:pt x="6363" y="1982"/>
                  </a:cubicBezTo>
                  <a:cubicBezTo>
                    <a:pt x="6214" y="2059"/>
                    <a:pt x="6142" y="2083"/>
                    <a:pt x="5993" y="2131"/>
                  </a:cubicBezTo>
                  <a:lnTo>
                    <a:pt x="5593" y="2131"/>
                  </a:lnTo>
                  <a:cubicBezTo>
                    <a:pt x="5444" y="2083"/>
                    <a:pt x="5342" y="2036"/>
                    <a:pt x="5193" y="1934"/>
                  </a:cubicBezTo>
                  <a:cubicBezTo>
                    <a:pt x="5097" y="1856"/>
                    <a:pt x="4972" y="1737"/>
                    <a:pt x="4871" y="1612"/>
                  </a:cubicBezTo>
                  <a:cubicBezTo>
                    <a:pt x="4620" y="1337"/>
                    <a:pt x="4423" y="1062"/>
                    <a:pt x="4202" y="788"/>
                  </a:cubicBezTo>
                  <a:cubicBezTo>
                    <a:pt x="3975" y="513"/>
                    <a:pt x="3701" y="269"/>
                    <a:pt x="3354" y="119"/>
                  </a:cubicBezTo>
                  <a:cubicBezTo>
                    <a:pt x="3168" y="39"/>
                    <a:pt x="2966" y="1"/>
                    <a:pt x="27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4"/>
        <p:cNvGrpSpPr/>
        <p:nvPr/>
      </p:nvGrpSpPr>
      <p:grpSpPr>
        <a:xfrm>
          <a:off x="0" y="0"/>
          <a:ext cx="0" cy="0"/>
          <a:chOff x="0" y="0"/>
          <a:chExt cx="0" cy="0"/>
        </a:xfrm>
      </p:grpSpPr>
      <p:grpSp>
        <p:nvGrpSpPr>
          <p:cNvPr id="625" name="Google Shape;625;p7"/>
          <p:cNvGrpSpPr/>
          <p:nvPr/>
        </p:nvGrpSpPr>
        <p:grpSpPr>
          <a:xfrm>
            <a:off x="1231451" y="197312"/>
            <a:ext cx="6371976" cy="4650406"/>
            <a:chOff x="236950" y="1909675"/>
            <a:chExt cx="2588025" cy="1888950"/>
          </a:xfrm>
        </p:grpSpPr>
        <p:sp>
          <p:nvSpPr>
            <p:cNvPr id="626" name="Google Shape;626;p7"/>
            <p:cNvSpPr/>
            <p:nvPr/>
          </p:nvSpPr>
          <p:spPr>
            <a:xfrm>
              <a:off x="731275" y="2339725"/>
              <a:ext cx="1682825" cy="1233550"/>
            </a:xfrm>
            <a:custGeom>
              <a:avLst/>
              <a:gdLst/>
              <a:ahLst/>
              <a:cxnLst/>
              <a:rect l="l" t="t" r="r" b="b"/>
              <a:pathLst>
                <a:path w="67313" h="49342" extrusionOk="0">
                  <a:moveTo>
                    <a:pt x="1" y="1"/>
                  </a:moveTo>
                  <a:lnTo>
                    <a:pt x="1" y="49341"/>
                  </a:lnTo>
                  <a:lnTo>
                    <a:pt x="67312" y="49341"/>
                  </a:lnTo>
                  <a:lnTo>
                    <a:pt x="67312" y="1"/>
                  </a:lnTo>
                  <a:close/>
                </a:path>
              </a:pathLst>
            </a:custGeom>
            <a:solidFill>
              <a:schemeClr val="accent5"/>
            </a:solidFill>
            <a:ln w="495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7"/>
            <p:cNvSpPr/>
            <p:nvPr/>
          </p:nvSpPr>
          <p:spPr>
            <a:xfrm>
              <a:off x="814750" y="2413600"/>
              <a:ext cx="1524325" cy="1109950"/>
            </a:xfrm>
            <a:custGeom>
              <a:avLst/>
              <a:gdLst/>
              <a:ahLst/>
              <a:cxnLst/>
              <a:rect l="l" t="t" r="r" b="b"/>
              <a:pathLst>
                <a:path w="60973" h="44398" extrusionOk="0">
                  <a:moveTo>
                    <a:pt x="0" y="0"/>
                  </a:moveTo>
                  <a:lnTo>
                    <a:pt x="0" y="44397"/>
                  </a:lnTo>
                  <a:lnTo>
                    <a:pt x="60972" y="44397"/>
                  </a:lnTo>
                  <a:lnTo>
                    <a:pt x="609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7"/>
            <p:cNvSpPr/>
            <p:nvPr/>
          </p:nvSpPr>
          <p:spPr>
            <a:xfrm>
              <a:off x="2457675" y="3573250"/>
              <a:ext cx="207375" cy="201250"/>
            </a:xfrm>
            <a:custGeom>
              <a:avLst/>
              <a:gdLst/>
              <a:ahLst/>
              <a:cxnLst/>
              <a:rect l="l" t="t" r="r" b="b"/>
              <a:pathLst>
                <a:path w="8295" h="8050" extrusionOk="0">
                  <a:moveTo>
                    <a:pt x="5968" y="0"/>
                  </a:moveTo>
                  <a:cubicBezTo>
                    <a:pt x="5875" y="93"/>
                    <a:pt x="5817" y="140"/>
                    <a:pt x="5770" y="140"/>
                  </a:cubicBezTo>
                  <a:cubicBezTo>
                    <a:pt x="5142" y="826"/>
                    <a:pt x="4514" y="1501"/>
                    <a:pt x="3886" y="2175"/>
                  </a:cubicBezTo>
                  <a:cubicBezTo>
                    <a:pt x="3784" y="2308"/>
                    <a:pt x="3688" y="2373"/>
                    <a:pt x="3576" y="2373"/>
                  </a:cubicBezTo>
                  <a:cubicBezTo>
                    <a:pt x="3521" y="2373"/>
                    <a:pt x="3462" y="2357"/>
                    <a:pt x="3397" y="2326"/>
                  </a:cubicBezTo>
                  <a:cubicBezTo>
                    <a:pt x="2967" y="2175"/>
                    <a:pt x="2571" y="2036"/>
                    <a:pt x="2141" y="1838"/>
                  </a:cubicBezTo>
                  <a:cubicBezTo>
                    <a:pt x="1804" y="1745"/>
                    <a:pt x="1513" y="1547"/>
                    <a:pt x="1222" y="1408"/>
                  </a:cubicBezTo>
                  <a:lnTo>
                    <a:pt x="1222" y="1408"/>
                  </a:lnTo>
                  <a:cubicBezTo>
                    <a:pt x="1455" y="2082"/>
                    <a:pt x="1653" y="2710"/>
                    <a:pt x="1943" y="3338"/>
                  </a:cubicBezTo>
                  <a:cubicBezTo>
                    <a:pt x="2036" y="3583"/>
                    <a:pt x="1990" y="3734"/>
                    <a:pt x="1850" y="3873"/>
                  </a:cubicBezTo>
                  <a:cubicBezTo>
                    <a:pt x="1315" y="4362"/>
                    <a:pt x="780" y="4897"/>
                    <a:pt x="292" y="5432"/>
                  </a:cubicBezTo>
                  <a:cubicBezTo>
                    <a:pt x="199" y="5525"/>
                    <a:pt x="106" y="5618"/>
                    <a:pt x="1" y="5723"/>
                  </a:cubicBezTo>
                  <a:lnTo>
                    <a:pt x="1" y="5816"/>
                  </a:lnTo>
                  <a:lnTo>
                    <a:pt x="873" y="5816"/>
                  </a:lnTo>
                  <a:cubicBezTo>
                    <a:pt x="1606" y="5816"/>
                    <a:pt x="2281" y="5816"/>
                    <a:pt x="3013" y="5769"/>
                  </a:cubicBezTo>
                  <a:cubicBezTo>
                    <a:pt x="3444" y="5769"/>
                    <a:pt x="3549" y="5816"/>
                    <a:pt x="3642" y="6246"/>
                  </a:cubicBezTo>
                  <a:cubicBezTo>
                    <a:pt x="3688" y="6351"/>
                    <a:pt x="3735" y="6444"/>
                    <a:pt x="3781" y="6537"/>
                  </a:cubicBezTo>
                  <a:cubicBezTo>
                    <a:pt x="4025" y="7072"/>
                    <a:pt x="4270" y="7561"/>
                    <a:pt x="4514" y="8049"/>
                  </a:cubicBezTo>
                  <a:lnTo>
                    <a:pt x="4607" y="8049"/>
                  </a:lnTo>
                  <a:cubicBezTo>
                    <a:pt x="4653" y="7805"/>
                    <a:pt x="4758" y="7514"/>
                    <a:pt x="4851" y="7270"/>
                  </a:cubicBezTo>
                  <a:cubicBezTo>
                    <a:pt x="5002" y="6886"/>
                    <a:pt x="5095" y="6490"/>
                    <a:pt x="5235" y="6153"/>
                  </a:cubicBezTo>
                  <a:cubicBezTo>
                    <a:pt x="5340" y="5955"/>
                    <a:pt x="5433" y="5769"/>
                    <a:pt x="5631" y="5665"/>
                  </a:cubicBezTo>
                  <a:cubicBezTo>
                    <a:pt x="5817" y="5525"/>
                    <a:pt x="6107" y="5432"/>
                    <a:pt x="6352" y="5327"/>
                  </a:cubicBezTo>
                  <a:cubicBezTo>
                    <a:pt x="6887" y="5141"/>
                    <a:pt x="7422" y="4944"/>
                    <a:pt x="7957" y="4792"/>
                  </a:cubicBezTo>
                  <a:cubicBezTo>
                    <a:pt x="8050" y="4746"/>
                    <a:pt x="8143" y="4699"/>
                    <a:pt x="8294" y="4653"/>
                  </a:cubicBezTo>
                  <a:cubicBezTo>
                    <a:pt x="7852" y="4455"/>
                    <a:pt x="7515" y="4269"/>
                    <a:pt x="7131" y="4118"/>
                  </a:cubicBezTo>
                  <a:cubicBezTo>
                    <a:pt x="6840" y="3978"/>
                    <a:pt x="6596" y="3780"/>
                    <a:pt x="6456" y="3490"/>
                  </a:cubicBezTo>
                  <a:cubicBezTo>
                    <a:pt x="6398" y="3443"/>
                    <a:pt x="6352" y="3338"/>
                    <a:pt x="6305" y="3338"/>
                  </a:cubicBezTo>
                  <a:cubicBezTo>
                    <a:pt x="5968" y="3338"/>
                    <a:pt x="5921" y="3106"/>
                    <a:pt x="5921" y="2908"/>
                  </a:cubicBezTo>
                  <a:lnTo>
                    <a:pt x="5921" y="2757"/>
                  </a:lnTo>
                  <a:cubicBezTo>
                    <a:pt x="5921" y="2280"/>
                    <a:pt x="5968" y="1838"/>
                    <a:pt x="5968" y="1408"/>
                  </a:cubicBezTo>
                  <a:lnTo>
                    <a:pt x="5968" y="0"/>
                  </a:lnTo>
                  <a:close/>
                </a:path>
              </a:pathLst>
            </a:custGeom>
            <a:solidFill>
              <a:schemeClr val="accent2"/>
            </a:solidFill>
            <a:ln w="4950" cap="flat" cmpd="sng">
              <a:solidFill>
                <a:schemeClr val="accent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7"/>
            <p:cNvSpPr/>
            <p:nvPr/>
          </p:nvSpPr>
          <p:spPr>
            <a:xfrm>
              <a:off x="2274775" y="3658150"/>
              <a:ext cx="115175" cy="113725"/>
            </a:xfrm>
            <a:custGeom>
              <a:avLst/>
              <a:gdLst/>
              <a:ahLst/>
              <a:cxnLst/>
              <a:rect l="l" t="t" r="r" b="b"/>
              <a:pathLst>
                <a:path w="4607" h="4549" extrusionOk="0">
                  <a:moveTo>
                    <a:pt x="2374" y="1"/>
                  </a:moveTo>
                  <a:cubicBezTo>
                    <a:pt x="2280" y="94"/>
                    <a:pt x="2280" y="140"/>
                    <a:pt x="2234" y="187"/>
                  </a:cubicBezTo>
                  <a:cubicBezTo>
                    <a:pt x="2036" y="582"/>
                    <a:pt x="1850" y="966"/>
                    <a:pt x="1652" y="1350"/>
                  </a:cubicBezTo>
                  <a:cubicBezTo>
                    <a:pt x="1474" y="1749"/>
                    <a:pt x="1182" y="1986"/>
                    <a:pt x="768" y="1986"/>
                  </a:cubicBezTo>
                  <a:cubicBezTo>
                    <a:pt x="723" y="1986"/>
                    <a:pt x="677" y="1984"/>
                    <a:pt x="629" y="1978"/>
                  </a:cubicBezTo>
                  <a:cubicBezTo>
                    <a:pt x="567" y="1962"/>
                    <a:pt x="503" y="1957"/>
                    <a:pt x="438" y="1957"/>
                  </a:cubicBezTo>
                  <a:cubicBezTo>
                    <a:pt x="306" y="1957"/>
                    <a:pt x="164" y="1978"/>
                    <a:pt x="1" y="1978"/>
                  </a:cubicBezTo>
                  <a:cubicBezTo>
                    <a:pt x="292" y="2222"/>
                    <a:pt x="536" y="2466"/>
                    <a:pt x="780" y="2664"/>
                  </a:cubicBezTo>
                  <a:cubicBezTo>
                    <a:pt x="1071" y="2850"/>
                    <a:pt x="1210" y="3094"/>
                    <a:pt x="1117" y="3385"/>
                  </a:cubicBezTo>
                  <a:lnTo>
                    <a:pt x="1117" y="3630"/>
                  </a:lnTo>
                  <a:cubicBezTo>
                    <a:pt x="1071" y="3967"/>
                    <a:pt x="1024" y="4258"/>
                    <a:pt x="1024" y="4548"/>
                  </a:cubicBezTo>
                  <a:cubicBezTo>
                    <a:pt x="1362" y="4211"/>
                    <a:pt x="1606" y="3827"/>
                    <a:pt x="2141" y="3676"/>
                  </a:cubicBezTo>
                  <a:lnTo>
                    <a:pt x="2187" y="3630"/>
                  </a:lnTo>
                  <a:cubicBezTo>
                    <a:pt x="2237" y="3499"/>
                    <a:pt x="2317" y="3452"/>
                    <a:pt x="2408" y="3452"/>
                  </a:cubicBezTo>
                  <a:cubicBezTo>
                    <a:pt x="2488" y="3452"/>
                    <a:pt x="2578" y="3488"/>
                    <a:pt x="2664" y="3536"/>
                  </a:cubicBezTo>
                  <a:cubicBezTo>
                    <a:pt x="3060" y="3723"/>
                    <a:pt x="3444" y="3920"/>
                    <a:pt x="3932" y="4118"/>
                  </a:cubicBezTo>
                  <a:cubicBezTo>
                    <a:pt x="3781" y="3827"/>
                    <a:pt x="3688" y="3583"/>
                    <a:pt x="3595" y="3339"/>
                  </a:cubicBezTo>
                  <a:cubicBezTo>
                    <a:pt x="3490" y="3048"/>
                    <a:pt x="3490" y="3001"/>
                    <a:pt x="3781" y="2908"/>
                  </a:cubicBezTo>
                  <a:cubicBezTo>
                    <a:pt x="3781" y="2908"/>
                    <a:pt x="3827" y="2908"/>
                    <a:pt x="3827" y="2850"/>
                  </a:cubicBezTo>
                  <a:cubicBezTo>
                    <a:pt x="4072" y="2513"/>
                    <a:pt x="4316" y="2222"/>
                    <a:pt x="4607" y="1838"/>
                  </a:cubicBezTo>
                  <a:lnTo>
                    <a:pt x="4409" y="1838"/>
                  </a:lnTo>
                  <a:cubicBezTo>
                    <a:pt x="4184" y="1838"/>
                    <a:pt x="3939" y="1859"/>
                    <a:pt x="3700" y="1859"/>
                  </a:cubicBezTo>
                  <a:cubicBezTo>
                    <a:pt x="3581" y="1859"/>
                    <a:pt x="3463" y="1854"/>
                    <a:pt x="3351" y="1838"/>
                  </a:cubicBezTo>
                  <a:cubicBezTo>
                    <a:pt x="3199" y="1838"/>
                    <a:pt x="3060" y="1792"/>
                    <a:pt x="3013" y="1687"/>
                  </a:cubicBezTo>
                  <a:cubicBezTo>
                    <a:pt x="2862" y="1454"/>
                    <a:pt x="2722" y="1164"/>
                    <a:pt x="2618" y="873"/>
                  </a:cubicBezTo>
                  <a:cubicBezTo>
                    <a:pt x="2525" y="582"/>
                    <a:pt x="2478" y="338"/>
                    <a:pt x="2374" y="1"/>
                  </a:cubicBezTo>
                  <a:close/>
                </a:path>
              </a:pathLst>
            </a:custGeom>
            <a:solidFill>
              <a:schemeClr val="accent2"/>
            </a:solidFill>
            <a:ln w="4950" cap="flat" cmpd="sng">
              <a:solidFill>
                <a:schemeClr val="accent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7"/>
            <p:cNvSpPr/>
            <p:nvPr/>
          </p:nvSpPr>
          <p:spPr>
            <a:xfrm>
              <a:off x="2623725" y="2447625"/>
              <a:ext cx="192825" cy="428925"/>
            </a:xfrm>
            <a:custGeom>
              <a:avLst/>
              <a:gdLst/>
              <a:ahLst/>
              <a:cxnLst/>
              <a:rect l="l" t="t" r="r" b="b"/>
              <a:pathLst>
                <a:path w="7713" h="17157" extrusionOk="0">
                  <a:moveTo>
                    <a:pt x="2199" y="4097"/>
                  </a:moveTo>
                  <a:cubicBezTo>
                    <a:pt x="2244" y="4097"/>
                    <a:pt x="2296" y="4118"/>
                    <a:pt x="2327" y="4118"/>
                  </a:cubicBezTo>
                  <a:cubicBezTo>
                    <a:pt x="2327" y="4118"/>
                    <a:pt x="2373" y="4222"/>
                    <a:pt x="2327" y="4269"/>
                  </a:cubicBezTo>
                  <a:cubicBezTo>
                    <a:pt x="2083" y="4606"/>
                    <a:pt x="1850" y="4990"/>
                    <a:pt x="1606" y="5327"/>
                  </a:cubicBezTo>
                  <a:cubicBezTo>
                    <a:pt x="1559" y="5385"/>
                    <a:pt x="1454" y="5385"/>
                    <a:pt x="1361" y="5432"/>
                  </a:cubicBezTo>
                  <a:cubicBezTo>
                    <a:pt x="1315" y="5327"/>
                    <a:pt x="1164" y="5234"/>
                    <a:pt x="1164" y="5141"/>
                  </a:cubicBezTo>
                  <a:cubicBezTo>
                    <a:pt x="1117" y="5036"/>
                    <a:pt x="1164" y="4897"/>
                    <a:pt x="1268" y="4804"/>
                  </a:cubicBezTo>
                  <a:cubicBezTo>
                    <a:pt x="1501" y="4513"/>
                    <a:pt x="1792" y="4269"/>
                    <a:pt x="2141" y="4118"/>
                  </a:cubicBezTo>
                  <a:cubicBezTo>
                    <a:pt x="2156" y="4102"/>
                    <a:pt x="2177" y="4097"/>
                    <a:pt x="2199" y="4097"/>
                  </a:cubicBezTo>
                  <a:close/>
                  <a:moveTo>
                    <a:pt x="2478" y="5769"/>
                  </a:moveTo>
                  <a:cubicBezTo>
                    <a:pt x="2431" y="5967"/>
                    <a:pt x="2373" y="6153"/>
                    <a:pt x="2280" y="6304"/>
                  </a:cubicBezTo>
                  <a:cubicBezTo>
                    <a:pt x="2141" y="6549"/>
                    <a:pt x="1989" y="6781"/>
                    <a:pt x="1850" y="7025"/>
                  </a:cubicBezTo>
                  <a:cubicBezTo>
                    <a:pt x="1809" y="7058"/>
                    <a:pt x="1706" y="7096"/>
                    <a:pt x="1611" y="7096"/>
                  </a:cubicBezTo>
                  <a:cubicBezTo>
                    <a:pt x="1571" y="7096"/>
                    <a:pt x="1532" y="7089"/>
                    <a:pt x="1501" y="7072"/>
                  </a:cubicBezTo>
                  <a:cubicBezTo>
                    <a:pt x="1454" y="7072"/>
                    <a:pt x="1361" y="6886"/>
                    <a:pt x="1408" y="6781"/>
                  </a:cubicBezTo>
                  <a:cubicBezTo>
                    <a:pt x="1454" y="6444"/>
                    <a:pt x="1989" y="5862"/>
                    <a:pt x="2478" y="5769"/>
                  </a:cubicBezTo>
                  <a:close/>
                  <a:moveTo>
                    <a:pt x="1117" y="6258"/>
                  </a:moveTo>
                  <a:cubicBezTo>
                    <a:pt x="1117" y="6490"/>
                    <a:pt x="1071" y="6688"/>
                    <a:pt x="1071" y="6932"/>
                  </a:cubicBezTo>
                  <a:cubicBezTo>
                    <a:pt x="1024" y="7177"/>
                    <a:pt x="1024" y="7421"/>
                    <a:pt x="978" y="7654"/>
                  </a:cubicBezTo>
                  <a:cubicBezTo>
                    <a:pt x="919" y="7758"/>
                    <a:pt x="873" y="7898"/>
                    <a:pt x="826" y="7898"/>
                  </a:cubicBezTo>
                  <a:cubicBezTo>
                    <a:pt x="809" y="7907"/>
                    <a:pt x="790" y="7910"/>
                    <a:pt x="772" y="7910"/>
                  </a:cubicBezTo>
                  <a:cubicBezTo>
                    <a:pt x="694" y="7910"/>
                    <a:pt x="611" y="7842"/>
                    <a:pt x="536" y="7805"/>
                  </a:cubicBezTo>
                  <a:cubicBezTo>
                    <a:pt x="489" y="7805"/>
                    <a:pt x="489" y="7712"/>
                    <a:pt x="442" y="7654"/>
                  </a:cubicBezTo>
                  <a:cubicBezTo>
                    <a:pt x="245" y="7223"/>
                    <a:pt x="733" y="6397"/>
                    <a:pt x="1117" y="6258"/>
                  </a:cubicBezTo>
                  <a:close/>
                  <a:moveTo>
                    <a:pt x="6642" y="0"/>
                  </a:moveTo>
                  <a:lnTo>
                    <a:pt x="6642" y="0"/>
                  </a:lnTo>
                  <a:cubicBezTo>
                    <a:pt x="6596" y="47"/>
                    <a:pt x="6549" y="47"/>
                    <a:pt x="6549" y="47"/>
                  </a:cubicBezTo>
                  <a:cubicBezTo>
                    <a:pt x="6060" y="675"/>
                    <a:pt x="5432" y="1117"/>
                    <a:pt x="4804" y="1547"/>
                  </a:cubicBezTo>
                  <a:cubicBezTo>
                    <a:pt x="3932" y="2233"/>
                    <a:pt x="3013" y="2861"/>
                    <a:pt x="2187" y="3536"/>
                  </a:cubicBezTo>
                  <a:cubicBezTo>
                    <a:pt x="1164" y="4362"/>
                    <a:pt x="396" y="5385"/>
                    <a:pt x="152" y="6688"/>
                  </a:cubicBezTo>
                  <a:cubicBezTo>
                    <a:pt x="47" y="7130"/>
                    <a:pt x="0" y="7514"/>
                    <a:pt x="291" y="7851"/>
                  </a:cubicBezTo>
                  <a:cubicBezTo>
                    <a:pt x="396" y="7944"/>
                    <a:pt x="442" y="8096"/>
                    <a:pt x="489" y="8235"/>
                  </a:cubicBezTo>
                  <a:cubicBezTo>
                    <a:pt x="536" y="8340"/>
                    <a:pt x="582" y="8386"/>
                    <a:pt x="687" y="8386"/>
                  </a:cubicBezTo>
                  <a:cubicBezTo>
                    <a:pt x="1117" y="8631"/>
                    <a:pt x="1606" y="8770"/>
                    <a:pt x="2036" y="9014"/>
                  </a:cubicBezTo>
                  <a:cubicBezTo>
                    <a:pt x="2373" y="9166"/>
                    <a:pt x="2373" y="9398"/>
                    <a:pt x="2083" y="9596"/>
                  </a:cubicBezTo>
                  <a:lnTo>
                    <a:pt x="2083" y="10515"/>
                  </a:lnTo>
                  <a:cubicBezTo>
                    <a:pt x="1850" y="12073"/>
                    <a:pt x="1652" y="13620"/>
                    <a:pt x="1210" y="15074"/>
                  </a:cubicBezTo>
                  <a:cubicBezTo>
                    <a:pt x="1117" y="15412"/>
                    <a:pt x="1071" y="15795"/>
                    <a:pt x="978" y="16144"/>
                  </a:cubicBezTo>
                  <a:cubicBezTo>
                    <a:pt x="919" y="16482"/>
                    <a:pt x="826" y="16819"/>
                    <a:pt x="780" y="17156"/>
                  </a:cubicBezTo>
                  <a:cubicBezTo>
                    <a:pt x="2187" y="14400"/>
                    <a:pt x="3827" y="11829"/>
                    <a:pt x="5142" y="9014"/>
                  </a:cubicBezTo>
                  <a:lnTo>
                    <a:pt x="5142" y="9014"/>
                  </a:lnTo>
                  <a:cubicBezTo>
                    <a:pt x="4513" y="9212"/>
                    <a:pt x="3885" y="9503"/>
                    <a:pt x="3199" y="9503"/>
                  </a:cubicBezTo>
                  <a:lnTo>
                    <a:pt x="2908" y="9503"/>
                  </a:lnTo>
                  <a:lnTo>
                    <a:pt x="2908" y="9398"/>
                  </a:lnTo>
                  <a:cubicBezTo>
                    <a:pt x="3106" y="9259"/>
                    <a:pt x="3350" y="9107"/>
                    <a:pt x="3595" y="9014"/>
                  </a:cubicBezTo>
                  <a:cubicBezTo>
                    <a:pt x="4176" y="8724"/>
                    <a:pt x="4804" y="8479"/>
                    <a:pt x="5386" y="8096"/>
                  </a:cubicBezTo>
                  <a:cubicBezTo>
                    <a:pt x="5921" y="7758"/>
                    <a:pt x="6398" y="7363"/>
                    <a:pt x="6886" y="6932"/>
                  </a:cubicBezTo>
                  <a:cubicBezTo>
                    <a:pt x="7131" y="6735"/>
                    <a:pt x="7270" y="6444"/>
                    <a:pt x="7421" y="6107"/>
                  </a:cubicBezTo>
                  <a:lnTo>
                    <a:pt x="7421" y="6107"/>
                  </a:lnTo>
                  <a:cubicBezTo>
                    <a:pt x="7177" y="6153"/>
                    <a:pt x="7026" y="6153"/>
                    <a:pt x="6840" y="6153"/>
                  </a:cubicBezTo>
                  <a:cubicBezTo>
                    <a:pt x="6689" y="6153"/>
                    <a:pt x="6596" y="6200"/>
                    <a:pt x="6444" y="6200"/>
                  </a:cubicBezTo>
                  <a:lnTo>
                    <a:pt x="6398" y="6200"/>
                  </a:lnTo>
                  <a:cubicBezTo>
                    <a:pt x="6374" y="6215"/>
                    <a:pt x="6345" y="6222"/>
                    <a:pt x="6316" y="6222"/>
                  </a:cubicBezTo>
                  <a:cubicBezTo>
                    <a:pt x="6233" y="6222"/>
                    <a:pt x="6141" y="6163"/>
                    <a:pt x="6107" y="6060"/>
                  </a:cubicBezTo>
                  <a:cubicBezTo>
                    <a:pt x="6107" y="5862"/>
                    <a:pt x="6212" y="5769"/>
                    <a:pt x="6398" y="5769"/>
                  </a:cubicBezTo>
                  <a:cubicBezTo>
                    <a:pt x="6596" y="5723"/>
                    <a:pt x="6689" y="5618"/>
                    <a:pt x="6793" y="5478"/>
                  </a:cubicBezTo>
                  <a:cubicBezTo>
                    <a:pt x="6840" y="5385"/>
                    <a:pt x="6840" y="5281"/>
                    <a:pt x="6886" y="5188"/>
                  </a:cubicBezTo>
                  <a:cubicBezTo>
                    <a:pt x="6933" y="5095"/>
                    <a:pt x="6933" y="4990"/>
                    <a:pt x="6979" y="4897"/>
                  </a:cubicBezTo>
                  <a:cubicBezTo>
                    <a:pt x="7514" y="3583"/>
                    <a:pt x="7712" y="2233"/>
                    <a:pt x="7561" y="779"/>
                  </a:cubicBezTo>
                  <a:lnTo>
                    <a:pt x="7561" y="779"/>
                  </a:lnTo>
                  <a:cubicBezTo>
                    <a:pt x="7421" y="1791"/>
                    <a:pt x="7177" y="2710"/>
                    <a:pt x="6502" y="3443"/>
                  </a:cubicBezTo>
                  <a:cubicBezTo>
                    <a:pt x="6549" y="2710"/>
                    <a:pt x="6735" y="1989"/>
                    <a:pt x="6886" y="1256"/>
                  </a:cubicBezTo>
                  <a:cubicBezTo>
                    <a:pt x="6840" y="1256"/>
                    <a:pt x="6840" y="1314"/>
                    <a:pt x="6840" y="1314"/>
                  </a:cubicBezTo>
                  <a:cubicBezTo>
                    <a:pt x="6793" y="1314"/>
                    <a:pt x="6793" y="1361"/>
                    <a:pt x="6793" y="1361"/>
                  </a:cubicBezTo>
                  <a:cubicBezTo>
                    <a:pt x="6212" y="2617"/>
                    <a:pt x="5339" y="3641"/>
                    <a:pt x="4269" y="4513"/>
                  </a:cubicBezTo>
                  <a:cubicBezTo>
                    <a:pt x="4118" y="4653"/>
                    <a:pt x="3885" y="4746"/>
                    <a:pt x="3688" y="4850"/>
                  </a:cubicBezTo>
                  <a:cubicBezTo>
                    <a:pt x="3641" y="4804"/>
                    <a:pt x="3641" y="4804"/>
                    <a:pt x="3595" y="4746"/>
                  </a:cubicBezTo>
                  <a:cubicBezTo>
                    <a:pt x="3734" y="4560"/>
                    <a:pt x="3932" y="4315"/>
                    <a:pt x="4071" y="4118"/>
                  </a:cubicBezTo>
                  <a:cubicBezTo>
                    <a:pt x="4700" y="3350"/>
                    <a:pt x="5339" y="2571"/>
                    <a:pt x="5863" y="1745"/>
                  </a:cubicBezTo>
                  <a:cubicBezTo>
                    <a:pt x="6258" y="1256"/>
                    <a:pt x="6444" y="628"/>
                    <a:pt x="6642" y="0"/>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7"/>
            <p:cNvSpPr/>
            <p:nvPr/>
          </p:nvSpPr>
          <p:spPr>
            <a:xfrm>
              <a:off x="2643200" y="2687500"/>
              <a:ext cx="32600" cy="189050"/>
            </a:xfrm>
            <a:custGeom>
              <a:avLst/>
              <a:gdLst/>
              <a:ahLst/>
              <a:cxnLst/>
              <a:rect l="l" t="t" r="r" b="b"/>
              <a:pathLst>
                <a:path w="1304" h="7562" extrusionOk="0">
                  <a:moveTo>
                    <a:pt x="431" y="5479"/>
                  </a:moveTo>
                  <a:cubicBezTo>
                    <a:pt x="873" y="4025"/>
                    <a:pt x="1071" y="2478"/>
                    <a:pt x="1304" y="920"/>
                  </a:cubicBezTo>
                  <a:lnTo>
                    <a:pt x="1304" y="1"/>
                  </a:lnTo>
                  <a:lnTo>
                    <a:pt x="1304" y="1"/>
                  </a:lnTo>
                  <a:lnTo>
                    <a:pt x="1304" y="1"/>
                  </a:lnTo>
                  <a:lnTo>
                    <a:pt x="1304" y="920"/>
                  </a:lnTo>
                  <a:cubicBezTo>
                    <a:pt x="1071" y="2478"/>
                    <a:pt x="873" y="4025"/>
                    <a:pt x="431" y="5479"/>
                  </a:cubicBezTo>
                  <a:cubicBezTo>
                    <a:pt x="338" y="5817"/>
                    <a:pt x="292" y="6200"/>
                    <a:pt x="199" y="6549"/>
                  </a:cubicBezTo>
                  <a:cubicBezTo>
                    <a:pt x="140" y="6887"/>
                    <a:pt x="47" y="7224"/>
                    <a:pt x="1" y="7561"/>
                  </a:cubicBezTo>
                  <a:lnTo>
                    <a:pt x="1" y="7561"/>
                  </a:lnTo>
                  <a:cubicBezTo>
                    <a:pt x="47" y="7224"/>
                    <a:pt x="140" y="6887"/>
                    <a:pt x="199" y="6549"/>
                  </a:cubicBezTo>
                  <a:cubicBezTo>
                    <a:pt x="292" y="6200"/>
                    <a:pt x="338" y="5817"/>
                    <a:pt x="431" y="5479"/>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7"/>
            <p:cNvSpPr/>
            <p:nvPr/>
          </p:nvSpPr>
          <p:spPr>
            <a:xfrm>
              <a:off x="2783650" y="2600275"/>
              <a:ext cx="25625" cy="2350"/>
            </a:xfrm>
            <a:custGeom>
              <a:avLst/>
              <a:gdLst/>
              <a:ahLst/>
              <a:cxnLst/>
              <a:rect l="l" t="t" r="r" b="b"/>
              <a:pathLst>
                <a:path w="1025" h="94" extrusionOk="0">
                  <a:moveTo>
                    <a:pt x="443" y="47"/>
                  </a:moveTo>
                  <a:cubicBezTo>
                    <a:pt x="629" y="47"/>
                    <a:pt x="780" y="47"/>
                    <a:pt x="1024" y="1"/>
                  </a:cubicBezTo>
                  <a:lnTo>
                    <a:pt x="1024" y="1"/>
                  </a:lnTo>
                  <a:cubicBezTo>
                    <a:pt x="780" y="47"/>
                    <a:pt x="629" y="47"/>
                    <a:pt x="443" y="47"/>
                  </a:cubicBezTo>
                  <a:cubicBezTo>
                    <a:pt x="292" y="47"/>
                    <a:pt x="199" y="94"/>
                    <a:pt x="47" y="94"/>
                  </a:cubicBezTo>
                  <a:lnTo>
                    <a:pt x="1" y="94"/>
                  </a:lnTo>
                  <a:lnTo>
                    <a:pt x="47" y="94"/>
                  </a:lnTo>
                  <a:cubicBezTo>
                    <a:pt x="199" y="94"/>
                    <a:pt x="292" y="47"/>
                    <a:pt x="443" y="47"/>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7"/>
            <p:cNvSpPr/>
            <p:nvPr/>
          </p:nvSpPr>
          <p:spPr>
            <a:xfrm>
              <a:off x="2703700" y="2672975"/>
              <a:ext cx="48575" cy="12225"/>
            </a:xfrm>
            <a:custGeom>
              <a:avLst/>
              <a:gdLst/>
              <a:ahLst/>
              <a:cxnLst/>
              <a:rect l="l" t="t" r="r" b="b"/>
              <a:pathLst>
                <a:path w="1943" h="489" extrusionOk="0">
                  <a:moveTo>
                    <a:pt x="1943" y="0"/>
                  </a:moveTo>
                  <a:cubicBezTo>
                    <a:pt x="1314" y="198"/>
                    <a:pt x="686" y="489"/>
                    <a:pt x="0" y="489"/>
                  </a:cubicBezTo>
                  <a:cubicBezTo>
                    <a:pt x="686" y="489"/>
                    <a:pt x="1314" y="198"/>
                    <a:pt x="1943" y="0"/>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7"/>
            <p:cNvSpPr/>
            <p:nvPr/>
          </p:nvSpPr>
          <p:spPr>
            <a:xfrm>
              <a:off x="2226500" y="2107100"/>
              <a:ext cx="525775" cy="428925"/>
            </a:xfrm>
            <a:custGeom>
              <a:avLst/>
              <a:gdLst/>
              <a:ahLst/>
              <a:cxnLst/>
              <a:rect l="l" t="t" r="r" b="b"/>
              <a:pathLst>
                <a:path w="21031" h="17157" extrusionOk="0">
                  <a:moveTo>
                    <a:pt x="1844" y="3861"/>
                  </a:moveTo>
                  <a:cubicBezTo>
                    <a:pt x="1890" y="3861"/>
                    <a:pt x="1946" y="3900"/>
                    <a:pt x="1978" y="3932"/>
                  </a:cubicBezTo>
                  <a:cubicBezTo>
                    <a:pt x="2223" y="4118"/>
                    <a:pt x="2374" y="5095"/>
                    <a:pt x="2176" y="5433"/>
                  </a:cubicBezTo>
                  <a:cubicBezTo>
                    <a:pt x="2083" y="5235"/>
                    <a:pt x="1932" y="5142"/>
                    <a:pt x="1885" y="4991"/>
                  </a:cubicBezTo>
                  <a:cubicBezTo>
                    <a:pt x="1792" y="4700"/>
                    <a:pt x="1746" y="4362"/>
                    <a:pt x="1687" y="4072"/>
                  </a:cubicBezTo>
                  <a:cubicBezTo>
                    <a:pt x="1687" y="3979"/>
                    <a:pt x="1746" y="3886"/>
                    <a:pt x="1792" y="3886"/>
                  </a:cubicBezTo>
                  <a:cubicBezTo>
                    <a:pt x="1806" y="3868"/>
                    <a:pt x="1824" y="3861"/>
                    <a:pt x="1844" y="3861"/>
                  </a:cubicBezTo>
                  <a:close/>
                  <a:moveTo>
                    <a:pt x="2618" y="6212"/>
                  </a:moveTo>
                  <a:cubicBezTo>
                    <a:pt x="2711" y="6212"/>
                    <a:pt x="2851" y="6258"/>
                    <a:pt x="2909" y="6351"/>
                  </a:cubicBezTo>
                  <a:cubicBezTo>
                    <a:pt x="3048" y="6596"/>
                    <a:pt x="3048" y="6886"/>
                    <a:pt x="3002" y="7177"/>
                  </a:cubicBezTo>
                  <a:cubicBezTo>
                    <a:pt x="3002" y="7270"/>
                    <a:pt x="2955" y="7375"/>
                    <a:pt x="2909" y="7515"/>
                  </a:cubicBezTo>
                  <a:cubicBezTo>
                    <a:pt x="2618" y="7317"/>
                    <a:pt x="2327" y="6689"/>
                    <a:pt x="2420" y="6398"/>
                  </a:cubicBezTo>
                  <a:cubicBezTo>
                    <a:pt x="2420" y="6305"/>
                    <a:pt x="2560" y="6212"/>
                    <a:pt x="2618" y="6212"/>
                  </a:cubicBezTo>
                  <a:close/>
                  <a:moveTo>
                    <a:pt x="1" y="1"/>
                  </a:moveTo>
                  <a:lnTo>
                    <a:pt x="1" y="1"/>
                  </a:lnTo>
                  <a:cubicBezTo>
                    <a:pt x="140" y="489"/>
                    <a:pt x="234" y="920"/>
                    <a:pt x="385" y="1362"/>
                  </a:cubicBezTo>
                  <a:cubicBezTo>
                    <a:pt x="769" y="2909"/>
                    <a:pt x="1164" y="4409"/>
                    <a:pt x="1594" y="5968"/>
                  </a:cubicBezTo>
                  <a:cubicBezTo>
                    <a:pt x="1885" y="6886"/>
                    <a:pt x="2083" y="7805"/>
                    <a:pt x="2176" y="8771"/>
                  </a:cubicBezTo>
                  <a:lnTo>
                    <a:pt x="2176" y="8829"/>
                  </a:lnTo>
                  <a:lnTo>
                    <a:pt x="6689" y="8829"/>
                  </a:lnTo>
                  <a:cubicBezTo>
                    <a:pt x="7026" y="8829"/>
                    <a:pt x="7317" y="8875"/>
                    <a:pt x="7654" y="8875"/>
                  </a:cubicBezTo>
                  <a:lnTo>
                    <a:pt x="7992" y="8875"/>
                  </a:lnTo>
                  <a:cubicBezTo>
                    <a:pt x="8143" y="8875"/>
                    <a:pt x="8143" y="8969"/>
                    <a:pt x="8143" y="9213"/>
                  </a:cubicBezTo>
                  <a:cubicBezTo>
                    <a:pt x="8143" y="9701"/>
                    <a:pt x="8189" y="10178"/>
                    <a:pt x="8189" y="10667"/>
                  </a:cubicBezTo>
                  <a:cubicBezTo>
                    <a:pt x="8189" y="10806"/>
                    <a:pt x="8189" y="10911"/>
                    <a:pt x="8329" y="10957"/>
                  </a:cubicBezTo>
                  <a:cubicBezTo>
                    <a:pt x="8527" y="11004"/>
                    <a:pt x="8666" y="11051"/>
                    <a:pt x="8818" y="11155"/>
                  </a:cubicBezTo>
                  <a:cubicBezTo>
                    <a:pt x="10411" y="12167"/>
                    <a:pt x="12063" y="13191"/>
                    <a:pt x="13668" y="14249"/>
                  </a:cubicBezTo>
                  <a:cubicBezTo>
                    <a:pt x="14773" y="14935"/>
                    <a:pt x="15889" y="15517"/>
                    <a:pt x="16913" y="16389"/>
                  </a:cubicBezTo>
                  <a:cubicBezTo>
                    <a:pt x="16960" y="16436"/>
                    <a:pt x="17006" y="16482"/>
                    <a:pt x="17053" y="16529"/>
                  </a:cubicBezTo>
                  <a:cubicBezTo>
                    <a:pt x="17053" y="16622"/>
                    <a:pt x="17053" y="16773"/>
                    <a:pt x="17006" y="16866"/>
                  </a:cubicBezTo>
                  <a:cubicBezTo>
                    <a:pt x="17006" y="16913"/>
                    <a:pt x="16913" y="16913"/>
                    <a:pt x="16808" y="16913"/>
                  </a:cubicBezTo>
                  <a:lnTo>
                    <a:pt x="17099" y="17157"/>
                  </a:lnTo>
                  <a:cubicBezTo>
                    <a:pt x="17297" y="16971"/>
                    <a:pt x="17495" y="16773"/>
                    <a:pt x="17681" y="16622"/>
                  </a:cubicBezTo>
                  <a:cubicBezTo>
                    <a:pt x="18751" y="15808"/>
                    <a:pt x="19914" y="14982"/>
                    <a:pt x="21031" y="14203"/>
                  </a:cubicBezTo>
                  <a:lnTo>
                    <a:pt x="20938" y="14063"/>
                  </a:lnTo>
                  <a:cubicBezTo>
                    <a:pt x="20893" y="14102"/>
                    <a:pt x="20843" y="14117"/>
                    <a:pt x="20791" y="14117"/>
                  </a:cubicBezTo>
                  <a:cubicBezTo>
                    <a:pt x="20721" y="14117"/>
                    <a:pt x="20649" y="14090"/>
                    <a:pt x="20589" y="14063"/>
                  </a:cubicBezTo>
                  <a:cubicBezTo>
                    <a:pt x="20158" y="13772"/>
                    <a:pt x="19774" y="13481"/>
                    <a:pt x="19332" y="13191"/>
                  </a:cubicBezTo>
                  <a:cubicBezTo>
                    <a:pt x="19332" y="13191"/>
                    <a:pt x="19286" y="13191"/>
                    <a:pt x="19239" y="13133"/>
                  </a:cubicBezTo>
                  <a:cubicBezTo>
                    <a:pt x="19135" y="13377"/>
                    <a:pt x="18995" y="13621"/>
                    <a:pt x="18902" y="13819"/>
                  </a:cubicBezTo>
                  <a:cubicBezTo>
                    <a:pt x="18704" y="14110"/>
                    <a:pt x="18553" y="14400"/>
                    <a:pt x="18320" y="14645"/>
                  </a:cubicBezTo>
                  <a:cubicBezTo>
                    <a:pt x="18218" y="14803"/>
                    <a:pt x="18051" y="14901"/>
                    <a:pt x="17925" y="14901"/>
                  </a:cubicBezTo>
                  <a:cubicBezTo>
                    <a:pt x="17866" y="14901"/>
                    <a:pt x="17815" y="14879"/>
                    <a:pt x="17785" y="14831"/>
                  </a:cubicBezTo>
                  <a:cubicBezTo>
                    <a:pt x="17634" y="14645"/>
                    <a:pt x="17739" y="14447"/>
                    <a:pt x="17832" y="14296"/>
                  </a:cubicBezTo>
                  <a:cubicBezTo>
                    <a:pt x="18123" y="13772"/>
                    <a:pt x="18460" y="13284"/>
                    <a:pt x="18797" y="12749"/>
                  </a:cubicBezTo>
                  <a:cubicBezTo>
                    <a:pt x="18320" y="12411"/>
                    <a:pt x="17785" y="12028"/>
                    <a:pt x="17297" y="11679"/>
                  </a:cubicBezTo>
                  <a:cubicBezTo>
                    <a:pt x="17053" y="12028"/>
                    <a:pt x="16867" y="12365"/>
                    <a:pt x="16622" y="12749"/>
                  </a:cubicBezTo>
                  <a:cubicBezTo>
                    <a:pt x="16529" y="12884"/>
                    <a:pt x="16444" y="13047"/>
                    <a:pt x="16287" y="13047"/>
                  </a:cubicBezTo>
                  <a:cubicBezTo>
                    <a:pt x="16268" y="13047"/>
                    <a:pt x="16248" y="13044"/>
                    <a:pt x="16227" y="13039"/>
                  </a:cubicBezTo>
                  <a:cubicBezTo>
                    <a:pt x="15994" y="12946"/>
                    <a:pt x="16041" y="12702"/>
                    <a:pt x="16087" y="12504"/>
                  </a:cubicBezTo>
                  <a:cubicBezTo>
                    <a:pt x="16180" y="12260"/>
                    <a:pt x="16331" y="12028"/>
                    <a:pt x="16425" y="11830"/>
                  </a:cubicBezTo>
                  <a:cubicBezTo>
                    <a:pt x="16518" y="11632"/>
                    <a:pt x="16669" y="11493"/>
                    <a:pt x="16808" y="11248"/>
                  </a:cubicBezTo>
                  <a:cubicBezTo>
                    <a:pt x="16285" y="10864"/>
                    <a:pt x="15750" y="10515"/>
                    <a:pt x="15215" y="10132"/>
                  </a:cubicBezTo>
                  <a:cubicBezTo>
                    <a:pt x="15064" y="11051"/>
                    <a:pt x="14482" y="11783"/>
                    <a:pt x="14098" y="12609"/>
                  </a:cubicBezTo>
                  <a:cubicBezTo>
                    <a:pt x="14005" y="12795"/>
                    <a:pt x="13854" y="12946"/>
                    <a:pt x="13761" y="13086"/>
                  </a:cubicBezTo>
                  <a:cubicBezTo>
                    <a:pt x="13695" y="13121"/>
                    <a:pt x="13641" y="13138"/>
                    <a:pt x="13596" y="13138"/>
                  </a:cubicBezTo>
                  <a:cubicBezTo>
                    <a:pt x="13506" y="13138"/>
                    <a:pt x="13455" y="13071"/>
                    <a:pt x="13424" y="12946"/>
                  </a:cubicBezTo>
                  <a:lnTo>
                    <a:pt x="13424" y="12702"/>
                  </a:lnTo>
                  <a:cubicBezTo>
                    <a:pt x="13517" y="12504"/>
                    <a:pt x="13563" y="12260"/>
                    <a:pt x="13714" y="12028"/>
                  </a:cubicBezTo>
                  <a:cubicBezTo>
                    <a:pt x="14052" y="11295"/>
                    <a:pt x="14436" y="10574"/>
                    <a:pt x="14831" y="9794"/>
                  </a:cubicBezTo>
                  <a:cubicBezTo>
                    <a:pt x="14389" y="9504"/>
                    <a:pt x="14052" y="9213"/>
                    <a:pt x="13668" y="8969"/>
                  </a:cubicBezTo>
                  <a:cubicBezTo>
                    <a:pt x="13517" y="9213"/>
                    <a:pt x="13424" y="9411"/>
                    <a:pt x="13272" y="9597"/>
                  </a:cubicBezTo>
                  <a:cubicBezTo>
                    <a:pt x="13117" y="9800"/>
                    <a:pt x="12954" y="9899"/>
                    <a:pt x="12816" y="9899"/>
                  </a:cubicBezTo>
                  <a:cubicBezTo>
                    <a:pt x="12789" y="9899"/>
                    <a:pt x="12762" y="9895"/>
                    <a:pt x="12737" y="9887"/>
                  </a:cubicBezTo>
                  <a:cubicBezTo>
                    <a:pt x="12598" y="9794"/>
                    <a:pt x="12598" y="9550"/>
                    <a:pt x="12737" y="9306"/>
                  </a:cubicBezTo>
                  <a:cubicBezTo>
                    <a:pt x="12889" y="9062"/>
                    <a:pt x="12982" y="8829"/>
                    <a:pt x="13133" y="8585"/>
                  </a:cubicBezTo>
                  <a:cubicBezTo>
                    <a:pt x="12551" y="8189"/>
                    <a:pt x="11970" y="7759"/>
                    <a:pt x="11342" y="7317"/>
                  </a:cubicBezTo>
                  <a:cubicBezTo>
                    <a:pt x="11097" y="7805"/>
                    <a:pt x="10900" y="8247"/>
                    <a:pt x="10655" y="8678"/>
                  </a:cubicBezTo>
                  <a:cubicBezTo>
                    <a:pt x="10516" y="9015"/>
                    <a:pt x="10411" y="9306"/>
                    <a:pt x="10271" y="9597"/>
                  </a:cubicBezTo>
                  <a:cubicBezTo>
                    <a:pt x="10194" y="9722"/>
                    <a:pt x="10076" y="9913"/>
                    <a:pt x="9898" y="9913"/>
                  </a:cubicBezTo>
                  <a:cubicBezTo>
                    <a:pt x="9862" y="9913"/>
                    <a:pt x="9824" y="9905"/>
                    <a:pt x="9783" y="9887"/>
                  </a:cubicBezTo>
                  <a:cubicBezTo>
                    <a:pt x="9597" y="9794"/>
                    <a:pt x="9643" y="9550"/>
                    <a:pt x="9736" y="9352"/>
                  </a:cubicBezTo>
                  <a:cubicBezTo>
                    <a:pt x="9934" y="8585"/>
                    <a:pt x="10318" y="7852"/>
                    <a:pt x="10760" y="7177"/>
                  </a:cubicBezTo>
                  <a:cubicBezTo>
                    <a:pt x="10807" y="7131"/>
                    <a:pt x="10807" y="7084"/>
                    <a:pt x="10853" y="6980"/>
                  </a:cubicBezTo>
                  <a:cubicBezTo>
                    <a:pt x="10365" y="6642"/>
                    <a:pt x="9888" y="6305"/>
                    <a:pt x="9353" y="5921"/>
                  </a:cubicBezTo>
                  <a:cubicBezTo>
                    <a:pt x="9306" y="6107"/>
                    <a:pt x="9248" y="6305"/>
                    <a:pt x="9155" y="6445"/>
                  </a:cubicBezTo>
                  <a:cubicBezTo>
                    <a:pt x="9062" y="6642"/>
                    <a:pt x="8957" y="6840"/>
                    <a:pt x="8818" y="7026"/>
                  </a:cubicBezTo>
                  <a:cubicBezTo>
                    <a:pt x="8784" y="7068"/>
                    <a:pt x="8674" y="7103"/>
                    <a:pt x="8580" y="7103"/>
                  </a:cubicBezTo>
                  <a:cubicBezTo>
                    <a:pt x="8542" y="7103"/>
                    <a:pt x="8507" y="7098"/>
                    <a:pt x="8480" y="7084"/>
                  </a:cubicBezTo>
                  <a:cubicBezTo>
                    <a:pt x="8434" y="7084"/>
                    <a:pt x="8376" y="6886"/>
                    <a:pt x="8376" y="6793"/>
                  </a:cubicBezTo>
                  <a:cubicBezTo>
                    <a:pt x="8480" y="6445"/>
                    <a:pt x="8620" y="6107"/>
                    <a:pt x="8724" y="5816"/>
                  </a:cubicBezTo>
                  <a:cubicBezTo>
                    <a:pt x="8818" y="5630"/>
                    <a:pt x="8818" y="5526"/>
                    <a:pt x="8620" y="5433"/>
                  </a:cubicBezTo>
                  <a:cubicBezTo>
                    <a:pt x="8143" y="5095"/>
                    <a:pt x="7654" y="4804"/>
                    <a:pt x="7166" y="4467"/>
                  </a:cubicBezTo>
                  <a:cubicBezTo>
                    <a:pt x="7119" y="4560"/>
                    <a:pt x="7119" y="4607"/>
                    <a:pt x="7119" y="4653"/>
                  </a:cubicBezTo>
                  <a:cubicBezTo>
                    <a:pt x="6829" y="5433"/>
                    <a:pt x="6538" y="6154"/>
                    <a:pt x="6247" y="6933"/>
                  </a:cubicBezTo>
                  <a:cubicBezTo>
                    <a:pt x="6200" y="7026"/>
                    <a:pt x="6107" y="7177"/>
                    <a:pt x="6049" y="7224"/>
                  </a:cubicBezTo>
                  <a:cubicBezTo>
                    <a:pt x="5956" y="7317"/>
                    <a:pt x="5863" y="7375"/>
                    <a:pt x="5817" y="7375"/>
                  </a:cubicBezTo>
                  <a:cubicBezTo>
                    <a:pt x="5712" y="7317"/>
                    <a:pt x="5619" y="7177"/>
                    <a:pt x="5619" y="7131"/>
                  </a:cubicBezTo>
                  <a:cubicBezTo>
                    <a:pt x="5619" y="6933"/>
                    <a:pt x="5665" y="6793"/>
                    <a:pt x="5712" y="6642"/>
                  </a:cubicBezTo>
                  <a:cubicBezTo>
                    <a:pt x="6049" y="5816"/>
                    <a:pt x="6398" y="4991"/>
                    <a:pt x="6736" y="4176"/>
                  </a:cubicBezTo>
                  <a:cubicBezTo>
                    <a:pt x="6294" y="3886"/>
                    <a:pt x="5910" y="3595"/>
                    <a:pt x="5468" y="3304"/>
                  </a:cubicBezTo>
                  <a:cubicBezTo>
                    <a:pt x="5375" y="3537"/>
                    <a:pt x="5328" y="3781"/>
                    <a:pt x="5235" y="4025"/>
                  </a:cubicBezTo>
                  <a:cubicBezTo>
                    <a:pt x="5177" y="4176"/>
                    <a:pt x="5130" y="4316"/>
                    <a:pt x="5037" y="4409"/>
                  </a:cubicBezTo>
                  <a:cubicBezTo>
                    <a:pt x="4991" y="4514"/>
                    <a:pt x="4840" y="4560"/>
                    <a:pt x="4747" y="4560"/>
                  </a:cubicBezTo>
                  <a:cubicBezTo>
                    <a:pt x="4700" y="4514"/>
                    <a:pt x="4653" y="4362"/>
                    <a:pt x="4595" y="4269"/>
                  </a:cubicBezTo>
                  <a:cubicBezTo>
                    <a:pt x="4595" y="4118"/>
                    <a:pt x="4653" y="3979"/>
                    <a:pt x="4700" y="3886"/>
                  </a:cubicBezTo>
                  <a:cubicBezTo>
                    <a:pt x="4793" y="3595"/>
                    <a:pt x="4886" y="3351"/>
                    <a:pt x="4944" y="3106"/>
                  </a:cubicBezTo>
                  <a:cubicBezTo>
                    <a:pt x="4944" y="3060"/>
                    <a:pt x="4886" y="2909"/>
                    <a:pt x="4840" y="2862"/>
                  </a:cubicBezTo>
                  <a:cubicBezTo>
                    <a:pt x="3676" y="2141"/>
                    <a:pt x="2513" y="1362"/>
                    <a:pt x="1304" y="687"/>
                  </a:cubicBezTo>
                  <a:cubicBezTo>
                    <a:pt x="1013" y="536"/>
                    <a:pt x="722" y="338"/>
                    <a:pt x="385" y="198"/>
                  </a:cubicBezTo>
                  <a:cubicBezTo>
                    <a:pt x="292" y="152"/>
                    <a:pt x="140" y="47"/>
                    <a:pt x="1"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7"/>
            <p:cNvSpPr/>
            <p:nvPr/>
          </p:nvSpPr>
          <p:spPr>
            <a:xfrm>
              <a:off x="2656575" y="3007375"/>
              <a:ext cx="89600" cy="152675"/>
            </a:xfrm>
            <a:custGeom>
              <a:avLst/>
              <a:gdLst/>
              <a:ahLst/>
              <a:cxnLst/>
              <a:rect l="l" t="t" r="r" b="b"/>
              <a:pathLst>
                <a:path w="3584" h="6107" extrusionOk="0">
                  <a:moveTo>
                    <a:pt x="3537" y="0"/>
                  </a:moveTo>
                  <a:lnTo>
                    <a:pt x="3444" y="47"/>
                  </a:lnTo>
                  <a:cubicBezTo>
                    <a:pt x="3444" y="489"/>
                    <a:pt x="3246" y="873"/>
                    <a:pt x="2909" y="1210"/>
                  </a:cubicBezTo>
                  <a:cubicBezTo>
                    <a:pt x="2804" y="1361"/>
                    <a:pt x="2618" y="1454"/>
                    <a:pt x="2420" y="1501"/>
                  </a:cubicBezTo>
                  <a:cubicBezTo>
                    <a:pt x="2327" y="1501"/>
                    <a:pt x="2129" y="1408"/>
                    <a:pt x="2036" y="1361"/>
                  </a:cubicBezTo>
                  <a:cubicBezTo>
                    <a:pt x="1350" y="2862"/>
                    <a:pt x="675" y="4362"/>
                    <a:pt x="1" y="5909"/>
                  </a:cubicBezTo>
                  <a:lnTo>
                    <a:pt x="431" y="6107"/>
                  </a:lnTo>
                  <a:cubicBezTo>
                    <a:pt x="478" y="5967"/>
                    <a:pt x="582" y="5863"/>
                    <a:pt x="722" y="5770"/>
                  </a:cubicBezTo>
                  <a:cubicBezTo>
                    <a:pt x="722" y="5756"/>
                    <a:pt x="731" y="5750"/>
                    <a:pt x="747" y="5750"/>
                  </a:cubicBezTo>
                  <a:cubicBezTo>
                    <a:pt x="786" y="5750"/>
                    <a:pt x="868" y="5783"/>
                    <a:pt x="966" y="5816"/>
                  </a:cubicBezTo>
                  <a:lnTo>
                    <a:pt x="1211" y="5909"/>
                  </a:lnTo>
                  <a:cubicBezTo>
                    <a:pt x="1350" y="5572"/>
                    <a:pt x="1501" y="5235"/>
                    <a:pt x="1641" y="4897"/>
                  </a:cubicBezTo>
                  <a:cubicBezTo>
                    <a:pt x="1932" y="4165"/>
                    <a:pt x="2176" y="3443"/>
                    <a:pt x="2571" y="2769"/>
                  </a:cubicBezTo>
                  <a:cubicBezTo>
                    <a:pt x="2955" y="1943"/>
                    <a:pt x="3293" y="1071"/>
                    <a:pt x="3583" y="198"/>
                  </a:cubicBezTo>
                  <a:lnTo>
                    <a:pt x="3583" y="152"/>
                  </a:lnTo>
                  <a:cubicBezTo>
                    <a:pt x="3583" y="94"/>
                    <a:pt x="3537" y="47"/>
                    <a:pt x="3537" y="0"/>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7"/>
            <p:cNvSpPr/>
            <p:nvPr/>
          </p:nvSpPr>
          <p:spPr>
            <a:xfrm>
              <a:off x="2627500" y="2912875"/>
              <a:ext cx="117500" cy="116325"/>
            </a:xfrm>
            <a:custGeom>
              <a:avLst/>
              <a:gdLst/>
              <a:ahLst/>
              <a:cxnLst/>
              <a:rect l="l" t="t" r="r" b="b"/>
              <a:pathLst>
                <a:path w="4700" h="4653" extrusionOk="0">
                  <a:moveTo>
                    <a:pt x="2176" y="0"/>
                  </a:moveTo>
                  <a:cubicBezTo>
                    <a:pt x="1594" y="442"/>
                    <a:pt x="1013" y="826"/>
                    <a:pt x="478" y="1256"/>
                  </a:cubicBezTo>
                  <a:cubicBezTo>
                    <a:pt x="338" y="1361"/>
                    <a:pt x="187" y="1454"/>
                    <a:pt x="94" y="1547"/>
                  </a:cubicBezTo>
                  <a:lnTo>
                    <a:pt x="47" y="1547"/>
                  </a:lnTo>
                  <a:cubicBezTo>
                    <a:pt x="47" y="1605"/>
                    <a:pt x="1" y="1652"/>
                    <a:pt x="1" y="1745"/>
                  </a:cubicBezTo>
                  <a:cubicBezTo>
                    <a:pt x="47" y="1989"/>
                    <a:pt x="94" y="2280"/>
                    <a:pt x="140" y="2571"/>
                  </a:cubicBezTo>
                  <a:cubicBezTo>
                    <a:pt x="187" y="2955"/>
                    <a:pt x="291" y="3292"/>
                    <a:pt x="385" y="3687"/>
                  </a:cubicBezTo>
                  <a:cubicBezTo>
                    <a:pt x="385" y="3687"/>
                    <a:pt x="385" y="3734"/>
                    <a:pt x="431" y="3734"/>
                  </a:cubicBezTo>
                  <a:cubicBezTo>
                    <a:pt x="582" y="3536"/>
                    <a:pt x="722" y="3350"/>
                    <a:pt x="873" y="3152"/>
                  </a:cubicBezTo>
                  <a:cubicBezTo>
                    <a:pt x="1013" y="2908"/>
                    <a:pt x="1210" y="2710"/>
                    <a:pt x="1455" y="2478"/>
                  </a:cubicBezTo>
                  <a:cubicBezTo>
                    <a:pt x="1501" y="2420"/>
                    <a:pt x="1594" y="2327"/>
                    <a:pt x="1699" y="2327"/>
                  </a:cubicBezTo>
                  <a:cubicBezTo>
                    <a:pt x="1745" y="2373"/>
                    <a:pt x="1838" y="2478"/>
                    <a:pt x="1838" y="2571"/>
                  </a:cubicBezTo>
                  <a:cubicBezTo>
                    <a:pt x="1885" y="2769"/>
                    <a:pt x="1838" y="3001"/>
                    <a:pt x="1885" y="3199"/>
                  </a:cubicBezTo>
                  <a:cubicBezTo>
                    <a:pt x="1932" y="3583"/>
                    <a:pt x="1990" y="3978"/>
                    <a:pt x="2327" y="4269"/>
                  </a:cubicBezTo>
                  <a:cubicBezTo>
                    <a:pt x="2664" y="3932"/>
                    <a:pt x="2804" y="3397"/>
                    <a:pt x="3292" y="3152"/>
                  </a:cubicBezTo>
                  <a:cubicBezTo>
                    <a:pt x="3365" y="3135"/>
                    <a:pt x="3417" y="3125"/>
                    <a:pt x="3456" y="3125"/>
                  </a:cubicBezTo>
                  <a:cubicBezTo>
                    <a:pt x="3524" y="3125"/>
                    <a:pt x="3554" y="3157"/>
                    <a:pt x="3583" y="3245"/>
                  </a:cubicBezTo>
                  <a:lnTo>
                    <a:pt x="3583" y="3687"/>
                  </a:lnTo>
                  <a:lnTo>
                    <a:pt x="3583" y="4653"/>
                  </a:lnTo>
                  <a:lnTo>
                    <a:pt x="3630" y="4653"/>
                  </a:lnTo>
                  <a:cubicBezTo>
                    <a:pt x="3781" y="4513"/>
                    <a:pt x="3874" y="4316"/>
                    <a:pt x="4072" y="4164"/>
                  </a:cubicBezTo>
                  <a:cubicBezTo>
                    <a:pt x="4211" y="4025"/>
                    <a:pt x="4362" y="3874"/>
                    <a:pt x="4549" y="3734"/>
                  </a:cubicBezTo>
                  <a:cubicBezTo>
                    <a:pt x="4549" y="3780"/>
                    <a:pt x="4607" y="3780"/>
                    <a:pt x="4607" y="3827"/>
                  </a:cubicBezTo>
                  <a:lnTo>
                    <a:pt x="4700" y="3780"/>
                  </a:lnTo>
                  <a:cubicBezTo>
                    <a:pt x="4653" y="3536"/>
                    <a:pt x="4549" y="3292"/>
                    <a:pt x="4549" y="3059"/>
                  </a:cubicBezTo>
                  <a:cubicBezTo>
                    <a:pt x="4409" y="2373"/>
                    <a:pt x="4316" y="1745"/>
                    <a:pt x="4211" y="1117"/>
                  </a:cubicBezTo>
                  <a:cubicBezTo>
                    <a:pt x="4161" y="1119"/>
                    <a:pt x="4113" y="1121"/>
                    <a:pt x="4064" y="1121"/>
                  </a:cubicBezTo>
                  <a:cubicBezTo>
                    <a:pt x="3225" y="1121"/>
                    <a:pt x="2638" y="737"/>
                    <a:pt x="2176" y="0"/>
                  </a:cubicBezTo>
                  <a:close/>
                </a:path>
              </a:pathLst>
            </a:custGeom>
            <a:solidFill>
              <a:schemeClr val="accent5"/>
            </a:solidFill>
            <a:ln w="495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7"/>
            <p:cNvSpPr/>
            <p:nvPr/>
          </p:nvSpPr>
          <p:spPr>
            <a:xfrm>
              <a:off x="2627500" y="2944275"/>
              <a:ext cx="11950" cy="60800"/>
            </a:xfrm>
            <a:custGeom>
              <a:avLst/>
              <a:gdLst/>
              <a:ahLst/>
              <a:cxnLst/>
              <a:rect l="l" t="t" r="r" b="b"/>
              <a:pathLst>
                <a:path w="478" h="2432" extrusionOk="0">
                  <a:moveTo>
                    <a:pt x="385" y="2431"/>
                  </a:moveTo>
                  <a:cubicBezTo>
                    <a:pt x="291" y="2036"/>
                    <a:pt x="187" y="1699"/>
                    <a:pt x="140" y="1315"/>
                  </a:cubicBezTo>
                  <a:cubicBezTo>
                    <a:pt x="94" y="1024"/>
                    <a:pt x="47" y="733"/>
                    <a:pt x="1" y="489"/>
                  </a:cubicBezTo>
                  <a:cubicBezTo>
                    <a:pt x="1" y="396"/>
                    <a:pt x="47" y="349"/>
                    <a:pt x="47" y="291"/>
                  </a:cubicBezTo>
                  <a:lnTo>
                    <a:pt x="94" y="291"/>
                  </a:lnTo>
                  <a:cubicBezTo>
                    <a:pt x="187" y="198"/>
                    <a:pt x="338" y="105"/>
                    <a:pt x="478" y="0"/>
                  </a:cubicBezTo>
                  <a:lnTo>
                    <a:pt x="478" y="0"/>
                  </a:lnTo>
                  <a:lnTo>
                    <a:pt x="478" y="0"/>
                  </a:lnTo>
                  <a:cubicBezTo>
                    <a:pt x="338" y="105"/>
                    <a:pt x="187" y="198"/>
                    <a:pt x="94" y="291"/>
                  </a:cubicBezTo>
                  <a:lnTo>
                    <a:pt x="47" y="291"/>
                  </a:lnTo>
                  <a:cubicBezTo>
                    <a:pt x="47" y="349"/>
                    <a:pt x="1" y="396"/>
                    <a:pt x="1" y="489"/>
                  </a:cubicBezTo>
                  <a:cubicBezTo>
                    <a:pt x="47" y="733"/>
                    <a:pt x="94" y="1024"/>
                    <a:pt x="140" y="1315"/>
                  </a:cubicBezTo>
                  <a:cubicBezTo>
                    <a:pt x="187" y="1699"/>
                    <a:pt x="291" y="2036"/>
                    <a:pt x="385" y="2431"/>
                  </a:cubicBezTo>
                  <a:close/>
                </a:path>
              </a:pathLst>
            </a:custGeom>
            <a:solidFill>
              <a:schemeClr val="accent5"/>
            </a:solidFill>
            <a:ln w="495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7"/>
            <p:cNvSpPr/>
            <p:nvPr/>
          </p:nvSpPr>
          <p:spPr>
            <a:xfrm>
              <a:off x="2498975" y="3005050"/>
              <a:ext cx="200100" cy="376875"/>
            </a:xfrm>
            <a:custGeom>
              <a:avLst/>
              <a:gdLst/>
              <a:ahLst/>
              <a:cxnLst/>
              <a:rect l="l" t="t" r="r" b="b"/>
              <a:pathLst>
                <a:path w="8004" h="15075" extrusionOk="0">
                  <a:moveTo>
                    <a:pt x="6491" y="3246"/>
                  </a:moveTo>
                  <a:cubicBezTo>
                    <a:pt x="6549" y="3339"/>
                    <a:pt x="6596" y="3443"/>
                    <a:pt x="6549" y="3536"/>
                  </a:cubicBezTo>
                  <a:cubicBezTo>
                    <a:pt x="6305" y="4025"/>
                    <a:pt x="6014" y="4548"/>
                    <a:pt x="5770" y="5037"/>
                  </a:cubicBezTo>
                  <a:cubicBezTo>
                    <a:pt x="5619" y="5235"/>
                    <a:pt x="5479" y="5421"/>
                    <a:pt x="5328" y="5572"/>
                  </a:cubicBezTo>
                  <a:lnTo>
                    <a:pt x="5235" y="5572"/>
                  </a:lnTo>
                  <a:cubicBezTo>
                    <a:pt x="5328" y="5281"/>
                    <a:pt x="5386" y="5037"/>
                    <a:pt x="5479" y="4793"/>
                  </a:cubicBezTo>
                  <a:cubicBezTo>
                    <a:pt x="5723" y="4316"/>
                    <a:pt x="6014" y="3827"/>
                    <a:pt x="6305" y="3385"/>
                  </a:cubicBezTo>
                  <a:cubicBezTo>
                    <a:pt x="6305" y="3292"/>
                    <a:pt x="6444" y="3292"/>
                    <a:pt x="6491" y="3246"/>
                  </a:cubicBezTo>
                  <a:close/>
                  <a:moveTo>
                    <a:pt x="4653" y="6444"/>
                  </a:moveTo>
                  <a:cubicBezTo>
                    <a:pt x="4700" y="6491"/>
                    <a:pt x="4746" y="6491"/>
                    <a:pt x="4746" y="6537"/>
                  </a:cubicBezTo>
                  <a:cubicBezTo>
                    <a:pt x="4746" y="6688"/>
                    <a:pt x="4746" y="6875"/>
                    <a:pt x="4653" y="7072"/>
                  </a:cubicBezTo>
                  <a:cubicBezTo>
                    <a:pt x="4165" y="8282"/>
                    <a:pt x="3641" y="9492"/>
                    <a:pt x="3153" y="10713"/>
                  </a:cubicBezTo>
                  <a:cubicBezTo>
                    <a:pt x="2769" y="11585"/>
                    <a:pt x="2327" y="12504"/>
                    <a:pt x="1943" y="13423"/>
                  </a:cubicBezTo>
                  <a:cubicBezTo>
                    <a:pt x="1838" y="13621"/>
                    <a:pt x="1745" y="13807"/>
                    <a:pt x="1606" y="13958"/>
                  </a:cubicBezTo>
                  <a:cubicBezTo>
                    <a:pt x="1548" y="14051"/>
                    <a:pt x="1408" y="14051"/>
                    <a:pt x="1315" y="14098"/>
                  </a:cubicBezTo>
                  <a:cubicBezTo>
                    <a:pt x="1315" y="14005"/>
                    <a:pt x="1257" y="13912"/>
                    <a:pt x="1315" y="13807"/>
                  </a:cubicBezTo>
                  <a:cubicBezTo>
                    <a:pt x="1548" y="13132"/>
                    <a:pt x="1838" y="12458"/>
                    <a:pt x="2129" y="11771"/>
                  </a:cubicBezTo>
                  <a:cubicBezTo>
                    <a:pt x="2664" y="10562"/>
                    <a:pt x="3350" y="9445"/>
                    <a:pt x="3734" y="8142"/>
                  </a:cubicBezTo>
                  <a:cubicBezTo>
                    <a:pt x="3874" y="7700"/>
                    <a:pt x="4118" y="7270"/>
                    <a:pt x="4362" y="6828"/>
                  </a:cubicBezTo>
                  <a:cubicBezTo>
                    <a:pt x="4409" y="6688"/>
                    <a:pt x="4560" y="6584"/>
                    <a:pt x="4653" y="6444"/>
                  </a:cubicBezTo>
                  <a:close/>
                  <a:moveTo>
                    <a:pt x="6549" y="0"/>
                  </a:moveTo>
                  <a:cubicBezTo>
                    <a:pt x="6351" y="535"/>
                    <a:pt x="6200" y="1117"/>
                    <a:pt x="5968" y="1640"/>
                  </a:cubicBezTo>
                  <a:cubicBezTo>
                    <a:pt x="4897" y="4071"/>
                    <a:pt x="3827" y="6491"/>
                    <a:pt x="2711" y="8864"/>
                  </a:cubicBezTo>
                  <a:cubicBezTo>
                    <a:pt x="1897" y="10655"/>
                    <a:pt x="1024" y="12504"/>
                    <a:pt x="1" y="14202"/>
                  </a:cubicBezTo>
                  <a:cubicBezTo>
                    <a:pt x="536" y="14493"/>
                    <a:pt x="1117" y="14784"/>
                    <a:pt x="1699" y="15075"/>
                  </a:cubicBezTo>
                  <a:cubicBezTo>
                    <a:pt x="1699" y="15075"/>
                    <a:pt x="1699" y="15017"/>
                    <a:pt x="1745" y="15017"/>
                  </a:cubicBezTo>
                  <a:cubicBezTo>
                    <a:pt x="1943" y="14388"/>
                    <a:pt x="2187" y="13760"/>
                    <a:pt x="2420" y="13179"/>
                  </a:cubicBezTo>
                  <a:cubicBezTo>
                    <a:pt x="3292" y="11295"/>
                    <a:pt x="4223" y="9352"/>
                    <a:pt x="5095" y="7456"/>
                  </a:cubicBezTo>
                  <a:cubicBezTo>
                    <a:pt x="5479" y="6642"/>
                    <a:pt x="5816" y="5770"/>
                    <a:pt x="6200" y="4944"/>
                  </a:cubicBezTo>
                  <a:cubicBezTo>
                    <a:pt x="6782" y="3629"/>
                    <a:pt x="7363" y="2373"/>
                    <a:pt x="7945" y="1059"/>
                  </a:cubicBezTo>
                  <a:cubicBezTo>
                    <a:pt x="7945" y="1012"/>
                    <a:pt x="8003" y="966"/>
                    <a:pt x="8003" y="826"/>
                  </a:cubicBezTo>
                  <a:lnTo>
                    <a:pt x="8003" y="826"/>
                  </a:lnTo>
                  <a:cubicBezTo>
                    <a:pt x="7773" y="1007"/>
                    <a:pt x="7598" y="1102"/>
                    <a:pt x="7441" y="1102"/>
                  </a:cubicBezTo>
                  <a:cubicBezTo>
                    <a:pt x="7264" y="1102"/>
                    <a:pt x="7112" y="981"/>
                    <a:pt x="6933" y="722"/>
                  </a:cubicBezTo>
                  <a:cubicBezTo>
                    <a:pt x="6782" y="477"/>
                    <a:pt x="6689" y="245"/>
                    <a:pt x="6549" y="0"/>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7"/>
            <p:cNvSpPr/>
            <p:nvPr/>
          </p:nvSpPr>
          <p:spPr>
            <a:xfrm>
              <a:off x="2632150" y="3152775"/>
              <a:ext cx="54700" cy="75050"/>
            </a:xfrm>
            <a:custGeom>
              <a:avLst/>
              <a:gdLst/>
              <a:ahLst/>
              <a:cxnLst/>
              <a:rect l="l" t="t" r="r" b="b"/>
              <a:pathLst>
                <a:path w="2188" h="3002" extrusionOk="0">
                  <a:moveTo>
                    <a:pt x="1943" y="0"/>
                  </a:moveTo>
                  <a:cubicBezTo>
                    <a:pt x="1804" y="291"/>
                    <a:pt x="1699" y="489"/>
                    <a:pt x="1559" y="628"/>
                  </a:cubicBezTo>
                  <a:cubicBezTo>
                    <a:pt x="1559" y="661"/>
                    <a:pt x="1508" y="699"/>
                    <a:pt x="1461" y="699"/>
                  </a:cubicBezTo>
                  <a:cubicBezTo>
                    <a:pt x="1441" y="699"/>
                    <a:pt x="1422" y="692"/>
                    <a:pt x="1408" y="675"/>
                  </a:cubicBezTo>
                  <a:cubicBezTo>
                    <a:pt x="1362" y="675"/>
                    <a:pt x="1362" y="582"/>
                    <a:pt x="1362" y="535"/>
                  </a:cubicBezTo>
                  <a:cubicBezTo>
                    <a:pt x="1362" y="442"/>
                    <a:pt x="1362" y="337"/>
                    <a:pt x="1408" y="291"/>
                  </a:cubicBezTo>
                  <a:lnTo>
                    <a:pt x="978" y="93"/>
                  </a:lnTo>
                  <a:cubicBezTo>
                    <a:pt x="687" y="826"/>
                    <a:pt x="350" y="1501"/>
                    <a:pt x="1" y="2233"/>
                  </a:cubicBezTo>
                  <a:lnTo>
                    <a:pt x="396" y="2420"/>
                  </a:lnTo>
                  <a:cubicBezTo>
                    <a:pt x="443" y="2326"/>
                    <a:pt x="536" y="2233"/>
                    <a:pt x="687" y="2233"/>
                  </a:cubicBezTo>
                  <a:cubicBezTo>
                    <a:pt x="873" y="2326"/>
                    <a:pt x="827" y="2478"/>
                    <a:pt x="780" y="2571"/>
                  </a:cubicBezTo>
                  <a:cubicBezTo>
                    <a:pt x="780" y="2710"/>
                    <a:pt x="734" y="2815"/>
                    <a:pt x="687" y="2955"/>
                  </a:cubicBezTo>
                  <a:lnTo>
                    <a:pt x="873" y="3001"/>
                  </a:lnTo>
                  <a:cubicBezTo>
                    <a:pt x="1315" y="2036"/>
                    <a:pt x="1746" y="1070"/>
                    <a:pt x="2188" y="93"/>
                  </a:cubicBezTo>
                  <a:lnTo>
                    <a:pt x="1943" y="0"/>
                  </a:ln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7"/>
            <p:cNvSpPr/>
            <p:nvPr/>
          </p:nvSpPr>
          <p:spPr>
            <a:xfrm>
              <a:off x="2549875" y="3208600"/>
              <a:ext cx="104125" cy="193675"/>
            </a:xfrm>
            <a:custGeom>
              <a:avLst/>
              <a:gdLst/>
              <a:ahLst/>
              <a:cxnLst/>
              <a:rect l="l" t="t" r="r" b="b"/>
              <a:pathLst>
                <a:path w="4165" h="7747" extrusionOk="0">
                  <a:moveTo>
                    <a:pt x="3292" y="0"/>
                  </a:moveTo>
                  <a:cubicBezTo>
                    <a:pt x="2233" y="2373"/>
                    <a:pt x="1163" y="4699"/>
                    <a:pt x="47" y="7026"/>
                  </a:cubicBezTo>
                  <a:cubicBezTo>
                    <a:pt x="47" y="7072"/>
                    <a:pt x="0" y="7072"/>
                    <a:pt x="0" y="7119"/>
                  </a:cubicBezTo>
                  <a:cubicBezTo>
                    <a:pt x="291" y="7363"/>
                    <a:pt x="582" y="7561"/>
                    <a:pt x="872" y="7747"/>
                  </a:cubicBezTo>
                  <a:cubicBezTo>
                    <a:pt x="872" y="7747"/>
                    <a:pt x="919" y="7700"/>
                    <a:pt x="919" y="7654"/>
                  </a:cubicBezTo>
                  <a:cubicBezTo>
                    <a:pt x="1547" y="6351"/>
                    <a:pt x="2187" y="5083"/>
                    <a:pt x="2815" y="3781"/>
                  </a:cubicBezTo>
                  <a:cubicBezTo>
                    <a:pt x="3245" y="2804"/>
                    <a:pt x="3687" y="1792"/>
                    <a:pt x="4164" y="768"/>
                  </a:cubicBezTo>
                  <a:lnTo>
                    <a:pt x="3978" y="722"/>
                  </a:lnTo>
                  <a:cubicBezTo>
                    <a:pt x="3873" y="826"/>
                    <a:pt x="3827" y="919"/>
                    <a:pt x="3780" y="1059"/>
                  </a:cubicBezTo>
                  <a:cubicBezTo>
                    <a:pt x="3734" y="1117"/>
                    <a:pt x="3641" y="1164"/>
                    <a:pt x="3583" y="1210"/>
                  </a:cubicBezTo>
                  <a:cubicBezTo>
                    <a:pt x="3536" y="1117"/>
                    <a:pt x="3490" y="1012"/>
                    <a:pt x="3490" y="919"/>
                  </a:cubicBezTo>
                  <a:cubicBezTo>
                    <a:pt x="3536" y="675"/>
                    <a:pt x="3583" y="431"/>
                    <a:pt x="3687" y="245"/>
                  </a:cubicBezTo>
                  <a:lnTo>
                    <a:pt x="3687" y="187"/>
                  </a:lnTo>
                  <a:lnTo>
                    <a:pt x="3292" y="0"/>
                  </a:ln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7"/>
            <p:cNvSpPr/>
            <p:nvPr/>
          </p:nvSpPr>
          <p:spPr>
            <a:xfrm>
              <a:off x="2554800" y="2663375"/>
              <a:ext cx="112575" cy="145425"/>
            </a:xfrm>
            <a:custGeom>
              <a:avLst/>
              <a:gdLst/>
              <a:ahLst/>
              <a:cxnLst/>
              <a:rect l="l" t="t" r="r" b="b"/>
              <a:pathLst>
                <a:path w="4503" h="5817" extrusionOk="0">
                  <a:moveTo>
                    <a:pt x="2618" y="1"/>
                  </a:moveTo>
                  <a:cubicBezTo>
                    <a:pt x="2467" y="245"/>
                    <a:pt x="2281" y="536"/>
                    <a:pt x="2083" y="873"/>
                  </a:cubicBezTo>
                  <a:cubicBezTo>
                    <a:pt x="2571" y="873"/>
                    <a:pt x="2909" y="1012"/>
                    <a:pt x="3153" y="1350"/>
                  </a:cubicBezTo>
                  <a:cubicBezTo>
                    <a:pt x="2943" y="1500"/>
                    <a:pt x="2742" y="1566"/>
                    <a:pt x="2550" y="1566"/>
                  </a:cubicBezTo>
                  <a:cubicBezTo>
                    <a:pt x="2295" y="1566"/>
                    <a:pt x="2058" y="1449"/>
                    <a:pt x="1839" y="1257"/>
                  </a:cubicBezTo>
                  <a:cubicBezTo>
                    <a:pt x="1699" y="1454"/>
                    <a:pt x="1594" y="1641"/>
                    <a:pt x="1501" y="1792"/>
                  </a:cubicBezTo>
                  <a:cubicBezTo>
                    <a:pt x="1792" y="1931"/>
                    <a:pt x="1990" y="2083"/>
                    <a:pt x="2222" y="2222"/>
                  </a:cubicBezTo>
                  <a:cubicBezTo>
                    <a:pt x="2327" y="2280"/>
                    <a:pt x="2374" y="2420"/>
                    <a:pt x="2467" y="2466"/>
                  </a:cubicBezTo>
                  <a:cubicBezTo>
                    <a:pt x="2327" y="2513"/>
                    <a:pt x="2222" y="2571"/>
                    <a:pt x="2083" y="2618"/>
                  </a:cubicBezTo>
                  <a:lnTo>
                    <a:pt x="2036" y="2618"/>
                  </a:lnTo>
                  <a:cubicBezTo>
                    <a:pt x="1746" y="2513"/>
                    <a:pt x="1501" y="2420"/>
                    <a:pt x="1164" y="2327"/>
                  </a:cubicBezTo>
                  <a:cubicBezTo>
                    <a:pt x="1117" y="2420"/>
                    <a:pt x="1013" y="2571"/>
                    <a:pt x="920" y="2757"/>
                  </a:cubicBezTo>
                  <a:cubicBezTo>
                    <a:pt x="1210" y="2862"/>
                    <a:pt x="1501" y="2908"/>
                    <a:pt x="1746" y="3001"/>
                  </a:cubicBezTo>
                  <a:cubicBezTo>
                    <a:pt x="1839" y="3048"/>
                    <a:pt x="1932" y="3153"/>
                    <a:pt x="1990" y="3246"/>
                  </a:cubicBezTo>
                  <a:cubicBezTo>
                    <a:pt x="1885" y="3292"/>
                    <a:pt x="1839" y="3443"/>
                    <a:pt x="1699" y="3443"/>
                  </a:cubicBezTo>
                  <a:cubicBezTo>
                    <a:pt x="1641" y="3490"/>
                    <a:pt x="1548" y="3490"/>
                    <a:pt x="1501" y="3490"/>
                  </a:cubicBezTo>
                  <a:cubicBezTo>
                    <a:pt x="1457" y="3498"/>
                    <a:pt x="1412" y="3502"/>
                    <a:pt x="1368" y="3502"/>
                  </a:cubicBezTo>
                  <a:cubicBezTo>
                    <a:pt x="1168" y="3502"/>
                    <a:pt x="968" y="3424"/>
                    <a:pt x="768" y="3339"/>
                  </a:cubicBezTo>
                  <a:cubicBezTo>
                    <a:pt x="768" y="3339"/>
                    <a:pt x="722" y="3292"/>
                    <a:pt x="675" y="3292"/>
                  </a:cubicBezTo>
                  <a:cubicBezTo>
                    <a:pt x="629" y="3339"/>
                    <a:pt x="629" y="3339"/>
                    <a:pt x="582" y="3490"/>
                  </a:cubicBezTo>
                  <a:cubicBezTo>
                    <a:pt x="920" y="3583"/>
                    <a:pt x="1257" y="3676"/>
                    <a:pt x="1594" y="3827"/>
                  </a:cubicBezTo>
                  <a:cubicBezTo>
                    <a:pt x="1699" y="3874"/>
                    <a:pt x="1746" y="3967"/>
                    <a:pt x="1839" y="4025"/>
                  </a:cubicBezTo>
                  <a:cubicBezTo>
                    <a:pt x="1746" y="4118"/>
                    <a:pt x="1641" y="4165"/>
                    <a:pt x="1501" y="4258"/>
                  </a:cubicBezTo>
                  <a:lnTo>
                    <a:pt x="1408" y="4258"/>
                  </a:lnTo>
                  <a:cubicBezTo>
                    <a:pt x="1013" y="4258"/>
                    <a:pt x="675" y="4118"/>
                    <a:pt x="338" y="3920"/>
                  </a:cubicBezTo>
                  <a:cubicBezTo>
                    <a:pt x="245" y="4165"/>
                    <a:pt x="140" y="4409"/>
                    <a:pt x="1" y="4607"/>
                  </a:cubicBezTo>
                  <a:cubicBezTo>
                    <a:pt x="536" y="4839"/>
                    <a:pt x="1013" y="5083"/>
                    <a:pt x="1501" y="5281"/>
                  </a:cubicBezTo>
                  <a:cubicBezTo>
                    <a:pt x="2036" y="5572"/>
                    <a:pt x="2618" y="5712"/>
                    <a:pt x="3246" y="5816"/>
                  </a:cubicBezTo>
                  <a:lnTo>
                    <a:pt x="3339" y="5816"/>
                  </a:lnTo>
                  <a:cubicBezTo>
                    <a:pt x="3490" y="5816"/>
                    <a:pt x="3583" y="5712"/>
                    <a:pt x="3630" y="5525"/>
                  </a:cubicBezTo>
                  <a:cubicBezTo>
                    <a:pt x="3921" y="3967"/>
                    <a:pt x="4211" y="2466"/>
                    <a:pt x="4502" y="919"/>
                  </a:cubicBezTo>
                  <a:cubicBezTo>
                    <a:pt x="4072" y="722"/>
                    <a:pt x="3630" y="477"/>
                    <a:pt x="3199" y="291"/>
                  </a:cubicBezTo>
                  <a:cubicBezTo>
                    <a:pt x="3002" y="187"/>
                    <a:pt x="2804" y="94"/>
                    <a:pt x="2618" y="1"/>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7"/>
            <p:cNvSpPr/>
            <p:nvPr/>
          </p:nvSpPr>
          <p:spPr>
            <a:xfrm>
              <a:off x="2577775" y="2721525"/>
              <a:ext cx="26775" cy="29100"/>
            </a:xfrm>
            <a:custGeom>
              <a:avLst/>
              <a:gdLst/>
              <a:ahLst/>
              <a:cxnLst/>
              <a:rect l="l" t="t" r="r" b="b"/>
              <a:pathLst>
                <a:path w="1071" h="1164" extrusionOk="0">
                  <a:moveTo>
                    <a:pt x="1071" y="920"/>
                  </a:moveTo>
                  <a:cubicBezTo>
                    <a:pt x="1013" y="827"/>
                    <a:pt x="920" y="722"/>
                    <a:pt x="827" y="675"/>
                  </a:cubicBezTo>
                  <a:cubicBezTo>
                    <a:pt x="582" y="582"/>
                    <a:pt x="291" y="536"/>
                    <a:pt x="1" y="431"/>
                  </a:cubicBezTo>
                  <a:cubicBezTo>
                    <a:pt x="94" y="245"/>
                    <a:pt x="198" y="94"/>
                    <a:pt x="245" y="1"/>
                  </a:cubicBezTo>
                  <a:lnTo>
                    <a:pt x="245" y="1"/>
                  </a:lnTo>
                  <a:cubicBezTo>
                    <a:pt x="198" y="94"/>
                    <a:pt x="94" y="245"/>
                    <a:pt x="1" y="431"/>
                  </a:cubicBezTo>
                  <a:cubicBezTo>
                    <a:pt x="291" y="536"/>
                    <a:pt x="582" y="582"/>
                    <a:pt x="827" y="675"/>
                  </a:cubicBezTo>
                  <a:cubicBezTo>
                    <a:pt x="920" y="722"/>
                    <a:pt x="1013" y="827"/>
                    <a:pt x="1071" y="920"/>
                  </a:cubicBezTo>
                  <a:cubicBezTo>
                    <a:pt x="966" y="966"/>
                    <a:pt x="920" y="1117"/>
                    <a:pt x="780" y="1117"/>
                  </a:cubicBezTo>
                  <a:cubicBezTo>
                    <a:pt x="722" y="1164"/>
                    <a:pt x="629" y="1164"/>
                    <a:pt x="582" y="1164"/>
                  </a:cubicBezTo>
                  <a:cubicBezTo>
                    <a:pt x="629" y="1164"/>
                    <a:pt x="722" y="1164"/>
                    <a:pt x="780" y="1117"/>
                  </a:cubicBezTo>
                  <a:cubicBezTo>
                    <a:pt x="920" y="1117"/>
                    <a:pt x="966" y="966"/>
                    <a:pt x="1071" y="920"/>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7"/>
            <p:cNvSpPr/>
            <p:nvPr/>
          </p:nvSpPr>
          <p:spPr>
            <a:xfrm>
              <a:off x="2569350" y="2745675"/>
              <a:ext cx="31425" cy="24150"/>
            </a:xfrm>
            <a:custGeom>
              <a:avLst/>
              <a:gdLst/>
              <a:ahLst/>
              <a:cxnLst/>
              <a:rect l="l" t="t" r="r" b="b"/>
              <a:pathLst>
                <a:path w="1257" h="966" extrusionOk="0">
                  <a:moveTo>
                    <a:pt x="1257" y="733"/>
                  </a:moveTo>
                  <a:cubicBezTo>
                    <a:pt x="1164" y="675"/>
                    <a:pt x="1117" y="582"/>
                    <a:pt x="1012" y="535"/>
                  </a:cubicBezTo>
                  <a:cubicBezTo>
                    <a:pt x="675" y="384"/>
                    <a:pt x="338" y="291"/>
                    <a:pt x="0" y="198"/>
                  </a:cubicBezTo>
                  <a:cubicBezTo>
                    <a:pt x="47" y="47"/>
                    <a:pt x="47" y="47"/>
                    <a:pt x="93" y="0"/>
                  </a:cubicBezTo>
                  <a:cubicBezTo>
                    <a:pt x="47" y="47"/>
                    <a:pt x="47" y="47"/>
                    <a:pt x="0" y="198"/>
                  </a:cubicBezTo>
                  <a:cubicBezTo>
                    <a:pt x="338" y="291"/>
                    <a:pt x="675" y="384"/>
                    <a:pt x="1012" y="535"/>
                  </a:cubicBezTo>
                  <a:cubicBezTo>
                    <a:pt x="1117" y="582"/>
                    <a:pt x="1164" y="675"/>
                    <a:pt x="1257" y="733"/>
                  </a:cubicBezTo>
                  <a:cubicBezTo>
                    <a:pt x="1164" y="826"/>
                    <a:pt x="1059" y="873"/>
                    <a:pt x="919" y="966"/>
                  </a:cubicBezTo>
                  <a:lnTo>
                    <a:pt x="919" y="966"/>
                  </a:lnTo>
                  <a:lnTo>
                    <a:pt x="919" y="966"/>
                  </a:lnTo>
                  <a:cubicBezTo>
                    <a:pt x="1059" y="873"/>
                    <a:pt x="1164" y="826"/>
                    <a:pt x="1257" y="733"/>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7"/>
            <p:cNvSpPr/>
            <p:nvPr/>
          </p:nvSpPr>
          <p:spPr>
            <a:xfrm>
              <a:off x="2592325" y="2694775"/>
              <a:ext cx="24150" cy="34050"/>
            </a:xfrm>
            <a:custGeom>
              <a:avLst/>
              <a:gdLst/>
              <a:ahLst/>
              <a:cxnLst/>
              <a:rect l="l" t="t" r="r" b="b"/>
              <a:pathLst>
                <a:path w="966" h="1362" extrusionOk="0">
                  <a:moveTo>
                    <a:pt x="966" y="1210"/>
                  </a:moveTo>
                  <a:cubicBezTo>
                    <a:pt x="873" y="1164"/>
                    <a:pt x="826" y="1024"/>
                    <a:pt x="721" y="966"/>
                  </a:cubicBezTo>
                  <a:cubicBezTo>
                    <a:pt x="489" y="827"/>
                    <a:pt x="291" y="675"/>
                    <a:pt x="0" y="536"/>
                  </a:cubicBezTo>
                  <a:cubicBezTo>
                    <a:pt x="93" y="385"/>
                    <a:pt x="198" y="198"/>
                    <a:pt x="338" y="1"/>
                  </a:cubicBezTo>
                  <a:lnTo>
                    <a:pt x="338" y="1"/>
                  </a:lnTo>
                  <a:cubicBezTo>
                    <a:pt x="198" y="198"/>
                    <a:pt x="93" y="385"/>
                    <a:pt x="0" y="536"/>
                  </a:cubicBezTo>
                  <a:cubicBezTo>
                    <a:pt x="291" y="675"/>
                    <a:pt x="489" y="827"/>
                    <a:pt x="721" y="966"/>
                  </a:cubicBezTo>
                  <a:cubicBezTo>
                    <a:pt x="826" y="1024"/>
                    <a:pt x="873" y="1164"/>
                    <a:pt x="966" y="1210"/>
                  </a:cubicBezTo>
                  <a:cubicBezTo>
                    <a:pt x="826" y="1257"/>
                    <a:pt x="721" y="1315"/>
                    <a:pt x="582" y="1362"/>
                  </a:cubicBezTo>
                  <a:lnTo>
                    <a:pt x="582" y="1362"/>
                  </a:lnTo>
                  <a:cubicBezTo>
                    <a:pt x="721" y="1315"/>
                    <a:pt x="826" y="1257"/>
                    <a:pt x="966" y="1210"/>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7"/>
            <p:cNvSpPr/>
            <p:nvPr/>
          </p:nvSpPr>
          <p:spPr>
            <a:xfrm>
              <a:off x="2606850" y="2663375"/>
              <a:ext cx="13400" cy="21825"/>
            </a:xfrm>
            <a:custGeom>
              <a:avLst/>
              <a:gdLst/>
              <a:ahLst/>
              <a:cxnLst/>
              <a:rect l="l" t="t" r="r" b="b"/>
              <a:pathLst>
                <a:path w="536" h="873" extrusionOk="0">
                  <a:moveTo>
                    <a:pt x="1" y="873"/>
                  </a:moveTo>
                  <a:cubicBezTo>
                    <a:pt x="199" y="536"/>
                    <a:pt x="385" y="245"/>
                    <a:pt x="536" y="1"/>
                  </a:cubicBezTo>
                  <a:lnTo>
                    <a:pt x="536" y="1"/>
                  </a:lnTo>
                  <a:cubicBezTo>
                    <a:pt x="385" y="245"/>
                    <a:pt x="199" y="536"/>
                    <a:pt x="1" y="873"/>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7"/>
            <p:cNvSpPr/>
            <p:nvPr/>
          </p:nvSpPr>
          <p:spPr>
            <a:xfrm>
              <a:off x="2554800" y="2761375"/>
              <a:ext cx="83500" cy="47425"/>
            </a:xfrm>
            <a:custGeom>
              <a:avLst/>
              <a:gdLst/>
              <a:ahLst/>
              <a:cxnLst/>
              <a:rect l="l" t="t" r="r" b="b"/>
              <a:pathLst>
                <a:path w="3340" h="1897" extrusionOk="0">
                  <a:moveTo>
                    <a:pt x="1501" y="1361"/>
                  </a:moveTo>
                  <a:cubicBezTo>
                    <a:pt x="1013" y="1163"/>
                    <a:pt x="536" y="919"/>
                    <a:pt x="1" y="687"/>
                  </a:cubicBezTo>
                  <a:cubicBezTo>
                    <a:pt x="140" y="489"/>
                    <a:pt x="245" y="245"/>
                    <a:pt x="338" y="0"/>
                  </a:cubicBezTo>
                  <a:lnTo>
                    <a:pt x="338" y="0"/>
                  </a:lnTo>
                  <a:cubicBezTo>
                    <a:pt x="245" y="245"/>
                    <a:pt x="140" y="489"/>
                    <a:pt x="1" y="687"/>
                  </a:cubicBezTo>
                  <a:cubicBezTo>
                    <a:pt x="536" y="919"/>
                    <a:pt x="1013" y="1163"/>
                    <a:pt x="1501" y="1361"/>
                  </a:cubicBezTo>
                  <a:cubicBezTo>
                    <a:pt x="2036" y="1652"/>
                    <a:pt x="2618" y="1792"/>
                    <a:pt x="3246" y="1896"/>
                  </a:cubicBezTo>
                  <a:lnTo>
                    <a:pt x="3339" y="1896"/>
                  </a:lnTo>
                  <a:lnTo>
                    <a:pt x="3246" y="1896"/>
                  </a:lnTo>
                  <a:cubicBezTo>
                    <a:pt x="2618" y="1792"/>
                    <a:pt x="2036" y="1652"/>
                    <a:pt x="1501" y="1361"/>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7"/>
            <p:cNvSpPr/>
            <p:nvPr/>
          </p:nvSpPr>
          <p:spPr>
            <a:xfrm>
              <a:off x="2457675" y="2973350"/>
              <a:ext cx="187875" cy="385325"/>
            </a:xfrm>
            <a:custGeom>
              <a:avLst/>
              <a:gdLst/>
              <a:ahLst/>
              <a:cxnLst/>
              <a:rect l="l" t="t" r="r" b="b"/>
              <a:pathLst>
                <a:path w="7515" h="15413" extrusionOk="0">
                  <a:moveTo>
                    <a:pt x="5433" y="4897"/>
                  </a:moveTo>
                  <a:cubicBezTo>
                    <a:pt x="5479" y="5049"/>
                    <a:pt x="5584" y="5142"/>
                    <a:pt x="5526" y="5235"/>
                  </a:cubicBezTo>
                  <a:cubicBezTo>
                    <a:pt x="5340" y="5770"/>
                    <a:pt x="5142" y="6305"/>
                    <a:pt x="4898" y="6793"/>
                  </a:cubicBezTo>
                  <a:cubicBezTo>
                    <a:pt x="4758" y="7131"/>
                    <a:pt x="4560" y="7421"/>
                    <a:pt x="4363" y="7712"/>
                  </a:cubicBezTo>
                  <a:cubicBezTo>
                    <a:pt x="4316" y="7805"/>
                    <a:pt x="4270" y="7852"/>
                    <a:pt x="4223" y="7956"/>
                  </a:cubicBezTo>
                  <a:cubicBezTo>
                    <a:pt x="4177" y="7956"/>
                    <a:pt x="4130" y="7910"/>
                    <a:pt x="4072" y="7852"/>
                  </a:cubicBezTo>
                  <a:cubicBezTo>
                    <a:pt x="4130" y="7666"/>
                    <a:pt x="4177" y="7421"/>
                    <a:pt x="4270" y="7224"/>
                  </a:cubicBezTo>
                  <a:cubicBezTo>
                    <a:pt x="4560" y="6503"/>
                    <a:pt x="4898" y="5770"/>
                    <a:pt x="5189" y="5095"/>
                  </a:cubicBezTo>
                  <a:cubicBezTo>
                    <a:pt x="5235" y="5002"/>
                    <a:pt x="5386" y="5002"/>
                    <a:pt x="5433" y="4897"/>
                  </a:cubicBezTo>
                  <a:close/>
                  <a:moveTo>
                    <a:pt x="3839" y="8492"/>
                  </a:moveTo>
                  <a:cubicBezTo>
                    <a:pt x="3886" y="8585"/>
                    <a:pt x="3979" y="8678"/>
                    <a:pt x="3932" y="8782"/>
                  </a:cubicBezTo>
                  <a:cubicBezTo>
                    <a:pt x="3932" y="9015"/>
                    <a:pt x="3886" y="9213"/>
                    <a:pt x="3781" y="9410"/>
                  </a:cubicBezTo>
                  <a:cubicBezTo>
                    <a:pt x="3549" y="10038"/>
                    <a:pt x="3200" y="10620"/>
                    <a:pt x="2723" y="11109"/>
                  </a:cubicBezTo>
                  <a:lnTo>
                    <a:pt x="2676" y="11155"/>
                  </a:lnTo>
                  <a:cubicBezTo>
                    <a:pt x="2618" y="11155"/>
                    <a:pt x="2571" y="11155"/>
                    <a:pt x="2571" y="11109"/>
                  </a:cubicBezTo>
                  <a:cubicBezTo>
                    <a:pt x="2676" y="10864"/>
                    <a:pt x="2723" y="10574"/>
                    <a:pt x="2862" y="10329"/>
                  </a:cubicBezTo>
                  <a:cubicBezTo>
                    <a:pt x="3107" y="9748"/>
                    <a:pt x="3351" y="9213"/>
                    <a:pt x="3642" y="8678"/>
                  </a:cubicBezTo>
                  <a:cubicBezTo>
                    <a:pt x="3642" y="8631"/>
                    <a:pt x="3781" y="8585"/>
                    <a:pt x="3839" y="8492"/>
                  </a:cubicBezTo>
                  <a:close/>
                  <a:moveTo>
                    <a:pt x="6398" y="1"/>
                  </a:moveTo>
                  <a:cubicBezTo>
                    <a:pt x="6259" y="396"/>
                    <a:pt x="6061" y="733"/>
                    <a:pt x="5921" y="1117"/>
                  </a:cubicBezTo>
                  <a:cubicBezTo>
                    <a:pt x="5293" y="2618"/>
                    <a:pt x="4653" y="4223"/>
                    <a:pt x="3979" y="5723"/>
                  </a:cubicBezTo>
                  <a:cubicBezTo>
                    <a:pt x="2769" y="8433"/>
                    <a:pt x="1560" y="11155"/>
                    <a:pt x="350" y="13865"/>
                  </a:cubicBezTo>
                  <a:cubicBezTo>
                    <a:pt x="245" y="14203"/>
                    <a:pt x="106" y="14540"/>
                    <a:pt x="1" y="14784"/>
                  </a:cubicBezTo>
                  <a:cubicBezTo>
                    <a:pt x="536" y="14982"/>
                    <a:pt x="1024" y="15180"/>
                    <a:pt x="1513" y="15412"/>
                  </a:cubicBezTo>
                  <a:cubicBezTo>
                    <a:pt x="1560" y="15226"/>
                    <a:pt x="1560" y="15028"/>
                    <a:pt x="1606" y="14889"/>
                  </a:cubicBezTo>
                  <a:cubicBezTo>
                    <a:pt x="1746" y="14447"/>
                    <a:pt x="1943" y="13958"/>
                    <a:pt x="2141" y="13528"/>
                  </a:cubicBezTo>
                  <a:cubicBezTo>
                    <a:pt x="3013" y="11632"/>
                    <a:pt x="3932" y="9794"/>
                    <a:pt x="4805" y="7910"/>
                  </a:cubicBezTo>
                  <a:cubicBezTo>
                    <a:pt x="5631" y="6212"/>
                    <a:pt x="6352" y="4467"/>
                    <a:pt x="7131" y="2769"/>
                  </a:cubicBezTo>
                  <a:cubicBezTo>
                    <a:pt x="7271" y="2432"/>
                    <a:pt x="7375" y="2141"/>
                    <a:pt x="7515" y="1745"/>
                  </a:cubicBezTo>
                  <a:lnTo>
                    <a:pt x="7515" y="1745"/>
                  </a:lnTo>
                  <a:cubicBezTo>
                    <a:pt x="7362" y="1861"/>
                    <a:pt x="7239" y="1916"/>
                    <a:pt x="7137" y="1916"/>
                  </a:cubicBezTo>
                  <a:cubicBezTo>
                    <a:pt x="6983" y="1916"/>
                    <a:pt x="6878" y="1790"/>
                    <a:pt x="6794" y="1559"/>
                  </a:cubicBezTo>
                  <a:cubicBezTo>
                    <a:pt x="6747" y="1513"/>
                    <a:pt x="6747" y="1455"/>
                    <a:pt x="6689" y="1408"/>
                  </a:cubicBezTo>
                  <a:cubicBezTo>
                    <a:pt x="6689" y="1315"/>
                    <a:pt x="6689" y="1268"/>
                    <a:pt x="6642" y="1222"/>
                  </a:cubicBezTo>
                  <a:cubicBezTo>
                    <a:pt x="6596" y="826"/>
                    <a:pt x="6503" y="443"/>
                    <a:pt x="6398"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7"/>
            <p:cNvSpPr/>
            <p:nvPr/>
          </p:nvSpPr>
          <p:spPr>
            <a:xfrm>
              <a:off x="2457675" y="2973350"/>
              <a:ext cx="159975" cy="369625"/>
            </a:xfrm>
            <a:custGeom>
              <a:avLst/>
              <a:gdLst/>
              <a:ahLst/>
              <a:cxnLst/>
              <a:rect l="l" t="t" r="r" b="b"/>
              <a:pathLst>
                <a:path w="6399" h="14785" extrusionOk="0">
                  <a:moveTo>
                    <a:pt x="1" y="14784"/>
                  </a:moveTo>
                  <a:cubicBezTo>
                    <a:pt x="106" y="14540"/>
                    <a:pt x="245" y="14203"/>
                    <a:pt x="350" y="13865"/>
                  </a:cubicBezTo>
                  <a:cubicBezTo>
                    <a:pt x="1560" y="11155"/>
                    <a:pt x="2769" y="8433"/>
                    <a:pt x="3979" y="5723"/>
                  </a:cubicBezTo>
                  <a:cubicBezTo>
                    <a:pt x="4653" y="4223"/>
                    <a:pt x="5293" y="2618"/>
                    <a:pt x="5921" y="1117"/>
                  </a:cubicBezTo>
                  <a:cubicBezTo>
                    <a:pt x="6061" y="733"/>
                    <a:pt x="6259" y="396"/>
                    <a:pt x="6398" y="1"/>
                  </a:cubicBezTo>
                  <a:lnTo>
                    <a:pt x="6398" y="1"/>
                  </a:lnTo>
                  <a:cubicBezTo>
                    <a:pt x="6259" y="396"/>
                    <a:pt x="6061" y="733"/>
                    <a:pt x="5921" y="1117"/>
                  </a:cubicBezTo>
                  <a:cubicBezTo>
                    <a:pt x="5293" y="2618"/>
                    <a:pt x="4653" y="4223"/>
                    <a:pt x="3979" y="5723"/>
                  </a:cubicBezTo>
                  <a:cubicBezTo>
                    <a:pt x="2769" y="8433"/>
                    <a:pt x="1560" y="11155"/>
                    <a:pt x="350" y="13865"/>
                  </a:cubicBezTo>
                  <a:cubicBezTo>
                    <a:pt x="245" y="14203"/>
                    <a:pt x="106" y="14540"/>
                    <a:pt x="1" y="14784"/>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7"/>
            <p:cNvSpPr/>
            <p:nvPr/>
          </p:nvSpPr>
          <p:spPr>
            <a:xfrm>
              <a:off x="2431225" y="2791600"/>
              <a:ext cx="207075" cy="579275"/>
            </a:xfrm>
            <a:custGeom>
              <a:avLst/>
              <a:gdLst/>
              <a:ahLst/>
              <a:cxnLst/>
              <a:rect l="l" t="t" r="r" b="b"/>
              <a:pathLst>
                <a:path w="8283" h="23171" extrusionOk="0">
                  <a:moveTo>
                    <a:pt x="3721" y="4461"/>
                  </a:moveTo>
                  <a:cubicBezTo>
                    <a:pt x="3739" y="4461"/>
                    <a:pt x="3759" y="4463"/>
                    <a:pt x="3781" y="4467"/>
                  </a:cubicBezTo>
                  <a:cubicBezTo>
                    <a:pt x="3967" y="4514"/>
                    <a:pt x="3920" y="4758"/>
                    <a:pt x="3920" y="4898"/>
                  </a:cubicBezTo>
                  <a:cubicBezTo>
                    <a:pt x="3827" y="5526"/>
                    <a:pt x="3676" y="6061"/>
                    <a:pt x="3443" y="6643"/>
                  </a:cubicBezTo>
                  <a:cubicBezTo>
                    <a:pt x="3292" y="6980"/>
                    <a:pt x="3094" y="7271"/>
                    <a:pt x="2955" y="7620"/>
                  </a:cubicBezTo>
                  <a:lnTo>
                    <a:pt x="2908" y="7620"/>
                  </a:lnTo>
                  <a:cubicBezTo>
                    <a:pt x="2908" y="7375"/>
                    <a:pt x="2908" y="7131"/>
                    <a:pt x="2955" y="6933"/>
                  </a:cubicBezTo>
                  <a:cubicBezTo>
                    <a:pt x="3094" y="6212"/>
                    <a:pt x="3246" y="5526"/>
                    <a:pt x="3443" y="4851"/>
                  </a:cubicBezTo>
                  <a:cubicBezTo>
                    <a:pt x="3486" y="4671"/>
                    <a:pt x="3528" y="4461"/>
                    <a:pt x="3721" y="4461"/>
                  </a:cubicBezTo>
                  <a:close/>
                  <a:moveTo>
                    <a:pt x="3928" y="6665"/>
                  </a:moveTo>
                  <a:cubicBezTo>
                    <a:pt x="3957" y="6665"/>
                    <a:pt x="3989" y="6672"/>
                    <a:pt x="4025" y="6689"/>
                  </a:cubicBezTo>
                  <a:cubicBezTo>
                    <a:pt x="4118" y="6747"/>
                    <a:pt x="4165" y="6887"/>
                    <a:pt x="4258" y="6980"/>
                  </a:cubicBezTo>
                  <a:cubicBezTo>
                    <a:pt x="4118" y="7422"/>
                    <a:pt x="4025" y="7806"/>
                    <a:pt x="3874" y="8201"/>
                  </a:cubicBezTo>
                  <a:cubicBezTo>
                    <a:pt x="3836" y="8277"/>
                    <a:pt x="3697" y="8353"/>
                    <a:pt x="3597" y="8353"/>
                  </a:cubicBezTo>
                  <a:cubicBezTo>
                    <a:pt x="3574" y="8353"/>
                    <a:pt x="3553" y="8349"/>
                    <a:pt x="3536" y="8341"/>
                  </a:cubicBezTo>
                  <a:cubicBezTo>
                    <a:pt x="3443" y="8341"/>
                    <a:pt x="3339" y="8143"/>
                    <a:pt x="3385" y="8050"/>
                  </a:cubicBezTo>
                  <a:cubicBezTo>
                    <a:pt x="3443" y="7666"/>
                    <a:pt x="3583" y="7271"/>
                    <a:pt x="3676" y="6933"/>
                  </a:cubicBezTo>
                  <a:cubicBezTo>
                    <a:pt x="3724" y="6819"/>
                    <a:pt x="3795" y="6665"/>
                    <a:pt x="3928" y="6665"/>
                  </a:cubicBezTo>
                  <a:close/>
                  <a:moveTo>
                    <a:pt x="2723" y="8475"/>
                  </a:moveTo>
                  <a:cubicBezTo>
                    <a:pt x="2736" y="8475"/>
                    <a:pt x="2747" y="8480"/>
                    <a:pt x="2757" y="8492"/>
                  </a:cubicBezTo>
                  <a:cubicBezTo>
                    <a:pt x="2862" y="8492"/>
                    <a:pt x="2955" y="8631"/>
                    <a:pt x="2955" y="8678"/>
                  </a:cubicBezTo>
                  <a:cubicBezTo>
                    <a:pt x="2955" y="8969"/>
                    <a:pt x="2908" y="9260"/>
                    <a:pt x="2862" y="9550"/>
                  </a:cubicBezTo>
                  <a:cubicBezTo>
                    <a:pt x="2757" y="10283"/>
                    <a:pt x="2466" y="10911"/>
                    <a:pt x="2129" y="11539"/>
                  </a:cubicBezTo>
                  <a:cubicBezTo>
                    <a:pt x="2129" y="11586"/>
                    <a:pt x="2129" y="11586"/>
                    <a:pt x="2036" y="11632"/>
                  </a:cubicBezTo>
                  <a:cubicBezTo>
                    <a:pt x="2036" y="11446"/>
                    <a:pt x="2036" y="11249"/>
                    <a:pt x="2082" y="11109"/>
                  </a:cubicBezTo>
                  <a:cubicBezTo>
                    <a:pt x="2176" y="10376"/>
                    <a:pt x="2280" y="9655"/>
                    <a:pt x="2373" y="8969"/>
                  </a:cubicBezTo>
                  <a:cubicBezTo>
                    <a:pt x="2420" y="8829"/>
                    <a:pt x="2466" y="8678"/>
                    <a:pt x="2571" y="8585"/>
                  </a:cubicBezTo>
                  <a:cubicBezTo>
                    <a:pt x="2608" y="8548"/>
                    <a:pt x="2674" y="8475"/>
                    <a:pt x="2723" y="8475"/>
                  </a:cubicBezTo>
                  <a:close/>
                  <a:moveTo>
                    <a:pt x="4746" y="1"/>
                  </a:moveTo>
                  <a:lnTo>
                    <a:pt x="4700" y="59"/>
                  </a:lnTo>
                  <a:cubicBezTo>
                    <a:pt x="4607" y="350"/>
                    <a:pt x="4455" y="641"/>
                    <a:pt x="4362" y="932"/>
                  </a:cubicBezTo>
                  <a:cubicBezTo>
                    <a:pt x="2862" y="4851"/>
                    <a:pt x="1699" y="8829"/>
                    <a:pt x="768" y="12900"/>
                  </a:cubicBezTo>
                  <a:cubicBezTo>
                    <a:pt x="582" y="13773"/>
                    <a:pt x="629" y="14691"/>
                    <a:pt x="245" y="15564"/>
                  </a:cubicBezTo>
                  <a:cubicBezTo>
                    <a:pt x="47" y="15994"/>
                    <a:pt x="0" y="16529"/>
                    <a:pt x="0" y="17064"/>
                  </a:cubicBezTo>
                  <a:lnTo>
                    <a:pt x="0" y="17506"/>
                  </a:lnTo>
                  <a:lnTo>
                    <a:pt x="0" y="17797"/>
                  </a:lnTo>
                  <a:lnTo>
                    <a:pt x="0" y="19437"/>
                  </a:lnTo>
                  <a:lnTo>
                    <a:pt x="0" y="23171"/>
                  </a:lnTo>
                  <a:cubicBezTo>
                    <a:pt x="94" y="23078"/>
                    <a:pt x="140" y="23031"/>
                    <a:pt x="140" y="22926"/>
                  </a:cubicBezTo>
                  <a:cubicBezTo>
                    <a:pt x="338" y="22496"/>
                    <a:pt x="477" y="22008"/>
                    <a:pt x="675" y="21519"/>
                  </a:cubicBezTo>
                  <a:cubicBezTo>
                    <a:pt x="1885" y="18809"/>
                    <a:pt x="3094" y="16099"/>
                    <a:pt x="4258" y="13331"/>
                  </a:cubicBezTo>
                  <a:cubicBezTo>
                    <a:pt x="5130" y="11295"/>
                    <a:pt x="6002" y="9306"/>
                    <a:pt x="6875" y="7271"/>
                  </a:cubicBezTo>
                  <a:cubicBezTo>
                    <a:pt x="7026" y="6840"/>
                    <a:pt x="7224" y="6456"/>
                    <a:pt x="7363" y="5968"/>
                  </a:cubicBezTo>
                  <a:cubicBezTo>
                    <a:pt x="7561" y="5096"/>
                    <a:pt x="7747" y="4177"/>
                    <a:pt x="7898" y="3258"/>
                  </a:cubicBezTo>
                  <a:cubicBezTo>
                    <a:pt x="8038" y="2572"/>
                    <a:pt x="8189" y="1943"/>
                    <a:pt x="8282" y="1269"/>
                  </a:cubicBezTo>
                  <a:cubicBezTo>
                    <a:pt x="6979" y="1222"/>
                    <a:pt x="5863" y="583"/>
                    <a:pt x="4746" y="1"/>
                  </a:cubicBezTo>
                  <a:close/>
                </a:path>
              </a:pathLst>
            </a:custGeom>
            <a:solidFill>
              <a:schemeClr val="accent6"/>
            </a:solidFill>
            <a:ln w="9600" cap="flat" cmpd="sng">
              <a:solidFill>
                <a:schemeClr val="accent6"/>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7"/>
            <p:cNvSpPr/>
            <p:nvPr/>
          </p:nvSpPr>
          <p:spPr>
            <a:xfrm>
              <a:off x="2431225" y="3230400"/>
              <a:ext cx="25" cy="47150"/>
            </a:xfrm>
            <a:custGeom>
              <a:avLst/>
              <a:gdLst/>
              <a:ahLst/>
              <a:cxnLst/>
              <a:rect l="l" t="t" r="r" b="b"/>
              <a:pathLst>
                <a:path w="1" h="1886" extrusionOk="0">
                  <a:moveTo>
                    <a:pt x="0" y="1"/>
                  </a:moveTo>
                  <a:lnTo>
                    <a:pt x="0" y="245"/>
                  </a:lnTo>
                  <a:lnTo>
                    <a:pt x="0" y="1885"/>
                  </a:ln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7"/>
            <p:cNvSpPr/>
            <p:nvPr/>
          </p:nvSpPr>
          <p:spPr>
            <a:xfrm>
              <a:off x="2443150" y="3352825"/>
              <a:ext cx="123600" cy="84650"/>
            </a:xfrm>
            <a:custGeom>
              <a:avLst/>
              <a:gdLst/>
              <a:ahLst/>
              <a:cxnLst/>
              <a:rect l="l" t="t" r="r" b="b"/>
              <a:pathLst>
                <a:path w="4944" h="3386" extrusionOk="0">
                  <a:moveTo>
                    <a:pt x="442" y="1"/>
                  </a:moveTo>
                  <a:cubicBezTo>
                    <a:pt x="291" y="384"/>
                    <a:pt x="152" y="675"/>
                    <a:pt x="0" y="1059"/>
                  </a:cubicBezTo>
                  <a:cubicBezTo>
                    <a:pt x="1268" y="1257"/>
                    <a:pt x="2385" y="1745"/>
                    <a:pt x="3397" y="2373"/>
                  </a:cubicBezTo>
                  <a:cubicBezTo>
                    <a:pt x="3688" y="2513"/>
                    <a:pt x="3978" y="2757"/>
                    <a:pt x="4223" y="3001"/>
                  </a:cubicBezTo>
                  <a:cubicBezTo>
                    <a:pt x="4269" y="3048"/>
                    <a:pt x="4316" y="3199"/>
                    <a:pt x="4269" y="3292"/>
                  </a:cubicBezTo>
                  <a:lnTo>
                    <a:pt x="4513" y="3385"/>
                  </a:lnTo>
                  <a:cubicBezTo>
                    <a:pt x="4606" y="3292"/>
                    <a:pt x="4653" y="3141"/>
                    <a:pt x="4711" y="3048"/>
                  </a:cubicBezTo>
                  <a:cubicBezTo>
                    <a:pt x="4944" y="2420"/>
                    <a:pt x="4897" y="2373"/>
                    <a:pt x="4362" y="1978"/>
                  </a:cubicBezTo>
                  <a:cubicBezTo>
                    <a:pt x="4316" y="1931"/>
                    <a:pt x="4223" y="1931"/>
                    <a:pt x="4176" y="1885"/>
                  </a:cubicBezTo>
                  <a:cubicBezTo>
                    <a:pt x="3304" y="1303"/>
                    <a:pt x="2385" y="815"/>
                    <a:pt x="1454" y="431"/>
                  </a:cubicBezTo>
                  <a:cubicBezTo>
                    <a:pt x="1117" y="291"/>
                    <a:pt x="780" y="140"/>
                    <a:pt x="442" y="1"/>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7"/>
            <p:cNvSpPr/>
            <p:nvPr/>
          </p:nvSpPr>
          <p:spPr>
            <a:xfrm>
              <a:off x="2443150" y="3352825"/>
              <a:ext cx="107900" cy="82325"/>
            </a:xfrm>
            <a:custGeom>
              <a:avLst/>
              <a:gdLst/>
              <a:ahLst/>
              <a:cxnLst/>
              <a:rect l="l" t="t" r="r" b="b"/>
              <a:pathLst>
                <a:path w="4316" h="3293" extrusionOk="0">
                  <a:moveTo>
                    <a:pt x="4269" y="3292"/>
                  </a:moveTo>
                  <a:cubicBezTo>
                    <a:pt x="4316" y="3199"/>
                    <a:pt x="4269" y="3048"/>
                    <a:pt x="4223" y="3001"/>
                  </a:cubicBezTo>
                  <a:cubicBezTo>
                    <a:pt x="3978" y="2757"/>
                    <a:pt x="3688" y="2513"/>
                    <a:pt x="3397" y="2373"/>
                  </a:cubicBezTo>
                  <a:cubicBezTo>
                    <a:pt x="2385" y="1745"/>
                    <a:pt x="1268" y="1257"/>
                    <a:pt x="0" y="1059"/>
                  </a:cubicBezTo>
                  <a:cubicBezTo>
                    <a:pt x="152" y="675"/>
                    <a:pt x="291" y="384"/>
                    <a:pt x="442" y="1"/>
                  </a:cubicBezTo>
                  <a:lnTo>
                    <a:pt x="442" y="1"/>
                  </a:lnTo>
                  <a:cubicBezTo>
                    <a:pt x="291" y="384"/>
                    <a:pt x="152" y="675"/>
                    <a:pt x="0" y="1059"/>
                  </a:cubicBezTo>
                  <a:cubicBezTo>
                    <a:pt x="1268" y="1257"/>
                    <a:pt x="2385" y="1745"/>
                    <a:pt x="3397" y="2373"/>
                  </a:cubicBezTo>
                  <a:cubicBezTo>
                    <a:pt x="3688" y="2513"/>
                    <a:pt x="3978" y="2757"/>
                    <a:pt x="4223" y="3001"/>
                  </a:cubicBezTo>
                  <a:cubicBezTo>
                    <a:pt x="4269" y="3048"/>
                    <a:pt x="4316" y="3199"/>
                    <a:pt x="4269" y="3292"/>
                  </a:cubicBezTo>
                  <a:lnTo>
                    <a:pt x="4269" y="3292"/>
                  </a:ln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7"/>
            <p:cNvSpPr/>
            <p:nvPr/>
          </p:nvSpPr>
          <p:spPr>
            <a:xfrm>
              <a:off x="2431225" y="3387725"/>
              <a:ext cx="124775" cy="78825"/>
            </a:xfrm>
            <a:custGeom>
              <a:avLst/>
              <a:gdLst/>
              <a:ahLst/>
              <a:cxnLst/>
              <a:rect l="l" t="t" r="r" b="b"/>
              <a:pathLst>
                <a:path w="4991" h="3153" extrusionOk="0">
                  <a:moveTo>
                    <a:pt x="291" y="0"/>
                  </a:moveTo>
                  <a:lnTo>
                    <a:pt x="291" y="58"/>
                  </a:lnTo>
                  <a:cubicBezTo>
                    <a:pt x="245" y="58"/>
                    <a:pt x="245" y="105"/>
                    <a:pt x="245" y="152"/>
                  </a:cubicBezTo>
                  <a:cubicBezTo>
                    <a:pt x="187" y="152"/>
                    <a:pt x="187" y="152"/>
                    <a:pt x="187" y="198"/>
                  </a:cubicBezTo>
                  <a:lnTo>
                    <a:pt x="140" y="198"/>
                  </a:lnTo>
                  <a:cubicBezTo>
                    <a:pt x="140" y="291"/>
                    <a:pt x="94" y="349"/>
                    <a:pt x="47" y="396"/>
                  </a:cubicBezTo>
                  <a:cubicBezTo>
                    <a:pt x="47" y="442"/>
                    <a:pt x="0" y="442"/>
                    <a:pt x="0" y="489"/>
                  </a:cubicBezTo>
                  <a:lnTo>
                    <a:pt x="0" y="687"/>
                  </a:lnTo>
                  <a:cubicBezTo>
                    <a:pt x="47" y="733"/>
                    <a:pt x="94" y="733"/>
                    <a:pt x="140" y="733"/>
                  </a:cubicBezTo>
                  <a:cubicBezTo>
                    <a:pt x="1745" y="1268"/>
                    <a:pt x="3292" y="1803"/>
                    <a:pt x="4502" y="3152"/>
                  </a:cubicBezTo>
                  <a:cubicBezTo>
                    <a:pt x="4653" y="2769"/>
                    <a:pt x="4839" y="2385"/>
                    <a:pt x="4990" y="1989"/>
                  </a:cubicBezTo>
                  <a:lnTo>
                    <a:pt x="4746" y="1896"/>
                  </a:lnTo>
                  <a:lnTo>
                    <a:pt x="4746" y="1989"/>
                  </a:lnTo>
                  <a:cubicBezTo>
                    <a:pt x="4713" y="2022"/>
                    <a:pt x="4681" y="2060"/>
                    <a:pt x="4648" y="2060"/>
                  </a:cubicBezTo>
                  <a:cubicBezTo>
                    <a:pt x="4634" y="2060"/>
                    <a:pt x="4620" y="2053"/>
                    <a:pt x="4607" y="2036"/>
                  </a:cubicBezTo>
                  <a:cubicBezTo>
                    <a:pt x="4502" y="2036"/>
                    <a:pt x="4455" y="1989"/>
                    <a:pt x="4362" y="1943"/>
                  </a:cubicBezTo>
                  <a:cubicBezTo>
                    <a:pt x="3874" y="1512"/>
                    <a:pt x="3292" y="1268"/>
                    <a:pt x="2757" y="931"/>
                  </a:cubicBezTo>
                  <a:cubicBezTo>
                    <a:pt x="1989" y="489"/>
                    <a:pt x="1117" y="349"/>
                    <a:pt x="291" y="0"/>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7"/>
            <p:cNvSpPr/>
            <p:nvPr/>
          </p:nvSpPr>
          <p:spPr>
            <a:xfrm>
              <a:off x="2431225" y="3399925"/>
              <a:ext cx="25" cy="4975"/>
            </a:xfrm>
            <a:custGeom>
              <a:avLst/>
              <a:gdLst/>
              <a:ahLst/>
              <a:cxnLst/>
              <a:rect l="l" t="t" r="r" b="b"/>
              <a:pathLst>
                <a:path w="1" h="199" extrusionOk="0">
                  <a:moveTo>
                    <a:pt x="0" y="1"/>
                  </a:moveTo>
                  <a:lnTo>
                    <a:pt x="0" y="1"/>
                  </a:lnTo>
                  <a:lnTo>
                    <a:pt x="0" y="94"/>
                  </a:lnTo>
                  <a:lnTo>
                    <a:pt x="0" y="94"/>
                  </a:lnTo>
                  <a:lnTo>
                    <a:pt x="0" y="199"/>
                  </a:ln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7"/>
            <p:cNvSpPr/>
            <p:nvPr/>
          </p:nvSpPr>
          <p:spPr>
            <a:xfrm>
              <a:off x="2546375" y="3435125"/>
              <a:ext cx="3525" cy="4950"/>
            </a:xfrm>
            <a:custGeom>
              <a:avLst/>
              <a:gdLst/>
              <a:ahLst/>
              <a:cxnLst/>
              <a:rect l="l" t="t" r="r" b="b"/>
              <a:pathLst>
                <a:path w="141" h="198" extrusionOk="0">
                  <a:moveTo>
                    <a:pt x="140" y="93"/>
                  </a:moveTo>
                  <a:lnTo>
                    <a:pt x="140" y="0"/>
                  </a:lnTo>
                  <a:lnTo>
                    <a:pt x="140" y="0"/>
                  </a:lnTo>
                  <a:lnTo>
                    <a:pt x="140" y="93"/>
                  </a:lnTo>
                  <a:cubicBezTo>
                    <a:pt x="94" y="140"/>
                    <a:pt x="47" y="198"/>
                    <a:pt x="1" y="140"/>
                  </a:cubicBezTo>
                  <a:cubicBezTo>
                    <a:pt x="47" y="198"/>
                    <a:pt x="94" y="140"/>
                    <a:pt x="140" y="93"/>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7"/>
            <p:cNvSpPr/>
            <p:nvPr/>
          </p:nvSpPr>
          <p:spPr>
            <a:xfrm>
              <a:off x="2438500" y="3387725"/>
              <a:ext cx="25" cy="1475"/>
            </a:xfrm>
            <a:custGeom>
              <a:avLst/>
              <a:gdLst/>
              <a:ahLst/>
              <a:cxnLst/>
              <a:rect l="l" t="t" r="r" b="b"/>
              <a:pathLst>
                <a:path w="1" h="59" extrusionOk="0">
                  <a:moveTo>
                    <a:pt x="0" y="0"/>
                  </a:moveTo>
                  <a:lnTo>
                    <a:pt x="0" y="58"/>
                  </a:lnTo>
                  <a:lnTo>
                    <a:pt x="0" y="0"/>
                  </a:ln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7"/>
            <p:cNvSpPr/>
            <p:nvPr/>
          </p:nvSpPr>
          <p:spPr>
            <a:xfrm>
              <a:off x="2431225" y="3404875"/>
              <a:ext cx="3525" cy="1200"/>
            </a:xfrm>
            <a:custGeom>
              <a:avLst/>
              <a:gdLst/>
              <a:ahLst/>
              <a:cxnLst/>
              <a:rect l="l" t="t" r="r" b="b"/>
              <a:pathLst>
                <a:path w="141" h="48" extrusionOk="0">
                  <a:moveTo>
                    <a:pt x="0" y="1"/>
                  </a:moveTo>
                  <a:lnTo>
                    <a:pt x="0" y="1"/>
                  </a:lnTo>
                  <a:cubicBezTo>
                    <a:pt x="47" y="47"/>
                    <a:pt x="94" y="47"/>
                    <a:pt x="140" y="47"/>
                  </a:cubicBezTo>
                  <a:lnTo>
                    <a:pt x="140" y="47"/>
                  </a:lnTo>
                  <a:lnTo>
                    <a:pt x="140" y="47"/>
                  </a:lnTo>
                  <a:cubicBezTo>
                    <a:pt x="94" y="47"/>
                    <a:pt x="47" y="47"/>
                    <a:pt x="0" y="1"/>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7"/>
            <p:cNvSpPr/>
            <p:nvPr/>
          </p:nvSpPr>
          <p:spPr>
            <a:xfrm>
              <a:off x="2430050" y="3415625"/>
              <a:ext cx="109075" cy="128575"/>
            </a:xfrm>
            <a:custGeom>
              <a:avLst/>
              <a:gdLst/>
              <a:ahLst/>
              <a:cxnLst/>
              <a:rect l="l" t="t" r="r" b="b"/>
              <a:pathLst>
                <a:path w="4363" h="5143" extrusionOk="0">
                  <a:moveTo>
                    <a:pt x="1350" y="1315"/>
                  </a:moveTo>
                  <a:cubicBezTo>
                    <a:pt x="1501" y="1315"/>
                    <a:pt x="1746" y="1560"/>
                    <a:pt x="1746" y="1746"/>
                  </a:cubicBezTo>
                  <a:cubicBezTo>
                    <a:pt x="1746" y="1943"/>
                    <a:pt x="1594" y="2083"/>
                    <a:pt x="1397" y="2083"/>
                  </a:cubicBezTo>
                  <a:cubicBezTo>
                    <a:pt x="1211" y="2083"/>
                    <a:pt x="1059" y="1943"/>
                    <a:pt x="1059" y="1699"/>
                  </a:cubicBezTo>
                  <a:cubicBezTo>
                    <a:pt x="1059" y="1501"/>
                    <a:pt x="1211" y="1315"/>
                    <a:pt x="1350" y="1315"/>
                  </a:cubicBezTo>
                  <a:close/>
                  <a:moveTo>
                    <a:pt x="2374" y="1943"/>
                  </a:moveTo>
                  <a:cubicBezTo>
                    <a:pt x="2618" y="1990"/>
                    <a:pt x="2804" y="2234"/>
                    <a:pt x="2804" y="2432"/>
                  </a:cubicBezTo>
                  <a:cubicBezTo>
                    <a:pt x="2804" y="2665"/>
                    <a:pt x="2665" y="2816"/>
                    <a:pt x="2269" y="2816"/>
                  </a:cubicBezTo>
                  <a:cubicBezTo>
                    <a:pt x="2223" y="3153"/>
                    <a:pt x="2083" y="3304"/>
                    <a:pt x="1839" y="3304"/>
                  </a:cubicBezTo>
                  <a:cubicBezTo>
                    <a:pt x="1641" y="3246"/>
                    <a:pt x="1501" y="3107"/>
                    <a:pt x="1501" y="2909"/>
                  </a:cubicBezTo>
                  <a:cubicBezTo>
                    <a:pt x="1501" y="2618"/>
                    <a:pt x="1641" y="2478"/>
                    <a:pt x="1932" y="2478"/>
                  </a:cubicBezTo>
                  <a:cubicBezTo>
                    <a:pt x="2036" y="2281"/>
                    <a:pt x="2129" y="2141"/>
                    <a:pt x="2223" y="1990"/>
                  </a:cubicBezTo>
                  <a:cubicBezTo>
                    <a:pt x="2223" y="1943"/>
                    <a:pt x="2327" y="1943"/>
                    <a:pt x="2374" y="1943"/>
                  </a:cubicBezTo>
                  <a:close/>
                  <a:moveTo>
                    <a:pt x="1153" y="3561"/>
                  </a:moveTo>
                  <a:cubicBezTo>
                    <a:pt x="1633" y="3561"/>
                    <a:pt x="2363" y="3881"/>
                    <a:pt x="2560" y="4177"/>
                  </a:cubicBezTo>
                  <a:cubicBezTo>
                    <a:pt x="2533" y="4185"/>
                    <a:pt x="2497" y="4189"/>
                    <a:pt x="2455" y="4189"/>
                  </a:cubicBezTo>
                  <a:cubicBezTo>
                    <a:pt x="2046" y="4189"/>
                    <a:pt x="1004" y="3806"/>
                    <a:pt x="920" y="3595"/>
                  </a:cubicBezTo>
                  <a:cubicBezTo>
                    <a:pt x="986" y="3572"/>
                    <a:pt x="1065" y="3561"/>
                    <a:pt x="1153" y="3561"/>
                  </a:cubicBezTo>
                  <a:close/>
                  <a:moveTo>
                    <a:pt x="47" y="1"/>
                  </a:moveTo>
                  <a:lnTo>
                    <a:pt x="47" y="245"/>
                  </a:lnTo>
                  <a:cubicBezTo>
                    <a:pt x="47" y="1699"/>
                    <a:pt x="47" y="3153"/>
                    <a:pt x="1" y="4654"/>
                  </a:cubicBezTo>
                  <a:lnTo>
                    <a:pt x="292" y="4654"/>
                  </a:lnTo>
                  <a:cubicBezTo>
                    <a:pt x="292" y="4607"/>
                    <a:pt x="292" y="4514"/>
                    <a:pt x="338" y="4514"/>
                  </a:cubicBezTo>
                  <a:cubicBezTo>
                    <a:pt x="338" y="4491"/>
                    <a:pt x="362" y="4479"/>
                    <a:pt x="391" y="4479"/>
                  </a:cubicBezTo>
                  <a:cubicBezTo>
                    <a:pt x="420" y="4479"/>
                    <a:pt x="455" y="4491"/>
                    <a:pt x="478" y="4514"/>
                  </a:cubicBezTo>
                  <a:cubicBezTo>
                    <a:pt x="1164" y="4944"/>
                    <a:pt x="1978" y="4898"/>
                    <a:pt x="2711" y="5049"/>
                  </a:cubicBezTo>
                  <a:cubicBezTo>
                    <a:pt x="2909" y="5095"/>
                    <a:pt x="3048" y="5095"/>
                    <a:pt x="3200" y="5142"/>
                  </a:cubicBezTo>
                  <a:lnTo>
                    <a:pt x="3293" y="5142"/>
                  </a:lnTo>
                  <a:lnTo>
                    <a:pt x="3293" y="5049"/>
                  </a:lnTo>
                  <a:cubicBezTo>
                    <a:pt x="3537" y="4316"/>
                    <a:pt x="3828" y="3642"/>
                    <a:pt x="4072" y="2909"/>
                  </a:cubicBezTo>
                  <a:cubicBezTo>
                    <a:pt x="4165" y="2723"/>
                    <a:pt x="4258" y="2478"/>
                    <a:pt x="4363" y="2281"/>
                  </a:cubicBezTo>
                  <a:cubicBezTo>
                    <a:pt x="3921" y="2188"/>
                    <a:pt x="3583" y="1897"/>
                    <a:pt x="3200" y="1606"/>
                  </a:cubicBezTo>
                  <a:cubicBezTo>
                    <a:pt x="2711" y="1269"/>
                    <a:pt x="2223" y="978"/>
                    <a:pt x="1641" y="734"/>
                  </a:cubicBezTo>
                  <a:cubicBezTo>
                    <a:pt x="1211" y="583"/>
                    <a:pt x="815" y="338"/>
                    <a:pt x="431" y="152"/>
                  </a:cubicBezTo>
                  <a:cubicBezTo>
                    <a:pt x="338" y="106"/>
                    <a:pt x="187" y="47"/>
                    <a:pt x="47" y="1"/>
                  </a:cubicBez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7"/>
            <p:cNvSpPr/>
            <p:nvPr/>
          </p:nvSpPr>
          <p:spPr>
            <a:xfrm>
              <a:off x="2431225" y="3415625"/>
              <a:ext cx="25" cy="6150"/>
            </a:xfrm>
            <a:custGeom>
              <a:avLst/>
              <a:gdLst/>
              <a:ahLst/>
              <a:cxnLst/>
              <a:rect l="l" t="t" r="r" b="b"/>
              <a:pathLst>
                <a:path w="1" h="246" extrusionOk="0">
                  <a:moveTo>
                    <a:pt x="0" y="199"/>
                  </a:moveTo>
                  <a:lnTo>
                    <a:pt x="0" y="245"/>
                  </a:lnTo>
                  <a:lnTo>
                    <a:pt x="0" y="1"/>
                  </a:lnTo>
                  <a:lnTo>
                    <a:pt x="0" y="1"/>
                  </a:ln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7"/>
            <p:cNvSpPr/>
            <p:nvPr/>
          </p:nvSpPr>
          <p:spPr>
            <a:xfrm>
              <a:off x="2431225" y="3086175"/>
              <a:ext cx="25" cy="27950"/>
            </a:xfrm>
            <a:custGeom>
              <a:avLst/>
              <a:gdLst/>
              <a:ahLst/>
              <a:cxnLst/>
              <a:rect l="l" t="t" r="r" b="b"/>
              <a:pathLst>
                <a:path w="1" h="1118" extrusionOk="0">
                  <a:moveTo>
                    <a:pt x="0" y="1013"/>
                  </a:moveTo>
                  <a:lnTo>
                    <a:pt x="0" y="1117"/>
                  </a:lnTo>
                  <a:lnTo>
                    <a:pt x="0" y="1"/>
                  </a:ln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7"/>
            <p:cNvSpPr/>
            <p:nvPr/>
          </p:nvSpPr>
          <p:spPr>
            <a:xfrm>
              <a:off x="2431225" y="2893375"/>
              <a:ext cx="65450" cy="255925"/>
            </a:xfrm>
            <a:custGeom>
              <a:avLst/>
              <a:gdLst/>
              <a:ahLst/>
              <a:cxnLst/>
              <a:rect l="l" t="t" r="r" b="b"/>
              <a:pathLst>
                <a:path w="2618" h="10237" extrusionOk="0">
                  <a:moveTo>
                    <a:pt x="2618" y="1"/>
                  </a:moveTo>
                  <a:cubicBezTo>
                    <a:pt x="2571" y="1"/>
                    <a:pt x="2513" y="59"/>
                    <a:pt x="2513" y="106"/>
                  </a:cubicBezTo>
                  <a:cubicBezTo>
                    <a:pt x="1931" y="873"/>
                    <a:pt x="1350" y="1653"/>
                    <a:pt x="826" y="2478"/>
                  </a:cubicBezTo>
                  <a:cubicBezTo>
                    <a:pt x="629" y="2676"/>
                    <a:pt x="477" y="2909"/>
                    <a:pt x="291" y="3060"/>
                  </a:cubicBezTo>
                  <a:cubicBezTo>
                    <a:pt x="245" y="3060"/>
                    <a:pt x="245" y="3060"/>
                    <a:pt x="245" y="3107"/>
                  </a:cubicBezTo>
                  <a:cubicBezTo>
                    <a:pt x="187" y="3107"/>
                    <a:pt x="187" y="3107"/>
                    <a:pt x="140" y="3153"/>
                  </a:cubicBezTo>
                  <a:cubicBezTo>
                    <a:pt x="94" y="3153"/>
                    <a:pt x="47" y="3153"/>
                    <a:pt x="0" y="3200"/>
                  </a:cubicBezTo>
                  <a:lnTo>
                    <a:pt x="0" y="7666"/>
                  </a:lnTo>
                  <a:lnTo>
                    <a:pt x="0" y="7713"/>
                  </a:lnTo>
                  <a:lnTo>
                    <a:pt x="0" y="10237"/>
                  </a:lnTo>
                  <a:cubicBezTo>
                    <a:pt x="535" y="6794"/>
                    <a:pt x="1547" y="3397"/>
                    <a:pt x="2618"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7"/>
            <p:cNvSpPr/>
            <p:nvPr/>
          </p:nvSpPr>
          <p:spPr>
            <a:xfrm>
              <a:off x="2431225" y="2973350"/>
              <a:ext cx="25" cy="111700"/>
            </a:xfrm>
            <a:custGeom>
              <a:avLst/>
              <a:gdLst/>
              <a:ahLst/>
              <a:cxnLst/>
              <a:rect l="l" t="t" r="r" b="b"/>
              <a:pathLst>
                <a:path w="1" h="4468" extrusionOk="0">
                  <a:moveTo>
                    <a:pt x="0" y="1"/>
                  </a:moveTo>
                  <a:lnTo>
                    <a:pt x="0" y="1"/>
                  </a:lnTo>
                  <a:lnTo>
                    <a:pt x="0" y="4467"/>
                  </a:ln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7"/>
            <p:cNvSpPr/>
            <p:nvPr/>
          </p:nvSpPr>
          <p:spPr>
            <a:xfrm>
              <a:off x="2438500" y="2893375"/>
              <a:ext cx="58175" cy="76525"/>
            </a:xfrm>
            <a:custGeom>
              <a:avLst/>
              <a:gdLst/>
              <a:ahLst/>
              <a:cxnLst/>
              <a:rect l="l" t="t" r="r" b="b"/>
              <a:pathLst>
                <a:path w="2327" h="3061" extrusionOk="0">
                  <a:moveTo>
                    <a:pt x="535" y="2478"/>
                  </a:moveTo>
                  <a:cubicBezTo>
                    <a:pt x="1059" y="1653"/>
                    <a:pt x="1640" y="873"/>
                    <a:pt x="2222" y="106"/>
                  </a:cubicBezTo>
                  <a:cubicBezTo>
                    <a:pt x="2222" y="59"/>
                    <a:pt x="2280" y="1"/>
                    <a:pt x="2327" y="1"/>
                  </a:cubicBezTo>
                  <a:lnTo>
                    <a:pt x="2327" y="1"/>
                  </a:lnTo>
                  <a:cubicBezTo>
                    <a:pt x="2280" y="1"/>
                    <a:pt x="2222" y="59"/>
                    <a:pt x="2222" y="106"/>
                  </a:cubicBezTo>
                  <a:cubicBezTo>
                    <a:pt x="1640" y="873"/>
                    <a:pt x="1059" y="1653"/>
                    <a:pt x="535" y="2478"/>
                  </a:cubicBezTo>
                  <a:cubicBezTo>
                    <a:pt x="338" y="2676"/>
                    <a:pt x="186" y="2909"/>
                    <a:pt x="0" y="3060"/>
                  </a:cubicBezTo>
                  <a:cubicBezTo>
                    <a:pt x="186" y="2909"/>
                    <a:pt x="338" y="2676"/>
                    <a:pt x="535" y="2478"/>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7"/>
            <p:cNvSpPr/>
            <p:nvPr/>
          </p:nvSpPr>
          <p:spPr>
            <a:xfrm>
              <a:off x="2431225" y="3086175"/>
              <a:ext cx="25" cy="63125"/>
            </a:xfrm>
            <a:custGeom>
              <a:avLst/>
              <a:gdLst/>
              <a:ahLst/>
              <a:cxnLst/>
              <a:rect l="l" t="t" r="r" b="b"/>
              <a:pathLst>
                <a:path w="1" h="2525" extrusionOk="0">
                  <a:moveTo>
                    <a:pt x="0" y="1117"/>
                  </a:moveTo>
                  <a:lnTo>
                    <a:pt x="0" y="2525"/>
                  </a:lnTo>
                  <a:lnTo>
                    <a:pt x="0" y="2525"/>
                  </a:lnTo>
                  <a:lnTo>
                    <a:pt x="0" y="1"/>
                  </a:ln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7"/>
            <p:cNvSpPr/>
            <p:nvPr/>
          </p:nvSpPr>
          <p:spPr>
            <a:xfrm>
              <a:off x="967400" y="2128925"/>
              <a:ext cx="185550" cy="168375"/>
            </a:xfrm>
            <a:custGeom>
              <a:avLst/>
              <a:gdLst/>
              <a:ahLst/>
              <a:cxnLst/>
              <a:rect l="l" t="t" r="r" b="b"/>
              <a:pathLst>
                <a:path w="7422" h="6735" extrusionOk="0">
                  <a:moveTo>
                    <a:pt x="4421" y="0"/>
                  </a:moveTo>
                  <a:cubicBezTo>
                    <a:pt x="4316" y="47"/>
                    <a:pt x="4316" y="105"/>
                    <a:pt x="4269" y="198"/>
                  </a:cubicBezTo>
                  <a:cubicBezTo>
                    <a:pt x="3734" y="977"/>
                    <a:pt x="3258" y="1745"/>
                    <a:pt x="2722" y="2478"/>
                  </a:cubicBezTo>
                  <a:cubicBezTo>
                    <a:pt x="2622" y="2602"/>
                    <a:pt x="2526" y="2710"/>
                    <a:pt x="2401" y="2710"/>
                  </a:cubicBezTo>
                  <a:cubicBezTo>
                    <a:pt x="2339" y="2710"/>
                    <a:pt x="2269" y="2683"/>
                    <a:pt x="2187" y="2617"/>
                  </a:cubicBezTo>
                  <a:cubicBezTo>
                    <a:pt x="2187" y="2602"/>
                    <a:pt x="2177" y="2596"/>
                    <a:pt x="2161" y="2596"/>
                  </a:cubicBezTo>
                  <a:cubicBezTo>
                    <a:pt x="2129" y="2596"/>
                    <a:pt x="2075" y="2617"/>
                    <a:pt x="2036" y="2617"/>
                  </a:cubicBezTo>
                  <a:cubicBezTo>
                    <a:pt x="1606" y="2571"/>
                    <a:pt x="1222" y="2571"/>
                    <a:pt x="827" y="2571"/>
                  </a:cubicBezTo>
                  <a:lnTo>
                    <a:pt x="1" y="2571"/>
                  </a:lnTo>
                  <a:cubicBezTo>
                    <a:pt x="59" y="2664"/>
                    <a:pt x="59" y="2722"/>
                    <a:pt x="105" y="2768"/>
                  </a:cubicBezTo>
                  <a:cubicBezTo>
                    <a:pt x="443" y="3152"/>
                    <a:pt x="827" y="3489"/>
                    <a:pt x="1164" y="3885"/>
                  </a:cubicBezTo>
                  <a:cubicBezTo>
                    <a:pt x="1315" y="4025"/>
                    <a:pt x="1455" y="4176"/>
                    <a:pt x="1559" y="4315"/>
                  </a:cubicBezTo>
                  <a:cubicBezTo>
                    <a:pt x="1606" y="4408"/>
                    <a:pt x="1652" y="4606"/>
                    <a:pt x="1606" y="4606"/>
                  </a:cubicBezTo>
                  <a:cubicBezTo>
                    <a:pt x="1315" y="4850"/>
                    <a:pt x="1408" y="5141"/>
                    <a:pt x="1315" y="5432"/>
                  </a:cubicBezTo>
                  <a:cubicBezTo>
                    <a:pt x="1222" y="5816"/>
                    <a:pt x="1117" y="6258"/>
                    <a:pt x="1024" y="6735"/>
                  </a:cubicBezTo>
                  <a:cubicBezTo>
                    <a:pt x="1164" y="6642"/>
                    <a:pt x="1222" y="6595"/>
                    <a:pt x="1269" y="6549"/>
                  </a:cubicBezTo>
                  <a:cubicBezTo>
                    <a:pt x="1897" y="6153"/>
                    <a:pt x="2478" y="5769"/>
                    <a:pt x="3106" y="5432"/>
                  </a:cubicBezTo>
                  <a:cubicBezTo>
                    <a:pt x="3161" y="5377"/>
                    <a:pt x="3251" y="5355"/>
                    <a:pt x="3335" y="5355"/>
                  </a:cubicBezTo>
                  <a:cubicBezTo>
                    <a:pt x="3395" y="5355"/>
                    <a:pt x="3452" y="5366"/>
                    <a:pt x="3490" y="5385"/>
                  </a:cubicBezTo>
                  <a:cubicBezTo>
                    <a:pt x="3734" y="5525"/>
                    <a:pt x="3932" y="5676"/>
                    <a:pt x="4176" y="5816"/>
                  </a:cubicBezTo>
                  <a:cubicBezTo>
                    <a:pt x="4560" y="6107"/>
                    <a:pt x="4944" y="6444"/>
                    <a:pt x="5340" y="6735"/>
                  </a:cubicBezTo>
                  <a:cubicBezTo>
                    <a:pt x="5340" y="6735"/>
                    <a:pt x="5386" y="6688"/>
                    <a:pt x="5433" y="6688"/>
                  </a:cubicBezTo>
                  <a:cubicBezTo>
                    <a:pt x="5293" y="6153"/>
                    <a:pt x="5188" y="5676"/>
                    <a:pt x="5095" y="5141"/>
                  </a:cubicBezTo>
                  <a:cubicBezTo>
                    <a:pt x="5049" y="4943"/>
                    <a:pt x="4944" y="4804"/>
                    <a:pt x="4944" y="4606"/>
                  </a:cubicBezTo>
                  <a:cubicBezTo>
                    <a:pt x="4944" y="4513"/>
                    <a:pt x="5049" y="4408"/>
                    <a:pt x="5142" y="4315"/>
                  </a:cubicBezTo>
                  <a:cubicBezTo>
                    <a:pt x="5188" y="4269"/>
                    <a:pt x="5340" y="4269"/>
                    <a:pt x="5386" y="4222"/>
                  </a:cubicBezTo>
                  <a:cubicBezTo>
                    <a:pt x="5770" y="3978"/>
                    <a:pt x="6165" y="3734"/>
                    <a:pt x="6549" y="3443"/>
                  </a:cubicBezTo>
                  <a:cubicBezTo>
                    <a:pt x="6840" y="3245"/>
                    <a:pt x="7131" y="3013"/>
                    <a:pt x="7422" y="2768"/>
                  </a:cubicBezTo>
                  <a:cubicBezTo>
                    <a:pt x="7375" y="2768"/>
                    <a:pt x="7375" y="2722"/>
                    <a:pt x="7329" y="2722"/>
                  </a:cubicBezTo>
                  <a:cubicBezTo>
                    <a:pt x="6689" y="2722"/>
                    <a:pt x="6014" y="2664"/>
                    <a:pt x="5386" y="2617"/>
                  </a:cubicBezTo>
                  <a:cubicBezTo>
                    <a:pt x="5340" y="2617"/>
                    <a:pt x="5293" y="2617"/>
                    <a:pt x="5235" y="2664"/>
                  </a:cubicBezTo>
                  <a:cubicBezTo>
                    <a:pt x="5170" y="2700"/>
                    <a:pt x="5110" y="2718"/>
                    <a:pt x="5057" y="2718"/>
                  </a:cubicBezTo>
                  <a:cubicBezTo>
                    <a:pt x="4957" y="2718"/>
                    <a:pt x="4881" y="2653"/>
                    <a:pt x="4851" y="2524"/>
                  </a:cubicBezTo>
                  <a:cubicBezTo>
                    <a:pt x="4758" y="2280"/>
                    <a:pt x="4711" y="2036"/>
                    <a:pt x="4653" y="1791"/>
                  </a:cubicBezTo>
                  <a:cubicBezTo>
                    <a:pt x="4607" y="1163"/>
                    <a:pt x="4514" y="582"/>
                    <a:pt x="4421" y="0"/>
                  </a:cubicBezTo>
                  <a:close/>
                </a:path>
              </a:pathLst>
            </a:custGeom>
            <a:solidFill>
              <a:schemeClr val="accent2"/>
            </a:solidFill>
            <a:ln w="4950" cap="flat" cmpd="sng">
              <a:solidFill>
                <a:schemeClr val="accent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7"/>
            <p:cNvSpPr/>
            <p:nvPr/>
          </p:nvSpPr>
          <p:spPr>
            <a:xfrm>
              <a:off x="872900" y="2666875"/>
              <a:ext cx="23275" cy="21300"/>
            </a:xfrm>
            <a:custGeom>
              <a:avLst/>
              <a:gdLst/>
              <a:ahLst/>
              <a:cxnLst/>
              <a:rect l="l" t="t" r="r" b="b"/>
              <a:pathLst>
                <a:path w="931" h="852" extrusionOk="0">
                  <a:moveTo>
                    <a:pt x="396" y="0"/>
                  </a:moveTo>
                  <a:lnTo>
                    <a:pt x="396" y="0"/>
                  </a:lnTo>
                  <a:cubicBezTo>
                    <a:pt x="398" y="3"/>
                    <a:pt x="401" y="6"/>
                    <a:pt x="404" y="8"/>
                  </a:cubicBezTo>
                  <a:lnTo>
                    <a:pt x="404" y="8"/>
                  </a:lnTo>
                  <a:cubicBezTo>
                    <a:pt x="401" y="6"/>
                    <a:pt x="399" y="3"/>
                    <a:pt x="396" y="0"/>
                  </a:cubicBezTo>
                  <a:close/>
                  <a:moveTo>
                    <a:pt x="404" y="8"/>
                  </a:moveTo>
                  <a:cubicBezTo>
                    <a:pt x="443" y="53"/>
                    <a:pt x="445" y="108"/>
                    <a:pt x="489" y="151"/>
                  </a:cubicBezTo>
                  <a:cubicBezTo>
                    <a:pt x="396" y="198"/>
                    <a:pt x="245" y="198"/>
                    <a:pt x="152" y="291"/>
                  </a:cubicBezTo>
                  <a:cubicBezTo>
                    <a:pt x="0" y="396"/>
                    <a:pt x="0" y="535"/>
                    <a:pt x="59" y="686"/>
                  </a:cubicBezTo>
                  <a:cubicBezTo>
                    <a:pt x="121" y="810"/>
                    <a:pt x="203" y="852"/>
                    <a:pt x="296" y="852"/>
                  </a:cubicBezTo>
                  <a:cubicBezTo>
                    <a:pt x="343" y="852"/>
                    <a:pt x="392" y="841"/>
                    <a:pt x="442" y="826"/>
                  </a:cubicBezTo>
                  <a:cubicBezTo>
                    <a:pt x="536" y="779"/>
                    <a:pt x="687" y="733"/>
                    <a:pt x="780" y="628"/>
                  </a:cubicBezTo>
                  <a:cubicBezTo>
                    <a:pt x="931" y="582"/>
                    <a:pt x="931" y="489"/>
                    <a:pt x="826" y="396"/>
                  </a:cubicBezTo>
                  <a:cubicBezTo>
                    <a:pt x="689" y="247"/>
                    <a:pt x="541" y="155"/>
                    <a:pt x="404" y="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7"/>
            <p:cNvSpPr/>
            <p:nvPr/>
          </p:nvSpPr>
          <p:spPr>
            <a:xfrm>
              <a:off x="730125" y="2339725"/>
              <a:ext cx="1688900" cy="1231225"/>
            </a:xfrm>
            <a:custGeom>
              <a:avLst/>
              <a:gdLst/>
              <a:ahLst/>
              <a:cxnLst/>
              <a:rect l="l" t="t" r="r" b="b"/>
              <a:pathLst>
                <a:path w="67556" h="49249" extrusionOk="0">
                  <a:moveTo>
                    <a:pt x="5037" y="852"/>
                  </a:moveTo>
                  <a:cubicBezTo>
                    <a:pt x="5425" y="852"/>
                    <a:pt x="5812" y="873"/>
                    <a:pt x="6200" y="873"/>
                  </a:cubicBezTo>
                  <a:cubicBezTo>
                    <a:pt x="7072" y="873"/>
                    <a:pt x="7991" y="920"/>
                    <a:pt x="8864" y="920"/>
                  </a:cubicBezTo>
                  <a:cubicBezTo>
                    <a:pt x="10178" y="1024"/>
                    <a:pt x="11481" y="1117"/>
                    <a:pt x="12749" y="1164"/>
                  </a:cubicBezTo>
                  <a:lnTo>
                    <a:pt x="16575" y="1164"/>
                  </a:lnTo>
                  <a:cubicBezTo>
                    <a:pt x="16668" y="1164"/>
                    <a:pt x="16761" y="1164"/>
                    <a:pt x="16913" y="1210"/>
                  </a:cubicBezTo>
                  <a:cubicBezTo>
                    <a:pt x="16913" y="1210"/>
                    <a:pt x="16866" y="1210"/>
                    <a:pt x="16866" y="1269"/>
                  </a:cubicBezTo>
                  <a:cubicBezTo>
                    <a:pt x="16378" y="1315"/>
                    <a:pt x="15889" y="1362"/>
                    <a:pt x="15412" y="1408"/>
                  </a:cubicBezTo>
                  <a:cubicBezTo>
                    <a:pt x="14866" y="1467"/>
                    <a:pt x="14321" y="1487"/>
                    <a:pt x="13775" y="1487"/>
                  </a:cubicBezTo>
                  <a:cubicBezTo>
                    <a:pt x="12913" y="1487"/>
                    <a:pt x="12052" y="1437"/>
                    <a:pt x="11190" y="1408"/>
                  </a:cubicBezTo>
                  <a:cubicBezTo>
                    <a:pt x="8968" y="1315"/>
                    <a:pt x="6782" y="1269"/>
                    <a:pt x="4548" y="1164"/>
                  </a:cubicBezTo>
                  <a:cubicBezTo>
                    <a:pt x="4164" y="1164"/>
                    <a:pt x="3734" y="1164"/>
                    <a:pt x="3292" y="1117"/>
                  </a:cubicBezTo>
                  <a:cubicBezTo>
                    <a:pt x="3676" y="920"/>
                    <a:pt x="4071" y="873"/>
                    <a:pt x="4455" y="873"/>
                  </a:cubicBezTo>
                  <a:cubicBezTo>
                    <a:pt x="4649" y="858"/>
                    <a:pt x="4843" y="852"/>
                    <a:pt x="5037" y="852"/>
                  </a:cubicBezTo>
                  <a:close/>
                  <a:moveTo>
                    <a:pt x="62418" y="552"/>
                  </a:moveTo>
                  <a:cubicBezTo>
                    <a:pt x="62770" y="552"/>
                    <a:pt x="63124" y="563"/>
                    <a:pt x="63485" y="582"/>
                  </a:cubicBezTo>
                  <a:cubicBezTo>
                    <a:pt x="64020" y="629"/>
                    <a:pt x="64508" y="629"/>
                    <a:pt x="65032" y="687"/>
                  </a:cubicBezTo>
                  <a:cubicBezTo>
                    <a:pt x="65183" y="687"/>
                    <a:pt x="65323" y="734"/>
                    <a:pt x="65381" y="920"/>
                  </a:cubicBezTo>
                  <a:lnTo>
                    <a:pt x="65323" y="920"/>
                  </a:lnTo>
                  <a:cubicBezTo>
                    <a:pt x="65323" y="978"/>
                    <a:pt x="65381" y="1024"/>
                    <a:pt x="65381" y="1071"/>
                  </a:cubicBezTo>
                  <a:cubicBezTo>
                    <a:pt x="64741" y="1071"/>
                    <a:pt x="64113" y="1071"/>
                    <a:pt x="63485" y="1024"/>
                  </a:cubicBezTo>
                  <a:cubicBezTo>
                    <a:pt x="63313" y="1018"/>
                    <a:pt x="63141" y="1015"/>
                    <a:pt x="62969" y="1015"/>
                  </a:cubicBezTo>
                  <a:cubicBezTo>
                    <a:pt x="61882" y="1015"/>
                    <a:pt x="60789" y="1130"/>
                    <a:pt x="59705" y="1210"/>
                  </a:cubicBezTo>
                  <a:cubicBezTo>
                    <a:pt x="58739" y="1315"/>
                    <a:pt x="57820" y="1315"/>
                    <a:pt x="56890" y="1408"/>
                  </a:cubicBezTo>
                  <a:cubicBezTo>
                    <a:pt x="56262" y="1455"/>
                    <a:pt x="55634" y="1559"/>
                    <a:pt x="55006" y="1652"/>
                  </a:cubicBezTo>
                  <a:cubicBezTo>
                    <a:pt x="54761" y="1699"/>
                    <a:pt x="54471" y="1746"/>
                    <a:pt x="54226" y="1746"/>
                  </a:cubicBezTo>
                  <a:cubicBezTo>
                    <a:pt x="54046" y="1758"/>
                    <a:pt x="53868" y="1764"/>
                    <a:pt x="53693" y="1764"/>
                  </a:cubicBezTo>
                  <a:cubicBezTo>
                    <a:pt x="53215" y="1764"/>
                    <a:pt x="52755" y="1721"/>
                    <a:pt x="52295" y="1652"/>
                  </a:cubicBezTo>
                  <a:cubicBezTo>
                    <a:pt x="49625" y="1254"/>
                    <a:pt x="33919" y="1064"/>
                    <a:pt x="28662" y="1064"/>
                  </a:cubicBezTo>
                  <a:cubicBezTo>
                    <a:pt x="28082" y="1064"/>
                    <a:pt x="27628" y="1066"/>
                    <a:pt x="27334" y="1071"/>
                  </a:cubicBezTo>
                  <a:lnTo>
                    <a:pt x="26939" y="1071"/>
                  </a:lnTo>
                  <a:lnTo>
                    <a:pt x="26939" y="920"/>
                  </a:lnTo>
                  <a:lnTo>
                    <a:pt x="26939" y="827"/>
                  </a:lnTo>
                  <a:cubicBezTo>
                    <a:pt x="27183" y="780"/>
                    <a:pt x="27427" y="687"/>
                    <a:pt x="27672" y="687"/>
                  </a:cubicBezTo>
                  <a:lnTo>
                    <a:pt x="46771" y="687"/>
                  </a:lnTo>
                  <a:cubicBezTo>
                    <a:pt x="47538" y="734"/>
                    <a:pt x="48364" y="780"/>
                    <a:pt x="49143" y="827"/>
                  </a:cubicBezTo>
                  <a:cubicBezTo>
                    <a:pt x="50109" y="920"/>
                    <a:pt x="51132" y="1024"/>
                    <a:pt x="52098" y="1164"/>
                  </a:cubicBezTo>
                  <a:cubicBezTo>
                    <a:pt x="52629" y="1241"/>
                    <a:pt x="53142" y="1287"/>
                    <a:pt x="53663" y="1287"/>
                  </a:cubicBezTo>
                  <a:cubicBezTo>
                    <a:pt x="53849" y="1287"/>
                    <a:pt x="54037" y="1281"/>
                    <a:pt x="54226" y="1269"/>
                  </a:cubicBezTo>
                  <a:cubicBezTo>
                    <a:pt x="54622" y="1269"/>
                    <a:pt x="55006" y="1210"/>
                    <a:pt x="55389" y="1164"/>
                  </a:cubicBezTo>
                  <a:cubicBezTo>
                    <a:pt x="56262" y="1024"/>
                    <a:pt x="57134" y="978"/>
                    <a:pt x="58053" y="873"/>
                  </a:cubicBezTo>
                  <a:cubicBezTo>
                    <a:pt x="59030" y="780"/>
                    <a:pt x="59949" y="734"/>
                    <a:pt x="60914" y="629"/>
                  </a:cubicBezTo>
                  <a:cubicBezTo>
                    <a:pt x="61425" y="574"/>
                    <a:pt x="61920" y="552"/>
                    <a:pt x="62418" y="552"/>
                  </a:cubicBezTo>
                  <a:close/>
                  <a:moveTo>
                    <a:pt x="20355" y="1455"/>
                  </a:moveTo>
                  <a:cubicBezTo>
                    <a:pt x="21809" y="1455"/>
                    <a:pt x="23263" y="1606"/>
                    <a:pt x="24764" y="1792"/>
                  </a:cubicBezTo>
                  <a:cubicBezTo>
                    <a:pt x="25683" y="1943"/>
                    <a:pt x="26648" y="1990"/>
                    <a:pt x="27625" y="2083"/>
                  </a:cubicBezTo>
                  <a:cubicBezTo>
                    <a:pt x="27811" y="2141"/>
                    <a:pt x="28009" y="2188"/>
                    <a:pt x="28207" y="2188"/>
                  </a:cubicBezTo>
                  <a:lnTo>
                    <a:pt x="28207" y="2281"/>
                  </a:lnTo>
                  <a:cubicBezTo>
                    <a:pt x="27916" y="2281"/>
                    <a:pt x="27625" y="2327"/>
                    <a:pt x="27334" y="2327"/>
                  </a:cubicBezTo>
                  <a:cubicBezTo>
                    <a:pt x="27220" y="2332"/>
                    <a:pt x="27106" y="2334"/>
                    <a:pt x="26991" y="2334"/>
                  </a:cubicBezTo>
                  <a:cubicBezTo>
                    <a:pt x="26027" y="2334"/>
                    <a:pt x="25035" y="2171"/>
                    <a:pt x="24089" y="2036"/>
                  </a:cubicBezTo>
                  <a:cubicBezTo>
                    <a:pt x="22926" y="1943"/>
                    <a:pt x="21763" y="1850"/>
                    <a:pt x="20646" y="1699"/>
                  </a:cubicBezTo>
                  <a:cubicBezTo>
                    <a:pt x="20449" y="1699"/>
                    <a:pt x="20251" y="1606"/>
                    <a:pt x="20065" y="1606"/>
                  </a:cubicBezTo>
                  <a:lnTo>
                    <a:pt x="20065" y="1501"/>
                  </a:lnTo>
                  <a:cubicBezTo>
                    <a:pt x="20158" y="1455"/>
                    <a:pt x="20251" y="1455"/>
                    <a:pt x="20355" y="1455"/>
                  </a:cubicBezTo>
                  <a:close/>
                  <a:moveTo>
                    <a:pt x="65323" y="3304"/>
                  </a:moveTo>
                  <a:lnTo>
                    <a:pt x="65323" y="3304"/>
                  </a:lnTo>
                  <a:cubicBezTo>
                    <a:pt x="65427" y="3932"/>
                    <a:pt x="65613" y="4607"/>
                    <a:pt x="65474" y="5281"/>
                  </a:cubicBezTo>
                  <a:cubicBezTo>
                    <a:pt x="65183" y="5095"/>
                    <a:pt x="65090" y="3595"/>
                    <a:pt x="65323" y="3304"/>
                  </a:cubicBezTo>
                  <a:close/>
                  <a:moveTo>
                    <a:pt x="66300" y="5386"/>
                  </a:moveTo>
                  <a:cubicBezTo>
                    <a:pt x="66346" y="5770"/>
                    <a:pt x="66393" y="6154"/>
                    <a:pt x="66439" y="6503"/>
                  </a:cubicBezTo>
                  <a:cubicBezTo>
                    <a:pt x="66544" y="7131"/>
                    <a:pt x="66637" y="7805"/>
                    <a:pt x="66684" y="8434"/>
                  </a:cubicBezTo>
                  <a:cubicBezTo>
                    <a:pt x="66684" y="8724"/>
                    <a:pt x="66637" y="9015"/>
                    <a:pt x="66637" y="9306"/>
                  </a:cubicBezTo>
                  <a:lnTo>
                    <a:pt x="66486" y="9306"/>
                  </a:lnTo>
                  <a:cubicBezTo>
                    <a:pt x="66486" y="9259"/>
                    <a:pt x="66439" y="9166"/>
                    <a:pt x="66393" y="9062"/>
                  </a:cubicBezTo>
                  <a:cubicBezTo>
                    <a:pt x="66300" y="8143"/>
                    <a:pt x="66195" y="7224"/>
                    <a:pt x="66102" y="6305"/>
                  </a:cubicBezTo>
                  <a:cubicBezTo>
                    <a:pt x="66055" y="6014"/>
                    <a:pt x="66149" y="5723"/>
                    <a:pt x="66195" y="5433"/>
                  </a:cubicBezTo>
                  <a:cubicBezTo>
                    <a:pt x="66195" y="5433"/>
                    <a:pt x="66253" y="5433"/>
                    <a:pt x="66300" y="5386"/>
                  </a:cubicBezTo>
                  <a:close/>
                  <a:moveTo>
                    <a:pt x="2082" y="21810"/>
                  </a:moveTo>
                  <a:cubicBezTo>
                    <a:pt x="2280" y="23752"/>
                    <a:pt x="2420" y="25695"/>
                    <a:pt x="2618" y="27672"/>
                  </a:cubicBezTo>
                  <a:cubicBezTo>
                    <a:pt x="1989" y="26567"/>
                    <a:pt x="1640" y="22438"/>
                    <a:pt x="2082" y="21810"/>
                  </a:cubicBezTo>
                  <a:close/>
                  <a:moveTo>
                    <a:pt x="66300" y="11876"/>
                  </a:moveTo>
                  <a:cubicBezTo>
                    <a:pt x="66346" y="11923"/>
                    <a:pt x="66346" y="12028"/>
                    <a:pt x="66346" y="12074"/>
                  </a:cubicBezTo>
                  <a:cubicBezTo>
                    <a:pt x="66346" y="12412"/>
                    <a:pt x="66300" y="12702"/>
                    <a:pt x="66300" y="12993"/>
                  </a:cubicBezTo>
                  <a:cubicBezTo>
                    <a:pt x="66149" y="13912"/>
                    <a:pt x="66300" y="14831"/>
                    <a:pt x="66346" y="15750"/>
                  </a:cubicBezTo>
                  <a:cubicBezTo>
                    <a:pt x="66439" y="17936"/>
                    <a:pt x="66637" y="20170"/>
                    <a:pt x="66591" y="22391"/>
                  </a:cubicBezTo>
                  <a:cubicBezTo>
                    <a:pt x="66544" y="23752"/>
                    <a:pt x="66637" y="25160"/>
                    <a:pt x="66637" y="26567"/>
                  </a:cubicBezTo>
                  <a:cubicBezTo>
                    <a:pt x="66637" y="27439"/>
                    <a:pt x="66544" y="28312"/>
                    <a:pt x="66486" y="29184"/>
                  </a:cubicBezTo>
                  <a:lnTo>
                    <a:pt x="66486" y="29324"/>
                  </a:lnTo>
                  <a:lnTo>
                    <a:pt x="66393" y="29324"/>
                  </a:lnTo>
                  <a:cubicBezTo>
                    <a:pt x="66346" y="28940"/>
                    <a:pt x="66346" y="28602"/>
                    <a:pt x="66346" y="28207"/>
                  </a:cubicBezTo>
                  <a:cubicBezTo>
                    <a:pt x="66346" y="27195"/>
                    <a:pt x="66346" y="26218"/>
                    <a:pt x="66300" y="25206"/>
                  </a:cubicBezTo>
                  <a:cubicBezTo>
                    <a:pt x="66253" y="23554"/>
                    <a:pt x="66149" y="21914"/>
                    <a:pt x="66195" y="20216"/>
                  </a:cubicBezTo>
                  <a:cubicBezTo>
                    <a:pt x="66253" y="19437"/>
                    <a:pt x="66102" y="18611"/>
                    <a:pt x="66055" y="17843"/>
                  </a:cubicBezTo>
                  <a:cubicBezTo>
                    <a:pt x="66055" y="17355"/>
                    <a:pt x="66055" y="16866"/>
                    <a:pt x="66009" y="16389"/>
                  </a:cubicBezTo>
                  <a:cubicBezTo>
                    <a:pt x="65962" y="15517"/>
                    <a:pt x="65904" y="14645"/>
                    <a:pt x="65904" y="13714"/>
                  </a:cubicBezTo>
                  <a:cubicBezTo>
                    <a:pt x="65904" y="13191"/>
                    <a:pt x="66055" y="12609"/>
                    <a:pt x="66149" y="12074"/>
                  </a:cubicBezTo>
                  <a:cubicBezTo>
                    <a:pt x="66149" y="12028"/>
                    <a:pt x="66195" y="11923"/>
                    <a:pt x="66253" y="11876"/>
                  </a:cubicBezTo>
                  <a:close/>
                  <a:moveTo>
                    <a:pt x="65520" y="16727"/>
                  </a:moveTo>
                  <a:cubicBezTo>
                    <a:pt x="65474" y="17401"/>
                    <a:pt x="65474" y="18076"/>
                    <a:pt x="65381" y="18762"/>
                  </a:cubicBezTo>
                  <a:cubicBezTo>
                    <a:pt x="65183" y="20460"/>
                    <a:pt x="65137" y="22205"/>
                    <a:pt x="65427" y="23892"/>
                  </a:cubicBezTo>
                  <a:cubicBezTo>
                    <a:pt x="65672" y="25741"/>
                    <a:pt x="65718" y="27532"/>
                    <a:pt x="65474" y="29370"/>
                  </a:cubicBezTo>
                  <a:cubicBezTo>
                    <a:pt x="65427" y="30196"/>
                    <a:pt x="65520" y="31068"/>
                    <a:pt x="65520" y="31894"/>
                  </a:cubicBezTo>
                  <a:cubicBezTo>
                    <a:pt x="65567" y="33150"/>
                    <a:pt x="65567" y="34360"/>
                    <a:pt x="65567" y="35628"/>
                  </a:cubicBezTo>
                  <a:cubicBezTo>
                    <a:pt x="65567" y="36105"/>
                    <a:pt x="65567" y="36593"/>
                    <a:pt x="65520" y="37082"/>
                  </a:cubicBezTo>
                  <a:cubicBezTo>
                    <a:pt x="65520" y="37175"/>
                    <a:pt x="65474" y="37268"/>
                    <a:pt x="65427" y="37326"/>
                  </a:cubicBezTo>
                  <a:cubicBezTo>
                    <a:pt x="65381" y="37221"/>
                    <a:pt x="65276" y="37175"/>
                    <a:pt x="65276" y="37082"/>
                  </a:cubicBezTo>
                  <a:cubicBezTo>
                    <a:pt x="65230" y="36454"/>
                    <a:pt x="65230" y="35767"/>
                    <a:pt x="65230" y="35139"/>
                  </a:cubicBezTo>
                  <a:cubicBezTo>
                    <a:pt x="65230" y="33976"/>
                    <a:pt x="65230" y="32813"/>
                    <a:pt x="65183" y="31650"/>
                  </a:cubicBezTo>
                  <a:cubicBezTo>
                    <a:pt x="65137" y="30487"/>
                    <a:pt x="65137" y="29370"/>
                    <a:pt x="65230" y="28207"/>
                  </a:cubicBezTo>
                  <a:cubicBezTo>
                    <a:pt x="65276" y="27335"/>
                    <a:pt x="65276" y="26416"/>
                    <a:pt x="65230" y="25497"/>
                  </a:cubicBezTo>
                  <a:cubicBezTo>
                    <a:pt x="65137" y="24043"/>
                    <a:pt x="64892" y="22589"/>
                    <a:pt x="64846" y="21135"/>
                  </a:cubicBezTo>
                  <a:cubicBezTo>
                    <a:pt x="64846" y="19681"/>
                    <a:pt x="65137" y="18227"/>
                    <a:pt x="65427" y="16773"/>
                  </a:cubicBezTo>
                  <a:cubicBezTo>
                    <a:pt x="65474" y="16773"/>
                    <a:pt x="65474" y="16727"/>
                    <a:pt x="65474" y="16727"/>
                  </a:cubicBezTo>
                  <a:close/>
                  <a:moveTo>
                    <a:pt x="722" y="2664"/>
                  </a:moveTo>
                  <a:cubicBezTo>
                    <a:pt x="919" y="2816"/>
                    <a:pt x="1012" y="3013"/>
                    <a:pt x="1059" y="3199"/>
                  </a:cubicBezTo>
                  <a:cubicBezTo>
                    <a:pt x="1164" y="3688"/>
                    <a:pt x="1303" y="4223"/>
                    <a:pt x="1350" y="4758"/>
                  </a:cubicBezTo>
                  <a:cubicBezTo>
                    <a:pt x="1547" y="6305"/>
                    <a:pt x="1640" y="7852"/>
                    <a:pt x="1594" y="9411"/>
                  </a:cubicBezTo>
                  <a:cubicBezTo>
                    <a:pt x="1547" y="11097"/>
                    <a:pt x="1501" y="12842"/>
                    <a:pt x="1454" y="14540"/>
                  </a:cubicBezTo>
                  <a:cubicBezTo>
                    <a:pt x="1408" y="15994"/>
                    <a:pt x="1303" y="17448"/>
                    <a:pt x="1257" y="18902"/>
                  </a:cubicBezTo>
                  <a:cubicBezTo>
                    <a:pt x="1210" y="20263"/>
                    <a:pt x="1164" y="21670"/>
                    <a:pt x="1164" y="23019"/>
                  </a:cubicBezTo>
                  <a:cubicBezTo>
                    <a:pt x="1117" y="24531"/>
                    <a:pt x="1303" y="25927"/>
                    <a:pt x="1594" y="27381"/>
                  </a:cubicBezTo>
                  <a:cubicBezTo>
                    <a:pt x="1885" y="29126"/>
                    <a:pt x="2129" y="30871"/>
                    <a:pt x="2036" y="32615"/>
                  </a:cubicBezTo>
                  <a:cubicBezTo>
                    <a:pt x="2036" y="33883"/>
                    <a:pt x="1885" y="35093"/>
                    <a:pt x="1792" y="36302"/>
                  </a:cubicBezTo>
                  <a:cubicBezTo>
                    <a:pt x="1792" y="36744"/>
                    <a:pt x="1745" y="37175"/>
                    <a:pt x="1699" y="37617"/>
                  </a:cubicBezTo>
                  <a:cubicBezTo>
                    <a:pt x="1699" y="37710"/>
                    <a:pt x="1640" y="37803"/>
                    <a:pt x="1640" y="37908"/>
                  </a:cubicBezTo>
                  <a:lnTo>
                    <a:pt x="1594" y="37908"/>
                  </a:lnTo>
                  <a:cubicBezTo>
                    <a:pt x="1547" y="37849"/>
                    <a:pt x="1547" y="37756"/>
                    <a:pt x="1547" y="37710"/>
                  </a:cubicBezTo>
                  <a:cubicBezTo>
                    <a:pt x="1501" y="36500"/>
                    <a:pt x="1501" y="35337"/>
                    <a:pt x="1501" y="34174"/>
                  </a:cubicBezTo>
                  <a:cubicBezTo>
                    <a:pt x="1501" y="33197"/>
                    <a:pt x="1547" y="32231"/>
                    <a:pt x="1501" y="31313"/>
                  </a:cubicBezTo>
                  <a:cubicBezTo>
                    <a:pt x="1501" y="29521"/>
                    <a:pt x="1117" y="27823"/>
                    <a:pt x="826" y="26078"/>
                  </a:cubicBezTo>
                  <a:cubicBezTo>
                    <a:pt x="582" y="24718"/>
                    <a:pt x="582" y="23310"/>
                    <a:pt x="629" y="21961"/>
                  </a:cubicBezTo>
                  <a:cubicBezTo>
                    <a:pt x="675" y="21228"/>
                    <a:pt x="675" y="20507"/>
                    <a:pt x="722" y="19774"/>
                  </a:cubicBezTo>
                  <a:cubicBezTo>
                    <a:pt x="768" y="18029"/>
                    <a:pt x="873" y="16238"/>
                    <a:pt x="966" y="14447"/>
                  </a:cubicBezTo>
                  <a:cubicBezTo>
                    <a:pt x="966" y="13377"/>
                    <a:pt x="1012" y="12318"/>
                    <a:pt x="1059" y="11202"/>
                  </a:cubicBezTo>
                  <a:cubicBezTo>
                    <a:pt x="1059" y="10329"/>
                    <a:pt x="1117" y="9457"/>
                    <a:pt x="1117" y="8538"/>
                  </a:cubicBezTo>
                  <a:cubicBezTo>
                    <a:pt x="1059" y="6689"/>
                    <a:pt x="966" y="4805"/>
                    <a:pt x="675" y="2955"/>
                  </a:cubicBezTo>
                  <a:cubicBezTo>
                    <a:pt x="675" y="2862"/>
                    <a:pt x="675" y="2816"/>
                    <a:pt x="722" y="2664"/>
                  </a:cubicBezTo>
                  <a:close/>
                  <a:moveTo>
                    <a:pt x="966" y="41339"/>
                  </a:moveTo>
                  <a:cubicBezTo>
                    <a:pt x="1012" y="41443"/>
                    <a:pt x="1117" y="41490"/>
                    <a:pt x="1117" y="41583"/>
                  </a:cubicBezTo>
                  <a:cubicBezTo>
                    <a:pt x="1164" y="41827"/>
                    <a:pt x="1210" y="42118"/>
                    <a:pt x="1210" y="42409"/>
                  </a:cubicBezTo>
                  <a:cubicBezTo>
                    <a:pt x="1117" y="43572"/>
                    <a:pt x="1059" y="44782"/>
                    <a:pt x="966" y="45991"/>
                  </a:cubicBezTo>
                  <a:cubicBezTo>
                    <a:pt x="722" y="45119"/>
                    <a:pt x="675" y="44200"/>
                    <a:pt x="722" y="43281"/>
                  </a:cubicBezTo>
                  <a:cubicBezTo>
                    <a:pt x="768" y="42746"/>
                    <a:pt x="826" y="42165"/>
                    <a:pt x="873" y="41583"/>
                  </a:cubicBezTo>
                  <a:cubicBezTo>
                    <a:pt x="873" y="41537"/>
                    <a:pt x="919" y="41443"/>
                    <a:pt x="966" y="41339"/>
                  </a:cubicBezTo>
                  <a:close/>
                  <a:moveTo>
                    <a:pt x="0" y="1"/>
                  </a:moveTo>
                  <a:cubicBezTo>
                    <a:pt x="140" y="8247"/>
                    <a:pt x="47" y="16436"/>
                    <a:pt x="47" y="24624"/>
                  </a:cubicBezTo>
                  <a:cubicBezTo>
                    <a:pt x="47" y="25055"/>
                    <a:pt x="93" y="25543"/>
                    <a:pt x="47" y="25985"/>
                  </a:cubicBezTo>
                  <a:cubicBezTo>
                    <a:pt x="93" y="28940"/>
                    <a:pt x="93" y="31941"/>
                    <a:pt x="93" y="34895"/>
                  </a:cubicBezTo>
                  <a:lnTo>
                    <a:pt x="93" y="43816"/>
                  </a:lnTo>
                  <a:lnTo>
                    <a:pt x="93" y="49248"/>
                  </a:lnTo>
                  <a:lnTo>
                    <a:pt x="384" y="49248"/>
                  </a:lnTo>
                  <a:cubicBezTo>
                    <a:pt x="1350" y="49248"/>
                    <a:pt x="2327" y="49190"/>
                    <a:pt x="3339" y="49190"/>
                  </a:cubicBezTo>
                  <a:lnTo>
                    <a:pt x="9841" y="49190"/>
                  </a:lnTo>
                  <a:lnTo>
                    <a:pt x="9841" y="48806"/>
                  </a:lnTo>
                  <a:cubicBezTo>
                    <a:pt x="8771" y="48806"/>
                    <a:pt x="7654" y="48713"/>
                    <a:pt x="6537" y="48515"/>
                  </a:cubicBezTo>
                  <a:cubicBezTo>
                    <a:pt x="6039" y="48440"/>
                    <a:pt x="5541" y="48388"/>
                    <a:pt x="5043" y="48388"/>
                  </a:cubicBezTo>
                  <a:cubicBezTo>
                    <a:pt x="4622" y="48388"/>
                    <a:pt x="4201" y="48425"/>
                    <a:pt x="3781" y="48515"/>
                  </a:cubicBezTo>
                  <a:cubicBezTo>
                    <a:pt x="3583" y="48562"/>
                    <a:pt x="3443" y="48562"/>
                    <a:pt x="3246" y="48562"/>
                  </a:cubicBezTo>
                  <a:cubicBezTo>
                    <a:pt x="3246" y="48562"/>
                    <a:pt x="3246" y="48515"/>
                    <a:pt x="3199" y="48469"/>
                  </a:cubicBezTo>
                  <a:cubicBezTo>
                    <a:pt x="3292" y="48422"/>
                    <a:pt x="3385" y="48376"/>
                    <a:pt x="3490" y="48376"/>
                  </a:cubicBezTo>
                  <a:cubicBezTo>
                    <a:pt x="4071" y="48178"/>
                    <a:pt x="4653" y="48085"/>
                    <a:pt x="5235" y="48085"/>
                  </a:cubicBezTo>
                  <a:lnTo>
                    <a:pt x="5235" y="47503"/>
                  </a:lnTo>
                  <a:lnTo>
                    <a:pt x="3920" y="47503"/>
                  </a:lnTo>
                  <a:cubicBezTo>
                    <a:pt x="3583" y="47503"/>
                    <a:pt x="3385" y="47306"/>
                    <a:pt x="3153" y="47108"/>
                  </a:cubicBezTo>
                  <a:cubicBezTo>
                    <a:pt x="3094" y="47015"/>
                    <a:pt x="3094" y="46864"/>
                    <a:pt x="3094" y="46724"/>
                  </a:cubicBezTo>
                  <a:lnTo>
                    <a:pt x="3094" y="35477"/>
                  </a:lnTo>
                  <a:lnTo>
                    <a:pt x="3094" y="35000"/>
                  </a:lnTo>
                  <a:cubicBezTo>
                    <a:pt x="2804" y="38722"/>
                    <a:pt x="2804" y="42455"/>
                    <a:pt x="2082" y="46189"/>
                  </a:cubicBezTo>
                  <a:lnTo>
                    <a:pt x="2082" y="45898"/>
                  </a:lnTo>
                  <a:cubicBezTo>
                    <a:pt x="2129" y="44979"/>
                    <a:pt x="2129" y="44061"/>
                    <a:pt x="2176" y="43142"/>
                  </a:cubicBezTo>
                  <a:cubicBezTo>
                    <a:pt x="2222" y="42165"/>
                    <a:pt x="2373" y="41199"/>
                    <a:pt x="2420" y="40234"/>
                  </a:cubicBezTo>
                  <a:cubicBezTo>
                    <a:pt x="2513" y="38722"/>
                    <a:pt x="2618" y="37221"/>
                    <a:pt x="2711" y="35767"/>
                  </a:cubicBezTo>
                  <a:cubicBezTo>
                    <a:pt x="2757" y="35186"/>
                    <a:pt x="2804" y="34604"/>
                    <a:pt x="2862" y="34023"/>
                  </a:cubicBezTo>
                  <a:cubicBezTo>
                    <a:pt x="2862" y="33930"/>
                    <a:pt x="2908" y="33837"/>
                    <a:pt x="2955" y="33732"/>
                  </a:cubicBezTo>
                  <a:lnTo>
                    <a:pt x="3001" y="33732"/>
                  </a:lnTo>
                  <a:cubicBezTo>
                    <a:pt x="3048" y="33778"/>
                    <a:pt x="3048" y="33883"/>
                    <a:pt x="3094" y="33976"/>
                  </a:cubicBezTo>
                  <a:lnTo>
                    <a:pt x="3094" y="33441"/>
                  </a:lnTo>
                  <a:lnTo>
                    <a:pt x="3094" y="4700"/>
                  </a:lnTo>
                  <a:cubicBezTo>
                    <a:pt x="3094" y="4118"/>
                    <a:pt x="3094" y="3537"/>
                    <a:pt x="3153" y="2955"/>
                  </a:cubicBezTo>
                  <a:cubicBezTo>
                    <a:pt x="3153" y="2862"/>
                    <a:pt x="3153" y="2769"/>
                    <a:pt x="3199" y="2664"/>
                  </a:cubicBezTo>
                  <a:cubicBezTo>
                    <a:pt x="3246" y="2571"/>
                    <a:pt x="3339" y="2525"/>
                    <a:pt x="3385" y="2525"/>
                  </a:cubicBezTo>
                  <a:cubicBezTo>
                    <a:pt x="11434" y="2525"/>
                    <a:pt x="19483" y="2478"/>
                    <a:pt x="27520" y="2478"/>
                  </a:cubicBezTo>
                  <a:lnTo>
                    <a:pt x="64020" y="2478"/>
                  </a:lnTo>
                  <a:cubicBezTo>
                    <a:pt x="64450" y="2478"/>
                    <a:pt x="64450" y="2478"/>
                    <a:pt x="64508" y="2909"/>
                  </a:cubicBezTo>
                  <a:cubicBezTo>
                    <a:pt x="64508" y="3304"/>
                    <a:pt x="64602" y="3688"/>
                    <a:pt x="64602" y="4025"/>
                  </a:cubicBezTo>
                  <a:cubicBezTo>
                    <a:pt x="64648" y="8003"/>
                    <a:pt x="64648" y="11923"/>
                    <a:pt x="64648" y="15854"/>
                  </a:cubicBezTo>
                  <a:lnTo>
                    <a:pt x="64648" y="44933"/>
                  </a:lnTo>
                  <a:lnTo>
                    <a:pt x="64648" y="46678"/>
                  </a:lnTo>
                  <a:cubicBezTo>
                    <a:pt x="64648" y="46771"/>
                    <a:pt x="64602" y="46864"/>
                    <a:pt x="64555" y="46968"/>
                  </a:cubicBezTo>
                  <a:cubicBezTo>
                    <a:pt x="64555" y="47015"/>
                    <a:pt x="64555" y="47015"/>
                    <a:pt x="64508" y="47061"/>
                  </a:cubicBezTo>
                  <a:cubicBezTo>
                    <a:pt x="64602" y="47306"/>
                    <a:pt x="64555" y="47399"/>
                    <a:pt x="64311" y="47399"/>
                  </a:cubicBezTo>
                  <a:cubicBezTo>
                    <a:pt x="63973" y="47445"/>
                    <a:pt x="63683" y="47503"/>
                    <a:pt x="63345" y="47503"/>
                  </a:cubicBezTo>
                  <a:lnTo>
                    <a:pt x="59123" y="47503"/>
                  </a:lnTo>
                  <a:lnTo>
                    <a:pt x="59123" y="47690"/>
                  </a:lnTo>
                  <a:cubicBezTo>
                    <a:pt x="59612" y="47690"/>
                    <a:pt x="60089" y="47794"/>
                    <a:pt x="60624" y="47841"/>
                  </a:cubicBezTo>
                  <a:cubicBezTo>
                    <a:pt x="60531" y="47887"/>
                    <a:pt x="60333" y="47980"/>
                    <a:pt x="60089" y="47980"/>
                  </a:cubicBezTo>
                  <a:lnTo>
                    <a:pt x="60147" y="48376"/>
                  </a:lnTo>
                  <a:cubicBezTo>
                    <a:pt x="60259" y="48356"/>
                    <a:pt x="60372" y="48350"/>
                    <a:pt x="60484" y="48350"/>
                  </a:cubicBezTo>
                  <a:cubicBezTo>
                    <a:pt x="60709" y="48350"/>
                    <a:pt x="60934" y="48376"/>
                    <a:pt x="61159" y="48376"/>
                  </a:cubicBezTo>
                  <a:lnTo>
                    <a:pt x="61159" y="48422"/>
                  </a:lnTo>
                  <a:lnTo>
                    <a:pt x="62764" y="48422"/>
                  </a:lnTo>
                  <a:cubicBezTo>
                    <a:pt x="62857" y="48422"/>
                    <a:pt x="62950" y="48515"/>
                    <a:pt x="63055" y="48562"/>
                  </a:cubicBezTo>
                  <a:cubicBezTo>
                    <a:pt x="62950" y="48608"/>
                    <a:pt x="62857" y="48713"/>
                    <a:pt x="62764" y="48713"/>
                  </a:cubicBezTo>
                  <a:lnTo>
                    <a:pt x="62764" y="49190"/>
                  </a:lnTo>
                  <a:lnTo>
                    <a:pt x="66928" y="49190"/>
                  </a:lnTo>
                  <a:cubicBezTo>
                    <a:pt x="67126" y="49190"/>
                    <a:pt x="67358" y="49248"/>
                    <a:pt x="67556" y="49248"/>
                  </a:cubicBezTo>
                  <a:lnTo>
                    <a:pt x="67556" y="47154"/>
                  </a:lnTo>
                  <a:lnTo>
                    <a:pt x="67126" y="47154"/>
                  </a:lnTo>
                  <a:cubicBezTo>
                    <a:pt x="67126" y="47306"/>
                    <a:pt x="67067" y="47445"/>
                    <a:pt x="67021" y="47596"/>
                  </a:cubicBezTo>
                  <a:cubicBezTo>
                    <a:pt x="66983" y="47634"/>
                    <a:pt x="66915" y="47702"/>
                    <a:pt x="66866" y="47702"/>
                  </a:cubicBezTo>
                  <a:cubicBezTo>
                    <a:pt x="66854" y="47702"/>
                    <a:pt x="66844" y="47698"/>
                    <a:pt x="66835" y="47690"/>
                  </a:cubicBezTo>
                  <a:cubicBezTo>
                    <a:pt x="66777" y="47690"/>
                    <a:pt x="66684" y="47596"/>
                    <a:pt x="66684" y="47503"/>
                  </a:cubicBezTo>
                  <a:cubicBezTo>
                    <a:pt x="66777" y="46189"/>
                    <a:pt x="66346" y="44979"/>
                    <a:pt x="66253" y="43665"/>
                  </a:cubicBezTo>
                  <a:cubicBezTo>
                    <a:pt x="66195" y="43083"/>
                    <a:pt x="66253" y="42502"/>
                    <a:pt x="66300" y="41920"/>
                  </a:cubicBezTo>
                  <a:cubicBezTo>
                    <a:pt x="66486" y="40373"/>
                    <a:pt x="66591" y="38873"/>
                    <a:pt x="66591" y="37326"/>
                  </a:cubicBezTo>
                  <a:cubicBezTo>
                    <a:pt x="66591" y="36012"/>
                    <a:pt x="66591" y="34651"/>
                    <a:pt x="66544" y="33348"/>
                  </a:cubicBezTo>
                  <a:cubicBezTo>
                    <a:pt x="66544" y="33255"/>
                    <a:pt x="66591" y="33197"/>
                    <a:pt x="66591" y="33104"/>
                  </a:cubicBezTo>
                  <a:lnTo>
                    <a:pt x="66637" y="33104"/>
                  </a:lnTo>
                  <a:cubicBezTo>
                    <a:pt x="66637" y="33150"/>
                    <a:pt x="66684" y="33255"/>
                    <a:pt x="66684" y="33348"/>
                  </a:cubicBezTo>
                  <a:cubicBezTo>
                    <a:pt x="66928" y="34465"/>
                    <a:pt x="66974" y="35581"/>
                    <a:pt x="66974" y="36744"/>
                  </a:cubicBezTo>
                  <a:cubicBezTo>
                    <a:pt x="66974" y="37082"/>
                    <a:pt x="67021" y="37372"/>
                    <a:pt x="67021" y="37710"/>
                  </a:cubicBezTo>
                  <a:lnTo>
                    <a:pt x="67556" y="37710"/>
                  </a:lnTo>
                  <a:lnTo>
                    <a:pt x="67509" y="1"/>
                  </a:lnTo>
                  <a:close/>
                </a:path>
              </a:pathLst>
            </a:custGeom>
            <a:solidFill>
              <a:schemeClr val="accent5"/>
            </a:solidFill>
            <a:ln w="495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7"/>
            <p:cNvSpPr/>
            <p:nvPr/>
          </p:nvSpPr>
          <p:spPr>
            <a:xfrm>
              <a:off x="2394875" y="3282450"/>
              <a:ext cx="24150" cy="236150"/>
            </a:xfrm>
            <a:custGeom>
              <a:avLst/>
              <a:gdLst/>
              <a:ahLst/>
              <a:cxnLst/>
              <a:rect l="l" t="t" r="r" b="b"/>
              <a:pathLst>
                <a:path w="966" h="9446" extrusionOk="0">
                  <a:moveTo>
                    <a:pt x="431" y="1"/>
                  </a:moveTo>
                  <a:cubicBezTo>
                    <a:pt x="431" y="1455"/>
                    <a:pt x="338" y="2909"/>
                    <a:pt x="140" y="4363"/>
                  </a:cubicBezTo>
                  <a:cubicBezTo>
                    <a:pt x="1" y="5374"/>
                    <a:pt x="140" y="6398"/>
                    <a:pt x="291" y="7410"/>
                  </a:cubicBezTo>
                  <a:cubicBezTo>
                    <a:pt x="431" y="8050"/>
                    <a:pt x="477" y="8724"/>
                    <a:pt x="536" y="9399"/>
                  </a:cubicBezTo>
                  <a:lnTo>
                    <a:pt x="536" y="9445"/>
                  </a:lnTo>
                  <a:lnTo>
                    <a:pt x="966" y="9445"/>
                  </a:lnTo>
                  <a:lnTo>
                    <a:pt x="966" y="1"/>
                  </a:lnTo>
                  <a:close/>
                </a:path>
              </a:pathLst>
            </a:custGeom>
            <a:solidFill>
              <a:schemeClr val="accent5"/>
            </a:solidFill>
            <a:ln w="495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7"/>
            <p:cNvSpPr/>
            <p:nvPr/>
          </p:nvSpPr>
          <p:spPr>
            <a:xfrm>
              <a:off x="860975" y="3526650"/>
              <a:ext cx="1438250" cy="42825"/>
            </a:xfrm>
            <a:custGeom>
              <a:avLst/>
              <a:gdLst/>
              <a:ahLst/>
              <a:cxnLst/>
              <a:rect l="l" t="t" r="r" b="b"/>
              <a:pathLst>
                <a:path w="57530" h="1713" extrusionOk="0">
                  <a:moveTo>
                    <a:pt x="15599" y="602"/>
                  </a:moveTo>
                  <a:cubicBezTo>
                    <a:pt x="17127" y="602"/>
                    <a:pt x="18645" y="672"/>
                    <a:pt x="20158" y="701"/>
                  </a:cubicBezTo>
                  <a:cubicBezTo>
                    <a:pt x="22054" y="701"/>
                    <a:pt x="40083" y="748"/>
                    <a:pt x="41967" y="794"/>
                  </a:cubicBezTo>
                  <a:cubicBezTo>
                    <a:pt x="43374" y="841"/>
                    <a:pt x="44782" y="992"/>
                    <a:pt x="46189" y="1038"/>
                  </a:cubicBezTo>
                  <a:cubicBezTo>
                    <a:pt x="46236" y="1085"/>
                    <a:pt x="46282" y="1085"/>
                    <a:pt x="46329" y="1131"/>
                  </a:cubicBezTo>
                  <a:cubicBezTo>
                    <a:pt x="46189" y="1131"/>
                    <a:pt x="46038" y="1190"/>
                    <a:pt x="45898" y="1190"/>
                  </a:cubicBezTo>
                  <a:cubicBezTo>
                    <a:pt x="44680" y="1190"/>
                    <a:pt x="41125" y="1196"/>
                    <a:pt x="37014" y="1196"/>
                  </a:cubicBezTo>
                  <a:cubicBezTo>
                    <a:pt x="30334" y="1196"/>
                    <a:pt x="22185" y="1178"/>
                    <a:pt x="20204" y="1085"/>
                  </a:cubicBezTo>
                  <a:cubicBezTo>
                    <a:pt x="19094" y="1038"/>
                    <a:pt x="17968" y="1027"/>
                    <a:pt x="16836" y="1027"/>
                  </a:cubicBezTo>
                  <a:cubicBezTo>
                    <a:pt x="15703" y="1027"/>
                    <a:pt x="14563" y="1038"/>
                    <a:pt x="13423" y="1038"/>
                  </a:cubicBezTo>
                  <a:cubicBezTo>
                    <a:pt x="13132" y="992"/>
                    <a:pt x="12842" y="992"/>
                    <a:pt x="12504" y="992"/>
                  </a:cubicBezTo>
                  <a:cubicBezTo>
                    <a:pt x="12400" y="945"/>
                    <a:pt x="12260" y="899"/>
                    <a:pt x="12167" y="841"/>
                  </a:cubicBezTo>
                  <a:lnTo>
                    <a:pt x="12167" y="748"/>
                  </a:lnTo>
                  <a:cubicBezTo>
                    <a:pt x="12400" y="748"/>
                    <a:pt x="12644" y="701"/>
                    <a:pt x="12842" y="701"/>
                  </a:cubicBezTo>
                  <a:cubicBezTo>
                    <a:pt x="13765" y="627"/>
                    <a:pt x="14684" y="602"/>
                    <a:pt x="15599" y="602"/>
                  </a:cubicBezTo>
                  <a:close/>
                  <a:moveTo>
                    <a:pt x="52144" y="794"/>
                  </a:moveTo>
                  <a:cubicBezTo>
                    <a:pt x="52296" y="794"/>
                    <a:pt x="52528" y="794"/>
                    <a:pt x="52586" y="992"/>
                  </a:cubicBezTo>
                  <a:cubicBezTo>
                    <a:pt x="52586" y="1190"/>
                    <a:pt x="52296" y="1190"/>
                    <a:pt x="52144" y="1236"/>
                  </a:cubicBezTo>
                  <a:lnTo>
                    <a:pt x="50551" y="1236"/>
                  </a:lnTo>
                  <a:cubicBezTo>
                    <a:pt x="50109" y="1236"/>
                    <a:pt x="49620" y="1283"/>
                    <a:pt x="49097" y="1283"/>
                  </a:cubicBezTo>
                  <a:cubicBezTo>
                    <a:pt x="48806" y="1283"/>
                    <a:pt x="48515" y="1236"/>
                    <a:pt x="48225" y="1236"/>
                  </a:cubicBezTo>
                  <a:cubicBezTo>
                    <a:pt x="48120" y="1190"/>
                    <a:pt x="48073" y="1131"/>
                    <a:pt x="48027" y="1038"/>
                  </a:cubicBezTo>
                  <a:cubicBezTo>
                    <a:pt x="48073" y="1038"/>
                    <a:pt x="48120" y="945"/>
                    <a:pt x="48225" y="945"/>
                  </a:cubicBezTo>
                  <a:cubicBezTo>
                    <a:pt x="49527" y="899"/>
                    <a:pt x="50842" y="841"/>
                    <a:pt x="52144" y="794"/>
                  </a:cubicBezTo>
                  <a:close/>
                  <a:moveTo>
                    <a:pt x="12942" y="1"/>
                  </a:moveTo>
                  <a:cubicBezTo>
                    <a:pt x="7635" y="1"/>
                    <a:pt x="2924" y="7"/>
                    <a:pt x="1" y="26"/>
                  </a:cubicBezTo>
                  <a:lnTo>
                    <a:pt x="1" y="608"/>
                  </a:lnTo>
                  <a:cubicBezTo>
                    <a:pt x="291" y="608"/>
                    <a:pt x="582" y="608"/>
                    <a:pt x="873" y="654"/>
                  </a:cubicBezTo>
                  <a:cubicBezTo>
                    <a:pt x="2280" y="945"/>
                    <a:pt x="3734" y="1038"/>
                    <a:pt x="5130" y="1038"/>
                  </a:cubicBezTo>
                  <a:cubicBezTo>
                    <a:pt x="5770" y="1038"/>
                    <a:pt x="6398" y="1085"/>
                    <a:pt x="7026" y="1131"/>
                  </a:cubicBezTo>
                  <a:lnTo>
                    <a:pt x="7026" y="1190"/>
                  </a:lnTo>
                  <a:cubicBezTo>
                    <a:pt x="6200" y="1283"/>
                    <a:pt x="5421" y="1329"/>
                    <a:pt x="4607" y="1329"/>
                  </a:cubicBezTo>
                  <a:lnTo>
                    <a:pt x="4607" y="1713"/>
                  </a:lnTo>
                  <a:lnTo>
                    <a:pt x="57530" y="1713"/>
                  </a:lnTo>
                  <a:lnTo>
                    <a:pt x="57530" y="1236"/>
                  </a:lnTo>
                  <a:cubicBezTo>
                    <a:pt x="56599" y="1236"/>
                    <a:pt x="55680" y="1236"/>
                    <a:pt x="54761" y="1190"/>
                  </a:cubicBezTo>
                  <a:cubicBezTo>
                    <a:pt x="54668" y="1190"/>
                    <a:pt x="54564" y="1085"/>
                    <a:pt x="54471" y="992"/>
                  </a:cubicBezTo>
                  <a:cubicBezTo>
                    <a:pt x="54564" y="945"/>
                    <a:pt x="54715" y="899"/>
                    <a:pt x="54808" y="899"/>
                  </a:cubicBezTo>
                  <a:lnTo>
                    <a:pt x="54913" y="899"/>
                  </a:lnTo>
                  <a:lnTo>
                    <a:pt x="54855" y="503"/>
                  </a:lnTo>
                  <a:cubicBezTo>
                    <a:pt x="54712" y="532"/>
                    <a:pt x="54547" y="545"/>
                    <a:pt x="54376" y="545"/>
                  </a:cubicBezTo>
                  <a:cubicBezTo>
                    <a:pt x="53920" y="545"/>
                    <a:pt x="53426" y="453"/>
                    <a:pt x="53214" y="317"/>
                  </a:cubicBezTo>
                  <a:cubicBezTo>
                    <a:pt x="53459" y="259"/>
                    <a:pt x="53645" y="213"/>
                    <a:pt x="53889" y="213"/>
                  </a:cubicBezTo>
                  <a:lnTo>
                    <a:pt x="53889" y="26"/>
                  </a:lnTo>
                  <a:lnTo>
                    <a:pt x="42409" y="26"/>
                  </a:lnTo>
                  <a:cubicBezTo>
                    <a:pt x="36554" y="26"/>
                    <a:pt x="23556" y="1"/>
                    <a:pt x="12942" y="1"/>
                  </a:cubicBezTo>
                  <a:close/>
                </a:path>
              </a:pathLst>
            </a:custGeom>
            <a:solidFill>
              <a:schemeClr val="accent5"/>
            </a:solidFill>
            <a:ln w="495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7"/>
            <p:cNvSpPr/>
            <p:nvPr/>
          </p:nvSpPr>
          <p:spPr>
            <a:xfrm>
              <a:off x="880175" y="2481625"/>
              <a:ext cx="138150" cy="146600"/>
            </a:xfrm>
            <a:custGeom>
              <a:avLst/>
              <a:gdLst/>
              <a:ahLst/>
              <a:cxnLst/>
              <a:rect l="l" t="t" r="r" b="b"/>
              <a:pathLst>
                <a:path w="5526" h="5864" extrusionOk="0">
                  <a:moveTo>
                    <a:pt x="1268" y="1"/>
                  </a:moveTo>
                  <a:cubicBezTo>
                    <a:pt x="1268" y="431"/>
                    <a:pt x="1222" y="873"/>
                    <a:pt x="1268" y="1257"/>
                  </a:cubicBezTo>
                  <a:cubicBezTo>
                    <a:pt x="1361" y="1932"/>
                    <a:pt x="1163" y="2420"/>
                    <a:pt x="687" y="2909"/>
                  </a:cubicBezTo>
                  <a:cubicBezTo>
                    <a:pt x="442" y="3095"/>
                    <a:pt x="245" y="3339"/>
                    <a:pt x="0" y="3583"/>
                  </a:cubicBezTo>
                  <a:cubicBezTo>
                    <a:pt x="198" y="3630"/>
                    <a:pt x="349" y="3676"/>
                    <a:pt x="489" y="3676"/>
                  </a:cubicBezTo>
                  <a:cubicBezTo>
                    <a:pt x="873" y="3735"/>
                    <a:pt x="1268" y="3735"/>
                    <a:pt x="1652" y="3735"/>
                  </a:cubicBezTo>
                  <a:cubicBezTo>
                    <a:pt x="1989" y="3781"/>
                    <a:pt x="2036" y="3874"/>
                    <a:pt x="2094" y="4165"/>
                  </a:cubicBezTo>
                  <a:cubicBezTo>
                    <a:pt x="2094" y="4211"/>
                    <a:pt x="2094" y="4258"/>
                    <a:pt x="2140" y="4316"/>
                  </a:cubicBezTo>
                  <a:cubicBezTo>
                    <a:pt x="2187" y="4502"/>
                    <a:pt x="2280" y="4700"/>
                    <a:pt x="2327" y="4944"/>
                  </a:cubicBezTo>
                  <a:cubicBezTo>
                    <a:pt x="2385" y="5235"/>
                    <a:pt x="2431" y="5526"/>
                    <a:pt x="2524" y="5863"/>
                  </a:cubicBezTo>
                  <a:cubicBezTo>
                    <a:pt x="2617" y="5712"/>
                    <a:pt x="2617" y="5665"/>
                    <a:pt x="2675" y="5572"/>
                  </a:cubicBezTo>
                  <a:cubicBezTo>
                    <a:pt x="2862" y="5189"/>
                    <a:pt x="3106" y="4747"/>
                    <a:pt x="3304" y="4363"/>
                  </a:cubicBezTo>
                  <a:cubicBezTo>
                    <a:pt x="3641" y="3676"/>
                    <a:pt x="3641" y="3676"/>
                    <a:pt x="4420" y="3630"/>
                  </a:cubicBezTo>
                  <a:cubicBezTo>
                    <a:pt x="4758" y="3630"/>
                    <a:pt x="5141" y="3537"/>
                    <a:pt x="5525" y="3537"/>
                  </a:cubicBezTo>
                  <a:lnTo>
                    <a:pt x="5525" y="3444"/>
                  </a:lnTo>
                  <a:cubicBezTo>
                    <a:pt x="5479" y="3386"/>
                    <a:pt x="5432" y="3339"/>
                    <a:pt x="5339" y="3293"/>
                  </a:cubicBezTo>
                  <a:cubicBezTo>
                    <a:pt x="5002" y="3048"/>
                    <a:pt x="4653" y="2804"/>
                    <a:pt x="4269" y="2513"/>
                  </a:cubicBezTo>
                  <a:cubicBezTo>
                    <a:pt x="4129" y="2420"/>
                    <a:pt x="4129" y="2281"/>
                    <a:pt x="4176" y="2129"/>
                  </a:cubicBezTo>
                  <a:cubicBezTo>
                    <a:pt x="4269" y="1792"/>
                    <a:pt x="4420" y="1501"/>
                    <a:pt x="4513" y="1164"/>
                  </a:cubicBezTo>
                  <a:cubicBezTo>
                    <a:pt x="4606" y="873"/>
                    <a:pt x="4711" y="583"/>
                    <a:pt x="4804" y="338"/>
                  </a:cubicBezTo>
                  <a:cubicBezTo>
                    <a:pt x="4804" y="292"/>
                    <a:pt x="4758" y="292"/>
                    <a:pt x="4758" y="245"/>
                  </a:cubicBezTo>
                  <a:cubicBezTo>
                    <a:pt x="4653" y="292"/>
                    <a:pt x="4560" y="338"/>
                    <a:pt x="4420" y="385"/>
                  </a:cubicBezTo>
                  <a:cubicBezTo>
                    <a:pt x="4129" y="536"/>
                    <a:pt x="3839" y="722"/>
                    <a:pt x="3548" y="873"/>
                  </a:cubicBezTo>
                  <a:cubicBezTo>
                    <a:pt x="3327" y="966"/>
                    <a:pt x="3120" y="1039"/>
                    <a:pt x="2914" y="1039"/>
                  </a:cubicBezTo>
                  <a:cubicBezTo>
                    <a:pt x="2707" y="1039"/>
                    <a:pt x="2501" y="966"/>
                    <a:pt x="2280" y="769"/>
                  </a:cubicBezTo>
                  <a:cubicBezTo>
                    <a:pt x="1943" y="478"/>
                    <a:pt x="1605" y="292"/>
                    <a:pt x="1268" y="1"/>
                  </a:cubicBezTo>
                  <a:close/>
                </a:path>
              </a:pathLst>
            </a:custGeom>
            <a:solidFill>
              <a:schemeClr val="accent2"/>
            </a:solidFill>
            <a:ln w="4950" cap="flat" cmpd="sng">
              <a:solidFill>
                <a:schemeClr val="accent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7"/>
            <p:cNvSpPr/>
            <p:nvPr/>
          </p:nvSpPr>
          <p:spPr>
            <a:xfrm>
              <a:off x="585900" y="2702050"/>
              <a:ext cx="133200" cy="597300"/>
            </a:xfrm>
            <a:custGeom>
              <a:avLst/>
              <a:gdLst/>
              <a:ahLst/>
              <a:cxnLst/>
              <a:rect l="l" t="t" r="r" b="b"/>
              <a:pathLst>
                <a:path w="5328" h="23892" extrusionOk="0">
                  <a:moveTo>
                    <a:pt x="1943" y="1"/>
                  </a:moveTo>
                  <a:cubicBezTo>
                    <a:pt x="1361" y="291"/>
                    <a:pt x="780" y="536"/>
                    <a:pt x="244" y="826"/>
                  </a:cubicBezTo>
                  <a:cubicBezTo>
                    <a:pt x="47" y="873"/>
                    <a:pt x="0" y="966"/>
                    <a:pt x="47" y="1164"/>
                  </a:cubicBezTo>
                  <a:cubicBezTo>
                    <a:pt x="93" y="1257"/>
                    <a:pt x="93" y="1361"/>
                    <a:pt x="93" y="1454"/>
                  </a:cubicBezTo>
                  <a:cubicBezTo>
                    <a:pt x="198" y="1989"/>
                    <a:pt x="338" y="2478"/>
                    <a:pt x="431" y="3001"/>
                  </a:cubicBezTo>
                  <a:cubicBezTo>
                    <a:pt x="535" y="3536"/>
                    <a:pt x="628" y="4072"/>
                    <a:pt x="721" y="4560"/>
                  </a:cubicBezTo>
                  <a:cubicBezTo>
                    <a:pt x="780" y="4851"/>
                    <a:pt x="826" y="5142"/>
                    <a:pt x="873" y="5432"/>
                  </a:cubicBezTo>
                  <a:cubicBezTo>
                    <a:pt x="1417" y="5432"/>
                    <a:pt x="1930" y="5243"/>
                    <a:pt x="2493" y="5243"/>
                  </a:cubicBezTo>
                  <a:cubicBezTo>
                    <a:pt x="2628" y="5243"/>
                    <a:pt x="2766" y="5254"/>
                    <a:pt x="2908" y="5281"/>
                  </a:cubicBezTo>
                  <a:cubicBezTo>
                    <a:pt x="2571" y="5723"/>
                    <a:pt x="2175" y="5909"/>
                    <a:pt x="1745" y="5967"/>
                  </a:cubicBezTo>
                  <a:cubicBezTo>
                    <a:pt x="1594" y="6014"/>
                    <a:pt x="1501" y="6014"/>
                    <a:pt x="1361" y="6014"/>
                  </a:cubicBezTo>
                  <a:lnTo>
                    <a:pt x="919" y="6014"/>
                  </a:lnTo>
                  <a:cubicBezTo>
                    <a:pt x="966" y="6351"/>
                    <a:pt x="1012" y="6735"/>
                    <a:pt x="1070" y="7072"/>
                  </a:cubicBezTo>
                  <a:cubicBezTo>
                    <a:pt x="1408" y="6979"/>
                    <a:pt x="1698" y="6886"/>
                    <a:pt x="1989" y="6886"/>
                  </a:cubicBezTo>
                  <a:cubicBezTo>
                    <a:pt x="2175" y="6840"/>
                    <a:pt x="2373" y="6840"/>
                    <a:pt x="2617" y="6840"/>
                  </a:cubicBezTo>
                  <a:cubicBezTo>
                    <a:pt x="2815" y="6840"/>
                    <a:pt x="3001" y="6782"/>
                    <a:pt x="3199" y="6782"/>
                  </a:cubicBezTo>
                  <a:cubicBezTo>
                    <a:pt x="3245" y="6782"/>
                    <a:pt x="3245" y="6782"/>
                    <a:pt x="3292" y="6840"/>
                  </a:cubicBezTo>
                  <a:lnTo>
                    <a:pt x="3338" y="6886"/>
                  </a:lnTo>
                  <a:lnTo>
                    <a:pt x="3338" y="6933"/>
                  </a:lnTo>
                  <a:lnTo>
                    <a:pt x="3338" y="6979"/>
                  </a:lnTo>
                  <a:lnTo>
                    <a:pt x="3292" y="7026"/>
                  </a:lnTo>
                  <a:cubicBezTo>
                    <a:pt x="3199" y="7072"/>
                    <a:pt x="3152" y="7131"/>
                    <a:pt x="3106" y="7131"/>
                  </a:cubicBezTo>
                  <a:cubicBezTo>
                    <a:pt x="2955" y="7224"/>
                    <a:pt x="2757" y="7317"/>
                    <a:pt x="2571" y="7363"/>
                  </a:cubicBezTo>
                  <a:cubicBezTo>
                    <a:pt x="2082" y="7514"/>
                    <a:pt x="1594" y="7607"/>
                    <a:pt x="1117" y="7712"/>
                  </a:cubicBezTo>
                  <a:cubicBezTo>
                    <a:pt x="1117" y="8096"/>
                    <a:pt x="1163" y="8526"/>
                    <a:pt x="1210" y="8968"/>
                  </a:cubicBezTo>
                  <a:cubicBezTo>
                    <a:pt x="1594" y="8922"/>
                    <a:pt x="1943" y="8817"/>
                    <a:pt x="2233" y="8771"/>
                  </a:cubicBezTo>
                  <a:cubicBezTo>
                    <a:pt x="2664" y="8724"/>
                    <a:pt x="3106" y="8678"/>
                    <a:pt x="3536" y="8631"/>
                  </a:cubicBezTo>
                  <a:lnTo>
                    <a:pt x="3583" y="8631"/>
                  </a:lnTo>
                  <a:cubicBezTo>
                    <a:pt x="3687" y="8631"/>
                    <a:pt x="3734" y="8678"/>
                    <a:pt x="3780" y="8724"/>
                  </a:cubicBezTo>
                  <a:lnTo>
                    <a:pt x="3780" y="8771"/>
                  </a:lnTo>
                  <a:lnTo>
                    <a:pt x="3629" y="8922"/>
                  </a:lnTo>
                  <a:cubicBezTo>
                    <a:pt x="3152" y="9306"/>
                    <a:pt x="2524" y="9457"/>
                    <a:pt x="1943" y="9596"/>
                  </a:cubicBezTo>
                  <a:cubicBezTo>
                    <a:pt x="1745" y="9643"/>
                    <a:pt x="1501" y="9643"/>
                    <a:pt x="1256" y="9689"/>
                  </a:cubicBezTo>
                  <a:cubicBezTo>
                    <a:pt x="1361" y="10178"/>
                    <a:pt x="1408" y="10620"/>
                    <a:pt x="1501" y="11097"/>
                  </a:cubicBezTo>
                  <a:cubicBezTo>
                    <a:pt x="1989" y="10957"/>
                    <a:pt x="2420" y="10806"/>
                    <a:pt x="2908" y="10713"/>
                  </a:cubicBezTo>
                  <a:cubicBezTo>
                    <a:pt x="3199" y="10667"/>
                    <a:pt x="3490" y="10667"/>
                    <a:pt x="3827" y="10667"/>
                  </a:cubicBezTo>
                  <a:cubicBezTo>
                    <a:pt x="3873" y="10667"/>
                    <a:pt x="3978" y="10713"/>
                    <a:pt x="3978" y="10760"/>
                  </a:cubicBezTo>
                  <a:cubicBezTo>
                    <a:pt x="3978" y="10806"/>
                    <a:pt x="3978" y="10911"/>
                    <a:pt x="3920" y="10911"/>
                  </a:cubicBezTo>
                  <a:cubicBezTo>
                    <a:pt x="3827" y="11004"/>
                    <a:pt x="3734" y="11050"/>
                    <a:pt x="3629" y="11143"/>
                  </a:cubicBezTo>
                  <a:cubicBezTo>
                    <a:pt x="3583" y="11143"/>
                    <a:pt x="3536" y="11143"/>
                    <a:pt x="3536" y="11202"/>
                  </a:cubicBezTo>
                  <a:cubicBezTo>
                    <a:pt x="2908" y="11388"/>
                    <a:pt x="2280" y="11585"/>
                    <a:pt x="1594" y="11830"/>
                  </a:cubicBezTo>
                  <a:cubicBezTo>
                    <a:pt x="1652" y="11923"/>
                    <a:pt x="1652" y="12016"/>
                    <a:pt x="1698" y="12120"/>
                  </a:cubicBezTo>
                  <a:cubicBezTo>
                    <a:pt x="1698" y="12213"/>
                    <a:pt x="1698" y="12307"/>
                    <a:pt x="1745" y="12411"/>
                  </a:cubicBezTo>
                  <a:cubicBezTo>
                    <a:pt x="1745" y="12551"/>
                    <a:pt x="1791" y="12702"/>
                    <a:pt x="1791" y="12795"/>
                  </a:cubicBezTo>
                  <a:cubicBezTo>
                    <a:pt x="2129" y="12702"/>
                    <a:pt x="2420" y="12597"/>
                    <a:pt x="2757" y="12504"/>
                  </a:cubicBezTo>
                  <a:cubicBezTo>
                    <a:pt x="2955" y="12458"/>
                    <a:pt x="3199" y="12411"/>
                    <a:pt x="3397" y="12365"/>
                  </a:cubicBezTo>
                  <a:cubicBezTo>
                    <a:pt x="3536" y="12365"/>
                    <a:pt x="3583" y="12411"/>
                    <a:pt x="3629" y="12458"/>
                  </a:cubicBezTo>
                  <a:lnTo>
                    <a:pt x="3629" y="12504"/>
                  </a:lnTo>
                  <a:lnTo>
                    <a:pt x="3629" y="12551"/>
                  </a:lnTo>
                  <a:lnTo>
                    <a:pt x="3536" y="12655"/>
                  </a:lnTo>
                  <a:cubicBezTo>
                    <a:pt x="3443" y="12842"/>
                    <a:pt x="3245" y="13039"/>
                    <a:pt x="3048" y="13132"/>
                  </a:cubicBezTo>
                  <a:cubicBezTo>
                    <a:pt x="2710" y="13284"/>
                    <a:pt x="2327" y="13423"/>
                    <a:pt x="1943" y="13574"/>
                  </a:cubicBezTo>
                  <a:cubicBezTo>
                    <a:pt x="1989" y="13819"/>
                    <a:pt x="2036" y="14109"/>
                    <a:pt x="2082" y="14342"/>
                  </a:cubicBezTo>
                  <a:cubicBezTo>
                    <a:pt x="2280" y="14296"/>
                    <a:pt x="2466" y="14249"/>
                    <a:pt x="2710" y="14202"/>
                  </a:cubicBezTo>
                  <a:cubicBezTo>
                    <a:pt x="2811" y="14202"/>
                    <a:pt x="2927" y="14182"/>
                    <a:pt x="3039" y="14182"/>
                  </a:cubicBezTo>
                  <a:cubicBezTo>
                    <a:pt x="3094" y="14182"/>
                    <a:pt x="3148" y="14187"/>
                    <a:pt x="3199" y="14202"/>
                  </a:cubicBezTo>
                  <a:cubicBezTo>
                    <a:pt x="3245" y="14202"/>
                    <a:pt x="3292" y="14202"/>
                    <a:pt x="3397" y="14249"/>
                  </a:cubicBezTo>
                  <a:cubicBezTo>
                    <a:pt x="3443" y="14296"/>
                    <a:pt x="3443" y="14342"/>
                    <a:pt x="3490" y="14400"/>
                  </a:cubicBezTo>
                  <a:lnTo>
                    <a:pt x="3490" y="14447"/>
                  </a:lnTo>
                  <a:cubicBezTo>
                    <a:pt x="3490" y="14493"/>
                    <a:pt x="3490" y="14493"/>
                    <a:pt x="3443" y="14540"/>
                  </a:cubicBezTo>
                  <a:cubicBezTo>
                    <a:pt x="3443" y="14586"/>
                    <a:pt x="3443" y="14586"/>
                    <a:pt x="3397" y="14633"/>
                  </a:cubicBezTo>
                  <a:cubicBezTo>
                    <a:pt x="3397" y="14633"/>
                    <a:pt x="3397" y="14691"/>
                    <a:pt x="3338" y="14691"/>
                  </a:cubicBezTo>
                  <a:cubicBezTo>
                    <a:pt x="3199" y="14784"/>
                    <a:pt x="2955" y="14877"/>
                    <a:pt x="2757" y="14982"/>
                  </a:cubicBezTo>
                  <a:cubicBezTo>
                    <a:pt x="2571" y="15028"/>
                    <a:pt x="2373" y="15075"/>
                    <a:pt x="2175" y="15075"/>
                  </a:cubicBezTo>
                  <a:cubicBezTo>
                    <a:pt x="2233" y="15412"/>
                    <a:pt x="2280" y="15656"/>
                    <a:pt x="2280" y="15947"/>
                  </a:cubicBezTo>
                  <a:cubicBezTo>
                    <a:pt x="2524" y="15947"/>
                    <a:pt x="2710" y="15994"/>
                    <a:pt x="2955" y="15994"/>
                  </a:cubicBezTo>
                  <a:cubicBezTo>
                    <a:pt x="2862" y="16284"/>
                    <a:pt x="2710" y="16482"/>
                    <a:pt x="2524" y="16622"/>
                  </a:cubicBezTo>
                  <a:cubicBezTo>
                    <a:pt x="2466" y="16622"/>
                    <a:pt x="2420" y="16726"/>
                    <a:pt x="2373" y="16773"/>
                  </a:cubicBezTo>
                  <a:lnTo>
                    <a:pt x="2420" y="16820"/>
                  </a:lnTo>
                  <a:cubicBezTo>
                    <a:pt x="2664" y="16773"/>
                    <a:pt x="2862" y="16773"/>
                    <a:pt x="3048" y="16726"/>
                  </a:cubicBezTo>
                  <a:lnTo>
                    <a:pt x="3048" y="16726"/>
                  </a:lnTo>
                  <a:cubicBezTo>
                    <a:pt x="2916" y="16946"/>
                    <a:pt x="2950" y="17312"/>
                    <a:pt x="2542" y="17312"/>
                  </a:cubicBezTo>
                  <a:cubicBezTo>
                    <a:pt x="2518" y="17312"/>
                    <a:pt x="2493" y="17311"/>
                    <a:pt x="2466" y="17308"/>
                  </a:cubicBezTo>
                  <a:lnTo>
                    <a:pt x="2466" y="17308"/>
                  </a:lnTo>
                  <a:cubicBezTo>
                    <a:pt x="2524" y="17541"/>
                    <a:pt x="2571" y="17785"/>
                    <a:pt x="2617" y="18029"/>
                  </a:cubicBezTo>
                  <a:cubicBezTo>
                    <a:pt x="2710" y="18518"/>
                    <a:pt x="2815" y="18995"/>
                    <a:pt x="2908" y="19483"/>
                  </a:cubicBezTo>
                  <a:cubicBezTo>
                    <a:pt x="2955" y="19727"/>
                    <a:pt x="3001" y="19972"/>
                    <a:pt x="3001" y="20216"/>
                  </a:cubicBezTo>
                  <a:cubicBezTo>
                    <a:pt x="3048" y="20355"/>
                    <a:pt x="3106" y="20553"/>
                    <a:pt x="3152" y="20739"/>
                  </a:cubicBezTo>
                  <a:cubicBezTo>
                    <a:pt x="3199" y="20984"/>
                    <a:pt x="3245" y="21228"/>
                    <a:pt x="3292" y="21519"/>
                  </a:cubicBezTo>
                  <a:cubicBezTo>
                    <a:pt x="3338" y="21763"/>
                    <a:pt x="3397" y="22054"/>
                    <a:pt x="3397" y="22344"/>
                  </a:cubicBezTo>
                  <a:lnTo>
                    <a:pt x="3397" y="22484"/>
                  </a:lnTo>
                  <a:cubicBezTo>
                    <a:pt x="3397" y="22542"/>
                    <a:pt x="3397" y="22589"/>
                    <a:pt x="3443" y="22635"/>
                  </a:cubicBezTo>
                  <a:cubicBezTo>
                    <a:pt x="4071" y="23066"/>
                    <a:pt x="4699" y="23461"/>
                    <a:pt x="5327" y="23891"/>
                  </a:cubicBezTo>
                  <a:lnTo>
                    <a:pt x="5327" y="23705"/>
                  </a:lnTo>
                  <a:lnTo>
                    <a:pt x="5327" y="11492"/>
                  </a:lnTo>
                  <a:lnTo>
                    <a:pt x="5327" y="11388"/>
                  </a:lnTo>
                  <a:lnTo>
                    <a:pt x="5327" y="11295"/>
                  </a:lnTo>
                  <a:cubicBezTo>
                    <a:pt x="5327" y="11248"/>
                    <a:pt x="5281" y="11248"/>
                    <a:pt x="5281" y="11248"/>
                  </a:cubicBezTo>
                  <a:cubicBezTo>
                    <a:pt x="4897" y="10667"/>
                    <a:pt x="4746" y="10038"/>
                    <a:pt x="4560" y="9352"/>
                  </a:cubicBezTo>
                  <a:cubicBezTo>
                    <a:pt x="4315" y="8236"/>
                    <a:pt x="4025" y="7072"/>
                    <a:pt x="3734" y="5967"/>
                  </a:cubicBezTo>
                  <a:cubicBezTo>
                    <a:pt x="3199" y="4118"/>
                    <a:pt x="2617" y="2280"/>
                    <a:pt x="2036" y="443"/>
                  </a:cubicBezTo>
                  <a:cubicBezTo>
                    <a:pt x="2036" y="291"/>
                    <a:pt x="1989" y="152"/>
                    <a:pt x="1943" y="1"/>
                  </a:cubicBezTo>
                  <a:close/>
                </a:path>
              </a:pathLst>
            </a:custGeom>
            <a:solidFill>
              <a:schemeClr val="accent2"/>
            </a:solidFill>
            <a:ln w="4950" cap="flat" cmpd="sng">
              <a:solidFill>
                <a:schemeClr val="accent2"/>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7"/>
            <p:cNvSpPr/>
            <p:nvPr/>
          </p:nvSpPr>
          <p:spPr>
            <a:xfrm>
              <a:off x="421025" y="3281300"/>
              <a:ext cx="298075" cy="249425"/>
            </a:xfrm>
            <a:custGeom>
              <a:avLst/>
              <a:gdLst/>
              <a:ahLst/>
              <a:cxnLst/>
              <a:rect l="l" t="t" r="r" b="b"/>
              <a:pathLst>
                <a:path w="11923" h="9977" extrusionOk="0">
                  <a:moveTo>
                    <a:pt x="3095" y="2287"/>
                  </a:moveTo>
                  <a:cubicBezTo>
                    <a:pt x="3578" y="2287"/>
                    <a:pt x="4044" y="2600"/>
                    <a:pt x="4222" y="3094"/>
                  </a:cubicBezTo>
                  <a:cubicBezTo>
                    <a:pt x="4269" y="3245"/>
                    <a:pt x="4315" y="3385"/>
                    <a:pt x="4315" y="3583"/>
                  </a:cubicBezTo>
                  <a:lnTo>
                    <a:pt x="4315" y="3734"/>
                  </a:lnTo>
                  <a:lnTo>
                    <a:pt x="4315" y="3920"/>
                  </a:lnTo>
                  <a:cubicBezTo>
                    <a:pt x="4269" y="4071"/>
                    <a:pt x="4269" y="4211"/>
                    <a:pt x="4176" y="4409"/>
                  </a:cubicBezTo>
                  <a:cubicBezTo>
                    <a:pt x="4176" y="4455"/>
                    <a:pt x="4118" y="4502"/>
                    <a:pt x="4118" y="4548"/>
                  </a:cubicBezTo>
                  <a:cubicBezTo>
                    <a:pt x="4071" y="4606"/>
                    <a:pt x="4025" y="4653"/>
                    <a:pt x="3978" y="4699"/>
                  </a:cubicBezTo>
                  <a:cubicBezTo>
                    <a:pt x="3780" y="4990"/>
                    <a:pt x="3397" y="5130"/>
                    <a:pt x="2955" y="5130"/>
                  </a:cubicBezTo>
                  <a:cubicBezTo>
                    <a:pt x="2373" y="5130"/>
                    <a:pt x="1896" y="4792"/>
                    <a:pt x="1698" y="4257"/>
                  </a:cubicBezTo>
                  <a:cubicBezTo>
                    <a:pt x="1559" y="3967"/>
                    <a:pt x="1559" y="3676"/>
                    <a:pt x="1605" y="3385"/>
                  </a:cubicBezTo>
                  <a:cubicBezTo>
                    <a:pt x="1605" y="3245"/>
                    <a:pt x="1698" y="3094"/>
                    <a:pt x="1745" y="2955"/>
                  </a:cubicBezTo>
                  <a:cubicBezTo>
                    <a:pt x="1791" y="2862"/>
                    <a:pt x="1896" y="2710"/>
                    <a:pt x="2036" y="2617"/>
                  </a:cubicBezTo>
                  <a:cubicBezTo>
                    <a:pt x="2140" y="2513"/>
                    <a:pt x="2280" y="2513"/>
                    <a:pt x="2431" y="2466"/>
                  </a:cubicBezTo>
                  <a:cubicBezTo>
                    <a:pt x="2478" y="2420"/>
                    <a:pt x="2524" y="2420"/>
                    <a:pt x="2571" y="2420"/>
                  </a:cubicBezTo>
                  <a:cubicBezTo>
                    <a:pt x="2739" y="2329"/>
                    <a:pt x="2918" y="2287"/>
                    <a:pt x="3095" y="2287"/>
                  </a:cubicBezTo>
                  <a:close/>
                  <a:moveTo>
                    <a:pt x="5048" y="5281"/>
                  </a:moveTo>
                  <a:cubicBezTo>
                    <a:pt x="5095" y="5281"/>
                    <a:pt x="5141" y="5327"/>
                    <a:pt x="5234" y="5374"/>
                  </a:cubicBezTo>
                  <a:cubicBezTo>
                    <a:pt x="5281" y="5374"/>
                    <a:pt x="5339" y="5420"/>
                    <a:pt x="5386" y="5479"/>
                  </a:cubicBezTo>
                  <a:cubicBezTo>
                    <a:pt x="5479" y="5618"/>
                    <a:pt x="5572" y="5769"/>
                    <a:pt x="5572" y="5862"/>
                  </a:cubicBezTo>
                  <a:cubicBezTo>
                    <a:pt x="5572" y="6200"/>
                    <a:pt x="5281" y="6491"/>
                    <a:pt x="4990" y="6491"/>
                  </a:cubicBezTo>
                  <a:cubicBezTo>
                    <a:pt x="4897" y="6491"/>
                    <a:pt x="4804" y="6444"/>
                    <a:pt x="4699" y="6398"/>
                  </a:cubicBezTo>
                  <a:cubicBezTo>
                    <a:pt x="4653" y="6398"/>
                    <a:pt x="4606" y="6351"/>
                    <a:pt x="4606" y="6293"/>
                  </a:cubicBezTo>
                  <a:cubicBezTo>
                    <a:pt x="4560" y="6246"/>
                    <a:pt x="4560" y="6153"/>
                    <a:pt x="4513" y="6107"/>
                  </a:cubicBezTo>
                  <a:lnTo>
                    <a:pt x="4513" y="6002"/>
                  </a:lnTo>
                  <a:cubicBezTo>
                    <a:pt x="4513" y="5909"/>
                    <a:pt x="4513" y="5816"/>
                    <a:pt x="4560" y="5711"/>
                  </a:cubicBezTo>
                  <a:cubicBezTo>
                    <a:pt x="4560" y="5665"/>
                    <a:pt x="4606" y="5665"/>
                    <a:pt x="4606" y="5618"/>
                  </a:cubicBezTo>
                  <a:cubicBezTo>
                    <a:pt x="4653" y="5525"/>
                    <a:pt x="4699" y="5479"/>
                    <a:pt x="4757" y="5420"/>
                  </a:cubicBezTo>
                  <a:cubicBezTo>
                    <a:pt x="4851" y="5327"/>
                    <a:pt x="4944" y="5281"/>
                    <a:pt x="5048" y="5281"/>
                  </a:cubicBezTo>
                  <a:close/>
                  <a:moveTo>
                    <a:pt x="2326" y="5665"/>
                  </a:moveTo>
                  <a:cubicBezTo>
                    <a:pt x="2431" y="5665"/>
                    <a:pt x="2524" y="5665"/>
                    <a:pt x="2617" y="5711"/>
                  </a:cubicBezTo>
                  <a:cubicBezTo>
                    <a:pt x="2664" y="5711"/>
                    <a:pt x="2722" y="5769"/>
                    <a:pt x="2768" y="5816"/>
                  </a:cubicBezTo>
                  <a:cubicBezTo>
                    <a:pt x="2908" y="5862"/>
                    <a:pt x="3013" y="5956"/>
                    <a:pt x="3059" y="6060"/>
                  </a:cubicBezTo>
                  <a:cubicBezTo>
                    <a:pt x="3106" y="6107"/>
                    <a:pt x="3152" y="6200"/>
                    <a:pt x="3199" y="6246"/>
                  </a:cubicBezTo>
                  <a:cubicBezTo>
                    <a:pt x="3199" y="6351"/>
                    <a:pt x="3245" y="6444"/>
                    <a:pt x="3304" y="6537"/>
                  </a:cubicBezTo>
                  <a:lnTo>
                    <a:pt x="3304" y="6735"/>
                  </a:lnTo>
                  <a:cubicBezTo>
                    <a:pt x="3304" y="7165"/>
                    <a:pt x="3059" y="7561"/>
                    <a:pt x="2664" y="7700"/>
                  </a:cubicBezTo>
                  <a:cubicBezTo>
                    <a:pt x="2571" y="7747"/>
                    <a:pt x="2524" y="7805"/>
                    <a:pt x="2431" y="7805"/>
                  </a:cubicBezTo>
                  <a:cubicBezTo>
                    <a:pt x="2326" y="7851"/>
                    <a:pt x="2187" y="7851"/>
                    <a:pt x="2082" y="7851"/>
                  </a:cubicBezTo>
                  <a:cubicBezTo>
                    <a:pt x="1745" y="7851"/>
                    <a:pt x="1454" y="7700"/>
                    <a:pt x="1315" y="7456"/>
                  </a:cubicBezTo>
                  <a:cubicBezTo>
                    <a:pt x="1268" y="7409"/>
                    <a:pt x="1210" y="7363"/>
                    <a:pt x="1163" y="7270"/>
                  </a:cubicBezTo>
                  <a:cubicBezTo>
                    <a:pt x="1163" y="7165"/>
                    <a:pt x="1117" y="7072"/>
                    <a:pt x="1117" y="6979"/>
                  </a:cubicBezTo>
                  <a:cubicBezTo>
                    <a:pt x="1117" y="6979"/>
                    <a:pt x="1070" y="6933"/>
                    <a:pt x="1070" y="6874"/>
                  </a:cubicBezTo>
                  <a:lnTo>
                    <a:pt x="1070" y="6781"/>
                  </a:lnTo>
                  <a:cubicBezTo>
                    <a:pt x="1117" y="6537"/>
                    <a:pt x="1210" y="6293"/>
                    <a:pt x="1361" y="6107"/>
                  </a:cubicBezTo>
                  <a:cubicBezTo>
                    <a:pt x="1605" y="5816"/>
                    <a:pt x="1989" y="5711"/>
                    <a:pt x="2326" y="5665"/>
                  </a:cubicBezTo>
                  <a:close/>
                  <a:moveTo>
                    <a:pt x="686" y="0"/>
                  </a:moveTo>
                  <a:cubicBezTo>
                    <a:pt x="686" y="477"/>
                    <a:pt x="628" y="966"/>
                    <a:pt x="582" y="1408"/>
                  </a:cubicBezTo>
                  <a:cubicBezTo>
                    <a:pt x="535" y="2280"/>
                    <a:pt x="442" y="3152"/>
                    <a:pt x="396" y="3967"/>
                  </a:cubicBezTo>
                  <a:cubicBezTo>
                    <a:pt x="291" y="5420"/>
                    <a:pt x="151" y="6828"/>
                    <a:pt x="47" y="8282"/>
                  </a:cubicBezTo>
                  <a:cubicBezTo>
                    <a:pt x="47" y="8573"/>
                    <a:pt x="0" y="8863"/>
                    <a:pt x="0" y="9108"/>
                  </a:cubicBezTo>
                  <a:cubicBezTo>
                    <a:pt x="0" y="9550"/>
                    <a:pt x="198" y="9689"/>
                    <a:pt x="582" y="9887"/>
                  </a:cubicBezTo>
                  <a:cubicBezTo>
                    <a:pt x="733" y="9951"/>
                    <a:pt x="877" y="9976"/>
                    <a:pt x="1017" y="9976"/>
                  </a:cubicBezTo>
                  <a:cubicBezTo>
                    <a:pt x="1286" y="9976"/>
                    <a:pt x="1539" y="9882"/>
                    <a:pt x="1791" y="9782"/>
                  </a:cubicBezTo>
                  <a:cubicBezTo>
                    <a:pt x="3106" y="9305"/>
                    <a:pt x="4409" y="8817"/>
                    <a:pt x="5676" y="8282"/>
                  </a:cubicBezTo>
                  <a:cubicBezTo>
                    <a:pt x="6886" y="7851"/>
                    <a:pt x="8049" y="7363"/>
                    <a:pt x="9212" y="6874"/>
                  </a:cubicBezTo>
                  <a:cubicBezTo>
                    <a:pt x="9747" y="6688"/>
                    <a:pt x="10224" y="6444"/>
                    <a:pt x="10713" y="6200"/>
                  </a:cubicBezTo>
                  <a:cubicBezTo>
                    <a:pt x="10806" y="6153"/>
                    <a:pt x="11632" y="5909"/>
                    <a:pt x="11783" y="5909"/>
                  </a:cubicBezTo>
                  <a:lnTo>
                    <a:pt x="11922" y="5909"/>
                  </a:lnTo>
                  <a:lnTo>
                    <a:pt x="11922" y="5327"/>
                  </a:lnTo>
                  <a:lnTo>
                    <a:pt x="11922" y="5234"/>
                  </a:lnTo>
                  <a:cubicBezTo>
                    <a:pt x="11736" y="5188"/>
                    <a:pt x="11783" y="5037"/>
                    <a:pt x="11783" y="4944"/>
                  </a:cubicBezTo>
                  <a:cubicBezTo>
                    <a:pt x="11783" y="4792"/>
                    <a:pt x="11783" y="4653"/>
                    <a:pt x="11829" y="4502"/>
                  </a:cubicBezTo>
                  <a:cubicBezTo>
                    <a:pt x="11829" y="4548"/>
                    <a:pt x="11829" y="4548"/>
                    <a:pt x="11876" y="4548"/>
                  </a:cubicBezTo>
                  <a:cubicBezTo>
                    <a:pt x="11876" y="4455"/>
                    <a:pt x="11922" y="4409"/>
                    <a:pt x="11922" y="4315"/>
                  </a:cubicBezTo>
                  <a:lnTo>
                    <a:pt x="11922" y="4211"/>
                  </a:lnTo>
                  <a:lnTo>
                    <a:pt x="11585" y="4211"/>
                  </a:lnTo>
                  <a:cubicBezTo>
                    <a:pt x="11585" y="4257"/>
                    <a:pt x="11585" y="4257"/>
                    <a:pt x="11539" y="4315"/>
                  </a:cubicBezTo>
                  <a:cubicBezTo>
                    <a:pt x="11539" y="4315"/>
                    <a:pt x="11492" y="4362"/>
                    <a:pt x="11446" y="4362"/>
                  </a:cubicBezTo>
                  <a:cubicBezTo>
                    <a:pt x="11248" y="4455"/>
                    <a:pt x="11050" y="4502"/>
                    <a:pt x="10806" y="4502"/>
                  </a:cubicBezTo>
                  <a:cubicBezTo>
                    <a:pt x="10468" y="4502"/>
                    <a:pt x="10131" y="4502"/>
                    <a:pt x="9840" y="4455"/>
                  </a:cubicBezTo>
                  <a:cubicBezTo>
                    <a:pt x="9503" y="4455"/>
                    <a:pt x="9166" y="4409"/>
                    <a:pt x="8875" y="4315"/>
                  </a:cubicBezTo>
                  <a:cubicBezTo>
                    <a:pt x="8538" y="4257"/>
                    <a:pt x="8189" y="4164"/>
                    <a:pt x="7898" y="4071"/>
                  </a:cubicBezTo>
                  <a:cubicBezTo>
                    <a:pt x="7607" y="3967"/>
                    <a:pt x="7270" y="3827"/>
                    <a:pt x="6979" y="3676"/>
                  </a:cubicBezTo>
                  <a:cubicBezTo>
                    <a:pt x="5862" y="3152"/>
                    <a:pt x="4897" y="2420"/>
                    <a:pt x="4025" y="1594"/>
                  </a:cubicBezTo>
                  <a:cubicBezTo>
                    <a:pt x="3594" y="1210"/>
                    <a:pt x="3152" y="826"/>
                    <a:pt x="2617" y="535"/>
                  </a:cubicBezTo>
                  <a:cubicBezTo>
                    <a:pt x="2326" y="338"/>
                    <a:pt x="1989" y="245"/>
                    <a:pt x="1652" y="140"/>
                  </a:cubicBezTo>
                  <a:cubicBezTo>
                    <a:pt x="1361" y="47"/>
                    <a:pt x="1024" y="47"/>
                    <a:pt x="686" y="0"/>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7"/>
            <p:cNvSpPr/>
            <p:nvPr/>
          </p:nvSpPr>
          <p:spPr>
            <a:xfrm>
              <a:off x="549550" y="3001275"/>
              <a:ext cx="111400" cy="259400"/>
            </a:xfrm>
            <a:custGeom>
              <a:avLst/>
              <a:gdLst/>
              <a:ahLst/>
              <a:cxnLst/>
              <a:rect l="l" t="t" r="r" b="b"/>
              <a:pathLst>
                <a:path w="4456" h="10376" extrusionOk="0">
                  <a:moveTo>
                    <a:pt x="2524" y="0"/>
                  </a:moveTo>
                  <a:cubicBezTo>
                    <a:pt x="1745" y="489"/>
                    <a:pt x="873" y="780"/>
                    <a:pt x="0" y="1024"/>
                  </a:cubicBezTo>
                  <a:cubicBezTo>
                    <a:pt x="93" y="1559"/>
                    <a:pt x="245" y="2082"/>
                    <a:pt x="338" y="2571"/>
                  </a:cubicBezTo>
                  <a:cubicBezTo>
                    <a:pt x="594" y="2315"/>
                    <a:pt x="883" y="2199"/>
                    <a:pt x="1196" y="2199"/>
                  </a:cubicBezTo>
                  <a:cubicBezTo>
                    <a:pt x="1295" y="2199"/>
                    <a:pt x="1397" y="2211"/>
                    <a:pt x="1501" y="2233"/>
                  </a:cubicBezTo>
                  <a:cubicBezTo>
                    <a:pt x="1745" y="2280"/>
                    <a:pt x="1792" y="2431"/>
                    <a:pt x="1594" y="2571"/>
                  </a:cubicBezTo>
                  <a:cubicBezTo>
                    <a:pt x="1351" y="2780"/>
                    <a:pt x="1108" y="2941"/>
                    <a:pt x="809" y="2941"/>
                  </a:cubicBezTo>
                  <a:cubicBezTo>
                    <a:pt x="692" y="2941"/>
                    <a:pt x="567" y="2917"/>
                    <a:pt x="431" y="2862"/>
                  </a:cubicBezTo>
                  <a:lnTo>
                    <a:pt x="431" y="2862"/>
                  </a:lnTo>
                  <a:cubicBezTo>
                    <a:pt x="535" y="3199"/>
                    <a:pt x="628" y="3536"/>
                    <a:pt x="675" y="3885"/>
                  </a:cubicBezTo>
                  <a:cubicBezTo>
                    <a:pt x="919" y="3827"/>
                    <a:pt x="1070" y="3780"/>
                    <a:pt x="1256" y="3780"/>
                  </a:cubicBezTo>
                  <a:cubicBezTo>
                    <a:pt x="1361" y="3780"/>
                    <a:pt x="1454" y="3780"/>
                    <a:pt x="1501" y="3827"/>
                  </a:cubicBezTo>
                  <a:cubicBezTo>
                    <a:pt x="1501" y="3885"/>
                    <a:pt x="1547" y="3885"/>
                    <a:pt x="1547" y="3932"/>
                  </a:cubicBezTo>
                  <a:lnTo>
                    <a:pt x="1547" y="3978"/>
                  </a:lnTo>
                  <a:cubicBezTo>
                    <a:pt x="1547" y="4025"/>
                    <a:pt x="1501" y="4118"/>
                    <a:pt x="1454" y="4176"/>
                  </a:cubicBezTo>
                  <a:cubicBezTo>
                    <a:pt x="1361" y="4269"/>
                    <a:pt x="1256" y="4315"/>
                    <a:pt x="1163" y="4362"/>
                  </a:cubicBezTo>
                  <a:cubicBezTo>
                    <a:pt x="1070" y="4409"/>
                    <a:pt x="966" y="4513"/>
                    <a:pt x="873" y="4560"/>
                  </a:cubicBezTo>
                  <a:lnTo>
                    <a:pt x="919" y="4606"/>
                  </a:lnTo>
                  <a:lnTo>
                    <a:pt x="919" y="4699"/>
                  </a:lnTo>
                  <a:lnTo>
                    <a:pt x="919" y="4804"/>
                  </a:lnTo>
                  <a:cubicBezTo>
                    <a:pt x="919" y="4851"/>
                    <a:pt x="966" y="4851"/>
                    <a:pt x="966" y="4897"/>
                  </a:cubicBezTo>
                  <a:cubicBezTo>
                    <a:pt x="966" y="4990"/>
                    <a:pt x="1012" y="5048"/>
                    <a:pt x="1070" y="5095"/>
                  </a:cubicBezTo>
                  <a:lnTo>
                    <a:pt x="1117" y="5141"/>
                  </a:lnTo>
                  <a:cubicBezTo>
                    <a:pt x="1163" y="5188"/>
                    <a:pt x="1210" y="5188"/>
                    <a:pt x="1303" y="5234"/>
                  </a:cubicBezTo>
                  <a:lnTo>
                    <a:pt x="1501" y="5234"/>
                  </a:lnTo>
                  <a:cubicBezTo>
                    <a:pt x="1408" y="5386"/>
                    <a:pt x="1408" y="5525"/>
                    <a:pt x="1303" y="5630"/>
                  </a:cubicBezTo>
                  <a:cubicBezTo>
                    <a:pt x="1256" y="5676"/>
                    <a:pt x="1210" y="5723"/>
                    <a:pt x="1210" y="5769"/>
                  </a:cubicBezTo>
                  <a:lnTo>
                    <a:pt x="1210" y="5862"/>
                  </a:lnTo>
                  <a:lnTo>
                    <a:pt x="1210" y="6014"/>
                  </a:lnTo>
                  <a:cubicBezTo>
                    <a:pt x="1303" y="6444"/>
                    <a:pt x="1408" y="6839"/>
                    <a:pt x="1501" y="7270"/>
                  </a:cubicBezTo>
                  <a:cubicBezTo>
                    <a:pt x="1594" y="7712"/>
                    <a:pt x="1652" y="8142"/>
                    <a:pt x="1745" y="8584"/>
                  </a:cubicBezTo>
                  <a:cubicBezTo>
                    <a:pt x="1792" y="8631"/>
                    <a:pt x="1838" y="8724"/>
                    <a:pt x="1885" y="8770"/>
                  </a:cubicBezTo>
                  <a:cubicBezTo>
                    <a:pt x="2234" y="8968"/>
                    <a:pt x="2524" y="9166"/>
                    <a:pt x="2815" y="9352"/>
                  </a:cubicBezTo>
                  <a:cubicBezTo>
                    <a:pt x="3339" y="9643"/>
                    <a:pt x="3874" y="9992"/>
                    <a:pt x="4455" y="10375"/>
                  </a:cubicBezTo>
                  <a:cubicBezTo>
                    <a:pt x="4409" y="10178"/>
                    <a:pt x="4316" y="10085"/>
                    <a:pt x="4316" y="9933"/>
                  </a:cubicBezTo>
                  <a:cubicBezTo>
                    <a:pt x="3978" y="8480"/>
                    <a:pt x="3629" y="7084"/>
                    <a:pt x="3397" y="5630"/>
                  </a:cubicBezTo>
                  <a:cubicBezTo>
                    <a:pt x="3152" y="4118"/>
                    <a:pt x="2955" y="2617"/>
                    <a:pt x="2710" y="1117"/>
                  </a:cubicBezTo>
                  <a:cubicBezTo>
                    <a:pt x="2710" y="919"/>
                    <a:pt x="2664" y="733"/>
                    <a:pt x="2617" y="535"/>
                  </a:cubicBezTo>
                  <a:cubicBezTo>
                    <a:pt x="2571" y="396"/>
                    <a:pt x="2571" y="198"/>
                    <a:pt x="2524" y="0"/>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7"/>
            <p:cNvSpPr/>
            <p:nvPr/>
          </p:nvSpPr>
          <p:spPr>
            <a:xfrm>
              <a:off x="587050" y="3096925"/>
              <a:ext cx="1200" cy="3825"/>
            </a:xfrm>
            <a:custGeom>
              <a:avLst/>
              <a:gdLst/>
              <a:ahLst/>
              <a:cxnLst/>
              <a:rect l="l" t="t" r="r" b="b"/>
              <a:pathLst>
                <a:path w="48" h="153" extrusionOk="0">
                  <a:moveTo>
                    <a:pt x="1" y="1"/>
                  </a:moveTo>
                  <a:cubicBezTo>
                    <a:pt x="1" y="59"/>
                    <a:pt x="47" y="59"/>
                    <a:pt x="47" y="106"/>
                  </a:cubicBezTo>
                  <a:lnTo>
                    <a:pt x="47" y="152"/>
                  </a:lnTo>
                  <a:lnTo>
                    <a:pt x="47" y="106"/>
                  </a:lnTo>
                  <a:cubicBezTo>
                    <a:pt x="47" y="59"/>
                    <a:pt x="1" y="59"/>
                    <a:pt x="1"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7"/>
            <p:cNvSpPr/>
            <p:nvPr/>
          </p:nvSpPr>
          <p:spPr>
            <a:xfrm>
              <a:off x="579775" y="3147825"/>
              <a:ext cx="7300" cy="35200"/>
            </a:xfrm>
            <a:custGeom>
              <a:avLst/>
              <a:gdLst/>
              <a:ahLst/>
              <a:cxnLst/>
              <a:rect l="l" t="t" r="r" b="b"/>
              <a:pathLst>
                <a:path w="292" h="1408" extrusionOk="0">
                  <a:moveTo>
                    <a:pt x="1" y="0"/>
                  </a:moveTo>
                  <a:lnTo>
                    <a:pt x="1" y="152"/>
                  </a:lnTo>
                  <a:cubicBezTo>
                    <a:pt x="94" y="582"/>
                    <a:pt x="199" y="977"/>
                    <a:pt x="292" y="1408"/>
                  </a:cubicBezTo>
                  <a:cubicBezTo>
                    <a:pt x="199" y="977"/>
                    <a:pt x="94" y="582"/>
                    <a:pt x="1" y="152"/>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7"/>
            <p:cNvSpPr/>
            <p:nvPr/>
          </p:nvSpPr>
          <p:spPr>
            <a:xfrm>
              <a:off x="562925" y="2674125"/>
              <a:ext cx="81150" cy="42500"/>
            </a:xfrm>
            <a:custGeom>
              <a:avLst/>
              <a:gdLst/>
              <a:ahLst/>
              <a:cxnLst/>
              <a:rect l="l" t="t" r="r" b="b"/>
              <a:pathLst>
                <a:path w="3246" h="1700" extrusionOk="0">
                  <a:moveTo>
                    <a:pt x="2513" y="1"/>
                  </a:moveTo>
                  <a:cubicBezTo>
                    <a:pt x="2175" y="1"/>
                    <a:pt x="1885" y="106"/>
                    <a:pt x="1547" y="199"/>
                  </a:cubicBezTo>
                  <a:cubicBezTo>
                    <a:pt x="1163" y="338"/>
                    <a:pt x="768" y="536"/>
                    <a:pt x="384" y="780"/>
                  </a:cubicBezTo>
                  <a:cubicBezTo>
                    <a:pt x="291" y="827"/>
                    <a:pt x="245" y="920"/>
                    <a:pt x="186" y="978"/>
                  </a:cubicBezTo>
                  <a:cubicBezTo>
                    <a:pt x="0" y="1211"/>
                    <a:pt x="0" y="1408"/>
                    <a:pt x="245" y="1606"/>
                  </a:cubicBezTo>
                  <a:cubicBezTo>
                    <a:pt x="291" y="1653"/>
                    <a:pt x="338" y="1653"/>
                    <a:pt x="384" y="1699"/>
                  </a:cubicBezTo>
                  <a:lnTo>
                    <a:pt x="535" y="1699"/>
                  </a:lnTo>
                  <a:lnTo>
                    <a:pt x="582" y="1653"/>
                  </a:lnTo>
                  <a:cubicBezTo>
                    <a:pt x="628" y="1653"/>
                    <a:pt x="675" y="1606"/>
                    <a:pt x="721" y="1606"/>
                  </a:cubicBezTo>
                  <a:cubicBezTo>
                    <a:pt x="826" y="1501"/>
                    <a:pt x="873" y="1455"/>
                    <a:pt x="966" y="1362"/>
                  </a:cubicBezTo>
                  <a:cubicBezTo>
                    <a:pt x="1059" y="1315"/>
                    <a:pt x="1163" y="1269"/>
                    <a:pt x="1257" y="1164"/>
                  </a:cubicBezTo>
                  <a:cubicBezTo>
                    <a:pt x="1454" y="1071"/>
                    <a:pt x="1640" y="978"/>
                    <a:pt x="1885" y="873"/>
                  </a:cubicBezTo>
                  <a:cubicBezTo>
                    <a:pt x="1989" y="827"/>
                    <a:pt x="2082" y="780"/>
                    <a:pt x="2175" y="734"/>
                  </a:cubicBezTo>
                  <a:cubicBezTo>
                    <a:pt x="2327" y="687"/>
                    <a:pt x="2513" y="629"/>
                    <a:pt x="2664" y="582"/>
                  </a:cubicBezTo>
                  <a:cubicBezTo>
                    <a:pt x="2804" y="536"/>
                    <a:pt x="3001" y="489"/>
                    <a:pt x="3152" y="443"/>
                  </a:cubicBezTo>
                  <a:lnTo>
                    <a:pt x="3152" y="338"/>
                  </a:lnTo>
                  <a:cubicBezTo>
                    <a:pt x="3199" y="245"/>
                    <a:pt x="3199" y="199"/>
                    <a:pt x="3246" y="47"/>
                  </a:cubicBezTo>
                  <a:cubicBezTo>
                    <a:pt x="3199" y="47"/>
                    <a:pt x="3094" y="47"/>
                    <a:pt x="3048" y="1"/>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7"/>
            <p:cNvSpPr/>
            <p:nvPr/>
          </p:nvSpPr>
          <p:spPr>
            <a:xfrm>
              <a:off x="577450" y="2708150"/>
              <a:ext cx="9625" cy="7300"/>
            </a:xfrm>
            <a:custGeom>
              <a:avLst/>
              <a:gdLst/>
              <a:ahLst/>
              <a:cxnLst/>
              <a:rect l="l" t="t" r="r" b="b"/>
              <a:pathLst>
                <a:path w="385" h="292" extrusionOk="0">
                  <a:moveTo>
                    <a:pt x="1" y="292"/>
                  </a:moveTo>
                  <a:cubicBezTo>
                    <a:pt x="47" y="292"/>
                    <a:pt x="94" y="245"/>
                    <a:pt x="140" y="245"/>
                  </a:cubicBezTo>
                  <a:cubicBezTo>
                    <a:pt x="245" y="140"/>
                    <a:pt x="292" y="94"/>
                    <a:pt x="385" y="1"/>
                  </a:cubicBezTo>
                  <a:cubicBezTo>
                    <a:pt x="292" y="94"/>
                    <a:pt x="245" y="140"/>
                    <a:pt x="140" y="245"/>
                  </a:cubicBezTo>
                  <a:cubicBezTo>
                    <a:pt x="94" y="245"/>
                    <a:pt x="47" y="292"/>
                    <a:pt x="1" y="292"/>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7"/>
            <p:cNvSpPr/>
            <p:nvPr/>
          </p:nvSpPr>
          <p:spPr>
            <a:xfrm>
              <a:off x="629500" y="2682575"/>
              <a:ext cx="12250" cy="6125"/>
            </a:xfrm>
            <a:custGeom>
              <a:avLst/>
              <a:gdLst/>
              <a:ahLst/>
              <a:cxnLst/>
              <a:rect l="l" t="t" r="r" b="b"/>
              <a:pathLst>
                <a:path w="490" h="245" extrusionOk="0">
                  <a:moveTo>
                    <a:pt x="1" y="244"/>
                  </a:moveTo>
                  <a:cubicBezTo>
                    <a:pt x="141" y="198"/>
                    <a:pt x="338" y="151"/>
                    <a:pt x="489" y="105"/>
                  </a:cubicBezTo>
                  <a:lnTo>
                    <a:pt x="489" y="0"/>
                  </a:lnTo>
                  <a:lnTo>
                    <a:pt x="489" y="105"/>
                  </a:lnTo>
                  <a:cubicBezTo>
                    <a:pt x="338" y="151"/>
                    <a:pt x="141" y="198"/>
                    <a:pt x="1" y="244"/>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7"/>
            <p:cNvSpPr/>
            <p:nvPr/>
          </p:nvSpPr>
          <p:spPr>
            <a:xfrm>
              <a:off x="572525" y="2716600"/>
              <a:ext cx="3800" cy="25"/>
            </a:xfrm>
            <a:custGeom>
              <a:avLst/>
              <a:gdLst/>
              <a:ahLst/>
              <a:cxnLst/>
              <a:rect l="l" t="t" r="r" b="b"/>
              <a:pathLst>
                <a:path w="152" h="1" extrusionOk="0">
                  <a:moveTo>
                    <a:pt x="0" y="0"/>
                  </a:moveTo>
                  <a:lnTo>
                    <a:pt x="151" y="0"/>
                  </a:ln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7"/>
            <p:cNvSpPr/>
            <p:nvPr/>
          </p:nvSpPr>
          <p:spPr>
            <a:xfrm>
              <a:off x="497500" y="2441500"/>
              <a:ext cx="156175" cy="235275"/>
            </a:xfrm>
            <a:custGeom>
              <a:avLst/>
              <a:gdLst/>
              <a:ahLst/>
              <a:cxnLst/>
              <a:rect l="l" t="t" r="r" b="b"/>
              <a:pathLst>
                <a:path w="6247" h="9411" extrusionOk="0">
                  <a:moveTo>
                    <a:pt x="2420" y="1"/>
                  </a:moveTo>
                  <a:lnTo>
                    <a:pt x="2420" y="1"/>
                  </a:lnTo>
                  <a:cubicBezTo>
                    <a:pt x="3199" y="1559"/>
                    <a:pt x="3292" y="3304"/>
                    <a:pt x="3780" y="4898"/>
                  </a:cubicBezTo>
                  <a:cubicBezTo>
                    <a:pt x="3920" y="4944"/>
                    <a:pt x="4025" y="4991"/>
                    <a:pt x="4118" y="5049"/>
                  </a:cubicBezTo>
                  <a:cubicBezTo>
                    <a:pt x="4316" y="5188"/>
                    <a:pt x="4409" y="5433"/>
                    <a:pt x="4455" y="5677"/>
                  </a:cubicBezTo>
                  <a:cubicBezTo>
                    <a:pt x="4548" y="6503"/>
                    <a:pt x="4025" y="7270"/>
                    <a:pt x="3199" y="7422"/>
                  </a:cubicBezTo>
                  <a:cubicBezTo>
                    <a:pt x="3129" y="7435"/>
                    <a:pt x="3058" y="7441"/>
                    <a:pt x="2986" y="7441"/>
                  </a:cubicBezTo>
                  <a:cubicBezTo>
                    <a:pt x="2552" y="7441"/>
                    <a:pt x="2094" y="7209"/>
                    <a:pt x="1885" y="6840"/>
                  </a:cubicBezTo>
                  <a:cubicBezTo>
                    <a:pt x="1640" y="6398"/>
                    <a:pt x="1698" y="5723"/>
                    <a:pt x="1989" y="5386"/>
                  </a:cubicBezTo>
                  <a:cubicBezTo>
                    <a:pt x="2036" y="5281"/>
                    <a:pt x="2036" y="5188"/>
                    <a:pt x="2036" y="5095"/>
                  </a:cubicBezTo>
                  <a:cubicBezTo>
                    <a:pt x="1838" y="4270"/>
                    <a:pt x="1640" y="3444"/>
                    <a:pt x="1454" y="2664"/>
                  </a:cubicBezTo>
                  <a:cubicBezTo>
                    <a:pt x="1408" y="2478"/>
                    <a:pt x="1350" y="2281"/>
                    <a:pt x="1303" y="2083"/>
                  </a:cubicBezTo>
                  <a:cubicBezTo>
                    <a:pt x="1210" y="1606"/>
                    <a:pt x="1059" y="1117"/>
                    <a:pt x="966" y="687"/>
                  </a:cubicBezTo>
                  <a:cubicBezTo>
                    <a:pt x="919" y="827"/>
                    <a:pt x="919" y="978"/>
                    <a:pt x="873" y="1117"/>
                  </a:cubicBezTo>
                  <a:cubicBezTo>
                    <a:pt x="873" y="1269"/>
                    <a:pt x="826" y="1408"/>
                    <a:pt x="826" y="1559"/>
                  </a:cubicBezTo>
                  <a:cubicBezTo>
                    <a:pt x="535" y="3106"/>
                    <a:pt x="291" y="4653"/>
                    <a:pt x="0" y="6212"/>
                  </a:cubicBezTo>
                  <a:lnTo>
                    <a:pt x="0" y="6398"/>
                  </a:lnTo>
                  <a:cubicBezTo>
                    <a:pt x="0" y="6503"/>
                    <a:pt x="47" y="6596"/>
                    <a:pt x="140" y="6735"/>
                  </a:cubicBezTo>
                  <a:cubicBezTo>
                    <a:pt x="1059" y="7515"/>
                    <a:pt x="2082" y="8247"/>
                    <a:pt x="2710" y="9306"/>
                  </a:cubicBezTo>
                  <a:cubicBezTo>
                    <a:pt x="2710" y="9352"/>
                    <a:pt x="2757" y="9352"/>
                    <a:pt x="2803" y="9411"/>
                  </a:cubicBezTo>
                  <a:cubicBezTo>
                    <a:pt x="3588" y="9035"/>
                    <a:pt x="4372" y="8628"/>
                    <a:pt x="5236" y="8628"/>
                  </a:cubicBezTo>
                  <a:cubicBezTo>
                    <a:pt x="5282" y="8628"/>
                    <a:pt x="5328" y="8629"/>
                    <a:pt x="5374" y="8631"/>
                  </a:cubicBezTo>
                  <a:cubicBezTo>
                    <a:pt x="5525" y="7957"/>
                    <a:pt x="5665" y="7270"/>
                    <a:pt x="5816" y="6642"/>
                  </a:cubicBezTo>
                  <a:lnTo>
                    <a:pt x="6246" y="4607"/>
                  </a:lnTo>
                  <a:cubicBezTo>
                    <a:pt x="5863" y="4363"/>
                    <a:pt x="5572" y="4118"/>
                    <a:pt x="5281" y="3734"/>
                  </a:cubicBezTo>
                  <a:cubicBezTo>
                    <a:pt x="5083" y="3490"/>
                    <a:pt x="4897" y="3199"/>
                    <a:pt x="4699" y="2909"/>
                  </a:cubicBezTo>
                  <a:cubicBezTo>
                    <a:pt x="4025" y="2036"/>
                    <a:pt x="3338" y="1164"/>
                    <a:pt x="2617" y="245"/>
                  </a:cubicBezTo>
                  <a:cubicBezTo>
                    <a:pt x="2571" y="199"/>
                    <a:pt x="2513" y="105"/>
                    <a:pt x="2420" y="1"/>
                  </a:cubicBezTo>
                  <a:close/>
                </a:path>
              </a:pathLst>
            </a:custGeom>
            <a:solidFill>
              <a:schemeClr val="accent3"/>
            </a:solidFill>
            <a:ln w="4950" cap="flat" cmpd="sng">
              <a:solidFill>
                <a:schemeClr val="accent3"/>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7"/>
            <p:cNvSpPr/>
            <p:nvPr/>
          </p:nvSpPr>
          <p:spPr>
            <a:xfrm>
              <a:off x="498650" y="2798875"/>
              <a:ext cx="111400" cy="212300"/>
            </a:xfrm>
            <a:custGeom>
              <a:avLst/>
              <a:gdLst/>
              <a:ahLst/>
              <a:cxnLst/>
              <a:rect l="l" t="t" r="r" b="b"/>
              <a:pathLst>
                <a:path w="4456" h="8492" extrusionOk="0">
                  <a:moveTo>
                    <a:pt x="3537" y="1"/>
                  </a:moveTo>
                  <a:lnTo>
                    <a:pt x="3048" y="59"/>
                  </a:lnTo>
                  <a:cubicBezTo>
                    <a:pt x="3048" y="245"/>
                    <a:pt x="2955" y="396"/>
                    <a:pt x="2711" y="536"/>
                  </a:cubicBezTo>
                  <a:cubicBezTo>
                    <a:pt x="2374" y="641"/>
                    <a:pt x="2083" y="780"/>
                    <a:pt x="1792" y="873"/>
                  </a:cubicBezTo>
                  <a:cubicBezTo>
                    <a:pt x="1210" y="1071"/>
                    <a:pt x="629" y="1269"/>
                    <a:pt x="1" y="1455"/>
                  </a:cubicBezTo>
                  <a:cubicBezTo>
                    <a:pt x="140" y="1943"/>
                    <a:pt x="245" y="2385"/>
                    <a:pt x="385" y="2816"/>
                  </a:cubicBezTo>
                  <a:cubicBezTo>
                    <a:pt x="536" y="2816"/>
                    <a:pt x="629" y="2769"/>
                    <a:pt x="780" y="2723"/>
                  </a:cubicBezTo>
                  <a:cubicBezTo>
                    <a:pt x="1013" y="2676"/>
                    <a:pt x="1304" y="2618"/>
                    <a:pt x="1548" y="2618"/>
                  </a:cubicBezTo>
                  <a:cubicBezTo>
                    <a:pt x="1792" y="2676"/>
                    <a:pt x="1839" y="2816"/>
                    <a:pt x="1699" y="2967"/>
                  </a:cubicBezTo>
                  <a:cubicBezTo>
                    <a:pt x="1548" y="3106"/>
                    <a:pt x="1362" y="3199"/>
                    <a:pt x="1164" y="3304"/>
                  </a:cubicBezTo>
                  <a:cubicBezTo>
                    <a:pt x="966" y="3351"/>
                    <a:pt x="780" y="3397"/>
                    <a:pt x="536" y="3444"/>
                  </a:cubicBezTo>
                  <a:cubicBezTo>
                    <a:pt x="629" y="3734"/>
                    <a:pt x="722" y="4025"/>
                    <a:pt x="780" y="4316"/>
                  </a:cubicBezTo>
                  <a:cubicBezTo>
                    <a:pt x="920" y="4269"/>
                    <a:pt x="1013" y="4269"/>
                    <a:pt x="1117" y="4223"/>
                  </a:cubicBezTo>
                  <a:cubicBezTo>
                    <a:pt x="1304" y="4176"/>
                    <a:pt x="1548" y="4130"/>
                    <a:pt x="1746" y="4130"/>
                  </a:cubicBezTo>
                  <a:cubicBezTo>
                    <a:pt x="1885" y="4130"/>
                    <a:pt x="2036" y="4223"/>
                    <a:pt x="2176" y="4316"/>
                  </a:cubicBezTo>
                  <a:cubicBezTo>
                    <a:pt x="2083" y="4421"/>
                    <a:pt x="2036" y="4560"/>
                    <a:pt x="1885" y="4653"/>
                  </a:cubicBezTo>
                  <a:cubicBezTo>
                    <a:pt x="1594" y="4805"/>
                    <a:pt x="1304" y="4898"/>
                    <a:pt x="966" y="5049"/>
                  </a:cubicBezTo>
                  <a:cubicBezTo>
                    <a:pt x="1013" y="5188"/>
                    <a:pt x="1071" y="5433"/>
                    <a:pt x="1117" y="5630"/>
                  </a:cubicBezTo>
                  <a:cubicBezTo>
                    <a:pt x="1444" y="5467"/>
                    <a:pt x="1691" y="5383"/>
                    <a:pt x="1882" y="5383"/>
                  </a:cubicBezTo>
                  <a:cubicBezTo>
                    <a:pt x="2086" y="5383"/>
                    <a:pt x="2225" y="5479"/>
                    <a:pt x="2327" y="5677"/>
                  </a:cubicBezTo>
                  <a:cubicBezTo>
                    <a:pt x="2083" y="6014"/>
                    <a:pt x="1699" y="6107"/>
                    <a:pt x="1210" y="6165"/>
                  </a:cubicBezTo>
                  <a:cubicBezTo>
                    <a:pt x="1257" y="6352"/>
                    <a:pt x="1362" y="6549"/>
                    <a:pt x="1362" y="6689"/>
                  </a:cubicBezTo>
                  <a:cubicBezTo>
                    <a:pt x="1652" y="6689"/>
                    <a:pt x="1839" y="6689"/>
                    <a:pt x="2083" y="6747"/>
                  </a:cubicBezTo>
                  <a:cubicBezTo>
                    <a:pt x="2176" y="6747"/>
                    <a:pt x="2281" y="6840"/>
                    <a:pt x="2129" y="6980"/>
                  </a:cubicBezTo>
                  <a:cubicBezTo>
                    <a:pt x="1990" y="7131"/>
                    <a:pt x="1792" y="7270"/>
                    <a:pt x="1548" y="7468"/>
                  </a:cubicBezTo>
                  <a:cubicBezTo>
                    <a:pt x="1652" y="7759"/>
                    <a:pt x="1746" y="8096"/>
                    <a:pt x="1839" y="8492"/>
                  </a:cubicBezTo>
                  <a:cubicBezTo>
                    <a:pt x="2467" y="8247"/>
                    <a:pt x="3106" y="8003"/>
                    <a:pt x="3688" y="7759"/>
                  </a:cubicBezTo>
                  <a:cubicBezTo>
                    <a:pt x="3921" y="7666"/>
                    <a:pt x="4165" y="7619"/>
                    <a:pt x="4456" y="7561"/>
                  </a:cubicBezTo>
                  <a:cubicBezTo>
                    <a:pt x="4456" y="7515"/>
                    <a:pt x="4409" y="7422"/>
                    <a:pt x="4409" y="7329"/>
                  </a:cubicBezTo>
                  <a:cubicBezTo>
                    <a:pt x="4316" y="6747"/>
                    <a:pt x="4211" y="6107"/>
                    <a:pt x="4118" y="5479"/>
                  </a:cubicBezTo>
                  <a:cubicBezTo>
                    <a:pt x="4072" y="4898"/>
                    <a:pt x="4072" y="4316"/>
                    <a:pt x="4025" y="3781"/>
                  </a:cubicBezTo>
                  <a:cubicBezTo>
                    <a:pt x="3874" y="2525"/>
                    <a:pt x="3734" y="1269"/>
                    <a:pt x="3537"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7"/>
            <p:cNvSpPr/>
            <p:nvPr/>
          </p:nvSpPr>
          <p:spPr>
            <a:xfrm>
              <a:off x="533850" y="2448775"/>
              <a:ext cx="61675" cy="162575"/>
            </a:xfrm>
            <a:custGeom>
              <a:avLst/>
              <a:gdLst/>
              <a:ahLst/>
              <a:cxnLst/>
              <a:rect l="l" t="t" r="r" b="b"/>
              <a:pathLst>
                <a:path w="2467" h="6503" extrusionOk="0">
                  <a:moveTo>
                    <a:pt x="384" y="1"/>
                  </a:moveTo>
                  <a:lnTo>
                    <a:pt x="0" y="105"/>
                  </a:lnTo>
                  <a:cubicBezTo>
                    <a:pt x="47" y="291"/>
                    <a:pt x="93" y="443"/>
                    <a:pt x="140" y="582"/>
                  </a:cubicBezTo>
                  <a:cubicBezTo>
                    <a:pt x="244" y="873"/>
                    <a:pt x="291" y="1164"/>
                    <a:pt x="338" y="1408"/>
                  </a:cubicBezTo>
                  <a:cubicBezTo>
                    <a:pt x="384" y="1699"/>
                    <a:pt x="477" y="1943"/>
                    <a:pt x="535" y="2234"/>
                  </a:cubicBezTo>
                  <a:cubicBezTo>
                    <a:pt x="535" y="2327"/>
                    <a:pt x="582" y="2373"/>
                    <a:pt x="582" y="2478"/>
                  </a:cubicBezTo>
                  <a:cubicBezTo>
                    <a:pt x="768" y="3199"/>
                    <a:pt x="1012" y="3979"/>
                    <a:pt x="1210" y="4700"/>
                  </a:cubicBezTo>
                  <a:cubicBezTo>
                    <a:pt x="1256" y="5049"/>
                    <a:pt x="1256" y="5281"/>
                    <a:pt x="1012" y="5479"/>
                  </a:cubicBezTo>
                  <a:cubicBezTo>
                    <a:pt x="768" y="5677"/>
                    <a:pt x="873" y="5921"/>
                    <a:pt x="919" y="6154"/>
                  </a:cubicBezTo>
                  <a:cubicBezTo>
                    <a:pt x="1012" y="6398"/>
                    <a:pt x="1256" y="6503"/>
                    <a:pt x="1501" y="6503"/>
                  </a:cubicBezTo>
                  <a:cubicBezTo>
                    <a:pt x="2036" y="6503"/>
                    <a:pt x="2466" y="5921"/>
                    <a:pt x="2326" y="5386"/>
                  </a:cubicBezTo>
                  <a:cubicBezTo>
                    <a:pt x="2280" y="5235"/>
                    <a:pt x="2222" y="5095"/>
                    <a:pt x="2129" y="4944"/>
                  </a:cubicBezTo>
                  <a:cubicBezTo>
                    <a:pt x="1884" y="4944"/>
                    <a:pt x="1791" y="4804"/>
                    <a:pt x="1745" y="4607"/>
                  </a:cubicBezTo>
                  <a:cubicBezTo>
                    <a:pt x="1547" y="4025"/>
                    <a:pt x="1408" y="3397"/>
                    <a:pt x="1210" y="2769"/>
                  </a:cubicBezTo>
                  <a:cubicBezTo>
                    <a:pt x="1012" y="1943"/>
                    <a:pt x="873" y="1117"/>
                    <a:pt x="477" y="338"/>
                  </a:cubicBezTo>
                  <a:cubicBezTo>
                    <a:pt x="431" y="198"/>
                    <a:pt x="431" y="105"/>
                    <a:pt x="384"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7"/>
            <p:cNvSpPr/>
            <p:nvPr/>
          </p:nvSpPr>
          <p:spPr>
            <a:xfrm>
              <a:off x="537325" y="2463325"/>
              <a:ext cx="4975" cy="20650"/>
            </a:xfrm>
            <a:custGeom>
              <a:avLst/>
              <a:gdLst/>
              <a:ahLst/>
              <a:cxnLst/>
              <a:rect l="l" t="t" r="r" b="b"/>
              <a:pathLst>
                <a:path w="199" h="826" extrusionOk="0">
                  <a:moveTo>
                    <a:pt x="199" y="826"/>
                  </a:moveTo>
                  <a:cubicBezTo>
                    <a:pt x="152" y="582"/>
                    <a:pt x="105" y="291"/>
                    <a:pt x="1" y="0"/>
                  </a:cubicBezTo>
                  <a:cubicBezTo>
                    <a:pt x="105" y="291"/>
                    <a:pt x="152" y="582"/>
                    <a:pt x="199" y="826"/>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7"/>
            <p:cNvSpPr/>
            <p:nvPr/>
          </p:nvSpPr>
          <p:spPr>
            <a:xfrm>
              <a:off x="559150" y="3265575"/>
              <a:ext cx="36375" cy="34725"/>
            </a:xfrm>
            <a:custGeom>
              <a:avLst/>
              <a:gdLst/>
              <a:ahLst/>
              <a:cxnLst/>
              <a:rect l="l" t="t" r="r" b="b"/>
              <a:pathLst>
                <a:path w="1455" h="1389" extrusionOk="0">
                  <a:moveTo>
                    <a:pt x="410" y="1"/>
                  </a:moveTo>
                  <a:cubicBezTo>
                    <a:pt x="260" y="1"/>
                    <a:pt x="171" y="99"/>
                    <a:pt x="105" y="338"/>
                  </a:cubicBezTo>
                  <a:cubicBezTo>
                    <a:pt x="47" y="432"/>
                    <a:pt x="47" y="478"/>
                    <a:pt x="47" y="583"/>
                  </a:cubicBezTo>
                  <a:lnTo>
                    <a:pt x="0" y="583"/>
                  </a:lnTo>
                  <a:cubicBezTo>
                    <a:pt x="105" y="769"/>
                    <a:pt x="151" y="1013"/>
                    <a:pt x="291" y="1164"/>
                  </a:cubicBezTo>
                  <a:cubicBezTo>
                    <a:pt x="418" y="1316"/>
                    <a:pt x="612" y="1389"/>
                    <a:pt x="795" y="1389"/>
                  </a:cubicBezTo>
                  <a:cubicBezTo>
                    <a:pt x="963" y="1389"/>
                    <a:pt x="1121" y="1328"/>
                    <a:pt x="1210" y="1211"/>
                  </a:cubicBezTo>
                  <a:cubicBezTo>
                    <a:pt x="1454" y="920"/>
                    <a:pt x="1361" y="525"/>
                    <a:pt x="1070" y="292"/>
                  </a:cubicBezTo>
                  <a:cubicBezTo>
                    <a:pt x="919" y="187"/>
                    <a:pt x="779" y="141"/>
                    <a:pt x="628" y="48"/>
                  </a:cubicBezTo>
                  <a:cubicBezTo>
                    <a:pt x="544" y="17"/>
                    <a:pt x="472" y="1"/>
                    <a:pt x="410" y="1"/>
                  </a:cubicBez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7"/>
            <p:cNvSpPr/>
            <p:nvPr/>
          </p:nvSpPr>
          <p:spPr>
            <a:xfrm>
              <a:off x="455050" y="2640400"/>
              <a:ext cx="132025" cy="176825"/>
            </a:xfrm>
            <a:custGeom>
              <a:avLst/>
              <a:gdLst/>
              <a:ahLst/>
              <a:cxnLst/>
              <a:rect l="l" t="t" r="r" b="b"/>
              <a:pathLst>
                <a:path w="5281" h="7073" extrusionOk="0">
                  <a:moveTo>
                    <a:pt x="2280" y="1"/>
                  </a:moveTo>
                  <a:cubicBezTo>
                    <a:pt x="2233" y="338"/>
                    <a:pt x="2036" y="431"/>
                    <a:pt x="1791" y="524"/>
                  </a:cubicBezTo>
                  <a:cubicBezTo>
                    <a:pt x="1210" y="675"/>
                    <a:pt x="582" y="768"/>
                    <a:pt x="0" y="920"/>
                  </a:cubicBezTo>
                  <a:cubicBezTo>
                    <a:pt x="93" y="1396"/>
                    <a:pt x="244" y="1885"/>
                    <a:pt x="337" y="2373"/>
                  </a:cubicBezTo>
                  <a:cubicBezTo>
                    <a:pt x="582" y="2327"/>
                    <a:pt x="779" y="2222"/>
                    <a:pt x="1012" y="2222"/>
                  </a:cubicBezTo>
                  <a:cubicBezTo>
                    <a:pt x="1043" y="2209"/>
                    <a:pt x="1076" y="2203"/>
                    <a:pt x="1112" y="2203"/>
                  </a:cubicBezTo>
                  <a:cubicBezTo>
                    <a:pt x="1199" y="2203"/>
                    <a:pt x="1301" y="2236"/>
                    <a:pt x="1407" y="2269"/>
                  </a:cubicBezTo>
                  <a:cubicBezTo>
                    <a:pt x="1547" y="2269"/>
                    <a:pt x="1594" y="2420"/>
                    <a:pt x="1454" y="2513"/>
                  </a:cubicBezTo>
                  <a:cubicBezTo>
                    <a:pt x="1303" y="2618"/>
                    <a:pt x="1163" y="2757"/>
                    <a:pt x="1012" y="2850"/>
                  </a:cubicBezTo>
                  <a:cubicBezTo>
                    <a:pt x="872" y="2909"/>
                    <a:pt x="675" y="2955"/>
                    <a:pt x="535" y="3002"/>
                  </a:cubicBezTo>
                  <a:cubicBezTo>
                    <a:pt x="582" y="3246"/>
                    <a:pt x="628" y="3490"/>
                    <a:pt x="721" y="3723"/>
                  </a:cubicBezTo>
                  <a:cubicBezTo>
                    <a:pt x="779" y="3723"/>
                    <a:pt x="826" y="3676"/>
                    <a:pt x="872" y="3676"/>
                  </a:cubicBezTo>
                  <a:cubicBezTo>
                    <a:pt x="1117" y="3630"/>
                    <a:pt x="1407" y="3537"/>
                    <a:pt x="1652" y="3490"/>
                  </a:cubicBezTo>
                  <a:cubicBezTo>
                    <a:pt x="1791" y="3490"/>
                    <a:pt x="1989" y="3537"/>
                    <a:pt x="2036" y="3630"/>
                  </a:cubicBezTo>
                  <a:cubicBezTo>
                    <a:pt x="2036" y="3723"/>
                    <a:pt x="1943" y="3920"/>
                    <a:pt x="1838" y="4014"/>
                  </a:cubicBezTo>
                  <a:cubicBezTo>
                    <a:pt x="1791" y="4118"/>
                    <a:pt x="1652" y="4165"/>
                    <a:pt x="1547" y="4165"/>
                  </a:cubicBezTo>
                  <a:cubicBezTo>
                    <a:pt x="1303" y="4258"/>
                    <a:pt x="1117" y="4258"/>
                    <a:pt x="872" y="4304"/>
                  </a:cubicBezTo>
                  <a:cubicBezTo>
                    <a:pt x="919" y="4502"/>
                    <a:pt x="965" y="4653"/>
                    <a:pt x="1012" y="4839"/>
                  </a:cubicBezTo>
                  <a:cubicBezTo>
                    <a:pt x="1210" y="4746"/>
                    <a:pt x="1407" y="4653"/>
                    <a:pt x="1594" y="4653"/>
                  </a:cubicBezTo>
                  <a:cubicBezTo>
                    <a:pt x="1623" y="4637"/>
                    <a:pt x="1658" y="4630"/>
                    <a:pt x="1695" y="4630"/>
                  </a:cubicBezTo>
                  <a:cubicBezTo>
                    <a:pt x="1791" y="4630"/>
                    <a:pt x="1900" y="4679"/>
                    <a:pt x="1943" y="4746"/>
                  </a:cubicBezTo>
                  <a:cubicBezTo>
                    <a:pt x="1989" y="4793"/>
                    <a:pt x="1943" y="4991"/>
                    <a:pt x="1838" y="5084"/>
                  </a:cubicBezTo>
                  <a:cubicBezTo>
                    <a:pt x="1791" y="5177"/>
                    <a:pt x="1698" y="5235"/>
                    <a:pt x="1652" y="5281"/>
                  </a:cubicBezTo>
                  <a:cubicBezTo>
                    <a:pt x="1501" y="5374"/>
                    <a:pt x="1361" y="5421"/>
                    <a:pt x="1210" y="5526"/>
                  </a:cubicBezTo>
                  <a:cubicBezTo>
                    <a:pt x="1303" y="5816"/>
                    <a:pt x="1361" y="6107"/>
                    <a:pt x="1454" y="6444"/>
                  </a:cubicBezTo>
                  <a:cubicBezTo>
                    <a:pt x="1501" y="6631"/>
                    <a:pt x="1547" y="6875"/>
                    <a:pt x="1594" y="7073"/>
                  </a:cubicBezTo>
                  <a:cubicBezTo>
                    <a:pt x="1698" y="7073"/>
                    <a:pt x="1791" y="7026"/>
                    <a:pt x="1838" y="7026"/>
                  </a:cubicBezTo>
                  <a:cubicBezTo>
                    <a:pt x="2617" y="6735"/>
                    <a:pt x="3396" y="6491"/>
                    <a:pt x="4164" y="6247"/>
                  </a:cubicBezTo>
                  <a:cubicBezTo>
                    <a:pt x="4282" y="6198"/>
                    <a:pt x="4382" y="6178"/>
                    <a:pt x="4467" y="6178"/>
                  </a:cubicBezTo>
                  <a:cubicBezTo>
                    <a:pt x="4627" y="6178"/>
                    <a:pt x="4732" y="6249"/>
                    <a:pt x="4792" y="6340"/>
                  </a:cubicBezTo>
                  <a:lnTo>
                    <a:pt x="4792" y="6398"/>
                  </a:lnTo>
                  <a:lnTo>
                    <a:pt x="5281" y="6340"/>
                  </a:lnTo>
                  <a:lnTo>
                    <a:pt x="5281" y="6293"/>
                  </a:lnTo>
                  <a:cubicBezTo>
                    <a:pt x="5188" y="5572"/>
                    <a:pt x="5036" y="4793"/>
                    <a:pt x="4897" y="4014"/>
                  </a:cubicBezTo>
                  <a:cubicBezTo>
                    <a:pt x="4897" y="3920"/>
                    <a:pt x="4897" y="3781"/>
                    <a:pt x="4850" y="3676"/>
                  </a:cubicBezTo>
                  <a:lnTo>
                    <a:pt x="4699" y="3676"/>
                  </a:lnTo>
                  <a:cubicBezTo>
                    <a:pt x="4606" y="3676"/>
                    <a:pt x="4560" y="3676"/>
                    <a:pt x="4455" y="3630"/>
                  </a:cubicBezTo>
                  <a:cubicBezTo>
                    <a:pt x="4362" y="3630"/>
                    <a:pt x="4315" y="3583"/>
                    <a:pt x="4211" y="3537"/>
                  </a:cubicBezTo>
                  <a:cubicBezTo>
                    <a:pt x="4211" y="3537"/>
                    <a:pt x="4164" y="3490"/>
                    <a:pt x="4118" y="3490"/>
                  </a:cubicBezTo>
                  <a:cubicBezTo>
                    <a:pt x="4071" y="3432"/>
                    <a:pt x="4025" y="3385"/>
                    <a:pt x="3978" y="3292"/>
                  </a:cubicBezTo>
                  <a:cubicBezTo>
                    <a:pt x="3920" y="3292"/>
                    <a:pt x="3920" y="3246"/>
                    <a:pt x="3873" y="3246"/>
                  </a:cubicBezTo>
                  <a:cubicBezTo>
                    <a:pt x="3827" y="3141"/>
                    <a:pt x="3827" y="3095"/>
                    <a:pt x="3780" y="3002"/>
                  </a:cubicBezTo>
                  <a:cubicBezTo>
                    <a:pt x="3734" y="2955"/>
                    <a:pt x="3734" y="2850"/>
                    <a:pt x="3734" y="2804"/>
                  </a:cubicBezTo>
                  <a:cubicBezTo>
                    <a:pt x="3687" y="2757"/>
                    <a:pt x="3687" y="2711"/>
                    <a:pt x="3687" y="2711"/>
                  </a:cubicBezTo>
                  <a:cubicBezTo>
                    <a:pt x="3687" y="2618"/>
                    <a:pt x="3687" y="2560"/>
                    <a:pt x="3734" y="2467"/>
                  </a:cubicBezTo>
                  <a:cubicBezTo>
                    <a:pt x="3734" y="2420"/>
                    <a:pt x="3734" y="2420"/>
                    <a:pt x="3780" y="2373"/>
                  </a:cubicBezTo>
                  <a:cubicBezTo>
                    <a:pt x="3978" y="1931"/>
                    <a:pt x="3873" y="1687"/>
                    <a:pt x="3583" y="1396"/>
                  </a:cubicBezTo>
                  <a:cubicBezTo>
                    <a:pt x="3152" y="920"/>
                    <a:pt x="2710" y="431"/>
                    <a:pt x="2280" y="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7"/>
            <p:cNvSpPr/>
            <p:nvPr/>
          </p:nvSpPr>
          <p:spPr>
            <a:xfrm>
              <a:off x="387275" y="2374925"/>
              <a:ext cx="163450" cy="271325"/>
            </a:xfrm>
            <a:custGeom>
              <a:avLst/>
              <a:gdLst/>
              <a:ahLst/>
              <a:cxnLst/>
              <a:rect l="l" t="t" r="r" b="b"/>
              <a:pathLst>
                <a:path w="6538" h="10853" extrusionOk="0">
                  <a:moveTo>
                    <a:pt x="5817" y="0"/>
                  </a:moveTo>
                  <a:cubicBezTo>
                    <a:pt x="3874" y="873"/>
                    <a:pt x="1932" y="1791"/>
                    <a:pt x="1" y="2664"/>
                  </a:cubicBezTo>
                  <a:cubicBezTo>
                    <a:pt x="187" y="3199"/>
                    <a:pt x="338" y="3687"/>
                    <a:pt x="524" y="4222"/>
                  </a:cubicBezTo>
                  <a:cubicBezTo>
                    <a:pt x="1059" y="4071"/>
                    <a:pt x="1594" y="3873"/>
                    <a:pt x="2129" y="3734"/>
                  </a:cubicBezTo>
                  <a:cubicBezTo>
                    <a:pt x="2269" y="3687"/>
                    <a:pt x="2467" y="3641"/>
                    <a:pt x="2618" y="3641"/>
                  </a:cubicBezTo>
                  <a:cubicBezTo>
                    <a:pt x="2851" y="3641"/>
                    <a:pt x="3002" y="3873"/>
                    <a:pt x="2851" y="4071"/>
                  </a:cubicBezTo>
                  <a:cubicBezTo>
                    <a:pt x="2758" y="4222"/>
                    <a:pt x="2618" y="4315"/>
                    <a:pt x="2467" y="4362"/>
                  </a:cubicBezTo>
                  <a:cubicBezTo>
                    <a:pt x="1932" y="4653"/>
                    <a:pt x="1350" y="4746"/>
                    <a:pt x="722" y="4804"/>
                  </a:cubicBezTo>
                  <a:cubicBezTo>
                    <a:pt x="920" y="5281"/>
                    <a:pt x="1059" y="5723"/>
                    <a:pt x="1211" y="6200"/>
                  </a:cubicBezTo>
                  <a:cubicBezTo>
                    <a:pt x="1455" y="6153"/>
                    <a:pt x="1687" y="6060"/>
                    <a:pt x="1932" y="6014"/>
                  </a:cubicBezTo>
                  <a:cubicBezTo>
                    <a:pt x="1983" y="6005"/>
                    <a:pt x="2032" y="6002"/>
                    <a:pt x="2077" y="6002"/>
                  </a:cubicBezTo>
                  <a:cubicBezTo>
                    <a:pt x="2288" y="6002"/>
                    <a:pt x="2429" y="6085"/>
                    <a:pt x="2467" y="6200"/>
                  </a:cubicBezTo>
                  <a:cubicBezTo>
                    <a:pt x="2513" y="6397"/>
                    <a:pt x="2374" y="6549"/>
                    <a:pt x="2083" y="6642"/>
                  </a:cubicBezTo>
                  <a:cubicBezTo>
                    <a:pt x="1839" y="6735"/>
                    <a:pt x="1641" y="6781"/>
                    <a:pt x="1397" y="6839"/>
                  </a:cubicBezTo>
                  <a:cubicBezTo>
                    <a:pt x="1455" y="7026"/>
                    <a:pt x="1501" y="7177"/>
                    <a:pt x="1548" y="7316"/>
                  </a:cubicBezTo>
                  <a:cubicBezTo>
                    <a:pt x="1687" y="7270"/>
                    <a:pt x="1885" y="7223"/>
                    <a:pt x="2036" y="7177"/>
                  </a:cubicBezTo>
                  <a:cubicBezTo>
                    <a:pt x="2176" y="7177"/>
                    <a:pt x="2327" y="7130"/>
                    <a:pt x="2467" y="7130"/>
                  </a:cubicBezTo>
                  <a:cubicBezTo>
                    <a:pt x="2618" y="7130"/>
                    <a:pt x="2804" y="7130"/>
                    <a:pt x="2804" y="7316"/>
                  </a:cubicBezTo>
                  <a:cubicBezTo>
                    <a:pt x="2804" y="7421"/>
                    <a:pt x="2711" y="7607"/>
                    <a:pt x="2618" y="7654"/>
                  </a:cubicBezTo>
                  <a:cubicBezTo>
                    <a:pt x="2327" y="7805"/>
                    <a:pt x="2036" y="7898"/>
                    <a:pt x="1687" y="8003"/>
                  </a:cubicBezTo>
                  <a:cubicBezTo>
                    <a:pt x="1746" y="8235"/>
                    <a:pt x="1839" y="8584"/>
                    <a:pt x="1932" y="8875"/>
                  </a:cubicBezTo>
                  <a:cubicBezTo>
                    <a:pt x="2036" y="8817"/>
                    <a:pt x="2129" y="8770"/>
                    <a:pt x="2223" y="8724"/>
                  </a:cubicBezTo>
                  <a:cubicBezTo>
                    <a:pt x="2327" y="8677"/>
                    <a:pt x="2420" y="8631"/>
                    <a:pt x="2513" y="8584"/>
                  </a:cubicBezTo>
                  <a:cubicBezTo>
                    <a:pt x="2577" y="8569"/>
                    <a:pt x="2640" y="8562"/>
                    <a:pt x="2700" y="8562"/>
                  </a:cubicBezTo>
                  <a:cubicBezTo>
                    <a:pt x="2871" y="8562"/>
                    <a:pt x="3014" y="8620"/>
                    <a:pt x="3048" y="8724"/>
                  </a:cubicBezTo>
                  <a:cubicBezTo>
                    <a:pt x="3095" y="8968"/>
                    <a:pt x="2955" y="9061"/>
                    <a:pt x="2804" y="9212"/>
                  </a:cubicBezTo>
                  <a:cubicBezTo>
                    <a:pt x="2560" y="9305"/>
                    <a:pt x="2374" y="9457"/>
                    <a:pt x="2129" y="9596"/>
                  </a:cubicBezTo>
                  <a:cubicBezTo>
                    <a:pt x="2223" y="9980"/>
                    <a:pt x="2374" y="10422"/>
                    <a:pt x="2513" y="10852"/>
                  </a:cubicBezTo>
                  <a:cubicBezTo>
                    <a:pt x="3246" y="10713"/>
                    <a:pt x="3921" y="10562"/>
                    <a:pt x="4700" y="10375"/>
                  </a:cubicBezTo>
                  <a:cubicBezTo>
                    <a:pt x="4595" y="10271"/>
                    <a:pt x="4502" y="10224"/>
                    <a:pt x="4409" y="10131"/>
                  </a:cubicBezTo>
                  <a:cubicBezTo>
                    <a:pt x="4305" y="9980"/>
                    <a:pt x="4212" y="9887"/>
                    <a:pt x="4072" y="9794"/>
                  </a:cubicBezTo>
                  <a:cubicBezTo>
                    <a:pt x="3967" y="9689"/>
                    <a:pt x="3874" y="9550"/>
                    <a:pt x="3828" y="9457"/>
                  </a:cubicBezTo>
                  <a:cubicBezTo>
                    <a:pt x="3781" y="9352"/>
                    <a:pt x="3723" y="9259"/>
                    <a:pt x="3676" y="9166"/>
                  </a:cubicBezTo>
                  <a:lnTo>
                    <a:pt x="3676" y="9015"/>
                  </a:lnTo>
                  <a:lnTo>
                    <a:pt x="3676" y="8968"/>
                  </a:lnTo>
                  <a:lnTo>
                    <a:pt x="3676" y="8921"/>
                  </a:lnTo>
                  <a:cubicBezTo>
                    <a:pt x="3723" y="8875"/>
                    <a:pt x="3723" y="8875"/>
                    <a:pt x="3781" y="8875"/>
                  </a:cubicBezTo>
                  <a:cubicBezTo>
                    <a:pt x="3828" y="8875"/>
                    <a:pt x="3828" y="8770"/>
                    <a:pt x="3828" y="8724"/>
                  </a:cubicBezTo>
                  <a:cubicBezTo>
                    <a:pt x="4072" y="7072"/>
                    <a:pt x="4363" y="5432"/>
                    <a:pt x="4595" y="3780"/>
                  </a:cubicBezTo>
                  <a:cubicBezTo>
                    <a:pt x="4700" y="3199"/>
                    <a:pt x="4747" y="2571"/>
                    <a:pt x="4793" y="1943"/>
                  </a:cubicBezTo>
                  <a:cubicBezTo>
                    <a:pt x="4793" y="1838"/>
                    <a:pt x="4840" y="1745"/>
                    <a:pt x="4840" y="1698"/>
                  </a:cubicBezTo>
                  <a:cubicBezTo>
                    <a:pt x="4886" y="1652"/>
                    <a:pt x="4886" y="1605"/>
                    <a:pt x="4886" y="1605"/>
                  </a:cubicBezTo>
                  <a:cubicBezTo>
                    <a:pt x="4944" y="1547"/>
                    <a:pt x="4991" y="1501"/>
                    <a:pt x="5037" y="1454"/>
                  </a:cubicBezTo>
                  <a:cubicBezTo>
                    <a:pt x="5084" y="1408"/>
                    <a:pt x="5130" y="1361"/>
                    <a:pt x="5177" y="1361"/>
                  </a:cubicBezTo>
                  <a:cubicBezTo>
                    <a:pt x="5235" y="1361"/>
                    <a:pt x="5375" y="1501"/>
                    <a:pt x="5421" y="1605"/>
                  </a:cubicBezTo>
                  <a:lnTo>
                    <a:pt x="5863" y="3059"/>
                  </a:lnTo>
                  <a:lnTo>
                    <a:pt x="6247" y="2955"/>
                  </a:lnTo>
                  <a:cubicBezTo>
                    <a:pt x="6154" y="2617"/>
                    <a:pt x="6107" y="2280"/>
                    <a:pt x="6049" y="1943"/>
                  </a:cubicBezTo>
                  <a:cubicBezTo>
                    <a:pt x="6003" y="1838"/>
                    <a:pt x="6003" y="1745"/>
                    <a:pt x="5956" y="1652"/>
                  </a:cubicBezTo>
                  <a:cubicBezTo>
                    <a:pt x="5910" y="1501"/>
                    <a:pt x="5863" y="1361"/>
                    <a:pt x="6003" y="1256"/>
                  </a:cubicBezTo>
                  <a:cubicBezTo>
                    <a:pt x="6049" y="1228"/>
                    <a:pt x="6094" y="1217"/>
                    <a:pt x="6137" y="1217"/>
                  </a:cubicBezTo>
                  <a:cubicBezTo>
                    <a:pt x="6236" y="1217"/>
                    <a:pt x="6326" y="1274"/>
                    <a:pt x="6398" y="1315"/>
                  </a:cubicBezTo>
                  <a:cubicBezTo>
                    <a:pt x="6398" y="1361"/>
                    <a:pt x="6445" y="1361"/>
                    <a:pt x="6445" y="1361"/>
                  </a:cubicBezTo>
                  <a:lnTo>
                    <a:pt x="6538" y="1256"/>
                  </a:lnTo>
                  <a:cubicBezTo>
                    <a:pt x="6154" y="919"/>
                    <a:pt x="6003" y="442"/>
                    <a:pt x="5817" y="0"/>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7"/>
            <p:cNvSpPr/>
            <p:nvPr/>
          </p:nvSpPr>
          <p:spPr>
            <a:xfrm>
              <a:off x="509425" y="2411275"/>
              <a:ext cx="3800" cy="3800"/>
            </a:xfrm>
            <a:custGeom>
              <a:avLst/>
              <a:gdLst/>
              <a:ahLst/>
              <a:cxnLst/>
              <a:rect l="l" t="t" r="r" b="b"/>
              <a:pathLst>
                <a:path w="152" h="152" extrusionOk="0">
                  <a:moveTo>
                    <a:pt x="0" y="151"/>
                  </a:moveTo>
                  <a:cubicBezTo>
                    <a:pt x="58" y="93"/>
                    <a:pt x="105" y="47"/>
                    <a:pt x="151" y="0"/>
                  </a:cubicBezTo>
                  <a:cubicBezTo>
                    <a:pt x="105" y="47"/>
                    <a:pt x="58" y="93"/>
                    <a:pt x="0" y="151"/>
                  </a:cubicBez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7"/>
            <p:cNvSpPr/>
            <p:nvPr/>
          </p:nvSpPr>
          <p:spPr>
            <a:xfrm>
              <a:off x="522800" y="2415050"/>
              <a:ext cx="11075" cy="36375"/>
            </a:xfrm>
            <a:custGeom>
              <a:avLst/>
              <a:gdLst/>
              <a:ahLst/>
              <a:cxnLst/>
              <a:rect l="l" t="t" r="r" b="b"/>
              <a:pathLst>
                <a:path w="443" h="1455" extrusionOk="0">
                  <a:moveTo>
                    <a:pt x="0" y="0"/>
                  </a:moveTo>
                  <a:lnTo>
                    <a:pt x="442" y="1454"/>
                  </a:lnTo>
                  <a:close/>
                </a:path>
              </a:pathLst>
            </a:custGeom>
            <a:solidFill>
              <a:schemeClr val="accent4"/>
            </a:solidFill>
            <a:ln w="9600" cap="flat" cmpd="sng">
              <a:solidFill>
                <a:schemeClr val="accent4"/>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7"/>
            <p:cNvSpPr/>
            <p:nvPr/>
          </p:nvSpPr>
          <p:spPr>
            <a:xfrm>
              <a:off x="470750" y="3348975"/>
              <a:ext cx="42475" cy="46225"/>
            </a:xfrm>
            <a:custGeom>
              <a:avLst/>
              <a:gdLst/>
              <a:ahLst/>
              <a:cxnLst/>
              <a:rect l="l" t="t" r="r" b="b"/>
              <a:pathLst>
                <a:path w="1699" h="1849" extrusionOk="0">
                  <a:moveTo>
                    <a:pt x="699" y="0"/>
                  </a:moveTo>
                  <a:cubicBezTo>
                    <a:pt x="676" y="0"/>
                    <a:pt x="652" y="1"/>
                    <a:pt x="628" y="3"/>
                  </a:cubicBezTo>
                  <a:cubicBezTo>
                    <a:pt x="535" y="50"/>
                    <a:pt x="442" y="96"/>
                    <a:pt x="384" y="155"/>
                  </a:cubicBezTo>
                  <a:cubicBezTo>
                    <a:pt x="291" y="341"/>
                    <a:pt x="151" y="492"/>
                    <a:pt x="93" y="678"/>
                  </a:cubicBezTo>
                  <a:cubicBezTo>
                    <a:pt x="0" y="1027"/>
                    <a:pt x="93" y="1364"/>
                    <a:pt x="337" y="1608"/>
                  </a:cubicBezTo>
                  <a:cubicBezTo>
                    <a:pt x="506" y="1777"/>
                    <a:pt x="691" y="1848"/>
                    <a:pt x="885" y="1848"/>
                  </a:cubicBezTo>
                  <a:cubicBezTo>
                    <a:pt x="1024" y="1848"/>
                    <a:pt x="1168" y="1811"/>
                    <a:pt x="1315" y="1748"/>
                  </a:cubicBezTo>
                  <a:cubicBezTo>
                    <a:pt x="1652" y="1608"/>
                    <a:pt x="1698" y="1318"/>
                    <a:pt x="1698" y="1027"/>
                  </a:cubicBezTo>
                  <a:cubicBezTo>
                    <a:pt x="1698" y="471"/>
                    <a:pt x="1210" y="0"/>
                    <a:pt x="699" y="0"/>
                  </a:cubicBez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7"/>
            <p:cNvSpPr/>
            <p:nvPr/>
          </p:nvSpPr>
          <p:spPr>
            <a:xfrm>
              <a:off x="463475" y="3438600"/>
              <a:ext cx="23000" cy="21850"/>
            </a:xfrm>
            <a:custGeom>
              <a:avLst/>
              <a:gdLst/>
              <a:ahLst/>
              <a:cxnLst/>
              <a:rect l="l" t="t" r="r" b="b"/>
              <a:pathLst>
                <a:path w="920" h="874" extrusionOk="0">
                  <a:moveTo>
                    <a:pt x="628" y="1"/>
                  </a:moveTo>
                  <a:cubicBezTo>
                    <a:pt x="245" y="1"/>
                    <a:pt x="0" y="199"/>
                    <a:pt x="0" y="489"/>
                  </a:cubicBezTo>
                  <a:cubicBezTo>
                    <a:pt x="0" y="687"/>
                    <a:pt x="198" y="873"/>
                    <a:pt x="384" y="873"/>
                  </a:cubicBezTo>
                  <a:cubicBezTo>
                    <a:pt x="675" y="873"/>
                    <a:pt x="919" y="687"/>
                    <a:pt x="919" y="396"/>
                  </a:cubicBezTo>
                  <a:cubicBezTo>
                    <a:pt x="919" y="199"/>
                    <a:pt x="780" y="1"/>
                    <a:pt x="628" y="1"/>
                  </a:cubicBez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7"/>
            <p:cNvSpPr/>
            <p:nvPr/>
          </p:nvSpPr>
          <p:spPr>
            <a:xfrm>
              <a:off x="316925" y="2835725"/>
              <a:ext cx="61650" cy="49850"/>
            </a:xfrm>
            <a:custGeom>
              <a:avLst/>
              <a:gdLst/>
              <a:ahLst/>
              <a:cxnLst/>
              <a:rect l="l" t="t" r="r" b="b"/>
              <a:pathLst>
                <a:path w="2466" h="1994" extrusionOk="0">
                  <a:moveTo>
                    <a:pt x="1073" y="0"/>
                  </a:moveTo>
                  <a:cubicBezTo>
                    <a:pt x="914" y="0"/>
                    <a:pt x="749" y="19"/>
                    <a:pt x="582" y="39"/>
                  </a:cubicBezTo>
                  <a:cubicBezTo>
                    <a:pt x="430" y="271"/>
                    <a:pt x="291" y="469"/>
                    <a:pt x="198" y="713"/>
                  </a:cubicBezTo>
                  <a:cubicBezTo>
                    <a:pt x="0" y="1342"/>
                    <a:pt x="337" y="1923"/>
                    <a:pt x="919" y="1970"/>
                  </a:cubicBezTo>
                  <a:cubicBezTo>
                    <a:pt x="1009" y="1986"/>
                    <a:pt x="1096" y="1994"/>
                    <a:pt x="1180" y="1994"/>
                  </a:cubicBezTo>
                  <a:cubicBezTo>
                    <a:pt x="1635" y="1994"/>
                    <a:pt x="1995" y="1761"/>
                    <a:pt x="2280" y="1388"/>
                  </a:cubicBezTo>
                  <a:cubicBezTo>
                    <a:pt x="2419" y="1249"/>
                    <a:pt x="2466" y="1051"/>
                    <a:pt x="2326" y="853"/>
                  </a:cubicBezTo>
                  <a:cubicBezTo>
                    <a:pt x="2233" y="667"/>
                    <a:pt x="2082" y="469"/>
                    <a:pt x="1884" y="330"/>
                  </a:cubicBezTo>
                  <a:cubicBezTo>
                    <a:pt x="1662" y="69"/>
                    <a:pt x="1380" y="0"/>
                    <a:pt x="1073" y="0"/>
                  </a:cubicBez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7"/>
            <p:cNvSpPr/>
            <p:nvPr/>
          </p:nvSpPr>
          <p:spPr>
            <a:xfrm>
              <a:off x="275625" y="2766325"/>
              <a:ext cx="35200" cy="30250"/>
            </a:xfrm>
            <a:custGeom>
              <a:avLst/>
              <a:gdLst/>
              <a:ahLst/>
              <a:cxnLst/>
              <a:rect l="l" t="t" r="r" b="b"/>
              <a:pathLst>
                <a:path w="1408" h="1210" extrusionOk="0">
                  <a:moveTo>
                    <a:pt x="442" y="0"/>
                  </a:moveTo>
                  <a:cubicBezTo>
                    <a:pt x="105" y="140"/>
                    <a:pt x="0" y="291"/>
                    <a:pt x="105" y="721"/>
                  </a:cubicBezTo>
                  <a:cubicBezTo>
                    <a:pt x="152" y="1012"/>
                    <a:pt x="338" y="1210"/>
                    <a:pt x="629" y="1210"/>
                  </a:cubicBezTo>
                  <a:cubicBezTo>
                    <a:pt x="919" y="1210"/>
                    <a:pt x="1268" y="965"/>
                    <a:pt x="1361" y="675"/>
                  </a:cubicBezTo>
                  <a:cubicBezTo>
                    <a:pt x="1408" y="489"/>
                    <a:pt x="1268" y="384"/>
                    <a:pt x="1117" y="291"/>
                  </a:cubicBezTo>
                  <a:cubicBezTo>
                    <a:pt x="978" y="198"/>
                    <a:pt x="826" y="93"/>
                    <a:pt x="629" y="47"/>
                  </a:cubicBezTo>
                  <a:lnTo>
                    <a:pt x="442" y="0"/>
                  </a:ln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7"/>
            <p:cNvSpPr/>
            <p:nvPr/>
          </p:nvSpPr>
          <p:spPr>
            <a:xfrm>
              <a:off x="2729275" y="3407525"/>
              <a:ext cx="41025" cy="39825"/>
            </a:xfrm>
            <a:custGeom>
              <a:avLst/>
              <a:gdLst/>
              <a:ahLst/>
              <a:cxnLst/>
              <a:rect l="l" t="t" r="r" b="b"/>
              <a:pathLst>
                <a:path w="1641" h="1593" extrusionOk="0">
                  <a:moveTo>
                    <a:pt x="618" y="0"/>
                  </a:moveTo>
                  <a:cubicBezTo>
                    <a:pt x="404" y="0"/>
                    <a:pt x="209" y="115"/>
                    <a:pt x="94" y="371"/>
                  </a:cubicBezTo>
                  <a:cubicBezTo>
                    <a:pt x="94" y="476"/>
                    <a:pt x="47" y="569"/>
                    <a:pt x="47" y="662"/>
                  </a:cubicBezTo>
                  <a:cubicBezTo>
                    <a:pt x="47" y="720"/>
                    <a:pt x="47" y="767"/>
                    <a:pt x="1" y="813"/>
                  </a:cubicBezTo>
                  <a:cubicBezTo>
                    <a:pt x="47" y="1302"/>
                    <a:pt x="291" y="1593"/>
                    <a:pt x="675" y="1593"/>
                  </a:cubicBezTo>
                  <a:cubicBezTo>
                    <a:pt x="1013" y="1593"/>
                    <a:pt x="1257" y="1442"/>
                    <a:pt x="1455" y="1197"/>
                  </a:cubicBezTo>
                  <a:cubicBezTo>
                    <a:pt x="1641" y="907"/>
                    <a:pt x="1641" y="523"/>
                    <a:pt x="1350" y="278"/>
                  </a:cubicBezTo>
                  <a:cubicBezTo>
                    <a:pt x="1210" y="185"/>
                    <a:pt x="1059" y="139"/>
                    <a:pt x="827" y="34"/>
                  </a:cubicBezTo>
                  <a:cubicBezTo>
                    <a:pt x="756" y="12"/>
                    <a:pt x="686"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7"/>
            <p:cNvSpPr/>
            <p:nvPr/>
          </p:nvSpPr>
          <p:spPr>
            <a:xfrm>
              <a:off x="2732775" y="3355150"/>
              <a:ext cx="15725" cy="18050"/>
            </a:xfrm>
            <a:custGeom>
              <a:avLst/>
              <a:gdLst/>
              <a:ahLst/>
              <a:cxnLst/>
              <a:rect l="l" t="t" r="r" b="b"/>
              <a:pathLst>
                <a:path w="629" h="722" extrusionOk="0">
                  <a:moveTo>
                    <a:pt x="338" y="1"/>
                  </a:moveTo>
                  <a:cubicBezTo>
                    <a:pt x="245" y="1"/>
                    <a:pt x="198" y="47"/>
                    <a:pt x="105" y="140"/>
                  </a:cubicBezTo>
                  <a:cubicBezTo>
                    <a:pt x="47" y="198"/>
                    <a:pt x="0" y="338"/>
                    <a:pt x="0" y="431"/>
                  </a:cubicBezTo>
                  <a:cubicBezTo>
                    <a:pt x="0" y="582"/>
                    <a:pt x="151" y="722"/>
                    <a:pt x="291" y="722"/>
                  </a:cubicBezTo>
                  <a:cubicBezTo>
                    <a:pt x="396" y="722"/>
                    <a:pt x="489" y="675"/>
                    <a:pt x="535" y="582"/>
                  </a:cubicBezTo>
                  <a:cubicBezTo>
                    <a:pt x="582" y="536"/>
                    <a:pt x="628" y="431"/>
                    <a:pt x="628" y="338"/>
                  </a:cubicBezTo>
                  <a:cubicBezTo>
                    <a:pt x="628" y="140"/>
                    <a:pt x="489" y="1"/>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7"/>
            <p:cNvSpPr/>
            <p:nvPr/>
          </p:nvSpPr>
          <p:spPr>
            <a:xfrm>
              <a:off x="2635925" y="3444300"/>
              <a:ext cx="83500" cy="109475"/>
            </a:xfrm>
            <a:custGeom>
              <a:avLst/>
              <a:gdLst/>
              <a:ahLst/>
              <a:cxnLst/>
              <a:rect l="l" t="t" r="r" b="b"/>
              <a:pathLst>
                <a:path w="3340" h="4379" extrusionOk="0">
                  <a:moveTo>
                    <a:pt x="1414" y="0"/>
                  </a:moveTo>
                  <a:cubicBezTo>
                    <a:pt x="1400" y="0"/>
                    <a:pt x="1384" y="6"/>
                    <a:pt x="1362" y="17"/>
                  </a:cubicBezTo>
                  <a:cubicBezTo>
                    <a:pt x="1257" y="17"/>
                    <a:pt x="1211" y="64"/>
                    <a:pt x="1257" y="261"/>
                  </a:cubicBezTo>
                  <a:cubicBezTo>
                    <a:pt x="1257" y="308"/>
                    <a:pt x="1304" y="308"/>
                    <a:pt x="1304" y="354"/>
                  </a:cubicBezTo>
                  <a:cubicBezTo>
                    <a:pt x="1362" y="599"/>
                    <a:pt x="1408" y="843"/>
                    <a:pt x="1455" y="1134"/>
                  </a:cubicBezTo>
                  <a:lnTo>
                    <a:pt x="1548" y="1669"/>
                  </a:lnTo>
                  <a:lnTo>
                    <a:pt x="1362" y="1622"/>
                  </a:lnTo>
                  <a:cubicBezTo>
                    <a:pt x="1304" y="1576"/>
                    <a:pt x="1211" y="1518"/>
                    <a:pt x="1164" y="1471"/>
                  </a:cubicBezTo>
                  <a:cubicBezTo>
                    <a:pt x="1013" y="1424"/>
                    <a:pt x="873" y="1378"/>
                    <a:pt x="722" y="1331"/>
                  </a:cubicBezTo>
                  <a:cubicBezTo>
                    <a:pt x="671" y="1314"/>
                    <a:pt x="626" y="1304"/>
                    <a:pt x="585" y="1304"/>
                  </a:cubicBezTo>
                  <a:cubicBezTo>
                    <a:pt x="513" y="1304"/>
                    <a:pt x="451" y="1336"/>
                    <a:pt x="385" y="1424"/>
                  </a:cubicBezTo>
                  <a:cubicBezTo>
                    <a:pt x="338" y="1518"/>
                    <a:pt x="385" y="1576"/>
                    <a:pt x="583" y="1715"/>
                  </a:cubicBezTo>
                  <a:cubicBezTo>
                    <a:pt x="676" y="1762"/>
                    <a:pt x="827" y="1866"/>
                    <a:pt x="966" y="1960"/>
                  </a:cubicBezTo>
                  <a:lnTo>
                    <a:pt x="1408" y="2204"/>
                  </a:lnTo>
                  <a:lnTo>
                    <a:pt x="920" y="2297"/>
                  </a:lnTo>
                  <a:cubicBezTo>
                    <a:pt x="873" y="2343"/>
                    <a:pt x="780" y="2343"/>
                    <a:pt x="722" y="2343"/>
                  </a:cubicBezTo>
                  <a:cubicBezTo>
                    <a:pt x="536" y="2390"/>
                    <a:pt x="292" y="2448"/>
                    <a:pt x="141" y="2495"/>
                  </a:cubicBezTo>
                  <a:cubicBezTo>
                    <a:pt x="94" y="2541"/>
                    <a:pt x="1" y="2634"/>
                    <a:pt x="1" y="2681"/>
                  </a:cubicBezTo>
                  <a:cubicBezTo>
                    <a:pt x="1" y="2739"/>
                    <a:pt x="1" y="2739"/>
                    <a:pt x="94" y="2739"/>
                  </a:cubicBezTo>
                  <a:lnTo>
                    <a:pt x="338" y="2739"/>
                  </a:lnTo>
                  <a:cubicBezTo>
                    <a:pt x="583" y="2681"/>
                    <a:pt x="827" y="2634"/>
                    <a:pt x="1013" y="2634"/>
                  </a:cubicBezTo>
                  <a:lnTo>
                    <a:pt x="1304" y="2588"/>
                  </a:lnTo>
                  <a:lnTo>
                    <a:pt x="1304" y="2739"/>
                  </a:lnTo>
                  <a:cubicBezTo>
                    <a:pt x="1257" y="2832"/>
                    <a:pt x="1257" y="2925"/>
                    <a:pt x="1257" y="3030"/>
                  </a:cubicBezTo>
                  <a:cubicBezTo>
                    <a:pt x="1211" y="3216"/>
                    <a:pt x="1164" y="3460"/>
                    <a:pt x="1118" y="3658"/>
                  </a:cubicBezTo>
                  <a:cubicBezTo>
                    <a:pt x="1118" y="3704"/>
                    <a:pt x="1164" y="3751"/>
                    <a:pt x="1164" y="3797"/>
                  </a:cubicBezTo>
                  <a:cubicBezTo>
                    <a:pt x="1257" y="3751"/>
                    <a:pt x="1304" y="3751"/>
                    <a:pt x="1304" y="3704"/>
                  </a:cubicBezTo>
                  <a:cubicBezTo>
                    <a:pt x="1408" y="3611"/>
                    <a:pt x="1455" y="3507"/>
                    <a:pt x="1501" y="3367"/>
                  </a:cubicBezTo>
                  <a:cubicBezTo>
                    <a:pt x="1548" y="3320"/>
                    <a:pt x="1595" y="3262"/>
                    <a:pt x="1595" y="3216"/>
                  </a:cubicBezTo>
                  <a:lnTo>
                    <a:pt x="1746" y="2971"/>
                  </a:lnTo>
                  <a:lnTo>
                    <a:pt x="1792" y="3216"/>
                  </a:lnTo>
                  <a:cubicBezTo>
                    <a:pt x="1792" y="3320"/>
                    <a:pt x="1792" y="3320"/>
                    <a:pt x="1839" y="3367"/>
                  </a:cubicBezTo>
                  <a:cubicBezTo>
                    <a:pt x="1839" y="3460"/>
                    <a:pt x="1839" y="3553"/>
                    <a:pt x="1885" y="3611"/>
                  </a:cubicBezTo>
                  <a:lnTo>
                    <a:pt x="1885" y="3704"/>
                  </a:lnTo>
                  <a:cubicBezTo>
                    <a:pt x="1990" y="3902"/>
                    <a:pt x="2037" y="4088"/>
                    <a:pt x="2130" y="4286"/>
                  </a:cubicBezTo>
                  <a:cubicBezTo>
                    <a:pt x="2130" y="4332"/>
                    <a:pt x="2234" y="4379"/>
                    <a:pt x="2281" y="4379"/>
                  </a:cubicBezTo>
                  <a:cubicBezTo>
                    <a:pt x="2327" y="4379"/>
                    <a:pt x="2374" y="4286"/>
                    <a:pt x="2374" y="4193"/>
                  </a:cubicBezTo>
                  <a:cubicBezTo>
                    <a:pt x="2374" y="4088"/>
                    <a:pt x="2374" y="3948"/>
                    <a:pt x="2327" y="3797"/>
                  </a:cubicBezTo>
                  <a:cubicBezTo>
                    <a:pt x="2327" y="3553"/>
                    <a:pt x="2281" y="3320"/>
                    <a:pt x="2234" y="3076"/>
                  </a:cubicBezTo>
                  <a:lnTo>
                    <a:pt x="2130" y="2495"/>
                  </a:lnTo>
                  <a:lnTo>
                    <a:pt x="2420" y="2681"/>
                  </a:lnTo>
                  <a:cubicBezTo>
                    <a:pt x="2525" y="2739"/>
                    <a:pt x="2572" y="2785"/>
                    <a:pt x="2665" y="2785"/>
                  </a:cubicBezTo>
                  <a:cubicBezTo>
                    <a:pt x="2816" y="2878"/>
                    <a:pt x="2955" y="2925"/>
                    <a:pt x="3107" y="2971"/>
                  </a:cubicBezTo>
                  <a:cubicBezTo>
                    <a:pt x="3200" y="2971"/>
                    <a:pt x="3246" y="2925"/>
                    <a:pt x="3246" y="2925"/>
                  </a:cubicBezTo>
                  <a:cubicBezTo>
                    <a:pt x="3246" y="2925"/>
                    <a:pt x="3246" y="2878"/>
                    <a:pt x="3200" y="2785"/>
                  </a:cubicBezTo>
                  <a:cubicBezTo>
                    <a:pt x="3153" y="2739"/>
                    <a:pt x="3153" y="2681"/>
                    <a:pt x="3107" y="2634"/>
                  </a:cubicBezTo>
                  <a:cubicBezTo>
                    <a:pt x="3048" y="2634"/>
                    <a:pt x="3048" y="2588"/>
                    <a:pt x="3048" y="2588"/>
                  </a:cubicBezTo>
                  <a:lnTo>
                    <a:pt x="2955" y="2495"/>
                  </a:lnTo>
                  <a:lnTo>
                    <a:pt x="3048" y="2448"/>
                  </a:lnTo>
                  <a:cubicBezTo>
                    <a:pt x="3107" y="2390"/>
                    <a:pt x="3107" y="2390"/>
                    <a:pt x="3153" y="2390"/>
                  </a:cubicBezTo>
                  <a:lnTo>
                    <a:pt x="3246" y="2297"/>
                  </a:lnTo>
                  <a:lnTo>
                    <a:pt x="3339" y="2204"/>
                  </a:lnTo>
                  <a:cubicBezTo>
                    <a:pt x="3293" y="2157"/>
                    <a:pt x="3246" y="2099"/>
                    <a:pt x="3246" y="2099"/>
                  </a:cubicBezTo>
                  <a:lnTo>
                    <a:pt x="2665" y="2099"/>
                  </a:lnTo>
                  <a:cubicBezTo>
                    <a:pt x="2572" y="2099"/>
                    <a:pt x="2467" y="2099"/>
                    <a:pt x="2327" y="2053"/>
                  </a:cubicBezTo>
                  <a:lnTo>
                    <a:pt x="2130" y="2053"/>
                  </a:lnTo>
                  <a:lnTo>
                    <a:pt x="2130" y="1913"/>
                  </a:lnTo>
                  <a:cubicBezTo>
                    <a:pt x="2176" y="1808"/>
                    <a:pt x="2176" y="1715"/>
                    <a:pt x="2234" y="1622"/>
                  </a:cubicBezTo>
                  <a:cubicBezTo>
                    <a:pt x="2281" y="1378"/>
                    <a:pt x="2374" y="1134"/>
                    <a:pt x="2420" y="936"/>
                  </a:cubicBezTo>
                  <a:cubicBezTo>
                    <a:pt x="2420" y="889"/>
                    <a:pt x="2374" y="796"/>
                    <a:pt x="2374" y="750"/>
                  </a:cubicBezTo>
                  <a:lnTo>
                    <a:pt x="2327" y="750"/>
                  </a:lnTo>
                  <a:cubicBezTo>
                    <a:pt x="2281" y="750"/>
                    <a:pt x="2176" y="796"/>
                    <a:pt x="2130" y="843"/>
                  </a:cubicBezTo>
                  <a:cubicBezTo>
                    <a:pt x="2130" y="843"/>
                    <a:pt x="2083" y="889"/>
                    <a:pt x="2083" y="994"/>
                  </a:cubicBezTo>
                  <a:cubicBezTo>
                    <a:pt x="2037" y="994"/>
                    <a:pt x="2037" y="1041"/>
                    <a:pt x="1990" y="1087"/>
                  </a:cubicBezTo>
                  <a:lnTo>
                    <a:pt x="1885" y="1227"/>
                  </a:lnTo>
                  <a:lnTo>
                    <a:pt x="1839" y="1041"/>
                  </a:lnTo>
                  <a:cubicBezTo>
                    <a:pt x="1792" y="994"/>
                    <a:pt x="1792" y="889"/>
                    <a:pt x="1746" y="796"/>
                  </a:cubicBezTo>
                  <a:cubicBezTo>
                    <a:pt x="1699" y="599"/>
                    <a:pt x="1653" y="459"/>
                    <a:pt x="1548" y="261"/>
                  </a:cubicBezTo>
                  <a:lnTo>
                    <a:pt x="1548" y="215"/>
                  </a:lnTo>
                  <a:cubicBezTo>
                    <a:pt x="1477" y="63"/>
                    <a:pt x="1460" y="0"/>
                    <a:pt x="1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7"/>
            <p:cNvSpPr/>
            <p:nvPr/>
          </p:nvSpPr>
          <p:spPr>
            <a:xfrm>
              <a:off x="2673450" y="3376950"/>
              <a:ext cx="25625" cy="21850"/>
            </a:xfrm>
            <a:custGeom>
              <a:avLst/>
              <a:gdLst/>
              <a:ahLst/>
              <a:cxnLst/>
              <a:rect l="l" t="t" r="r" b="b"/>
              <a:pathLst>
                <a:path w="1025" h="874" extrusionOk="0">
                  <a:moveTo>
                    <a:pt x="582" y="1"/>
                  </a:moveTo>
                  <a:cubicBezTo>
                    <a:pt x="338" y="1"/>
                    <a:pt x="152" y="141"/>
                    <a:pt x="47" y="292"/>
                  </a:cubicBezTo>
                  <a:cubicBezTo>
                    <a:pt x="0" y="385"/>
                    <a:pt x="47" y="536"/>
                    <a:pt x="94" y="676"/>
                  </a:cubicBezTo>
                  <a:cubicBezTo>
                    <a:pt x="198" y="780"/>
                    <a:pt x="338" y="873"/>
                    <a:pt x="489" y="873"/>
                  </a:cubicBezTo>
                  <a:cubicBezTo>
                    <a:pt x="675" y="873"/>
                    <a:pt x="873" y="722"/>
                    <a:pt x="966" y="583"/>
                  </a:cubicBezTo>
                  <a:cubicBezTo>
                    <a:pt x="1024" y="385"/>
                    <a:pt x="1024" y="245"/>
                    <a:pt x="919" y="141"/>
                  </a:cubicBezTo>
                  <a:cubicBezTo>
                    <a:pt x="826" y="48"/>
                    <a:pt x="733" y="1"/>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7"/>
            <p:cNvSpPr/>
            <p:nvPr/>
          </p:nvSpPr>
          <p:spPr>
            <a:xfrm>
              <a:off x="2440825" y="3595725"/>
              <a:ext cx="246025" cy="202900"/>
            </a:xfrm>
            <a:custGeom>
              <a:avLst/>
              <a:gdLst/>
              <a:ahLst/>
              <a:cxnLst/>
              <a:rect l="l" t="t" r="r" b="b"/>
              <a:pathLst>
                <a:path w="9841" h="8116" extrusionOk="0">
                  <a:moveTo>
                    <a:pt x="1550" y="1"/>
                  </a:moveTo>
                  <a:cubicBezTo>
                    <a:pt x="1450" y="1"/>
                    <a:pt x="1394" y="34"/>
                    <a:pt x="1361" y="67"/>
                  </a:cubicBezTo>
                  <a:cubicBezTo>
                    <a:pt x="1315" y="171"/>
                    <a:pt x="1256" y="311"/>
                    <a:pt x="1315" y="462"/>
                  </a:cubicBezTo>
                  <a:cubicBezTo>
                    <a:pt x="1361" y="602"/>
                    <a:pt x="1408" y="695"/>
                    <a:pt x="1454" y="799"/>
                  </a:cubicBezTo>
                  <a:cubicBezTo>
                    <a:pt x="1454" y="846"/>
                    <a:pt x="1501" y="892"/>
                    <a:pt x="1501" y="985"/>
                  </a:cubicBezTo>
                  <a:lnTo>
                    <a:pt x="1745" y="1672"/>
                  </a:lnTo>
                  <a:cubicBezTo>
                    <a:pt x="1896" y="2009"/>
                    <a:pt x="1989" y="2300"/>
                    <a:pt x="2129" y="2637"/>
                  </a:cubicBezTo>
                  <a:lnTo>
                    <a:pt x="2129" y="2684"/>
                  </a:lnTo>
                  <a:lnTo>
                    <a:pt x="1745" y="3021"/>
                  </a:lnTo>
                  <a:cubicBezTo>
                    <a:pt x="1361" y="3416"/>
                    <a:pt x="966" y="3754"/>
                    <a:pt x="628" y="4091"/>
                  </a:cubicBezTo>
                  <a:cubicBezTo>
                    <a:pt x="442" y="4289"/>
                    <a:pt x="245" y="4533"/>
                    <a:pt x="93" y="4719"/>
                  </a:cubicBezTo>
                  <a:cubicBezTo>
                    <a:pt x="47" y="4824"/>
                    <a:pt x="0" y="4963"/>
                    <a:pt x="47" y="5056"/>
                  </a:cubicBezTo>
                  <a:cubicBezTo>
                    <a:pt x="47" y="5161"/>
                    <a:pt x="151" y="5254"/>
                    <a:pt x="291" y="5301"/>
                  </a:cubicBezTo>
                  <a:cubicBezTo>
                    <a:pt x="384" y="5347"/>
                    <a:pt x="489" y="5405"/>
                    <a:pt x="582" y="5405"/>
                  </a:cubicBezTo>
                  <a:cubicBezTo>
                    <a:pt x="826" y="5452"/>
                    <a:pt x="1117" y="5452"/>
                    <a:pt x="1408" y="5452"/>
                  </a:cubicBezTo>
                  <a:cubicBezTo>
                    <a:pt x="1943" y="5452"/>
                    <a:pt x="2478" y="5452"/>
                    <a:pt x="3001" y="5405"/>
                  </a:cubicBezTo>
                  <a:lnTo>
                    <a:pt x="3781" y="5405"/>
                  </a:lnTo>
                  <a:lnTo>
                    <a:pt x="3827" y="5498"/>
                  </a:lnTo>
                  <a:cubicBezTo>
                    <a:pt x="3932" y="6173"/>
                    <a:pt x="4269" y="6755"/>
                    <a:pt x="4653" y="7336"/>
                  </a:cubicBezTo>
                  <a:cubicBezTo>
                    <a:pt x="4746" y="7534"/>
                    <a:pt x="4851" y="7673"/>
                    <a:pt x="4944" y="7825"/>
                  </a:cubicBezTo>
                  <a:cubicBezTo>
                    <a:pt x="5037" y="7964"/>
                    <a:pt x="5188" y="8115"/>
                    <a:pt x="5281" y="8115"/>
                  </a:cubicBezTo>
                  <a:cubicBezTo>
                    <a:pt x="5432" y="8115"/>
                    <a:pt x="5572" y="7964"/>
                    <a:pt x="5676" y="7778"/>
                  </a:cubicBezTo>
                  <a:cubicBezTo>
                    <a:pt x="5816" y="7243"/>
                    <a:pt x="6014" y="6755"/>
                    <a:pt x="6153" y="6220"/>
                  </a:cubicBezTo>
                  <a:cubicBezTo>
                    <a:pt x="6258" y="5929"/>
                    <a:pt x="6351" y="5638"/>
                    <a:pt x="6444" y="5347"/>
                  </a:cubicBezTo>
                  <a:cubicBezTo>
                    <a:pt x="6444" y="5254"/>
                    <a:pt x="6549" y="5161"/>
                    <a:pt x="6642" y="5115"/>
                  </a:cubicBezTo>
                  <a:cubicBezTo>
                    <a:pt x="7805" y="4824"/>
                    <a:pt x="8724" y="4475"/>
                    <a:pt x="9596" y="4045"/>
                  </a:cubicBezTo>
                  <a:cubicBezTo>
                    <a:pt x="9747" y="3998"/>
                    <a:pt x="9794" y="3893"/>
                    <a:pt x="9841" y="3800"/>
                  </a:cubicBezTo>
                  <a:cubicBezTo>
                    <a:pt x="9841" y="3661"/>
                    <a:pt x="9747" y="3556"/>
                    <a:pt x="9643" y="3463"/>
                  </a:cubicBezTo>
                  <a:cubicBezTo>
                    <a:pt x="9457" y="3370"/>
                    <a:pt x="9259" y="3219"/>
                    <a:pt x="9061" y="3126"/>
                  </a:cubicBezTo>
                  <a:cubicBezTo>
                    <a:pt x="8387" y="2881"/>
                    <a:pt x="7758" y="2591"/>
                    <a:pt x="7177" y="2102"/>
                  </a:cubicBezTo>
                  <a:cubicBezTo>
                    <a:pt x="7130" y="2056"/>
                    <a:pt x="7072" y="2009"/>
                    <a:pt x="7072" y="1962"/>
                  </a:cubicBezTo>
                  <a:lnTo>
                    <a:pt x="6688" y="1962"/>
                  </a:lnTo>
                  <a:lnTo>
                    <a:pt x="6688" y="2009"/>
                  </a:lnTo>
                  <a:cubicBezTo>
                    <a:pt x="6688" y="2253"/>
                    <a:pt x="6781" y="2346"/>
                    <a:pt x="6979" y="2346"/>
                  </a:cubicBezTo>
                  <a:cubicBezTo>
                    <a:pt x="7072" y="2346"/>
                    <a:pt x="7130" y="2439"/>
                    <a:pt x="7177" y="2544"/>
                  </a:cubicBezTo>
                  <a:cubicBezTo>
                    <a:pt x="7316" y="2788"/>
                    <a:pt x="7561" y="2974"/>
                    <a:pt x="7852" y="3126"/>
                  </a:cubicBezTo>
                  <a:cubicBezTo>
                    <a:pt x="8096" y="3219"/>
                    <a:pt x="8340" y="3370"/>
                    <a:pt x="8631" y="3463"/>
                  </a:cubicBezTo>
                  <a:cubicBezTo>
                    <a:pt x="8724" y="3509"/>
                    <a:pt x="8875" y="3603"/>
                    <a:pt x="8968" y="3661"/>
                  </a:cubicBezTo>
                  <a:lnTo>
                    <a:pt x="9166" y="3754"/>
                  </a:lnTo>
                  <a:lnTo>
                    <a:pt x="8968" y="3800"/>
                  </a:lnTo>
                  <a:cubicBezTo>
                    <a:pt x="8922" y="3847"/>
                    <a:pt x="8922" y="3847"/>
                    <a:pt x="8875" y="3893"/>
                  </a:cubicBezTo>
                  <a:cubicBezTo>
                    <a:pt x="8817" y="3893"/>
                    <a:pt x="8724" y="3951"/>
                    <a:pt x="8677" y="3951"/>
                  </a:cubicBezTo>
                  <a:cubicBezTo>
                    <a:pt x="8433" y="4045"/>
                    <a:pt x="8235" y="4138"/>
                    <a:pt x="8003" y="4184"/>
                  </a:cubicBezTo>
                  <a:cubicBezTo>
                    <a:pt x="7712" y="4335"/>
                    <a:pt x="7363" y="4428"/>
                    <a:pt x="7072" y="4533"/>
                  </a:cubicBezTo>
                  <a:lnTo>
                    <a:pt x="6933" y="4580"/>
                  </a:lnTo>
                  <a:cubicBezTo>
                    <a:pt x="6735" y="4673"/>
                    <a:pt x="6549" y="4719"/>
                    <a:pt x="6351" y="4870"/>
                  </a:cubicBezTo>
                  <a:cubicBezTo>
                    <a:pt x="6200" y="4917"/>
                    <a:pt x="6107" y="5115"/>
                    <a:pt x="6014" y="5254"/>
                  </a:cubicBezTo>
                  <a:cubicBezTo>
                    <a:pt x="5909" y="5498"/>
                    <a:pt x="5816" y="5789"/>
                    <a:pt x="5723" y="6033"/>
                  </a:cubicBezTo>
                  <a:cubicBezTo>
                    <a:pt x="5723" y="6173"/>
                    <a:pt x="5676" y="6278"/>
                    <a:pt x="5618" y="6417"/>
                  </a:cubicBezTo>
                  <a:cubicBezTo>
                    <a:pt x="5525" y="6662"/>
                    <a:pt x="5432" y="6906"/>
                    <a:pt x="5386" y="7150"/>
                  </a:cubicBezTo>
                  <a:lnTo>
                    <a:pt x="5327" y="7243"/>
                  </a:lnTo>
                  <a:lnTo>
                    <a:pt x="5141" y="7243"/>
                  </a:lnTo>
                  <a:lnTo>
                    <a:pt x="4897" y="6801"/>
                  </a:lnTo>
                  <a:cubicBezTo>
                    <a:pt x="4699" y="6417"/>
                    <a:pt x="4560" y="6080"/>
                    <a:pt x="4362" y="5696"/>
                  </a:cubicBezTo>
                  <a:cubicBezTo>
                    <a:pt x="4316" y="5638"/>
                    <a:pt x="4316" y="5545"/>
                    <a:pt x="4269" y="5498"/>
                  </a:cubicBezTo>
                  <a:lnTo>
                    <a:pt x="4269" y="5347"/>
                  </a:lnTo>
                  <a:cubicBezTo>
                    <a:pt x="4118" y="5010"/>
                    <a:pt x="4071" y="4963"/>
                    <a:pt x="3781" y="4963"/>
                  </a:cubicBezTo>
                  <a:lnTo>
                    <a:pt x="3687" y="4963"/>
                  </a:lnTo>
                  <a:cubicBezTo>
                    <a:pt x="3106" y="4963"/>
                    <a:pt x="2524" y="5010"/>
                    <a:pt x="1989" y="5010"/>
                  </a:cubicBezTo>
                  <a:lnTo>
                    <a:pt x="628" y="5010"/>
                  </a:lnTo>
                  <a:lnTo>
                    <a:pt x="582" y="4963"/>
                  </a:lnTo>
                  <a:lnTo>
                    <a:pt x="582" y="4870"/>
                  </a:lnTo>
                  <a:lnTo>
                    <a:pt x="535" y="4824"/>
                  </a:lnTo>
                  <a:lnTo>
                    <a:pt x="675" y="4673"/>
                  </a:lnTo>
                  <a:cubicBezTo>
                    <a:pt x="733" y="4626"/>
                    <a:pt x="826" y="4533"/>
                    <a:pt x="873" y="4428"/>
                  </a:cubicBezTo>
                  <a:lnTo>
                    <a:pt x="1070" y="4242"/>
                  </a:lnTo>
                  <a:cubicBezTo>
                    <a:pt x="1547" y="3800"/>
                    <a:pt x="1989" y="3370"/>
                    <a:pt x="2420" y="2928"/>
                  </a:cubicBezTo>
                  <a:cubicBezTo>
                    <a:pt x="2571" y="2788"/>
                    <a:pt x="2617" y="2684"/>
                    <a:pt x="2524" y="2498"/>
                  </a:cubicBezTo>
                  <a:cubicBezTo>
                    <a:pt x="2327" y="2009"/>
                    <a:pt x="2187" y="1567"/>
                    <a:pt x="1989" y="1090"/>
                  </a:cubicBezTo>
                  <a:cubicBezTo>
                    <a:pt x="1943" y="892"/>
                    <a:pt x="1838" y="753"/>
                    <a:pt x="1792" y="555"/>
                  </a:cubicBezTo>
                  <a:lnTo>
                    <a:pt x="1745" y="555"/>
                  </a:lnTo>
                  <a:lnTo>
                    <a:pt x="1838" y="218"/>
                  </a:lnTo>
                  <a:lnTo>
                    <a:pt x="1943" y="20"/>
                  </a:lnTo>
                  <a:lnTo>
                    <a:pt x="1698" y="20"/>
                  </a:lnTo>
                  <a:cubicBezTo>
                    <a:pt x="1641" y="6"/>
                    <a:pt x="1592"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7"/>
            <p:cNvSpPr/>
            <p:nvPr/>
          </p:nvSpPr>
          <p:spPr>
            <a:xfrm>
              <a:off x="2490550" y="3553750"/>
              <a:ext cx="127100" cy="86100"/>
            </a:xfrm>
            <a:custGeom>
              <a:avLst/>
              <a:gdLst/>
              <a:ahLst/>
              <a:cxnLst/>
              <a:rect l="l" t="t" r="r" b="b"/>
              <a:pathLst>
                <a:path w="5084" h="3444" extrusionOk="0">
                  <a:moveTo>
                    <a:pt x="4851" y="1"/>
                  </a:moveTo>
                  <a:cubicBezTo>
                    <a:pt x="4792" y="1"/>
                    <a:pt x="4699" y="47"/>
                    <a:pt x="4606" y="106"/>
                  </a:cubicBezTo>
                  <a:cubicBezTo>
                    <a:pt x="4316" y="338"/>
                    <a:pt x="4071" y="582"/>
                    <a:pt x="3874" y="827"/>
                  </a:cubicBezTo>
                  <a:cubicBezTo>
                    <a:pt x="3338" y="1362"/>
                    <a:pt x="2862" y="1943"/>
                    <a:pt x="2373" y="2478"/>
                  </a:cubicBezTo>
                  <a:cubicBezTo>
                    <a:pt x="2341" y="2510"/>
                    <a:pt x="2259" y="2565"/>
                    <a:pt x="2150" y="2565"/>
                  </a:cubicBezTo>
                  <a:cubicBezTo>
                    <a:pt x="2101" y="2565"/>
                    <a:pt x="2047" y="2554"/>
                    <a:pt x="1989" y="2525"/>
                  </a:cubicBezTo>
                  <a:cubicBezTo>
                    <a:pt x="1547" y="2327"/>
                    <a:pt x="1070" y="2141"/>
                    <a:pt x="582" y="1943"/>
                  </a:cubicBezTo>
                  <a:cubicBezTo>
                    <a:pt x="431" y="1897"/>
                    <a:pt x="291" y="1792"/>
                    <a:pt x="140" y="1746"/>
                  </a:cubicBezTo>
                  <a:lnTo>
                    <a:pt x="0" y="2141"/>
                  </a:lnTo>
                  <a:cubicBezTo>
                    <a:pt x="47" y="2141"/>
                    <a:pt x="140" y="2188"/>
                    <a:pt x="198" y="2234"/>
                  </a:cubicBezTo>
                  <a:cubicBezTo>
                    <a:pt x="431" y="2327"/>
                    <a:pt x="628" y="2478"/>
                    <a:pt x="873" y="2525"/>
                  </a:cubicBezTo>
                  <a:cubicBezTo>
                    <a:pt x="1163" y="2664"/>
                    <a:pt x="1547" y="2816"/>
                    <a:pt x="1838" y="2909"/>
                  </a:cubicBezTo>
                  <a:lnTo>
                    <a:pt x="2129" y="3013"/>
                  </a:lnTo>
                  <a:cubicBezTo>
                    <a:pt x="2175" y="3060"/>
                    <a:pt x="2234" y="3060"/>
                    <a:pt x="2280" y="3060"/>
                  </a:cubicBezTo>
                  <a:cubicBezTo>
                    <a:pt x="2327" y="3060"/>
                    <a:pt x="2420" y="3013"/>
                    <a:pt x="2524" y="2909"/>
                  </a:cubicBezTo>
                  <a:cubicBezTo>
                    <a:pt x="2955" y="2432"/>
                    <a:pt x="3443" y="1897"/>
                    <a:pt x="3920" y="1408"/>
                  </a:cubicBezTo>
                  <a:lnTo>
                    <a:pt x="4409" y="873"/>
                  </a:lnTo>
                  <a:cubicBezTo>
                    <a:pt x="4409" y="873"/>
                    <a:pt x="4455" y="827"/>
                    <a:pt x="4502" y="780"/>
                  </a:cubicBezTo>
                  <a:lnTo>
                    <a:pt x="4560" y="734"/>
                  </a:lnTo>
                  <a:lnTo>
                    <a:pt x="4746" y="536"/>
                  </a:lnTo>
                  <a:lnTo>
                    <a:pt x="4746" y="1211"/>
                  </a:lnTo>
                  <a:lnTo>
                    <a:pt x="4746" y="2188"/>
                  </a:lnTo>
                  <a:lnTo>
                    <a:pt x="4746" y="2816"/>
                  </a:lnTo>
                  <a:cubicBezTo>
                    <a:pt x="4699" y="3013"/>
                    <a:pt x="4699" y="3199"/>
                    <a:pt x="4699" y="3444"/>
                  </a:cubicBezTo>
                  <a:lnTo>
                    <a:pt x="5083" y="3444"/>
                  </a:lnTo>
                  <a:lnTo>
                    <a:pt x="5083" y="2955"/>
                  </a:lnTo>
                  <a:lnTo>
                    <a:pt x="5083" y="2281"/>
                  </a:lnTo>
                  <a:lnTo>
                    <a:pt x="5083" y="1943"/>
                  </a:lnTo>
                  <a:lnTo>
                    <a:pt x="5083" y="292"/>
                  </a:lnTo>
                  <a:cubicBezTo>
                    <a:pt x="5083" y="106"/>
                    <a:pt x="4990" y="1"/>
                    <a:pt x="4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7"/>
            <p:cNvSpPr/>
            <p:nvPr/>
          </p:nvSpPr>
          <p:spPr>
            <a:xfrm>
              <a:off x="2612975" y="3639825"/>
              <a:ext cx="4675" cy="25"/>
            </a:xfrm>
            <a:custGeom>
              <a:avLst/>
              <a:gdLst/>
              <a:ahLst/>
              <a:cxnLst/>
              <a:rect l="l" t="t" r="r" b="b"/>
              <a:pathLst>
                <a:path w="187" h="1" extrusionOk="0">
                  <a:moveTo>
                    <a:pt x="186"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7"/>
            <p:cNvSpPr/>
            <p:nvPr/>
          </p:nvSpPr>
          <p:spPr>
            <a:xfrm>
              <a:off x="2257925" y="3644775"/>
              <a:ext cx="150350" cy="146300"/>
            </a:xfrm>
            <a:custGeom>
              <a:avLst/>
              <a:gdLst/>
              <a:ahLst/>
              <a:cxnLst/>
              <a:rect l="l" t="t" r="r" b="b"/>
              <a:pathLst>
                <a:path w="6014" h="5852" extrusionOk="0">
                  <a:moveTo>
                    <a:pt x="3048" y="291"/>
                  </a:moveTo>
                  <a:lnTo>
                    <a:pt x="3152" y="536"/>
                  </a:lnTo>
                  <a:cubicBezTo>
                    <a:pt x="3152" y="582"/>
                    <a:pt x="3199" y="675"/>
                    <a:pt x="3199" y="768"/>
                  </a:cubicBezTo>
                  <a:cubicBezTo>
                    <a:pt x="3245" y="966"/>
                    <a:pt x="3338" y="1164"/>
                    <a:pt x="3396" y="1350"/>
                  </a:cubicBezTo>
                  <a:cubicBezTo>
                    <a:pt x="3490" y="1594"/>
                    <a:pt x="3583" y="1885"/>
                    <a:pt x="3734" y="2176"/>
                  </a:cubicBezTo>
                  <a:cubicBezTo>
                    <a:pt x="3780" y="2222"/>
                    <a:pt x="3920" y="2280"/>
                    <a:pt x="4025" y="2280"/>
                  </a:cubicBezTo>
                  <a:cubicBezTo>
                    <a:pt x="4106" y="2296"/>
                    <a:pt x="4186" y="2301"/>
                    <a:pt x="4266" y="2301"/>
                  </a:cubicBezTo>
                  <a:cubicBezTo>
                    <a:pt x="4425" y="2301"/>
                    <a:pt x="4583" y="2280"/>
                    <a:pt x="4746" y="2280"/>
                  </a:cubicBezTo>
                  <a:lnTo>
                    <a:pt x="5479" y="2280"/>
                  </a:lnTo>
                  <a:lnTo>
                    <a:pt x="5188" y="2664"/>
                  </a:lnTo>
                  <a:cubicBezTo>
                    <a:pt x="4990" y="2955"/>
                    <a:pt x="4792" y="3199"/>
                    <a:pt x="4606" y="3490"/>
                  </a:cubicBezTo>
                  <a:cubicBezTo>
                    <a:pt x="4560" y="3490"/>
                    <a:pt x="4560" y="3536"/>
                    <a:pt x="4501" y="3536"/>
                  </a:cubicBezTo>
                  <a:cubicBezTo>
                    <a:pt x="4408" y="3536"/>
                    <a:pt x="4315" y="3583"/>
                    <a:pt x="4315" y="3629"/>
                  </a:cubicBezTo>
                  <a:cubicBezTo>
                    <a:pt x="4269" y="3676"/>
                    <a:pt x="4315" y="3781"/>
                    <a:pt x="4362" y="3827"/>
                  </a:cubicBezTo>
                  <a:cubicBezTo>
                    <a:pt x="4408" y="4025"/>
                    <a:pt x="4455" y="4165"/>
                    <a:pt x="4560" y="4362"/>
                  </a:cubicBezTo>
                  <a:cubicBezTo>
                    <a:pt x="4606" y="4409"/>
                    <a:pt x="4653" y="4502"/>
                    <a:pt x="4653" y="4607"/>
                  </a:cubicBezTo>
                  <a:lnTo>
                    <a:pt x="4746" y="4839"/>
                  </a:lnTo>
                  <a:lnTo>
                    <a:pt x="4164" y="4548"/>
                  </a:lnTo>
                  <a:cubicBezTo>
                    <a:pt x="3873" y="4409"/>
                    <a:pt x="3583" y="4316"/>
                    <a:pt x="3292" y="4165"/>
                  </a:cubicBezTo>
                  <a:cubicBezTo>
                    <a:pt x="3199" y="4118"/>
                    <a:pt x="3152" y="4071"/>
                    <a:pt x="3048" y="4071"/>
                  </a:cubicBezTo>
                  <a:cubicBezTo>
                    <a:pt x="3048" y="4071"/>
                    <a:pt x="3001" y="4071"/>
                    <a:pt x="2908" y="4211"/>
                  </a:cubicBezTo>
                  <a:cubicBezTo>
                    <a:pt x="2908" y="4258"/>
                    <a:pt x="2861" y="4316"/>
                    <a:pt x="2815" y="4316"/>
                  </a:cubicBezTo>
                  <a:cubicBezTo>
                    <a:pt x="2419" y="4409"/>
                    <a:pt x="2175" y="4653"/>
                    <a:pt x="1943" y="4944"/>
                  </a:cubicBezTo>
                  <a:cubicBezTo>
                    <a:pt x="1884" y="5037"/>
                    <a:pt x="1791" y="5083"/>
                    <a:pt x="1745" y="5188"/>
                  </a:cubicBezTo>
                  <a:lnTo>
                    <a:pt x="1547" y="5374"/>
                  </a:lnTo>
                  <a:lnTo>
                    <a:pt x="1547" y="5374"/>
                  </a:lnTo>
                  <a:lnTo>
                    <a:pt x="1698" y="4165"/>
                  </a:lnTo>
                  <a:lnTo>
                    <a:pt x="1698" y="4071"/>
                  </a:lnTo>
                  <a:cubicBezTo>
                    <a:pt x="1698" y="4025"/>
                    <a:pt x="1698" y="3967"/>
                    <a:pt x="1745" y="3920"/>
                  </a:cubicBezTo>
                  <a:cubicBezTo>
                    <a:pt x="1791" y="3676"/>
                    <a:pt x="1698" y="3490"/>
                    <a:pt x="1408" y="3292"/>
                  </a:cubicBezTo>
                  <a:cubicBezTo>
                    <a:pt x="1210" y="3153"/>
                    <a:pt x="1070" y="3001"/>
                    <a:pt x="872" y="2804"/>
                  </a:cubicBezTo>
                  <a:lnTo>
                    <a:pt x="628" y="2571"/>
                  </a:lnTo>
                  <a:lnTo>
                    <a:pt x="430" y="2420"/>
                  </a:lnTo>
                  <a:lnTo>
                    <a:pt x="919" y="2420"/>
                  </a:lnTo>
                  <a:cubicBezTo>
                    <a:pt x="995" y="2397"/>
                    <a:pt x="1067" y="2385"/>
                    <a:pt x="1133" y="2385"/>
                  </a:cubicBezTo>
                  <a:cubicBezTo>
                    <a:pt x="1198" y="2385"/>
                    <a:pt x="1256" y="2397"/>
                    <a:pt x="1303" y="2420"/>
                  </a:cubicBezTo>
                  <a:cubicBezTo>
                    <a:pt x="1347" y="2424"/>
                    <a:pt x="1389" y="2427"/>
                    <a:pt x="1430" y="2427"/>
                  </a:cubicBezTo>
                  <a:cubicBezTo>
                    <a:pt x="1802" y="2427"/>
                    <a:pt x="2055" y="2236"/>
                    <a:pt x="2233" y="1838"/>
                  </a:cubicBezTo>
                  <a:cubicBezTo>
                    <a:pt x="2326" y="1641"/>
                    <a:pt x="2466" y="1454"/>
                    <a:pt x="2571" y="1257"/>
                  </a:cubicBezTo>
                  <a:cubicBezTo>
                    <a:pt x="2664" y="1059"/>
                    <a:pt x="2710" y="873"/>
                    <a:pt x="2815" y="675"/>
                  </a:cubicBezTo>
                  <a:lnTo>
                    <a:pt x="2908" y="582"/>
                  </a:lnTo>
                  <a:lnTo>
                    <a:pt x="3048" y="291"/>
                  </a:lnTo>
                  <a:close/>
                  <a:moveTo>
                    <a:pt x="3048" y="0"/>
                  </a:moveTo>
                  <a:cubicBezTo>
                    <a:pt x="2954" y="0"/>
                    <a:pt x="2861" y="47"/>
                    <a:pt x="2757" y="140"/>
                  </a:cubicBezTo>
                  <a:cubicBezTo>
                    <a:pt x="2664" y="291"/>
                    <a:pt x="2617" y="384"/>
                    <a:pt x="2571" y="536"/>
                  </a:cubicBezTo>
                  <a:lnTo>
                    <a:pt x="2419" y="768"/>
                  </a:lnTo>
                  <a:cubicBezTo>
                    <a:pt x="2233" y="1117"/>
                    <a:pt x="2036" y="1501"/>
                    <a:pt x="1884" y="1885"/>
                  </a:cubicBezTo>
                  <a:cubicBezTo>
                    <a:pt x="1812" y="2075"/>
                    <a:pt x="1712" y="2145"/>
                    <a:pt x="1555" y="2145"/>
                  </a:cubicBezTo>
                  <a:cubicBezTo>
                    <a:pt x="1511" y="2145"/>
                    <a:pt x="1462" y="2139"/>
                    <a:pt x="1408" y="2129"/>
                  </a:cubicBezTo>
                  <a:cubicBezTo>
                    <a:pt x="966" y="2129"/>
                    <a:pt x="628" y="2083"/>
                    <a:pt x="244" y="2083"/>
                  </a:cubicBezTo>
                  <a:cubicBezTo>
                    <a:pt x="198" y="2083"/>
                    <a:pt x="47" y="2176"/>
                    <a:pt x="47" y="2222"/>
                  </a:cubicBezTo>
                  <a:cubicBezTo>
                    <a:pt x="0" y="2222"/>
                    <a:pt x="47" y="2373"/>
                    <a:pt x="93" y="2466"/>
                  </a:cubicBezTo>
                  <a:lnTo>
                    <a:pt x="582" y="2955"/>
                  </a:lnTo>
                  <a:lnTo>
                    <a:pt x="675" y="3048"/>
                  </a:lnTo>
                  <a:lnTo>
                    <a:pt x="779" y="3153"/>
                  </a:lnTo>
                  <a:cubicBezTo>
                    <a:pt x="919" y="3292"/>
                    <a:pt x="1012" y="3443"/>
                    <a:pt x="1210" y="3536"/>
                  </a:cubicBezTo>
                  <a:cubicBezTo>
                    <a:pt x="1454" y="3676"/>
                    <a:pt x="1408" y="3874"/>
                    <a:pt x="1361" y="4025"/>
                  </a:cubicBezTo>
                  <a:cubicBezTo>
                    <a:pt x="1303" y="4548"/>
                    <a:pt x="1210" y="5083"/>
                    <a:pt x="1163" y="5525"/>
                  </a:cubicBezTo>
                  <a:cubicBezTo>
                    <a:pt x="1163" y="5572"/>
                    <a:pt x="1163" y="5816"/>
                    <a:pt x="1303" y="5816"/>
                  </a:cubicBezTo>
                  <a:cubicBezTo>
                    <a:pt x="1378" y="5839"/>
                    <a:pt x="1451" y="5851"/>
                    <a:pt x="1524" y="5851"/>
                  </a:cubicBezTo>
                  <a:cubicBezTo>
                    <a:pt x="1597" y="5851"/>
                    <a:pt x="1669" y="5839"/>
                    <a:pt x="1745" y="5816"/>
                  </a:cubicBezTo>
                  <a:cubicBezTo>
                    <a:pt x="1838" y="5770"/>
                    <a:pt x="1884" y="5665"/>
                    <a:pt x="1989" y="5572"/>
                  </a:cubicBezTo>
                  <a:lnTo>
                    <a:pt x="2036" y="5525"/>
                  </a:lnTo>
                  <a:cubicBezTo>
                    <a:pt x="2326" y="5235"/>
                    <a:pt x="2617" y="4897"/>
                    <a:pt x="2861" y="4548"/>
                  </a:cubicBezTo>
                  <a:lnTo>
                    <a:pt x="3001" y="4409"/>
                  </a:lnTo>
                  <a:lnTo>
                    <a:pt x="3048" y="4455"/>
                  </a:lnTo>
                  <a:cubicBezTo>
                    <a:pt x="3106" y="4455"/>
                    <a:pt x="3152" y="4502"/>
                    <a:pt x="3199" y="4502"/>
                  </a:cubicBezTo>
                  <a:cubicBezTo>
                    <a:pt x="3292" y="4607"/>
                    <a:pt x="3338" y="4653"/>
                    <a:pt x="3443" y="4653"/>
                  </a:cubicBezTo>
                  <a:cubicBezTo>
                    <a:pt x="3873" y="4839"/>
                    <a:pt x="4269" y="5037"/>
                    <a:pt x="4699" y="5188"/>
                  </a:cubicBezTo>
                  <a:cubicBezTo>
                    <a:pt x="4792" y="5235"/>
                    <a:pt x="4943" y="5281"/>
                    <a:pt x="5141" y="5328"/>
                  </a:cubicBezTo>
                  <a:cubicBezTo>
                    <a:pt x="5188" y="5374"/>
                    <a:pt x="5234" y="5374"/>
                    <a:pt x="5281" y="5374"/>
                  </a:cubicBezTo>
                  <a:cubicBezTo>
                    <a:pt x="5374" y="5374"/>
                    <a:pt x="5432" y="5328"/>
                    <a:pt x="5479" y="5281"/>
                  </a:cubicBezTo>
                  <a:cubicBezTo>
                    <a:pt x="5525" y="5188"/>
                    <a:pt x="5525" y="5083"/>
                    <a:pt x="5432" y="4944"/>
                  </a:cubicBezTo>
                  <a:cubicBezTo>
                    <a:pt x="5432" y="4897"/>
                    <a:pt x="5374" y="4897"/>
                    <a:pt x="5374" y="4897"/>
                  </a:cubicBezTo>
                  <a:cubicBezTo>
                    <a:pt x="5327" y="4839"/>
                    <a:pt x="5327" y="4793"/>
                    <a:pt x="5281" y="4746"/>
                  </a:cubicBezTo>
                  <a:cubicBezTo>
                    <a:pt x="5083" y="4502"/>
                    <a:pt x="4943" y="4211"/>
                    <a:pt x="4746" y="3967"/>
                  </a:cubicBezTo>
                  <a:lnTo>
                    <a:pt x="4699" y="3874"/>
                  </a:lnTo>
                  <a:lnTo>
                    <a:pt x="5083" y="3443"/>
                  </a:lnTo>
                  <a:cubicBezTo>
                    <a:pt x="5374" y="3048"/>
                    <a:pt x="5618" y="2711"/>
                    <a:pt x="5909" y="2373"/>
                  </a:cubicBezTo>
                  <a:cubicBezTo>
                    <a:pt x="5955" y="2280"/>
                    <a:pt x="6014" y="2176"/>
                    <a:pt x="5955" y="2129"/>
                  </a:cubicBezTo>
                  <a:cubicBezTo>
                    <a:pt x="5909" y="2036"/>
                    <a:pt x="5862" y="1989"/>
                    <a:pt x="5769" y="1989"/>
                  </a:cubicBezTo>
                  <a:cubicBezTo>
                    <a:pt x="5572" y="1931"/>
                    <a:pt x="5432" y="1931"/>
                    <a:pt x="5281" y="1931"/>
                  </a:cubicBezTo>
                  <a:lnTo>
                    <a:pt x="3827" y="1931"/>
                  </a:lnTo>
                  <a:lnTo>
                    <a:pt x="3780" y="1838"/>
                  </a:lnTo>
                  <a:lnTo>
                    <a:pt x="3780" y="1699"/>
                  </a:lnTo>
                  <a:cubicBezTo>
                    <a:pt x="3734" y="1547"/>
                    <a:pt x="3687" y="1408"/>
                    <a:pt x="3629" y="1303"/>
                  </a:cubicBezTo>
                  <a:cubicBezTo>
                    <a:pt x="3583" y="919"/>
                    <a:pt x="3443" y="582"/>
                    <a:pt x="3338" y="245"/>
                  </a:cubicBezTo>
                  <a:cubicBezTo>
                    <a:pt x="3292" y="47"/>
                    <a:pt x="3199" y="0"/>
                    <a:pt x="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7"/>
            <p:cNvSpPr/>
            <p:nvPr/>
          </p:nvSpPr>
          <p:spPr>
            <a:xfrm>
              <a:off x="2288150" y="2264700"/>
              <a:ext cx="12250" cy="25325"/>
            </a:xfrm>
            <a:custGeom>
              <a:avLst/>
              <a:gdLst/>
              <a:ahLst/>
              <a:cxnLst/>
              <a:rect l="l" t="t" r="r" b="b"/>
              <a:pathLst>
                <a:path w="490" h="1013" extrusionOk="0">
                  <a:moveTo>
                    <a:pt x="152" y="1"/>
                  </a:moveTo>
                  <a:cubicBezTo>
                    <a:pt x="94" y="1"/>
                    <a:pt x="47" y="47"/>
                    <a:pt x="47" y="94"/>
                  </a:cubicBezTo>
                  <a:cubicBezTo>
                    <a:pt x="1" y="338"/>
                    <a:pt x="152" y="827"/>
                    <a:pt x="385" y="1013"/>
                  </a:cubicBezTo>
                  <a:cubicBezTo>
                    <a:pt x="385" y="966"/>
                    <a:pt x="443" y="920"/>
                    <a:pt x="443" y="873"/>
                  </a:cubicBezTo>
                  <a:cubicBezTo>
                    <a:pt x="489" y="536"/>
                    <a:pt x="489" y="292"/>
                    <a:pt x="338" y="94"/>
                  </a:cubicBezTo>
                  <a:cubicBezTo>
                    <a:pt x="292" y="47"/>
                    <a:pt x="199" y="1"/>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7"/>
            <p:cNvSpPr/>
            <p:nvPr/>
          </p:nvSpPr>
          <p:spPr>
            <a:xfrm>
              <a:off x="2271300" y="2206550"/>
              <a:ext cx="10775" cy="31425"/>
            </a:xfrm>
            <a:custGeom>
              <a:avLst/>
              <a:gdLst/>
              <a:ahLst/>
              <a:cxnLst/>
              <a:rect l="l" t="t" r="r" b="b"/>
              <a:pathLst>
                <a:path w="431" h="1257" extrusionOk="0">
                  <a:moveTo>
                    <a:pt x="47" y="1"/>
                  </a:moveTo>
                  <a:lnTo>
                    <a:pt x="0" y="47"/>
                  </a:lnTo>
                  <a:cubicBezTo>
                    <a:pt x="47" y="338"/>
                    <a:pt x="93" y="675"/>
                    <a:pt x="186" y="966"/>
                  </a:cubicBezTo>
                  <a:cubicBezTo>
                    <a:pt x="186" y="1071"/>
                    <a:pt x="291" y="1117"/>
                    <a:pt x="337" y="1210"/>
                  </a:cubicBezTo>
                  <a:lnTo>
                    <a:pt x="337" y="1257"/>
                  </a:lnTo>
                  <a:cubicBezTo>
                    <a:pt x="431" y="873"/>
                    <a:pt x="291" y="140"/>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7"/>
            <p:cNvSpPr/>
            <p:nvPr/>
          </p:nvSpPr>
          <p:spPr>
            <a:xfrm>
              <a:off x="2228825" y="2099825"/>
              <a:ext cx="32600" cy="20675"/>
            </a:xfrm>
            <a:custGeom>
              <a:avLst/>
              <a:gdLst/>
              <a:ahLst/>
              <a:cxnLst/>
              <a:rect l="l" t="t" r="r" b="b"/>
              <a:pathLst>
                <a:path w="1304" h="827" extrusionOk="0">
                  <a:moveTo>
                    <a:pt x="141" y="1"/>
                  </a:moveTo>
                  <a:lnTo>
                    <a:pt x="1" y="245"/>
                  </a:lnTo>
                  <a:cubicBezTo>
                    <a:pt x="47" y="245"/>
                    <a:pt x="47" y="245"/>
                    <a:pt x="94" y="292"/>
                  </a:cubicBezTo>
                  <a:cubicBezTo>
                    <a:pt x="199" y="338"/>
                    <a:pt x="292" y="396"/>
                    <a:pt x="338" y="396"/>
                  </a:cubicBezTo>
                  <a:cubicBezTo>
                    <a:pt x="629" y="536"/>
                    <a:pt x="920" y="687"/>
                    <a:pt x="1164" y="827"/>
                  </a:cubicBezTo>
                  <a:lnTo>
                    <a:pt x="1304" y="629"/>
                  </a:lnTo>
                  <a:cubicBezTo>
                    <a:pt x="1257" y="582"/>
                    <a:pt x="1211" y="582"/>
                    <a:pt x="1211" y="536"/>
                  </a:cubicBezTo>
                  <a:cubicBezTo>
                    <a:pt x="920" y="245"/>
                    <a:pt x="536" y="106"/>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7"/>
            <p:cNvSpPr/>
            <p:nvPr/>
          </p:nvSpPr>
          <p:spPr>
            <a:xfrm>
              <a:off x="2718225" y="2401675"/>
              <a:ext cx="106750" cy="181750"/>
            </a:xfrm>
            <a:custGeom>
              <a:avLst/>
              <a:gdLst/>
              <a:ahLst/>
              <a:cxnLst/>
              <a:rect l="l" t="t" r="r" b="b"/>
              <a:pathLst>
                <a:path w="4270" h="7270" extrusionOk="0">
                  <a:moveTo>
                    <a:pt x="3688" y="477"/>
                  </a:moveTo>
                  <a:lnTo>
                    <a:pt x="3781" y="1350"/>
                  </a:lnTo>
                  <a:lnTo>
                    <a:pt x="3781" y="1350"/>
                  </a:lnTo>
                  <a:lnTo>
                    <a:pt x="3641" y="1210"/>
                  </a:lnTo>
                  <a:cubicBezTo>
                    <a:pt x="3537" y="1163"/>
                    <a:pt x="3397" y="1059"/>
                    <a:pt x="3397" y="919"/>
                  </a:cubicBezTo>
                  <a:cubicBezTo>
                    <a:pt x="3397" y="826"/>
                    <a:pt x="3444" y="721"/>
                    <a:pt x="3537" y="628"/>
                  </a:cubicBezTo>
                  <a:lnTo>
                    <a:pt x="3688" y="477"/>
                  </a:lnTo>
                  <a:close/>
                  <a:moveTo>
                    <a:pt x="20" y="6499"/>
                  </a:moveTo>
                  <a:cubicBezTo>
                    <a:pt x="10" y="6505"/>
                    <a:pt x="1" y="6517"/>
                    <a:pt x="1" y="6537"/>
                  </a:cubicBezTo>
                  <a:lnTo>
                    <a:pt x="20" y="6499"/>
                  </a:lnTo>
                  <a:close/>
                  <a:moveTo>
                    <a:pt x="3688" y="0"/>
                  </a:moveTo>
                  <a:lnTo>
                    <a:pt x="3595" y="93"/>
                  </a:lnTo>
                  <a:cubicBezTo>
                    <a:pt x="3595" y="140"/>
                    <a:pt x="3595" y="186"/>
                    <a:pt x="3537" y="245"/>
                  </a:cubicBezTo>
                  <a:cubicBezTo>
                    <a:pt x="3537" y="338"/>
                    <a:pt x="3490" y="384"/>
                    <a:pt x="3397" y="431"/>
                  </a:cubicBezTo>
                  <a:cubicBezTo>
                    <a:pt x="3246" y="535"/>
                    <a:pt x="3153" y="675"/>
                    <a:pt x="3106" y="826"/>
                  </a:cubicBezTo>
                  <a:cubicBezTo>
                    <a:pt x="3060" y="919"/>
                    <a:pt x="3013" y="1012"/>
                    <a:pt x="2909" y="1117"/>
                  </a:cubicBezTo>
                  <a:cubicBezTo>
                    <a:pt x="2816" y="1256"/>
                    <a:pt x="2664" y="1454"/>
                    <a:pt x="2525" y="1594"/>
                  </a:cubicBezTo>
                  <a:lnTo>
                    <a:pt x="2769" y="1792"/>
                  </a:lnTo>
                  <a:lnTo>
                    <a:pt x="2816" y="1745"/>
                  </a:lnTo>
                  <a:lnTo>
                    <a:pt x="3013" y="1640"/>
                  </a:lnTo>
                  <a:lnTo>
                    <a:pt x="2955" y="1885"/>
                  </a:lnTo>
                  <a:cubicBezTo>
                    <a:pt x="2769" y="2617"/>
                    <a:pt x="2525" y="3199"/>
                    <a:pt x="2187" y="3676"/>
                  </a:cubicBezTo>
                  <a:cubicBezTo>
                    <a:pt x="1792" y="4211"/>
                    <a:pt x="1315" y="4792"/>
                    <a:pt x="920" y="5327"/>
                  </a:cubicBezTo>
                  <a:cubicBezTo>
                    <a:pt x="733" y="5572"/>
                    <a:pt x="536" y="5769"/>
                    <a:pt x="396" y="6002"/>
                  </a:cubicBezTo>
                  <a:cubicBezTo>
                    <a:pt x="291" y="6153"/>
                    <a:pt x="152" y="6293"/>
                    <a:pt x="47" y="6444"/>
                  </a:cubicBezTo>
                  <a:lnTo>
                    <a:pt x="20" y="6499"/>
                  </a:lnTo>
                  <a:lnTo>
                    <a:pt x="20" y="6499"/>
                  </a:lnTo>
                  <a:cubicBezTo>
                    <a:pt x="33" y="6491"/>
                    <a:pt x="47" y="6491"/>
                    <a:pt x="47" y="6491"/>
                  </a:cubicBezTo>
                  <a:cubicBezTo>
                    <a:pt x="198" y="6398"/>
                    <a:pt x="338" y="6351"/>
                    <a:pt x="443" y="6246"/>
                  </a:cubicBezTo>
                  <a:cubicBezTo>
                    <a:pt x="1559" y="5374"/>
                    <a:pt x="2374" y="4362"/>
                    <a:pt x="2909" y="3199"/>
                  </a:cubicBezTo>
                  <a:cubicBezTo>
                    <a:pt x="2909" y="3152"/>
                    <a:pt x="2909" y="3094"/>
                    <a:pt x="2955" y="3094"/>
                  </a:cubicBezTo>
                  <a:cubicBezTo>
                    <a:pt x="2955" y="3048"/>
                    <a:pt x="2955" y="3048"/>
                    <a:pt x="3013" y="3048"/>
                  </a:cubicBezTo>
                  <a:lnTo>
                    <a:pt x="3013" y="3001"/>
                  </a:lnTo>
                  <a:lnTo>
                    <a:pt x="3246" y="2803"/>
                  </a:lnTo>
                  <a:lnTo>
                    <a:pt x="3199" y="3094"/>
                  </a:lnTo>
                  <a:cubicBezTo>
                    <a:pt x="3153" y="3339"/>
                    <a:pt x="3106" y="3629"/>
                    <a:pt x="3060" y="3874"/>
                  </a:cubicBezTo>
                  <a:cubicBezTo>
                    <a:pt x="2955" y="4257"/>
                    <a:pt x="2862" y="4606"/>
                    <a:pt x="2862" y="4990"/>
                  </a:cubicBezTo>
                  <a:cubicBezTo>
                    <a:pt x="3304" y="4409"/>
                    <a:pt x="3537" y="3676"/>
                    <a:pt x="3688" y="2617"/>
                  </a:cubicBezTo>
                  <a:lnTo>
                    <a:pt x="3827" y="1792"/>
                  </a:lnTo>
                  <a:lnTo>
                    <a:pt x="3886" y="2617"/>
                  </a:lnTo>
                  <a:cubicBezTo>
                    <a:pt x="4025" y="4071"/>
                    <a:pt x="3827" y="5421"/>
                    <a:pt x="3304" y="6781"/>
                  </a:cubicBezTo>
                  <a:cubicBezTo>
                    <a:pt x="3246" y="6874"/>
                    <a:pt x="3199" y="6979"/>
                    <a:pt x="3199" y="7072"/>
                  </a:cubicBezTo>
                  <a:cubicBezTo>
                    <a:pt x="3153" y="7119"/>
                    <a:pt x="3153" y="7165"/>
                    <a:pt x="3153" y="7223"/>
                  </a:cubicBezTo>
                  <a:lnTo>
                    <a:pt x="3397" y="7270"/>
                  </a:lnTo>
                  <a:cubicBezTo>
                    <a:pt x="3979" y="6246"/>
                    <a:pt x="4269" y="5130"/>
                    <a:pt x="4223" y="3967"/>
                  </a:cubicBezTo>
                  <a:cubicBezTo>
                    <a:pt x="4223" y="3199"/>
                    <a:pt x="4118" y="2420"/>
                    <a:pt x="4072" y="1640"/>
                  </a:cubicBezTo>
                  <a:lnTo>
                    <a:pt x="4025" y="1408"/>
                  </a:lnTo>
                  <a:cubicBezTo>
                    <a:pt x="4025" y="1012"/>
                    <a:pt x="3932" y="628"/>
                    <a:pt x="3827" y="245"/>
                  </a:cubicBezTo>
                  <a:lnTo>
                    <a:pt x="3827" y="93"/>
                  </a:lnTo>
                  <a:cubicBezTo>
                    <a:pt x="3781" y="47"/>
                    <a:pt x="3734" y="0"/>
                    <a:pt x="3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7"/>
            <p:cNvSpPr/>
            <p:nvPr/>
          </p:nvSpPr>
          <p:spPr>
            <a:xfrm>
              <a:off x="2433550" y="2586900"/>
              <a:ext cx="389100" cy="849400"/>
            </a:xfrm>
            <a:custGeom>
              <a:avLst/>
              <a:gdLst/>
              <a:ahLst/>
              <a:cxnLst/>
              <a:rect l="l" t="t" r="r" b="b"/>
              <a:pathLst>
                <a:path w="15564" h="33976" extrusionOk="0">
                  <a:moveTo>
                    <a:pt x="14447" y="0"/>
                  </a:moveTo>
                  <a:cubicBezTo>
                    <a:pt x="14342" y="152"/>
                    <a:pt x="14203" y="245"/>
                    <a:pt x="14005" y="245"/>
                  </a:cubicBezTo>
                  <a:cubicBezTo>
                    <a:pt x="13912" y="291"/>
                    <a:pt x="13865" y="291"/>
                    <a:pt x="13865" y="338"/>
                  </a:cubicBezTo>
                  <a:cubicBezTo>
                    <a:pt x="13819" y="396"/>
                    <a:pt x="13819" y="396"/>
                    <a:pt x="13819" y="442"/>
                  </a:cubicBezTo>
                  <a:cubicBezTo>
                    <a:pt x="13819" y="536"/>
                    <a:pt x="13865" y="536"/>
                    <a:pt x="13958" y="536"/>
                  </a:cubicBezTo>
                  <a:lnTo>
                    <a:pt x="14249" y="536"/>
                  </a:lnTo>
                  <a:cubicBezTo>
                    <a:pt x="14296" y="489"/>
                    <a:pt x="14400" y="489"/>
                    <a:pt x="14447" y="489"/>
                  </a:cubicBezTo>
                  <a:lnTo>
                    <a:pt x="14831" y="489"/>
                  </a:lnTo>
                  <a:lnTo>
                    <a:pt x="15168" y="442"/>
                  </a:lnTo>
                  <a:lnTo>
                    <a:pt x="15121" y="582"/>
                  </a:lnTo>
                  <a:cubicBezTo>
                    <a:pt x="14982" y="978"/>
                    <a:pt x="14784" y="1268"/>
                    <a:pt x="14540" y="1454"/>
                  </a:cubicBezTo>
                  <a:lnTo>
                    <a:pt x="14296" y="1652"/>
                  </a:lnTo>
                  <a:cubicBezTo>
                    <a:pt x="13912" y="1989"/>
                    <a:pt x="13528" y="2327"/>
                    <a:pt x="13039" y="2618"/>
                  </a:cubicBezTo>
                  <a:cubicBezTo>
                    <a:pt x="12656" y="2862"/>
                    <a:pt x="12214" y="3060"/>
                    <a:pt x="11830" y="3246"/>
                  </a:cubicBezTo>
                  <a:cubicBezTo>
                    <a:pt x="11632" y="3350"/>
                    <a:pt x="11434" y="3443"/>
                    <a:pt x="11248" y="3536"/>
                  </a:cubicBezTo>
                  <a:cubicBezTo>
                    <a:pt x="11050" y="3641"/>
                    <a:pt x="10853" y="3734"/>
                    <a:pt x="10713" y="3781"/>
                  </a:cubicBezTo>
                  <a:lnTo>
                    <a:pt x="10667" y="3827"/>
                  </a:lnTo>
                  <a:lnTo>
                    <a:pt x="10806" y="3827"/>
                  </a:lnTo>
                  <a:cubicBezTo>
                    <a:pt x="11295" y="3827"/>
                    <a:pt x="11783" y="3688"/>
                    <a:pt x="12214" y="3490"/>
                  </a:cubicBezTo>
                  <a:cubicBezTo>
                    <a:pt x="12411" y="3443"/>
                    <a:pt x="12551" y="3397"/>
                    <a:pt x="12749" y="3350"/>
                  </a:cubicBezTo>
                  <a:lnTo>
                    <a:pt x="12993" y="3199"/>
                  </a:lnTo>
                  <a:lnTo>
                    <a:pt x="12842" y="3490"/>
                  </a:lnTo>
                  <a:cubicBezTo>
                    <a:pt x="12120" y="5049"/>
                    <a:pt x="11295" y="6549"/>
                    <a:pt x="10469" y="8003"/>
                  </a:cubicBezTo>
                  <a:cubicBezTo>
                    <a:pt x="9794" y="9213"/>
                    <a:pt x="9108" y="10422"/>
                    <a:pt x="8480" y="11632"/>
                  </a:cubicBezTo>
                  <a:lnTo>
                    <a:pt x="8096" y="12411"/>
                  </a:lnTo>
                  <a:lnTo>
                    <a:pt x="8294" y="11585"/>
                  </a:lnTo>
                  <a:lnTo>
                    <a:pt x="8340" y="11295"/>
                  </a:lnTo>
                  <a:cubicBezTo>
                    <a:pt x="8387" y="11050"/>
                    <a:pt x="8433" y="10806"/>
                    <a:pt x="8480" y="10515"/>
                  </a:cubicBezTo>
                  <a:cubicBezTo>
                    <a:pt x="8585" y="10178"/>
                    <a:pt x="8631" y="9841"/>
                    <a:pt x="8724" y="9503"/>
                  </a:cubicBezTo>
                  <a:cubicBezTo>
                    <a:pt x="9166" y="8003"/>
                    <a:pt x="9399" y="6444"/>
                    <a:pt x="9596" y="4944"/>
                  </a:cubicBezTo>
                  <a:lnTo>
                    <a:pt x="9596" y="4316"/>
                  </a:lnTo>
                  <a:lnTo>
                    <a:pt x="9596" y="4118"/>
                  </a:lnTo>
                  <a:lnTo>
                    <a:pt x="9550" y="4118"/>
                  </a:lnTo>
                  <a:lnTo>
                    <a:pt x="9457" y="4071"/>
                  </a:lnTo>
                  <a:cubicBezTo>
                    <a:pt x="9352" y="4560"/>
                    <a:pt x="9259" y="5049"/>
                    <a:pt x="9166" y="5525"/>
                  </a:cubicBezTo>
                  <a:cubicBezTo>
                    <a:pt x="8968" y="6549"/>
                    <a:pt x="8771" y="7561"/>
                    <a:pt x="8585" y="8584"/>
                  </a:cubicBezTo>
                  <a:cubicBezTo>
                    <a:pt x="8526" y="8771"/>
                    <a:pt x="8480" y="8968"/>
                    <a:pt x="8189" y="8968"/>
                  </a:cubicBezTo>
                  <a:lnTo>
                    <a:pt x="8096" y="8968"/>
                  </a:lnTo>
                  <a:cubicBezTo>
                    <a:pt x="7421" y="8875"/>
                    <a:pt x="6840" y="8678"/>
                    <a:pt x="6305" y="8433"/>
                  </a:cubicBezTo>
                  <a:cubicBezTo>
                    <a:pt x="5967" y="8294"/>
                    <a:pt x="5618" y="8142"/>
                    <a:pt x="5281" y="7956"/>
                  </a:cubicBezTo>
                  <a:lnTo>
                    <a:pt x="4746" y="7712"/>
                  </a:lnTo>
                  <a:lnTo>
                    <a:pt x="5188" y="6840"/>
                  </a:lnTo>
                  <a:lnTo>
                    <a:pt x="5235" y="6886"/>
                  </a:lnTo>
                  <a:cubicBezTo>
                    <a:pt x="5618" y="7131"/>
                    <a:pt x="5909" y="7224"/>
                    <a:pt x="6258" y="7224"/>
                  </a:cubicBezTo>
                  <a:lnTo>
                    <a:pt x="6351" y="7224"/>
                  </a:lnTo>
                  <a:cubicBezTo>
                    <a:pt x="6398" y="7177"/>
                    <a:pt x="6444" y="7131"/>
                    <a:pt x="6549" y="7084"/>
                  </a:cubicBezTo>
                  <a:cubicBezTo>
                    <a:pt x="6491" y="7026"/>
                    <a:pt x="6444" y="6979"/>
                    <a:pt x="6398" y="6979"/>
                  </a:cubicBezTo>
                  <a:cubicBezTo>
                    <a:pt x="6154" y="6886"/>
                    <a:pt x="5967" y="6793"/>
                    <a:pt x="5723" y="6735"/>
                  </a:cubicBezTo>
                  <a:cubicBezTo>
                    <a:pt x="5618" y="6689"/>
                    <a:pt x="5525" y="6642"/>
                    <a:pt x="5432" y="6642"/>
                  </a:cubicBezTo>
                  <a:lnTo>
                    <a:pt x="5328" y="6595"/>
                  </a:lnTo>
                  <a:lnTo>
                    <a:pt x="5328" y="6549"/>
                  </a:lnTo>
                  <a:cubicBezTo>
                    <a:pt x="5386" y="6444"/>
                    <a:pt x="5386" y="6305"/>
                    <a:pt x="5525" y="6258"/>
                  </a:cubicBezTo>
                  <a:cubicBezTo>
                    <a:pt x="5572" y="6258"/>
                    <a:pt x="5618" y="6305"/>
                    <a:pt x="5677" y="6305"/>
                  </a:cubicBezTo>
                  <a:cubicBezTo>
                    <a:pt x="5863" y="6398"/>
                    <a:pt x="6107" y="6444"/>
                    <a:pt x="6305" y="6444"/>
                  </a:cubicBezTo>
                  <a:lnTo>
                    <a:pt x="6549" y="6444"/>
                  </a:lnTo>
                  <a:cubicBezTo>
                    <a:pt x="6596" y="6398"/>
                    <a:pt x="6642" y="6351"/>
                    <a:pt x="6689" y="6305"/>
                  </a:cubicBezTo>
                  <a:cubicBezTo>
                    <a:pt x="6642" y="6258"/>
                    <a:pt x="6596" y="6212"/>
                    <a:pt x="6549" y="6154"/>
                  </a:cubicBezTo>
                  <a:cubicBezTo>
                    <a:pt x="6398" y="6107"/>
                    <a:pt x="6200" y="6060"/>
                    <a:pt x="6014" y="5967"/>
                  </a:cubicBezTo>
                  <a:cubicBezTo>
                    <a:pt x="5909" y="5967"/>
                    <a:pt x="5863" y="5921"/>
                    <a:pt x="5770" y="5921"/>
                  </a:cubicBezTo>
                  <a:lnTo>
                    <a:pt x="5677" y="5863"/>
                  </a:lnTo>
                  <a:lnTo>
                    <a:pt x="5723" y="5770"/>
                  </a:lnTo>
                  <a:cubicBezTo>
                    <a:pt x="5816" y="5572"/>
                    <a:pt x="5863" y="5432"/>
                    <a:pt x="5967" y="5339"/>
                  </a:cubicBezTo>
                  <a:lnTo>
                    <a:pt x="5967" y="5281"/>
                  </a:lnTo>
                  <a:lnTo>
                    <a:pt x="6933" y="5572"/>
                  </a:lnTo>
                  <a:cubicBezTo>
                    <a:pt x="6979" y="5572"/>
                    <a:pt x="7072" y="5525"/>
                    <a:pt x="7177" y="5525"/>
                  </a:cubicBezTo>
                  <a:cubicBezTo>
                    <a:pt x="7131" y="5432"/>
                    <a:pt x="7072" y="5386"/>
                    <a:pt x="7026" y="5339"/>
                  </a:cubicBezTo>
                  <a:cubicBezTo>
                    <a:pt x="6886" y="5235"/>
                    <a:pt x="6689" y="5142"/>
                    <a:pt x="6549" y="5049"/>
                  </a:cubicBezTo>
                  <a:cubicBezTo>
                    <a:pt x="6444" y="4990"/>
                    <a:pt x="6398" y="4990"/>
                    <a:pt x="6305" y="4944"/>
                  </a:cubicBezTo>
                  <a:lnTo>
                    <a:pt x="6258" y="4897"/>
                  </a:lnTo>
                  <a:lnTo>
                    <a:pt x="6549" y="4362"/>
                  </a:lnTo>
                  <a:lnTo>
                    <a:pt x="6596" y="4269"/>
                  </a:lnTo>
                  <a:lnTo>
                    <a:pt x="6886" y="3827"/>
                  </a:lnTo>
                  <a:lnTo>
                    <a:pt x="6933" y="3734"/>
                  </a:lnTo>
                  <a:cubicBezTo>
                    <a:pt x="7072" y="3536"/>
                    <a:pt x="7224" y="3304"/>
                    <a:pt x="7317" y="3153"/>
                  </a:cubicBezTo>
                  <a:lnTo>
                    <a:pt x="7072" y="3060"/>
                  </a:lnTo>
                  <a:lnTo>
                    <a:pt x="7026" y="3060"/>
                  </a:lnTo>
                  <a:lnTo>
                    <a:pt x="6933" y="3153"/>
                  </a:lnTo>
                  <a:cubicBezTo>
                    <a:pt x="6305" y="4025"/>
                    <a:pt x="5677" y="5049"/>
                    <a:pt x="4990" y="6351"/>
                  </a:cubicBezTo>
                  <a:cubicBezTo>
                    <a:pt x="4269" y="7759"/>
                    <a:pt x="3734" y="9213"/>
                    <a:pt x="3199" y="10620"/>
                  </a:cubicBezTo>
                  <a:cubicBezTo>
                    <a:pt x="3153" y="10713"/>
                    <a:pt x="3106" y="10806"/>
                    <a:pt x="3060" y="10911"/>
                  </a:cubicBezTo>
                  <a:cubicBezTo>
                    <a:pt x="3001" y="10957"/>
                    <a:pt x="2955" y="11004"/>
                    <a:pt x="2908" y="11004"/>
                  </a:cubicBezTo>
                  <a:lnTo>
                    <a:pt x="2711" y="11202"/>
                  </a:lnTo>
                  <a:cubicBezTo>
                    <a:pt x="2083" y="12074"/>
                    <a:pt x="1408" y="12993"/>
                    <a:pt x="780" y="13912"/>
                  </a:cubicBezTo>
                  <a:lnTo>
                    <a:pt x="291" y="14586"/>
                  </a:lnTo>
                  <a:cubicBezTo>
                    <a:pt x="245" y="14691"/>
                    <a:pt x="198" y="14737"/>
                    <a:pt x="94" y="14831"/>
                  </a:cubicBezTo>
                  <a:lnTo>
                    <a:pt x="1" y="14935"/>
                  </a:lnTo>
                  <a:lnTo>
                    <a:pt x="1" y="15319"/>
                  </a:lnTo>
                  <a:lnTo>
                    <a:pt x="47" y="15319"/>
                  </a:lnTo>
                  <a:cubicBezTo>
                    <a:pt x="47" y="15273"/>
                    <a:pt x="94" y="15273"/>
                    <a:pt x="94" y="15273"/>
                  </a:cubicBezTo>
                  <a:cubicBezTo>
                    <a:pt x="338" y="15121"/>
                    <a:pt x="489" y="14935"/>
                    <a:pt x="629" y="14691"/>
                  </a:cubicBezTo>
                  <a:cubicBezTo>
                    <a:pt x="966" y="14202"/>
                    <a:pt x="1257" y="13772"/>
                    <a:pt x="1606" y="13330"/>
                  </a:cubicBezTo>
                  <a:lnTo>
                    <a:pt x="2327" y="12260"/>
                  </a:lnTo>
                  <a:cubicBezTo>
                    <a:pt x="2373" y="12213"/>
                    <a:pt x="2373" y="12167"/>
                    <a:pt x="2478" y="12167"/>
                  </a:cubicBezTo>
                  <a:lnTo>
                    <a:pt x="2664" y="12074"/>
                  </a:lnTo>
                  <a:lnTo>
                    <a:pt x="2664" y="12074"/>
                  </a:lnTo>
                  <a:lnTo>
                    <a:pt x="2618" y="12260"/>
                  </a:lnTo>
                  <a:cubicBezTo>
                    <a:pt x="1547" y="15563"/>
                    <a:pt x="536" y="19006"/>
                    <a:pt x="1" y="22496"/>
                  </a:cubicBezTo>
                  <a:lnTo>
                    <a:pt x="1" y="23798"/>
                  </a:lnTo>
                  <a:cubicBezTo>
                    <a:pt x="47" y="23752"/>
                    <a:pt x="47" y="23752"/>
                    <a:pt x="47" y="23705"/>
                  </a:cubicBezTo>
                  <a:cubicBezTo>
                    <a:pt x="291" y="23170"/>
                    <a:pt x="338" y="22589"/>
                    <a:pt x="442" y="22054"/>
                  </a:cubicBezTo>
                  <a:cubicBezTo>
                    <a:pt x="489" y="21716"/>
                    <a:pt x="489" y="21379"/>
                    <a:pt x="582" y="21042"/>
                  </a:cubicBezTo>
                  <a:cubicBezTo>
                    <a:pt x="1606" y="16575"/>
                    <a:pt x="2769" y="12655"/>
                    <a:pt x="4165" y="9120"/>
                  </a:cubicBezTo>
                  <a:lnTo>
                    <a:pt x="4316" y="8724"/>
                  </a:lnTo>
                  <a:cubicBezTo>
                    <a:pt x="4409" y="8538"/>
                    <a:pt x="4455" y="8387"/>
                    <a:pt x="4514" y="8189"/>
                  </a:cubicBezTo>
                  <a:cubicBezTo>
                    <a:pt x="4560" y="8142"/>
                    <a:pt x="4560" y="8142"/>
                    <a:pt x="4607" y="8142"/>
                  </a:cubicBezTo>
                  <a:lnTo>
                    <a:pt x="4607" y="8096"/>
                  </a:lnTo>
                  <a:lnTo>
                    <a:pt x="4653" y="8049"/>
                  </a:lnTo>
                  <a:lnTo>
                    <a:pt x="4700" y="8096"/>
                  </a:lnTo>
                  <a:cubicBezTo>
                    <a:pt x="4851" y="8142"/>
                    <a:pt x="4944" y="8247"/>
                    <a:pt x="5095" y="8294"/>
                  </a:cubicBezTo>
                  <a:cubicBezTo>
                    <a:pt x="6060" y="8771"/>
                    <a:pt x="7072" y="9306"/>
                    <a:pt x="8189" y="9352"/>
                  </a:cubicBezTo>
                  <a:lnTo>
                    <a:pt x="8340" y="9352"/>
                  </a:lnTo>
                  <a:lnTo>
                    <a:pt x="8189" y="10131"/>
                  </a:lnTo>
                  <a:cubicBezTo>
                    <a:pt x="8096" y="10573"/>
                    <a:pt x="8003" y="11004"/>
                    <a:pt x="7898" y="11446"/>
                  </a:cubicBezTo>
                  <a:cubicBezTo>
                    <a:pt x="7852" y="11678"/>
                    <a:pt x="7805" y="11923"/>
                    <a:pt x="7759" y="12213"/>
                  </a:cubicBezTo>
                  <a:cubicBezTo>
                    <a:pt x="7654" y="12842"/>
                    <a:pt x="7514" y="13528"/>
                    <a:pt x="7363" y="14202"/>
                  </a:cubicBezTo>
                  <a:cubicBezTo>
                    <a:pt x="7270" y="14540"/>
                    <a:pt x="7131" y="14877"/>
                    <a:pt x="6979" y="15226"/>
                  </a:cubicBezTo>
                  <a:cubicBezTo>
                    <a:pt x="6933" y="15319"/>
                    <a:pt x="6886" y="15412"/>
                    <a:pt x="6840" y="15517"/>
                  </a:cubicBezTo>
                  <a:lnTo>
                    <a:pt x="6444" y="16482"/>
                  </a:lnTo>
                  <a:cubicBezTo>
                    <a:pt x="5723" y="18134"/>
                    <a:pt x="4990" y="19879"/>
                    <a:pt x="4269" y="21565"/>
                  </a:cubicBezTo>
                  <a:cubicBezTo>
                    <a:pt x="3641" y="22972"/>
                    <a:pt x="3060" y="24426"/>
                    <a:pt x="2420" y="25834"/>
                  </a:cubicBezTo>
                  <a:lnTo>
                    <a:pt x="675" y="29765"/>
                  </a:lnTo>
                  <a:cubicBezTo>
                    <a:pt x="536" y="30103"/>
                    <a:pt x="442" y="30393"/>
                    <a:pt x="338" y="30684"/>
                  </a:cubicBezTo>
                  <a:cubicBezTo>
                    <a:pt x="245" y="30870"/>
                    <a:pt x="198" y="31021"/>
                    <a:pt x="152" y="31161"/>
                  </a:cubicBezTo>
                  <a:cubicBezTo>
                    <a:pt x="152" y="31219"/>
                    <a:pt x="94" y="31312"/>
                    <a:pt x="1" y="31359"/>
                  </a:cubicBezTo>
                  <a:lnTo>
                    <a:pt x="1" y="31405"/>
                  </a:lnTo>
                  <a:lnTo>
                    <a:pt x="1" y="31603"/>
                  </a:lnTo>
                  <a:lnTo>
                    <a:pt x="1" y="32185"/>
                  </a:lnTo>
                  <a:lnTo>
                    <a:pt x="47" y="32138"/>
                  </a:lnTo>
                  <a:cubicBezTo>
                    <a:pt x="47" y="32091"/>
                    <a:pt x="94" y="32033"/>
                    <a:pt x="94" y="32033"/>
                  </a:cubicBezTo>
                  <a:lnTo>
                    <a:pt x="152" y="31940"/>
                  </a:lnTo>
                  <a:lnTo>
                    <a:pt x="245" y="31940"/>
                  </a:lnTo>
                  <a:cubicBezTo>
                    <a:pt x="536" y="32091"/>
                    <a:pt x="873" y="32185"/>
                    <a:pt x="1210" y="32278"/>
                  </a:cubicBezTo>
                  <a:cubicBezTo>
                    <a:pt x="1699" y="32429"/>
                    <a:pt x="2234" y="32615"/>
                    <a:pt x="2711" y="32906"/>
                  </a:cubicBezTo>
                  <a:cubicBezTo>
                    <a:pt x="2862" y="33010"/>
                    <a:pt x="3060" y="33103"/>
                    <a:pt x="3199" y="33150"/>
                  </a:cubicBezTo>
                  <a:cubicBezTo>
                    <a:pt x="3583" y="33348"/>
                    <a:pt x="3978" y="33592"/>
                    <a:pt x="4316" y="33883"/>
                  </a:cubicBezTo>
                  <a:cubicBezTo>
                    <a:pt x="4316" y="33929"/>
                    <a:pt x="4362" y="33929"/>
                    <a:pt x="4362" y="33929"/>
                  </a:cubicBezTo>
                  <a:cubicBezTo>
                    <a:pt x="4409" y="33976"/>
                    <a:pt x="4455" y="33976"/>
                    <a:pt x="4514" y="33976"/>
                  </a:cubicBezTo>
                  <a:lnTo>
                    <a:pt x="4560" y="33976"/>
                  </a:lnTo>
                  <a:lnTo>
                    <a:pt x="4560" y="33929"/>
                  </a:lnTo>
                  <a:cubicBezTo>
                    <a:pt x="4607" y="33836"/>
                    <a:pt x="4560" y="33732"/>
                    <a:pt x="4514" y="33732"/>
                  </a:cubicBezTo>
                  <a:cubicBezTo>
                    <a:pt x="4316" y="33487"/>
                    <a:pt x="4025" y="33255"/>
                    <a:pt x="3734" y="33103"/>
                  </a:cubicBezTo>
                  <a:cubicBezTo>
                    <a:pt x="2525" y="32382"/>
                    <a:pt x="1454" y="31940"/>
                    <a:pt x="384" y="31801"/>
                  </a:cubicBezTo>
                  <a:lnTo>
                    <a:pt x="245" y="31743"/>
                  </a:lnTo>
                  <a:lnTo>
                    <a:pt x="291" y="31650"/>
                  </a:lnTo>
                  <a:cubicBezTo>
                    <a:pt x="442" y="31359"/>
                    <a:pt x="536" y="31114"/>
                    <a:pt x="629" y="30824"/>
                  </a:cubicBezTo>
                  <a:lnTo>
                    <a:pt x="733" y="30638"/>
                  </a:lnTo>
                  <a:lnTo>
                    <a:pt x="919" y="30103"/>
                  </a:lnTo>
                  <a:cubicBezTo>
                    <a:pt x="919" y="30056"/>
                    <a:pt x="966" y="29998"/>
                    <a:pt x="966" y="29951"/>
                  </a:cubicBezTo>
                  <a:cubicBezTo>
                    <a:pt x="1071" y="29707"/>
                    <a:pt x="1164" y="29521"/>
                    <a:pt x="1257" y="29277"/>
                  </a:cubicBezTo>
                  <a:cubicBezTo>
                    <a:pt x="1652" y="28358"/>
                    <a:pt x="2083" y="27439"/>
                    <a:pt x="2478" y="26462"/>
                  </a:cubicBezTo>
                  <a:cubicBezTo>
                    <a:pt x="3246" y="24717"/>
                    <a:pt x="4072" y="22926"/>
                    <a:pt x="4851" y="21135"/>
                  </a:cubicBezTo>
                  <a:cubicBezTo>
                    <a:pt x="5281" y="20216"/>
                    <a:pt x="5677" y="19192"/>
                    <a:pt x="6060" y="18227"/>
                  </a:cubicBezTo>
                  <a:cubicBezTo>
                    <a:pt x="6305" y="17645"/>
                    <a:pt x="6549" y="17110"/>
                    <a:pt x="6782" y="16529"/>
                  </a:cubicBezTo>
                  <a:cubicBezTo>
                    <a:pt x="6886" y="16284"/>
                    <a:pt x="7026" y="16040"/>
                    <a:pt x="7131" y="15808"/>
                  </a:cubicBezTo>
                  <a:cubicBezTo>
                    <a:pt x="7177" y="15703"/>
                    <a:pt x="7224" y="15563"/>
                    <a:pt x="7270" y="15459"/>
                  </a:cubicBezTo>
                  <a:lnTo>
                    <a:pt x="7363" y="15273"/>
                  </a:lnTo>
                  <a:lnTo>
                    <a:pt x="7421" y="15226"/>
                  </a:lnTo>
                  <a:lnTo>
                    <a:pt x="7514" y="15610"/>
                  </a:lnTo>
                  <a:cubicBezTo>
                    <a:pt x="7561" y="15947"/>
                    <a:pt x="7654" y="16284"/>
                    <a:pt x="7712" y="16680"/>
                  </a:cubicBezTo>
                  <a:cubicBezTo>
                    <a:pt x="7759" y="16680"/>
                    <a:pt x="7759" y="16726"/>
                    <a:pt x="7759" y="16726"/>
                  </a:cubicBezTo>
                  <a:lnTo>
                    <a:pt x="8003" y="16680"/>
                  </a:lnTo>
                  <a:lnTo>
                    <a:pt x="7945" y="16436"/>
                  </a:lnTo>
                  <a:cubicBezTo>
                    <a:pt x="7898" y="16191"/>
                    <a:pt x="7852" y="15901"/>
                    <a:pt x="7805" y="15610"/>
                  </a:cubicBezTo>
                  <a:cubicBezTo>
                    <a:pt x="7759" y="15366"/>
                    <a:pt x="7712" y="15075"/>
                    <a:pt x="7712" y="14831"/>
                  </a:cubicBezTo>
                  <a:lnTo>
                    <a:pt x="7654" y="14784"/>
                  </a:lnTo>
                  <a:cubicBezTo>
                    <a:pt x="7654" y="14691"/>
                    <a:pt x="7712" y="14644"/>
                    <a:pt x="7712" y="14586"/>
                  </a:cubicBezTo>
                  <a:lnTo>
                    <a:pt x="7712" y="14540"/>
                  </a:lnTo>
                  <a:lnTo>
                    <a:pt x="7712" y="14493"/>
                  </a:lnTo>
                  <a:lnTo>
                    <a:pt x="7805" y="14493"/>
                  </a:lnTo>
                  <a:lnTo>
                    <a:pt x="8096" y="14249"/>
                  </a:lnTo>
                  <a:lnTo>
                    <a:pt x="7805" y="13865"/>
                  </a:lnTo>
                  <a:lnTo>
                    <a:pt x="7852" y="13819"/>
                  </a:lnTo>
                  <a:cubicBezTo>
                    <a:pt x="7898" y="13481"/>
                    <a:pt x="8003" y="13190"/>
                    <a:pt x="8236" y="12842"/>
                  </a:cubicBezTo>
                  <a:cubicBezTo>
                    <a:pt x="8678" y="12167"/>
                    <a:pt x="9061" y="11446"/>
                    <a:pt x="9399" y="10760"/>
                  </a:cubicBezTo>
                  <a:cubicBezTo>
                    <a:pt x="9550" y="10515"/>
                    <a:pt x="9643" y="10283"/>
                    <a:pt x="9794" y="10038"/>
                  </a:cubicBezTo>
                  <a:cubicBezTo>
                    <a:pt x="10085" y="9550"/>
                    <a:pt x="10329" y="9120"/>
                    <a:pt x="10620" y="8631"/>
                  </a:cubicBezTo>
                  <a:cubicBezTo>
                    <a:pt x="11585" y="6840"/>
                    <a:pt x="12656" y="4990"/>
                    <a:pt x="13470" y="3060"/>
                  </a:cubicBezTo>
                  <a:cubicBezTo>
                    <a:pt x="13528" y="2955"/>
                    <a:pt x="13621" y="2862"/>
                    <a:pt x="13714" y="2769"/>
                  </a:cubicBezTo>
                  <a:cubicBezTo>
                    <a:pt x="13865" y="2618"/>
                    <a:pt x="14005" y="2525"/>
                    <a:pt x="14156" y="2431"/>
                  </a:cubicBezTo>
                  <a:cubicBezTo>
                    <a:pt x="14400" y="2187"/>
                    <a:pt x="14633" y="1989"/>
                    <a:pt x="14877" y="1745"/>
                  </a:cubicBezTo>
                  <a:cubicBezTo>
                    <a:pt x="15121" y="1559"/>
                    <a:pt x="15319" y="1268"/>
                    <a:pt x="15459" y="919"/>
                  </a:cubicBezTo>
                  <a:cubicBezTo>
                    <a:pt x="15563" y="733"/>
                    <a:pt x="15563" y="536"/>
                    <a:pt x="15459" y="396"/>
                  </a:cubicBezTo>
                  <a:cubicBezTo>
                    <a:pt x="15366" y="245"/>
                    <a:pt x="15214" y="152"/>
                    <a:pt x="14982" y="105"/>
                  </a:cubicBezTo>
                  <a:lnTo>
                    <a:pt x="14738" y="105"/>
                  </a:lnTo>
                  <a:lnTo>
                    <a:pt x="14738" y="47"/>
                  </a:lnTo>
                  <a:lnTo>
                    <a:pt x="14691" y="47"/>
                  </a:lnTo>
                  <a:lnTo>
                    <a:pt x="144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7"/>
            <p:cNvSpPr/>
            <p:nvPr/>
          </p:nvSpPr>
          <p:spPr>
            <a:xfrm>
              <a:off x="2609175" y="2444125"/>
              <a:ext cx="174500" cy="222775"/>
            </a:xfrm>
            <a:custGeom>
              <a:avLst/>
              <a:gdLst/>
              <a:ahLst/>
              <a:cxnLst/>
              <a:rect l="l" t="t" r="r" b="b"/>
              <a:pathLst>
                <a:path w="6980" h="8911" extrusionOk="0">
                  <a:moveTo>
                    <a:pt x="6736" y="0"/>
                  </a:moveTo>
                  <a:cubicBezTo>
                    <a:pt x="6503" y="233"/>
                    <a:pt x="6212" y="477"/>
                    <a:pt x="5863" y="722"/>
                  </a:cubicBezTo>
                  <a:cubicBezTo>
                    <a:pt x="5817" y="768"/>
                    <a:pt x="5817" y="768"/>
                    <a:pt x="5770" y="815"/>
                  </a:cubicBezTo>
                  <a:cubicBezTo>
                    <a:pt x="5572" y="966"/>
                    <a:pt x="5340" y="1105"/>
                    <a:pt x="5142" y="1257"/>
                  </a:cubicBezTo>
                  <a:cubicBezTo>
                    <a:pt x="4223" y="1885"/>
                    <a:pt x="3304" y="2559"/>
                    <a:pt x="2432" y="3246"/>
                  </a:cubicBezTo>
                  <a:cubicBezTo>
                    <a:pt x="2234" y="3385"/>
                    <a:pt x="2036" y="3536"/>
                    <a:pt x="1850" y="3723"/>
                  </a:cubicBezTo>
                  <a:cubicBezTo>
                    <a:pt x="1024" y="4548"/>
                    <a:pt x="489" y="5421"/>
                    <a:pt x="245" y="6491"/>
                  </a:cubicBezTo>
                  <a:cubicBezTo>
                    <a:pt x="106" y="7165"/>
                    <a:pt x="1" y="7700"/>
                    <a:pt x="338" y="8142"/>
                  </a:cubicBezTo>
                  <a:lnTo>
                    <a:pt x="443" y="8189"/>
                  </a:lnTo>
                  <a:lnTo>
                    <a:pt x="396" y="8236"/>
                  </a:lnTo>
                  <a:cubicBezTo>
                    <a:pt x="292" y="8375"/>
                    <a:pt x="199" y="8480"/>
                    <a:pt x="106" y="8573"/>
                  </a:cubicBezTo>
                  <a:lnTo>
                    <a:pt x="489" y="8724"/>
                  </a:lnTo>
                  <a:lnTo>
                    <a:pt x="582" y="8724"/>
                  </a:lnTo>
                  <a:lnTo>
                    <a:pt x="582" y="8771"/>
                  </a:lnTo>
                  <a:lnTo>
                    <a:pt x="978" y="8910"/>
                  </a:lnTo>
                  <a:lnTo>
                    <a:pt x="1024" y="8817"/>
                  </a:lnTo>
                  <a:lnTo>
                    <a:pt x="1164" y="8573"/>
                  </a:lnTo>
                  <a:cubicBezTo>
                    <a:pt x="1071" y="8573"/>
                    <a:pt x="1024" y="8480"/>
                    <a:pt x="978" y="8433"/>
                  </a:cubicBezTo>
                  <a:cubicBezTo>
                    <a:pt x="978" y="8375"/>
                    <a:pt x="920" y="8329"/>
                    <a:pt x="920" y="8282"/>
                  </a:cubicBezTo>
                  <a:cubicBezTo>
                    <a:pt x="873" y="8189"/>
                    <a:pt x="873" y="8142"/>
                    <a:pt x="827" y="8038"/>
                  </a:cubicBezTo>
                  <a:cubicBezTo>
                    <a:pt x="489" y="7654"/>
                    <a:pt x="582" y="7212"/>
                    <a:pt x="629" y="6828"/>
                  </a:cubicBezTo>
                  <a:cubicBezTo>
                    <a:pt x="873" y="5572"/>
                    <a:pt x="1560" y="4502"/>
                    <a:pt x="2723" y="3583"/>
                  </a:cubicBezTo>
                  <a:cubicBezTo>
                    <a:pt x="3246" y="3141"/>
                    <a:pt x="3886" y="2711"/>
                    <a:pt x="4467" y="2269"/>
                  </a:cubicBezTo>
                  <a:cubicBezTo>
                    <a:pt x="4758" y="2083"/>
                    <a:pt x="5049" y="1838"/>
                    <a:pt x="5340" y="1641"/>
                  </a:cubicBezTo>
                  <a:lnTo>
                    <a:pt x="5386" y="1594"/>
                  </a:lnTo>
                  <a:cubicBezTo>
                    <a:pt x="5968" y="1164"/>
                    <a:pt x="6549" y="722"/>
                    <a:pt x="6980" y="187"/>
                  </a:cubicBezTo>
                  <a:lnTo>
                    <a:pt x="67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7"/>
            <p:cNvSpPr/>
            <p:nvPr/>
          </p:nvSpPr>
          <p:spPr>
            <a:xfrm>
              <a:off x="2777550" y="2444125"/>
              <a:ext cx="6125" cy="4675"/>
            </a:xfrm>
            <a:custGeom>
              <a:avLst/>
              <a:gdLst/>
              <a:ahLst/>
              <a:cxnLst/>
              <a:rect l="l" t="t" r="r" b="b"/>
              <a:pathLst>
                <a:path w="245" h="187" extrusionOk="0">
                  <a:moveTo>
                    <a:pt x="245" y="187"/>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7"/>
            <p:cNvSpPr/>
            <p:nvPr/>
          </p:nvSpPr>
          <p:spPr>
            <a:xfrm>
              <a:off x="2621400" y="2662225"/>
              <a:ext cx="2350" cy="1175"/>
            </a:xfrm>
            <a:custGeom>
              <a:avLst/>
              <a:gdLst/>
              <a:ahLst/>
              <a:cxnLst/>
              <a:rect l="l" t="t" r="r" b="b"/>
              <a:pathLst>
                <a:path w="94" h="47" extrusionOk="0">
                  <a:moveTo>
                    <a:pt x="0" y="0"/>
                  </a:moveTo>
                  <a:lnTo>
                    <a:pt x="93" y="47"/>
                  </a:lnTo>
                  <a:lnTo>
                    <a:pt x="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7"/>
            <p:cNvSpPr/>
            <p:nvPr/>
          </p:nvSpPr>
          <p:spPr>
            <a:xfrm>
              <a:off x="2608025" y="2659600"/>
              <a:ext cx="25" cy="25"/>
            </a:xfrm>
            <a:custGeom>
              <a:avLst/>
              <a:gdLst/>
              <a:ahLst/>
              <a:cxnLst/>
              <a:rect l="l" t="t" r="r" b="b"/>
              <a:pathLst>
                <a:path w="1" h="1" extrusionOk="0">
                  <a:moveTo>
                    <a:pt x="0" y="0"/>
                  </a:move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7"/>
            <p:cNvSpPr/>
            <p:nvPr/>
          </p:nvSpPr>
          <p:spPr>
            <a:xfrm>
              <a:off x="2620225" y="2663375"/>
              <a:ext cx="25" cy="25"/>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7"/>
            <p:cNvSpPr/>
            <p:nvPr/>
          </p:nvSpPr>
          <p:spPr>
            <a:xfrm>
              <a:off x="2634775" y="2873025"/>
              <a:ext cx="118675" cy="136700"/>
            </a:xfrm>
            <a:custGeom>
              <a:avLst/>
              <a:gdLst/>
              <a:ahLst/>
              <a:cxnLst/>
              <a:rect l="l" t="t" r="r" b="b"/>
              <a:pathLst>
                <a:path w="4747" h="5468" extrusionOk="0">
                  <a:moveTo>
                    <a:pt x="2804" y="768"/>
                  </a:moveTo>
                  <a:lnTo>
                    <a:pt x="2757" y="1013"/>
                  </a:lnTo>
                  <a:cubicBezTo>
                    <a:pt x="2711" y="1210"/>
                    <a:pt x="2664" y="1350"/>
                    <a:pt x="2618" y="1501"/>
                  </a:cubicBezTo>
                  <a:lnTo>
                    <a:pt x="2571" y="1687"/>
                  </a:lnTo>
                  <a:lnTo>
                    <a:pt x="2222" y="1210"/>
                  </a:lnTo>
                  <a:lnTo>
                    <a:pt x="2804" y="768"/>
                  </a:lnTo>
                  <a:close/>
                  <a:moveTo>
                    <a:pt x="3443" y="1"/>
                  </a:moveTo>
                  <a:cubicBezTo>
                    <a:pt x="3443" y="1"/>
                    <a:pt x="3385" y="1"/>
                    <a:pt x="3292" y="94"/>
                  </a:cubicBezTo>
                  <a:cubicBezTo>
                    <a:pt x="2711" y="478"/>
                    <a:pt x="2129" y="920"/>
                    <a:pt x="1594" y="1303"/>
                  </a:cubicBezTo>
                  <a:cubicBezTo>
                    <a:pt x="1350" y="1501"/>
                    <a:pt x="1117" y="1641"/>
                    <a:pt x="873" y="1839"/>
                  </a:cubicBezTo>
                  <a:lnTo>
                    <a:pt x="0" y="2467"/>
                  </a:lnTo>
                  <a:lnTo>
                    <a:pt x="187" y="2664"/>
                  </a:lnTo>
                  <a:lnTo>
                    <a:pt x="187" y="2711"/>
                  </a:lnTo>
                  <a:cubicBezTo>
                    <a:pt x="722" y="2327"/>
                    <a:pt x="1303" y="1932"/>
                    <a:pt x="1838" y="1548"/>
                  </a:cubicBezTo>
                  <a:lnTo>
                    <a:pt x="1931" y="1501"/>
                  </a:lnTo>
                  <a:lnTo>
                    <a:pt x="1989" y="1548"/>
                  </a:lnTo>
                  <a:cubicBezTo>
                    <a:pt x="2394" y="2280"/>
                    <a:pt x="2973" y="2622"/>
                    <a:pt x="3765" y="2622"/>
                  </a:cubicBezTo>
                  <a:cubicBezTo>
                    <a:pt x="3816" y="2622"/>
                    <a:pt x="3868" y="2621"/>
                    <a:pt x="3920" y="2618"/>
                  </a:cubicBezTo>
                  <a:lnTo>
                    <a:pt x="3967" y="2618"/>
                  </a:lnTo>
                  <a:lnTo>
                    <a:pt x="4071" y="3199"/>
                  </a:lnTo>
                  <a:cubicBezTo>
                    <a:pt x="4165" y="3630"/>
                    <a:pt x="4258" y="4118"/>
                    <a:pt x="4362" y="4595"/>
                  </a:cubicBezTo>
                  <a:cubicBezTo>
                    <a:pt x="4362" y="4746"/>
                    <a:pt x="4409" y="4944"/>
                    <a:pt x="4455" y="5084"/>
                  </a:cubicBezTo>
                  <a:cubicBezTo>
                    <a:pt x="4455" y="5177"/>
                    <a:pt x="4502" y="5281"/>
                    <a:pt x="4502" y="5328"/>
                  </a:cubicBezTo>
                  <a:cubicBezTo>
                    <a:pt x="4502" y="5374"/>
                    <a:pt x="4502" y="5421"/>
                    <a:pt x="4548" y="5421"/>
                  </a:cubicBezTo>
                  <a:lnTo>
                    <a:pt x="4746" y="5468"/>
                  </a:lnTo>
                  <a:lnTo>
                    <a:pt x="4746" y="4991"/>
                  </a:lnTo>
                  <a:cubicBezTo>
                    <a:pt x="4746" y="4502"/>
                    <a:pt x="4653" y="3967"/>
                    <a:pt x="4548" y="3490"/>
                  </a:cubicBezTo>
                  <a:cubicBezTo>
                    <a:pt x="4502" y="3339"/>
                    <a:pt x="4502" y="3199"/>
                    <a:pt x="4455" y="3048"/>
                  </a:cubicBezTo>
                  <a:cubicBezTo>
                    <a:pt x="4362" y="2420"/>
                    <a:pt x="4211" y="1792"/>
                    <a:pt x="4071" y="1164"/>
                  </a:cubicBezTo>
                  <a:lnTo>
                    <a:pt x="3967" y="582"/>
                  </a:lnTo>
                  <a:cubicBezTo>
                    <a:pt x="3920" y="338"/>
                    <a:pt x="3827" y="292"/>
                    <a:pt x="3734" y="292"/>
                  </a:cubicBezTo>
                  <a:lnTo>
                    <a:pt x="3676" y="292"/>
                  </a:lnTo>
                  <a:lnTo>
                    <a:pt x="3583" y="338"/>
                  </a:lnTo>
                  <a:lnTo>
                    <a:pt x="3536" y="233"/>
                  </a:lnTo>
                  <a:cubicBezTo>
                    <a:pt x="3536" y="140"/>
                    <a:pt x="3490" y="1"/>
                    <a:pt x="3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7"/>
            <p:cNvSpPr/>
            <p:nvPr/>
          </p:nvSpPr>
          <p:spPr>
            <a:xfrm>
              <a:off x="2434725" y="3013475"/>
              <a:ext cx="318725" cy="533050"/>
            </a:xfrm>
            <a:custGeom>
              <a:avLst/>
              <a:gdLst/>
              <a:ahLst/>
              <a:cxnLst/>
              <a:rect l="l" t="t" r="r" b="b"/>
              <a:pathLst>
                <a:path w="12749" h="21322" extrusionOk="0">
                  <a:moveTo>
                    <a:pt x="47" y="15843"/>
                  </a:moveTo>
                  <a:lnTo>
                    <a:pt x="0" y="15994"/>
                  </a:lnTo>
                  <a:cubicBezTo>
                    <a:pt x="47" y="16040"/>
                    <a:pt x="47" y="16040"/>
                    <a:pt x="105" y="16087"/>
                  </a:cubicBezTo>
                  <a:cubicBezTo>
                    <a:pt x="151" y="16087"/>
                    <a:pt x="244" y="16133"/>
                    <a:pt x="291" y="16133"/>
                  </a:cubicBezTo>
                  <a:cubicBezTo>
                    <a:pt x="395" y="16238"/>
                    <a:pt x="535" y="16285"/>
                    <a:pt x="628" y="16331"/>
                  </a:cubicBezTo>
                  <a:cubicBezTo>
                    <a:pt x="919" y="16482"/>
                    <a:pt x="1210" y="16622"/>
                    <a:pt x="1500" y="16715"/>
                  </a:cubicBezTo>
                  <a:cubicBezTo>
                    <a:pt x="2036" y="16959"/>
                    <a:pt x="2571" y="17250"/>
                    <a:pt x="3106" y="17646"/>
                  </a:cubicBezTo>
                  <a:lnTo>
                    <a:pt x="3199" y="17739"/>
                  </a:lnTo>
                  <a:cubicBezTo>
                    <a:pt x="3536" y="17983"/>
                    <a:pt x="3827" y="18227"/>
                    <a:pt x="4222" y="18274"/>
                  </a:cubicBezTo>
                  <a:lnTo>
                    <a:pt x="4315" y="18274"/>
                  </a:lnTo>
                  <a:lnTo>
                    <a:pt x="4269" y="18227"/>
                  </a:lnTo>
                  <a:cubicBezTo>
                    <a:pt x="3152" y="16913"/>
                    <a:pt x="1698" y="16331"/>
                    <a:pt x="47" y="15843"/>
                  </a:cubicBezTo>
                  <a:close/>
                  <a:moveTo>
                    <a:pt x="12504" y="1"/>
                  </a:moveTo>
                  <a:cubicBezTo>
                    <a:pt x="12260" y="873"/>
                    <a:pt x="11922" y="1699"/>
                    <a:pt x="11492" y="2571"/>
                  </a:cubicBezTo>
                  <a:cubicBezTo>
                    <a:pt x="11294" y="2955"/>
                    <a:pt x="11155" y="3397"/>
                    <a:pt x="10957" y="3827"/>
                  </a:cubicBezTo>
                  <a:cubicBezTo>
                    <a:pt x="10864" y="4118"/>
                    <a:pt x="10713" y="4409"/>
                    <a:pt x="10620" y="4700"/>
                  </a:cubicBezTo>
                  <a:lnTo>
                    <a:pt x="10131" y="5723"/>
                  </a:lnTo>
                  <a:cubicBezTo>
                    <a:pt x="9701" y="6689"/>
                    <a:pt x="9259" y="7654"/>
                    <a:pt x="8828" y="8631"/>
                  </a:cubicBezTo>
                  <a:cubicBezTo>
                    <a:pt x="8433" y="9550"/>
                    <a:pt x="7956" y="10562"/>
                    <a:pt x="7467" y="11632"/>
                  </a:cubicBezTo>
                  <a:cubicBezTo>
                    <a:pt x="7084" y="12504"/>
                    <a:pt x="6642" y="13423"/>
                    <a:pt x="6211" y="14296"/>
                  </a:cubicBezTo>
                  <a:cubicBezTo>
                    <a:pt x="6013" y="14680"/>
                    <a:pt x="5816" y="15075"/>
                    <a:pt x="5630" y="15505"/>
                  </a:cubicBezTo>
                  <a:lnTo>
                    <a:pt x="5525" y="15703"/>
                  </a:lnTo>
                  <a:lnTo>
                    <a:pt x="5281" y="15552"/>
                  </a:lnTo>
                  <a:cubicBezTo>
                    <a:pt x="5048" y="15366"/>
                    <a:pt x="4804" y="15215"/>
                    <a:pt x="4560" y="15028"/>
                  </a:cubicBezTo>
                  <a:lnTo>
                    <a:pt x="4467" y="14970"/>
                  </a:lnTo>
                  <a:lnTo>
                    <a:pt x="4513" y="14877"/>
                  </a:lnTo>
                  <a:lnTo>
                    <a:pt x="4362" y="14784"/>
                  </a:lnTo>
                  <a:lnTo>
                    <a:pt x="4315" y="14877"/>
                  </a:lnTo>
                  <a:lnTo>
                    <a:pt x="3536" y="14447"/>
                  </a:lnTo>
                  <a:cubicBezTo>
                    <a:pt x="3199" y="14296"/>
                    <a:pt x="2861" y="14098"/>
                    <a:pt x="2524" y="13912"/>
                  </a:cubicBezTo>
                  <a:lnTo>
                    <a:pt x="2326" y="13865"/>
                  </a:lnTo>
                  <a:cubicBezTo>
                    <a:pt x="1896" y="13668"/>
                    <a:pt x="1454" y="13470"/>
                    <a:pt x="977" y="13330"/>
                  </a:cubicBezTo>
                  <a:lnTo>
                    <a:pt x="872" y="13516"/>
                  </a:lnTo>
                  <a:cubicBezTo>
                    <a:pt x="1070" y="13621"/>
                    <a:pt x="1210" y="13668"/>
                    <a:pt x="1361" y="13714"/>
                  </a:cubicBezTo>
                  <a:lnTo>
                    <a:pt x="1791" y="13912"/>
                  </a:lnTo>
                  <a:cubicBezTo>
                    <a:pt x="2861" y="14342"/>
                    <a:pt x="3780" y="14831"/>
                    <a:pt x="4560" y="15366"/>
                  </a:cubicBezTo>
                  <a:cubicBezTo>
                    <a:pt x="4606" y="15412"/>
                    <a:pt x="4653" y="15412"/>
                    <a:pt x="4653" y="15412"/>
                  </a:cubicBezTo>
                  <a:cubicBezTo>
                    <a:pt x="4699" y="15459"/>
                    <a:pt x="4699" y="15459"/>
                    <a:pt x="4757" y="15459"/>
                  </a:cubicBezTo>
                  <a:cubicBezTo>
                    <a:pt x="5339" y="15843"/>
                    <a:pt x="5385" y="15994"/>
                    <a:pt x="5095" y="16622"/>
                  </a:cubicBezTo>
                  <a:cubicBezTo>
                    <a:pt x="5048" y="16773"/>
                    <a:pt x="4990" y="16913"/>
                    <a:pt x="4943" y="17006"/>
                  </a:cubicBezTo>
                  <a:cubicBezTo>
                    <a:pt x="4850" y="17204"/>
                    <a:pt x="4757" y="17448"/>
                    <a:pt x="4653" y="17646"/>
                  </a:cubicBezTo>
                  <a:cubicBezTo>
                    <a:pt x="4606" y="17832"/>
                    <a:pt x="4513" y="17983"/>
                    <a:pt x="4467" y="18169"/>
                  </a:cubicBezTo>
                  <a:lnTo>
                    <a:pt x="4362" y="18320"/>
                  </a:lnTo>
                  <a:lnTo>
                    <a:pt x="4315" y="18274"/>
                  </a:lnTo>
                  <a:lnTo>
                    <a:pt x="4269" y="18413"/>
                  </a:lnTo>
                  <a:cubicBezTo>
                    <a:pt x="4222" y="18460"/>
                    <a:pt x="4222" y="18564"/>
                    <a:pt x="4176" y="18611"/>
                  </a:cubicBezTo>
                  <a:cubicBezTo>
                    <a:pt x="4118" y="18751"/>
                    <a:pt x="4025" y="18902"/>
                    <a:pt x="3978" y="19041"/>
                  </a:cubicBezTo>
                  <a:cubicBezTo>
                    <a:pt x="3687" y="19867"/>
                    <a:pt x="3443" y="20553"/>
                    <a:pt x="3199" y="21181"/>
                  </a:cubicBezTo>
                  <a:lnTo>
                    <a:pt x="3199" y="21228"/>
                  </a:lnTo>
                  <a:cubicBezTo>
                    <a:pt x="3199" y="21275"/>
                    <a:pt x="3245" y="21321"/>
                    <a:pt x="3245" y="21321"/>
                  </a:cubicBezTo>
                  <a:cubicBezTo>
                    <a:pt x="3303" y="21321"/>
                    <a:pt x="3396" y="21321"/>
                    <a:pt x="3443" y="21275"/>
                  </a:cubicBezTo>
                  <a:cubicBezTo>
                    <a:pt x="3489" y="21228"/>
                    <a:pt x="3536" y="21077"/>
                    <a:pt x="3594" y="20984"/>
                  </a:cubicBezTo>
                  <a:cubicBezTo>
                    <a:pt x="3687" y="20786"/>
                    <a:pt x="3734" y="20600"/>
                    <a:pt x="3780" y="20449"/>
                  </a:cubicBezTo>
                  <a:cubicBezTo>
                    <a:pt x="3931" y="20111"/>
                    <a:pt x="4025" y="19728"/>
                    <a:pt x="4176" y="19437"/>
                  </a:cubicBezTo>
                  <a:cubicBezTo>
                    <a:pt x="4606" y="18460"/>
                    <a:pt x="5095" y="17494"/>
                    <a:pt x="5525" y="16575"/>
                  </a:cubicBezTo>
                  <a:lnTo>
                    <a:pt x="5816" y="15994"/>
                  </a:lnTo>
                  <a:cubicBezTo>
                    <a:pt x="6107" y="15412"/>
                    <a:pt x="6351" y="14831"/>
                    <a:pt x="6642" y="14249"/>
                  </a:cubicBezTo>
                  <a:cubicBezTo>
                    <a:pt x="7223" y="13133"/>
                    <a:pt x="7758" y="11969"/>
                    <a:pt x="8293" y="10853"/>
                  </a:cubicBezTo>
                  <a:cubicBezTo>
                    <a:pt x="8770" y="9794"/>
                    <a:pt x="9259" y="8724"/>
                    <a:pt x="9701" y="7654"/>
                  </a:cubicBezTo>
                  <a:cubicBezTo>
                    <a:pt x="9933" y="7119"/>
                    <a:pt x="10178" y="6596"/>
                    <a:pt x="10422" y="6061"/>
                  </a:cubicBezTo>
                  <a:cubicBezTo>
                    <a:pt x="10713" y="5281"/>
                    <a:pt x="11050" y="4560"/>
                    <a:pt x="11387" y="3827"/>
                  </a:cubicBezTo>
                  <a:cubicBezTo>
                    <a:pt x="11736" y="3106"/>
                    <a:pt x="12027" y="2374"/>
                    <a:pt x="12364" y="1652"/>
                  </a:cubicBezTo>
                  <a:cubicBezTo>
                    <a:pt x="12550" y="1164"/>
                    <a:pt x="12702" y="629"/>
                    <a:pt x="12748" y="47"/>
                  </a:cubicBezTo>
                  <a:lnTo>
                    <a:pt x="12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7"/>
            <p:cNvSpPr/>
            <p:nvPr/>
          </p:nvSpPr>
          <p:spPr>
            <a:xfrm>
              <a:off x="2454200" y="3352825"/>
              <a:ext cx="25" cy="25"/>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7"/>
            <p:cNvSpPr/>
            <p:nvPr/>
          </p:nvSpPr>
          <p:spPr>
            <a:xfrm>
              <a:off x="2543750" y="2314425"/>
              <a:ext cx="207375" cy="162300"/>
            </a:xfrm>
            <a:custGeom>
              <a:avLst/>
              <a:gdLst/>
              <a:ahLst/>
              <a:cxnLst/>
              <a:rect l="l" t="t" r="r" b="b"/>
              <a:pathLst>
                <a:path w="8295" h="6492" extrusionOk="0">
                  <a:moveTo>
                    <a:pt x="780" y="1"/>
                  </a:moveTo>
                  <a:lnTo>
                    <a:pt x="536" y="338"/>
                  </a:lnTo>
                  <a:lnTo>
                    <a:pt x="396" y="582"/>
                  </a:lnTo>
                  <a:cubicBezTo>
                    <a:pt x="292" y="722"/>
                    <a:pt x="245" y="920"/>
                    <a:pt x="152" y="1059"/>
                  </a:cubicBezTo>
                  <a:cubicBezTo>
                    <a:pt x="1" y="1257"/>
                    <a:pt x="47" y="1455"/>
                    <a:pt x="106" y="1501"/>
                  </a:cubicBezTo>
                  <a:cubicBezTo>
                    <a:pt x="126" y="1512"/>
                    <a:pt x="149" y="1517"/>
                    <a:pt x="174" y="1517"/>
                  </a:cubicBezTo>
                  <a:cubicBezTo>
                    <a:pt x="261" y="1517"/>
                    <a:pt x="372" y="1447"/>
                    <a:pt x="489" y="1257"/>
                  </a:cubicBezTo>
                  <a:cubicBezTo>
                    <a:pt x="582" y="1118"/>
                    <a:pt x="687" y="1013"/>
                    <a:pt x="734" y="827"/>
                  </a:cubicBezTo>
                  <a:cubicBezTo>
                    <a:pt x="780" y="769"/>
                    <a:pt x="827" y="676"/>
                    <a:pt x="873" y="629"/>
                  </a:cubicBezTo>
                  <a:lnTo>
                    <a:pt x="920" y="536"/>
                  </a:lnTo>
                  <a:lnTo>
                    <a:pt x="1024" y="582"/>
                  </a:lnTo>
                  <a:cubicBezTo>
                    <a:pt x="1362" y="827"/>
                    <a:pt x="1652" y="1059"/>
                    <a:pt x="2036" y="1304"/>
                  </a:cubicBezTo>
                  <a:lnTo>
                    <a:pt x="2234" y="1501"/>
                  </a:lnTo>
                  <a:lnTo>
                    <a:pt x="1943" y="2129"/>
                  </a:lnTo>
                  <a:cubicBezTo>
                    <a:pt x="1652" y="2664"/>
                    <a:pt x="1362" y="3246"/>
                    <a:pt x="1071" y="3781"/>
                  </a:cubicBezTo>
                  <a:cubicBezTo>
                    <a:pt x="1024" y="3921"/>
                    <a:pt x="978" y="4118"/>
                    <a:pt x="873" y="4316"/>
                  </a:cubicBezTo>
                  <a:cubicBezTo>
                    <a:pt x="873" y="4363"/>
                    <a:pt x="873" y="4409"/>
                    <a:pt x="827" y="4456"/>
                  </a:cubicBezTo>
                  <a:lnTo>
                    <a:pt x="827" y="4607"/>
                  </a:lnTo>
                  <a:cubicBezTo>
                    <a:pt x="827" y="4700"/>
                    <a:pt x="873" y="4746"/>
                    <a:pt x="873" y="4746"/>
                  </a:cubicBezTo>
                  <a:cubicBezTo>
                    <a:pt x="873" y="4746"/>
                    <a:pt x="920" y="4746"/>
                    <a:pt x="978" y="4700"/>
                  </a:cubicBezTo>
                  <a:cubicBezTo>
                    <a:pt x="1117" y="4549"/>
                    <a:pt x="1269" y="4409"/>
                    <a:pt x="1315" y="4258"/>
                  </a:cubicBezTo>
                  <a:cubicBezTo>
                    <a:pt x="1455" y="4025"/>
                    <a:pt x="1559" y="3781"/>
                    <a:pt x="1699" y="3537"/>
                  </a:cubicBezTo>
                  <a:cubicBezTo>
                    <a:pt x="1990" y="3002"/>
                    <a:pt x="2327" y="2467"/>
                    <a:pt x="2478" y="1792"/>
                  </a:cubicBezTo>
                  <a:lnTo>
                    <a:pt x="2478" y="1641"/>
                  </a:lnTo>
                  <a:lnTo>
                    <a:pt x="2618" y="1746"/>
                  </a:lnTo>
                  <a:cubicBezTo>
                    <a:pt x="3153" y="2129"/>
                    <a:pt x="3641" y="2513"/>
                    <a:pt x="4177" y="2909"/>
                  </a:cubicBezTo>
                  <a:lnTo>
                    <a:pt x="4223" y="2955"/>
                  </a:lnTo>
                  <a:lnTo>
                    <a:pt x="4177" y="3048"/>
                  </a:lnTo>
                  <a:cubicBezTo>
                    <a:pt x="4118" y="3095"/>
                    <a:pt x="4072" y="3153"/>
                    <a:pt x="4072" y="3200"/>
                  </a:cubicBezTo>
                  <a:cubicBezTo>
                    <a:pt x="3979" y="3339"/>
                    <a:pt x="3886" y="3444"/>
                    <a:pt x="3828" y="3583"/>
                  </a:cubicBezTo>
                  <a:cubicBezTo>
                    <a:pt x="3688" y="3828"/>
                    <a:pt x="3595" y="4025"/>
                    <a:pt x="3490" y="4258"/>
                  </a:cubicBezTo>
                  <a:cubicBezTo>
                    <a:pt x="3444" y="4456"/>
                    <a:pt x="3444" y="4607"/>
                    <a:pt x="3537" y="4653"/>
                  </a:cubicBezTo>
                  <a:lnTo>
                    <a:pt x="3595" y="4653"/>
                  </a:lnTo>
                  <a:cubicBezTo>
                    <a:pt x="3688" y="4653"/>
                    <a:pt x="3781" y="4502"/>
                    <a:pt x="3886" y="4409"/>
                  </a:cubicBezTo>
                  <a:cubicBezTo>
                    <a:pt x="4025" y="4118"/>
                    <a:pt x="4223" y="3828"/>
                    <a:pt x="4363" y="3583"/>
                  </a:cubicBezTo>
                  <a:lnTo>
                    <a:pt x="4560" y="3246"/>
                  </a:lnTo>
                  <a:lnTo>
                    <a:pt x="4653" y="3293"/>
                  </a:lnTo>
                  <a:cubicBezTo>
                    <a:pt x="5142" y="3630"/>
                    <a:pt x="5677" y="4025"/>
                    <a:pt x="6154" y="4363"/>
                  </a:cubicBezTo>
                  <a:lnTo>
                    <a:pt x="6212" y="4409"/>
                  </a:lnTo>
                  <a:lnTo>
                    <a:pt x="5968" y="4840"/>
                  </a:lnTo>
                  <a:cubicBezTo>
                    <a:pt x="5724" y="5282"/>
                    <a:pt x="5479" y="5665"/>
                    <a:pt x="5235" y="6061"/>
                  </a:cubicBezTo>
                  <a:cubicBezTo>
                    <a:pt x="5095" y="6247"/>
                    <a:pt x="5095" y="6398"/>
                    <a:pt x="5188" y="6491"/>
                  </a:cubicBezTo>
                  <a:lnTo>
                    <a:pt x="5235" y="6491"/>
                  </a:lnTo>
                  <a:cubicBezTo>
                    <a:pt x="5282" y="6491"/>
                    <a:pt x="5479" y="6445"/>
                    <a:pt x="5572" y="6293"/>
                  </a:cubicBezTo>
                  <a:cubicBezTo>
                    <a:pt x="5770" y="6061"/>
                    <a:pt x="5968" y="5712"/>
                    <a:pt x="6107" y="5479"/>
                  </a:cubicBezTo>
                  <a:cubicBezTo>
                    <a:pt x="6212" y="5328"/>
                    <a:pt x="6259" y="5188"/>
                    <a:pt x="6352" y="5037"/>
                  </a:cubicBezTo>
                  <a:cubicBezTo>
                    <a:pt x="6398" y="4944"/>
                    <a:pt x="6445" y="4898"/>
                    <a:pt x="6445" y="4793"/>
                  </a:cubicBezTo>
                  <a:lnTo>
                    <a:pt x="6503" y="4700"/>
                  </a:lnTo>
                  <a:lnTo>
                    <a:pt x="6642" y="4793"/>
                  </a:lnTo>
                  <a:cubicBezTo>
                    <a:pt x="6642" y="4793"/>
                    <a:pt x="6689" y="4793"/>
                    <a:pt x="6689" y="4840"/>
                  </a:cubicBezTo>
                  <a:lnTo>
                    <a:pt x="7177" y="5130"/>
                  </a:lnTo>
                  <a:cubicBezTo>
                    <a:pt x="7468" y="5328"/>
                    <a:pt x="7712" y="5526"/>
                    <a:pt x="7957" y="5665"/>
                  </a:cubicBezTo>
                  <a:cubicBezTo>
                    <a:pt x="8022" y="5698"/>
                    <a:pt x="8087" y="5736"/>
                    <a:pt x="8136" y="5736"/>
                  </a:cubicBezTo>
                  <a:cubicBezTo>
                    <a:pt x="8157" y="5736"/>
                    <a:pt x="8175" y="5729"/>
                    <a:pt x="8189" y="5712"/>
                  </a:cubicBezTo>
                  <a:lnTo>
                    <a:pt x="8189" y="5665"/>
                  </a:lnTo>
                  <a:cubicBezTo>
                    <a:pt x="8294" y="5572"/>
                    <a:pt x="8294" y="5479"/>
                    <a:pt x="8189" y="5375"/>
                  </a:cubicBezTo>
                  <a:cubicBezTo>
                    <a:pt x="8050" y="5282"/>
                    <a:pt x="7899" y="5188"/>
                    <a:pt x="7759" y="5084"/>
                  </a:cubicBezTo>
                  <a:cubicBezTo>
                    <a:pt x="7666" y="4991"/>
                    <a:pt x="7515" y="4944"/>
                    <a:pt x="7422" y="4840"/>
                  </a:cubicBezTo>
                  <a:cubicBezTo>
                    <a:pt x="7270" y="4746"/>
                    <a:pt x="7131" y="4653"/>
                    <a:pt x="6980" y="4549"/>
                  </a:cubicBezTo>
                  <a:cubicBezTo>
                    <a:pt x="6794" y="4409"/>
                    <a:pt x="6596" y="4258"/>
                    <a:pt x="6352" y="4072"/>
                  </a:cubicBezTo>
                  <a:cubicBezTo>
                    <a:pt x="6107" y="3874"/>
                    <a:pt x="5863" y="3676"/>
                    <a:pt x="5630" y="3490"/>
                  </a:cubicBezTo>
                  <a:cubicBezTo>
                    <a:pt x="3979" y="2327"/>
                    <a:pt x="2374" y="1164"/>
                    <a:pt x="7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7"/>
            <p:cNvSpPr/>
            <p:nvPr/>
          </p:nvSpPr>
          <p:spPr>
            <a:xfrm>
              <a:off x="2497825" y="2973350"/>
              <a:ext cx="242250" cy="407125"/>
            </a:xfrm>
            <a:custGeom>
              <a:avLst/>
              <a:gdLst/>
              <a:ahLst/>
              <a:cxnLst/>
              <a:rect l="l" t="t" r="r" b="b"/>
              <a:pathLst>
                <a:path w="9690" h="16285" extrusionOk="0">
                  <a:moveTo>
                    <a:pt x="9689" y="1455"/>
                  </a:moveTo>
                  <a:lnTo>
                    <a:pt x="9689" y="1455"/>
                  </a:lnTo>
                  <a:cubicBezTo>
                    <a:pt x="9688" y="1462"/>
                    <a:pt x="9687" y="1469"/>
                    <a:pt x="9686" y="1477"/>
                  </a:cubicBezTo>
                  <a:lnTo>
                    <a:pt x="9686" y="1477"/>
                  </a:lnTo>
                  <a:cubicBezTo>
                    <a:pt x="9688" y="1470"/>
                    <a:pt x="9689" y="1463"/>
                    <a:pt x="9689" y="1455"/>
                  </a:cubicBezTo>
                  <a:close/>
                  <a:moveTo>
                    <a:pt x="6828" y="1"/>
                  </a:moveTo>
                  <a:cubicBezTo>
                    <a:pt x="6828" y="1"/>
                    <a:pt x="6735" y="59"/>
                    <a:pt x="6688" y="152"/>
                  </a:cubicBezTo>
                  <a:cubicBezTo>
                    <a:pt x="6490" y="350"/>
                    <a:pt x="6351" y="536"/>
                    <a:pt x="6107" y="826"/>
                  </a:cubicBezTo>
                  <a:cubicBezTo>
                    <a:pt x="6014" y="931"/>
                    <a:pt x="5909" y="1071"/>
                    <a:pt x="5816" y="1164"/>
                  </a:cubicBezTo>
                  <a:lnTo>
                    <a:pt x="5723" y="1315"/>
                  </a:lnTo>
                  <a:lnTo>
                    <a:pt x="5723" y="1361"/>
                  </a:lnTo>
                  <a:lnTo>
                    <a:pt x="5665" y="1408"/>
                  </a:lnTo>
                  <a:lnTo>
                    <a:pt x="5618" y="1408"/>
                  </a:lnTo>
                  <a:cubicBezTo>
                    <a:pt x="5572" y="1408"/>
                    <a:pt x="5572" y="1361"/>
                    <a:pt x="5572" y="1361"/>
                  </a:cubicBezTo>
                  <a:lnTo>
                    <a:pt x="5234" y="1455"/>
                  </a:lnTo>
                  <a:lnTo>
                    <a:pt x="5234" y="1513"/>
                  </a:lnTo>
                  <a:cubicBezTo>
                    <a:pt x="5374" y="1803"/>
                    <a:pt x="5478" y="1803"/>
                    <a:pt x="5525" y="1803"/>
                  </a:cubicBezTo>
                  <a:cubicBezTo>
                    <a:pt x="5618" y="1803"/>
                    <a:pt x="5723" y="1745"/>
                    <a:pt x="5862" y="1652"/>
                  </a:cubicBezTo>
                  <a:lnTo>
                    <a:pt x="6153" y="1455"/>
                  </a:lnTo>
                  <a:lnTo>
                    <a:pt x="6014" y="1803"/>
                  </a:lnTo>
                  <a:cubicBezTo>
                    <a:pt x="5955" y="1897"/>
                    <a:pt x="5909" y="1990"/>
                    <a:pt x="5909" y="2141"/>
                  </a:cubicBezTo>
                  <a:cubicBezTo>
                    <a:pt x="5816" y="2385"/>
                    <a:pt x="5723" y="2571"/>
                    <a:pt x="5618" y="2815"/>
                  </a:cubicBezTo>
                  <a:lnTo>
                    <a:pt x="5525" y="3106"/>
                  </a:lnTo>
                  <a:cubicBezTo>
                    <a:pt x="4792" y="4653"/>
                    <a:pt x="4071" y="6305"/>
                    <a:pt x="3292" y="7910"/>
                  </a:cubicBezTo>
                  <a:cubicBezTo>
                    <a:pt x="2815" y="9015"/>
                    <a:pt x="2280" y="10085"/>
                    <a:pt x="1791" y="11109"/>
                  </a:cubicBezTo>
                  <a:cubicBezTo>
                    <a:pt x="1407" y="11923"/>
                    <a:pt x="1012" y="12749"/>
                    <a:pt x="628" y="13574"/>
                  </a:cubicBezTo>
                  <a:cubicBezTo>
                    <a:pt x="430" y="14016"/>
                    <a:pt x="244" y="14493"/>
                    <a:pt x="93" y="14935"/>
                  </a:cubicBezTo>
                  <a:cubicBezTo>
                    <a:pt x="47" y="15028"/>
                    <a:pt x="47" y="15121"/>
                    <a:pt x="0" y="15273"/>
                  </a:cubicBezTo>
                  <a:lnTo>
                    <a:pt x="0" y="15319"/>
                  </a:lnTo>
                  <a:cubicBezTo>
                    <a:pt x="965" y="13667"/>
                    <a:pt x="1791" y="11981"/>
                    <a:pt x="2664" y="10085"/>
                  </a:cubicBezTo>
                  <a:cubicBezTo>
                    <a:pt x="3780" y="7666"/>
                    <a:pt x="4897" y="5188"/>
                    <a:pt x="5909" y="2862"/>
                  </a:cubicBezTo>
                  <a:cubicBezTo>
                    <a:pt x="6107" y="2525"/>
                    <a:pt x="6200" y="2141"/>
                    <a:pt x="6351" y="1745"/>
                  </a:cubicBezTo>
                  <a:cubicBezTo>
                    <a:pt x="6397" y="1559"/>
                    <a:pt x="6444" y="1361"/>
                    <a:pt x="6490" y="1222"/>
                  </a:cubicBezTo>
                  <a:lnTo>
                    <a:pt x="6595" y="978"/>
                  </a:lnTo>
                  <a:lnTo>
                    <a:pt x="6688" y="1222"/>
                  </a:lnTo>
                  <a:cubicBezTo>
                    <a:pt x="6735" y="1268"/>
                    <a:pt x="6735" y="1361"/>
                    <a:pt x="6781" y="1408"/>
                  </a:cubicBezTo>
                  <a:cubicBezTo>
                    <a:pt x="6886" y="1606"/>
                    <a:pt x="6932" y="1745"/>
                    <a:pt x="7025" y="1943"/>
                  </a:cubicBezTo>
                  <a:cubicBezTo>
                    <a:pt x="7223" y="2187"/>
                    <a:pt x="7363" y="2280"/>
                    <a:pt x="7514" y="2280"/>
                  </a:cubicBezTo>
                  <a:cubicBezTo>
                    <a:pt x="7607" y="2280"/>
                    <a:pt x="7805" y="2187"/>
                    <a:pt x="7991" y="2036"/>
                  </a:cubicBezTo>
                  <a:lnTo>
                    <a:pt x="8282" y="1803"/>
                  </a:lnTo>
                  <a:lnTo>
                    <a:pt x="8142" y="2141"/>
                  </a:lnTo>
                  <a:cubicBezTo>
                    <a:pt x="8142" y="2187"/>
                    <a:pt x="8142" y="2234"/>
                    <a:pt x="8096" y="2234"/>
                  </a:cubicBezTo>
                  <a:cubicBezTo>
                    <a:pt x="8096" y="2280"/>
                    <a:pt x="8096" y="2327"/>
                    <a:pt x="8049" y="2385"/>
                  </a:cubicBezTo>
                  <a:lnTo>
                    <a:pt x="7467" y="3688"/>
                  </a:lnTo>
                  <a:cubicBezTo>
                    <a:pt x="7072" y="4560"/>
                    <a:pt x="6735" y="5386"/>
                    <a:pt x="6351" y="6258"/>
                  </a:cubicBezTo>
                  <a:cubicBezTo>
                    <a:pt x="6200" y="6596"/>
                    <a:pt x="6060" y="6933"/>
                    <a:pt x="5862" y="7270"/>
                  </a:cubicBezTo>
                  <a:cubicBezTo>
                    <a:pt x="5665" y="7759"/>
                    <a:pt x="5432" y="8294"/>
                    <a:pt x="5234" y="8782"/>
                  </a:cubicBezTo>
                  <a:cubicBezTo>
                    <a:pt x="4850" y="9597"/>
                    <a:pt x="4455" y="10376"/>
                    <a:pt x="4071" y="11202"/>
                  </a:cubicBezTo>
                  <a:cubicBezTo>
                    <a:pt x="3583" y="12272"/>
                    <a:pt x="3047" y="13377"/>
                    <a:pt x="2571" y="14493"/>
                  </a:cubicBezTo>
                  <a:cubicBezTo>
                    <a:pt x="2373" y="14889"/>
                    <a:pt x="2233" y="15319"/>
                    <a:pt x="2082" y="15761"/>
                  </a:cubicBezTo>
                  <a:cubicBezTo>
                    <a:pt x="2036" y="15901"/>
                    <a:pt x="1943" y="16052"/>
                    <a:pt x="1884" y="16238"/>
                  </a:cubicBezTo>
                  <a:lnTo>
                    <a:pt x="1989" y="16238"/>
                  </a:lnTo>
                  <a:lnTo>
                    <a:pt x="2082" y="16285"/>
                  </a:lnTo>
                  <a:cubicBezTo>
                    <a:pt x="3292" y="13726"/>
                    <a:pt x="4362" y="11446"/>
                    <a:pt x="5281" y="9364"/>
                  </a:cubicBezTo>
                  <a:cubicBezTo>
                    <a:pt x="5618" y="8678"/>
                    <a:pt x="5955" y="7956"/>
                    <a:pt x="6246" y="7224"/>
                  </a:cubicBezTo>
                  <a:cubicBezTo>
                    <a:pt x="7025" y="5584"/>
                    <a:pt x="7654" y="4072"/>
                    <a:pt x="8282" y="2676"/>
                  </a:cubicBezTo>
                  <a:lnTo>
                    <a:pt x="8340" y="2571"/>
                  </a:lnTo>
                  <a:lnTo>
                    <a:pt x="8433" y="2618"/>
                  </a:lnTo>
                  <a:cubicBezTo>
                    <a:pt x="8433" y="2618"/>
                    <a:pt x="8479" y="2676"/>
                    <a:pt x="8526" y="2676"/>
                  </a:cubicBezTo>
                  <a:cubicBezTo>
                    <a:pt x="8631" y="2722"/>
                    <a:pt x="8677" y="2769"/>
                    <a:pt x="8770" y="2769"/>
                  </a:cubicBezTo>
                  <a:cubicBezTo>
                    <a:pt x="8921" y="2722"/>
                    <a:pt x="9061" y="2618"/>
                    <a:pt x="9212" y="2525"/>
                  </a:cubicBezTo>
                  <a:cubicBezTo>
                    <a:pt x="9497" y="2194"/>
                    <a:pt x="9637" y="1863"/>
                    <a:pt x="9686" y="1477"/>
                  </a:cubicBezTo>
                  <a:lnTo>
                    <a:pt x="9686" y="1477"/>
                  </a:lnTo>
                  <a:cubicBezTo>
                    <a:pt x="9676" y="1514"/>
                    <a:pt x="9643" y="1520"/>
                    <a:pt x="9643" y="1559"/>
                  </a:cubicBezTo>
                  <a:cubicBezTo>
                    <a:pt x="9503" y="1606"/>
                    <a:pt x="9398" y="1699"/>
                    <a:pt x="9305" y="1803"/>
                  </a:cubicBezTo>
                  <a:cubicBezTo>
                    <a:pt x="9212" y="1897"/>
                    <a:pt x="9107" y="2036"/>
                    <a:pt x="9014" y="2141"/>
                  </a:cubicBezTo>
                  <a:cubicBezTo>
                    <a:pt x="9014" y="2187"/>
                    <a:pt x="8968" y="2234"/>
                    <a:pt x="8921" y="2280"/>
                  </a:cubicBezTo>
                  <a:lnTo>
                    <a:pt x="8863" y="2327"/>
                  </a:lnTo>
                  <a:lnTo>
                    <a:pt x="8677" y="2327"/>
                  </a:lnTo>
                  <a:lnTo>
                    <a:pt x="8677" y="1897"/>
                  </a:lnTo>
                  <a:lnTo>
                    <a:pt x="8677" y="1268"/>
                  </a:lnTo>
                  <a:lnTo>
                    <a:pt x="8677" y="1117"/>
                  </a:lnTo>
                  <a:lnTo>
                    <a:pt x="8677" y="873"/>
                  </a:lnTo>
                  <a:lnTo>
                    <a:pt x="8677" y="780"/>
                  </a:lnTo>
                  <a:cubicBezTo>
                    <a:pt x="8631" y="780"/>
                    <a:pt x="8572" y="826"/>
                    <a:pt x="8526" y="826"/>
                  </a:cubicBezTo>
                  <a:cubicBezTo>
                    <a:pt x="8235" y="978"/>
                    <a:pt x="8096" y="1222"/>
                    <a:pt x="7898" y="1455"/>
                  </a:cubicBezTo>
                  <a:cubicBezTo>
                    <a:pt x="7805" y="1606"/>
                    <a:pt x="7700" y="1803"/>
                    <a:pt x="7607" y="1897"/>
                  </a:cubicBezTo>
                  <a:lnTo>
                    <a:pt x="7514" y="1990"/>
                  </a:lnTo>
                  <a:lnTo>
                    <a:pt x="7467" y="1943"/>
                  </a:lnTo>
                  <a:cubicBezTo>
                    <a:pt x="7072" y="1606"/>
                    <a:pt x="7025" y="1222"/>
                    <a:pt x="6979" y="780"/>
                  </a:cubicBezTo>
                  <a:lnTo>
                    <a:pt x="6979" y="536"/>
                  </a:lnTo>
                  <a:cubicBezTo>
                    <a:pt x="6932" y="396"/>
                    <a:pt x="6932" y="291"/>
                    <a:pt x="6932" y="152"/>
                  </a:cubicBezTo>
                  <a:cubicBezTo>
                    <a:pt x="6932" y="105"/>
                    <a:pt x="6886" y="1"/>
                    <a:pt x="6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7"/>
            <p:cNvSpPr/>
            <p:nvPr/>
          </p:nvSpPr>
          <p:spPr>
            <a:xfrm>
              <a:off x="2547550" y="3379300"/>
              <a:ext cx="2350" cy="1175"/>
            </a:xfrm>
            <a:custGeom>
              <a:avLst/>
              <a:gdLst/>
              <a:ahLst/>
              <a:cxnLst/>
              <a:rect l="l" t="t" r="r" b="b"/>
              <a:pathLst>
                <a:path w="94" h="47" extrusionOk="0">
                  <a:moveTo>
                    <a:pt x="93" y="47"/>
                  </a:moveTo>
                  <a:lnTo>
                    <a:pt x="93" y="4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7"/>
            <p:cNvSpPr/>
            <p:nvPr/>
          </p:nvSpPr>
          <p:spPr>
            <a:xfrm>
              <a:off x="2655425" y="2553175"/>
              <a:ext cx="24150" cy="27650"/>
            </a:xfrm>
            <a:custGeom>
              <a:avLst/>
              <a:gdLst/>
              <a:ahLst/>
              <a:cxnLst/>
              <a:rect l="l" t="t" r="r" b="b"/>
              <a:pathLst>
                <a:path w="966" h="1106" extrusionOk="0">
                  <a:moveTo>
                    <a:pt x="919" y="0"/>
                  </a:moveTo>
                  <a:cubicBezTo>
                    <a:pt x="582" y="93"/>
                    <a:pt x="291" y="338"/>
                    <a:pt x="47" y="628"/>
                  </a:cubicBezTo>
                  <a:cubicBezTo>
                    <a:pt x="0" y="721"/>
                    <a:pt x="0" y="814"/>
                    <a:pt x="0" y="919"/>
                  </a:cubicBezTo>
                  <a:cubicBezTo>
                    <a:pt x="0" y="966"/>
                    <a:pt x="47" y="1012"/>
                    <a:pt x="93" y="1059"/>
                  </a:cubicBezTo>
                  <a:lnTo>
                    <a:pt x="140" y="1105"/>
                  </a:lnTo>
                  <a:cubicBezTo>
                    <a:pt x="140" y="1105"/>
                    <a:pt x="140" y="1059"/>
                    <a:pt x="186" y="1059"/>
                  </a:cubicBezTo>
                  <a:lnTo>
                    <a:pt x="233" y="1059"/>
                  </a:lnTo>
                  <a:cubicBezTo>
                    <a:pt x="477" y="675"/>
                    <a:pt x="768" y="338"/>
                    <a:pt x="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7"/>
            <p:cNvSpPr/>
            <p:nvPr/>
          </p:nvSpPr>
          <p:spPr>
            <a:xfrm>
              <a:off x="2660075" y="2595325"/>
              <a:ext cx="21825" cy="26775"/>
            </a:xfrm>
            <a:custGeom>
              <a:avLst/>
              <a:gdLst/>
              <a:ahLst/>
              <a:cxnLst/>
              <a:rect l="l" t="t" r="r" b="b"/>
              <a:pathLst>
                <a:path w="873" h="1071" extrusionOk="0">
                  <a:moveTo>
                    <a:pt x="873" y="1"/>
                  </a:moveTo>
                  <a:cubicBezTo>
                    <a:pt x="442" y="152"/>
                    <a:pt x="105" y="641"/>
                    <a:pt x="47" y="931"/>
                  </a:cubicBezTo>
                  <a:cubicBezTo>
                    <a:pt x="0" y="978"/>
                    <a:pt x="47" y="1071"/>
                    <a:pt x="105" y="1071"/>
                  </a:cubicBezTo>
                  <a:lnTo>
                    <a:pt x="152" y="1071"/>
                  </a:lnTo>
                  <a:cubicBezTo>
                    <a:pt x="198" y="1071"/>
                    <a:pt x="291" y="1071"/>
                    <a:pt x="291" y="1024"/>
                  </a:cubicBezTo>
                  <a:cubicBezTo>
                    <a:pt x="442" y="827"/>
                    <a:pt x="629" y="641"/>
                    <a:pt x="733" y="350"/>
                  </a:cubicBezTo>
                  <a:cubicBezTo>
                    <a:pt x="826" y="245"/>
                    <a:pt x="826" y="152"/>
                    <a:pt x="873" y="59"/>
                  </a:cubicBezTo>
                  <a:lnTo>
                    <a:pt x="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7"/>
            <p:cNvSpPr/>
            <p:nvPr/>
          </p:nvSpPr>
          <p:spPr>
            <a:xfrm>
              <a:off x="2638275" y="2660750"/>
              <a:ext cx="40150" cy="24450"/>
            </a:xfrm>
            <a:custGeom>
              <a:avLst/>
              <a:gdLst/>
              <a:ahLst/>
              <a:cxnLst/>
              <a:rect l="l" t="t" r="r" b="b"/>
              <a:pathLst>
                <a:path w="1606" h="978" extrusionOk="0">
                  <a:moveTo>
                    <a:pt x="151" y="1"/>
                  </a:moveTo>
                  <a:lnTo>
                    <a:pt x="105" y="106"/>
                  </a:lnTo>
                  <a:lnTo>
                    <a:pt x="0" y="350"/>
                  </a:lnTo>
                  <a:lnTo>
                    <a:pt x="396" y="536"/>
                  </a:lnTo>
                  <a:cubicBezTo>
                    <a:pt x="628" y="687"/>
                    <a:pt x="919" y="780"/>
                    <a:pt x="1210" y="931"/>
                  </a:cubicBezTo>
                  <a:lnTo>
                    <a:pt x="1407" y="978"/>
                  </a:lnTo>
                  <a:lnTo>
                    <a:pt x="1454" y="978"/>
                  </a:lnTo>
                  <a:cubicBezTo>
                    <a:pt x="1559" y="931"/>
                    <a:pt x="1605" y="827"/>
                    <a:pt x="1605" y="780"/>
                  </a:cubicBezTo>
                  <a:cubicBezTo>
                    <a:pt x="1605" y="734"/>
                    <a:pt x="1501" y="641"/>
                    <a:pt x="1407" y="582"/>
                  </a:cubicBezTo>
                  <a:cubicBezTo>
                    <a:pt x="1117" y="443"/>
                    <a:pt x="779" y="292"/>
                    <a:pt x="489" y="152"/>
                  </a:cubicBezTo>
                  <a:cubicBezTo>
                    <a:pt x="396" y="106"/>
                    <a:pt x="244" y="59"/>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7"/>
            <p:cNvSpPr/>
            <p:nvPr/>
          </p:nvSpPr>
          <p:spPr>
            <a:xfrm>
              <a:off x="2640875" y="2660750"/>
              <a:ext cx="1200" cy="2650"/>
            </a:xfrm>
            <a:custGeom>
              <a:avLst/>
              <a:gdLst/>
              <a:ahLst/>
              <a:cxnLst/>
              <a:rect l="l" t="t" r="r" b="b"/>
              <a:pathLst>
                <a:path w="48" h="106" extrusionOk="0">
                  <a:moveTo>
                    <a:pt x="47" y="1"/>
                  </a:moveTo>
                  <a:lnTo>
                    <a:pt x="1" y="10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7"/>
            <p:cNvSpPr/>
            <p:nvPr/>
          </p:nvSpPr>
          <p:spPr>
            <a:xfrm>
              <a:off x="2675775" y="2687500"/>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7"/>
            <p:cNvSpPr/>
            <p:nvPr/>
          </p:nvSpPr>
          <p:spPr>
            <a:xfrm>
              <a:off x="2668500" y="3153925"/>
              <a:ext cx="8750" cy="13400"/>
            </a:xfrm>
            <a:custGeom>
              <a:avLst/>
              <a:gdLst/>
              <a:ahLst/>
              <a:cxnLst/>
              <a:rect l="l" t="t" r="r" b="b"/>
              <a:pathLst>
                <a:path w="350" h="536" extrusionOk="0">
                  <a:moveTo>
                    <a:pt x="245" y="1"/>
                  </a:moveTo>
                  <a:cubicBezTo>
                    <a:pt x="152" y="47"/>
                    <a:pt x="105" y="152"/>
                    <a:pt x="59" y="245"/>
                  </a:cubicBezTo>
                  <a:cubicBezTo>
                    <a:pt x="1" y="338"/>
                    <a:pt x="1" y="396"/>
                    <a:pt x="1" y="489"/>
                  </a:cubicBezTo>
                  <a:lnTo>
                    <a:pt x="1" y="536"/>
                  </a:lnTo>
                  <a:lnTo>
                    <a:pt x="59" y="536"/>
                  </a:lnTo>
                  <a:cubicBezTo>
                    <a:pt x="152" y="396"/>
                    <a:pt x="198" y="245"/>
                    <a:pt x="292" y="105"/>
                  </a:cubicBezTo>
                  <a:lnTo>
                    <a:pt x="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7"/>
            <p:cNvSpPr/>
            <p:nvPr/>
          </p:nvSpPr>
          <p:spPr>
            <a:xfrm>
              <a:off x="2634775" y="3089675"/>
              <a:ext cx="25325" cy="48575"/>
            </a:xfrm>
            <a:custGeom>
              <a:avLst/>
              <a:gdLst/>
              <a:ahLst/>
              <a:cxnLst/>
              <a:rect l="l" t="t" r="r" b="b"/>
              <a:pathLst>
                <a:path w="1013" h="1943" extrusionOk="0">
                  <a:moveTo>
                    <a:pt x="1012" y="0"/>
                  </a:moveTo>
                  <a:cubicBezTo>
                    <a:pt x="966" y="0"/>
                    <a:pt x="919" y="0"/>
                    <a:pt x="919" y="58"/>
                  </a:cubicBezTo>
                  <a:lnTo>
                    <a:pt x="873" y="151"/>
                  </a:lnTo>
                  <a:cubicBezTo>
                    <a:pt x="629" y="535"/>
                    <a:pt x="384" y="977"/>
                    <a:pt x="140" y="1454"/>
                  </a:cubicBezTo>
                  <a:cubicBezTo>
                    <a:pt x="94" y="1605"/>
                    <a:pt x="47" y="1745"/>
                    <a:pt x="0" y="1943"/>
                  </a:cubicBezTo>
                  <a:cubicBezTo>
                    <a:pt x="94" y="1850"/>
                    <a:pt x="140" y="1745"/>
                    <a:pt x="245" y="1605"/>
                  </a:cubicBezTo>
                  <a:cubicBezTo>
                    <a:pt x="477" y="1163"/>
                    <a:pt x="722" y="686"/>
                    <a:pt x="1012" y="105"/>
                  </a:cubicBezTo>
                  <a:lnTo>
                    <a:pt x="10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7"/>
            <p:cNvSpPr/>
            <p:nvPr/>
          </p:nvSpPr>
          <p:spPr>
            <a:xfrm>
              <a:off x="2434725" y="2383350"/>
              <a:ext cx="215775" cy="144250"/>
            </a:xfrm>
            <a:custGeom>
              <a:avLst/>
              <a:gdLst/>
              <a:ahLst/>
              <a:cxnLst/>
              <a:rect l="l" t="t" r="r" b="b"/>
              <a:pathLst>
                <a:path w="8631" h="5770" extrusionOk="0">
                  <a:moveTo>
                    <a:pt x="105" y="1"/>
                  </a:moveTo>
                  <a:lnTo>
                    <a:pt x="0" y="245"/>
                  </a:lnTo>
                  <a:lnTo>
                    <a:pt x="47" y="291"/>
                  </a:lnTo>
                  <a:cubicBezTo>
                    <a:pt x="151" y="338"/>
                    <a:pt x="198" y="396"/>
                    <a:pt x="291" y="443"/>
                  </a:cubicBezTo>
                  <a:cubicBezTo>
                    <a:pt x="337" y="489"/>
                    <a:pt x="442" y="536"/>
                    <a:pt x="489" y="582"/>
                  </a:cubicBezTo>
                  <a:cubicBezTo>
                    <a:pt x="628" y="733"/>
                    <a:pt x="733" y="826"/>
                    <a:pt x="872" y="873"/>
                  </a:cubicBezTo>
                  <a:cubicBezTo>
                    <a:pt x="1698" y="1408"/>
                    <a:pt x="2571" y="1989"/>
                    <a:pt x="3443" y="2525"/>
                  </a:cubicBezTo>
                  <a:cubicBezTo>
                    <a:pt x="4606" y="3199"/>
                    <a:pt x="5723" y="3932"/>
                    <a:pt x="6886" y="4653"/>
                  </a:cubicBezTo>
                  <a:cubicBezTo>
                    <a:pt x="7130" y="4851"/>
                    <a:pt x="7421" y="5049"/>
                    <a:pt x="7665" y="5235"/>
                  </a:cubicBezTo>
                  <a:cubicBezTo>
                    <a:pt x="7758" y="5281"/>
                    <a:pt x="7898" y="5386"/>
                    <a:pt x="8002" y="5479"/>
                  </a:cubicBezTo>
                  <a:cubicBezTo>
                    <a:pt x="8049" y="5525"/>
                    <a:pt x="8096" y="5525"/>
                    <a:pt x="8142" y="5572"/>
                  </a:cubicBezTo>
                  <a:cubicBezTo>
                    <a:pt x="8247" y="5677"/>
                    <a:pt x="8340" y="5723"/>
                    <a:pt x="8433" y="5770"/>
                  </a:cubicBezTo>
                  <a:lnTo>
                    <a:pt x="8631" y="5770"/>
                  </a:lnTo>
                  <a:lnTo>
                    <a:pt x="8631" y="5525"/>
                  </a:lnTo>
                  <a:cubicBezTo>
                    <a:pt x="8584" y="5525"/>
                    <a:pt x="8584" y="5479"/>
                    <a:pt x="8538" y="5479"/>
                  </a:cubicBezTo>
                  <a:cubicBezTo>
                    <a:pt x="8538" y="5432"/>
                    <a:pt x="8538" y="5432"/>
                    <a:pt x="8479" y="5432"/>
                  </a:cubicBezTo>
                  <a:cubicBezTo>
                    <a:pt x="7805" y="4804"/>
                    <a:pt x="6979" y="4269"/>
                    <a:pt x="6153" y="3781"/>
                  </a:cubicBezTo>
                  <a:cubicBezTo>
                    <a:pt x="5862" y="3641"/>
                    <a:pt x="5571" y="3443"/>
                    <a:pt x="5281" y="3246"/>
                  </a:cubicBezTo>
                  <a:cubicBezTo>
                    <a:pt x="4025" y="2478"/>
                    <a:pt x="2768" y="1652"/>
                    <a:pt x="1559" y="873"/>
                  </a:cubicBezTo>
                  <a:lnTo>
                    <a:pt x="442" y="198"/>
                  </a:lnTo>
                  <a:cubicBezTo>
                    <a:pt x="291" y="152"/>
                    <a:pt x="198" y="47"/>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7"/>
            <p:cNvSpPr/>
            <p:nvPr/>
          </p:nvSpPr>
          <p:spPr>
            <a:xfrm>
              <a:off x="2639425" y="3210925"/>
              <a:ext cx="11075" cy="24150"/>
            </a:xfrm>
            <a:custGeom>
              <a:avLst/>
              <a:gdLst/>
              <a:ahLst/>
              <a:cxnLst/>
              <a:rect l="l" t="t" r="r" b="b"/>
              <a:pathLst>
                <a:path w="443" h="966" extrusionOk="0">
                  <a:moveTo>
                    <a:pt x="396" y="0"/>
                  </a:moveTo>
                  <a:cubicBezTo>
                    <a:pt x="291" y="0"/>
                    <a:pt x="245" y="47"/>
                    <a:pt x="198" y="152"/>
                  </a:cubicBezTo>
                  <a:lnTo>
                    <a:pt x="198" y="198"/>
                  </a:lnTo>
                  <a:cubicBezTo>
                    <a:pt x="152" y="338"/>
                    <a:pt x="105" y="489"/>
                    <a:pt x="59" y="675"/>
                  </a:cubicBezTo>
                  <a:cubicBezTo>
                    <a:pt x="1" y="733"/>
                    <a:pt x="1" y="780"/>
                    <a:pt x="1" y="826"/>
                  </a:cubicBezTo>
                  <a:cubicBezTo>
                    <a:pt x="1" y="873"/>
                    <a:pt x="1" y="919"/>
                    <a:pt x="59" y="966"/>
                  </a:cubicBezTo>
                  <a:cubicBezTo>
                    <a:pt x="59" y="919"/>
                    <a:pt x="105" y="919"/>
                    <a:pt x="105" y="919"/>
                  </a:cubicBezTo>
                  <a:cubicBezTo>
                    <a:pt x="152" y="780"/>
                    <a:pt x="245" y="675"/>
                    <a:pt x="291" y="582"/>
                  </a:cubicBezTo>
                  <a:cubicBezTo>
                    <a:pt x="350" y="442"/>
                    <a:pt x="396" y="338"/>
                    <a:pt x="443" y="245"/>
                  </a:cubicBezTo>
                  <a:lnTo>
                    <a:pt x="443" y="47"/>
                  </a:lnTo>
                  <a:lnTo>
                    <a:pt x="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7"/>
            <p:cNvSpPr/>
            <p:nvPr/>
          </p:nvSpPr>
          <p:spPr>
            <a:xfrm>
              <a:off x="2635925" y="2608700"/>
              <a:ext cx="13425" cy="34050"/>
            </a:xfrm>
            <a:custGeom>
              <a:avLst/>
              <a:gdLst/>
              <a:ahLst/>
              <a:cxnLst/>
              <a:rect l="l" t="t" r="r" b="b"/>
              <a:pathLst>
                <a:path w="537" h="1362" extrusionOk="0">
                  <a:moveTo>
                    <a:pt x="536" y="1"/>
                  </a:moveTo>
                  <a:cubicBezTo>
                    <a:pt x="338" y="152"/>
                    <a:pt x="199" y="338"/>
                    <a:pt x="94" y="582"/>
                  </a:cubicBezTo>
                  <a:cubicBezTo>
                    <a:pt x="1" y="827"/>
                    <a:pt x="1" y="1071"/>
                    <a:pt x="48" y="1164"/>
                  </a:cubicBezTo>
                  <a:lnTo>
                    <a:pt x="48" y="1211"/>
                  </a:lnTo>
                  <a:lnTo>
                    <a:pt x="94" y="1269"/>
                  </a:lnTo>
                  <a:lnTo>
                    <a:pt x="94" y="1315"/>
                  </a:lnTo>
                  <a:cubicBezTo>
                    <a:pt x="141" y="1315"/>
                    <a:pt x="245" y="1362"/>
                    <a:pt x="292" y="1362"/>
                  </a:cubicBezTo>
                  <a:cubicBezTo>
                    <a:pt x="338" y="1362"/>
                    <a:pt x="385" y="1269"/>
                    <a:pt x="385" y="1211"/>
                  </a:cubicBezTo>
                  <a:cubicBezTo>
                    <a:pt x="385" y="1024"/>
                    <a:pt x="431" y="873"/>
                    <a:pt x="431" y="687"/>
                  </a:cubicBezTo>
                  <a:cubicBezTo>
                    <a:pt x="431" y="629"/>
                    <a:pt x="431" y="536"/>
                    <a:pt x="490" y="489"/>
                  </a:cubicBezTo>
                  <a:lnTo>
                    <a:pt x="490" y="396"/>
                  </a:lnTo>
                  <a:cubicBezTo>
                    <a:pt x="490" y="292"/>
                    <a:pt x="490" y="152"/>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7"/>
            <p:cNvSpPr/>
            <p:nvPr/>
          </p:nvSpPr>
          <p:spPr>
            <a:xfrm>
              <a:off x="2603075" y="2687500"/>
              <a:ext cx="26775" cy="12725"/>
            </a:xfrm>
            <a:custGeom>
              <a:avLst/>
              <a:gdLst/>
              <a:ahLst/>
              <a:cxnLst/>
              <a:rect l="l" t="t" r="r" b="b"/>
              <a:pathLst>
                <a:path w="1071" h="509" extrusionOk="0">
                  <a:moveTo>
                    <a:pt x="198" y="1"/>
                  </a:moveTo>
                  <a:lnTo>
                    <a:pt x="1" y="292"/>
                  </a:lnTo>
                  <a:cubicBezTo>
                    <a:pt x="256" y="433"/>
                    <a:pt x="461" y="508"/>
                    <a:pt x="654" y="508"/>
                  </a:cubicBezTo>
                  <a:cubicBezTo>
                    <a:pt x="795" y="508"/>
                    <a:pt x="928" y="468"/>
                    <a:pt x="1071" y="385"/>
                  </a:cubicBezTo>
                  <a:cubicBezTo>
                    <a:pt x="873" y="94"/>
                    <a:pt x="582"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7"/>
            <p:cNvSpPr/>
            <p:nvPr/>
          </p:nvSpPr>
          <p:spPr>
            <a:xfrm>
              <a:off x="2603075" y="2687500"/>
              <a:ext cx="4975" cy="7300"/>
            </a:xfrm>
            <a:custGeom>
              <a:avLst/>
              <a:gdLst/>
              <a:ahLst/>
              <a:cxnLst/>
              <a:rect l="l" t="t" r="r" b="b"/>
              <a:pathLst>
                <a:path w="199" h="292" extrusionOk="0">
                  <a:moveTo>
                    <a:pt x="1" y="292"/>
                  </a:moveTo>
                  <a:lnTo>
                    <a:pt x="198" y="1"/>
                  </a:lnTo>
                  <a:lnTo>
                    <a:pt x="1" y="2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7"/>
            <p:cNvSpPr/>
            <p:nvPr/>
          </p:nvSpPr>
          <p:spPr>
            <a:xfrm>
              <a:off x="2600750" y="2694775"/>
              <a:ext cx="25" cy="25"/>
            </a:xfrm>
            <a:custGeom>
              <a:avLst/>
              <a:gdLst/>
              <a:ahLst/>
              <a:cxnLst/>
              <a:rect l="l" t="t" r="r" b="b"/>
              <a:pathLst>
                <a:path w="1" h="1" extrusionOk="0">
                  <a:moveTo>
                    <a:pt x="1" y="1"/>
                  </a:moveTo>
                  <a:lnTo>
                    <a:pt x="1" y="1"/>
                  </a:ln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7"/>
            <p:cNvSpPr/>
            <p:nvPr/>
          </p:nvSpPr>
          <p:spPr>
            <a:xfrm>
              <a:off x="2533000" y="3169625"/>
              <a:ext cx="82325" cy="184400"/>
            </a:xfrm>
            <a:custGeom>
              <a:avLst/>
              <a:gdLst/>
              <a:ahLst/>
              <a:cxnLst/>
              <a:rect l="l" t="t" r="r" b="b"/>
              <a:pathLst>
                <a:path w="3293" h="7376" extrusionOk="0">
                  <a:moveTo>
                    <a:pt x="3292" y="1"/>
                  </a:moveTo>
                  <a:cubicBezTo>
                    <a:pt x="3292" y="59"/>
                    <a:pt x="3246" y="59"/>
                    <a:pt x="3246" y="59"/>
                  </a:cubicBezTo>
                  <a:cubicBezTo>
                    <a:pt x="3199" y="152"/>
                    <a:pt x="3094" y="199"/>
                    <a:pt x="3094" y="292"/>
                  </a:cubicBezTo>
                  <a:cubicBezTo>
                    <a:pt x="3048" y="396"/>
                    <a:pt x="3001" y="489"/>
                    <a:pt x="2955" y="536"/>
                  </a:cubicBezTo>
                  <a:cubicBezTo>
                    <a:pt x="2757" y="873"/>
                    <a:pt x="2571" y="1269"/>
                    <a:pt x="2466" y="1606"/>
                  </a:cubicBezTo>
                  <a:cubicBezTo>
                    <a:pt x="2176" y="2478"/>
                    <a:pt x="1792" y="3304"/>
                    <a:pt x="1408" y="4130"/>
                  </a:cubicBezTo>
                  <a:cubicBezTo>
                    <a:pt x="1210" y="4514"/>
                    <a:pt x="1012" y="4851"/>
                    <a:pt x="873" y="5235"/>
                  </a:cubicBezTo>
                  <a:cubicBezTo>
                    <a:pt x="582" y="5875"/>
                    <a:pt x="291" y="6549"/>
                    <a:pt x="47" y="7177"/>
                  </a:cubicBezTo>
                  <a:lnTo>
                    <a:pt x="47" y="7270"/>
                  </a:lnTo>
                  <a:cubicBezTo>
                    <a:pt x="0" y="7270"/>
                    <a:pt x="47" y="7329"/>
                    <a:pt x="47" y="7375"/>
                  </a:cubicBezTo>
                  <a:cubicBezTo>
                    <a:pt x="94" y="7375"/>
                    <a:pt x="140" y="7329"/>
                    <a:pt x="140" y="7329"/>
                  </a:cubicBezTo>
                  <a:cubicBezTo>
                    <a:pt x="291" y="7131"/>
                    <a:pt x="384" y="6980"/>
                    <a:pt x="477" y="6794"/>
                  </a:cubicBezTo>
                  <a:cubicBezTo>
                    <a:pt x="966" y="5677"/>
                    <a:pt x="1350" y="4851"/>
                    <a:pt x="1699" y="4072"/>
                  </a:cubicBezTo>
                  <a:cubicBezTo>
                    <a:pt x="2176" y="2967"/>
                    <a:pt x="2664" y="1804"/>
                    <a:pt x="3199" y="443"/>
                  </a:cubicBezTo>
                  <a:cubicBezTo>
                    <a:pt x="3246" y="350"/>
                    <a:pt x="3246" y="199"/>
                    <a:pt x="3292" y="105"/>
                  </a:cubicBezTo>
                  <a:lnTo>
                    <a:pt x="3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7"/>
            <p:cNvSpPr/>
            <p:nvPr/>
          </p:nvSpPr>
          <p:spPr>
            <a:xfrm>
              <a:off x="2563250" y="3099550"/>
              <a:ext cx="30250" cy="67775"/>
            </a:xfrm>
            <a:custGeom>
              <a:avLst/>
              <a:gdLst/>
              <a:ahLst/>
              <a:cxnLst/>
              <a:rect l="l" t="t" r="r" b="b"/>
              <a:pathLst>
                <a:path w="1210" h="2711" extrusionOk="0">
                  <a:moveTo>
                    <a:pt x="1163" y="1"/>
                  </a:moveTo>
                  <a:cubicBezTo>
                    <a:pt x="1117" y="47"/>
                    <a:pt x="1070" y="47"/>
                    <a:pt x="1070" y="94"/>
                  </a:cubicBezTo>
                  <a:cubicBezTo>
                    <a:pt x="779" y="768"/>
                    <a:pt x="430" y="1455"/>
                    <a:pt x="140" y="2176"/>
                  </a:cubicBezTo>
                  <a:cubicBezTo>
                    <a:pt x="47" y="2327"/>
                    <a:pt x="47" y="2466"/>
                    <a:pt x="0" y="2618"/>
                  </a:cubicBezTo>
                  <a:lnTo>
                    <a:pt x="0" y="2711"/>
                  </a:lnTo>
                  <a:cubicBezTo>
                    <a:pt x="0" y="2664"/>
                    <a:pt x="47" y="2618"/>
                    <a:pt x="47" y="2618"/>
                  </a:cubicBezTo>
                  <a:cubicBezTo>
                    <a:pt x="93" y="2513"/>
                    <a:pt x="198" y="2420"/>
                    <a:pt x="244" y="2327"/>
                  </a:cubicBezTo>
                  <a:cubicBezTo>
                    <a:pt x="384" y="2129"/>
                    <a:pt x="489" y="1931"/>
                    <a:pt x="582" y="1699"/>
                  </a:cubicBezTo>
                  <a:cubicBezTo>
                    <a:pt x="826" y="1210"/>
                    <a:pt x="1012" y="675"/>
                    <a:pt x="1210" y="140"/>
                  </a:cubicBezTo>
                  <a:cubicBezTo>
                    <a:pt x="1210" y="94"/>
                    <a:pt x="1210" y="47"/>
                    <a:pt x="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7"/>
            <p:cNvSpPr/>
            <p:nvPr/>
          </p:nvSpPr>
          <p:spPr>
            <a:xfrm>
              <a:off x="2262850" y="2117000"/>
              <a:ext cx="296625" cy="235200"/>
            </a:xfrm>
            <a:custGeom>
              <a:avLst/>
              <a:gdLst/>
              <a:ahLst/>
              <a:cxnLst/>
              <a:rect l="l" t="t" r="r" b="b"/>
              <a:pathLst>
                <a:path w="11865" h="9408" extrusionOk="0">
                  <a:moveTo>
                    <a:pt x="140" y="0"/>
                  </a:moveTo>
                  <a:lnTo>
                    <a:pt x="1" y="233"/>
                  </a:lnTo>
                  <a:cubicBezTo>
                    <a:pt x="1164" y="919"/>
                    <a:pt x="2327" y="1640"/>
                    <a:pt x="3432" y="2373"/>
                  </a:cubicBezTo>
                  <a:lnTo>
                    <a:pt x="3432" y="2420"/>
                  </a:lnTo>
                  <a:cubicBezTo>
                    <a:pt x="3537" y="2466"/>
                    <a:pt x="3583" y="2617"/>
                    <a:pt x="3583" y="2710"/>
                  </a:cubicBezTo>
                  <a:cubicBezTo>
                    <a:pt x="3537" y="2908"/>
                    <a:pt x="3490" y="3048"/>
                    <a:pt x="3432" y="3199"/>
                  </a:cubicBezTo>
                  <a:cubicBezTo>
                    <a:pt x="3386" y="3292"/>
                    <a:pt x="3386" y="3385"/>
                    <a:pt x="3339" y="3490"/>
                  </a:cubicBezTo>
                  <a:lnTo>
                    <a:pt x="3339" y="3536"/>
                  </a:lnTo>
                  <a:cubicBezTo>
                    <a:pt x="3293" y="3629"/>
                    <a:pt x="3246" y="3780"/>
                    <a:pt x="3246" y="3873"/>
                  </a:cubicBezTo>
                  <a:cubicBezTo>
                    <a:pt x="3246" y="3966"/>
                    <a:pt x="3339" y="4071"/>
                    <a:pt x="3339" y="4071"/>
                  </a:cubicBezTo>
                  <a:cubicBezTo>
                    <a:pt x="3386" y="4071"/>
                    <a:pt x="3490" y="4013"/>
                    <a:pt x="3537" y="3966"/>
                  </a:cubicBezTo>
                  <a:cubicBezTo>
                    <a:pt x="3583" y="3873"/>
                    <a:pt x="3676" y="3722"/>
                    <a:pt x="3723" y="3583"/>
                  </a:cubicBezTo>
                  <a:cubicBezTo>
                    <a:pt x="3781" y="3431"/>
                    <a:pt x="3828" y="3245"/>
                    <a:pt x="3874" y="3048"/>
                  </a:cubicBezTo>
                  <a:lnTo>
                    <a:pt x="3967" y="2757"/>
                  </a:lnTo>
                  <a:lnTo>
                    <a:pt x="4549" y="3141"/>
                  </a:lnTo>
                  <a:cubicBezTo>
                    <a:pt x="4793" y="3338"/>
                    <a:pt x="5037" y="3536"/>
                    <a:pt x="5328" y="3676"/>
                  </a:cubicBezTo>
                  <a:lnTo>
                    <a:pt x="5375" y="3722"/>
                  </a:lnTo>
                  <a:lnTo>
                    <a:pt x="5084" y="4502"/>
                  </a:lnTo>
                  <a:cubicBezTo>
                    <a:pt x="4840" y="5083"/>
                    <a:pt x="4595" y="5711"/>
                    <a:pt x="4363" y="6293"/>
                  </a:cubicBezTo>
                  <a:cubicBezTo>
                    <a:pt x="4304" y="6397"/>
                    <a:pt x="4258" y="6537"/>
                    <a:pt x="4258" y="6688"/>
                  </a:cubicBezTo>
                  <a:cubicBezTo>
                    <a:pt x="4258" y="6781"/>
                    <a:pt x="4363" y="6828"/>
                    <a:pt x="4363" y="6874"/>
                  </a:cubicBezTo>
                  <a:cubicBezTo>
                    <a:pt x="4409" y="6874"/>
                    <a:pt x="4456" y="6828"/>
                    <a:pt x="4502" y="6781"/>
                  </a:cubicBezTo>
                  <a:cubicBezTo>
                    <a:pt x="4595" y="6688"/>
                    <a:pt x="4653" y="6584"/>
                    <a:pt x="4700" y="6490"/>
                  </a:cubicBezTo>
                  <a:cubicBezTo>
                    <a:pt x="4944" y="5909"/>
                    <a:pt x="5130" y="5327"/>
                    <a:pt x="5375" y="4699"/>
                  </a:cubicBezTo>
                  <a:lnTo>
                    <a:pt x="5572" y="4211"/>
                  </a:lnTo>
                  <a:cubicBezTo>
                    <a:pt x="5572" y="4164"/>
                    <a:pt x="5572" y="4118"/>
                    <a:pt x="5619" y="4071"/>
                  </a:cubicBezTo>
                  <a:lnTo>
                    <a:pt x="5665" y="3920"/>
                  </a:lnTo>
                  <a:lnTo>
                    <a:pt x="5758" y="3966"/>
                  </a:lnTo>
                  <a:cubicBezTo>
                    <a:pt x="5910" y="4071"/>
                    <a:pt x="6049" y="4211"/>
                    <a:pt x="6247" y="4304"/>
                  </a:cubicBezTo>
                  <a:cubicBezTo>
                    <a:pt x="6584" y="4502"/>
                    <a:pt x="6875" y="4746"/>
                    <a:pt x="7212" y="4944"/>
                  </a:cubicBezTo>
                  <a:cubicBezTo>
                    <a:pt x="7457" y="5083"/>
                    <a:pt x="7457" y="5234"/>
                    <a:pt x="7364" y="5420"/>
                  </a:cubicBezTo>
                  <a:cubicBezTo>
                    <a:pt x="7270" y="5758"/>
                    <a:pt x="7119" y="6107"/>
                    <a:pt x="7026" y="6444"/>
                  </a:cubicBezTo>
                  <a:cubicBezTo>
                    <a:pt x="7026" y="6490"/>
                    <a:pt x="7073" y="6584"/>
                    <a:pt x="7073" y="6630"/>
                  </a:cubicBezTo>
                  <a:cubicBezTo>
                    <a:pt x="7073" y="6615"/>
                    <a:pt x="7073" y="6609"/>
                    <a:pt x="7074" y="6609"/>
                  </a:cubicBezTo>
                  <a:cubicBezTo>
                    <a:pt x="7078" y="6609"/>
                    <a:pt x="7088" y="6630"/>
                    <a:pt x="7119" y="6630"/>
                  </a:cubicBezTo>
                  <a:cubicBezTo>
                    <a:pt x="7166" y="6630"/>
                    <a:pt x="7270" y="6584"/>
                    <a:pt x="7270" y="6537"/>
                  </a:cubicBezTo>
                  <a:cubicBezTo>
                    <a:pt x="7410" y="6397"/>
                    <a:pt x="7503" y="6200"/>
                    <a:pt x="7654" y="6002"/>
                  </a:cubicBezTo>
                  <a:cubicBezTo>
                    <a:pt x="7701" y="5909"/>
                    <a:pt x="7701" y="5816"/>
                    <a:pt x="7747" y="5665"/>
                  </a:cubicBezTo>
                  <a:cubicBezTo>
                    <a:pt x="7794" y="5618"/>
                    <a:pt x="7794" y="5572"/>
                    <a:pt x="7794" y="5525"/>
                  </a:cubicBezTo>
                  <a:lnTo>
                    <a:pt x="7852" y="5374"/>
                  </a:lnTo>
                  <a:lnTo>
                    <a:pt x="7992" y="5467"/>
                  </a:lnTo>
                  <a:cubicBezTo>
                    <a:pt x="8282" y="5711"/>
                    <a:pt x="8620" y="5909"/>
                    <a:pt x="8957" y="6153"/>
                  </a:cubicBezTo>
                  <a:lnTo>
                    <a:pt x="9539" y="6584"/>
                  </a:lnTo>
                  <a:lnTo>
                    <a:pt x="9399" y="6828"/>
                  </a:lnTo>
                  <a:cubicBezTo>
                    <a:pt x="8864" y="7607"/>
                    <a:pt x="8573" y="8282"/>
                    <a:pt x="8329" y="9015"/>
                  </a:cubicBezTo>
                  <a:cubicBezTo>
                    <a:pt x="8282" y="9247"/>
                    <a:pt x="8282" y="9352"/>
                    <a:pt x="8375" y="9398"/>
                  </a:cubicBezTo>
                  <a:cubicBezTo>
                    <a:pt x="8396" y="9405"/>
                    <a:pt x="8415" y="9407"/>
                    <a:pt x="8433" y="9407"/>
                  </a:cubicBezTo>
                  <a:cubicBezTo>
                    <a:pt x="8552" y="9407"/>
                    <a:pt x="8634" y="9285"/>
                    <a:pt x="8724" y="9154"/>
                  </a:cubicBezTo>
                  <a:cubicBezTo>
                    <a:pt x="8817" y="8956"/>
                    <a:pt x="8911" y="8770"/>
                    <a:pt x="8957" y="8619"/>
                  </a:cubicBezTo>
                  <a:cubicBezTo>
                    <a:pt x="9015" y="8479"/>
                    <a:pt x="9062" y="8375"/>
                    <a:pt x="9108" y="8282"/>
                  </a:cubicBezTo>
                  <a:cubicBezTo>
                    <a:pt x="9353" y="7793"/>
                    <a:pt x="9539" y="7363"/>
                    <a:pt x="9783" y="6921"/>
                  </a:cubicBezTo>
                  <a:lnTo>
                    <a:pt x="9829" y="6781"/>
                  </a:lnTo>
                  <a:lnTo>
                    <a:pt x="9934" y="6874"/>
                  </a:lnTo>
                  <a:cubicBezTo>
                    <a:pt x="10516" y="7270"/>
                    <a:pt x="11097" y="7654"/>
                    <a:pt x="11679" y="8084"/>
                  </a:cubicBezTo>
                  <a:lnTo>
                    <a:pt x="11865" y="7793"/>
                  </a:lnTo>
                  <a:cubicBezTo>
                    <a:pt x="10516" y="6828"/>
                    <a:pt x="9201" y="5862"/>
                    <a:pt x="7852" y="4885"/>
                  </a:cubicBezTo>
                  <a:lnTo>
                    <a:pt x="7747" y="4885"/>
                  </a:lnTo>
                  <a:lnTo>
                    <a:pt x="7317" y="4699"/>
                  </a:lnTo>
                  <a:lnTo>
                    <a:pt x="7747" y="4699"/>
                  </a:lnTo>
                  <a:cubicBezTo>
                    <a:pt x="7945" y="4653"/>
                    <a:pt x="8143" y="4653"/>
                    <a:pt x="8282" y="4653"/>
                  </a:cubicBezTo>
                  <a:cubicBezTo>
                    <a:pt x="8666" y="4595"/>
                    <a:pt x="9062" y="4595"/>
                    <a:pt x="9399" y="4548"/>
                  </a:cubicBezTo>
                  <a:cubicBezTo>
                    <a:pt x="9492" y="4548"/>
                    <a:pt x="9597" y="4502"/>
                    <a:pt x="9690" y="4408"/>
                  </a:cubicBezTo>
                  <a:cubicBezTo>
                    <a:pt x="9597" y="4362"/>
                    <a:pt x="9492" y="4304"/>
                    <a:pt x="9446" y="4304"/>
                  </a:cubicBezTo>
                  <a:cubicBezTo>
                    <a:pt x="8911" y="4257"/>
                    <a:pt x="8329" y="4257"/>
                    <a:pt x="7654" y="4257"/>
                  </a:cubicBezTo>
                  <a:cubicBezTo>
                    <a:pt x="7608" y="4257"/>
                    <a:pt x="7561" y="4304"/>
                    <a:pt x="7503" y="4408"/>
                  </a:cubicBezTo>
                  <a:cubicBezTo>
                    <a:pt x="7457" y="4408"/>
                    <a:pt x="7410" y="4455"/>
                    <a:pt x="7364" y="4502"/>
                  </a:cubicBezTo>
                  <a:lnTo>
                    <a:pt x="7317" y="4502"/>
                  </a:lnTo>
                  <a:cubicBezTo>
                    <a:pt x="7270" y="4502"/>
                    <a:pt x="7270" y="4502"/>
                    <a:pt x="7119" y="4408"/>
                  </a:cubicBezTo>
                  <a:lnTo>
                    <a:pt x="5619" y="3431"/>
                  </a:lnTo>
                  <a:cubicBezTo>
                    <a:pt x="4304" y="2559"/>
                    <a:pt x="3002" y="1640"/>
                    <a:pt x="1641" y="768"/>
                  </a:cubicBezTo>
                  <a:lnTo>
                    <a:pt x="1548" y="721"/>
                  </a:lnTo>
                  <a:cubicBezTo>
                    <a:pt x="1106" y="431"/>
                    <a:pt x="629" y="14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7"/>
            <p:cNvSpPr/>
            <p:nvPr/>
          </p:nvSpPr>
          <p:spPr>
            <a:xfrm>
              <a:off x="2525725" y="3189125"/>
              <a:ext cx="27950" cy="58175"/>
            </a:xfrm>
            <a:custGeom>
              <a:avLst/>
              <a:gdLst/>
              <a:ahLst/>
              <a:cxnLst/>
              <a:rect l="l" t="t" r="r" b="b"/>
              <a:pathLst>
                <a:path w="1118" h="2327" extrusionOk="0">
                  <a:moveTo>
                    <a:pt x="1117" y="0"/>
                  </a:moveTo>
                  <a:cubicBezTo>
                    <a:pt x="1059" y="47"/>
                    <a:pt x="1013" y="93"/>
                    <a:pt x="966" y="93"/>
                  </a:cubicBezTo>
                  <a:cubicBezTo>
                    <a:pt x="675" y="733"/>
                    <a:pt x="431" y="1256"/>
                    <a:pt x="245" y="1698"/>
                  </a:cubicBezTo>
                  <a:cubicBezTo>
                    <a:pt x="140" y="1896"/>
                    <a:pt x="94" y="2082"/>
                    <a:pt x="1" y="2280"/>
                  </a:cubicBezTo>
                  <a:lnTo>
                    <a:pt x="1" y="2326"/>
                  </a:lnTo>
                  <a:cubicBezTo>
                    <a:pt x="385" y="1943"/>
                    <a:pt x="722" y="1407"/>
                    <a:pt x="966" y="733"/>
                  </a:cubicBezTo>
                  <a:cubicBezTo>
                    <a:pt x="1059" y="535"/>
                    <a:pt x="1117" y="291"/>
                    <a:pt x="1117" y="151"/>
                  </a:cubicBezTo>
                  <a:lnTo>
                    <a:pt x="1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7"/>
            <p:cNvSpPr/>
            <p:nvPr/>
          </p:nvSpPr>
          <p:spPr>
            <a:xfrm>
              <a:off x="2517300" y="2961425"/>
              <a:ext cx="18050" cy="36375"/>
            </a:xfrm>
            <a:custGeom>
              <a:avLst/>
              <a:gdLst/>
              <a:ahLst/>
              <a:cxnLst/>
              <a:rect l="l" t="t" r="r" b="b"/>
              <a:pathLst>
                <a:path w="722" h="1455" extrusionOk="0">
                  <a:moveTo>
                    <a:pt x="477" y="1"/>
                  </a:moveTo>
                  <a:cubicBezTo>
                    <a:pt x="431" y="1"/>
                    <a:pt x="384" y="47"/>
                    <a:pt x="338" y="140"/>
                  </a:cubicBezTo>
                  <a:lnTo>
                    <a:pt x="338" y="187"/>
                  </a:lnTo>
                  <a:cubicBezTo>
                    <a:pt x="233" y="536"/>
                    <a:pt x="93" y="920"/>
                    <a:pt x="47" y="1257"/>
                  </a:cubicBezTo>
                  <a:cubicBezTo>
                    <a:pt x="0" y="1303"/>
                    <a:pt x="93" y="1455"/>
                    <a:pt x="140" y="1455"/>
                  </a:cubicBezTo>
                  <a:cubicBezTo>
                    <a:pt x="233" y="1455"/>
                    <a:pt x="338" y="1408"/>
                    <a:pt x="338" y="1350"/>
                  </a:cubicBezTo>
                  <a:cubicBezTo>
                    <a:pt x="431" y="1117"/>
                    <a:pt x="524" y="827"/>
                    <a:pt x="628" y="536"/>
                  </a:cubicBezTo>
                  <a:cubicBezTo>
                    <a:pt x="628" y="431"/>
                    <a:pt x="675" y="338"/>
                    <a:pt x="722" y="245"/>
                  </a:cubicBezTo>
                  <a:cubicBezTo>
                    <a:pt x="675" y="187"/>
                    <a:pt x="675" y="187"/>
                    <a:pt x="675" y="140"/>
                  </a:cubicBezTo>
                  <a:cubicBezTo>
                    <a:pt x="628" y="94"/>
                    <a:pt x="582" y="1"/>
                    <a:pt x="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7"/>
            <p:cNvSpPr/>
            <p:nvPr/>
          </p:nvSpPr>
          <p:spPr>
            <a:xfrm>
              <a:off x="2506250" y="2905600"/>
              <a:ext cx="20675" cy="69225"/>
            </a:xfrm>
            <a:custGeom>
              <a:avLst/>
              <a:gdLst/>
              <a:ahLst/>
              <a:cxnLst/>
              <a:rect l="l" t="t" r="r" b="b"/>
              <a:pathLst>
                <a:path w="827" h="2769" extrusionOk="0">
                  <a:moveTo>
                    <a:pt x="675" y="0"/>
                  </a:moveTo>
                  <a:cubicBezTo>
                    <a:pt x="628" y="0"/>
                    <a:pt x="582" y="94"/>
                    <a:pt x="535" y="291"/>
                  </a:cubicBezTo>
                  <a:cubicBezTo>
                    <a:pt x="384" y="919"/>
                    <a:pt x="198" y="1652"/>
                    <a:pt x="47" y="2373"/>
                  </a:cubicBezTo>
                  <a:cubicBezTo>
                    <a:pt x="0" y="2525"/>
                    <a:pt x="0" y="2618"/>
                    <a:pt x="0" y="2769"/>
                  </a:cubicBezTo>
                  <a:cubicBezTo>
                    <a:pt x="93" y="2525"/>
                    <a:pt x="245" y="2280"/>
                    <a:pt x="338" y="2036"/>
                  </a:cubicBezTo>
                  <a:cubicBezTo>
                    <a:pt x="582" y="1501"/>
                    <a:pt x="733" y="966"/>
                    <a:pt x="826" y="338"/>
                  </a:cubicBezTo>
                  <a:lnTo>
                    <a:pt x="826" y="291"/>
                  </a:lnTo>
                  <a:cubicBezTo>
                    <a:pt x="826" y="94"/>
                    <a:pt x="826" y="47"/>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7"/>
            <p:cNvSpPr/>
            <p:nvPr/>
          </p:nvSpPr>
          <p:spPr>
            <a:xfrm>
              <a:off x="2439650" y="3529625"/>
              <a:ext cx="65450" cy="19500"/>
            </a:xfrm>
            <a:custGeom>
              <a:avLst/>
              <a:gdLst/>
              <a:ahLst/>
              <a:cxnLst/>
              <a:rect l="l" t="t" r="r" b="b"/>
              <a:pathLst>
                <a:path w="2618" h="780" extrusionOk="0">
                  <a:moveTo>
                    <a:pt x="1" y="0"/>
                  </a:moveTo>
                  <a:lnTo>
                    <a:pt x="1" y="94"/>
                  </a:lnTo>
                  <a:lnTo>
                    <a:pt x="47" y="140"/>
                  </a:lnTo>
                  <a:cubicBezTo>
                    <a:pt x="140" y="245"/>
                    <a:pt x="245" y="384"/>
                    <a:pt x="338" y="431"/>
                  </a:cubicBezTo>
                  <a:cubicBezTo>
                    <a:pt x="780" y="675"/>
                    <a:pt x="1257" y="780"/>
                    <a:pt x="1699" y="780"/>
                  </a:cubicBezTo>
                  <a:cubicBezTo>
                    <a:pt x="1990" y="780"/>
                    <a:pt x="2281" y="722"/>
                    <a:pt x="2618" y="629"/>
                  </a:cubicBezTo>
                  <a:cubicBezTo>
                    <a:pt x="2525" y="629"/>
                    <a:pt x="2420" y="582"/>
                    <a:pt x="2327" y="582"/>
                  </a:cubicBezTo>
                  <a:cubicBezTo>
                    <a:pt x="2129" y="535"/>
                    <a:pt x="1943" y="535"/>
                    <a:pt x="1745" y="489"/>
                  </a:cubicBezTo>
                  <a:cubicBezTo>
                    <a:pt x="1164" y="431"/>
                    <a:pt x="582" y="338"/>
                    <a:pt x="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7"/>
            <p:cNvSpPr/>
            <p:nvPr/>
          </p:nvSpPr>
          <p:spPr>
            <a:xfrm>
              <a:off x="2484450" y="3006200"/>
              <a:ext cx="18325" cy="68950"/>
            </a:xfrm>
            <a:custGeom>
              <a:avLst/>
              <a:gdLst/>
              <a:ahLst/>
              <a:cxnLst/>
              <a:rect l="l" t="t" r="r" b="b"/>
              <a:pathLst>
                <a:path w="733" h="2758" extrusionOk="0">
                  <a:moveTo>
                    <a:pt x="628" y="1"/>
                  </a:moveTo>
                  <a:cubicBezTo>
                    <a:pt x="582" y="1"/>
                    <a:pt x="535" y="47"/>
                    <a:pt x="489" y="47"/>
                  </a:cubicBezTo>
                  <a:cubicBezTo>
                    <a:pt x="442" y="199"/>
                    <a:pt x="384" y="292"/>
                    <a:pt x="337" y="385"/>
                  </a:cubicBezTo>
                  <a:cubicBezTo>
                    <a:pt x="244" y="1118"/>
                    <a:pt x="151" y="1839"/>
                    <a:pt x="0" y="2525"/>
                  </a:cubicBezTo>
                  <a:lnTo>
                    <a:pt x="0" y="2758"/>
                  </a:lnTo>
                  <a:cubicBezTo>
                    <a:pt x="337" y="2130"/>
                    <a:pt x="535" y="1548"/>
                    <a:pt x="628" y="966"/>
                  </a:cubicBezTo>
                  <a:cubicBezTo>
                    <a:pt x="675" y="722"/>
                    <a:pt x="733" y="431"/>
                    <a:pt x="733" y="94"/>
                  </a:cubicBezTo>
                  <a:cubicBezTo>
                    <a:pt x="733" y="47"/>
                    <a:pt x="628"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7"/>
            <p:cNvSpPr/>
            <p:nvPr/>
          </p:nvSpPr>
          <p:spPr>
            <a:xfrm>
              <a:off x="2469900" y="3466525"/>
              <a:ext cx="27950" cy="29100"/>
            </a:xfrm>
            <a:custGeom>
              <a:avLst/>
              <a:gdLst/>
              <a:ahLst/>
              <a:cxnLst/>
              <a:rect l="l" t="t" r="r" b="b"/>
              <a:pathLst>
                <a:path w="1118" h="1164" extrusionOk="0">
                  <a:moveTo>
                    <a:pt x="675" y="0"/>
                  </a:moveTo>
                  <a:cubicBezTo>
                    <a:pt x="629" y="105"/>
                    <a:pt x="582" y="245"/>
                    <a:pt x="489" y="338"/>
                  </a:cubicBezTo>
                  <a:cubicBezTo>
                    <a:pt x="489" y="396"/>
                    <a:pt x="442" y="442"/>
                    <a:pt x="442" y="489"/>
                  </a:cubicBezTo>
                  <a:lnTo>
                    <a:pt x="384" y="535"/>
                  </a:lnTo>
                  <a:lnTo>
                    <a:pt x="338" y="535"/>
                  </a:lnTo>
                  <a:cubicBezTo>
                    <a:pt x="0" y="535"/>
                    <a:pt x="0" y="733"/>
                    <a:pt x="0" y="873"/>
                  </a:cubicBezTo>
                  <a:cubicBezTo>
                    <a:pt x="0" y="1024"/>
                    <a:pt x="93" y="1117"/>
                    <a:pt x="245" y="1164"/>
                  </a:cubicBezTo>
                  <a:lnTo>
                    <a:pt x="291" y="1164"/>
                  </a:lnTo>
                  <a:cubicBezTo>
                    <a:pt x="384" y="1164"/>
                    <a:pt x="535" y="1117"/>
                    <a:pt x="582" y="780"/>
                  </a:cubicBezTo>
                  <a:lnTo>
                    <a:pt x="629" y="687"/>
                  </a:lnTo>
                  <a:lnTo>
                    <a:pt x="675" y="687"/>
                  </a:lnTo>
                  <a:cubicBezTo>
                    <a:pt x="1071" y="687"/>
                    <a:pt x="1117" y="535"/>
                    <a:pt x="1117" y="396"/>
                  </a:cubicBezTo>
                  <a:cubicBezTo>
                    <a:pt x="1117" y="245"/>
                    <a:pt x="966" y="47"/>
                    <a:pt x="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7"/>
            <p:cNvSpPr/>
            <p:nvPr/>
          </p:nvSpPr>
          <p:spPr>
            <a:xfrm>
              <a:off x="2457675" y="3507825"/>
              <a:ext cx="30575" cy="9600"/>
            </a:xfrm>
            <a:custGeom>
              <a:avLst/>
              <a:gdLst/>
              <a:ahLst/>
              <a:cxnLst/>
              <a:rect l="l" t="t" r="r" b="b"/>
              <a:pathLst>
                <a:path w="1223" h="384" extrusionOk="0">
                  <a:moveTo>
                    <a:pt x="1" y="0"/>
                  </a:moveTo>
                  <a:cubicBezTo>
                    <a:pt x="292" y="140"/>
                    <a:pt x="873" y="337"/>
                    <a:pt x="1222" y="384"/>
                  </a:cubicBezTo>
                  <a:cubicBezTo>
                    <a:pt x="931" y="198"/>
                    <a:pt x="39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7"/>
            <p:cNvSpPr/>
            <p:nvPr/>
          </p:nvSpPr>
          <p:spPr>
            <a:xfrm>
              <a:off x="2459150" y="3450825"/>
              <a:ext cx="11925" cy="14550"/>
            </a:xfrm>
            <a:custGeom>
              <a:avLst/>
              <a:gdLst/>
              <a:ahLst/>
              <a:cxnLst/>
              <a:rect l="l" t="t" r="r" b="b"/>
              <a:pathLst>
                <a:path w="477" h="582" extrusionOk="0">
                  <a:moveTo>
                    <a:pt x="186" y="0"/>
                  </a:moveTo>
                  <a:cubicBezTo>
                    <a:pt x="93" y="0"/>
                    <a:pt x="0" y="152"/>
                    <a:pt x="0" y="291"/>
                  </a:cubicBezTo>
                  <a:cubicBezTo>
                    <a:pt x="0" y="442"/>
                    <a:pt x="93" y="582"/>
                    <a:pt x="233" y="582"/>
                  </a:cubicBezTo>
                  <a:cubicBezTo>
                    <a:pt x="384" y="582"/>
                    <a:pt x="477" y="489"/>
                    <a:pt x="477" y="338"/>
                  </a:cubicBezTo>
                  <a:cubicBezTo>
                    <a:pt x="477" y="198"/>
                    <a:pt x="291" y="0"/>
                    <a:pt x="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7"/>
            <p:cNvSpPr/>
            <p:nvPr/>
          </p:nvSpPr>
          <p:spPr>
            <a:xfrm>
              <a:off x="2214300" y="2096625"/>
              <a:ext cx="63125" cy="227425"/>
            </a:xfrm>
            <a:custGeom>
              <a:avLst/>
              <a:gdLst/>
              <a:ahLst/>
              <a:cxnLst/>
              <a:rect l="l" t="t" r="r" b="b"/>
              <a:pathLst>
                <a:path w="2525" h="9097" extrusionOk="0">
                  <a:moveTo>
                    <a:pt x="227" y="1"/>
                  </a:moveTo>
                  <a:cubicBezTo>
                    <a:pt x="166" y="1"/>
                    <a:pt x="117" y="13"/>
                    <a:pt x="93" y="36"/>
                  </a:cubicBezTo>
                  <a:cubicBezTo>
                    <a:pt x="47" y="82"/>
                    <a:pt x="0" y="175"/>
                    <a:pt x="47" y="327"/>
                  </a:cubicBezTo>
                  <a:lnTo>
                    <a:pt x="47" y="420"/>
                  </a:lnTo>
                  <a:lnTo>
                    <a:pt x="47" y="617"/>
                  </a:lnTo>
                  <a:cubicBezTo>
                    <a:pt x="198" y="1106"/>
                    <a:pt x="291" y="1583"/>
                    <a:pt x="431" y="2071"/>
                  </a:cubicBezTo>
                  <a:lnTo>
                    <a:pt x="582" y="2653"/>
                  </a:lnTo>
                  <a:lnTo>
                    <a:pt x="628" y="2653"/>
                  </a:lnTo>
                  <a:lnTo>
                    <a:pt x="582" y="2699"/>
                  </a:lnTo>
                  <a:cubicBezTo>
                    <a:pt x="582" y="2746"/>
                    <a:pt x="582" y="2793"/>
                    <a:pt x="628" y="2793"/>
                  </a:cubicBezTo>
                  <a:lnTo>
                    <a:pt x="628" y="2897"/>
                  </a:lnTo>
                  <a:lnTo>
                    <a:pt x="966" y="4060"/>
                  </a:lnTo>
                  <a:cubicBezTo>
                    <a:pt x="1257" y="5119"/>
                    <a:pt x="1501" y="6189"/>
                    <a:pt x="1792" y="7259"/>
                  </a:cubicBezTo>
                  <a:cubicBezTo>
                    <a:pt x="1943" y="7689"/>
                    <a:pt x="2036" y="8131"/>
                    <a:pt x="2129" y="8608"/>
                  </a:cubicBezTo>
                  <a:cubicBezTo>
                    <a:pt x="2175" y="8759"/>
                    <a:pt x="2234" y="8957"/>
                    <a:pt x="2280" y="9097"/>
                  </a:cubicBezTo>
                  <a:lnTo>
                    <a:pt x="2524" y="9097"/>
                  </a:lnTo>
                  <a:cubicBezTo>
                    <a:pt x="2466" y="8131"/>
                    <a:pt x="2234" y="7212"/>
                    <a:pt x="1989" y="6387"/>
                  </a:cubicBezTo>
                  <a:cubicBezTo>
                    <a:pt x="1699" y="5363"/>
                    <a:pt x="1454" y="4351"/>
                    <a:pt x="1164" y="3328"/>
                  </a:cubicBezTo>
                  <a:cubicBezTo>
                    <a:pt x="1070" y="2851"/>
                    <a:pt x="919" y="2316"/>
                    <a:pt x="780" y="1781"/>
                  </a:cubicBezTo>
                  <a:cubicBezTo>
                    <a:pt x="675" y="1490"/>
                    <a:pt x="582" y="1199"/>
                    <a:pt x="489" y="862"/>
                  </a:cubicBezTo>
                  <a:cubicBezTo>
                    <a:pt x="489" y="757"/>
                    <a:pt x="431" y="617"/>
                    <a:pt x="384" y="466"/>
                  </a:cubicBezTo>
                  <a:lnTo>
                    <a:pt x="338" y="420"/>
                  </a:lnTo>
                  <a:lnTo>
                    <a:pt x="489" y="129"/>
                  </a:lnTo>
                  <a:lnTo>
                    <a:pt x="535" y="36"/>
                  </a:lnTo>
                  <a:lnTo>
                    <a:pt x="431" y="36"/>
                  </a:lnTo>
                  <a:cubicBezTo>
                    <a:pt x="361" y="13"/>
                    <a:pt x="288"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7"/>
            <p:cNvSpPr/>
            <p:nvPr/>
          </p:nvSpPr>
          <p:spPr>
            <a:xfrm>
              <a:off x="2222725" y="2099825"/>
              <a:ext cx="3800" cy="8475"/>
            </a:xfrm>
            <a:custGeom>
              <a:avLst/>
              <a:gdLst/>
              <a:ahLst/>
              <a:cxnLst/>
              <a:rect l="l" t="t" r="r" b="b"/>
              <a:pathLst>
                <a:path w="152" h="339" extrusionOk="0">
                  <a:moveTo>
                    <a:pt x="152" y="1"/>
                  </a:moveTo>
                  <a:lnTo>
                    <a:pt x="1" y="292"/>
                  </a:lnTo>
                  <a:lnTo>
                    <a:pt x="47" y="338"/>
                  </a:lnTo>
                  <a:lnTo>
                    <a:pt x="47" y="292"/>
                  </a:lnTo>
                  <a:lnTo>
                    <a:pt x="47" y="245"/>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7"/>
            <p:cNvSpPr/>
            <p:nvPr/>
          </p:nvSpPr>
          <p:spPr>
            <a:xfrm>
              <a:off x="2685650" y="2288850"/>
              <a:ext cx="23000" cy="47425"/>
            </a:xfrm>
            <a:custGeom>
              <a:avLst/>
              <a:gdLst/>
              <a:ahLst/>
              <a:cxnLst/>
              <a:rect l="l" t="t" r="r" b="b"/>
              <a:pathLst>
                <a:path w="920" h="1897" extrusionOk="0">
                  <a:moveTo>
                    <a:pt x="187" y="0"/>
                  </a:moveTo>
                  <a:cubicBezTo>
                    <a:pt x="141" y="0"/>
                    <a:pt x="141" y="47"/>
                    <a:pt x="94" y="47"/>
                  </a:cubicBezTo>
                  <a:cubicBezTo>
                    <a:pt x="1" y="105"/>
                    <a:pt x="1" y="152"/>
                    <a:pt x="48" y="338"/>
                  </a:cubicBezTo>
                  <a:lnTo>
                    <a:pt x="94" y="535"/>
                  </a:lnTo>
                  <a:cubicBezTo>
                    <a:pt x="187" y="826"/>
                    <a:pt x="292" y="1163"/>
                    <a:pt x="385" y="1454"/>
                  </a:cubicBezTo>
                  <a:cubicBezTo>
                    <a:pt x="431" y="1605"/>
                    <a:pt x="536" y="1699"/>
                    <a:pt x="583" y="1792"/>
                  </a:cubicBezTo>
                  <a:cubicBezTo>
                    <a:pt x="629" y="1850"/>
                    <a:pt x="722" y="1896"/>
                    <a:pt x="769" y="1896"/>
                  </a:cubicBezTo>
                  <a:cubicBezTo>
                    <a:pt x="827" y="1896"/>
                    <a:pt x="827" y="1792"/>
                    <a:pt x="873" y="1745"/>
                  </a:cubicBezTo>
                  <a:lnTo>
                    <a:pt x="920" y="1699"/>
                  </a:lnTo>
                  <a:lnTo>
                    <a:pt x="920" y="1605"/>
                  </a:lnTo>
                  <a:lnTo>
                    <a:pt x="920" y="1501"/>
                  </a:lnTo>
                  <a:cubicBezTo>
                    <a:pt x="827" y="977"/>
                    <a:pt x="629" y="535"/>
                    <a:pt x="385" y="152"/>
                  </a:cubicBezTo>
                  <a:cubicBezTo>
                    <a:pt x="385" y="105"/>
                    <a:pt x="292"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7"/>
            <p:cNvSpPr/>
            <p:nvPr/>
          </p:nvSpPr>
          <p:spPr>
            <a:xfrm>
              <a:off x="2576625" y="2233300"/>
              <a:ext cx="52075" cy="16900"/>
            </a:xfrm>
            <a:custGeom>
              <a:avLst/>
              <a:gdLst/>
              <a:ahLst/>
              <a:cxnLst/>
              <a:rect l="l" t="t" r="r" b="b"/>
              <a:pathLst>
                <a:path w="2083" h="676" extrusionOk="0">
                  <a:moveTo>
                    <a:pt x="140" y="1"/>
                  </a:moveTo>
                  <a:cubicBezTo>
                    <a:pt x="93" y="1"/>
                    <a:pt x="47" y="47"/>
                    <a:pt x="0" y="94"/>
                  </a:cubicBezTo>
                  <a:cubicBezTo>
                    <a:pt x="0" y="140"/>
                    <a:pt x="47" y="233"/>
                    <a:pt x="47" y="233"/>
                  </a:cubicBezTo>
                  <a:cubicBezTo>
                    <a:pt x="244" y="338"/>
                    <a:pt x="431" y="431"/>
                    <a:pt x="628" y="478"/>
                  </a:cubicBezTo>
                  <a:cubicBezTo>
                    <a:pt x="873" y="582"/>
                    <a:pt x="1163" y="582"/>
                    <a:pt x="1408" y="629"/>
                  </a:cubicBezTo>
                  <a:cubicBezTo>
                    <a:pt x="1501" y="629"/>
                    <a:pt x="1547" y="675"/>
                    <a:pt x="1640" y="675"/>
                  </a:cubicBezTo>
                  <a:lnTo>
                    <a:pt x="1931" y="675"/>
                  </a:lnTo>
                  <a:cubicBezTo>
                    <a:pt x="2036" y="629"/>
                    <a:pt x="2036" y="629"/>
                    <a:pt x="2082" y="629"/>
                  </a:cubicBezTo>
                  <a:cubicBezTo>
                    <a:pt x="2036" y="582"/>
                    <a:pt x="2036" y="524"/>
                    <a:pt x="1989" y="524"/>
                  </a:cubicBezTo>
                  <a:lnTo>
                    <a:pt x="1989" y="478"/>
                  </a:lnTo>
                  <a:lnTo>
                    <a:pt x="1931" y="478"/>
                  </a:lnTo>
                  <a:lnTo>
                    <a:pt x="1884" y="431"/>
                  </a:lnTo>
                  <a:cubicBezTo>
                    <a:pt x="1408" y="140"/>
                    <a:pt x="919" y="94"/>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7"/>
            <p:cNvSpPr/>
            <p:nvPr/>
          </p:nvSpPr>
          <p:spPr>
            <a:xfrm>
              <a:off x="2592325" y="2521475"/>
              <a:ext cx="20675" cy="41325"/>
            </a:xfrm>
            <a:custGeom>
              <a:avLst/>
              <a:gdLst/>
              <a:ahLst/>
              <a:cxnLst/>
              <a:rect l="l" t="t" r="r" b="b"/>
              <a:pathLst>
                <a:path w="827" h="1653" extrusionOk="0">
                  <a:moveTo>
                    <a:pt x="628" y="0"/>
                  </a:moveTo>
                  <a:cubicBezTo>
                    <a:pt x="582" y="0"/>
                    <a:pt x="489" y="105"/>
                    <a:pt x="489" y="105"/>
                  </a:cubicBezTo>
                  <a:cubicBezTo>
                    <a:pt x="291" y="535"/>
                    <a:pt x="140" y="977"/>
                    <a:pt x="0" y="1501"/>
                  </a:cubicBezTo>
                  <a:lnTo>
                    <a:pt x="0" y="1652"/>
                  </a:lnTo>
                  <a:cubicBezTo>
                    <a:pt x="93" y="1652"/>
                    <a:pt x="140" y="1606"/>
                    <a:pt x="198" y="1606"/>
                  </a:cubicBezTo>
                  <a:cubicBezTo>
                    <a:pt x="245" y="1559"/>
                    <a:pt x="338" y="1501"/>
                    <a:pt x="384" y="1454"/>
                  </a:cubicBezTo>
                  <a:cubicBezTo>
                    <a:pt x="582" y="1164"/>
                    <a:pt x="721" y="826"/>
                    <a:pt x="826" y="396"/>
                  </a:cubicBezTo>
                  <a:lnTo>
                    <a:pt x="826" y="291"/>
                  </a:lnTo>
                  <a:lnTo>
                    <a:pt x="826" y="198"/>
                  </a:lnTo>
                  <a:cubicBezTo>
                    <a:pt x="780" y="152"/>
                    <a:pt x="675" y="47"/>
                    <a:pt x="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7"/>
            <p:cNvSpPr/>
            <p:nvPr/>
          </p:nvSpPr>
          <p:spPr>
            <a:xfrm>
              <a:off x="2512350" y="2599125"/>
              <a:ext cx="38700" cy="38675"/>
            </a:xfrm>
            <a:custGeom>
              <a:avLst/>
              <a:gdLst/>
              <a:ahLst/>
              <a:cxnLst/>
              <a:rect l="l" t="t" r="r" b="b"/>
              <a:pathLst>
                <a:path w="1548" h="1547" extrusionOk="0">
                  <a:moveTo>
                    <a:pt x="1408" y="0"/>
                  </a:moveTo>
                  <a:cubicBezTo>
                    <a:pt x="1362" y="0"/>
                    <a:pt x="1303" y="47"/>
                    <a:pt x="1210" y="93"/>
                  </a:cubicBezTo>
                  <a:cubicBezTo>
                    <a:pt x="1164" y="198"/>
                    <a:pt x="1071" y="291"/>
                    <a:pt x="966" y="337"/>
                  </a:cubicBezTo>
                  <a:cubicBezTo>
                    <a:pt x="826" y="535"/>
                    <a:pt x="629" y="675"/>
                    <a:pt x="489" y="872"/>
                  </a:cubicBezTo>
                  <a:cubicBezTo>
                    <a:pt x="338" y="1012"/>
                    <a:pt x="198" y="1210"/>
                    <a:pt x="94" y="1407"/>
                  </a:cubicBezTo>
                  <a:cubicBezTo>
                    <a:pt x="94" y="1454"/>
                    <a:pt x="47" y="1500"/>
                    <a:pt x="1" y="1547"/>
                  </a:cubicBezTo>
                  <a:cubicBezTo>
                    <a:pt x="629" y="1361"/>
                    <a:pt x="1117" y="1012"/>
                    <a:pt x="1501" y="384"/>
                  </a:cubicBezTo>
                  <a:cubicBezTo>
                    <a:pt x="1548" y="384"/>
                    <a:pt x="1548" y="337"/>
                    <a:pt x="1548" y="337"/>
                  </a:cubicBezTo>
                  <a:lnTo>
                    <a:pt x="1548" y="244"/>
                  </a:lnTo>
                  <a:cubicBezTo>
                    <a:pt x="1501" y="140"/>
                    <a:pt x="1501" y="47"/>
                    <a:pt x="1455" y="47"/>
                  </a:cubicBezTo>
                  <a:cubicBezTo>
                    <a:pt x="1455" y="0"/>
                    <a:pt x="1455" y="0"/>
                    <a:pt x="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7"/>
            <p:cNvSpPr/>
            <p:nvPr/>
          </p:nvSpPr>
          <p:spPr>
            <a:xfrm>
              <a:off x="2457675" y="2658425"/>
              <a:ext cx="30575" cy="25625"/>
            </a:xfrm>
            <a:custGeom>
              <a:avLst/>
              <a:gdLst/>
              <a:ahLst/>
              <a:cxnLst/>
              <a:rect l="l" t="t" r="r" b="b"/>
              <a:pathLst>
                <a:path w="1223" h="1025" extrusionOk="0">
                  <a:moveTo>
                    <a:pt x="931" y="1"/>
                  </a:moveTo>
                  <a:cubicBezTo>
                    <a:pt x="873" y="1"/>
                    <a:pt x="780" y="1"/>
                    <a:pt x="734" y="47"/>
                  </a:cubicBezTo>
                  <a:cubicBezTo>
                    <a:pt x="396" y="245"/>
                    <a:pt x="152" y="536"/>
                    <a:pt x="1" y="1024"/>
                  </a:cubicBezTo>
                  <a:cubicBezTo>
                    <a:pt x="106" y="966"/>
                    <a:pt x="199" y="966"/>
                    <a:pt x="245" y="966"/>
                  </a:cubicBezTo>
                  <a:cubicBezTo>
                    <a:pt x="489" y="780"/>
                    <a:pt x="734" y="582"/>
                    <a:pt x="1024" y="385"/>
                  </a:cubicBezTo>
                  <a:cubicBezTo>
                    <a:pt x="1222" y="245"/>
                    <a:pt x="1118" y="152"/>
                    <a:pt x="1071" y="94"/>
                  </a:cubicBezTo>
                  <a:cubicBezTo>
                    <a:pt x="1024" y="1"/>
                    <a:pt x="978" y="1"/>
                    <a:pt x="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7"/>
            <p:cNvSpPr/>
            <p:nvPr/>
          </p:nvSpPr>
          <p:spPr>
            <a:xfrm>
              <a:off x="2134325" y="2236800"/>
              <a:ext cx="60525" cy="26775"/>
            </a:xfrm>
            <a:custGeom>
              <a:avLst/>
              <a:gdLst/>
              <a:ahLst/>
              <a:cxnLst/>
              <a:rect l="l" t="t" r="r" b="b"/>
              <a:pathLst>
                <a:path w="2421" h="1071" extrusionOk="0">
                  <a:moveTo>
                    <a:pt x="245" y="0"/>
                  </a:moveTo>
                  <a:cubicBezTo>
                    <a:pt x="198" y="0"/>
                    <a:pt x="140" y="47"/>
                    <a:pt x="94" y="93"/>
                  </a:cubicBezTo>
                  <a:cubicBezTo>
                    <a:pt x="47" y="152"/>
                    <a:pt x="1" y="291"/>
                    <a:pt x="245" y="384"/>
                  </a:cubicBezTo>
                  <a:cubicBezTo>
                    <a:pt x="582" y="582"/>
                    <a:pt x="1013" y="780"/>
                    <a:pt x="1455" y="966"/>
                  </a:cubicBezTo>
                  <a:cubicBezTo>
                    <a:pt x="1548" y="1024"/>
                    <a:pt x="1699" y="1070"/>
                    <a:pt x="1792" y="1070"/>
                  </a:cubicBezTo>
                  <a:lnTo>
                    <a:pt x="2083" y="1070"/>
                  </a:lnTo>
                  <a:cubicBezTo>
                    <a:pt x="2176" y="1070"/>
                    <a:pt x="2280" y="1070"/>
                    <a:pt x="2327" y="1024"/>
                  </a:cubicBezTo>
                  <a:lnTo>
                    <a:pt x="2420" y="1024"/>
                  </a:lnTo>
                  <a:cubicBezTo>
                    <a:pt x="2420" y="966"/>
                    <a:pt x="2374" y="966"/>
                    <a:pt x="2374" y="919"/>
                  </a:cubicBezTo>
                  <a:lnTo>
                    <a:pt x="2327" y="919"/>
                  </a:lnTo>
                  <a:lnTo>
                    <a:pt x="1885" y="628"/>
                  </a:lnTo>
                  <a:cubicBezTo>
                    <a:pt x="1408" y="442"/>
                    <a:pt x="920" y="245"/>
                    <a:pt x="385" y="47"/>
                  </a:cubicBezTo>
                  <a:cubicBezTo>
                    <a:pt x="338" y="0"/>
                    <a:pt x="292" y="0"/>
                    <a:pt x="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7"/>
            <p:cNvSpPr/>
            <p:nvPr/>
          </p:nvSpPr>
          <p:spPr>
            <a:xfrm>
              <a:off x="2039825" y="2166425"/>
              <a:ext cx="44800" cy="29100"/>
            </a:xfrm>
            <a:custGeom>
              <a:avLst/>
              <a:gdLst/>
              <a:ahLst/>
              <a:cxnLst/>
              <a:rect l="l" t="t" r="r" b="b"/>
              <a:pathLst>
                <a:path w="1792" h="1164" extrusionOk="0">
                  <a:moveTo>
                    <a:pt x="140" y="1"/>
                  </a:moveTo>
                  <a:cubicBezTo>
                    <a:pt x="94" y="1"/>
                    <a:pt x="94" y="59"/>
                    <a:pt x="47" y="59"/>
                  </a:cubicBezTo>
                  <a:cubicBezTo>
                    <a:pt x="1" y="105"/>
                    <a:pt x="1" y="152"/>
                    <a:pt x="1" y="198"/>
                  </a:cubicBezTo>
                  <a:cubicBezTo>
                    <a:pt x="1" y="291"/>
                    <a:pt x="47" y="396"/>
                    <a:pt x="94" y="443"/>
                  </a:cubicBezTo>
                  <a:cubicBezTo>
                    <a:pt x="582" y="931"/>
                    <a:pt x="1071" y="1164"/>
                    <a:pt x="1699" y="1164"/>
                  </a:cubicBezTo>
                  <a:lnTo>
                    <a:pt x="1792" y="1164"/>
                  </a:lnTo>
                  <a:lnTo>
                    <a:pt x="1745" y="1117"/>
                  </a:lnTo>
                  <a:cubicBezTo>
                    <a:pt x="1652" y="978"/>
                    <a:pt x="1547" y="873"/>
                    <a:pt x="1454" y="826"/>
                  </a:cubicBezTo>
                  <a:cubicBezTo>
                    <a:pt x="1117" y="536"/>
                    <a:pt x="722" y="349"/>
                    <a:pt x="338" y="105"/>
                  </a:cubicBezTo>
                  <a:lnTo>
                    <a:pt x="245" y="59"/>
                  </a:lnTo>
                  <a:cubicBezTo>
                    <a:pt x="198" y="59"/>
                    <a:pt x="140"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7"/>
            <p:cNvSpPr/>
            <p:nvPr/>
          </p:nvSpPr>
          <p:spPr>
            <a:xfrm>
              <a:off x="1945325" y="2078025"/>
              <a:ext cx="42475" cy="35200"/>
            </a:xfrm>
            <a:custGeom>
              <a:avLst/>
              <a:gdLst/>
              <a:ahLst/>
              <a:cxnLst/>
              <a:rect l="l" t="t" r="r" b="b"/>
              <a:pathLst>
                <a:path w="1699" h="1408" extrusionOk="0">
                  <a:moveTo>
                    <a:pt x="93" y="1"/>
                  </a:moveTo>
                  <a:cubicBezTo>
                    <a:pt x="47" y="1"/>
                    <a:pt x="0" y="105"/>
                    <a:pt x="0" y="198"/>
                  </a:cubicBezTo>
                  <a:cubicBezTo>
                    <a:pt x="0" y="338"/>
                    <a:pt x="140" y="489"/>
                    <a:pt x="291" y="629"/>
                  </a:cubicBezTo>
                  <a:lnTo>
                    <a:pt x="431" y="733"/>
                  </a:lnTo>
                  <a:cubicBezTo>
                    <a:pt x="780" y="919"/>
                    <a:pt x="1117" y="1117"/>
                    <a:pt x="1408" y="1315"/>
                  </a:cubicBezTo>
                  <a:cubicBezTo>
                    <a:pt x="1501" y="1361"/>
                    <a:pt x="1594" y="1408"/>
                    <a:pt x="1698" y="1408"/>
                  </a:cubicBezTo>
                  <a:cubicBezTo>
                    <a:pt x="1698" y="1315"/>
                    <a:pt x="1698" y="1210"/>
                    <a:pt x="1652" y="1117"/>
                  </a:cubicBezTo>
                  <a:cubicBezTo>
                    <a:pt x="1408" y="582"/>
                    <a:pt x="966" y="396"/>
                    <a:pt x="431" y="152"/>
                  </a:cubicBezTo>
                  <a:cubicBezTo>
                    <a:pt x="338" y="152"/>
                    <a:pt x="245" y="105"/>
                    <a:pt x="140" y="47"/>
                  </a:cubicBezTo>
                  <a:cubicBezTo>
                    <a:pt x="140" y="1"/>
                    <a:pt x="140"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7"/>
            <p:cNvSpPr/>
            <p:nvPr/>
          </p:nvSpPr>
          <p:spPr>
            <a:xfrm>
              <a:off x="1860400" y="2030925"/>
              <a:ext cx="46275" cy="25325"/>
            </a:xfrm>
            <a:custGeom>
              <a:avLst/>
              <a:gdLst/>
              <a:ahLst/>
              <a:cxnLst/>
              <a:rect l="l" t="t" r="r" b="b"/>
              <a:pathLst>
                <a:path w="1851" h="1013" extrusionOk="0">
                  <a:moveTo>
                    <a:pt x="199" y="0"/>
                  </a:moveTo>
                  <a:cubicBezTo>
                    <a:pt x="1" y="47"/>
                    <a:pt x="1" y="93"/>
                    <a:pt x="1" y="93"/>
                  </a:cubicBezTo>
                  <a:cubicBezTo>
                    <a:pt x="1" y="140"/>
                    <a:pt x="1" y="186"/>
                    <a:pt x="47" y="291"/>
                  </a:cubicBezTo>
                  <a:cubicBezTo>
                    <a:pt x="47" y="338"/>
                    <a:pt x="152" y="384"/>
                    <a:pt x="245" y="431"/>
                  </a:cubicBezTo>
                  <a:cubicBezTo>
                    <a:pt x="396" y="477"/>
                    <a:pt x="536" y="582"/>
                    <a:pt x="629" y="675"/>
                  </a:cubicBezTo>
                  <a:cubicBezTo>
                    <a:pt x="780" y="721"/>
                    <a:pt x="920" y="826"/>
                    <a:pt x="1071" y="873"/>
                  </a:cubicBezTo>
                  <a:cubicBezTo>
                    <a:pt x="1269" y="966"/>
                    <a:pt x="1408" y="1012"/>
                    <a:pt x="1501" y="1012"/>
                  </a:cubicBezTo>
                  <a:cubicBezTo>
                    <a:pt x="1653" y="1012"/>
                    <a:pt x="1746" y="1012"/>
                    <a:pt x="1850" y="919"/>
                  </a:cubicBezTo>
                  <a:lnTo>
                    <a:pt x="1792" y="873"/>
                  </a:lnTo>
                  <a:cubicBezTo>
                    <a:pt x="1699" y="768"/>
                    <a:pt x="1606" y="675"/>
                    <a:pt x="1501" y="582"/>
                  </a:cubicBezTo>
                  <a:cubicBezTo>
                    <a:pt x="1211" y="431"/>
                    <a:pt x="873" y="291"/>
                    <a:pt x="582" y="140"/>
                  </a:cubicBezTo>
                  <a:lnTo>
                    <a:pt x="292" y="47"/>
                  </a:lnTo>
                  <a:cubicBezTo>
                    <a:pt x="292" y="0"/>
                    <a:pt x="245"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7"/>
            <p:cNvSpPr/>
            <p:nvPr/>
          </p:nvSpPr>
          <p:spPr>
            <a:xfrm>
              <a:off x="1355325" y="2003000"/>
              <a:ext cx="52075" cy="14575"/>
            </a:xfrm>
            <a:custGeom>
              <a:avLst/>
              <a:gdLst/>
              <a:ahLst/>
              <a:cxnLst/>
              <a:rect l="l" t="t" r="r" b="b"/>
              <a:pathLst>
                <a:path w="2083" h="583" extrusionOk="0">
                  <a:moveTo>
                    <a:pt x="186" y="1"/>
                  </a:moveTo>
                  <a:cubicBezTo>
                    <a:pt x="47" y="1"/>
                    <a:pt x="0" y="47"/>
                    <a:pt x="0" y="140"/>
                  </a:cubicBezTo>
                  <a:cubicBezTo>
                    <a:pt x="0" y="198"/>
                    <a:pt x="0" y="291"/>
                    <a:pt x="186" y="338"/>
                  </a:cubicBezTo>
                  <a:lnTo>
                    <a:pt x="291" y="338"/>
                  </a:lnTo>
                  <a:lnTo>
                    <a:pt x="675" y="431"/>
                  </a:lnTo>
                  <a:cubicBezTo>
                    <a:pt x="1012" y="489"/>
                    <a:pt x="1349" y="536"/>
                    <a:pt x="1698" y="582"/>
                  </a:cubicBezTo>
                  <a:lnTo>
                    <a:pt x="1989" y="582"/>
                  </a:lnTo>
                  <a:cubicBezTo>
                    <a:pt x="2036" y="536"/>
                    <a:pt x="2082" y="536"/>
                    <a:pt x="2082" y="489"/>
                  </a:cubicBezTo>
                  <a:cubicBezTo>
                    <a:pt x="2082" y="489"/>
                    <a:pt x="2082" y="431"/>
                    <a:pt x="2036" y="431"/>
                  </a:cubicBezTo>
                  <a:cubicBezTo>
                    <a:pt x="1884" y="291"/>
                    <a:pt x="1745" y="245"/>
                    <a:pt x="1594" y="198"/>
                  </a:cubicBezTo>
                  <a:lnTo>
                    <a:pt x="721" y="47"/>
                  </a:lnTo>
                  <a:cubicBezTo>
                    <a:pt x="628" y="1"/>
                    <a:pt x="535" y="1"/>
                    <a:pt x="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7"/>
            <p:cNvSpPr/>
            <p:nvPr/>
          </p:nvSpPr>
          <p:spPr>
            <a:xfrm>
              <a:off x="1448650" y="2012600"/>
              <a:ext cx="53250" cy="9900"/>
            </a:xfrm>
            <a:custGeom>
              <a:avLst/>
              <a:gdLst/>
              <a:ahLst/>
              <a:cxnLst/>
              <a:rect l="l" t="t" r="r" b="b"/>
              <a:pathLst>
                <a:path w="2130" h="396" extrusionOk="0">
                  <a:moveTo>
                    <a:pt x="431" y="1"/>
                  </a:moveTo>
                  <a:lnTo>
                    <a:pt x="338" y="47"/>
                  </a:lnTo>
                  <a:lnTo>
                    <a:pt x="187" y="47"/>
                  </a:lnTo>
                  <a:cubicBezTo>
                    <a:pt x="47" y="47"/>
                    <a:pt x="1" y="105"/>
                    <a:pt x="1" y="198"/>
                  </a:cubicBezTo>
                  <a:cubicBezTo>
                    <a:pt x="1" y="291"/>
                    <a:pt x="47" y="338"/>
                    <a:pt x="233" y="396"/>
                  </a:cubicBezTo>
                  <a:lnTo>
                    <a:pt x="1745" y="396"/>
                  </a:lnTo>
                  <a:cubicBezTo>
                    <a:pt x="1839" y="396"/>
                    <a:pt x="1978" y="396"/>
                    <a:pt x="2036" y="338"/>
                  </a:cubicBezTo>
                  <a:cubicBezTo>
                    <a:pt x="2083" y="291"/>
                    <a:pt x="2129" y="291"/>
                    <a:pt x="2129" y="245"/>
                  </a:cubicBezTo>
                  <a:lnTo>
                    <a:pt x="2083" y="198"/>
                  </a:lnTo>
                  <a:cubicBezTo>
                    <a:pt x="1885" y="105"/>
                    <a:pt x="1745" y="47"/>
                    <a:pt x="1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7"/>
            <p:cNvSpPr/>
            <p:nvPr/>
          </p:nvSpPr>
          <p:spPr>
            <a:xfrm>
              <a:off x="1537050" y="2016375"/>
              <a:ext cx="52075" cy="13400"/>
            </a:xfrm>
            <a:custGeom>
              <a:avLst/>
              <a:gdLst/>
              <a:ahLst/>
              <a:cxnLst/>
              <a:rect l="l" t="t" r="r" b="b"/>
              <a:pathLst>
                <a:path w="2083" h="536" extrusionOk="0">
                  <a:moveTo>
                    <a:pt x="1548" y="1"/>
                  </a:moveTo>
                  <a:cubicBezTo>
                    <a:pt x="1257" y="1"/>
                    <a:pt x="966" y="47"/>
                    <a:pt x="675" y="94"/>
                  </a:cubicBezTo>
                  <a:cubicBezTo>
                    <a:pt x="582" y="140"/>
                    <a:pt x="478" y="140"/>
                    <a:pt x="385" y="140"/>
                  </a:cubicBezTo>
                  <a:lnTo>
                    <a:pt x="338" y="187"/>
                  </a:lnTo>
                  <a:lnTo>
                    <a:pt x="245" y="187"/>
                  </a:lnTo>
                  <a:lnTo>
                    <a:pt x="187" y="245"/>
                  </a:lnTo>
                  <a:cubicBezTo>
                    <a:pt x="1" y="292"/>
                    <a:pt x="1" y="338"/>
                    <a:pt x="1" y="385"/>
                  </a:cubicBezTo>
                  <a:cubicBezTo>
                    <a:pt x="47" y="478"/>
                    <a:pt x="94" y="536"/>
                    <a:pt x="292" y="536"/>
                  </a:cubicBezTo>
                  <a:lnTo>
                    <a:pt x="385" y="536"/>
                  </a:lnTo>
                  <a:lnTo>
                    <a:pt x="768" y="478"/>
                  </a:lnTo>
                  <a:cubicBezTo>
                    <a:pt x="1117" y="431"/>
                    <a:pt x="1455" y="385"/>
                    <a:pt x="1792" y="338"/>
                  </a:cubicBezTo>
                  <a:cubicBezTo>
                    <a:pt x="1838" y="338"/>
                    <a:pt x="1990" y="292"/>
                    <a:pt x="2036" y="245"/>
                  </a:cubicBezTo>
                  <a:cubicBezTo>
                    <a:pt x="2083" y="187"/>
                    <a:pt x="2083" y="140"/>
                    <a:pt x="2083" y="140"/>
                  </a:cubicBezTo>
                  <a:cubicBezTo>
                    <a:pt x="2083" y="140"/>
                    <a:pt x="2083" y="94"/>
                    <a:pt x="2036" y="94"/>
                  </a:cubicBezTo>
                  <a:cubicBezTo>
                    <a:pt x="1838" y="1"/>
                    <a:pt x="1699"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7"/>
            <p:cNvSpPr/>
            <p:nvPr/>
          </p:nvSpPr>
          <p:spPr>
            <a:xfrm>
              <a:off x="1619350" y="2010975"/>
              <a:ext cx="53225" cy="13875"/>
            </a:xfrm>
            <a:custGeom>
              <a:avLst/>
              <a:gdLst/>
              <a:ahLst/>
              <a:cxnLst/>
              <a:rect l="l" t="t" r="r" b="b"/>
              <a:pathLst>
                <a:path w="2129" h="555" extrusionOk="0">
                  <a:moveTo>
                    <a:pt x="1668" y="1"/>
                  </a:moveTo>
                  <a:cubicBezTo>
                    <a:pt x="1628" y="1"/>
                    <a:pt x="1588" y="7"/>
                    <a:pt x="1547" y="19"/>
                  </a:cubicBezTo>
                  <a:cubicBezTo>
                    <a:pt x="1257" y="19"/>
                    <a:pt x="966" y="66"/>
                    <a:pt x="675" y="112"/>
                  </a:cubicBezTo>
                  <a:cubicBezTo>
                    <a:pt x="582" y="112"/>
                    <a:pt x="489" y="170"/>
                    <a:pt x="384" y="170"/>
                  </a:cubicBezTo>
                  <a:lnTo>
                    <a:pt x="338" y="217"/>
                  </a:lnTo>
                  <a:lnTo>
                    <a:pt x="198" y="217"/>
                  </a:lnTo>
                  <a:cubicBezTo>
                    <a:pt x="0" y="263"/>
                    <a:pt x="0" y="310"/>
                    <a:pt x="0" y="403"/>
                  </a:cubicBezTo>
                  <a:cubicBezTo>
                    <a:pt x="47" y="508"/>
                    <a:pt x="93" y="554"/>
                    <a:pt x="291" y="554"/>
                  </a:cubicBezTo>
                  <a:lnTo>
                    <a:pt x="384" y="554"/>
                  </a:lnTo>
                  <a:lnTo>
                    <a:pt x="780" y="508"/>
                  </a:lnTo>
                  <a:cubicBezTo>
                    <a:pt x="1117" y="461"/>
                    <a:pt x="1454" y="403"/>
                    <a:pt x="1792" y="356"/>
                  </a:cubicBezTo>
                  <a:cubicBezTo>
                    <a:pt x="1838" y="310"/>
                    <a:pt x="1989" y="310"/>
                    <a:pt x="2036" y="217"/>
                  </a:cubicBezTo>
                  <a:cubicBezTo>
                    <a:pt x="2082" y="217"/>
                    <a:pt x="2129" y="170"/>
                    <a:pt x="2082" y="170"/>
                  </a:cubicBezTo>
                  <a:cubicBezTo>
                    <a:pt x="2082" y="112"/>
                    <a:pt x="2082" y="112"/>
                    <a:pt x="2036" y="112"/>
                  </a:cubicBezTo>
                  <a:cubicBezTo>
                    <a:pt x="1891" y="44"/>
                    <a:pt x="1778" y="1"/>
                    <a:pt x="1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7"/>
            <p:cNvSpPr/>
            <p:nvPr/>
          </p:nvSpPr>
          <p:spPr>
            <a:xfrm>
              <a:off x="1703100" y="2004175"/>
              <a:ext cx="52075" cy="13400"/>
            </a:xfrm>
            <a:custGeom>
              <a:avLst/>
              <a:gdLst/>
              <a:ahLst/>
              <a:cxnLst/>
              <a:rect l="l" t="t" r="r" b="b"/>
              <a:pathLst>
                <a:path w="2083" h="536" extrusionOk="0">
                  <a:moveTo>
                    <a:pt x="1547" y="0"/>
                  </a:moveTo>
                  <a:cubicBezTo>
                    <a:pt x="1256" y="47"/>
                    <a:pt x="919" y="47"/>
                    <a:pt x="628" y="93"/>
                  </a:cubicBezTo>
                  <a:cubicBezTo>
                    <a:pt x="524" y="93"/>
                    <a:pt x="477" y="93"/>
                    <a:pt x="384" y="151"/>
                  </a:cubicBezTo>
                  <a:lnTo>
                    <a:pt x="291" y="151"/>
                  </a:lnTo>
                  <a:cubicBezTo>
                    <a:pt x="233" y="151"/>
                    <a:pt x="233" y="198"/>
                    <a:pt x="186" y="198"/>
                  </a:cubicBezTo>
                  <a:lnTo>
                    <a:pt x="140" y="198"/>
                  </a:lnTo>
                  <a:cubicBezTo>
                    <a:pt x="0" y="244"/>
                    <a:pt x="0" y="291"/>
                    <a:pt x="0" y="384"/>
                  </a:cubicBezTo>
                  <a:cubicBezTo>
                    <a:pt x="0" y="442"/>
                    <a:pt x="47" y="489"/>
                    <a:pt x="233" y="535"/>
                  </a:cubicBezTo>
                  <a:lnTo>
                    <a:pt x="338" y="535"/>
                  </a:lnTo>
                  <a:lnTo>
                    <a:pt x="721" y="489"/>
                  </a:lnTo>
                  <a:cubicBezTo>
                    <a:pt x="1059" y="442"/>
                    <a:pt x="1396" y="442"/>
                    <a:pt x="1745" y="384"/>
                  </a:cubicBezTo>
                  <a:cubicBezTo>
                    <a:pt x="1838" y="384"/>
                    <a:pt x="1931" y="338"/>
                    <a:pt x="2036" y="291"/>
                  </a:cubicBezTo>
                  <a:cubicBezTo>
                    <a:pt x="2082" y="244"/>
                    <a:pt x="2082" y="198"/>
                    <a:pt x="2082" y="198"/>
                  </a:cubicBezTo>
                  <a:cubicBezTo>
                    <a:pt x="2082" y="198"/>
                    <a:pt x="2082" y="151"/>
                    <a:pt x="2036" y="151"/>
                  </a:cubicBezTo>
                  <a:cubicBezTo>
                    <a:pt x="1838" y="47"/>
                    <a:pt x="1687" y="0"/>
                    <a:pt x="1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7"/>
            <p:cNvSpPr/>
            <p:nvPr/>
          </p:nvSpPr>
          <p:spPr>
            <a:xfrm>
              <a:off x="1785375" y="2011425"/>
              <a:ext cx="52100" cy="13425"/>
            </a:xfrm>
            <a:custGeom>
              <a:avLst/>
              <a:gdLst/>
              <a:ahLst/>
              <a:cxnLst/>
              <a:rect l="l" t="t" r="r" b="b"/>
              <a:pathLst>
                <a:path w="2084" h="537" extrusionOk="0">
                  <a:moveTo>
                    <a:pt x="199" y="1"/>
                  </a:moveTo>
                  <a:cubicBezTo>
                    <a:pt x="48" y="1"/>
                    <a:pt x="48" y="48"/>
                    <a:pt x="1" y="152"/>
                  </a:cubicBezTo>
                  <a:cubicBezTo>
                    <a:pt x="1" y="245"/>
                    <a:pt x="48" y="292"/>
                    <a:pt x="245" y="338"/>
                  </a:cubicBezTo>
                  <a:lnTo>
                    <a:pt x="338" y="338"/>
                  </a:lnTo>
                  <a:lnTo>
                    <a:pt x="722" y="385"/>
                  </a:lnTo>
                  <a:lnTo>
                    <a:pt x="1746" y="536"/>
                  </a:lnTo>
                  <a:cubicBezTo>
                    <a:pt x="1839" y="536"/>
                    <a:pt x="1943" y="536"/>
                    <a:pt x="2036" y="490"/>
                  </a:cubicBezTo>
                  <a:cubicBezTo>
                    <a:pt x="2083" y="490"/>
                    <a:pt x="2083" y="443"/>
                    <a:pt x="2083" y="443"/>
                  </a:cubicBezTo>
                  <a:cubicBezTo>
                    <a:pt x="2083" y="385"/>
                    <a:pt x="2083" y="385"/>
                    <a:pt x="2036" y="338"/>
                  </a:cubicBezTo>
                  <a:cubicBezTo>
                    <a:pt x="1885" y="245"/>
                    <a:pt x="1746" y="152"/>
                    <a:pt x="1594" y="152"/>
                  </a:cubicBez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7"/>
            <p:cNvSpPr/>
            <p:nvPr/>
          </p:nvSpPr>
          <p:spPr>
            <a:xfrm>
              <a:off x="1263125" y="1984675"/>
              <a:ext cx="41325" cy="11075"/>
            </a:xfrm>
            <a:custGeom>
              <a:avLst/>
              <a:gdLst/>
              <a:ahLst/>
              <a:cxnLst/>
              <a:rect l="l" t="t" r="r" b="b"/>
              <a:pathLst>
                <a:path w="1653" h="443" extrusionOk="0">
                  <a:moveTo>
                    <a:pt x="245" y="1"/>
                  </a:moveTo>
                  <a:cubicBezTo>
                    <a:pt x="47" y="1"/>
                    <a:pt x="1" y="152"/>
                    <a:pt x="1" y="152"/>
                  </a:cubicBezTo>
                  <a:cubicBezTo>
                    <a:pt x="1" y="245"/>
                    <a:pt x="1" y="292"/>
                    <a:pt x="47" y="350"/>
                  </a:cubicBezTo>
                  <a:cubicBezTo>
                    <a:pt x="47" y="396"/>
                    <a:pt x="94" y="396"/>
                    <a:pt x="199" y="396"/>
                  </a:cubicBezTo>
                  <a:cubicBezTo>
                    <a:pt x="443" y="443"/>
                    <a:pt x="629" y="443"/>
                    <a:pt x="827" y="443"/>
                  </a:cubicBezTo>
                  <a:lnTo>
                    <a:pt x="1257" y="443"/>
                  </a:lnTo>
                  <a:cubicBezTo>
                    <a:pt x="1362" y="443"/>
                    <a:pt x="1455" y="350"/>
                    <a:pt x="1548" y="292"/>
                  </a:cubicBezTo>
                  <a:cubicBezTo>
                    <a:pt x="1606" y="292"/>
                    <a:pt x="1606" y="292"/>
                    <a:pt x="1653" y="245"/>
                  </a:cubicBezTo>
                  <a:lnTo>
                    <a:pt x="1548" y="245"/>
                  </a:lnTo>
                  <a:cubicBezTo>
                    <a:pt x="1455" y="152"/>
                    <a:pt x="1362" y="106"/>
                    <a:pt x="1257" y="106"/>
                  </a:cubicBezTo>
                  <a:cubicBezTo>
                    <a:pt x="966" y="59"/>
                    <a:pt x="62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7"/>
            <p:cNvSpPr/>
            <p:nvPr/>
          </p:nvSpPr>
          <p:spPr>
            <a:xfrm>
              <a:off x="1154100" y="1981200"/>
              <a:ext cx="48575" cy="13400"/>
            </a:xfrm>
            <a:custGeom>
              <a:avLst/>
              <a:gdLst/>
              <a:ahLst/>
              <a:cxnLst/>
              <a:rect l="l" t="t" r="r" b="b"/>
              <a:pathLst>
                <a:path w="1943" h="536" extrusionOk="0">
                  <a:moveTo>
                    <a:pt x="1163" y="0"/>
                  </a:moveTo>
                  <a:cubicBezTo>
                    <a:pt x="872" y="0"/>
                    <a:pt x="582" y="47"/>
                    <a:pt x="198" y="93"/>
                  </a:cubicBezTo>
                  <a:cubicBezTo>
                    <a:pt x="151" y="93"/>
                    <a:pt x="0" y="245"/>
                    <a:pt x="0" y="291"/>
                  </a:cubicBezTo>
                  <a:cubicBezTo>
                    <a:pt x="0" y="338"/>
                    <a:pt x="47" y="431"/>
                    <a:pt x="151" y="489"/>
                  </a:cubicBezTo>
                  <a:cubicBezTo>
                    <a:pt x="198" y="535"/>
                    <a:pt x="291" y="535"/>
                    <a:pt x="337" y="535"/>
                  </a:cubicBezTo>
                  <a:lnTo>
                    <a:pt x="489" y="535"/>
                  </a:lnTo>
                  <a:cubicBezTo>
                    <a:pt x="966" y="535"/>
                    <a:pt x="1407" y="384"/>
                    <a:pt x="1943" y="93"/>
                  </a:cubicBezTo>
                  <a:cubicBezTo>
                    <a:pt x="1698" y="47"/>
                    <a:pt x="1454" y="0"/>
                    <a:pt x="1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7"/>
            <p:cNvSpPr/>
            <p:nvPr/>
          </p:nvSpPr>
          <p:spPr>
            <a:xfrm>
              <a:off x="1066850" y="1996900"/>
              <a:ext cx="45975" cy="14550"/>
            </a:xfrm>
            <a:custGeom>
              <a:avLst/>
              <a:gdLst/>
              <a:ahLst/>
              <a:cxnLst/>
              <a:rect l="l" t="t" r="r" b="b"/>
              <a:pathLst>
                <a:path w="1839" h="582" extrusionOk="0">
                  <a:moveTo>
                    <a:pt x="1408" y="0"/>
                  </a:moveTo>
                  <a:cubicBezTo>
                    <a:pt x="966" y="0"/>
                    <a:pt x="536" y="47"/>
                    <a:pt x="152" y="245"/>
                  </a:cubicBezTo>
                  <a:cubicBezTo>
                    <a:pt x="94" y="245"/>
                    <a:pt x="1" y="384"/>
                    <a:pt x="47" y="442"/>
                  </a:cubicBezTo>
                  <a:cubicBezTo>
                    <a:pt x="47" y="535"/>
                    <a:pt x="152" y="582"/>
                    <a:pt x="245" y="582"/>
                  </a:cubicBezTo>
                  <a:lnTo>
                    <a:pt x="291" y="582"/>
                  </a:lnTo>
                  <a:lnTo>
                    <a:pt x="384" y="535"/>
                  </a:lnTo>
                  <a:cubicBezTo>
                    <a:pt x="675" y="489"/>
                    <a:pt x="1024" y="442"/>
                    <a:pt x="1315" y="338"/>
                  </a:cubicBezTo>
                  <a:cubicBezTo>
                    <a:pt x="1455" y="291"/>
                    <a:pt x="1606" y="198"/>
                    <a:pt x="1745" y="93"/>
                  </a:cubicBezTo>
                  <a:cubicBezTo>
                    <a:pt x="1792" y="47"/>
                    <a:pt x="1838" y="47"/>
                    <a:pt x="1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7"/>
            <p:cNvSpPr/>
            <p:nvPr/>
          </p:nvSpPr>
          <p:spPr>
            <a:xfrm>
              <a:off x="1192775" y="2192025"/>
              <a:ext cx="65450" cy="83475"/>
            </a:xfrm>
            <a:custGeom>
              <a:avLst/>
              <a:gdLst/>
              <a:ahLst/>
              <a:cxnLst/>
              <a:rect l="l" t="t" r="r" b="b"/>
              <a:pathLst>
                <a:path w="2618" h="3339" extrusionOk="0">
                  <a:moveTo>
                    <a:pt x="977" y="0"/>
                  </a:moveTo>
                  <a:cubicBezTo>
                    <a:pt x="931" y="0"/>
                    <a:pt x="872" y="47"/>
                    <a:pt x="872" y="93"/>
                  </a:cubicBezTo>
                  <a:lnTo>
                    <a:pt x="872" y="244"/>
                  </a:lnTo>
                  <a:lnTo>
                    <a:pt x="872" y="291"/>
                  </a:lnTo>
                  <a:lnTo>
                    <a:pt x="872" y="1303"/>
                  </a:lnTo>
                  <a:lnTo>
                    <a:pt x="733" y="1210"/>
                  </a:lnTo>
                  <a:cubicBezTo>
                    <a:pt x="686" y="1210"/>
                    <a:pt x="640" y="1163"/>
                    <a:pt x="582" y="1117"/>
                  </a:cubicBezTo>
                  <a:cubicBezTo>
                    <a:pt x="489" y="1070"/>
                    <a:pt x="396" y="1012"/>
                    <a:pt x="291" y="965"/>
                  </a:cubicBezTo>
                  <a:cubicBezTo>
                    <a:pt x="244" y="965"/>
                    <a:pt x="151" y="965"/>
                    <a:pt x="105" y="1012"/>
                  </a:cubicBezTo>
                  <a:cubicBezTo>
                    <a:pt x="105" y="1012"/>
                    <a:pt x="151" y="1117"/>
                    <a:pt x="151" y="1163"/>
                  </a:cubicBezTo>
                  <a:cubicBezTo>
                    <a:pt x="198" y="1210"/>
                    <a:pt x="244" y="1256"/>
                    <a:pt x="291" y="1303"/>
                  </a:cubicBezTo>
                  <a:lnTo>
                    <a:pt x="349" y="1361"/>
                  </a:lnTo>
                  <a:cubicBezTo>
                    <a:pt x="396" y="1407"/>
                    <a:pt x="489" y="1454"/>
                    <a:pt x="535" y="1501"/>
                  </a:cubicBezTo>
                  <a:cubicBezTo>
                    <a:pt x="582" y="1547"/>
                    <a:pt x="640" y="1594"/>
                    <a:pt x="686" y="1652"/>
                  </a:cubicBezTo>
                  <a:lnTo>
                    <a:pt x="826" y="1745"/>
                  </a:lnTo>
                  <a:lnTo>
                    <a:pt x="686" y="1791"/>
                  </a:lnTo>
                  <a:cubicBezTo>
                    <a:pt x="582" y="1838"/>
                    <a:pt x="535" y="1838"/>
                    <a:pt x="489" y="1838"/>
                  </a:cubicBezTo>
                  <a:lnTo>
                    <a:pt x="58" y="1989"/>
                  </a:lnTo>
                  <a:cubicBezTo>
                    <a:pt x="58" y="2036"/>
                    <a:pt x="0" y="2082"/>
                    <a:pt x="0" y="2129"/>
                  </a:cubicBezTo>
                  <a:cubicBezTo>
                    <a:pt x="58" y="2175"/>
                    <a:pt x="105" y="2233"/>
                    <a:pt x="151" y="2233"/>
                  </a:cubicBezTo>
                  <a:lnTo>
                    <a:pt x="489" y="2233"/>
                  </a:lnTo>
                  <a:lnTo>
                    <a:pt x="640" y="2175"/>
                  </a:lnTo>
                  <a:lnTo>
                    <a:pt x="582" y="2326"/>
                  </a:lnTo>
                  <a:cubicBezTo>
                    <a:pt x="582" y="2419"/>
                    <a:pt x="535" y="2524"/>
                    <a:pt x="489" y="2571"/>
                  </a:cubicBezTo>
                  <a:cubicBezTo>
                    <a:pt x="442" y="2757"/>
                    <a:pt x="396" y="2954"/>
                    <a:pt x="349" y="3106"/>
                  </a:cubicBezTo>
                  <a:cubicBezTo>
                    <a:pt x="291" y="3152"/>
                    <a:pt x="349" y="3245"/>
                    <a:pt x="396" y="3292"/>
                  </a:cubicBezTo>
                  <a:cubicBezTo>
                    <a:pt x="442" y="3292"/>
                    <a:pt x="535" y="3245"/>
                    <a:pt x="535" y="3199"/>
                  </a:cubicBezTo>
                  <a:cubicBezTo>
                    <a:pt x="640" y="3152"/>
                    <a:pt x="686" y="3001"/>
                    <a:pt x="779" y="2908"/>
                  </a:cubicBezTo>
                  <a:cubicBezTo>
                    <a:pt x="779" y="2861"/>
                    <a:pt x="826" y="2815"/>
                    <a:pt x="872" y="2757"/>
                  </a:cubicBezTo>
                  <a:lnTo>
                    <a:pt x="977" y="2571"/>
                  </a:lnTo>
                  <a:lnTo>
                    <a:pt x="1024" y="2757"/>
                  </a:lnTo>
                  <a:cubicBezTo>
                    <a:pt x="1070" y="2815"/>
                    <a:pt x="1070" y="2861"/>
                    <a:pt x="1070" y="2908"/>
                  </a:cubicBezTo>
                  <a:cubicBezTo>
                    <a:pt x="1117" y="3001"/>
                    <a:pt x="1117" y="3106"/>
                    <a:pt x="1163" y="3152"/>
                  </a:cubicBezTo>
                  <a:cubicBezTo>
                    <a:pt x="1221" y="3338"/>
                    <a:pt x="1314" y="3338"/>
                    <a:pt x="1361" y="3338"/>
                  </a:cubicBezTo>
                  <a:lnTo>
                    <a:pt x="1407" y="3338"/>
                  </a:lnTo>
                  <a:cubicBezTo>
                    <a:pt x="1454" y="3338"/>
                    <a:pt x="1559" y="3292"/>
                    <a:pt x="1512" y="3106"/>
                  </a:cubicBezTo>
                  <a:cubicBezTo>
                    <a:pt x="1512" y="2908"/>
                    <a:pt x="1512" y="2757"/>
                    <a:pt x="1454" y="2571"/>
                  </a:cubicBezTo>
                  <a:lnTo>
                    <a:pt x="1407" y="2175"/>
                  </a:lnTo>
                  <a:lnTo>
                    <a:pt x="1407" y="2175"/>
                  </a:lnTo>
                  <a:lnTo>
                    <a:pt x="1559" y="2280"/>
                  </a:lnTo>
                  <a:cubicBezTo>
                    <a:pt x="1605" y="2280"/>
                    <a:pt x="1652" y="2326"/>
                    <a:pt x="1652" y="2326"/>
                  </a:cubicBezTo>
                  <a:cubicBezTo>
                    <a:pt x="1745" y="2373"/>
                    <a:pt x="1803" y="2373"/>
                    <a:pt x="1849" y="2419"/>
                  </a:cubicBezTo>
                  <a:lnTo>
                    <a:pt x="1896" y="2419"/>
                  </a:lnTo>
                  <a:cubicBezTo>
                    <a:pt x="1989" y="2466"/>
                    <a:pt x="2140" y="2524"/>
                    <a:pt x="2280" y="2524"/>
                  </a:cubicBezTo>
                  <a:cubicBezTo>
                    <a:pt x="2326" y="2524"/>
                    <a:pt x="2385" y="2466"/>
                    <a:pt x="2385" y="2466"/>
                  </a:cubicBezTo>
                  <a:cubicBezTo>
                    <a:pt x="2385" y="2466"/>
                    <a:pt x="2385" y="2373"/>
                    <a:pt x="2326" y="2326"/>
                  </a:cubicBezTo>
                  <a:cubicBezTo>
                    <a:pt x="2280" y="2280"/>
                    <a:pt x="2233" y="2233"/>
                    <a:pt x="2187" y="2175"/>
                  </a:cubicBezTo>
                  <a:cubicBezTo>
                    <a:pt x="2140" y="2175"/>
                    <a:pt x="2140" y="2129"/>
                    <a:pt x="2094" y="2129"/>
                  </a:cubicBezTo>
                  <a:lnTo>
                    <a:pt x="1943" y="1989"/>
                  </a:lnTo>
                  <a:lnTo>
                    <a:pt x="2280" y="1943"/>
                  </a:lnTo>
                  <a:cubicBezTo>
                    <a:pt x="2326" y="1884"/>
                    <a:pt x="2385" y="1884"/>
                    <a:pt x="2431" y="1884"/>
                  </a:cubicBezTo>
                  <a:cubicBezTo>
                    <a:pt x="2617" y="1838"/>
                    <a:pt x="2617" y="1745"/>
                    <a:pt x="2617" y="1698"/>
                  </a:cubicBezTo>
                  <a:cubicBezTo>
                    <a:pt x="2617" y="1652"/>
                    <a:pt x="2617" y="1547"/>
                    <a:pt x="2431" y="1547"/>
                  </a:cubicBezTo>
                  <a:lnTo>
                    <a:pt x="2385" y="1547"/>
                  </a:lnTo>
                  <a:cubicBezTo>
                    <a:pt x="2233" y="1547"/>
                    <a:pt x="2036" y="1594"/>
                    <a:pt x="1896" y="1594"/>
                  </a:cubicBezTo>
                  <a:lnTo>
                    <a:pt x="1407" y="1652"/>
                  </a:lnTo>
                  <a:lnTo>
                    <a:pt x="1407" y="1652"/>
                  </a:lnTo>
                  <a:lnTo>
                    <a:pt x="1698" y="1210"/>
                  </a:lnTo>
                  <a:cubicBezTo>
                    <a:pt x="1745" y="1070"/>
                    <a:pt x="1849" y="919"/>
                    <a:pt x="1943" y="779"/>
                  </a:cubicBezTo>
                  <a:cubicBezTo>
                    <a:pt x="1989" y="675"/>
                    <a:pt x="1989" y="628"/>
                    <a:pt x="1989" y="582"/>
                  </a:cubicBezTo>
                  <a:lnTo>
                    <a:pt x="1943" y="535"/>
                  </a:lnTo>
                  <a:cubicBezTo>
                    <a:pt x="1896" y="535"/>
                    <a:pt x="1803" y="582"/>
                    <a:pt x="1698" y="628"/>
                  </a:cubicBezTo>
                  <a:cubicBezTo>
                    <a:pt x="1652" y="675"/>
                    <a:pt x="1605" y="721"/>
                    <a:pt x="1512" y="826"/>
                  </a:cubicBezTo>
                  <a:cubicBezTo>
                    <a:pt x="1512" y="872"/>
                    <a:pt x="1454" y="919"/>
                    <a:pt x="1407" y="965"/>
                  </a:cubicBezTo>
                  <a:lnTo>
                    <a:pt x="1314" y="1117"/>
                  </a:lnTo>
                  <a:lnTo>
                    <a:pt x="1268" y="919"/>
                  </a:lnTo>
                  <a:cubicBezTo>
                    <a:pt x="1221" y="826"/>
                    <a:pt x="1221" y="721"/>
                    <a:pt x="1221" y="675"/>
                  </a:cubicBezTo>
                  <a:cubicBezTo>
                    <a:pt x="1163" y="430"/>
                    <a:pt x="1117" y="244"/>
                    <a:pt x="1070" y="47"/>
                  </a:cubicBezTo>
                  <a:cubicBezTo>
                    <a:pt x="1070" y="47"/>
                    <a:pt x="1024"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7"/>
            <p:cNvSpPr/>
            <p:nvPr/>
          </p:nvSpPr>
          <p:spPr>
            <a:xfrm>
              <a:off x="1178225" y="2105950"/>
              <a:ext cx="47425" cy="40150"/>
            </a:xfrm>
            <a:custGeom>
              <a:avLst/>
              <a:gdLst/>
              <a:ahLst/>
              <a:cxnLst/>
              <a:rect l="l" t="t" r="r" b="b"/>
              <a:pathLst>
                <a:path w="1897" h="1606" extrusionOk="0">
                  <a:moveTo>
                    <a:pt x="978" y="198"/>
                  </a:moveTo>
                  <a:lnTo>
                    <a:pt x="1024" y="291"/>
                  </a:lnTo>
                  <a:cubicBezTo>
                    <a:pt x="1117" y="384"/>
                    <a:pt x="1222" y="535"/>
                    <a:pt x="1315" y="628"/>
                  </a:cubicBezTo>
                  <a:cubicBezTo>
                    <a:pt x="1361" y="733"/>
                    <a:pt x="1408" y="826"/>
                    <a:pt x="1361" y="919"/>
                  </a:cubicBezTo>
                  <a:cubicBezTo>
                    <a:pt x="1315" y="1024"/>
                    <a:pt x="1268" y="1070"/>
                    <a:pt x="1164" y="1117"/>
                  </a:cubicBezTo>
                  <a:lnTo>
                    <a:pt x="1024" y="1117"/>
                  </a:lnTo>
                  <a:cubicBezTo>
                    <a:pt x="826" y="1117"/>
                    <a:pt x="582" y="1024"/>
                    <a:pt x="489" y="873"/>
                  </a:cubicBezTo>
                  <a:cubicBezTo>
                    <a:pt x="442" y="779"/>
                    <a:pt x="489" y="675"/>
                    <a:pt x="536" y="582"/>
                  </a:cubicBezTo>
                  <a:cubicBezTo>
                    <a:pt x="582" y="535"/>
                    <a:pt x="640" y="489"/>
                    <a:pt x="687" y="384"/>
                  </a:cubicBezTo>
                  <a:cubicBezTo>
                    <a:pt x="733" y="384"/>
                    <a:pt x="733" y="337"/>
                    <a:pt x="780" y="337"/>
                  </a:cubicBezTo>
                  <a:lnTo>
                    <a:pt x="780" y="291"/>
                  </a:lnTo>
                  <a:lnTo>
                    <a:pt x="978" y="198"/>
                  </a:lnTo>
                  <a:close/>
                  <a:moveTo>
                    <a:pt x="978" y="0"/>
                  </a:moveTo>
                  <a:cubicBezTo>
                    <a:pt x="536" y="0"/>
                    <a:pt x="245" y="198"/>
                    <a:pt x="59" y="582"/>
                  </a:cubicBezTo>
                  <a:cubicBezTo>
                    <a:pt x="1" y="675"/>
                    <a:pt x="1" y="873"/>
                    <a:pt x="105" y="1024"/>
                  </a:cubicBezTo>
                  <a:cubicBezTo>
                    <a:pt x="245" y="1454"/>
                    <a:pt x="687" y="1605"/>
                    <a:pt x="978" y="1605"/>
                  </a:cubicBezTo>
                  <a:cubicBezTo>
                    <a:pt x="1315" y="1605"/>
                    <a:pt x="1606" y="1454"/>
                    <a:pt x="1745" y="1210"/>
                  </a:cubicBezTo>
                  <a:cubicBezTo>
                    <a:pt x="1896" y="1024"/>
                    <a:pt x="1896" y="733"/>
                    <a:pt x="1745" y="489"/>
                  </a:cubicBezTo>
                  <a:cubicBezTo>
                    <a:pt x="1606" y="198"/>
                    <a:pt x="1361" y="0"/>
                    <a:pt x="1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7"/>
            <p:cNvSpPr/>
            <p:nvPr/>
          </p:nvSpPr>
          <p:spPr>
            <a:xfrm>
              <a:off x="950550" y="2110875"/>
              <a:ext cx="224200" cy="204350"/>
            </a:xfrm>
            <a:custGeom>
              <a:avLst/>
              <a:gdLst/>
              <a:ahLst/>
              <a:cxnLst/>
              <a:rect l="l" t="t" r="r" b="b"/>
              <a:pathLst>
                <a:path w="8968" h="8174" extrusionOk="0">
                  <a:moveTo>
                    <a:pt x="5188" y="536"/>
                  </a:moveTo>
                  <a:lnTo>
                    <a:pt x="5281" y="1118"/>
                  </a:lnTo>
                  <a:cubicBezTo>
                    <a:pt x="5327" y="1594"/>
                    <a:pt x="5385" y="2036"/>
                    <a:pt x="5432" y="2513"/>
                  </a:cubicBezTo>
                  <a:cubicBezTo>
                    <a:pt x="5478" y="2758"/>
                    <a:pt x="5525" y="3002"/>
                    <a:pt x="5572" y="3200"/>
                  </a:cubicBezTo>
                  <a:cubicBezTo>
                    <a:pt x="5618" y="3339"/>
                    <a:pt x="5676" y="3339"/>
                    <a:pt x="5723" y="3339"/>
                  </a:cubicBezTo>
                  <a:cubicBezTo>
                    <a:pt x="5769" y="3339"/>
                    <a:pt x="5816" y="3339"/>
                    <a:pt x="5862" y="3293"/>
                  </a:cubicBezTo>
                  <a:cubicBezTo>
                    <a:pt x="5909" y="3293"/>
                    <a:pt x="5967" y="3246"/>
                    <a:pt x="6014" y="3246"/>
                  </a:cubicBezTo>
                  <a:cubicBezTo>
                    <a:pt x="6688" y="3293"/>
                    <a:pt x="7316" y="3339"/>
                    <a:pt x="7944" y="3339"/>
                  </a:cubicBezTo>
                  <a:lnTo>
                    <a:pt x="8003" y="3339"/>
                  </a:lnTo>
                  <a:cubicBezTo>
                    <a:pt x="8049" y="3339"/>
                    <a:pt x="8049" y="3386"/>
                    <a:pt x="8096" y="3386"/>
                  </a:cubicBezTo>
                  <a:lnTo>
                    <a:pt x="8340" y="3444"/>
                  </a:lnTo>
                  <a:lnTo>
                    <a:pt x="8189" y="3583"/>
                  </a:lnTo>
                  <a:cubicBezTo>
                    <a:pt x="8096" y="3630"/>
                    <a:pt x="8003" y="3735"/>
                    <a:pt x="7898" y="3781"/>
                  </a:cubicBezTo>
                  <a:cubicBezTo>
                    <a:pt x="7654" y="3967"/>
                    <a:pt x="7467" y="4118"/>
                    <a:pt x="7270" y="4258"/>
                  </a:cubicBezTo>
                  <a:cubicBezTo>
                    <a:pt x="6886" y="4549"/>
                    <a:pt x="6549" y="4793"/>
                    <a:pt x="6153" y="5037"/>
                  </a:cubicBezTo>
                  <a:cubicBezTo>
                    <a:pt x="6107" y="5084"/>
                    <a:pt x="6014" y="5084"/>
                    <a:pt x="5967" y="5084"/>
                  </a:cubicBezTo>
                  <a:cubicBezTo>
                    <a:pt x="5967" y="5084"/>
                    <a:pt x="5909" y="5130"/>
                    <a:pt x="5862" y="5130"/>
                  </a:cubicBezTo>
                  <a:cubicBezTo>
                    <a:pt x="5769" y="5235"/>
                    <a:pt x="5723" y="5282"/>
                    <a:pt x="5723" y="5328"/>
                  </a:cubicBezTo>
                  <a:cubicBezTo>
                    <a:pt x="5723" y="5479"/>
                    <a:pt x="5769" y="5572"/>
                    <a:pt x="5816" y="5770"/>
                  </a:cubicBezTo>
                  <a:lnTo>
                    <a:pt x="5816" y="5863"/>
                  </a:lnTo>
                  <a:cubicBezTo>
                    <a:pt x="5909" y="6200"/>
                    <a:pt x="6014" y="6538"/>
                    <a:pt x="6060" y="6875"/>
                  </a:cubicBezTo>
                  <a:lnTo>
                    <a:pt x="6200" y="7457"/>
                  </a:lnTo>
                  <a:lnTo>
                    <a:pt x="6014" y="7608"/>
                  </a:lnTo>
                  <a:lnTo>
                    <a:pt x="5909" y="7561"/>
                  </a:lnTo>
                  <a:cubicBezTo>
                    <a:pt x="5816" y="7457"/>
                    <a:pt x="5723" y="7364"/>
                    <a:pt x="5572" y="7271"/>
                  </a:cubicBezTo>
                  <a:cubicBezTo>
                    <a:pt x="5327" y="7073"/>
                    <a:pt x="5036" y="6829"/>
                    <a:pt x="4804" y="6642"/>
                  </a:cubicBezTo>
                  <a:cubicBezTo>
                    <a:pt x="4513" y="6445"/>
                    <a:pt x="4315" y="6294"/>
                    <a:pt x="4118" y="6200"/>
                  </a:cubicBezTo>
                  <a:cubicBezTo>
                    <a:pt x="4087" y="6185"/>
                    <a:pt x="4049" y="6180"/>
                    <a:pt x="4011" y="6180"/>
                  </a:cubicBezTo>
                  <a:cubicBezTo>
                    <a:pt x="3935" y="6180"/>
                    <a:pt x="3858" y="6200"/>
                    <a:pt x="3827" y="6200"/>
                  </a:cubicBezTo>
                  <a:cubicBezTo>
                    <a:pt x="3350" y="6491"/>
                    <a:pt x="2908" y="6782"/>
                    <a:pt x="2478" y="7073"/>
                  </a:cubicBezTo>
                  <a:lnTo>
                    <a:pt x="1989" y="7364"/>
                  </a:lnTo>
                  <a:cubicBezTo>
                    <a:pt x="1943" y="7410"/>
                    <a:pt x="1896" y="7410"/>
                    <a:pt x="1838" y="7457"/>
                  </a:cubicBezTo>
                  <a:lnTo>
                    <a:pt x="1547" y="7654"/>
                  </a:lnTo>
                  <a:lnTo>
                    <a:pt x="1605" y="7410"/>
                  </a:lnTo>
                  <a:cubicBezTo>
                    <a:pt x="1652" y="7271"/>
                    <a:pt x="1698" y="7119"/>
                    <a:pt x="1698" y="7026"/>
                  </a:cubicBezTo>
                  <a:cubicBezTo>
                    <a:pt x="1745" y="6689"/>
                    <a:pt x="1791" y="6398"/>
                    <a:pt x="1896" y="6107"/>
                  </a:cubicBezTo>
                  <a:cubicBezTo>
                    <a:pt x="1896" y="6061"/>
                    <a:pt x="1943" y="5956"/>
                    <a:pt x="1943" y="5910"/>
                  </a:cubicBezTo>
                  <a:cubicBezTo>
                    <a:pt x="1943" y="5665"/>
                    <a:pt x="1989" y="5479"/>
                    <a:pt x="2187" y="5282"/>
                  </a:cubicBezTo>
                  <a:cubicBezTo>
                    <a:pt x="2187" y="5235"/>
                    <a:pt x="2187" y="5130"/>
                    <a:pt x="2129" y="5084"/>
                  </a:cubicBezTo>
                  <a:cubicBezTo>
                    <a:pt x="2082" y="4991"/>
                    <a:pt x="1943" y="4840"/>
                    <a:pt x="1838" y="4747"/>
                  </a:cubicBezTo>
                  <a:lnTo>
                    <a:pt x="1745" y="4653"/>
                  </a:lnTo>
                  <a:cubicBezTo>
                    <a:pt x="1605" y="4456"/>
                    <a:pt x="1407" y="4316"/>
                    <a:pt x="1256" y="4118"/>
                  </a:cubicBezTo>
                  <a:cubicBezTo>
                    <a:pt x="1070" y="3921"/>
                    <a:pt x="872" y="3735"/>
                    <a:pt x="733" y="3537"/>
                  </a:cubicBezTo>
                  <a:cubicBezTo>
                    <a:pt x="675" y="3537"/>
                    <a:pt x="675" y="3490"/>
                    <a:pt x="628" y="3444"/>
                  </a:cubicBezTo>
                  <a:cubicBezTo>
                    <a:pt x="628" y="3386"/>
                    <a:pt x="628" y="3386"/>
                    <a:pt x="582" y="3339"/>
                  </a:cubicBezTo>
                  <a:lnTo>
                    <a:pt x="489" y="3200"/>
                  </a:lnTo>
                  <a:lnTo>
                    <a:pt x="1501" y="3200"/>
                  </a:lnTo>
                  <a:cubicBezTo>
                    <a:pt x="1896" y="3200"/>
                    <a:pt x="2280" y="3200"/>
                    <a:pt x="2710" y="3246"/>
                  </a:cubicBezTo>
                  <a:cubicBezTo>
                    <a:pt x="2815" y="3246"/>
                    <a:pt x="2861" y="3246"/>
                    <a:pt x="2954" y="3293"/>
                  </a:cubicBezTo>
                  <a:cubicBezTo>
                    <a:pt x="3005" y="3324"/>
                    <a:pt x="3044" y="3339"/>
                    <a:pt x="3078" y="3339"/>
                  </a:cubicBezTo>
                  <a:cubicBezTo>
                    <a:pt x="3147" y="3339"/>
                    <a:pt x="3199" y="3277"/>
                    <a:pt x="3292" y="3153"/>
                  </a:cubicBezTo>
                  <a:cubicBezTo>
                    <a:pt x="3687" y="2618"/>
                    <a:pt x="4025" y="2083"/>
                    <a:pt x="4408" y="1548"/>
                  </a:cubicBezTo>
                  <a:lnTo>
                    <a:pt x="4850" y="827"/>
                  </a:lnTo>
                  <a:cubicBezTo>
                    <a:pt x="4897" y="769"/>
                    <a:pt x="4943" y="676"/>
                    <a:pt x="5036" y="629"/>
                  </a:cubicBezTo>
                  <a:lnTo>
                    <a:pt x="5188" y="536"/>
                  </a:lnTo>
                  <a:close/>
                  <a:moveTo>
                    <a:pt x="5141" y="1"/>
                  </a:moveTo>
                  <a:cubicBezTo>
                    <a:pt x="5095" y="1"/>
                    <a:pt x="4990" y="47"/>
                    <a:pt x="4897" y="140"/>
                  </a:cubicBezTo>
                  <a:cubicBezTo>
                    <a:pt x="4850" y="245"/>
                    <a:pt x="4746" y="338"/>
                    <a:pt x="4699" y="431"/>
                  </a:cubicBezTo>
                  <a:lnTo>
                    <a:pt x="4455" y="769"/>
                  </a:lnTo>
                  <a:cubicBezTo>
                    <a:pt x="4071" y="1408"/>
                    <a:pt x="3641" y="2036"/>
                    <a:pt x="3199" y="2665"/>
                  </a:cubicBezTo>
                  <a:cubicBezTo>
                    <a:pt x="3106" y="2804"/>
                    <a:pt x="2954" y="2909"/>
                    <a:pt x="2768" y="2909"/>
                  </a:cubicBezTo>
                  <a:cubicBezTo>
                    <a:pt x="1989" y="2862"/>
                    <a:pt x="1163" y="2862"/>
                    <a:pt x="291" y="2862"/>
                  </a:cubicBezTo>
                  <a:cubicBezTo>
                    <a:pt x="151" y="2862"/>
                    <a:pt x="47" y="2909"/>
                    <a:pt x="47" y="2955"/>
                  </a:cubicBezTo>
                  <a:cubicBezTo>
                    <a:pt x="0" y="3002"/>
                    <a:pt x="0" y="3095"/>
                    <a:pt x="93" y="3200"/>
                  </a:cubicBezTo>
                  <a:cubicBezTo>
                    <a:pt x="535" y="3967"/>
                    <a:pt x="965" y="4502"/>
                    <a:pt x="1547" y="4944"/>
                  </a:cubicBezTo>
                  <a:cubicBezTo>
                    <a:pt x="1698" y="5037"/>
                    <a:pt x="1791" y="5189"/>
                    <a:pt x="1698" y="5479"/>
                  </a:cubicBezTo>
                  <a:cubicBezTo>
                    <a:pt x="1605" y="5619"/>
                    <a:pt x="1547" y="5817"/>
                    <a:pt x="1501" y="6003"/>
                  </a:cubicBezTo>
                  <a:lnTo>
                    <a:pt x="1454" y="6247"/>
                  </a:lnTo>
                  <a:cubicBezTo>
                    <a:pt x="1361" y="6735"/>
                    <a:pt x="1256" y="7271"/>
                    <a:pt x="1163" y="7806"/>
                  </a:cubicBezTo>
                  <a:cubicBezTo>
                    <a:pt x="1163" y="7945"/>
                    <a:pt x="1163" y="8038"/>
                    <a:pt x="1210" y="8096"/>
                  </a:cubicBezTo>
                  <a:cubicBezTo>
                    <a:pt x="1271" y="8151"/>
                    <a:pt x="1344" y="8173"/>
                    <a:pt x="1425" y="8173"/>
                  </a:cubicBezTo>
                  <a:cubicBezTo>
                    <a:pt x="1482" y="8173"/>
                    <a:pt x="1543" y="8162"/>
                    <a:pt x="1605" y="8143"/>
                  </a:cubicBezTo>
                  <a:cubicBezTo>
                    <a:pt x="1745" y="8096"/>
                    <a:pt x="1838" y="8038"/>
                    <a:pt x="1943" y="7945"/>
                  </a:cubicBezTo>
                  <a:cubicBezTo>
                    <a:pt x="2419" y="7608"/>
                    <a:pt x="2861" y="7317"/>
                    <a:pt x="3350" y="6980"/>
                  </a:cubicBezTo>
                  <a:lnTo>
                    <a:pt x="3641" y="6782"/>
                  </a:lnTo>
                  <a:cubicBezTo>
                    <a:pt x="3780" y="6642"/>
                    <a:pt x="3873" y="6584"/>
                    <a:pt x="3978" y="6584"/>
                  </a:cubicBezTo>
                  <a:cubicBezTo>
                    <a:pt x="4118" y="6584"/>
                    <a:pt x="4222" y="6689"/>
                    <a:pt x="4362" y="6829"/>
                  </a:cubicBezTo>
                  <a:lnTo>
                    <a:pt x="4408" y="6875"/>
                  </a:lnTo>
                  <a:lnTo>
                    <a:pt x="4455" y="6933"/>
                  </a:lnTo>
                  <a:cubicBezTo>
                    <a:pt x="4606" y="7073"/>
                    <a:pt x="4746" y="7166"/>
                    <a:pt x="4897" y="7271"/>
                  </a:cubicBezTo>
                  <a:cubicBezTo>
                    <a:pt x="5281" y="7561"/>
                    <a:pt x="5676" y="7852"/>
                    <a:pt x="6060" y="8096"/>
                  </a:cubicBezTo>
                  <a:cubicBezTo>
                    <a:pt x="6121" y="8139"/>
                    <a:pt x="6180" y="8160"/>
                    <a:pt x="6237" y="8160"/>
                  </a:cubicBezTo>
                  <a:cubicBezTo>
                    <a:pt x="6364" y="8160"/>
                    <a:pt x="6476" y="8054"/>
                    <a:pt x="6549" y="7852"/>
                  </a:cubicBezTo>
                  <a:lnTo>
                    <a:pt x="6549" y="7608"/>
                  </a:lnTo>
                  <a:cubicBezTo>
                    <a:pt x="6595" y="6933"/>
                    <a:pt x="6444" y="6247"/>
                    <a:pt x="6153" y="5572"/>
                  </a:cubicBezTo>
                  <a:lnTo>
                    <a:pt x="6107" y="5479"/>
                  </a:lnTo>
                  <a:lnTo>
                    <a:pt x="6200" y="5421"/>
                  </a:lnTo>
                  <a:cubicBezTo>
                    <a:pt x="6200" y="5421"/>
                    <a:pt x="6258" y="5421"/>
                    <a:pt x="6258" y="5375"/>
                  </a:cubicBezTo>
                  <a:cubicBezTo>
                    <a:pt x="6304" y="5375"/>
                    <a:pt x="6351" y="5328"/>
                    <a:pt x="6351" y="5328"/>
                  </a:cubicBezTo>
                  <a:lnTo>
                    <a:pt x="6979" y="4898"/>
                  </a:lnTo>
                  <a:cubicBezTo>
                    <a:pt x="7514" y="4456"/>
                    <a:pt x="8096" y="4072"/>
                    <a:pt x="8631" y="3630"/>
                  </a:cubicBezTo>
                  <a:lnTo>
                    <a:pt x="8677" y="3583"/>
                  </a:lnTo>
                  <a:cubicBezTo>
                    <a:pt x="8875" y="3444"/>
                    <a:pt x="8968" y="3339"/>
                    <a:pt x="8921" y="3200"/>
                  </a:cubicBezTo>
                  <a:cubicBezTo>
                    <a:pt x="8817" y="3002"/>
                    <a:pt x="8677" y="3002"/>
                    <a:pt x="8479" y="3002"/>
                  </a:cubicBezTo>
                  <a:lnTo>
                    <a:pt x="8386" y="3002"/>
                  </a:lnTo>
                  <a:cubicBezTo>
                    <a:pt x="7851" y="2955"/>
                    <a:pt x="7270" y="2955"/>
                    <a:pt x="6735" y="2955"/>
                  </a:cubicBezTo>
                  <a:lnTo>
                    <a:pt x="5816" y="2955"/>
                  </a:lnTo>
                  <a:lnTo>
                    <a:pt x="5769" y="2467"/>
                  </a:lnTo>
                  <a:cubicBezTo>
                    <a:pt x="5723" y="2036"/>
                    <a:pt x="5618" y="1641"/>
                    <a:pt x="5572" y="1257"/>
                  </a:cubicBezTo>
                  <a:cubicBezTo>
                    <a:pt x="5525" y="920"/>
                    <a:pt x="5478" y="536"/>
                    <a:pt x="5327" y="187"/>
                  </a:cubicBezTo>
                  <a:cubicBezTo>
                    <a:pt x="5327" y="140"/>
                    <a:pt x="5281" y="1"/>
                    <a:pt x="5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7"/>
            <p:cNvSpPr/>
            <p:nvPr/>
          </p:nvSpPr>
          <p:spPr>
            <a:xfrm>
              <a:off x="848775" y="2188900"/>
              <a:ext cx="58175" cy="51700"/>
            </a:xfrm>
            <a:custGeom>
              <a:avLst/>
              <a:gdLst/>
              <a:ahLst/>
              <a:cxnLst/>
              <a:rect l="l" t="t" r="r" b="b"/>
              <a:pathLst>
                <a:path w="2327" h="2068" extrusionOk="0">
                  <a:moveTo>
                    <a:pt x="900" y="187"/>
                  </a:moveTo>
                  <a:cubicBezTo>
                    <a:pt x="972" y="187"/>
                    <a:pt x="1043" y="213"/>
                    <a:pt x="1117" y="265"/>
                  </a:cubicBezTo>
                  <a:cubicBezTo>
                    <a:pt x="1314" y="369"/>
                    <a:pt x="1501" y="509"/>
                    <a:pt x="1698" y="707"/>
                  </a:cubicBezTo>
                  <a:cubicBezTo>
                    <a:pt x="1896" y="951"/>
                    <a:pt x="1896" y="1242"/>
                    <a:pt x="1745" y="1428"/>
                  </a:cubicBezTo>
                  <a:cubicBezTo>
                    <a:pt x="1652" y="1532"/>
                    <a:pt x="1547" y="1579"/>
                    <a:pt x="1407" y="1626"/>
                  </a:cubicBezTo>
                  <a:cubicBezTo>
                    <a:pt x="1361" y="1626"/>
                    <a:pt x="1314" y="1672"/>
                    <a:pt x="1256" y="1672"/>
                  </a:cubicBezTo>
                  <a:lnTo>
                    <a:pt x="1256" y="1719"/>
                  </a:lnTo>
                  <a:lnTo>
                    <a:pt x="1210" y="1672"/>
                  </a:lnTo>
                  <a:cubicBezTo>
                    <a:pt x="919" y="1626"/>
                    <a:pt x="628" y="1532"/>
                    <a:pt x="442" y="1195"/>
                  </a:cubicBezTo>
                  <a:cubicBezTo>
                    <a:pt x="337" y="951"/>
                    <a:pt x="337" y="660"/>
                    <a:pt x="535" y="416"/>
                  </a:cubicBezTo>
                  <a:cubicBezTo>
                    <a:pt x="660" y="262"/>
                    <a:pt x="779" y="187"/>
                    <a:pt x="900" y="187"/>
                  </a:cubicBezTo>
                  <a:close/>
                  <a:moveTo>
                    <a:pt x="1339" y="0"/>
                  </a:moveTo>
                  <a:cubicBezTo>
                    <a:pt x="1268" y="0"/>
                    <a:pt x="1194" y="11"/>
                    <a:pt x="1117" y="32"/>
                  </a:cubicBezTo>
                  <a:lnTo>
                    <a:pt x="872" y="32"/>
                  </a:lnTo>
                  <a:cubicBezTo>
                    <a:pt x="384" y="32"/>
                    <a:pt x="47" y="369"/>
                    <a:pt x="0" y="904"/>
                  </a:cubicBezTo>
                  <a:cubicBezTo>
                    <a:pt x="0" y="1195"/>
                    <a:pt x="151" y="1486"/>
                    <a:pt x="337" y="1719"/>
                  </a:cubicBezTo>
                  <a:cubicBezTo>
                    <a:pt x="582" y="1916"/>
                    <a:pt x="872" y="2068"/>
                    <a:pt x="1210" y="2068"/>
                  </a:cubicBezTo>
                  <a:cubicBezTo>
                    <a:pt x="1698" y="2068"/>
                    <a:pt x="1943" y="1916"/>
                    <a:pt x="2129" y="1626"/>
                  </a:cubicBezTo>
                  <a:cubicBezTo>
                    <a:pt x="2326" y="1288"/>
                    <a:pt x="2326" y="904"/>
                    <a:pt x="2082" y="509"/>
                  </a:cubicBezTo>
                  <a:cubicBezTo>
                    <a:pt x="1850" y="166"/>
                    <a:pt x="1618" y="0"/>
                    <a:pt x="1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7"/>
            <p:cNvSpPr/>
            <p:nvPr/>
          </p:nvSpPr>
          <p:spPr>
            <a:xfrm>
              <a:off x="870575" y="2267025"/>
              <a:ext cx="20675" cy="21850"/>
            </a:xfrm>
            <a:custGeom>
              <a:avLst/>
              <a:gdLst/>
              <a:ahLst/>
              <a:cxnLst/>
              <a:rect l="l" t="t" r="r" b="b"/>
              <a:pathLst>
                <a:path w="827" h="874" extrusionOk="0">
                  <a:moveTo>
                    <a:pt x="338" y="1"/>
                  </a:moveTo>
                  <a:cubicBezTo>
                    <a:pt x="198" y="1"/>
                    <a:pt x="0" y="48"/>
                    <a:pt x="0" y="396"/>
                  </a:cubicBezTo>
                  <a:cubicBezTo>
                    <a:pt x="0" y="536"/>
                    <a:pt x="47" y="687"/>
                    <a:pt x="152" y="780"/>
                  </a:cubicBezTo>
                  <a:cubicBezTo>
                    <a:pt x="198" y="827"/>
                    <a:pt x="291" y="873"/>
                    <a:pt x="384" y="873"/>
                  </a:cubicBezTo>
                  <a:cubicBezTo>
                    <a:pt x="489" y="873"/>
                    <a:pt x="582" y="827"/>
                    <a:pt x="675" y="734"/>
                  </a:cubicBezTo>
                  <a:cubicBezTo>
                    <a:pt x="780" y="687"/>
                    <a:pt x="826" y="536"/>
                    <a:pt x="826" y="443"/>
                  </a:cubicBezTo>
                  <a:cubicBezTo>
                    <a:pt x="826" y="199"/>
                    <a:pt x="629" y="1"/>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7"/>
            <p:cNvSpPr/>
            <p:nvPr/>
          </p:nvSpPr>
          <p:spPr>
            <a:xfrm>
              <a:off x="812425" y="2257450"/>
              <a:ext cx="32875" cy="25325"/>
            </a:xfrm>
            <a:custGeom>
              <a:avLst/>
              <a:gdLst/>
              <a:ahLst/>
              <a:cxnLst/>
              <a:rect l="l" t="t" r="r" b="b"/>
              <a:pathLst>
                <a:path w="1315" h="1013" extrusionOk="0">
                  <a:moveTo>
                    <a:pt x="291" y="0"/>
                  </a:moveTo>
                  <a:cubicBezTo>
                    <a:pt x="244" y="0"/>
                    <a:pt x="151" y="0"/>
                    <a:pt x="93" y="140"/>
                  </a:cubicBezTo>
                  <a:cubicBezTo>
                    <a:pt x="47" y="244"/>
                    <a:pt x="47" y="291"/>
                    <a:pt x="47" y="384"/>
                  </a:cubicBezTo>
                  <a:cubicBezTo>
                    <a:pt x="0" y="431"/>
                    <a:pt x="0" y="489"/>
                    <a:pt x="0" y="535"/>
                  </a:cubicBezTo>
                  <a:cubicBezTo>
                    <a:pt x="0" y="826"/>
                    <a:pt x="198" y="1012"/>
                    <a:pt x="489" y="1012"/>
                  </a:cubicBezTo>
                  <a:lnTo>
                    <a:pt x="582" y="1012"/>
                  </a:lnTo>
                  <a:cubicBezTo>
                    <a:pt x="675" y="1012"/>
                    <a:pt x="779" y="966"/>
                    <a:pt x="872" y="919"/>
                  </a:cubicBezTo>
                  <a:cubicBezTo>
                    <a:pt x="1163" y="826"/>
                    <a:pt x="1314" y="582"/>
                    <a:pt x="1256" y="337"/>
                  </a:cubicBezTo>
                  <a:cubicBezTo>
                    <a:pt x="1163" y="140"/>
                    <a:pt x="919" y="0"/>
                    <a:pt x="628" y="0"/>
                  </a:cubicBezTo>
                  <a:cubicBezTo>
                    <a:pt x="582" y="23"/>
                    <a:pt x="535" y="35"/>
                    <a:pt x="493" y="35"/>
                  </a:cubicBezTo>
                  <a:cubicBezTo>
                    <a:pt x="451" y="35"/>
                    <a:pt x="413" y="23"/>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7"/>
            <p:cNvSpPr/>
            <p:nvPr/>
          </p:nvSpPr>
          <p:spPr>
            <a:xfrm>
              <a:off x="905750" y="1938050"/>
              <a:ext cx="163450" cy="100175"/>
            </a:xfrm>
            <a:custGeom>
              <a:avLst/>
              <a:gdLst/>
              <a:ahLst/>
              <a:cxnLst/>
              <a:rect l="l" t="t" r="r" b="b"/>
              <a:pathLst>
                <a:path w="6538" h="4007" extrusionOk="0">
                  <a:moveTo>
                    <a:pt x="212" y="0"/>
                  </a:moveTo>
                  <a:cubicBezTo>
                    <a:pt x="156" y="0"/>
                    <a:pt x="103" y="11"/>
                    <a:pt x="47" y="28"/>
                  </a:cubicBezTo>
                  <a:lnTo>
                    <a:pt x="1" y="28"/>
                  </a:lnTo>
                  <a:lnTo>
                    <a:pt x="47" y="179"/>
                  </a:lnTo>
                  <a:cubicBezTo>
                    <a:pt x="140" y="272"/>
                    <a:pt x="245" y="319"/>
                    <a:pt x="338" y="412"/>
                  </a:cubicBezTo>
                  <a:cubicBezTo>
                    <a:pt x="536" y="610"/>
                    <a:pt x="722" y="761"/>
                    <a:pt x="920" y="900"/>
                  </a:cubicBezTo>
                  <a:cubicBezTo>
                    <a:pt x="2327" y="1773"/>
                    <a:pt x="3828" y="2645"/>
                    <a:pt x="5526" y="3669"/>
                  </a:cubicBezTo>
                  <a:cubicBezTo>
                    <a:pt x="5724" y="3808"/>
                    <a:pt x="5956" y="3855"/>
                    <a:pt x="6200" y="3960"/>
                  </a:cubicBezTo>
                  <a:cubicBezTo>
                    <a:pt x="6247" y="3960"/>
                    <a:pt x="6305" y="4006"/>
                    <a:pt x="6352" y="4006"/>
                  </a:cubicBezTo>
                  <a:lnTo>
                    <a:pt x="6538" y="4006"/>
                  </a:lnTo>
                  <a:cubicBezTo>
                    <a:pt x="6491" y="4006"/>
                    <a:pt x="6491" y="3960"/>
                    <a:pt x="6491" y="3960"/>
                  </a:cubicBezTo>
                  <a:cubicBezTo>
                    <a:pt x="6445" y="3901"/>
                    <a:pt x="6352" y="3855"/>
                    <a:pt x="6305" y="3808"/>
                  </a:cubicBezTo>
                  <a:cubicBezTo>
                    <a:pt x="6154" y="3669"/>
                    <a:pt x="5956" y="3471"/>
                    <a:pt x="5770" y="3378"/>
                  </a:cubicBezTo>
                  <a:cubicBezTo>
                    <a:pt x="4898" y="2843"/>
                    <a:pt x="4025" y="2308"/>
                    <a:pt x="3153" y="1819"/>
                  </a:cubicBezTo>
                  <a:cubicBezTo>
                    <a:pt x="2525" y="1436"/>
                    <a:pt x="1885" y="1052"/>
                    <a:pt x="1210" y="656"/>
                  </a:cubicBezTo>
                  <a:cubicBezTo>
                    <a:pt x="966" y="517"/>
                    <a:pt x="780" y="319"/>
                    <a:pt x="536" y="121"/>
                  </a:cubicBezTo>
                  <a:cubicBezTo>
                    <a:pt x="411" y="33"/>
                    <a:pt x="309"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7"/>
            <p:cNvSpPr/>
            <p:nvPr/>
          </p:nvSpPr>
          <p:spPr>
            <a:xfrm>
              <a:off x="473075" y="1909675"/>
              <a:ext cx="613275" cy="314925"/>
            </a:xfrm>
            <a:custGeom>
              <a:avLst/>
              <a:gdLst/>
              <a:ahLst/>
              <a:cxnLst/>
              <a:rect l="l" t="t" r="r" b="b"/>
              <a:pathLst>
                <a:path w="24531" h="12597" extrusionOk="0">
                  <a:moveTo>
                    <a:pt x="16191" y="8049"/>
                  </a:moveTo>
                  <a:lnTo>
                    <a:pt x="16482" y="8677"/>
                  </a:lnTo>
                  <a:lnTo>
                    <a:pt x="16342" y="8724"/>
                  </a:lnTo>
                  <a:cubicBezTo>
                    <a:pt x="15028" y="8817"/>
                    <a:pt x="13772" y="9107"/>
                    <a:pt x="12562" y="9456"/>
                  </a:cubicBezTo>
                  <a:cubicBezTo>
                    <a:pt x="11690" y="9689"/>
                    <a:pt x="10759" y="9933"/>
                    <a:pt x="9887" y="10084"/>
                  </a:cubicBezTo>
                  <a:lnTo>
                    <a:pt x="9840" y="9887"/>
                  </a:lnTo>
                  <a:lnTo>
                    <a:pt x="11050" y="9549"/>
                  </a:lnTo>
                  <a:cubicBezTo>
                    <a:pt x="12748" y="9061"/>
                    <a:pt x="14446" y="8584"/>
                    <a:pt x="16145" y="8095"/>
                  </a:cubicBezTo>
                  <a:lnTo>
                    <a:pt x="16191" y="8049"/>
                  </a:lnTo>
                  <a:close/>
                  <a:moveTo>
                    <a:pt x="11248" y="0"/>
                  </a:moveTo>
                  <a:cubicBezTo>
                    <a:pt x="11108" y="47"/>
                    <a:pt x="10957" y="47"/>
                    <a:pt x="10817" y="93"/>
                  </a:cubicBezTo>
                  <a:cubicBezTo>
                    <a:pt x="10329" y="198"/>
                    <a:pt x="9794" y="291"/>
                    <a:pt x="9259" y="442"/>
                  </a:cubicBezTo>
                  <a:lnTo>
                    <a:pt x="8491" y="628"/>
                  </a:lnTo>
                  <a:lnTo>
                    <a:pt x="8491" y="489"/>
                  </a:lnTo>
                  <a:lnTo>
                    <a:pt x="8491" y="384"/>
                  </a:lnTo>
                  <a:cubicBezTo>
                    <a:pt x="8433" y="442"/>
                    <a:pt x="8386" y="442"/>
                    <a:pt x="8386" y="442"/>
                  </a:cubicBezTo>
                  <a:cubicBezTo>
                    <a:pt x="8247" y="582"/>
                    <a:pt x="8142" y="675"/>
                    <a:pt x="8049" y="779"/>
                  </a:cubicBezTo>
                  <a:lnTo>
                    <a:pt x="7805" y="1070"/>
                  </a:lnTo>
                  <a:cubicBezTo>
                    <a:pt x="6688" y="2524"/>
                    <a:pt x="5583" y="4071"/>
                    <a:pt x="4513" y="5571"/>
                  </a:cubicBezTo>
                  <a:cubicBezTo>
                    <a:pt x="2966" y="7712"/>
                    <a:pt x="1698" y="9549"/>
                    <a:pt x="535" y="11492"/>
                  </a:cubicBezTo>
                  <a:lnTo>
                    <a:pt x="396" y="11783"/>
                  </a:lnTo>
                  <a:lnTo>
                    <a:pt x="105" y="12213"/>
                  </a:lnTo>
                  <a:cubicBezTo>
                    <a:pt x="0" y="12364"/>
                    <a:pt x="0" y="12411"/>
                    <a:pt x="0" y="12457"/>
                  </a:cubicBezTo>
                  <a:lnTo>
                    <a:pt x="291" y="12457"/>
                  </a:lnTo>
                  <a:lnTo>
                    <a:pt x="349" y="12504"/>
                  </a:lnTo>
                  <a:cubicBezTo>
                    <a:pt x="442" y="12550"/>
                    <a:pt x="535" y="12597"/>
                    <a:pt x="686" y="12597"/>
                  </a:cubicBezTo>
                  <a:cubicBezTo>
                    <a:pt x="873" y="12597"/>
                    <a:pt x="1024" y="12504"/>
                    <a:pt x="1222" y="12457"/>
                  </a:cubicBezTo>
                  <a:cubicBezTo>
                    <a:pt x="1315" y="12411"/>
                    <a:pt x="1408" y="12364"/>
                    <a:pt x="1512" y="12364"/>
                  </a:cubicBezTo>
                  <a:cubicBezTo>
                    <a:pt x="1698" y="12306"/>
                    <a:pt x="1943" y="12213"/>
                    <a:pt x="2187" y="12166"/>
                  </a:cubicBezTo>
                  <a:cubicBezTo>
                    <a:pt x="3059" y="11876"/>
                    <a:pt x="3932" y="11631"/>
                    <a:pt x="4897" y="11492"/>
                  </a:cubicBezTo>
                  <a:cubicBezTo>
                    <a:pt x="5583" y="11434"/>
                    <a:pt x="6304" y="11248"/>
                    <a:pt x="6979" y="11050"/>
                  </a:cubicBezTo>
                  <a:cubicBezTo>
                    <a:pt x="7328" y="11003"/>
                    <a:pt x="7619" y="10910"/>
                    <a:pt x="7910" y="10852"/>
                  </a:cubicBezTo>
                  <a:lnTo>
                    <a:pt x="8340" y="10759"/>
                  </a:lnTo>
                  <a:cubicBezTo>
                    <a:pt x="9596" y="10468"/>
                    <a:pt x="10817" y="10177"/>
                    <a:pt x="12074" y="9933"/>
                  </a:cubicBezTo>
                  <a:cubicBezTo>
                    <a:pt x="12748" y="9747"/>
                    <a:pt x="13435" y="9596"/>
                    <a:pt x="14156" y="9456"/>
                  </a:cubicBezTo>
                  <a:cubicBezTo>
                    <a:pt x="14644" y="9305"/>
                    <a:pt x="15179" y="9166"/>
                    <a:pt x="15703" y="9061"/>
                  </a:cubicBezTo>
                  <a:cubicBezTo>
                    <a:pt x="15807" y="9014"/>
                    <a:pt x="15900" y="9014"/>
                    <a:pt x="16052" y="9014"/>
                  </a:cubicBezTo>
                  <a:cubicBezTo>
                    <a:pt x="16191" y="8968"/>
                    <a:pt x="16342" y="8921"/>
                    <a:pt x="16482" y="8921"/>
                  </a:cubicBezTo>
                  <a:cubicBezTo>
                    <a:pt x="16529" y="8875"/>
                    <a:pt x="16575" y="8817"/>
                    <a:pt x="16575" y="8770"/>
                  </a:cubicBezTo>
                  <a:cubicBezTo>
                    <a:pt x="16575" y="8630"/>
                    <a:pt x="16575" y="8479"/>
                    <a:pt x="16529" y="8293"/>
                  </a:cubicBezTo>
                  <a:lnTo>
                    <a:pt x="16529" y="8049"/>
                  </a:lnTo>
                  <a:lnTo>
                    <a:pt x="16529" y="8002"/>
                  </a:lnTo>
                  <a:lnTo>
                    <a:pt x="16575" y="7944"/>
                  </a:lnTo>
                  <a:cubicBezTo>
                    <a:pt x="16633" y="7944"/>
                    <a:pt x="16633" y="7898"/>
                    <a:pt x="16680" y="7898"/>
                  </a:cubicBezTo>
                  <a:cubicBezTo>
                    <a:pt x="16971" y="7805"/>
                    <a:pt x="17215" y="7758"/>
                    <a:pt x="17506" y="7653"/>
                  </a:cubicBezTo>
                  <a:cubicBezTo>
                    <a:pt x="18087" y="7467"/>
                    <a:pt x="18715" y="7270"/>
                    <a:pt x="19343" y="7072"/>
                  </a:cubicBezTo>
                  <a:cubicBezTo>
                    <a:pt x="19878" y="6932"/>
                    <a:pt x="20413" y="6781"/>
                    <a:pt x="20937" y="6595"/>
                  </a:cubicBezTo>
                  <a:cubicBezTo>
                    <a:pt x="21763" y="6397"/>
                    <a:pt x="22635" y="6106"/>
                    <a:pt x="23461" y="5862"/>
                  </a:cubicBezTo>
                  <a:cubicBezTo>
                    <a:pt x="23752" y="5769"/>
                    <a:pt x="23996" y="5676"/>
                    <a:pt x="24240" y="5525"/>
                  </a:cubicBezTo>
                  <a:cubicBezTo>
                    <a:pt x="24333" y="5478"/>
                    <a:pt x="24426" y="5432"/>
                    <a:pt x="24531" y="5385"/>
                  </a:cubicBezTo>
                  <a:lnTo>
                    <a:pt x="24531" y="5327"/>
                  </a:lnTo>
                  <a:lnTo>
                    <a:pt x="23949" y="5327"/>
                  </a:lnTo>
                  <a:lnTo>
                    <a:pt x="23798" y="5385"/>
                  </a:lnTo>
                  <a:cubicBezTo>
                    <a:pt x="21577" y="6060"/>
                    <a:pt x="19343" y="6688"/>
                    <a:pt x="17110" y="7316"/>
                  </a:cubicBezTo>
                  <a:cubicBezTo>
                    <a:pt x="11829" y="8875"/>
                    <a:pt x="6398" y="10468"/>
                    <a:pt x="1024" y="12120"/>
                  </a:cubicBezTo>
                  <a:lnTo>
                    <a:pt x="686" y="12213"/>
                  </a:lnTo>
                  <a:lnTo>
                    <a:pt x="931" y="11969"/>
                  </a:lnTo>
                  <a:cubicBezTo>
                    <a:pt x="977" y="11922"/>
                    <a:pt x="977" y="11922"/>
                    <a:pt x="977" y="11876"/>
                  </a:cubicBezTo>
                  <a:cubicBezTo>
                    <a:pt x="1070" y="11829"/>
                    <a:pt x="1117" y="11724"/>
                    <a:pt x="1163" y="11678"/>
                  </a:cubicBezTo>
                  <a:lnTo>
                    <a:pt x="2036" y="11096"/>
                  </a:lnTo>
                  <a:cubicBezTo>
                    <a:pt x="2966" y="10468"/>
                    <a:pt x="3885" y="9794"/>
                    <a:pt x="4804" y="9212"/>
                  </a:cubicBezTo>
                  <a:lnTo>
                    <a:pt x="5048" y="9014"/>
                  </a:lnTo>
                  <a:cubicBezTo>
                    <a:pt x="7421" y="7467"/>
                    <a:pt x="9840" y="5816"/>
                    <a:pt x="12364" y="4315"/>
                  </a:cubicBezTo>
                  <a:cubicBezTo>
                    <a:pt x="12993" y="3978"/>
                    <a:pt x="13621" y="3536"/>
                    <a:pt x="14249" y="3152"/>
                  </a:cubicBezTo>
                  <a:cubicBezTo>
                    <a:pt x="14598" y="2954"/>
                    <a:pt x="14935" y="2710"/>
                    <a:pt x="15272" y="2524"/>
                  </a:cubicBezTo>
                  <a:cubicBezTo>
                    <a:pt x="15761" y="2233"/>
                    <a:pt x="16191" y="1942"/>
                    <a:pt x="16633" y="1652"/>
                  </a:cubicBezTo>
                  <a:lnTo>
                    <a:pt x="17157" y="1361"/>
                  </a:lnTo>
                  <a:lnTo>
                    <a:pt x="17157" y="1256"/>
                  </a:lnTo>
                  <a:lnTo>
                    <a:pt x="17064" y="1256"/>
                  </a:lnTo>
                  <a:cubicBezTo>
                    <a:pt x="16819" y="1361"/>
                    <a:pt x="16529" y="1454"/>
                    <a:pt x="16284" y="1605"/>
                  </a:cubicBezTo>
                  <a:cubicBezTo>
                    <a:pt x="15517" y="2035"/>
                    <a:pt x="14737" y="2524"/>
                    <a:pt x="13958" y="2954"/>
                  </a:cubicBezTo>
                  <a:lnTo>
                    <a:pt x="13865" y="3059"/>
                  </a:lnTo>
                  <a:cubicBezTo>
                    <a:pt x="13528" y="3245"/>
                    <a:pt x="13237" y="3443"/>
                    <a:pt x="12946" y="3641"/>
                  </a:cubicBezTo>
                  <a:cubicBezTo>
                    <a:pt x="12795" y="3687"/>
                    <a:pt x="12655" y="3780"/>
                    <a:pt x="12504" y="3873"/>
                  </a:cubicBezTo>
                  <a:lnTo>
                    <a:pt x="12411" y="3978"/>
                  </a:lnTo>
                  <a:lnTo>
                    <a:pt x="12364" y="3827"/>
                  </a:lnTo>
                  <a:lnTo>
                    <a:pt x="12364" y="3780"/>
                  </a:lnTo>
                  <a:lnTo>
                    <a:pt x="12364" y="3687"/>
                  </a:lnTo>
                  <a:cubicBezTo>
                    <a:pt x="12364" y="3489"/>
                    <a:pt x="12411" y="3292"/>
                    <a:pt x="12411" y="3106"/>
                  </a:cubicBezTo>
                  <a:cubicBezTo>
                    <a:pt x="12504" y="2664"/>
                    <a:pt x="12562" y="2187"/>
                    <a:pt x="12609" y="1745"/>
                  </a:cubicBezTo>
                  <a:cubicBezTo>
                    <a:pt x="12609" y="1500"/>
                    <a:pt x="12655" y="1256"/>
                    <a:pt x="12609" y="919"/>
                  </a:cubicBezTo>
                  <a:lnTo>
                    <a:pt x="12504" y="826"/>
                  </a:lnTo>
                  <a:cubicBezTo>
                    <a:pt x="12458" y="872"/>
                    <a:pt x="12458" y="919"/>
                    <a:pt x="12411" y="965"/>
                  </a:cubicBezTo>
                  <a:lnTo>
                    <a:pt x="12411" y="1070"/>
                  </a:lnTo>
                  <a:cubicBezTo>
                    <a:pt x="12318" y="1605"/>
                    <a:pt x="12213" y="2187"/>
                    <a:pt x="12120" y="2710"/>
                  </a:cubicBezTo>
                  <a:lnTo>
                    <a:pt x="11922" y="4164"/>
                  </a:lnTo>
                  <a:lnTo>
                    <a:pt x="11876" y="4222"/>
                  </a:lnTo>
                  <a:cubicBezTo>
                    <a:pt x="8875" y="6153"/>
                    <a:pt x="5874" y="8095"/>
                    <a:pt x="2862" y="10038"/>
                  </a:cubicBezTo>
                  <a:lnTo>
                    <a:pt x="2187" y="10515"/>
                  </a:lnTo>
                  <a:lnTo>
                    <a:pt x="2862" y="9840"/>
                  </a:lnTo>
                  <a:cubicBezTo>
                    <a:pt x="2908" y="9747"/>
                    <a:pt x="2966" y="9689"/>
                    <a:pt x="3013" y="9642"/>
                  </a:cubicBezTo>
                  <a:lnTo>
                    <a:pt x="5339" y="7363"/>
                  </a:lnTo>
                  <a:cubicBezTo>
                    <a:pt x="7084" y="5618"/>
                    <a:pt x="8875" y="3931"/>
                    <a:pt x="10620" y="2187"/>
                  </a:cubicBezTo>
                  <a:cubicBezTo>
                    <a:pt x="11108" y="1698"/>
                    <a:pt x="11585" y="1210"/>
                    <a:pt x="12027" y="675"/>
                  </a:cubicBezTo>
                  <a:lnTo>
                    <a:pt x="12074" y="628"/>
                  </a:lnTo>
                  <a:cubicBezTo>
                    <a:pt x="12120" y="582"/>
                    <a:pt x="12167" y="489"/>
                    <a:pt x="12213" y="384"/>
                  </a:cubicBezTo>
                  <a:cubicBezTo>
                    <a:pt x="12213" y="337"/>
                    <a:pt x="12213" y="337"/>
                    <a:pt x="12271" y="337"/>
                  </a:cubicBezTo>
                  <a:lnTo>
                    <a:pt x="12271" y="337"/>
                  </a:lnTo>
                  <a:cubicBezTo>
                    <a:pt x="12213" y="337"/>
                    <a:pt x="12167" y="337"/>
                    <a:pt x="12167" y="384"/>
                  </a:cubicBezTo>
                  <a:cubicBezTo>
                    <a:pt x="12074" y="442"/>
                    <a:pt x="12027" y="489"/>
                    <a:pt x="11922" y="535"/>
                  </a:cubicBezTo>
                  <a:cubicBezTo>
                    <a:pt x="11829" y="582"/>
                    <a:pt x="11783" y="675"/>
                    <a:pt x="11690" y="733"/>
                  </a:cubicBezTo>
                  <a:cubicBezTo>
                    <a:pt x="11492" y="872"/>
                    <a:pt x="11399" y="965"/>
                    <a:pt x="11248" y="1070"/>
                  </a:cubicBezTo>
                  <a:cubicBezTo>
                    <a:pt x="8828" y="3443"/>
                    <a:pt x="6351" y="5862"/>
                    <a:pt x="3594" y="8526"/>
                  </a:cubicBezTo>
                  <a:cubicBezTo>
                    <a:pt x="3257" y="8921"/>
                    <a:pt x="2862" y="9259"/>
                    <a:pt x="2524" y="9596"/>
                  </a:cubicBezTo>
                  <a:cubicBezTo>
                    <a:pt x="2385" y="9794"/>
                    <a:pt x="2233" y="9933"/>
                    <a:pt x="2094" y="10131"/>
                  </a:cubicBezTo>
                  <a:lnTo>
                    <a:pt x="1989" y="10177"/>
                  </a:lnTo>
                  <a:lnTo>
                    <a:pt x="1943" y="10131"/>
                  </a:lnTo>
                  <a:lnTo>
                    <a:pt x="1896" y="10084"/>
                  </a:lnTo>
                  <a:lnTo>
                    <a:pt x="1896" y="9980"/>
                  </a:lnTo>
                  <a:cubicBezTo>
                    <a:pt x="1896" y="9933"/>
                    <a:pt x="1896" y="9933"/>
                    <a:pt x="1943" y="9887"/>
                  </a:cubicBezTo>
                  <a:cubicBezTo>
                    <a:pt x="2233" y="9456"/>
                    <a:pt x="2571" y="9014"/>
                    <a:pt x="2862" y="8526"/>
                  </a:cubicBezTo>
                  <a:cubicBezTo>
                    <a:pt x="3548" y="7514"/>
                    <a:pt x="4269" y="6444"/>
                    <a:pt x="5002" y="5432"/>
                  </a:cubicBezTo>
                  <a:cubicBezTo>
                    <a:pt x="5769" y="4315"/>
                    <a:pt x="6595" y="3199"/>
                    <a:pt x="7375" y="2129"/>
                  </a:cubicBezTo>
                  <a:cubicBezTo>
                    <a:pt x="7665" y="1791"/>
                    <a:pt x="7910" y="1407"/>
                    <a:pt x="8142" y="1070"/>
                  </a:cubicBezTo>
                  <a:cubicBezTo>
                    <a:pt x="8247" y="965"/>
                    <a:pt x="8293" y="919"/>
                    <a:pt x="8386" y="919"/>
                  </a:cubicBezTo>
                  <a:cubicBezTo>
                    <a:pt x="8631" y="826"/>
                    <a:pt x="8875" y="779"/>
                    <a:pt x="9073" y="779"/>
                  </a:cubicBezTo>
                  <a:cubicBezTo>
                    <a:pt x="9364" y="675"/>
                    <a:pt x="9701" y="628"/>
                    <a:pt x="9992" y="582"/>
                  </a:cubicBezTo>
                  <a:cubicBezTo>
                    <a:pt x="10469" y="489"/>
                    <a:pt x="10911" y="384"/>
                    <a:pt x="11341" y="291"/>
                  </a:cubicBezTo>
                  <a:cubicBezTo>
                    <a:pt x="11585" y="244"/>
                    <a:pt x="11632" y="198"/>
                    <a:pt x="11585" y="93"/>
                  </a:cubicBezTo>
                  <a:cubicBezTo>
                    <a:pt x="11585" y="47"/>
                    <a:pt x="11539" y="0"/>
                    <a:pt x="11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7"/>
            <p:cNvSpPr/>
            <p:nvPr/>
          </p:nvSpPr>
          <p:spPr>
            <a:xfrm>
              <a:off x="1072950" y="2042850"/>
              <a:ext cx="3525" cy="25"/>
            </a:xfrm>
            <a:custGeom>
              <a:avLst/>
              <a:gdLst/>
              <a:ahLst/>
              <a:cxnLst/>
              <a:rect l="l" t="t" r="r" b="b"/>
              <a:pathLst>
                <a:path w="141" h="1" extrusionOk="0">
                  <a:moveTo>
                    <a:pt x="140" y="0"/>
                  </a:moveTo>
                  <a:lnTo>
                    <a:pt x="140"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7"/>
            <p:cNvSpPr/>
            <p:nvPr/>
          </p:nvSpPr>
          <p:spPr>
            <a:xfrm>
              <a:off x="901975" y="1941075"/>
              <a:ext cx="25" cy="2625"/>
            </a:xfrm>
            <a:custGeom>
              <a:avLst/>
              <a:gdLst/>
              <a:ahLst/>
              <a:cxnLst/>
              <a:rect l="l" t="t" r="r" b="b"/>
              <a:pathLst>
                <a:path w="1" h="105" extrusionOk="0">
                  <a:moveTo>
                    <a:pt x="1" y="105"/>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7"/>
            <p:cNvSpPr/>
            <p:nvPr/>
          </p:nvSpPr>
          <p:spPr>
            <a:xfrm>
              <a:off x="2387600" y="3180675"/>
              <a:ext cx="18050" cy="348975"/>
            </a:xfrm>
            <a:custGeom>
              <a:avLst/>
              <a:gdLst/>
              <a:ahLst/>
              <a:cxnLst/>
              <a:rect l="l" t="t" r="r" b="b"/>
              <a:pathLst>
                <a:path w="722" h="13959" extrusionOk="0">
                  <a:moveTo>
                    <a:pt x="338" y="1"/>
                  </a:moveTo>
                  <a:lnTo>
                    <a:pt x="385" y="1013"/>
                  </a:lnTo>
                  <a:lnTo>
                    <a:pt x="385" y="3688"/>
                  </a:lnTo>
                  <a:cubicBezTo>
                    <a:pt x="385" y="5188"/>
                    <a:pt x="292" y="6689"/>
                    <a:pt x="94" y="8282"/>
                  </a:cubicBezTo>
                  <a:cubicBezTo>
                    <a:pt x="47" y="8864"/>
                    <a:pt x="1" y="9445"/>
                    <a:pt x="47" y="10027"/>
                  </a:cubicBezTo>
                  <a:cubicBezTo>
                    <a:pt x="94" y="10516"/>
                    <a:pt x="187" y="11051"/>
                    <a:pt x="292" y="11539"/>
                  </a:cubicBezTo>
                  <a:cubicBezTo>
                    <a:pt x="385" y="12260"/>
                    <a:pt x="536" y="13086"/>
                    <a:pt x="478" y="13865"/>
                  </a:cubicBezTo>
                  <a:cubicBezTo>
                    <a:pt x="478" y="13912"/>
                    <a:pt x="536" y="13958"/>
                    <a:pt x="536" y="13958"/>
                  </a:cubicBezTo>
                  <a:cubicBezTo>
                    <a:pt x="582" y="13958"/>
                    <a:pt x="629" y="13958"/>
                    <a:pt x="629" y="13912"/>
                  </a:cubicBezTo>
                  <a:cubicBezTo>
                    <a:pt x="675" y="13807"/>
                    <a:pt x="722" y="13668"/>
                    <a:pt x="722" y="13516"/>
                  </a:cubicBezTo>
                  <a:lnTo>
                    <a:pt x="722" y="13330"/>
                  </a:lnTo>
                  <a:cubicBezTo>
                    <a:pt x="675" y="12702"/>
                    <a:pt x="629" y="12063"/>
                    <a:pt x="536" y="11481"/>
                  </a:cubicBezTo>
                  <a:cubicBezTo>
                    <a:pt x="338" y="10469"/>
                    <a:pt x="187" y="9445"/>
                    <a:pt x="338" y="8387"/>
                  </a:cubicBezTo>
                  <a:cubicBezTo>
                    <a:pt x="536" y="7026"/>
                    <a:pt x="629" y="5619"/>
                    <a:pt x="629" y="4072"/>
                  </a:cubicBezTo>
                  <a:cubicBezTo>
                    <a:pt x="629" y="3734"/>
                    <a:pt x="582" y="3444"/>
                    <a:pt x="582" y="3106"/>
                  </a:cubicBezTo>
                  <a:cubicBezTo>
                    <a:pt x="582" y="1943"/>
                    <a:pt x="536" y="966"/>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7"/>
            <p:cNvSpPr/>
            <p:nvPr/>
          </p:nvSpPr>
          <p:spPr>
            <a:xfrm>
              <a:off x="2385000" y="2483950"/>
              <a:ext cx="9900" cy="84950"/>
            </a:xfrm>
            <a:custGeom>
              <a:avLst/>
              <a:gdLst/>
              <a:ahLst/>
              <a:cxnLst/>
              <a:rect l="l" t="t" r="r" b="b"/>
              <a:pathLst>
                <a:path w="396" h="3398" extrusionOk="0">
                  <a:moveTo>
                    <a:pt x="58" y="1"/>
                  </a:moveTo>
                  <a:cubicBezTo>
                    <a:pt x="0" y="199"/>
                    <a:pt x="0" y="338"/>
                    <a:pt x="0" y="490"/>
                  </a:cubicBezTo>
                  <a:cubicBezTo>
                    <a:pt x="58" y="1257"/>
                    <a:pt x="151" y="2036"/>
                    <a:pt x="244" y="2816"/>
                  </a:cubicBezTo>
                  <a:lnTo>
                    <a:pt x="291" y="3293"/>
                  </a:lnTo>
                  <a:cubicBezTo>
                    <a:pt x="291" y="3293"/>
                    <a:pt x="349" y="3351"/>
                    <a:pt x="349" y="3397"/>
                  </a:cubicBezTo>
                  <a:lnTo>
                    <a:pt x="349" y="3246"/>
                  </a:lnTo>
                  <a:cubicBezTo>
                    <a:pt x="396" y="3060"/>
                    <a:pt x="396" y="2862"/>
                    <a:pt x="396" y="2665"/>
                  </a:cubicBezTo>
                  <a:cubicBezTo>
                    <a:pt x="349" y="2188"/>
                    <a:pt x="291" y="1699"/>
                    <a:pt x="198" y="1211"/>
                  </a:cubicBezTo>
                  <a:cubicBezTo>
                    <a:pt x="198" y="1071"/>
                    <a:pt x="151" y="920"/>
                    <a:pt x="151" y="780"/>
                  </a:cubicBezTo>
                  <a:cubicBezTo>
                    <a:pt x="105" y="490"/>
                    <a:pt x="58" y="245"/>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7"/>
            <p:cNvSpPr/>
            <p:nvPr/>
          </p:nvSpPr>
          <p:spPr>
            <a:xfrm>
              <a:off x="2380325" y="2641575"/>
              <a:ext cx="13400" cy="408275"/>
            </a:xfrm>
            <a:custGeom>
              <a:avLst/>
              <a:gdLst/>
              <a:ahLst/>
              <a:cxnLst/>
              <a:rect l="l" t="t" r="r" b="b"/>
              <a:pathLst>
                <a:path w="536" h="16331" extrusionOk="0">
                  <a:moveTo>
                    <a:pt x="245" y="0"/>
                  </a:moveTo>
                  <a:lnTo>
                    <a:pt x="245" y="0"/>
                  </a:lnTo>
                  <a:cubicBezTo>
                    <a:pt x="245" y="186"/>
                    <a:pt x="187" y="338"/>
                    <a:pt x="141" y="477"/>
                  </a:cubicBezTo>
                  <a:cubicBezTo>
                    <a:pt x="94" y="873"/>
                    <a:pt x="1" y="1256"/>
                    <a:pt x="1" y="1640"/>
                  </a:cubicBezTo>
                  <a:cubicBezTo>
                    <a:pt x="1" y="2280"/>
                    <a:pt x="47" y="2908"/>
                    <a:pt x="47" y="3490"/>
                  </a:cubicBezTo>
                  <a:cubicBezTo>
                    <a:pt x="94" y="3780"/>
                    <a:pt x="94" y="4025"/>
                    <a:pt x="94" y="4315"/>
                  </a:cubicBezTo>
                  <a:lnTo>
                    <a:pt x="94" y="4746"/>
                  </a:lnTo>
                  <a:cubicBezTo>
                    <a:pt x="141" y="5083"/>
                    <a:pt x="141" y="5420"/>
                    <a:pt x="141" y="5769"/>
                  </a:cubicBezTo>
                  <a:cubicBezTo>
                    <a:pt x="187" y="6002"/>
                    <a:pt x="187" y="6293"/>
                    <a:pt x="245" y="6584"/>
                  </a:cubicBezTo>
                  <a:cubicBezTo>
                    <a:pt x="292" y="7072"/>
                    <a:pt x="338" y="7654"/>
                    <a:pt x="292" y="8189"/>
                  </a:cubicBezTo>
                  <a:cubicBezTo>
                    <a:pt x="292" y="9305"/>
                    <a:pt x="292" y="10468"/>
                    <a:pt x="338" y="11585"/>
                  </a:cubicBezTo>
                  <a:cubicBezTo>
                    <a:pt x="385" y="12108"/>
                    <a:pt x="385" y="12597"/>
                    <a:pt x="385" y="13132"/>
                  </a:cubicBezTo>
                  <a:cubicBezTo>
                    <a:pt x="431" y="13714"/>
                    <a:pt x="431" y="14342"/>
                    <a:pt x="431" y="14923"/>
                  </a:cubicBezTo>
                  <a:lnTo>
                    <a:pt x="431" y="16133"/>
                  </a:lnTo>
                  <a:lnTo>
                    <a:pt x="431" y="16331"/>
                  </a:lnTo>
                  <a:cubicBezTo>
                    <a:pt x="478" y="15749"/>
                    <a:pt x="536" y="15121"/>
                    <a:pt x="536" y="14493"/>
                  </a:cubicBezTo>
                  <a:cubicBezTo>
                    <a:pt x="536" y="13911"/>
                    <a:pt x="536" y="13272"/>
                    <a:pt x="478" y="12690"/>
                  </a:cubicBezTo>
                  <a:cubicBezTo>
                    <a:pt x="478" y="11922"/>
                    <a:pt x="431" y="11097"/>
                    <a:pt x="478" y="10317"/>
                  </a:cubicBezTo>
                  <a:cubicBezTo>
                    <a:pt x="536" y="8770"/>
                    <a:pt x="431" y="7270"/>
                    <a:pt x="338" y="5769"/>
                  </a:cubicBezTo>
                  <a:cubicBezTo>
                    <a:pt x="292" y="5083"/>
                    <a:pt x="245" y="4362"/>
                    <a:pt x="245" y="3676"/>
                  </a:cubicBezTo>
                  <a:cubicBezTo>
                    <a:pt x="245" y="3385"/>
                    <a:pt x="187" y="3152"/>
                    <a:pt x="187" y="2862"/>
                  </a:cubicBezTo>
                  <a:cubicBezTo>
                    <a:pt x="141" y="2222"/>
                    <a:pt x="94" y="1547"/>
                    <a:pt x="187" y="873"/>
                  </a:cubicBezTo>
                  <a:cubicBezTo>
                    <a:pt x="187" y="582"/>
                    <a:pt x="245" y="291"/>
                    <a:pt x="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7"/>
            <p:cNvSpPr/>
            <p:nvPr/>
          </p:nvSpPr>
          <p:spPr>
            <a:xfrm>
              <a:off x="2353575" y="2778525"/>
              <a:ext cx="16900" cy="490575"/>
            </a:xfrm>
            <a:custGeom>
              <a:avLst/>
              <a:gdLst/>
              <a:ahLst/>
              <a:cxnLst/>
              <a:rect l="l" t="t" r="r" b="b"/>
              <a:pathLst>
                <a:path w="676" h="19623" extrusionOk="0">
                  <a:moveTo>
                    <a:pt x="443" y="1"/>
                  </a:moveTo>
                  <a:lnTo>
                    <a:pt x="443" y="1"/>
                  </a:lnTo>
                  <a:cubicBezTo>
                    <a:pt x="199" y="1106"/>
                    <a:pt x="1" y="2373"/>
                    <a:pt x="1" y="3583"/>
                  </a:cubicBezTo>
                  <a:cubicBezTo>
                    <a:pt x="47" y="4455"/>
                    <a:pt x="152" y="5328"/>
                    <a:pt x="199" y="6154"/>
                  </a:cubicBezTo>
                  <a:cubicBezTo>
                    <a:pt x="292" y="6782"/>
                    <a:pt x="338" y="7363"/>
                    <a:pt x="385" y="7945"/>
                  </a:cubicBezTo>
                  <a:cubicBezTo>
                    <a:pt x="443" y="9061"/>
                    <a:pt x="443" y="9887"/>
                    <a:pt x="385" y="10655"/>
                  </a:cubicBezTo>
                  <a:cubicBezTo>
                    <a:pt x="292" y="11772"/>
                    <a:pt x="245" y="12888"/>
                    <a:pt x="338" y="14098"/>
                  </a:cubicBezTo>
                  <a:cubicBezTo>
                    <a:pt x="338" y="14924"/>
                    <a:pt x="385" y="15749"/>
                    <a:pt x="385" y="16517"/>
                  </a:cubicBezTo>
                  <a:lnTo>
                    <a:pt x="385" y="17587"/>
                  </a:lnTo>
                  <a:lnTo>
                    <a:pt x="385" y="17925"/>
                  </a:lnTo>
                  <a:cubicBezTo>
                    <a:pt x="385" y="18460"/>
                    <a:pt x="385" y="18995"/>
                    <a:pt x="443" y="19530"/>
                  </a:cubicBezTo>
                  <a:cubicBezTo>
                    <a:pt x="443" y="19530"/>
                    <a:pt x="443" y="19576"/>
                    <a:pt x="489" y="19623"/>
                  </a:cubicBezTo>
                  <a:lnTo>
                    <a:pt x="489" y="19530"/>
                  </a:lnTo>
                  <a:cubicBezTo>
                    <a:pt x="536" y="19041"/>
                    <a:pt x="536" y="18553"/>
                    <a:pt x="536" y="18076"/>
                  </a:cubicBezTo>
                  <a:cubicBezTo>
                    <a:pt x="536" y="17006"/>
                    <a:pt x="536" y="15843"/>
                    <a:pt x="489" y="14342"/>
                  </a:cubicBezTo>
                  <a:lnTo>
                    <a:pt x="489" y="13470"/>
                  </a:lnTo>
                  <a:cubicBezTo>
                    <a:pt x="443" y="12935"/>
                    <a:pt x="385" y="12353"/>
                    <a:pt x="443" y="11818"/>
                  </a:cubicBezTo>
                  <a:cubicBezTo>
                    <a:pt x="675" y="9980"/>
                    <a:pt x="629" y="8143"/>
                    <a:pt x="385" y="6398"/>
                  </a:cubicBezTo>
                  <a:cubicBezTo>
                    <a:pt x="152" y="4700"/>
                    <a:pt x="94" y="3001"/>
                    <a:pt x="338" y="1164"/>
                  </a:cubicBezTo>
                  <a:cubicBezTo>
                    <a:pt x="385" y="768"/>
                    <a:pt x="443" y="384"/>
                    <a:pt x="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7"/>
            <p:cNvSpPr/>
            <p:nvPr/>
          </p:nvSpPr>
          <p:spPr>
            <a:xfrm>
              <a:off x="2362025" y="2433075"/>
              <a:ext cx="4950" cy="31425"/>
            </a:xfrm>
            <a:custGeom>
              <a:avLst/>
              <a:gdLst/>
              <a:ahLst/>
              <a:cxnLst/>
              <a:rect l="l" t="t" r="r" b="b"/>
              <a:pathLst>
                <a:path w="198" h="1257" extrusionOk="0">
                  <a:moveTo>
                    <a:pt x="47" y="0"/>
                  </a:moveTo>
                  <a:cubicBezTo>
                    <a:pt x="0" y="384"/>
                    <a:pt x="47" y="966"/>
                    <a:pt x="151" y="1257"/>
                  </a:cubicBezTo>
                  <a:cubicBezTo>
                    <a:pt x="198" y="826"/>
                    <a:pt x="105" y="442"/>
                    <a:pt x="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7"/>
            <p:cNvSpPr/>
            <p:nvPr/>
          </p:nvSpPr>
          <p:spPr>
            <a:xfrm>
              <a:off x="1867675" y="2358350"/>
              <a:ext cx="473725" cy="23125"/>
            </a:xfrm>
            <a:custGeom>
              <a:avLst/>
              <a:gdLst/>
              <a:ahLst/>
              <a:cxnLst/>
              <a:rect l="l" t="t" r="r" b="b"/>
              <a:pathLst>
                <a:path w="18949" h="925" extrusionOk="0">
                  <a:moveTo>
                    <a:pt x="16628" y="0"/>
                  </a:moveTo>
                  <a:cubicBezTo>
                    <a:pt x="16203" y="0"/>
                    <a:pt x="15802" y="12"/>
                    <a:pt x="15412" y="35"/>
                  </a:cubicBezTo>
                  <a:cubicBezTo>
                    <a:pt x="14877" y="82"/>
                    <a:pt x="14296" y="128"/>
                    <a:pt x="13772" y="175"/>
                  </a:cubicBezTo>
                  <a:cubicBezTo>
                    <a:pt x="13377" y="175"/>
                    <a:pt x="12946" y="233"/>
                    <a:pt x="12551" y="279"/>
                  </a:cubicBezTo>
                  <a:cubicBezTo>
                    <a:pt x="12318" y="279"/>
                    <a:pt x="12121" y="279"/>
                    <a:pt x="11876" y="326"/>
                  </a:cubicBezTo>
                  <a:cubicBezTo>
                    <a:pt x="11202" y="372"/>
                    <a:pt x="10516" y="419"/>
                    <a:pt x="9887" y="524"/>
                  </a:cubicBezTo>
                  <a:cubicBezTo>
                    <a:pt x="9504" y="570"/>
                    <a:pt x="9120" y="617"/>
                    <a:pt x="8724" y="617"/>
                  </a:cubicBezTo>
                  <a:cubicBezTo>
                    <a:pt x="8480" y="663"/>
                    <a:pt x="8294" y="663"/>
                    <a:pt x="8096" y="663"/>
                  </a:cubicBezTo>
                  <a:lnTo>
                    <a:pt x="7608" y="663"/>
                  </a:lnTo>
                  <a:cubicBezTo>
                    <a:pt x="7468" y="617"/>
                    <a:pt x="7317" y="617"/>
                    <a:pt x="7177" y="617"/>
                  </a:cubicBezTo>
                  <a:lnTo>
                    <a:pt x="7026" y="617"/>
                  </a:lnTo>
                  <a:cubicBezTo>
                    <a:pt x="6887" y="570"/>
                    <a:pt x="6735" y="570"/>
                    <a:pt x="6596" y="570"/>
                  </a:cubicBezTo>
                  <a:cubicBezTo>
                    <a:pt x="5572" y="419"/>
                    <a:pt x="4560" y="326"/>
                    <a:pt x="3641" y="279"/>
                  </a:cubicBezTo>
                  <a:cubicBezTo>
                    <a:pt x="2769" y="175"/>
                    <a:pt x="1990" y="128"/>
                    <a:pt x="1269" y="128"/>
                  </a:cubicBezTo>
                  <a:lnTo>
                    <a:pt x="1" y="128"/>
                  </a:lnTo>
                  <a:cubicBezTo>
                    <a:pt x="2187" y="233"/>
                    <a:pt x="4467" y="419"/>
                    <a:pt x="6793" y="756"/>
                  </a:cubicBezTo>
                  <a:cubicBezTo>
                    <a:pt x="7337" y="870"/>
                    <a:pt x="7801" y="925"/>
                    <a:pt x="8266" y="925"/>
                  </a:cubicBezTo>
                  <a:cubicBezTo>
                    <a:pt x="8418" y="925"/>
                    <a:pt x="8570" y="919"/>
                    <a:pt x="8724" y="907"/>
                  </a:cubicBezTo>
                  <a:cubicBezTo>
                    <a:pt x="8875" y="907"/>
                    <a:pt x="8969" y="861"/>
                    <a:pt x="9120" y="861"/>
                  </a:cubicBezTo>
                  <a:cubicBezTo>
                    <a:pt x="9259" y="861"/>
                    <a:pt x="9352" y="861"/>
                    <a:pt x="9504" y="814"/>
                  </a:cubicBezTo>
                  <a:cubicBezTo>
                    <a:pt x="10039" y="710"/>
                    <a:pt x="10713" y="617"/>
                    <a:pt x="11388" y="524"/>
                  </a:cubicBezTo>
                  <a:cubicBezTo>
                    <a:pt x="11830" y="465"/>
                    <a:pt x="12318" y="465"/>
                    <a:pt x="12749" y="419"/>
                  </a:cubicBezTo>
                  <a:cubicBezTo>
                    <a:pt x="13237" y="419"/>
                    <a:pt x="13714" y="372"/>
                    <a:pt x="14203" y="326"/>
                  </a:cubicBezTo>
                  <a:cubicBezTo>
                    <a:pt x="14354" y="279"/>
                    <a:pt x="14540" y="279"/>
                    <a:pt x="14738" y="279"/>
                  </a:cubicBezTo>
                  <a:cubicBezTo>
                    <a:pt x="15366" y="175"/>
                    <a:pt x="16040" y="128"/>
                    <a:pt x="16680" y="82"/>
                  </a:cubicBezTo>
                  <a:lnTo>
                    <a:pt x="17983" y="82"/>
                  </a:lnTo>
                  <a:cubicBezTo>
                    <a:pt x="18227" y="128"/>
                    <a:pt x="18425" y="128"/>
                    <a:pt x="18716" y="128"/>
                  </a:cubicBezTo>
                  <a:lnTo>
                    <a:pt x="18948" y="128"/>
                  </a:lnTo>
                  <a:cubicBezTo>
                    <a:pt x="18611" y="82"/>
                    <a:pt x="18320" y="82"/>
                    <a:pt x="17983" y="35"/>
                  </a:cubicBezTo>
                  <a:cubicBezTo>
                    <a:pt x="17500" y="12"/>
                    <a:pt x="17052" y="0"/>
                    <a:pt x="16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7"/>
            <p:cNvSpPr/>
            <p:nvPr/>
          </p:nvSpPr>
          <p:spPr>
            <a:xfrm>
              <a:off x="2335550" y="2415050"/>
              <a:ext cx="8475" cy="1097725"/>
            </a:xfrm>
            <a:custGeom>
              <a:avLst/>
              <a:gdLst/>
              <a:ahLst/>
              <a:cxnLst/>
              <a:rect l="l" t="t" r="r" b="b"/>
              <a:pathLst>
                <a:path w="339" h="43909" extrusionOk="0">
                  <a:moveTo>
                    <a:pt x="94" y="0"/>
                  </a:moveTo>
                  <a:cubicBezTo>
                    <a:pt x="47" y="140"/>
                    <a:pt x="47" y="233"/>
                    <a:pt x="47" y="338"/>
                  </a:cubicBezTo>
                  <a:lnTo>
                    <a:pt x="47" y="1210"/>
                  </a:lnTo>
                  <a:cubicBezTo>
                    <a:pt x="1" y="6293"/>
                    <a:pt x="1" y="11387"/>
                    <a:pt x="1" y="16470"/>
                  </a:cubicBezTo>
                  <a:lnTo>
                    <a:pt x="1" y="31056"/>
                  </a:lnTo>
                  <a:lnTo>
                    <a:pt x="1" y="40024"/>
                  </a:lnTo>
                  <a:lnTo>
                    <a:pt x="1" y="42932"/>
                  </a:lnTo>
                  <a:lnTo>
                    <a:pt x="47" y="43665"/>
                  </a:lnTo>
                  <a:lnTo>
                    <a:pt x="47" y="43851"/>
                  </a:lnTo>
                  <a:lnTo>
                    <a:pt x="47" y="43909"/>
                  </a:lnTo>
                  <a:lnTo>
                    <a:pt x="233" y="43909"/>
                  </a:lnTo>
                  <a:cubicBezTo>
                    <a:pt x="233" y="43909"/>
                    <a:pt x="233" y="43851"/>
                    <a:pt x="291" y="43804"/>
                  </a:cubicBezTo>
                  <a:cubicBezTo>
                    <a:pt x="291" y="43758"/>
                    <a:pt x="338" y="43711"/>
                    <a:pt x="338" y="43665"/>
                  </a:cubicBezTo>
                  <a:lnTo>
                    <a:pt x="338" y="41920"/>
                  </a:lnTo>
                  <a:lnTo>
                    <a:pt x="338" y="36825"/>
                  </a:lnTo>
                  <a:lnTo>
                    <a:pt x="338" y="12841"/>
                  </a:lnTo>
                  <a:cubicBezTo>
                    <a:pt x="338" y="8910"/>
                    <a:pt x="338" y="4990"/>
                    <a:pt x="291" y="1012"/>
                  </a:cubicBezTo>
                  <a:cubicBezTo>
                    <a:pt x="291" y="768"/>
                    <a:pt x="233" y="524"/>
                    <a:pt x="233" y="291"/>
                  </a:cubicBezTo>
                  <a:cubicBezTo>
                    <a:pt x="187" y="186"/>
                    <a:pt x="187" y="93"/>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7"/>
            <p:cNvSpPr/>
            <p:nvPr/>
          </p:nvSpPr>
          <p:spPr>
            <a:xfrm>
              <a:off x="721700" y="2327800"/>
              <a:ext cx="1710700" cy="1241675"/>
            </a:xfrm>
            <a:custGeom>
              <a:avLst/>
              <a:gdLst/>
              <a:ahLst/>
              <a:cxnLst/>
              <a:rect l="l" t="t" r="r" b="b"/>
              <a:pathLst>
                <a:path w="68428" h="49667" extrusionOk="0">
                  <a:moveTo>
                    <a:pt x="46468" y="1"/>
                  </a:moveTo>
                  <a:cubicBezTo>
                    <a:pt x="46328" y="1"/>
                    <a:pt x="46084" y="47"/>
                    <a:pt x="45991" y="47"/>
                  </a:cubicBezTo>
                  <a:lnTo>
                    <a:pt x="10608" y="47"/>
                  </a:lnTo>
                  <a:cubicBezTo>
                    <a:pt x="7119" y="47"/>
                    <a:pt x="3676" y="47"/>
                    <a:pt x="233" y="94"/>
                  </a:cubicBezTo>
                  <a:cubicBezTo>
                    <a:pt x="47" y="94"/>
                    <a:pt x="0" y="94"/>
                    <a:pt x="0" y="187"/>
                  </a:cubicBezTo>
                  <a:cubicBezTo>
                    <a:pt x="0" y="234"/>
                    <a:pt x="0" y="292"/>
                    <a:pt x="47" y="338"/>
                  </a:cubicBezTo>
                  <a:lnTo>
                    <a:pt x="47" y="385"/>
                  </a:lnTo>
                  <a:lnTo>
                    <a:pt x="67939" y="385"/>
                  </a:lnTo>
                  <a:lnTo>
                    <a:pt x="67939" y="478"/>
                  </a:lnTo>
                  <a:lnTo>
                    <a:pt x="67986" y="49667"/>
                  </a:lnTo>
                  <a:lnTo>
                    <a:pt x="68044" y="49667"/>
                  </a:lnTo>
                  <a:cubicBezTo>
                    <a:pt x="68137" y="49574"/>
                    <a:pt x="68184" y="49481"/>
                    <a:pt x="68230" y="49376"/>
                  </a:cubicBezTo>
                  <a:lnTo>
                    <a:pt x="68230" y="49190"/>
                  </a:lnTo>
                  <a:lnTo>
                    <a:pt x="68230" y="49085"/>
                  </a:lnTo>
                  <a:lnTo>
                    <a:pt x="68230" y="48271"/>
                  </a:lnTo>
                  <a:lnTo>
                    <a:pt x="68230" y="48167"/>
                  </a:lnTo>
                  <a:cubicBezTo>
                    <a:pt x="68277" y="46666"/>
                    <a:pt x="68277" y="45212"/>
                    <a:pt x="68277" y="43758"/>
                  </a:cubicBezTo>
                  <a:lnTo>
                    <a:pt x="68277" y="43560"/>
                  </a:lnTo>
                  <a:lnTo>
                    <a:pt x="68277" y="43514"/>
                  </a:lnTo>
                  <a:lnTo>
                    <a:pt x="68277" y="43084"/>
                  </a:lnTo>
                  <a:lnTo>
                    <a:pt x="68277" y="42979"/>
                  </a:lnTo>
                  <a:lnTo>
                    <a:pt x="68277" y="42886"/>
                  </a:lnTo>
                  <a:lnTo>
                    <a:pt x="68277" y="42165"/>
                  </a:lnTo>
                  <a:lnTo>
                    <a:pt x="68277" y="41478"/>
                  </a:lnTo>
                  <a:lnTo>
                    <a:pt x="68277" y="39978"/>
                  </a:lnTo>
                  <a:lnTo>
                    <a:pt x="68277" y="36058"/>
                  </a:lnTo>
                  <a:lnTo>
                    <a:pt x="68277" y="31115"/>
                  </a:lnTo>
                  <a:lnTo>
                    <a:pt x="68277" y="25730"/>
                  </a:lnTo>
                  <a:lnTo>
                    <a:pt x="68277" y="25299"/>
                  </a:lnTo>
                  <a:lnTo>
                    <a:pt x="68277" y="25241"/>
                  </a:lnTo>
                  <a:lnTo>
                    <a:pt x="68277" y="2560"/>
                  </a:lnTo>
                  <a:lnTo>
                    <a:pt x="68428" y="2176"/>
                  </a:lnTo>
                  <a:cubicBezTo>
                    <a:pt x="68381" y="2129"/>
                    <a:pt x="68381" y="2129"/>
                    <a:pt x="68335" y="2083"/>
                  </a:cubicBezTo>
                  <a:lnTo>
                    <a:pt x="68277" y="2036"/>
                  </a:lnTo>
                  <a:lnTo>
                    <a:pt x="68277" y="1932"/>
                  </a:lnTo>
                  <a:lnTo>
                    <a:pt x="68277" y="1839"/>
                  </a:lnTo>
                  <a:cubicBezTo>
                    <a:pt x="68277" y="1501"/>
                    <a:pt x="68277" y="1106"/>
                    <a:pt x="68230" y="722"/>
                  </a:cubicBezTo>
                  <a:lnTo>
                    <a:pt x="68230" y="385"/>
                  </a:lnTo>
                  <a:lnTo>
                    <a:pt x="68230" y="141"/>
                  </a:lnTo>
                  <a:lnTo>
                    <a:pt x="67509" y="141"/>
                  </a:lnTo>
                  <a:cubicBezTo>
                    <a:pt x="67311" y="94"/>
                    <a:pt x="67067" y="94"/>
                    <a:pt x="66881" y="94"/>
                  </a:cubicBezTo>
                  <a:lnTo>
                    <a:pt x="62275" y="94"/>
                  </a:lnTo>
                  <a:lnTo>
                    <a:pt x="62275" y="47"/>
                  </a:lnTo>
                  <a:lnTo>
                    <a:pt x="61879" y="47"/>
                  </a:lnTo>
                  <a:lnTo>
                    <a:pt x="61833" y="94"/>
                  </a:lnTo>
                  <a:lnTo>
                    <a:pt x="61833" y="47"/>
                  </a:lnTo>
                  <a:lnTo>
                    <a:pt x="46666" y="47"/>
                  </a:lnTo>
                  <a:cubicBezTo>
                    <a:pt x="46572" y="47"/>
                    <a:pt x="46468" y="1"/>
                    <a:pt x="46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7"/>
            <p:cNvSpPr/>
            <p:nvPr/>
          </p:nvSpPr>
          <p:spPr>
            <a:xfrm>
              <a:off x="2428600" y="3416800"/>
              <a:ext cx="25" cy="25"/>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7"/>
            <p:cNvSpPr/>
            <p:nvPr/>
          </p:nvSpPr>
          <p:spPr>
            <a:xfrm>
              <a:off x="2428600" y="3404875"/>
              <a:ext cx="25" cy="10775"/>
            </a:xfrm>
            <a:custGeom>
              <a:avLst/>
              <a:gdLst/>
              <a:ahLst/>
              <a:cxnLst/>
              <a:rect l="l" t="t" r="r" b="b"/>
              <a:pathLst>
                <a:path w="1" h="431" extrusionOk="0">
                  <a:moveTo>
                    <a:pt x="1" y="47"/>
                  </a:moveTo>
                  <a:lnTo>
                    <a:pt x="1" y="1"/>
                  </a:lnTo>
                  <a:lnTo>
                    <a:pt x="1" y="431"/>
                  </a:lnTo>
                  <a:lnTo>
                    <a:pt x="1" y="43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7"/>
            <p:cNvSpPr/>
            <p:nvPr/>
          </p:nvSpPr>
          <p:spPr>
            <a:xfrm>
              <a:off x="2428600" y="3381900"/>
              <a:ext cx="25" cy="18050"/>
            </a:xfrm>
            <a:custGeom>
              <a:avLst/>
              <a:gdLst/>
              <a:ahLst/>
              <a:cxnLst/>
              <a:rect l="l" t="t" r="r" b="b"/>
              <a:pathLst>
                <a:path w="1" h="722" extrusionOk="0">
                  <a:moveTo>
                    <a:pt x="1" y="1"/>
                  </a:moveTo>
                  <a:lnTo>
                    <a:pt x="1" y="722"/>
                  </a:lnTo>
                  <a:lnTo>
                    <a:pt x="1" y="7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7"/>
            <p:cNvSpPr/>
            <p:nvPr/>
          </p:nvSpPr>
          <p:spPr>
            <a:xfrm>
              <a:off x="2428600" y="3415625"/>
              <a:ext cx="25" cy="1200"/>
            </a:xfrm>
            <a:custGeom>
              <a:avLst/>
              <a:gdLst/>
              <a:ahLst/>
              <a:cxnLst/>
              <a:rect l="l" t="t" r="r" b="b"/>
              <a:pathLst>
                <a:path w="1" h="48" extrusionOk="0">
                  <a:moveTo>
                    <a:pt x="1" y="47"/>
                  </a:moveTo>
                  <a:lnTo>
                    <a:pt x="1" y="47"/>
                  </a:lnTo>
                  <a:lnTo>
                    <a:pt x="1" y="1"/>
                  </a:lnTo>
                  <a:lnTo>
                    <a:pt x="1" y="47"/>
                  </a:lnTo>
                  <a:lnTo>
                    <a:pt x="1" y="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7"/>
            <p:cNvSpPr/>
            <p:nvPr/>
          </p:nvSpPr>
          <p:spPr>
            <a:xfrm>
              <a:off x="2428600" y="3415625"/>
              <a:ext cx="25" cy="1200"/>
            </a:xfrm>
            <a:custGeom>
              <a:avLst/>
              <a:gdLst/>
              <a:ahLst/>
              <a:cxnLst/>
              <a:rect l="l" t="t" r="r" b="b"/>
              <a:pathLst>
                <a:path w="1" h="48" extrusionOk="0">
                  <a:moveTo>
                    <a:pt x="1" y="1"/>
                  </a:moveTo>
                  <a:lnTo>
                    <a:pt x="1" y="1"/>
                  </a:lnTo>
                  <a:lnTo>
                    <a:pt x="1" y="1"/>
                  </a:lnTo>
                  <a:lnTo>
                    <a:pt x="1" y="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7"/>
            <p:cNvSpPr/>
            <p:nvPr/>
          </p:nvSpPr>
          <p:spPr>
            <a:xfrm>
              <a:off x="2428600" y="3416800"/>
              <a:ext cx="25" cy="25"/>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7"/>
            <p:cNvSpPr/>
            <p:nvPr/>
          </p:nvSpPr>
          <p:spPr>
            <a:xfrm>
              <a:off x="2428600" y="3416800"/>
              <a:ext cx="25" cy="25"/>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7"/>
            <p:cNvSpPr/>
            <p:nvPr/>
          </p:nvSpPr>
          <p:spPr>
            <a:xfrm>
              <a:off x="2428600" y="3415625"/>
              <a:ext cx="25" cy="1200"/>
            </a:xfrm>
            <a:custGeom>
              <a:avLst/>
              <a:gdLst/>
              <a:ahLst/>
              <a:cxnLst/>
              <a:rect l="l" t="t" r="r" b="b"/>
              <a:pathLst>
                <a:path w="1" h="48" extrusionOk="0">
                  <a:moveTo>
                    <a:pt x="1" y="47"/>
                  </a:moveTo>
                  <a:lnTo>
                    <a:pt x="1" y="47"/>
                  </a:lnTo>
                  <a:lnTo>
                    <a:pt x="1" y="4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7"/>
            <p:cNvSpPr/>
            <p:nvPr/>
          </p:nvSpPr>
          <p:spPr>
            <a:xfrm>
              <a:off x="2267500" y="2328975"/>
              <a:ext cx="1200" cy="1175"/>
            </a:xfrm>
            <a:custGeom>
              <a:avLst/>
              <a:gdLst/>
              <a:ahLst/>
              <a:cxnLst/>
              <a:rect l="l" t="t" r="r" b="b"/>
              <a:pathLst>
                <a:path w="48" h="47" extrusionOk="0">
                  <a:moveTo>
                    <a:pt x="1" y="0"/>
                  </a:moveTo>
                  <a:lnTo>
                    <a:pt x="1" y="47"/>
                  </a:lnTo>
                  <a:lnTo>
                    <a:pt x="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7"/>
            <p:cNvSpPr/>
            <p:nvPr/>
          </p:nvSpPr>
          <p:spPr>
            <a:xfrm>
              <a:off x="2268675" y="2326350"/>
              <a:ext cx="25" cy="25"/>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7"/>
            <p:cNvSpPr/>
            <p:nvPr/>
          </p:nvSpPr>
          <p:spPr>
            <a:xfrm>
              <a:off x="785675" y="2404000"/>
              <a:ext cx="1555725" cy="1120700"/>
            </a:xfrm>
            <a:custGeom>
              <a:avLst/>
              <a:gdLst/>
              <a:ahLst/>
              <a:cxnLst/>
              <a:rect l="l" t="t" r="r" b="b"/>
              <a:pathLst>
                <a:path w="62229" h="44828" extrusionOk="0">
                  <a:moveTo>
                    <a:pt x="25298" y="0"/>
                  </a:moveTo>
                  <a:cubicBezTo>
                    <a:pt x="17308" y="0"/>
                    <a:pt x="9212" y="47"/>
                    <a:pt x="1361" y="47"/>
                  </a:cubicBezTo>
                  <a:lnTo>
                    <a:pt x="1163" y="47"/>
                  </a:lnTo>
                  <a:cubicBezTo>
                    <a:pt x="1117" y="47"/>
                    <a:pt x="1070" y="93"/>
                    <a:pt x="1070" y="93"/>
                  </a:cubicBezTo>
                  <a:cubicBezTo>
                    <a:pt x="1024" y="198"/>
                    <a:pt x="1024" y="291"/>
                    <a:pt x="1024" y="384"/>
                  </a:cubicBezTo>
                  <a:lnTo>
                    <a:pt x="1024" y="628"/>
                  </a:lnTo>
                  <a:cubicBezTo>
                    <a:pt x="977" y="1117"/>
                    <a:pt x="977" y="1652"/>
                    <a:pt x="977" y="2129"/>
                  </a:cubicBezTo>
                  <a:lnTo>
                    <a:pt x="977" y="30870"/>
                  </a:lnTo>
                  <a:lnTo>
                    <a:pt x="977" y="31987"/>
                  </a:lnTo>
                  <a:lnTo>
                    <a:pt x="779" y="31359"/>
                  </a:lnTo>
                  <a:cubicBezTo>
                    <a:pt x="733" y="31405"/>
                    <a:pt x="733" y="31452"/>
                    <a:pt x="733" y="31498"/>
                  </a:cubicBezTo>
                  <a:lnTo>
                    <a:pt x="733" y="31649"/>
                  </a:lnTo>
                  <a:cubicBezTo>
                    <a:pt x="686" y="32138"/>
                    <a:pt x="640" y="32661"/>
                    <a:pt x="582" y="33196"/>
                  </a:cubicBezTo>
                  <a:cubicBezTo>
                    <a:pt x="535" y="33778"/>
                    <a:pt x="489" y="34406"/>
                    <a:pt x="489" y="35046"/>
                  </a:cubicBezTo>
                  <a:cubicBezTo>
                    <a:pt x="442" y="35918"/>
                    <a:pt x="349" y="36790"/>
                    <a:pt x="291" y="37663"/>
                  </a:cubicBezTo>
                  <a:cubicBezTo>
                    <a:pt x="291" y="38093"/>
                    <a:pt x="244" y="38582"/>
                    <a:pt x="198" y="39059"/>
                  </a:cubicBezTo>
                  <a:cubicBezTo>
                    <a:pt x="151" y="39547"/>
                    <a:pt x="105" y="40036"/>
                    <a:pt x="58" y="40571"/>
                  </a:cubicBezTo>
                  <a:cubicBezTo>
                    <a:pt x="0" y="41152"/>
                    <a:pt x="0" y="41780"/>
                    <a:pt x="0" y="42362"/>
                  </a:cubicBezTo>
                  <a:cubicBezTo>
                    <a:pt x="349" y="40082"/>
                    <a:pt x="442" y="37756"/>
                    <a:pt x="582" y="35523"/>
                  </a:cubicBezTo>
                  <a:cubicBezTo>
                    <a:pt x="640" y="34511"/>
                    <a:pt x="686" y="33441"/>
                    <a:pt x="779" y="32371"/>
                  </a:cubicBezTo>
                  <a:lnTo>
                    <a:pt x="977" y="32429"/>
                  </a:lnTo>
                  <a:lnTo>
                    <a:pt x="977" y="32906"/>
                  </a:lnTo>
                  <a:lnTo>
                    <a:pt x="977" y="44153"/>
                  </a:lnTo>
                  <a:lnTo>
                    <a:pt x="977" y="44200"/>
                  </a:lnTo>
                  <a:cubicBezTo>
                    <a:pt x="977" y="44246"/>
                    <a:pt x="977" y="44397"/>
                    <a:pt x="1024" y="44444"/>
                  </a:cubicBezTo>
                  <a:lnTo>
                    <a:pt x="1070" y="44490"/>
                  </a:lnTo>
                  <a:cubicBezTo>
                    <a:pt x="1221" y="44688"/>
                    <a:pt x="1407" y="44828"/>
                    <a:pt x="1698" y="44828"/>
                  </a:cubicBezTo>
                  <a:lnTo>
                    <a:pt x="61123" y="44828"/>
                  </a:lnTo>
                  <a:cubicBezTo>
                    <a:pt x="61461" y="44828"/>
                    <a:pt x="61751" y="44781"/>
                    <a:pt x="62089" y="44735"/>
                  </a:cubicBezTo>
                  <a:lnTo>
                    <a:pt x="62228" y="44735"/>
                  </a:lnTo>
                  <a:lnTo>
                    <a:pt x="62228" y="44537"/>
                  </a:lnTo>
                  <a:lnTo>
                    <a:pt x="61938" y="44490"/>
                  </a:lnTo>
                  <a:lnTo>
                    <a:pt x="1314" y="44490"/>
                  </a:lnTo>
                  <a:lnTo>
                    <a:pt x="1314" y="291"/>
                  </a:lnTo>
                  <a:lnTo>
                    <a:pt x="61996" y="291"/>
                  </a:lnTo>
                  <a:lnTo>
                    <a:pt x="62135" y="245"/>
                  </a:lnTo>
                  <a:cubicBezTo>
                    <a:pt x="62135" y="0"/>
                    <a:pt x="62089" y="0"/>
                    <a:pt x="61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7"/>
            <p:cNvSpPr/>
            <p:nvPr/>
          </p:nvSpPr>
          <p:spPr>
            <a:xfrm>
              <a:off x="2335550" y="2410100"/>
              <a:ext cx="3525" cy="1200"/>
            </a:xfrm>
            <a:custGeom>
              <a:avLst/>
              <a:gdLst/>
              <a:ahLst/>
              <a:cxnLst/>
              <a:rect l="l" t="t" r="r" b="b"/>
              <a:pathLst>
                <a:path w="141" h="48" extrusionOk="0">
                  <a:moveTo>
                    <a:pt x="1" y="47"/>
                  </a:moveTo>
                  <a:lnTo>
                    <a:pt x="140" y="1"/>
                  </a:lnTo>
                  <a:lnTo>
                    <a:pt x="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7"/>
            <p:cNvSpPr/>
            <p:nvPr/>
          </p:nvSpPr>
          <p:spPr>
            <a:xfrm>
              <a:off x="2334100" y="3516250"/>
              <a:ext cx="7300" cy="1175"/>
            </a:xfrm>
            <a:custGeom>
              <a:avLst/>
              <a:gdLst/>
              <a:ahLst/>
              <a:cxnLst/>
              <a:rect l="l" t="t" r="r" b="b"/>
              <a:pathLst>
                <a:path w="292" h="47" extrusionOk="0">
                  <a:moveTo>
                    <a:pt x="291" y="47"/>
                  </a:moveTo>
                  <a:lnTo>
                    <a:pt x="291" y="47"/>
                  </a:ln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7"/>
            <p:cNvSpPr/>
            <p:nvPr/>
          </p:nvSpPr>
          <p:spPr>
            <a:xfrm>
              <a:off x="2332950" y="3516250"/>
              <a:ext cx="1175" cy="25"/>
            </a:xfrm>
            <a:custGeom>
              <a:avLst/>
              <a:gdLst/>
              <a:ahLst/>
              <a:cxnLst/>
              <a:rect l="l" t="t" r="r" b="b"/>
              <a:pathLst>
                <a:path w="47" h="1" extrusionOk="0">
                  <a:moveTo>
                    <a:pt x="0" y="0"/>
                  </a:moveTo>
                  <a:lnTo>
                    <a:pt x="47" y="0"/>
                  </a:lnTo>
                  <a:lnTo>
                    <a:pt x="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7"/>
            <p:cNvSpPr/>
            <p:nvPr/>
          </p:nvSpPr>
          <p:spPr>
            <a:xfrm>
              <a:off x="2334100" y="3516250"/>
              <a:ext cx="25" cy="25"/>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7"/>
            <p:cNvSpPr/>
            <p:nvPr/>
          </p:nvSpPr>
          <p:spPr>
            <a:xfrm>
              <a:off x="2302700" y="2471750"/>
              <a:ext cx="15725" cy="16025"/>
            </a:xfrm>
            <a:custGeom>
              <a:avLst/>
              <a:gdLst/>
              <a:ahLst/>
              <a:cxnLst/>
              <a:rect l="l" t="t" r="r" b="b"/>
              <a:pathLst>
                <a:path w="629" h="641" extrusionOk="0">
                  <a:moveTo>
                    <a:pt x="338" y="0"/>
                  </a:moveTo>
                  <a:cubicBezTo>
                    <a:pt x="245" y="0"/>
                    <a:pt x="152" y="59"/>
                    <a:pt x="93" y="105"/>
                  </a:cubicBezTo>
                  <a:cubicBezTo>
                    <a:pt x="0" y="198"/>
                    <a:pt x="0" y="245"/>
                    <a:pt x="0" y="349"/>
                  </a:cubicBezTo>
                  <a:cubicBezTo>
                    <a:pt x="0" y="489"/>
                    <a:pt x="93" y="640"/>
                    <a:pt x="291" y="640"/>
                  </a:cubicBezTo>
                  <a:cubicBezTo>
                    <a:pt x="384" y="640"/>
                    <a:pt x="489" y="582"/>
                    <a:pt x="535" y="489"/>
                  </a:cubicBezTo>
                  <a:cubicBezTo>
                    <a:pt x="628" y="442"/>
                    <a:pt x="628" y="349"/>
                    <a:pt x="628" y="245"/>
                  </a:cubicBezTo>
                  <a:cubicBezTo>
                    <a:pt x="628" y="105"/>
                    <a:pt x="535" y="0"/>
                    <a:pt x="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7"/>
            <p:cNvSpPr/>
            <p:nvPr/>
          </p:nvSpPr>
          <p:spPr>
            <a:xfrm>
              <a:off x="2265175" y="3448500"/>
              <a:ext cx="29125" cy="30250"/>
            </a:xfrm>
            <a:custGeom>
              <a:avLst/>
              <a:gdLst/>
              <a:ahLst/>
              <a:cxnLst/>
              <a:rect l="l" t="t" r="r" b="b"/>
              <a:pathLst>
                <a:path w="1165" h="1210" extrusionOk="0">
                  <a:moveTo>
                    <a:pt x="873" y="0"/>
                  </a:moveTo>
                  <a:cubicBezTo>
                    <a:pt x="431" y="245"/>
                    <a:pt x="245" y="675"/>
                    <a:pt x="47" y="1163"/>
                  </a:cubicBezTo>
                  <a:cubicBezTo>
                    <a:pt x="1" y="1163"/>
                    <a:pt x="1" y="1210"/>
                    <a:pt x="47" y="1210"/>
                  </a:cubicBezTo>
                  <a:lnTo>
                    <a:pt x="94" y="1210"/>
                  </a:lnTo>
                  <a:cubicBezTo>
                    <a:pt x="245" y="1117"/>
                    <a:pt x="385" y="1059"/>
                    <a:pt x="431" y="966"/>
                  </a:cubicBezTo>
                  <a:cubicBezTo>
                    <a:pt x="676" y="721"/>
                    <a:pt x="920" y="477"/>
                    <a:pt x="1118" y="186"/>
                  </a:cubicBezTo>
                  <a:cubicBezTo>
                    <a:pt x="1164" y="140"/>
                    <a:pt x="1164" y="93"/>
                    <a:pt x="1164" y="47"/>
                  </a:cubicBezTo>
                  <a:cubicBezTo>
                    <a:pt x="1118" y="0"/>
                    <a:pt x="1071"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7"/>
            <p:cNvSpPr/>
            <p:nvPr/>
          </p:nvSpPr>
          <p:spPr>
            <a:xfrm>
              <a:off x="2291925" y="2426975"/>
              <a:ext cx="18075" cy="19500"/>
            </a:xfrm>
            <a:custGeom>
              <a:avLst/>
              <a:gdLst/>
              <a:ahLst/>
              <a:cxnLst/>
              <a:rect l="l" t="t" r="r" b="b"/>
              <a:pathLst>
                <a:path w="723" h="780" extrusionOk="0">
                  <a:moveTo>
                    <a:pt x="141" y="0"/>
                  </a:moveTo>
                  <a:cubicBezTo>
                    <a:pt x="141" y="47"/>
                    <a:pt x="141" y="47"/>
                    <a:pt x="94" y="47"/>
                  </a:cubicBezTo>
                  <a:cubicBezTo>
                    <a:pt x="94" y="105"/>
                    <a:pt x="48" y="198"/>
                    <a:pt x="1" y="244"/>
                  </a:cubicBezTo>
                  <a:lnTo>
                    <a:pt x="1" y="338"/>
                  </a:lnTo>
                  <a:lnTo>
                    <a:pt x="1" y="442"/>
                  </a:lnTo>
                  <a:cubicBezTo>
                    <a:pt x="1" y="489"/>
                    <a:pt x="1" y="535"/>
                    <a:pt x="48" y="582"/>
                  </a:cubicBezTo>
                  <a:cubicBezTo>
                    <a:pt x="94" y="733"/>
                    <a:pt x="187" y="780"/>
                    <a:pt x="338" y="780"/>
                  </a:cubicBezTo>
                  <a:lnTo>
                    <a:pt x="478" y="780"/>
                  </a:lnTo>
                  <a:cubicBezTo>
                    <a:pt x="583" y="733"/>
                    <a:pt x="629" y="628"/>
                    <a:pt x="676" y="582"/>
                  </a:cubicBezTo>
                  <a:cubicBezTo>
                    <a:pt x="722" y="489"/>
                    <a:pt x="676" y="442"/>
                    <a:pt x="676" y="338"/>
                  </a:cubicBezTo>
                  <a:cubicBezTo>
                    <a:pt x="583" y="198"/>
                    <a:pt x="338" y="0"/>
                    <a:pt x="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7"/>
            <p:cNvSpPr/>
            <p:nvPr/>
          </p:nvSpPr>
          <p:spPr>
            <a:xfrm>
              <a:off x="2245700" y="3404875"/>
              <a:ext cx="36375" cy="42475"/>
            </a:xfrm>
            <a:custGeom>
              <a:avLst/>
              <a:gdLst/>
              <a:ahLst/>
              <a:cxnLst/>
              <a:rect l="l" t="t" r="r" b="b"/>
              <a:pathLst>
                <a:path w="1455" h="1699" extrusionOk="0">
                  <a:moveTo>
                    <a:pt x="1315" y="1"/>
                  </a:moveTo>
                  <a:cubicBezTo>
                    <a:pt x="1268" y="1"/>
                    <a:pt x="1210" y="1"/>
                    <a:pt x="1164" y="47"/>
                  </a:cubicBezTo>
                  <a:cubicBezTo>
                    <a:pt x="978" y="245"/>
                    <a:pt x="733" y="477"/>
                    <a:pt x="582" y="722"/>
                  </a:cubicBezTo>
                  <a:cubicBezTo>
                    <a:pt x="396" y="966"/>
                    <a:pt x="198" y="1257"/>
                    <a:pt x="47" y="1548"/>
                  </a:cubicBezTo>
                  <a:lnTo>
                    <a:pt x="1" y="1641"/>
                  </a:lnTo>
                  <a:lnTo>
                    <a:pt x="1" y="1699"/>
                  </a:lnTo>
                  <a:cubicBezTo>
                    <a:pt x="47" y="1699"/>
                    <a:pt x="47" y="1699"/>
                    <a:pt x="47" y="1641"/>
                  </a:cubicBezTo>
                  <a:cubicBezTo>
                    <a:pt x="443" y="1303"/>
                    <a:pt x="873" y="873"/>
                    <a:pt x="1315" y="431"/>
                  </a:cubicBezTo>
                  <a:cubicBezTo>
                    <a:pt x="1361" y="384"/>
                    <a:pt x="1361" y="291"/>
                    <a:pt x="1408" y="187"/>
                  </a:cubicBezTo>
                  <a:cubicBezTo>
                    <a:pt x="1408" y="187"/>
                    <a:pt x="1408" y="140"/>
                    <a:pt x="1455" y="140"/>
                  </a:cubicBezTo>
                  <a:lnTo>
                    <a:pt x="1408" y="94"/>
                  </a:lnTo>
                  <a:cubicBezTo>
                    <a:pt x="1408" y="47"/>
                    <a:pt x="1361" y="1"/>
                    <a:pt x="1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7"/>
            <p:cNvSpPr/>
            <p:nvPr/>
          </p:nvSpPr>
          <p:spPr>
            <a:xfrm>
              <a:off x="2227675" y="3551425"/>
              <a:ext cx="75050" cy="3525"/>
            </a:xfrm>
            <a:custGeom>
              <a:avLst/>
              <a:gdLst/>
              <a:ahLst/>
              <a:cxnLst/>
              <a:rect l="l" t="t" r="r" b="b"/>
              <a:pathLst>
                <a:path w="3002" h="141" extrusionOk="0">
                  <a:moveTo>
                    <a:pt x="140" y="1"/>
                  </a:moveTo>
                  <a:cubicBezTo>
                    <a:pt x="93" y="1"/>
                    <a:pt x="47" y="1"/>
                    <a:pt x="0" y="47"/>
                  </a:cubicBezTo>
                  <a:cubicBezTo>
                    <a:pt x="47" y="47"/>
                    <a:pt x="93" y="94"/>
                    <a:pt x="93" y="94"/>
                  </a:cubicBezTo>
                  <a:cubicBezTo>
                    <a:pt x="919" y="140"/>
                    <a:pt x="1838" y="140"/>
                    <a:pt x="2862" y="140"/>
                  </a:cubicBezTo>
                  <a:cubicBezTo>
                    <a:pt x="2908" y="140"/>
                    <a:pt x="2955" y="94"/>
                    <a:pt x="3001" y="94"/>
                  </a:cubicBezTo>
                  <a:cubicBezTo>
                    <a:pt x="2955" y="47"/>
                    <a:pt x="2908" y="47"/>
                    <a:pt x="2862" y="47"/>
                  </a:cubicBezTo>
                  <a:lnTo>
                    <a:pt x="1164" y="47"/>
                  </a:lnTo>
                  <a:lnTo>
                    <a:pt x="1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7"/>
            <p:cNvSpPr/>
            <p:nvPr/>
          </p:nvSpPr>
          <p:spPr>
            <a:xfrm>
              <a:off x="2236100" y="3368525"/>
              <a:ext cx="38700" cy="43650"/>
            </a:xfrm>
            <a:custGeom>
              <a:avLst/>
              <a:gdLst/>
              <a:ahLst/>
              <a:cxnLst/>
              <a:rect l="l" t="t" r="r" b="b"/>
              <a:pathLst>
                <a:path w="1548" h="1746" extrusionOk="0">
                  <a:moveTo>
                    <a:pt x="1408" y="1"/>
                  </a:moveTo>
                  <a:cubicBezTo>
                    <a:pt x="1362" y="1"/>
                    <a:pt x="1303" y="47"/>
                    <a:pt x="1210" y="94"/>
                  </a:cubicBezTo>
                  <a:cubicBezTo>
                    <a:pt x="1164" y="245"/>
                    <a:pt x="1071" y="338"/>
                    <a:pt x="966" y="431"/>
                  </a:cubicBezTo>
                  <a:cubicBezTo>
                    <a:pt x="722" y="675"/>
                    <a:pt x="536" y="966"/>
                    <a:pt x="292" y="1257"/>
                  </a:cubicBezTo>
                  <a:cubicBezTo>
                    <a:pt x="198" y="1350"/>
                    <a:pt x="140" y="1501"/>
                    <a:pt x="47" y="1641"/>
                  </a:cubicBezTo>
                  <a:cubicBezTo>
                    <a:pt x="47" y="1699"/>
                    <a:pt x="47" y="1699"/>
                    <a:pt x="1" y="1745"/>
                  </a:cubicBezTo>
                  <a:cubicBezTo>
                    <a:pt x="47" y="1745"/>
                    <a:pt x="47" y="1745"/>
                    <a:pt x="94" y="1699"/>
                  </a:cubicBezTo>
                  <a:cubicBezTo>
                    <a:pt x="140" y="1641"/>
                    <a:pt x="198" y="1641"/>
                    <a:pt x="245" y="1594"/>
                  </a:cubicBezTo>
                  <a:cubicBezTo>
                    <a:pt x="431" y="1455"/>
                    <a:pt x="629" y="1257"/>
                    <a:pt x="780" y="1117"/>
                  </a:cubicBezTo>
                  <a:cubicBezTo>
                    <a:pt x="1071" y="873"/>
                    <a:pt x="1257" y="582"/>
                    <a:pt x="1501" y="291"/>
                  </a:cubicBezTo>
                  <a:cubicBezTo>
                    <a:pt x="1501" y="245"/>
                    <a:pt x="1548" y="187"/>
                    <a:pt x="1548" y="140"/>
                  </a:cubicBezTo>
                  <a:cubicBezTo>
                    <a:pt x="1501" y="94"/>
                    <a:pt x="1501" y="47"/>
                    <a:pt x="1455" y="47"/>
                  </a:cubicBezTo>
                  <a:cubicBezTo>
                    <a:pt x="1455" y="1"/>
                    <a:pt x="1408" y="1"/>
                    <a:pt x="1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7"/>
            <p:cNvSpPr/>
            <p:nvPr/>
          </p:nvSpPr>
          <p:spPr>
            <a:xfrm>
              <a:off x="2243375" y="2508100"/>
              <a:ext cx="42475" cy="19500"/>
            </a:xfrm>
            <a:custGeom>
              <a:avLst/>
              <a:gdLst/>
              <a:ahLst/>
              <a:cxnLst/>
              <a:rect l="l" t="t" r="r" b="b"/>
              <a:pathLst>
                <a:path w="1699" h="780" extrusionOk="0">
                  <a:moveTo>
                    <a:pt x="140" y="0"/>
                  </a:moveTo>
                  <a:cubicBezTo>
                    <a:pt x="94" y="0"/>
                    <a:pt x="47" y="59"/>
                    <a:pt x="47" y="59"/>
                  </a:cubicBezTo>
                  <a:cubicBezTo>
                    <a:pt x="1" y="105"/>
                    <a:pt x="1" y="198"/>
                    <a:pt x="47" y="245"/>
                  </a:cubicBezTo>
                  <a:cubicBezTo>
                    <a:pt x="245" y="535"/>
                    <a:pt x="826" y="780"/>
                    <a:pt x="1303" y="780"/>
                  </a:cubicBezTo>
                  <a:cubicBezTo>
                    <a:pt x="1408" y="780"/>
                    <a:pt x="1501" y="780"/>
                    <a:pt x="1594" y="733"/>
                  </a:cubicBezTo>
                  <a:cubicBezTo>
                    <a:pt x="1652" y="733"/>
                    <a:pt x="1652" y="733"/>
                    <a:pt x="1699" y="687"/>
                  </a:cubicBezTo>
                  <a:cubicBezTo>
                    <a:pt x="1652" y="640"/>
                    <a:pt x="1594" y="640"/>
                    <a:pt x="1548" y="582"/>
                  </a:cubicBezTo>
                  <a:lnTo>
                    <a:pt x="1501" y="582"/>
                  </a:lnTo>
                  <a:cubicBezTo>
                    <a:pt x="1071" y="396"/>
                    <a:pt x="629" y="198"/>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7"/>
            <p:cNvSpPr/>
            <p:nvPr/>
          </p:nvSpPr>
          <p:spPr>
            <a:xfrm>
              <a:off x="2262850" y="2464475"/>
              <a:ext cx="15725" cy="18350"/>
            </a:xfrm>
            <a:custGeom>
              <a:avLst/>
              <a:gdLst/>
              <a:ahLst/>
              <a:cxnLst/>
              <a:rect l="l" t="t" r="r" b="b"/>
              <a:pathLst>
                <a:path w="629" h="734" extrusionOk="0">
                  <a:moveTo>
                    <a:pt x="292" y="1"/>
                  </a:moveTo>
                  <a:cubicBezTo>
                    <a:pt x="187" y="1"/>
                    <a:pt x="140" y="1"/>
                    <a:pt x="94" y="59"/>
                  </a:cubicBezTo>
                  <a:cubicBezTo>
                    <a:pt x="47" y="152"/>
                    <a:pt x="1" y="245"/>
                    <a:pt x="1" y="396"/>
                  </a:cubicBezTo>
                  <a:cubicBezTo>
                    <a:pt x="1" y="582"/>
                    <a:pt x="140" y="733"/>
                    <a:pt x="292" y="733"/>
                  </a:cubicBezTo>
                  <a:cubicBezTo>
                    <a:pt x="385" y="733"/>
                    <a:pt x="478" y="687"/>
                    <a:pt x="524" y="640"/>
                  </a:cubicBezTo>
                  <a:cubicBezTo>
                    <a:pt x="629" y="582"/>
                    <a:pt x="629" y="489"/>
                    <a:pt x="629" y="396"/>
                  </a:cubicBezTo>
                  <a:cubicBezTo>
                    <a:pt x="629" y="198"/>
                    <a:pt x="431"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7"/>
            <p:cNvSpPr/>
            <p:nvPr/>
          </p:nvSpPr>
          <p:spPr>
            <a:xfrm>
              <a:off x="2199750" y="3534575"/>
              <a:ext cx="34050" cy="3500"/>
            </a:xfrm>
            <a:custGeom>
              <a:avLst/>
              <a:gdLst/>
              <a:ahLst/>
              <a:cxnLst/>
              <a:rect l="l" t="t" r="r" b="b"/>
              <a:pathLst>
                <a:path w="1362" h="140" extrusionOk="0">
                  <a:moveTo>
                    <a:pt x="338" y="0"/>
                  </a:moveTo>
                  <a:cubicBezTo>
                    <a:pt x="199" y="0"/>
                    <a:pt x="94" y="47"/>
                    <a:pt x="1" y="47"/>
                  </a:cubicBezTo>
                  <a:cubicBezTo>
                    <a:pt x="245" y="93"/>
                    <a:pt x="582" y="140"/>
                    <a:pt x="873" y="140"/>
                  </a:cubicBezTo>
                  <a:cubicBezTo>
                    <a:pt x="1013" y="140"/>
                    <a:pt x="1164" y="140"/>
                    <a:pt x="1304" y="93"/>
                  </a:cubicBezTo>
                  <a:lnTo>
                    <a:pt x="1362" y="93"/>
                  </a:lnTo>
                  <a:cubicBezTo>
                    <a:pt x="1257" y="93"/>
                    <a:pt x="1210" y="93"/>
                    <a:pt x="1117" y="47"/>
                  </a:cubicBezTo>
                  <a:cubicBezTo>
                    <a:pt x="827" y="47"/>
                    <a:pt x="582" y="0"/>
                    <a:pt x="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7"/>
            <p:cNvSpPr/>
            <p:nvPr/>
          </p:nvSpPr>
          <p:spPr>
            <a:xfrm>
              <a:off x="2177950" y="2441200"/>
              <a:ext cx="38700" cy="50050"/>
            </a:xfrm>
            <a:custGeom>
              <a:avLst/>
              <a:gdLst/>
              <a:ahLst/>
              <a:cxnLst/>
              <a:rect l="l" t="t" r="r" b="b"/>
              <a:pathLst>
                <a:path w="1548" h="2002" extrusionOk="0">
                  <a:moveTo>
                    <a:pt x="192" y="1"/>
                  </a:moveTo>
                  <a:cubicBezTo>
                    <a:pt x="176" y="1"/>
                    <a:pt x="159" y="4"/>
                    <a:pt x="140" y="13"/>
                  </a:cubicBezTo>
                  <a:cubicBezTo>
                    <a:pt x="94" y="13"/>
                    <a:pt x="47" y="117"/>
                    <a:pt x="47" y="164"/>
                  </a:cubicBezTo>
                  <a:lnTo>
                    <a:pt x="0" y="164"/>
                  </a:lnTo>
                  <a:cubicBezTo>
                    <a:pt x="94" y="932"/>
                    <a:pt x="431" y="1467"/>
                    <a:pt x="1071" y="1862"/>
                  </a:cubicBezTo>
                  <a:cubicBezTo>
                    <a:pt x="1164" y="1909"/>
                    <a:pt x="1303" y="1955"/>
                    <a:pt x="1454" y="1955"/>
                  </a:cubicBezTo>
                  <a:cubicBezTo>
                    <a:pt x="1501" y="2002"/>
                    <a:pt x="1501" y="2002"/>
                    <a:pt x="1547" y="2002"/>
                  </a:cubicBezTo>
                  <a:cubicBezTo>
                    <a:pt x="1501" y="2002"/>
                    <a:pt x="1501" y="1955"/>
                    <a:pt x="1501" y="1955"/>
                  </a:cubicBezTo>
                  <a:lnTo>
                    <a:pt x="1501" y="1909"/>
                  </a:lnTo>
                  <a:cubicBezTo>
                    <a:pt x="1408" y="1758"/>
                    <a:pt x="1303" y="1618"/>
                    <a:pt x="1210" y="1513"/>
                  </a:cubicBezTo>
                  <a:cubicBezTo>
                    <a:pt x="722" y="1083"/>
                    <a:pt x="431" y="641"/>
                    <a:pt x="338" y="164"/>
                  </a:cubicBezTo>
                  <a:cubicBezTo>
                    <a:pt x="300" y="78"/>
                    <a:pt x="262"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7"/>
            <p:cNvSpPr/>
            <p:nvPr/>
          </p:nvSpPr>
          <p:spPr>
            <a:xfrm>
              <a:off x="2065125" y="3549100"/>
              <a:ext cx="107900" cy="7300"/>
            </a:xfrm>
            <a:custGeom>
              <a:avLst/>
              <a:gdLst/>
              <a:ahLst/>
              <a:cxnLst/>
              <a:rect l="l" t="t" r="r" b="b"/>
              <a:pathLst>
                <a:path w="4316" h="292" extrusionOk="0">
                  <a:moveTo>
                    <a:pt x="3978" y="1"/>
                  </a:moveTo>
                  <a:cubicBezTo>
                    <a:pt x="2769" y="47"/>
                    <a:pt x="1513" y="94"/>
                    <a:pt x="59" y="140"/>
                  </a:cubicBezTo>
                  <a:cubicBezTo>
                    <a:pt x="59" y="140"/>
                    <a:pt x="0" y="140"/>
                    <a:pt x="0" y="187"/>
                  </a:cubicBezTo>
                  <a:lnTo>
                    <a:pt x="59" y="233"/>
                  </a:lnTo>
                  <a:cubicBezTo>
                    <a:pt x="349" y="233"/>
                    <a:pt x="582" y="292"/>
                    <a:pt x="826" y="292"/>
                  </a:cubicBezTo>
                  <a:lnTo>
                    <a:pt x="931" y="292"/>
                  </a:lnTo>
                  <a:cubicBezTo>
                    <a:pt x="1268" y="292"/>
                    <a:pt x="1652" y="292"/>
                    <a:pt x="1943" y="233"/>
                  </a:cubicBezTo>
                  <a:lnTo>
                    <a:pt x="3978" y="233"/>
                  </a:lnTo>
                  <a:cubicBezTo>
                    <a:pt x="4071" y="187"/>
                    <a:pt x="4223" y="187"/>
                    <a:pt x="4269" y="140"/>
                  </a:cubicBezTo>
                  <a:cubicBezTo>
                    <a:pt x="4269" y="140"/>
                    <a:pt x="4316" y="140"/>
                    <a:pt x="4316" y="94"/>
                  </a:cubicBezTo>
                  <a:cubicBezTo>
                    <a:pt x="4269" y="47"/>
                    <a:pt x="4269" y="1"/>
                    <a:pt x="4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7"/>
            <p:cNvSpPr/>
            <p:nvPr/>
          </p:nvSpPr>
          <p:spPr>
            <a:xfrm>
              <a:off x="2139275" y="2458675"/>
              <a:ext cx="11950" cy="14550"/>
            </a:xfrm>
            <a:custGeom>
              <a:avLst/>
              <a:gdLst/>
              <a:ahLst/>
              <a:cxnLst/>
              <a:rect l="l" t="t" r="r" b="b"/>
              <a:pathLst>
                <a:path w="478" h="582" extrusionOk="0">
                  <a:moveTo>
                    <a:pt x="233" y="0"/>
                  </a:moveTo>
                  <a:cubicBezTo>
                    <a:pt x="94" y="0"/>
                    <a:pt x="0" y="93"/>
                    <a:pt x="0" y="233"/>
                  </a:cubicBezTo>
                  <a:cubicBezTo>
                    <a:pt x="0" y="430"/>
                    <a:pt x="94" y="582"/>
                    <a:pt x="233" y="582"/>
                  </a:cubicBezTo>
                  <a:cubicBezTo>
                    <a:pt x="384" y="582"/>
                    <a:pt x="477" y="430"/>
                    <a:pt x="477" y="291"/>
                  </a:cubicBezTo>
                  <a:cubicBezTo>
                    <a:pt x="477" y="233"/>
                    <a:pt x="477" y="140"/>
                    <a:pt x="431" y="93"/>
                  </a:cubicBezTo>
                  <a:cubicBezTo>
                    <a:pt x="384" y="47"/>
                    <a:pt x="291" y="0"/>
                    <a:pt x="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7"/>
            <p:cNvSpPr/>
            <p:nvPr/>
          </p:nvSpPr>
          <p:spPr>
            <a:xfrm>
              <a:off x="2132000" y="2502275"/>
              <a:ext cx="14575" cy="15725"/>
            </a:xfrm>
            <a:custGeom>
              <a:avLst/>
              <a:gdLst/>
              <a:ahLst/>
              <a:cxnLst/>
              <a:rect l="l" t="t" r="r" b="b"/>
              <a:pathLst>
                <a:path w="583" h="629" extrusionOk="0">
                  <a:moveTo>
                    <a:pt x="291" y="1"/>
                  </a:moveTo>
                  <a:cubicBezTo>
                    <a:pt x="140" y="1"/>
                    <a:pt x="1" y="140"/>
                    <a:pt x="1" y="338"/>
                  </a:cubicBezTo>
                  <a:cubicBezTo>
                    <a:pt x="1" y="431"/>
                    <a:pt x="1" y="478"/>
                    <a:pt x="47" y="524"/>
                  </a:cubicBezTo>
                  <a:cubicBezTo>
                    <a:pt x="94" y="582"/>
                    <a:pt x="187" y="629"/>
                    <a:pt x="233" y="629"/>
                  </a:cubicBezTo>
                  <a:cubicBezTo>
                    <a:pt x="431" y="629"/>
                    <a:pt x="582" y="478"/>
                    <a:pt x="582" y="292"/>
                  </a:cubicBezTo>
                  <a:cubicBezTo>
                    <a:pt x="582" y="187"/>
                    <a:pt x="524" y="140"/>
                    <a:pt x="478" y="47"/>
                  </a:cubicBezTo>
                  <a:cubicBezTo>
                    <a:pt x="431" y="1"/>
                    <a:pt x="385"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7"/>
            <p:cNvSpPr/>
            <p:nvPr/>
          </p:nvSpPr>
          <p:spPr>
            <a:xfrm>
              <a:off x="2101475" y="2447625"/>
              <a:ext cx="20675" cy="24150"/>
            </a:xfrm>
            <a:custGeom>
              <a:avLst/>
              <a:gdLst/>
              <a:ahLst/>
              <a:cxnLst/>
              <a:rect l="l" t="t" r="r" b="b"/>
              <a:pathLst>
                <a:path w="827" h="966" extrusionOk="0">
                  <a:moveTo>
                    <a:pt x="291" y="0"/>
                  </a:moveTo>
                  <a:cubicBezTo>
                    <a:pt x="152" y="0"/>
                    <a:pt x="0" y="244"/>
                    <a:pt x="0" y="582"/>
                  </a:cubicBezTo>
                  <a:cubicBezTo>
                    <a:pt x="0" y="675"/>
                    <a:pt x="0" y="779"/>
                    <a:pt x="105" y="826"/>
                  </a:cubicBezTo>
                  <a:cubicBezTo>
                    <a:pt x="152" y="919"/>
                    <a:pt x="245" y="965"/>
                    <a:pt x="349" y="965"/>
                  </a:cubicBezTo>
                  <a:cubicBezTo>
                    <a:pt x="582" y="965"/>
                    <a:pt x="826" y="733"/>
                    <a:pt x="826" y="489"/>
                  </a:cubicBezTo>
                  <a:cubicBezTo>
                    <a:pt x="826" y="291"/>
                    <a:pt x="535"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7"/>
            <p:cNvSpPr/>
            <p:nvPr/>
          </p:nvSpPr>
          <p:spPr>
            <a:xfrm>
              <a:off x="1170950" y="3544175"/>
              <a:ext cx="813075" cy="9600"/>
            </a:xfrm>
            <a:custGeom>
              <a:avLst/>
              <a:gdLst/>
              <a:ahLst/>
              <a:cxnLst/>
              <a:rect l="l" t="t" r="r" b="b"/>
              <a:pathLst>
                <a:path w="32523" h="384" extrusionOk="0">
                  <a:moveTo>
                    <a:pt x="3106" y="0"/>
                  </a:moveTo>
                  <a:cubicBezTo>
                    <a:pt x="2141" y="0"/>
                    <a:pt x="1269" y="47"/>
                    <a:pt x="489" y="93"/>
                  </a:cubicBezTo>
                  <a:lnTo>
                    <a:pt x="1" y="140"/>
                  </a:lnTo>
                  <a:cubicBezTo>
                    <a:pt x="59" y="140"/>
                    <a:pt x="105" y="140"/>
                    <a:pt x="152" y="198"/>
                  </a:cubicBezTo>
                  <a:cubicBezTo>
                    <a:pt x="396" y="198"/>
                    <a:pt x="733" y="198"/>
                    <a:pt x="1071" y="244"/>
                  </a:cubicBezTo>
                  <a:lnTo>
                    <a:pt x="3548" y="244"/>
                  </a:lnTo>
                  <a:cubicBezTo>
                    <a:pt x="5002" y="244"/>
                    <a:pt x="6398" y="244"/>
                    <a:pt x="7805" y="291"/>
                  </a:cubicBezTo>
                  <a:cubicBezTo>
                    <a:pt x="9457" y="337"/>
                    <a:pt x="27393" y="384"/>
                    <a:pt x="29661" y="384"/>
                  </a:cubicBezTo>
                  <a:lnTo>
                    <a:pt x="32522" y="384"/>
                  </a:lnTo>
                  <a:cubicBezTo>
                    <a:pt x="31557" y="291"/>
                    <a:pt x="30533" y="244"/>
                    <a:pt x="29568" y="198"/>
                  </a:cubicBezTo>
                  <a:cubicBezTo>
                    <a:pt x="27823" y="140"/>
                    <a:pt x="9887" y="93"/>
                    <a:pt x="8143" y="93"/>
                  </a:cubicBezTo>
                  <a:lnTo>
                    <a:pt x="7759" y="93"/>
                  </a:lnTo>
                  <a:cubicBezTo>
                    <a:pt x="7084" y="93"/>
                    <a:pt x="6398" y="47"/>
                    <a:pt x="5723" y="47"/>
                  </a:cubicBezTo>
                  <a:cubicBezTo>
                    <a:pt x="4898" y="0"/>
                    <a:pt x="3979"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7"/>
            <p:cNvSpPr/>
            <p:nvPr/>
          </p:nvSpPr>
          <p:spPr>
            <a:xfrm>
              <a:off x="1239000" y="2378700"/>
              <a:ext cx="184100" cy="17125"/>
            </a:xfrm>
            <a:custGeom>
              <a:avLst/>
              <a:gdLst/>
              <a:ahLst/>
              <a:cxnLst/>
              <a:rect l="l" t="t" r="r" b="b"/>
              <a:pathLst>
                <a:path w="7364" h="685" extrusionOk="0">
                  <a:moveTo>
                    <a:pt x="0" y="0"/>
                  </a:moveTo>
                  <a:cubicBezTo>
                    <a:pt x="94" y="0"/>
                    <a:pt x="187" y="47"/>
                    <a:pt x="291" y="47"/>
                  </a:cubicBezTo>
                  <a:cubicBezTo>
                    <a:pt x="722" y="93"/>
                    <a:pt x="1164" y="140"/>
                    <a:pt x="1594" y="187"/>
                  </a:cubicBezTo>
                  <a:cubicBezTo>
                    <a:pt x="2280" y="233"/>
                    <a:pt x="3001" y="338"/>
                    <a:pt x="3734" y="384"/>
                  </a:cubicBezTo>
                  <a:cubicBezTo>
                    <a:pt x="3920" y="431"/>
                    <a:pt x="4071" y="431"/>
                    <a:pt x="4258" y="477"/>
                  </a:cubicBezTo>
                  <a:cubicBezTo>
                    <a:pt x="5062" y="568"/>
                    <a:pt x="5822" y="684"/>
                    <a:pt x="6607" y="684"/>
                  </a:cubicBezTo>
                  <a:cubicBezTo>
                    <a:pt x="6730" y="684"/>
                    <a:pt x="6854" y="681"/>
                    <a:pt x="6979" y="675"/>
                  </a:cubicBezTo>
                  <a:lnTo>
                    <a:pt x="7363" y="675"/>
                  </a:lnTo>
                  <a:cubicBezTo>
                    <a:pt x="7363" y="675"/>
                    <a:pt x="7317" y="675"/>
                    <a:pt x="7270" y="629"/>
                  </a:cubicBezTo>
                  <a:cubicBezTo>
                    <a:pt x="6979" y="629"/>
                    <a:pt x="6642" y="582"/>
                    <a:pt x="6351" y="582"/>
                  </a:cubicBezTo>
                  <a:cubicBezTo>
                    <a:pt x="5665" y="477"/>
                    <a:pt x="5037" y="431"/>
                    <a:pt x="4362" y="338"/>
                  </a:cubicBezTo>
                  <a:cubicBezTo>
                    <a:pt x="3094" y="140"/>
                    <a:pt x="1547"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7"/>
            <p:cNvSpPr/>
            <p:nvPr/>
          </p:nvSpPr>
          <p:spPr>
            <a:xfrm>
              <a:off x="823475" y="2363525"/>
              <a:ext cx="307675" cy="11425"/>
            </a:xfrm>
            <a:custGeom>
              <a:avLst/>
              <a:gdLst/>
              <a:ahLst/>
              <a:cxnLst/>
              <a:rect l="l" t="t" r="r" b="b"/>
              <a:pathLst>
                <a:path w="12307" h="457" extrusionOk="0">
                  <a:moveTo>
                    <a:pt x="1334" y="0"/>
                  </a:moveTo>
                  <a:cubicBezTo>
                    <a:pt x="1135" y="0"/>
                    <a:pt x="931" y="6"/>
                    <a:pt x="721" y="26"/>
                  </a:cubicBezTo>
                  <a:cubicBezTo>
                    <a:pt x="477" y="26"/>
                    <a:pt x="233" y="26"/>
                    <a:pt x="0" y="119"/>
                  </a:cubicBezTo>
                  <a:lnTo>
                    <a:pt x="814" y="119"/>
                  </a:lnTo>
                  <a:lnTo>
                    <a:pt x="1547" y="165"/>
                  </a:lnTo>
                  <a:cubicBezTo>
                    <a:pt x="3490" y="212"/>
                    <a:pt x="5467" y="258"/>
                    <a:pt x="7456" y="363"/>
                  </a:cubicBezTo>
                  <a:lnTo>
                    <a:pt x="7944" y="410"/>
                  </a:lnTo>
                  <a:cubicBezTo>
                    <a:pt x="8619" y="410"/>
                    <a:pt x="9305" y="456"/>
                    <a:pt x="9980" y="456"/>
                  </a:cubicBezTo>
                  <a:cubicBezTo>
                    <a:pt x="10608" y="456"/>
                    <a:pt x="11143" y="410"/>
                    <a:pt x="11678" y="363"/>
                  </a:cubicBezTo>
                  <a:cubicBezTo>
                    <a:pt x="11864" y="363"/>
                    <a:pt x="12108" y="317"/>
                    <a:pt x="12306" y="317"/>
                  </a:cubicBezTo>
                  <a:lnTo>
                    <a:pt x="9015" y="317"/>
                  </a:lnTo>
                  <a:cubicBezTo>
                    <a:pt x="8282" y="258"/>
                    <a:pt x="7561" y="212"/>
                    <a:pt x="6828" y="165"/>
                  </a:cubicBezTo>
                  <a:cubicBezTo>
                    <a:pt x="6246" y="165"/>
                    <a:pt x="5665" y="119"/>
                    <a:pt x="5130" y="72"/>
                  </a:cubicBezTo>
                  <a:cubicBezTo>
                    <a:pt x="4362" y="72"/>
                    <a:pt x="3583" y="26"/>
                    <a:pt x="2803" y="26"/>
                  </a:cubicBezTo>
                  <a:lnTo>
                    <a:pt x="2466" y="26"/>
                  </a:lnTo>
                  <a:cubicBezTo>
                    <a:pt x="2109" y="26"/>
                    <a:pt x="1732" y="0"/>
                    <a:pt x="1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7"/>
            <p:cNvSpPr/>
            <p:nvPr/>
          </p:nvSpPr>
          <p:spPr>
            <a:xfrm>
              <a:off x="1086325" y="2425300"/>
              <a:ext cx="26500" cy="27275"/>
            </a:xfrm>
            <a:custGeom>
              <a:avLst/>
              <a:gdLst/>
              <a:ahLst/>
              <a:cxnLst/>
              <a:rect l="l" t="t" r="r" b="b"/>
              <a:pathLst>
                <a:path w="1060" h="1091" extrusionOk="0">
                  <a:moveTo>
                    <a:pt x="920" y="0"/>
                  </a:moveTo>
                  <a:cubicBezTo>
                    <a:pt x="904" y="0"/>
                    <a:pt x="889" y="5"/>
                    <a:pt x="873" y="21"/>
                  </a:cubicBezTo>
                  <a:cubicBezTo>
                    <a:pt x="536" y="265"/>
                    <a:pt x="187" y="556"/>
                    <a:pt x="47" y="940"/>
                  </a:cubicBezTo>
                  <a:cubicBezTo>
                    <a:pt x="1" y="986"/>
                    <a:pt x="47" y="1044"/>
                    <a:pt x="47" y="1091"/>
                  </a:cubicBezTo>
                  <a:cubicBezTo>
                    <a:pt x="94" y="1091"/>
                    <a:pt x="141" y="1091"/>
                    <a:pt x="141" y="1044"/>
                  </a:cubicBezTo>
                  <a:cubicBezTo>
                    <a:pt x="478" y="940"/>
                    <a:pt x="769" y="649"/>
                    <a:pt x="1013" y="218"/>
                  </a:cubicBezTo>
                  <a:lnTo>
                    <a:pt x="1013" y="172"/>
                  </a:lnTo>
                  <a:lnTo>
                    <a:pt x="1059" y="172"/>
                  </a:lnTo>
                  <a:cubicBezTo>
                    <a:pt x="1059" y="114"/>
                    <a:pt x="1013" y="67"/>
                    <a:pt x="1013" y="21"/>
                  </a:cubicBezTo>
                  <a:cubicBezTo>
                    <a:pt x="982" y="21"/>
                    <a:pt x="951"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7"/>
            <p:cNvSpPr/>
            <p:nvPr/>
          </p:nvSpPr>
          <p:spPr>
            <a:xfrm>
              <a:off x="1076450" y="2562775"/>
              <a:ext cx="19500" cy="49750"/>
            </a:xfrm>
            <a:custGeom>
              <a:avLst/>
              <a:gdLst/>
              <a:ahLst/>
              <a:cxnLst/>
              <a:rect l="l" t="t" r="r" b="b"/>
              <a:pathLst>
                <a:path w="780" h="1990" extrusionOk="0">
                  <a:moveTo>
                    <a:pt x="59" y="0"/>
                  </a:moveTo>
                  <a:cubicBezTo>
                    <a:pt x="0" y="47"/>
                    <a:pt x="59" y="140"/>
                    <a:pt x="59" y="198"/>
                  </a:cubicBezTo>
                  <a:cubicBezTo>
                    <a:pt x="152" y="489"/>
                    <a:pt x="198" y="779"/>
                    <a:pt x="245" y="1070"/>
                  </a:cubicBezTo>
                  <a:cubicBezTo>
                    <a:pt x="291" y="1210"/>
                    <a:pt x="349" y="1407"/>
                    <a:pt x="349" y="1547"/>
                  </a:cubicBezTo>
                  <a:lnTo>
                    <a:pt x="396" y="1594"/>
                  </a:lnTo>
                  <a:cubicBezTo>
                    <a:pt x="396" y="1698"/>
                    <a:pt x="442" y="1838"/>
                    <a:pt x="489" y="1943"/>
                  </a:cubicBezTo>
                  <a:lnTo>
                    <a:pt x="489" y="1989"/>
                  </a:lnTo>
                  <a:lnTo>
                    <a:pt x="536" y="1989"/>
                  </a:lnTo>
                  <a:cubicBezTo>
                    <a:pt x="640" y="1884"/>
                    <a:pt x="687" y="1745"/>
                    <a:pt x="733" y="1652"/>
                  </a:cubicBezTo>
                  <a:cubicBezTo>
                    <a:pt x="733" y="1594"/>
                    <a:pt x="733" y="1547"/>
                    <a:pt x="780" y="1547"/>
                  </a:cubicBezTo>
                  <a:lnTo>
                    <a:pt x="733" y="1547"/>
                  </a:lnTo>
                  <a:lnTo>
                    <a:pt x="733" y="1501"/>
                  </a:lnTo>
                  <a:lnTo>
                    <a:pt x="733" y="1361"/>
                  </a:lnTo>
                  <a:cubicBezTo>
                    <a:pt x="733" y="1256"/>
                    <a:pt x="687" y="1210"/>
                    <a:pt x="687" y="1117"/>
                  </a:cubicBezTo>
                  <a:lnTo>
                    <a:pt x="640" y="1012"/>
                  </a:lnTo>
                  <a:cubicBezTo>
                    <a:pt x="536" y="675"/>
                    <a:pt x="442" y="384"/>
                    <a:pt x="291" y="93"/>
                  </a:cubicBezTo>
                  <a:cubicBezTo>
                    <a:pt x="291" y="47"/>
                    <a:pt x="198"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7"/>
            <p:cNvSpPr/>
            <p:nvPr/>
          </p:nvSpPr>
          <p:spPr>
            <a:xfrm>
              <a:off x="1065700" y="2486300"/>
              <a:ext cx="10775" cy="45075"/>
            </a:xfrm>
            <a:custGeom>
              <a:avLst/>
              <a:gdLst/>
              <a:ahLst/>
              <a:cxnLst/>
              <a:rect l="l" t="t" r="r" b="b"/>
              <a:pathLst>
                <a:path w="431" h="1803" extrusionOk="0">
                  <a:moveTo>
                    <a:pt x="244" y="0"/>
                  </a:moveTo>
                  <a:cubicBezTo>
                    <a:pt x="198" y="105"/>
                    <a:pt x="140" y="151"/>
                    <a:pt x="93" y="244"/>
                  </a:cubicBezTo>
                  <a:cubicBezTo>
                    <a:pt x="47" y="582"/>
                    <a:pt x="0" y="931"/>
                    <a:pt x="0" y="1268"/>
                  </a:cubicBezTo>
                  <a:cubicBezTo>
                    <a:pt x="0" y="1512"/>
                    <a:pt x="93" y="1698"/>
                    <a:pt x="291" y="1803"/>
                  </a:cubicBezTo>
                  <a:cubicBezTo>
                    <a:pt x="430" y="1454"/>
                    <a:pt x="430" y="1070"/>
                    <a:pt x="430" y="686"/>
                  </a:cubicBezTo>
                  <a:lnTo>
                    <a:pt x="430" y="58"/>
                  </a:lnTo>
                  <a:lnTo>
                    <a:pt x="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7"/>
            <p:cNvSpPr/>
            <p:nvPr/>
          </p:nvSpPr>
          <p:spPr>
            <a:xfrm>
              <a:off x="1032825" y="2642725"/>
              <a:ext cx="46275" cy="38700"/>
            </a:xfrm>
            <a:custGeom>
              <a:avLst/>
              <a:gdLst/>
              <a:ahLst/>
              <a:cxnLst/>
              <a:rect l="l" t="t" r="r" b="b"/>
              <a:pathLst>
                <a:path w="1851" h="1548" extrusionOk="0">
                  <a:moveTo>
                    <a:pt x="1699" y="1"/>
                  </a:moveTo>
                  <a:cubicBezTo>
                    <a:pt x="1606" y="1"/>
                    <a:pt x="1559" y="47"/>
                    <a:pt x="1455" y="245"/>
                  </a:cubicBezTo>
                  <a:cubicBezTo>
                    <a:pt x="1222" y="629"/>
                    <a:pt x="931" y="966"/>
                    <a:pt x="443" y="1210"/>
                  </a:cubicBezTo>
                  <a:cubicBezTo>
                    <a:pt x="350" y="1257"/>
                    <a:pt x="245" y="1362"/>
                    <a:pt x="105" y="1455"/>
                  </a:cubicBezTo>
                  <a:cubicBezTo>
                    <a:pt x="105" y="1501"/>
                    <a:pt x="59" y="1501"/>
                    <a:pt x="1" y="1548"/>
                  </a:cubicBezTo>
                  <a:lnTo>
                    <a:pt x="292" y="1548"/>
                  </a:lnTo>
                  <a:cubicBezTo>
                    <a:pt x="1071" y="1408"/>
                    <a:pt x="1513" y="1013"/>
                    <a:pt x="1745" y="385"/>
                  </a:cubicBezTo>
                  <a:lnTo>
                    <a:pt x="1745" y="338"/>
                  </a:lnTo>
                  <a:cubicBezTo>
                    <a:pt x="1850" y="140"/>
                    <a:pt x="1850" y="47"/>
                    <a:pt x="1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7"/>
            <p:cNvSpPr/>
            <p:nvPr/>
          </p:nvSpPr>
          <p:spPr>
            <a:xfrm>
              <a:off x="865625" y="2468250"/>
              <a:ext cx="173350" cy="179450"/>
            </a:xfrm>
            <a:custGeom>
              <a:avLst/>
              <a:gdLst/>
              <a:ahLst/>
              <a:cxnLst/>
              <a:rect l="l" t="t" r="r" b="b"/>
              <a:pathLst>
                <a:path w="6934" h="7178" extrusionOk="0">
                  <a:moveTo>
                    <a:pt x="1513" y="1"/>
                  </a:moveTo>
                  <a:cubicBezTo>
                    <a:pt x="1362" y="94"/>
                    <a:pt x="1362" y="199"/>
                    <a:pt x="1362" y="431"/>
                  </a:cubicBezTo>
                  <a:lnTo>
                    <a:pt x="1362" y="780"/>
                  </a:lnTo>
                  <a:cubicBezTo>
                    <a:pt x="1362" y="1257"/>
                    <a:pt x="1362" y="1746"/>
                    <a:pt x="1408" y="2281"/>
                  </a:cubicBezTo>
                  <a:cubicBezTo>
                    <a:pt x="1408" y="2525"/>
                    <a:pt x="1315" y="2758"/>
                    <a:pt x="1117" y="2955"/>
                  </a:cubicBezTo>
                  <a:cubicBezTo>
                    <a:pt x="827" y="3200"/>
                    <a:pt x="536" y="3490"/>
                    <a:pt x="291" y="3781"/>
                  </a:cubicBezTo>
                  <a:lnTo>
                    <a:pt x="105" y="3921"/>
                  </a:lnTo>
                  <a:cubicBezTo>
                    <a:pt x="1" y="4025"/>
                    <a:pt x="1" y="4118"/>
                    <a:pt x="1" y="4165"/>
                  </a:cubicBezTo>
                  <a:cubicBezTo>
                    <a:pt x="1" y="4270"/>
                    <a:pt x="105" y="4363"/>
                    <a:pt x="152" y="4363"/>
                  </a:cubicBezTo>
                  <a:cubicBezTo>
                    <a:pt x="350" y="4502"/>
                    <a:pt x="489" y="4607"/>
                    <a:pt x="687" y="4607"/>
                  </a:cubicBezTo>
                  <a:cubicBezTo>
                    <a:pt x="1071" y="4653"/>
                    <a:pt x="1513" y="4700"/>
                    <a:pt x="1897" y="4700"/>
                  </a:cubicBezTo>
                  <a:cubicBezTo>
                    <a:pt x="2094" y="4700"/>
                    <a:pt x="2234" y="4746"/>
                    <a:pt x="2280" y="4991"/>
                  </a:cubicBezTo>
                  <a:cubicBezTo>
                    <a:pt x="2385" y="5572"/>
                    <a:pt x="2525" y="6154"/>
                    <a:pt x="2676" y="6829"/>
                  </a:cubicBezTo>
                  <a:cubicBezTo>
                    <a:pt x="2722" y="7073"/>
                    <a:pt x="2815" y="7177"/>
                    <a:pt x="2967" y="7177"/>
                  </a:cubicBezTo>
                  <a:cubicBezTo>
                    <a:pt x="3013" y="7177"/>
                    <a:pt x="3106" y="7119"/>
                    <a:pt x="3199" y="7073"/>
                  </a:cubicBezTo>
                  <a:cubicBezTo>
                    <a:pt x="3444" y="6887"/>
                    <a:pt x="3595" y="6642"/>
                    <a:pt x="3688" y="6445"/>
                  </a:cubicBezTo>
                  <a:cubicBezTo>
                    <a:pt x="3886" y="6061"/>
                    <a:pt x="4072" y="5665"/>
                    <a:pt x="4223" y="5282"/>
                  </a:cubicBezTo>
                  <a:cubicBezTo>
                    <a:pt x="4316" y="5142"/>
                    <a:pt x="4362" y="4944"/>
                    <a:pt x="4467" y="4793"/>
                  </a:cubicBezTo>
                  <a:lnTo>
                    <a:pt x="4467" y="4746"/>
                  </a:lnTo>
                  <a:lnTo>
                    <a:pt x="4804" y="4746"/>
                  </a:lnTo>
                  <a:cubicBezTo>
                    <a:pt x="5002" y="4746"/>
                    <a:pt x="5188" y="4700"/>
                    <a:pt x="5386" y="4700"/>
                  </a:cubicBezTo>
                  <a:cubicBezTo>
                    <a:pt x="5921" y="4607"/>
                    <a:pt x="6305" y="4560"/>
                    <a:pt x="6642" y="4456"/>
                  </a:cubicBezTo>
                  <a:cubicBezTo>
                    <a:pt x="6793" y="4409"/>
                    <a:pt x="6887" y="4316"/>
                    <a:pt x="6933" y="4211"/>
                  </a:cubicBezTo>
                  <a:cubicBezTo>
                    <a:pt x="6933" y="4118"/>
                    <a:pt x="6887" y="3979"/>
                    <a:pt x="6793" y="3874"/>
                  </a:cubicBezTo>
                  <a:cubicBezTo>
                    <a:pt x="6747" y="3828"/>
                    <a:pt x="6747" y="3781"/>
                    <a:pt x="6689" y="3781"/>
                  </a:cubicBezTo>
                  <a:lnTo>
                    <a:pt x="6456" y="3583"/>
                  </a:lnTo>
                  <a:cubicBezTo>
                    <a:pt x="6165" y="3339"/>
                    <a:pt x="5816" y="3106"/>
                    <a:pt x="5479" y="2862"/>
                  </a:cubicBezTo>
                  <a:cubicBezTo>
                    <a:pt x="5293" y="2758"/>
                    <a:pt x="5293" y="2618"/>
                    <a:pt x="5340" y="2420"/>
                  </a:cubicBezTo>
                  <a:cubicBezTo>
                    <a:pt x="5479" y="2176"/>
                    <a:pt x="5584" y="1943"/>
                    <a:pt x="5630" y="1653"/>
                  </a:cubicBezTo>
                  <a:cubicBezTo>
                    <a:pt x="5723" y="1455"/>
                    <a:pt x="5770" y="1257"/>
                    <a:pt x="5816" y="1013"/>
                  </a:cubicBezTo>
                  <a:lnTo>
                    <a:pt x="5433" y="966"/>
                  </a:lnTo>
                  <a:lnTo>
                    <a:pt x="5386" y="1211"/>
                  </a:lnTo>
                  <a:cubicBezTo>
                    <a:pt x="5293" y="1362"/>
                    <a:pt x="5235" y="1548"/>
                    <a:pt x="5188" y="1746"/>
                  </a:cubicBezTo>
                  <a:cubicBezTo>
                    <a:pt x="5095" y="1943"/>
                    <a:pt x="5049" y="2129"/>
                    <a:pt x="4944" y="2374"/>
                  </a:cubicBezTo>
                  <a:lnTo>
                    <a:pt x="4851" y="2711"/>
                  </a:lnTo>
                  <a:cubicBezTo>
                    <a:pt x="4804" y="2816"/>
                    <a:pt x="4804" y="2909"/>
                    <a:pt x="4898" y="3002"/>
                  </a:cubicBezTo>
                  <a:cubicBezTo>
                    <a:pt x="5188" y="3200"/>
                    <a:pt x="5479" y="3397"/>
                    <a:pt x="5770" y="3583"/>
                  </a:cubicBezTo>
                  <a:lnTo>
                    <a:pt x="5968" y="3781"/>
                  </a:lnTo>
                  <a:cubicBezTo>
                    <a:pt x="6014" y="3781"/>
                    <a:pt x="6061" y="3828"/>
                    <a:pt x="6107" y="3874"/>
                  </a:cubicBezTo>
                  <a:lnTo>
                    <a:pt x="6212" y="3921"/>
                  </a:lnTo>
                  <a:lnTo>
                    <a:pt x="6212" y="4025"/>
                  </a:lnTo>
                  <a:cubicBezTo>
                    <a:pt x="6212" y="4025"/>
                    <a:pt x="6212" y="4072"/>
                    <a:pt x="6165" y="4072"/>
                  </a:cubicBezTo>
                  <a:lnTo>
                    <a:pt x="6165" y="4118"/>
                  </a:lnTo>
                  <a:lnTo>
                    <a:pt x="6107" y="4165"/>
                  </a:lnTo>
                  <a:lnTo>
                    <a:pt x="5770" y="4165"/>
                  </a:lnTo>
                  <a:cubicBezTo>
                    <a:pt x="5479" y="4211"/>
                    <a:pt x="5235" y="4270"/>
                    <a:pt x="5002" y="4270"/>
                  </a:cubicBezTo>
                  <a:lnTo>
                    <a:pt x="4944" y="4270"/>
                  </a:lnTo>
                  <a:cubicBezTo>
                    <a:pt x="4269" y="4316"/>
                    <a:pt x="4269" y="4316"/>
                    <a:pt x="3979" y="4898"/>
                  </a:cubicBezTo>
                  <a:lnTo>
                    <a:pt x="3548" y="5770"/>
                  </a:lnTo>
                  <a:cubicBezTo>
                    <a:pt x="3490" y="5910"/>
                    <a:pt x="3397" y="6014"/>
                    <a:pt x="3351" y="6154"/>
                  </a:cubicBezTo>
                  <a:cubicBezTo>
                    <a:pt x="3304" y="6200"/>
                    <a:pt x="3304" y="6247"/>
                    <a:pt x="3257" y="6352"/>
                  </a:cubicBezTo>
                  <a:lnTo>
                    <a:pt x="3060" y="6689"/>
                  </a:lnTo>
                  <a:lnTo>
                    <a:pt x="2967" y="6107"/>
                  </a:lnTo>
                  <a:cubicBezTo>
                    <a:pt x="2909" y="5910"/>
                    <a:pt x="2862" y="5665"/>
                    <a:pt x="2815" y="5479"/>
                  </a:cubicBezTo>
                  <a:cubicBezTo>
                    <a:pt x="2769" y="5328"/>
                    <a:pt x="2722" y="5188"/>
                    <a:pt x="2676" y="5037"/>
                  </a:cubicBezTo>
                  <a:cubicBezTo>
                    <a:pt x="2618" y="4991"/>
                    <a:pt x="2618" y="4944"/>
                    <a:pt x="2618" y="4851"/>
                  </a:cubicBezTo>
                  <a:cubicBezTo>
                    <a:pt x="2618" y="4851"/>
                    <a:pt x="2571" y="4851"/>
                    <a:pt x="2571" y="4793"/>
                  </a:cubicBezTo>
                  <a:lnTo>
                    <a:pt x="2571" y="4700"/>
                  </a:lnTo>
                  <a:cubicBezTo>
                    <a:pt x="2525" y="4456"/>
                    <a:pt x="2478" y="4409"/>
                    <a:pt x="2234" y="4363"/>
                  </a:cubicBezTo>
                  <a:lnTo>
                    <a:pt x="1652" y="4363"/>
                  </a:lnTo>
                  <a:cubicBezTo>
                    <a:pt x="1455" y="4363"/>
                    <a:pt x="1269" y="4363"/>
                    <a:pt x="1024" y="4316"/>
                  </a:cubicBezTo>
                  <a:cubicBezTo>
                    <a:pt x="931" y="4316"/>
                    <a:pt x="827" y="4316"/>
                    <a:pt x="733" y="4270"/>
                  </a:cubicBezTo>
                  <a:cubicBezTo>
                    <a:pt x="687" y="4270"/>
                    <a:pt x="640" y="4270"/>
                    <a:pt x="582" y="4211"/>
                  </a:cubicBezTo>
                  <a:lnTo>
                    <a:pt x="396" y="4211"/>
                  </a:lnTo>
                  <a:lnTo>
                    <a:pt x="536" y="4072"/>
                  </a:lnTo>
                  <a:cubicBezTo>
                    <a:pt x="582" y="3979"/>
                    <a:pt x="687" y="3921"/>
                    <a:pt x="733" y="3828"/>
                  </a:cubicBezTo>
                  <a:cubicBezTo>
                    <a:pt x="873" y="3688"/>
                    <a:pt x="1024" y="3490"/>
                    <a:pt x="1222" y="3339"/>
                  </a:cubicBezTo>
                  <a:cubicBezTo>
                    <a:pt x="1652" y="2909"/>
                    <a:pt x="1850" y="2420"/>
                    <a:pt x="1745" y="1792"/>
                  </a:cubicBezTo>
                  <a:cubicBezTo>
                    <a:pt x="1699" y="1501"/>
                    <a:pt x="1699" y="1257"/>
                    <a:pt x="1699" y="920"/>
                  </a:cubicBezTo>
                  <a:cubicBezTo>
                    <a:pt x="1699" y="827"/>
                    <a:pt x="1745" y="676"/>
                    <a:pt x="1745" y="536"/>
                  </a:cubicBezTo>
                  <a:lnTo>
                    <a:pt x="1745" y="338"/>
                  </a:lnTo>
                  <a:lnTo>
                    <a:pt x="1897" y="489"/>
                  </a:lnTo>
                  <a:cubicBezTo>
                    <a:pt x="1990" y="536"/>
                    <a:pt x="2094" y="629"/>
                    <a:pt x="2187" y="676"/>
                  </a:cubicBezTo>
                  <a:cubicBezTo>
                    <a:pt x="2432" y="873"/>
                    <a:pt x="2676" y="1071"/>
                    <a:pt x="2909" y="1257"/>
                  </a:cubicBezTo>
                  <a:cubicBezTo>
                    <a:pt x="3091" y="1409"/>
                    <a:pt x="3270" y="1481"/>
                    <a:pt x="3467" y="1481"/>
                  </a:cubicBezTo>
                  <a:cubicBezTo>
                    <a:pt x="3648" y="1481"/>
                    <a:pt x="3844" y="1420"/>
                    <a:pt x="4072" y="1304"/>
                  </a:cubicBezTo>
                  <a:cubicBezTo>
                    <a:pt x="4362" y="1164"/>
                    <a:pt x="4607" y="1013"/>
                    <a:pt x="4898" y="873"/>
                  </a:cubicBezTo>
                  <a:lnTo>
                    <a:pt x="4711" y="536"/>
                  </a:lnTo>
                  <a:lnTo>
                    <a:pt x="3351" y="1164"/>
                  </a:lnTo>
                  <a:lnTo>
                    <a:pt x="2862" y="780"/>
                  </a:lnTo>
                  <a:cubicBezTo>
                    <a:pt x="2571" y="582"/>
                    <a:pt x="2234" y="338"/>
                    <a:pt x="1943" y="140"/>
                  </a:cubicBezTo>
                  <a:cubicBezTo>
                    <a:pt x="1850" y="47"/>
                    <a:pt x="1745" y="1"/>
                    <a:pt x="1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7"/>
            <p:cNvSpPr/>
            <p:nvPr/>
          </p:nvSpPr>
          <p:spPr>
            <a:xfrm>
              <a:off x="816200" y="3543700"/>
              <a:ext cx="199800" cy="13875"/>
            </a:xfrm>
            <a:custGeom>
              <a:avLst/>
              <a:gdLst/>
              <a:ahLst/>
              <a:cxnLst/>
              <a:rect l="l" t="t" r="r" b="b"/>
              <a:pathLst>
                <a:path w="7992" h="555" extrusionOk="0">
                  <a:moveTo>
                    <a:pt x="1863" y="0"/>
                  </a:moveTo>
                  <a:cubicBezTo>
                    <a:pt x="1279" y="0"/>
                    <a:pt x="674" y="97"/>
                    <a:pt x="47" y="263"/>
                  </a:cubicBezTo>
                  <a:cubicBezTo>
                    <a:pt x="47" y="310"/>
                    <a:pt x="47" y="310"/>
                    <a:pt x="0" y="310"/>
                  </a:cubicBezTo>
                  <a:cubicBezTo>
                    <a:pt x="93" y="310"/>
                    <a:pt x="186" y="310"/>
                    <a:pt x="291" y="263"/>
                  </a:cubicBezTo>
                  <a:cubicBezTo>
                    <a:pt x="768" y="159"/>
                    <a:pt x="1210" y="112"/>
                    <a:pt x="1687" y="112"/>
                  </a:cubicBezTo>
                  <a:cubicBezTo>
                    <a:pt x="2175" y="112"/>
                    <a:pt x="2664" y="159"/>
                    <a:pt x="3141" y="263"/>
                  </a:cubicBezTo>
                  <a:cubicBezTo>
                    <a:pt x="4211" y="449"/>
                    <a:pt x="5281" y="554"/>
                    <a:pt x="6398" y="554"/>
                  </a:cubicBezTo>
                  <a:cubicBezTo>
                    <a:pt x="6921" y="554"/>
                    <a:pt x="7456" y="554"/>
                    <a:pt x="7991" y="508"/>
                  </a:cubicBezTo>
                  <a:cubicBezTo>
                    <a:pt x="7654" y="449"/>
                    <a:pt x="7317" y="449"/>
                    <a:pt x="6921" y="449"/>
                  </a:cubicBezTo>
                  <a:cubicBezTo>
                    <a:pt x="5374" y="449"/>
                    <a:pt x="3967" y="310"/>
                    <a:pt x="2664" y="66"/>
                  </a:cubicBezTo>
                  <a:cubicBezTo>
                    <a:pt x="2402" y="21"/>
                    <a:pt x="2135" y="0"/>
                    <a:pt x="1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7"/>
            <p:cNvSpPr/>
            <p:nvPr/>
          </p:nvSpPr>
          <p:spPr>
            <a:xfrm>
              <a:off x="988050" y="2473200"/>
              <a:ext cx="25625" cy="16900"/>
            </a:xfrm>
            <a:custGeom>
              <a:avLst/>
              <a:gdLst/>
              <a:ahLst/>
              <a:cxnLst/>
              <a:rect l="l" t="t" r="r" b="b"/>
              <a:pathLst>
                <a:path w="1025" h="676" extrusionOk="0">
                  <a:moveTo>
                    <a:pt x="629" y="1"/>
                  </a:moveTo>
                  <a:cubicBezTo>
                    <a:pt x="536" y="47"/>
                    <a:pt x="443" y="47"/>
                    <a:pt x="338" y="94"/>
                  </a:cubicBezTo>
                  <a:lnTo>
                    <a:pt x="1" y="291"/>
                  </a:lnTo>
                  <a:lnTo>
                    <a:pt x="152" y="582"/>
                  </a:lnTo>
                  <a:lnTo>
                    <a:pt x="245" y="582"/>
                  </a:lnTo>
                  <a:lnTo>
                    <a:pt x="443" y="478"/>
                  </a:lnTo>
                  <a:lnTo>
                    <a:pt x="489" y="524"/>
                  </a:lnTo>
                  <a:cubicBezTo>
                    <a:pt x="489" y="524"/>
                    <a:pt x="536" y="524"/>
                    <a:pt x="536" y="582"/>
                  </a:cubicBezTo>
                  <a:lnTo>
                    <a:pt x="629" y="582"/>
                  </a:lnTo>
                  <a:lnTo>
                    <a:pt x="978" y="675"/>
                  </a:lnTo>
                  <a:cubicBezTo>
                    <a:pt x="978" y="524"/>
                    <a:pt x="1024" y="431"/>
                    <a:pt x="1024" y="338"/>
                  </a:cubicBezTo>
                  <a:cubicBezTo>
                    <a:pt x="1024" y="233"/>
                    <a:pt x="1024" y="140"/>
                    <a:pt x="978" y="94"/>
                  </a:cubicBezTo>
                  <a:cubicBezTo>
                    <a:pt x="919" y="1"/>
                    <a:pt x="826" y="1"/>
                    <a:pt x="7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7"/>
            <p:cNvSpPr/>
            <p:nvPr/>
          </p:nvSpPr>
          <p:spPr>
            <a:xfrm>
              <a:off x="1003750" y="2487750"/>
              <a:ext cx="8750" cy="2350"/>
            </a:xfrm>
            <a:custGeom>
              <a:avLst/>
              <a:gdLst/>
              <a:ahLst/>
              <a:cxnLst/>
              <a:rect l="l" t="t" r="r" b="b"/>
              <a:pathLst>
                <a:path w="350" h="94" extrusionOk="0">
                  <a:moveTo>
                    <a:pt x="350" y="93"/>
                  </a:moveTo>
                  <a:lnTo>
                    <a:pt x="350" y="9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7"/>
            <p:cNvSpPr/>
            <p:nvPr/>
          </p:nvSpPr>
          <p:spPr>
            <a:xfrm>
              <a:off x="988050" y="2480475"/>
              <a:ext cx="3800" cy="7300"/>
            </a:xfrm>
            <a:custGeom>
              <a:avLst/>
              <a:gdLst/>
              <a:ahLst/>
              <a:cxnLst/>
              <a:rect l="l" t="t" r="r" b="b"/>
              <a:pathLst>
                <a:path w="152" h="292" extrusionOk="0">
                  <a:moveTo>
                    <a:pt x="1" y="0"/>
                  </a:moveTo>
                  <a:lnTo>
                    <a:pt x="152" y="291"/>
                  </a:lnTo>
                  <a:lnTo>
                    <a:pt x="152" y="2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7"/>
            <p:cNvSpPr/>
            <p:nvPr/>
          </p:nvSpPr>
          <p:spPr>
            <a:xfrm>
              <a:off x="973500" y="2686350"/>
              <a:ext cx="37550" cy="26775"/>
            </a:xfrm>
            <a:custGeom>
              <a:avLst/>
              <a:gdLst/>
              <a:ahLst/>
              <a:cxnLst/>
              <a:rect l="l" t="t" r="r" b="b"/>
              <a:pathLst>
                <a:path w="1502" h="1071" extrusionOk="0">
                  <a:moveTo>
                    <a:pt x="1362" y="0"/>
                  </a:moveTo>
                  <a:cubicBezTo>
                    <a:pt x="1211" y="0"/>
                    <a:pt x="1071" y="0"/>
                    <a:pt x="1025" y="47"/>
                  </a:cubicBezTo>
                  <a:cubicBezTo>
                    <a:pt x="687" y="338"/>
                    <a:pt x="396" y="629"/>
                    <a:pt x="106" y="919"/>
                  </a:cubicBezTo>
                  <a:cubicBezTo>
                    <a:pt x="47" y="966"/>
                    <a:pt x="47" y="1012"/>
                    <a:pt x="1" y="1071"/>
                  </a:cubicBezTo>
                  <a:lnTo>
                    <a:pt x="199" y="1071"/>
                  </a:lnTo>
                  <a:cubicBezTo>
                    <a:pt x="734" y="675"/>
                    <a:pt x="1118" y="384"/>
                    <a:pt x="1455" y="93"/>
                  </a:cubicBezTo>
                  <a:cubicBezTo>
                    <a:pt x="1501" y="93"/>
                    <a:pt x="1501" y="47"/>
                    <a:pt x="1501" y="47"/>
                  </a:cubicBezTo>
                  <a:cubicBezTo>
                    <a:pt x="1501" y="0"/>
                    <a:pt x="1455" y="0"/>
                    <a:pt x="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7"/>
            <p:cNvSpPr/>
            <p:nvPr/>
          </p:nvSpPr>
          <p:spPr>
            <a:xfrm>
              <a:off x="927575" y="3467675"/>
              <a:ext cx="35200" cy="26800"/>
            </a:xfrm>
            <a:custGeom>
              <a:avLst/>
              <a:gdLst/>
              <a:ahLst/>
              <a:cxnLst/>
              <a:rect l="l" t="t" r="r" b="b"/>
              <a:pathLst>
                <a:path w="1408" h="1072" extrusionOk="0">
                  <a:moveTo>
                    <a:pt x="1361" y="1"/>
                  </a:moveTo>
                  <a:cubicBezTo>
                    <a:pt x="919" y="292"/>
                    <a:pt x="489" y="536"/>
                    <a:pt x="47" y="827"/>
                  </a:cubicBezTo>
                  <a:cubicBezTo>
                    <a:pt x="0" y="827"/>
                    <a:pt x="0" y="931"/>
                    <a:pt x="0" y="978"/>
                  </a:cubicBezTo>
                  <a:cubicBezTo>
                    <a:pt x="0" y="978"/>
                    <a:pt x="47" y="1025"/>
                    <a:pt x="93" y="1071"/>
                  </a:cubicBezTo>
                  <a:lnTo>
                    <a:pt x="140" y="1025"/>
                  </a:lnTo>
                  <a:cubicBezTo>
                    <a:pt x="291" y="1025"/>
                    <a:pt x="431" y="1025"/>
                    <a:pt x="535" y="931"/>
                  </a:cubicBezTo>
                  <a:cubicBezTo>
                    <a:pt x="826" y="687"/>
                    <a:pt x="1070" y="396"/>
                    <a:pt x="1303" y="152"/>
                  </a:cubicBezTo>
                  <a:cubicBezTo>
                    <a:pt x="1303" y="106"/>
                    <a:pt x="1361" y="59"/>
                    <a:pt x="1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7"/>
            <p:cNvSpPr/>
            <p:nvPr/>
          </p:nvSpPr>
          <p:spPr>
            <a:xfrm>
              <a:off x="904600" y="2732300"/>
              <a:ext cx="23000" cy="28525"/>
            </a:xfrm>
            <a:custGeom>
              <a:avLst/>
              <a:gdLst/>
              <a:ahLst/>
              <a:cxnLst/>
              <a:rect l="l" t="t" r="r" b="b"/>
              <a:pathLst>
                <a:path w="920" h="1141" extrusionOk="0">
                  <a:moveTo>
                    <a:pt x="477" y="0"/>
                  </a:moveTo>
                  <a:cubicBezTo>
                    <a:pt x="384" y="0"/>
                    <a:pt x="338" y="47"/>
                    <a:pt x="291" y="151"/>
                  </a:cubicBezTo>
                  <a:cubicBezTo>
                    <a:pt x="186" y="291"/>
                    <a:pt x="140" y="442"/>
                    <a:pt x="93" y="686"/>
                  </a:cubicBezTo>
                  <a:cubicBezTo>
                    <a:pt x="0" y="826"/>
                    <a:pt x="47" y="977"/>
                    <a:pt x="186" y="1070"/>
                  </a:cubicBezTo>
                  <a:cubicBezTo>
                    <a:pt x="262" y="1117"/>
                    <a:pt x="335" y="1140"/>
                    <a:pt x="407" y="1140"/>
                  </a:cubicBezTo>
                  <a:cubicBezTo>
                    <a:pt x="480" y="1140"/>
                    <a:pt x="553" y="1117"/>
                    <a:pt x="628" y="1070"/>
                  </a:cubicBezTo>
                  <a:cubicBezTo>
                    <a:pt x="826" y="919"/>
                    <a:pt x="919" y="733"/>
                    <a:pt x="919" y="628"/>
                  </a:cubicBezTo>
                  <a:cubicBezTo>
                    <a:pt x="919" y="396"/>
                    <a:pt x="873" y="105"/>
                    <a:pt x="582" y="47"/>
                  </a:cubicBezTo>
                  <a:cubicBezTo>
                    <a:pt x="582" y="0"/>
                    <a:pt x="535" y="0"/>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7"/>
            <p:cNvSpPr/>
            <p:nvPr/>
          </p:nvSpPr>
          <p:spPr>
            <a:xfrm>
              <a:off x="875525" y="3460425"/>
              <a:ext cx="45950" cy="35200"/>
            </a:xfrm>
            <a:custGeom>
              <a:avLst/>
              <a:gdLst/>
              <a:ahLst/>
              <a:cxnLst/>
              <a:rect l="l" t="t" r="r" b="b"/>
              <a:pathLst>
                <a:path w="1838" h="1408" extrusionOk="0">
                  <a:moveTo>
                    <a:pt x="1838" y="0"/>
                  </a:moveTo>
                  <a:cubicBezTo>
                    <a:pt x="1791" y="0"/>
                    <a:pt x="1791" y="58"/>
                    <a:pt x="1745" y="58"/>
                  </a:cubicBezTo>
                  <a:cubicBezTo>
                    <a:pt x="1256" y="396"/>
                    <a:pt x="768" y="733"/>
                    <a:pt x="186" y="1117"/>
                  </a:cubicBezTo>
                  <a:cubicBezTo>
                    <a:pt x="140" y="1163"/>
                    <a:pt x="47" y="1221"/>
                    <a:pt x="0" y="1268"/>
                  </a:cubicBezTo>
                  <a:lnTo>
                    <a:pt x="0" y="1408"/>
                  </a:lnTo>
                  <a:lnTo>
                    <a:pt x="93" y="1408"/>
                  </a:lnTo>
                  <a:cubicBezTo>
                    <a:pt x="140" y="1408"/>
                    <a:pt x="186" y="1408"/>
                    <a:pt x="244" y="1361"/>
                  </a:cubicBezTo>
                  <a:cubicBezTo>
                    <a:pt x="337" y="1268"/>
                    <a:pt x="431" y="1221"/>
                    <a:pt x="535" y="1163"/>
                  </a:cubicBezTo>
                  <a:cubicBezTo>
                    <a:pt x="826" y="931"/>
                    <a:pt x="1163" y="686"/>
                    <a:pt x="1454" y="489"/>
                  </a:cubicBezTo>
                  <a:cubicBezTo>
                    <a:pt x="1547" y="349"/>
                    <a:pt x="1698" y="198"/>
                    <a:pt x="1791" y="58"/>
                  </a:cubicBezTo>
                  <a:cubicBezTo>
                    <a:pt x="1791" y="58"/>
                    <a:pt x="1838" y="58"/>
                    <a:pt x="1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7"/>
            <p:cNvSpPr/>
            <p:nvPr/>
          </p:nvSpPr>
          <p:spPr>
            <a:xfrm>
              <a:off x="862150" y="2658400"/>
              <a:ext cx="48575" cy="43675"/>
            </a:xfrm>
            <a:custGeom>
              <a:avLst/>
              <a:gdLst/>
              <a:ahLst/>
              <a:cxnLst/>
              <a:rect l="l" t="t" r="r" b="b"/>
              <a:pathLst>
                <a:path w="1943" h="1747" extrusionOk="0">
                  <a:moveTo>
                    <a:pt x="1073" y="0"/>
                  </a:moveTo>
                  <a:cubicBezTo>
                    <a:pt x="966" y="0"/>
                    <a:pt x="870" y="55"/>
                    <a:pt x="779" y="153"/>
                  </a:cubicBezTo>
                  <a:lnTo>
                    <a:pt x="1070" y="386"/>
                  </a:lnTo>
                  <a:cubicBezTo>
                    <a:pt x="1163" y="490"/>
                    <a:pt x="1210" y="583"/>
                    <a:pt x="1303" y="676"/>
                  </a:cubicBezTo>
                  <a:cubicBezTo>
                    <a:pt x="1408" y="735"/>
                    <a:pt x="1408" y="828"/>
                    <a:pt x="1408" y="874"/>
                  </a:cubicBezTo>
                  <a:cubicBezTo>
                    <a:pt x="1408" y="921"/>
                    <a:pt x="1361" y="1025"/>
                    <a:pt x="1303" y="1072"/>
                  </a:cubicBezTo>
                  <a:cubicBezTo>
                    <a:pt x="1163" y="1165"/>
                    <a:pt x="1012" y="1211"/>
                    <a:pt x="872" y="1258"/>
                  </a:cubicBezTo>
                  <a:cubicBezTo>
                    <a:pt x="824" y="1272"/>
                    <a:pt x="776" y="1280"/>
                    <a:pt x="729" y="1280"/>
                  </a:cubicBezTo>
                  <a:cubicBezTo>
                    <a:pt x="588" y="1280"/>
                    <a:pt x="463" y="1212"/>
                    <a:pt x="384" y="1072"/>
                  </a:cubicBezTo>
                  <a:cubicBezTo>
                    <a:pt x="291" y="874"/>
                    <a:pt x="337" y="676"/>
                    <a:pt x="535" y="537"/>
                  </a:cubicBezTo>
                  <a:cubicBezTo>
                    <a:pt x="628" y="490"/>
                    <a:pt x="675" y="444"/>
                    <a:pt x="779" y="444"/>
                  </a:cubicBezTo>
                  <a:lnTo>
                    <a:pt x="779" y="386"/>
                  </a:lnTo>
                  <a:lnTo>
                    <a:pt x="675" y="293"/>
                  </a:lnTo>
                  <a:cubicBezTo>
                    <a:pt x="675" y="293"/>
                    <a:pt x="628" y="293"/>
                    <a:pt x="582" y="339"/>
                  </a:cubicBezTo>
                  <a:cubicBezTo>
                    <a:pt x="198" y="386"/>
                    <a:pt x="0" y="630"/>
                    <a:pt x="0" y="967"/>
                  </a:cubicBezTo>
                  <a:cubicBezTo>
                    <a:pt x="0" y="1363"/>
                    <a:pt x="198" y="1607"/>
                    <a:pt x="582" y="1700"/>
                  </a:cubicBezTo>
                  <a:cubicBezTo>
                    <a:pt x="628" y="1700"/>
                    <a:pt x="721" y="1747"/>
                    <a:pt x="779" y="1747"/>
                  </a:cubicBezTo>
                  <a:cubicBezTo>
                    <a:pt x="1163" y="1747"/>
                    <a:pt x="1594" y="1502"/>
                    <a:pt x="1791" y="1211"/>
                  </a:cubicBezTo>
                  <a:cubicBezTo>
                    <a:pt x="1884" y="1025"/>
                    <a:pt x="1943" y="874"/>
                    <a:pt x="1838" y="676"/>
                  </a:cubicBezTo>
                  <a:cubicBezTo>
                    <a:pt x="1745" y="386"/>
                    <a:pt x="1547" y="153"/>
                    <a:pt x="1256" y="48"/>
                  </a:cubicBezTo>
                  <a:cubicBezTo>
                    <a:pt x="1191" y="16"/>
                    <a:pt x="1131"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7"/>
            <p:cNvSpPr/>
            <p:nvPr/>
          </p:nvSpPr>
          <p:spPr>
            <a:xfrm>
              <a:off x="845275" y="3433950"/>
              <a:ext cx="60500" cy="50925"/>
            </a:xfrm>
            <a:custGeom>
              <a:avLst/>
              <a:gdLst/>
              <a:ahLst/>
              <a:cxnLst/>
              <a:rect l="l" t="t" r="r" b="b"/>
              <a:pathLst>
                <a:path w="2420" h="2037" extrusionOk="0">
                  <a:moveTo>
                    <a:pt x="2420" y="1"/>
                  </a:moveTo>
                  <a:cubicBezTo>
                    <a:pt x="2373" y="1"/>
                    <a:pt x="2373" y="47"/>
                    <a:pt x="2373" y="47"/>
                  </a:cubicBezTo>
                  <a:lnTo>
                    <a:pt x="2420" y="1"/>
                  </a:lnTo>
                  <a:close/>
                  <a:moveTo>
                    <a:pt x="2373" y="47"/>
                  </a:moveTo>
                  <a:cubicBezTo>
                    <a:pt x="2269" y="47"/>
                    <a:pt x="2222" y="94"/>
                    <a:pt x="2176" y="140"/>
                  </a:cubicBezTo>
                  <a:cubicBezTo>
                    <a:pt x="1931" y="292"/>
                    <a:pt x="1745" y="385"/>
                    <a:pt x="1547" y="536"/>
                  </a:cubicBezTo>
                  <a:cubicBezTo>
                    <a:pt x="1012" y="966"/>
                    <a:pt x="524" y="1408"/>
                    <a:pt x="47" y="1838"/>
                  </a:cubicBezTo>
                  <a:cubicBezTo>
                    <a:pt x="0" y="1838"/>
                    <a:pt x="0" y="1932"/>
                    <a:pt x="0" y="1932"/>
                  </a:cubicBezTo>
                  <a:cubicBezTo>
                    <a:pt x="0" y="1990"/>
                    <a:pt x="94" y="2036"/>
                    <a:pt x="94" y="2036"/>
                  </a:cubicBezTo>
                  <a:lnTo>
                    <a:pt x="140" y="2036"/>
                  </a:lnTo>
                  <a:cubicBezTo>
                    <a:pt x="291" y="1990"/>
                    <a:pt x="477" y="1885"/>
                    <a:pt x="582" y="1792"/>
                  </a:cubicBezTo>
                  <a:cubicBezTo>
                    <a:pt x="1105" y="1350"/>
                    <a:pt x="1594" y="873"/>
                    <a:pt x="2036" y="385"/>
                  </a:cubicBezTo>
                  <a:lnTo>
                    <a:pt x="2373" y="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7"/>
            <p:cNvSpPr/>
            <p:nvPr/>
          </p:nvSpPr>
          <p:spPr>
            <a:xfrm>
              <a:off x="842650" y="3404875"/>
              <a:ext cx="47425" cy="43650"/>
            </a:xfrm>
            <a:custGeom>
              <a:avLst/>
              <a:gdLst/>
              <a:ahLst/>
              <a:cxnLst/>
              <a:rect l="l" t="t" r="r" b="b"/>
              <a:pathLst>
                <a:path w="1897" h="1746" extrusionOk="0">
                  <a:moveTo>
                    <a:pt x="1897" y="1"/>
                  </a:moveTo>
                  <a:cubicBezTo>
                    <a:pt x="1850" y="1"/>
                    <a:pt x="1792" y="47"/>
                    <a:pt x="1746" y="94"/>
                  </a:cubicBezTo>
                  <a:cubicBezTo>
                    <a:pt x="1071" y="629"/>
                    <a:pt x="536" y="1164"/>
                    <a:pt x="1" y="1594"/>
                  </a:cubicBezTo>
                  <a:lnTo>
                    <a:pt x="1" y="1745"/>
                  </a:lnTo>
                  <a:lnTo>
                    <a:pt x="152" y="1745"/>
                  </a:lnTo>
                  <a:cubicBezTo>
                    <a:pt x="292" y="1641"/>
                    <a:pt x="489" y="1548"/>
                    <a:pt x="582" y="1408"/>
                  </a:cubicBezTo>
                  <a:cubicBezTo>
                    <a:pt x="920" y="1059"/>
                    <a:pt x="1269" y="722"/>
                    <a:pt x="1559" y="384"/>
                  </a:cubicBezTo>
                  <a:cubicBezTo>
                    <a:pt x="1699" y="245"/>
                    <a:pt x="1792" y="94"/>
                    <a:pt x="1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7"/>
            <p:cNvSpPr/>
            <p:nvPr/>
          </p:nvSpPr>
          <p:spPr>
            <a:xfrm>
              <a:off x="856025" y="2746825"/>
              <a:ext cx="20675" cy="24450"/>
            </a:xfrm>
            <a:custGeom>
              <a:avLst/>
              <a:gdLst/>
              <a:ahLst/>
              <a:cxnLst/>
              <a:rect l="l" t="t" r="r" b="b"/>
              <a:pathLst>
                <a:path w="827" h="978" extrusionOk="0">
                  <a:moveTo>
                    <a:pt x="443" y="1"/>
                  </a:moveTo>
                  <a:cubicBezTo>
                    <a:pt x="338" y="1"/>
                    <a:pt x="245" y="105"/>
                    <a:pt x="199" y="152"/>
                  </a:cubicBezTo>
                  <a:cubicBezTo>
                    <a:pt x="47" y="292"/>
                    <a:pt x="1" y="443"/>
                    <a:pt x="1" y="536"/>
                  </a:cubicBezTo>
                  <a:cubicBezTo>
                    <a:pt x="1" y="734"/>
                    <a:pt x="152" y="873"/>
                    <a:pt x="338" y="873"/>
                  </a:cubicBezTo>
                  <a:lnTo>
                    <a:pt x="338" y="978"/>
                  </a:lnTo>
                  <a:lnTo>
                    <a:pt x="385" y="873"/>
                  </a:lnTo>
                  <a:cubicBezTo>
                    <a:pt x="489" y="873"/>
                    <a:pt x="582" y="827"/>
                    <a:pt x="675" y="734"/>
                  </a:cubicBezTo>
                  <a:cubicBezTo>
                    <a:pt x="780" y="687"/>
                    <a:pt x="827" y="536"/>
                    <a:pt x="827" y="443"/>
                  </a:cubicBezTo>
                  <a:cubicBezTo>
                    <a:pt x="827" y="198"/>
                    <a:pt x="629" y="47"/>
                    <a:pt x="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7"/>
            <p:cNvSpPr/>
            <p:nvPr/>
          </p:nvSpPr>
          <p:spPr>
            <a:xfrm>
              <a:off x="776075" y="2896000"/>
              <a:ext cx="15725" cy="118675"/>
            </a:xfrm>
            <a:custGeom>
              <a:avLst/>
              <a:gdLst/>
              <a:ahLst/>
              <a:cxnLst/>
              <a:rect l="l" t="t" r="r" b="b"/>
              <a:pathLst>
                <a:path w="629" h="4747" extrusionOk="0">
                  <a:moveTo>
                    <a:pt x="198" y="1"/>
                  </a:moveTo>
                  <a:cubicBezTo>
                    <a:pt x="0" y="1013"/>
                    <a:pt x="244" y="3444"/>
                    <a:pt x="628" y="4746"/>
                  </a:cubicBez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7"/>
            <p:cNvSpPr/>
            <p:nvPr/>
          </p:nvSpPr>
          <p:spPr>
            <a:xfrm>
              <a:off x="747000" y="2411275"/>
              <a:ext cx="34025" cy="861600"/>
            </a:xfrm>
            <a:custGeom>
              <a:avLst/>
              <a:gdLst/>
              <a:ahLst/>
              <a:cxnLst/>
              <a:rect l="l" t="t" r="r" b="b"/>
              <a:pathLst>
                <a:path w="1361" h="34464" extrusionOk="0">
                  <a:moveTo>
                    <a:pt x="93" y="0"/>
                  </a:moveTo>
                  <a:lnTo>
                    <a:pt x="93" y="93"/>
                  </a:lnTo>
                  <a:cubicBezTo>
                    <a:pt x="384" y="1698"/>
                    <a:pt x="489" y="3397"/>
                    <a:pt x="535" y="5676"/>
                  </a:cubicBezTo>
                  <a:cubicBezTo>
                    <a:pt x="535" y="6351"/>
                    <a:pt x="489" y="7025"/>
                    <a:pt x="489" y="7712"/>
                  </a:cubicBezTo>
                  <a:lnTo>
                    <a:pt x="489" y="8340"/>
                  </a:lnTo>
                  <a:lnTo>
                    <a:pt x="442" y="8724"/>
                  </a:lnTo>
                  <a:cubicBezTo>
                    <a:pt x="442" y="9643"/>
                    <a:pt x="384" y="10666"/>
                    <a:pt x="384" y="11585"/>
                  </a:cubicBezTo>
                  <a:cubicBezTo>
                    <a:pt x="337" y="12550"/>
                    <a:pt x="291" y="13527"/>
                    <a:pt x="244" y="14493"/>
                  </a:cubicBezTo>
                  <a:cubicBezTo>
                    <a:pt x="198" y="15319"/>
                    <a:pt x="198" y="16145"/>
                    <a:pt x="151" y="16959"/>
                  </a:cubicBezTo>
                  <a:cubicBezTo>
                    <a:pt x="151" y="17354"/>
                    <a:pt x="93" y="17738"/>
                    <a:pt x="93" y="18122"/>
                  </a:cubicBezTo>
                  <a:cubicBezTo>
                    <a:pt x="93" y="18471"/>
                    <a:pt x="93" y="18762"/>
                    <a:pt x="47" y="19099"/>
                  </a:cubicBezTo>
                  <a:cubicBezTo>
                    <a:pt x="0" y="20309"/>
                    <a:pt x="0" y="21762"/>
                    <a:pt x="244" y="23170"/>
                  </a:cubicBezTo>
                  <a:cubicBezTo>
                    <a:pt x="291" y="23507"/>
                    <a:pt x="337" y="23844"/>
                    <a:pt x="442" y="24135"/>
                  </a:cubicBezTo>
                  <a:cubicBezTo>
                    <a:pt x="675" y="25543"/>
                    <a:pt x="919" y="26997"/>
                    <a:pt x="919" y="28451"/>
                  </a:cubicBezTo>
                  <a:cubicBezTo>
                    <a:pt x="965" y="28986"/>
                    <a:pt x="919" y="29521"/>
                    <a:pt x="919" y="30044"/>
                  </a:cubicBezTo>
                  <a:lnTo>
                    <a:pt x="919" y="31312"/>
                  </a:lnTo>
                  <a:lnTo>
                    <a:pt x="919" y="33975"/>
                  </a:lnTo>
                  <a:lnTo>
                    <a:pt x="965" y="34464"/>
                  </a:lnTo>
                  <a:cubicBezTo>
                    <a:pt x="965" y="34115"/>
                    <a:pt x="1024" y="33778"/>
                    <a:pt x="1024" y="33440"/>
                  </a:cubicBezTo>
                  <a:cubicBezTo>
                    <a:pt x="1070" y="33103"/>
                    <a:pt x="1070" y="32766"/>
                    <a:pt x="1117" y="32370"/>
                  </a:cubicBezTo>
                  <a:cubicBezTo>
                    <a:pt x="1163" y="31556"/>
                    <a:pt x="1256" y="30626"/>
                    <a:pt x="1256" y="29753"/>
                  </a:cubicBezTo>
                  <a:cubicBezTo>
                    <a:pt x="1361" y="28253"/>
                    <a:pt x="1210" y="26555"/>
                    <a:pt x="826" y="24519"/>
                  </a:cubicBezTo>
                  <a:cubicBezTo>
                    <a:pt x="535" y="23170"/>
                    <a:pt x="337" y="21716"/>
                    <a:pt x="384" y="20157"/>
                  </a:cubicBezTo>
                  <a:cubicBezTo>
                    <a:pt x="384" y="18808"/>
                    <a:pt x="442" y="17401"/>
                    <a:pt x="489" y="16040"/>
                  </a:cubicBezTo>
                  <a:cubicBezTo>
                    <a:pt x="535" y="15365"/>
                    <a:pt x="535" y="14691"/>
                    <a:pt x="582" y="14004"/>
                  </a:cubicBezTo>
                  <a:cubicBezTo>
                    <a:pt x="628" y="13237"/>
                    <a:pt x="675" y="12457"/>
                    <a:pt x="675" y="11678"/>
                  </a:cubicBezTo>
                  <a:cubicBezTo>
                    <a:pt x="733" y="10131"/>
                    <a:pt x="779" y="8479"/>
                    <a:pt x="826" y="6549"/>
                  </a:cubicBezTo>
                  <a:cubicBezTo>
                    <a:pt x="872" y="5141"/>
                    <a:pt x="779" y="3583"/>
                    <a:pt x="582" y="1896"/>
                  </a:cubicBezTo>
                  <a:cubicBezTo>
                    <a:pt x="535" y="1454"/>
                    <a:pt x="442" y="1024"/>
                    <a:pt x="337" y="582"/>
                  </a:cubicBezTo>
                  <a:lnTo>
                    <a:pt x="291" y="337"/>
                  </a:lnTo>
                  <a:cubicBezTo>
                    <a:pt x="244" y="244"/>
                    <a:pt x="244" y="93"/>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7"/>
            <p:cNvSpPr/>
            <p:nvPr/>
          </p:nvSpPr>
          <p:spPr>
            <a:xfrm>
              <a:off x="749325" y="3378125"/>
              <a:ext cx="8750" cy="94525"/>
            </a:xfrm>
            <a:custGeom>
              <a:avLst/>
              <a:gdLst/>
              <a:ahLst/>
              <a:cxnLst/>
              <a:rect l="l" t="t" r="r" b="b"/>
              <a:pathLst>
                <a:path w="350" h="3781" extrusionOk="0">
                  <a:moveTo>
                    <a:pt x="198" y="1"/>
                  </a:moveTo>
                  <a:lnTo>
                    <a:pt x="198" y="94"/>
                  </a:lnTo>
                  <a:cubicBezTo>
                    <a:pt x="151" y="629"/>
                    <a:pt x="105" y="1164"/>
                    <a:pt x="58" y="1745"/>
                  </a:cubicBezTo>
                  <a:cubicBezTo>
                    <a:pt x="0" y="2525"/>
                    <a:pt x="58" y="3199"/>
                    <a:pt x="151" y="3781"/>
                  </a:cubicBezTo>
                  <a:cubicBezTo>
                    <a:pt x="151" y="3641"/>
                    <a:pt x="151" y="3490"/>
                    <a:pt x="198" y="3350"/>
                  </a:cubicBezTo>
                  <a:cubicBezTo>
                    <a:pt x="244" y="2525"/>
                    <a:pt x="291" y="1699"/>
                    <a:pt x="349" y="826"/>
                  </a:cubicBezTo>
                  <a:cubicBezTo>
                    <a:pt x="349" y="629"/>
                    <a:pt x="291" y="338"/>
                    <a:pt x="244" y="152"/>
                  </a:cubicBezTo>
                  <a:lnTo>
                    <a:pt x="244" y="47"/>
                  </a:lnTo>
                  <a:cubicBezTo>
                    <a:pt x="244" y="47"/>
                    <a:pt x="244"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7"/>
            <p:cNvSpPr/>
            <p:nvPr/>
          </p:nvSpPr>
          <p:spPr>
            <a:xfrm>
              <a:off x="2173000" y="2906775"/>
              <a:ext cx="1200" cy="3800"/>
            </a:xfrm>
            <a:custGeom>
              <a:avLst/>
              <a:gdLst/>
              <a:ahLst/>
              <a:cxnLst/>
              <a:rect l="l" t="t" r="r" b="b"/>
              <a:pathLst>
                <a:path w="48" h="152" extrusionOk="0">
                  <a:moveTo>
                    <a:pt x="47" y="0"/>
                  </a:moveTo>
                  <a:cubicBezTo>
                    <a:pt x="47" y="23"/>
                    <a:pt x="36" y="49"/>
                    <a:pt x="24" y="75"/>
                  </a:cubicBezTo>
                  <a:lnTo>
                    <a:pt x="24" y="75"/>
                  </a:lnTo>
                  <a:cubicBezTo>
                    <a:pt x="47" y="44"/>
                    <a:pt x="47" y="37"/>
                    <a:pt x="47" y="0"/>
                  </a:cubicBezTo>
                  <a:close/>
                  <a:moveTo>
                    <a:pt x="24" y="75"/>
                  </a:moveTo>
                  <a:cubicBezTo>
                    <a:pt x="18" y="83"/>
                    <a:pt x="11" y="92"/>
                    <a:pt x="1" y="105"/>
                  </a:cubicBezTo>
                  <a:lnTo>
                    <a:pt x="1" y="151"/>
                  </a:lnTo>
                  <a:cubicBezTo>
                    <a:pt x="1" y="128"/>
                    <a:pt x="13" y="101"/>
                    <a:pt x="24" y="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7"/>
            <p:cNvSpPr/>
            <p:nvPr/>
          </p:nvSpPr>
          <p:spPr>
            <a:xfrm>
              <a:off x="1106975" y="3380450"/>
              <a:ext cx="7300" cy="3800"/>
            </a:xfrm>
            <a:custGeom>
              <a:avLst/>
              <a:gdLst/>
              <a:ahLst/>
              <a:cxnLst/>
              <a:rect l="l" t="t" r="r" b="b"/>
              <a:pathLst>
                <a:path w="292" h="152" extrusionOk="0">
                  <a:moveTo>
                    <a:pt x="1" y="1"/>
                  </a:moveTo>
                  <a:cubicBezTo>
                    <a:pt x="94" y="59"/>
                    <a:pt x="187" y="105"/>
                    <a:pt x="292" y="152"/>
                  </a:cubicBezTo>
                  <a:cubicBezTo>
                    <a:pt x="187" y="105"/>
                    <a:pt x="94" y="5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7"/>
            <p:cNvSpPr/>
            <p:nvPr/>
          </p:nvSpPr>
          <p:spPr>
            <a:xfrm>
              <a:off x="1383225" y="2536025"/>
              <a:ext cx="25" cy="0"/>
            </a:xfrm>
            <a:custGeom>
              <a:avLst/>
              <a:gdLst/>
              <a:ahLst/>
              <a:cxnLst/>
              <a:rect l="l" t="t" r="r" b="b"/>
              <a:pathLst>
                <a:path w="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7"/>
            <p:cNvSpPr/>
            <p:nvPr/>
          </p:nvSpPr>
          <p:spPr>
            <a:xfrm>
              <a:off x="1385550" y="2542125"/>
              <a:ext cx="25" cy="25"/>
            </a:xfrm>
            <a:custGeom>
              <a:avLst/>
              <a:gdLst/>
              <a:ahLst/>
              <a:cxnLst/>
              <a:rect l="l" t="t" r="r" b="b"/>
              <a:pathLst>
                <a:path w="1" h="1" extrusionOk="0">
                  <a:moveTo>
                    <a:pt x="1" y="0"/>
                  </a:moveTo>
                  <a:lnTo>
                    <a:pt x="1" y="0"/>
                  </a:ln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7"/>
            <p:cNvSpPr/>
            <p:nvPr/>
          </p:nvSpPr>
          <p:spPr>
            <a:xfrm>
              <a:off x="1384400" y="2539800"/>
              <a:ext cx="1175" cy="1175"/>
            </a:xfrm>
            <a:custGeom>
              <a:avLst/>
              <a:gdLst/>
              <a:ahLst/>
              <a:cxnLst/>
              <a:rect l="l" t="t" r="r" b="b"/>
              <a:pathLst>
                <a:path w="47" h="47" extrusionOk="0">
                  <a:moveTo>
                    <a:pt x="0" y="0"/>
                  </a:moveTo>
                  <a:cubicBezTo>
                    <a:pt x="47" y="0"/>
                    <a:pt x="47" y="47"/>
                    <a:pt x="47" y="47"/>
                  </a:cubicBezTo>
                  <a:lnTo>
                    <a:pt x="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7"/>
            <p:cNvSpPr/>
            <p:nvPr/>
          </p:nvSpPr>
          <p:spPr>
            <a:xfrm>
              <a:off x="721700" y="3437450"/>
              <a:ext cx="1696175" cy="143075"/>
            </a:xfrm>
            <a:custGeom>
              <a:avLst/>
              <a:gdLst/>
              <a:ahLst/>
              <a:cxnLst/>
              <a:rect l="l" t="t" r="r" b="b"/>
              <a:pathLst>
                <a:path w="67847" h="5723" extrusionOk="0">
                  <a:moveTo>
                    <a:pt x="186" y="0"/>
                  </a:moveTo>
                  <a:cubicBezTo>
                    <a:pt x="186" y="47"/>
                    <a:pt x="140" y="47"/>
                    <a:pt x="140" y="105"/>
                  </a:cubicBezTo>
                  <a:lnTo>
                    <a:pt x="93" y="152"/>
                  </a:lnTo>
                  <a:lnTo>
                    <a:pt x="47" y="152"/>
                  </a:lnTo>
                  <a:cubicBezTo>
                    <a:pt x="47" y="198"/>
                    <a:pt x="47" y="198"/>
                    <a:pt x="0" y="198"/>
                  </a:cubicBezTo>
                  <a:lnTo>
                    <a:pt x="0" y="1315"/>
                  </a:lnTo>
                  <a:lnTo>
                    <a:pt x="0" y="1605"/>
                  </a:lnTo>
                  <a:lnTo>
                    <a:pt x="0" y="1745"/>
                  </a:lnTo>
                  <a:lnTo>
                    <a:pt x="0" y="3013"/>
                  </a:lnTo>
                  <a:lnTo>
                    <a:pt x="0" y="4699"/>
                  </a:lnTo>
                  <a:cubicBezTo>
                    <a:pt x="0" y="4944"/>
                    <a:pt x="47" y="5234"/>
                    <a:pt x="47" y="5572"/>
                  </a:cubicBezTo>
                  <a:cubicBezTo>
                    <a:pt x="47" y="5723"/>
                    <a:pt x="93" y="5723"/>
                    <a:pt x="186" y="5723"/>
                  </a:cubicBezTo>
                  <a:lnTo>
                    <a:pt x="477" y="5723"/>
                  </a:lnTo>
                  <a:cubicBezTo>
                    <a:pt x="628" y="5676"/>
                    <a:pt x="768" y="5676"/>
                    <a:pt x="919" y="5676"/>
                  </a:cubicBezTo>
                  <a:lnTo>
                    <a:pt x="67509" y="5676"/>
                  </a:lnTo>
                  <a:cubicBezTo>
                    <a:pt x="67525" y="5692"/>
                    <a:pt x="67540" y="5697"/>
                    <a:pt x="67554" y="5697"/>
                  </a:cubicBezTo>
                  <a:cubicBezTo>
                    <a:pt x="67581" y="5697"/>
                    <a:pt x="67602" y="5676"/>
                    <a:pt x="67602" y="5676"/>
                  </a:cubicBezTo>
                  <a:cubicBezTo>
                    <a:pt x="67695" y="5572"/>
                    <a:pt x="67800" y="5525"/>
                    <a:pt x="67846" y="5432"/>
                  </a:cubicBezTo>
                  <a:lnTo>
                    <a:pt x="67695" y="5432"/>
                  </a:lnTo>
                  <a:cubicBezTo>
                    <a:pt x="67556" y="5386"/>
                    <a:pt x="67404" y="5386"/>
                    <a:pt x="67265" y="5386"/>
                  </a:cubicBezTo>
                  <a:lnTo>
                    <a:pt x="3676" y="5386"/>
                  </a:lnTo>
                  <a:cubicBezTo>
                    <a:pt x="3001" y="5386"/>
                    <a:pt x="2326" y="5432"/>
                    <a:pt x="1687" y="5432"/>
                  </a:cubicBezTo>
                  <a:lnTo>
                    <a:pt x="337" y="5432"/>
                  </a:lnTo>
                  <a:lnTo>
                    <a:pt x="337" y="5339"/>
                  </a:lnTo>
                  <a:lnTo>
                    <a:pt x="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7"/>
            <p:cNvSpPr/>
            <p:nvPr/>
          </p:nvSpPr>
          <p:spPr>
            <a:xfrm>
              <a:off x="721700" y="2342350"/>
              <a:ext cx="8450" cy="644400"/>
            </a:xfrm>
            <a:custGeom>
              <a:avLst/>
              <a:gdLst/>
              <a:ahLst/>
              <a:cxnLst/>
              <a:rect l="l" t="t" r="r" b="b"/>
              <a:pathLst>
                <a:path w="338" h="25776" extrusionOk="0">
                  <a:moveTo>
                    <a:pt x="93" y="1"/>
                  </a:moveTo>
                  <a:cubicBezTo>
                    <a:pt x="0" y="2711"/>
                    <a:pt x="47" y="5467"/>
                    <a:pt x="47" y="8084"/>
                  </a:cubicBezTo>
                  <a:lnTo>
                    <a:pt x="47" y="12109"/>
                  </a:lnTo>
                  <a:cubicBezTo>
                    <a:pt x="0" y="14924"/>
                    <a:pt x="47" y="17785"/>
                    <a:pt x="47" y="20588"/>
                  </a:cubicBezTo>
                  <a:lnTo>
                    <a:pt x="47" y="24322"/>
                  </a:lnTo>
                  <a:lnTo>
                    <a:pt x="47" y="24613"/>
                  </a:lnTo>
                  <a:lnTo>
                    <a:pt x="0" y="24566"/>
                  </a:lnTo>
                  <a:lnTo>
                    <a:pt x="0" y="25636"/>
                  </a:lnTo>
                  <a:lnTo>
                    <a:pt x="0" y="25729"/>
                  </a:lnTo>
                  <a:lnTo>
                    <a:pt x="0" y="25776"/>
                  </a:lnTo>
                  <a:lnTo>
                    <a:pt x="291" y="25776"/>
                  </a:lnTo>
                  <a:cubicBezTo>
                    <a:pt x="337" y="25531"/>
                    <a:pt x="337" y="25241"/>
                    <a:pt x="291" y="24950"/>
                  </a:cubicBezTo>
                  <a:lnTo>
                    <a:pt x="291" y="24519"/>
                  </a:lnTo>
                  <a:cubicBezTo>
                    <a:pt x="291" y="21949"/>
                    <a:pt x="291" y="19378"/>
                    <a:pt x="337" y="16808"/>
                  </a:cubicBezTo>
                  <a:cubicBezTo>
                    <a:pt x="337" y="11283"/>
                    <a:pt x="337" y="5618"/>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7"/>
            <p:cNvSpPr/>
            <p:nvPr/>
          </p:nvSpPr>
          <p:spPr>
            <a:xfrm>
              <a:off x="717900" y="2991675"/>
              <a:ext cx="12250" cy="441150"/>
            </a:xfrm>
            <a:custGeom>
              <a:avLst/>
              <a:gdLst/>
              <a:ahLst/>
              <a:cxnLst/>
              <a:rect l="l" t="t" r="r" b="b"/>
              <a:pathLst>
                <a:path w="490" h="17646" extrusionOk="0">
                  <a:moveTo>
                    <a:pt x="152" y="0"/>
                  </a:moveTo>
                  <a:lnTo>
                    <a:pt x="152" y="12120"/>
                  </a:lnTo>
                  <a:lnTo>
                    <a:pt x="152" y="12260"/>
                  </a:lnTo>
                  <a:lnTo>
                    <a:pt x="152" y="12504"/>
                  </a:lnTo>
                  <a:lnTo>
                    <a:pt x="152" y="12993"/>
                  </a:lnTo>
                  <a:lnTo>
                    <a:pt x="152" y="13283"/>
                  </a:lnTo>
                  <a:lnTo>
                    <a:pt x="152" y="14633"/>
                  </a:lnTo>
                  <a:lnTo>
                    <a:pt x="152" y="15796"/>
                  </a:lnTo>
                  <a:lnTo>
                    <a:pt x="152" y="15900"/>
                  </a:lnTo>
                  <a:cubicBezTo>
                    <a:pt x="152" y="15947"/>
                    <a:pt x="152" y="16040"/>
                    <a:pt x="94" y="16087"/>
                  </a:cubicBezTo>
                  <a:lnTo>
                    <a:pt x="94" y="16133"/>
                  </a:lnTo>
                  <a:lnTo>
                    <a:pt x="47" y="16238"/>
                  </a:lnTo>
                  <a:lnTo>
                    <a:pt x="1" y="16238"/>
                  </a:lnTo>
                  <a:lnTo>
                    <a:pt x="1" y="16529"/>
                  </a:lnTo>
                  <a:lnTo>
                    <a:pt x="1" y="16575"/>
                  </a:lnTo>
                  <a:cubicBezTo>
                    <a:pt x="1" y="16668"/>
                    <a:pt x="1" y="16715"/>
                    <a:pt x="47" y="16715"/>
                  </a:cubicBezTo>
                  <a:cubicBezTo>
                    <a:pt x="152" y="16773"/>
                    <a:pt x="152" y="16912"/>
                    <a:pt x="152" y="16912"/>
                  </a:cubicBezTo>
                  <a:lnTo>
                    <a:pt x="152" y="17447"/>
                  </a:lnTo>
                  <a:lnTo>
                    <a:pt x="245" y="17447"/>
                  </a:lnTo>
                  <a:cubicBezTo>
                    <a:pt x="292" y="17494"/>
                    <a:pt x="292" y="17541"/>
                    <a:pt x="338" y="17587"/>
                  </a:cubicBezTo>
                  <a:lnTo>
                    <a:pt x="338" y="17645"/>
                  </a:lnTo>
                  <a:lnTo>
                    <a:pt x="489" y="17645"/>
                  </a:lnTo>
                  <a:lnTo>
                    <a:pt x="489" y="8817"/>
                  </a:lnTo>
                  <a:cubicBezTo>
                    <a:pt x="489" y="5863"/>
                    <a:pt x="489" y="2955"/>
                    <a:pt x="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7"/>
            <p:cNvSpPr/>
            <p:nvPr/>
          </p:nvSpPr>
          <p:spPr>
            <a:xfrm>
              <a:off x="2210525" y="3607275"/>
              <a:ext cx="20675" cy="22975"/>
            </a:xfrm>
            <a:custGeom>
              <a:avLst/>
              <a:gdLst/>
              <a:ahLst/>
              <a:cxnLst/>
              <a:rect l="l" t="t" r="r" b="b"/>
              <a:pathLst>
                <a:path w="827" h="919" extrusionOk="0">
                  <a:moveTo>
                    <a:pt x="826" y="0"/>
                  </a:moveTo>
                  <a:lnTo>
                    <a:pt x="826" y="0"/>
                  </a:lnTo>
                  <a:cubicBezTo>
                    <a:pt x="535" y="47"/>
                    <a:pt x="349" y="140"/>
                    <a:pt x="198" y="337"/>
                  </a:cubicBezTo>
                  <a:cubicBezTo>
                    <a:pt x="105" y="477"/>
                    <a:pt x="0" y="628"/>
                    <a:pt x="0" y="768"/>
                  </a:cubicBezTo>
                  <a:cubicBezTo>
                    <a:pt x="0" y="814"/>
                    <a:pt x="0" y="814"/>
                    <a:pt x="58" y="872"/>
                  </a:cubicBezTo>
                  <a:cubicBezTo>
                    <a:pt x="58" y="872"/>
                    <a:pt x="105" y="919"/>
                    <a:pt x="151" y="919"/>
                  </a:cubicBezTo>
                  <a:cubicBezTo>
                    <a:pt x="151" y="919"/>
                    <a:pt x="198" y="919"/>
                    <a:pt x="198" y="872"/>
                  </a:cubicBezTo>
                  <a:cubicBezTo>
                    <a:pt x="535" y="768"/>
                    <a:pt x="826" y="384"/>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7"/>
            <p:cNvSpPr/>
            <p:nvPr/>
          </p:nvSpPr>
          <p:spPr>
            <a:xfrm>
              <a:off x="2151200" y="3668900"/>
              <a:ext cx="32875" cy="34050"/>
            </a:xfrm>
            <a:custGeom>
              <a:avLst/>
              <a:gdLst/>
              <a:ahLst/>
              <a:cxnLst/>
              <a:rect l="l" t="t" r="r" b="b"/>
              <a:pathLst>
                <a:path w="1315" h="1362" extrusionOk="0">
                  <a:moveTo>
                    <a:pt x="1315" y="1"/>
                  </a:moveTo>
                  <a:cubicBezTo>
                    <a:pt x="1210" y="47"/>
                    <a:pt x="1117" y="47"/>
                    <a:pt x="1070" y="94"/>
                  </a:cubicBezTo>
                  <a:cubicBezTo>
                    <a:pt x="780" y="338"/>
                    <a:pt x="442" y="676"/>
                    <a:pt x="0" y="1071"/>
                  </a:cubicBezTo>
                  <a:lnTo>
                    <a:pt x="0" y="1257"/>
                  </a:lnTo>
                  <a:cubicBezTo>
                    <a:pt x="0" y="1257"/>
                    <a:pt x="47" y="1315"/>
                    <a:pt x="105" y="1362"/>
                  </a:cubicBezTo>
                  <a:lnTo>
                    <a:pt x="152" y="1362"/>
                  </a:lnTo>
                  <a:cubicBezTo>
                    <a:pt x="198" y="1362"/>
                    <a:pt x="245" y="1362"/>
                    <a:pt x="245" y="1315"/>
                  </a:cubicBezTo>
                  <a:cubicBezTo>
                    <a:pt x="338" y="1315"/>
                    <a:pt x="396" y="1257"/>
                    <a:pt x="442" y="1211"/>
                  </a:cubicBezTo>
                  <a:cubicBezTo>
                    <a:pt x="687" y="966"/>
                    <a:pt x="977" y="629"/>
                    <a:pt x="1268" y="245"/>
                  </a:cubicBezTo>
                  <a:cubicBezTo>
                    <a:pt x="1315" y="199"/>
                    <a:pt x="1315" y="94"/>
                    <a:pt x="1315" y="47"/>
                  </a:cubicBezTo>
                  <a:lnTo>
                    <a:pt x="13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7"/>
            <p:cNvSpPr/>
            <p:nvPr/>
          </p:nvSpPr>
          <p:spPr>
            <a:xfrm>
              <a:off x="1624300" y="3714325"/>
              <a:ext cx="30250" cy="16550"/>
            </a:xfrm>
            <a:custGeom>
              <a:avLst/>
              <a:gdLst/>
              <a:ahLst/>
              <a:cxnLst/>
              <a:rect l="l" t="t" r="r" b="b"/>
              <a:pathLst>
                <a:path w="1210" h="662" extrusionOk="0">
                  <a:moveTo>
                    <a:pt x="1074" y="1"/>
                  </a:moveTo>
                  <a:cubicBezTo>
                    <a:pt x="1050" y="1"/>
                    <a:pt x="1028" y="6"/>
                    <a:pt x="1012" y="22"/>
                  </a:cubicBezTo>
                  <a:cubicBezTo>
                    <a:pt x="768" y="126"/>
                    <a:pt x="431" y="219"/>
                    <a:pt x="47" y="417"/>
                  </a:cubicBezTo>
                  <a:cubicBezTo>
                    <a:pt x="47" y="417"/>
                    <a:pt x="0" y="464"/>
                    <a:pt x="0" y="510"/>
                  </a:cubicBezTo>
                  <a:lnTo>
                    <a:pt x="0" y="603"/>
                  </a:lnTo>
                  <a:cubicBezTo>
                    <a:pt x="0" y="603"/>
                    <a:pt x="47" y="603"/>
                    <a:pt x="47" y="661"/>
                  </a:cubicBezTo>
                  <a:lnTo>
                    <a:pt x="93" y="661"/>
                  </a:lnTo>
                  <a:cubicBezTo>
                    <a:pt x="140" y="661"/>
                    <a:pt x="186" y="661"/>
                    <a:pt x="244" y="603"/>
                  </a:cubicBezTo>
                  <a:cubicBezTo>
                    <a:pt x="477" y="510"/>
                    <a:pt x="768" y="371"/>
                    <a:pt x="1059" y="219"/>
                  </a:cubicBezTo>
                  <a:cubicBezTo>
                    <a:pt x="1117" y="173"/>
                    <a:pt x="1163" y="126"/>
                    <a:pt x="1210" y="22"/>
                  </a:cubicBezTo>
                  <a:cubicBezTo>
                    <a:pt x="1179" y="22"/>
                    <a:pt x="1122"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7"/>
            <p:cNvSpPr/>
            <p:nvPr/>
          </p:nvSpPr>
          <p:spPr>
            <a:xfrm>
              <a:off x="2067750" y="3727075"/>
              <a:ext cx="48275" cy="19500"/>
            </a:xfrm>
            <a:custGeom>
              <a:avLst/>
              <a:gdLst/>
              <a:ahLst/>
              <a:cxnLst/>
              <a:rect l="l" t="t" r="r" b="b"/>
              <a:pathLst>
                <a:path w="1931" h="780" extrusionOk="0">
                  <a:moveTo>
                    <a:pt x="1884" y="0"/>
                  </a:moveTo>
                  <a:cubicBezTo>
                    <a:pt x="1745" y="0"/>
                    <a:pt x="1640" y="0"/>
                    <a:pt x="1501" y="47"/>
                  </a:cubicBezTo>
                  <a:cubicBezTo>
                    <a:pt x="1256" y="151"/>
                    <a:pt x="1012" y="198"/>
                    <a:pt x="768" y="291"/>
                  </a:cubicBezTo>
                  <a:lnTo>
                    <a:pt x="384" y="442"/>
                  </a:lnTo>
                  <a:lnTo>
                    <a:pt x="244" y="442"/>
                  </a:lnTo>
                  <a:cubicBezTo>
                    <a:pt x="186" y="442"/>
                    <a:pt x="140" y="442"/>
                    <a:pt x="140" y="489"/>
                  </a:cubicBezTo>
                  <a:cubicBezTo>
                    <a:pt x="47" y="535"/>
                    <a:pt x="47" y="582"/>
                    <a:pt x="0" y="628"/>
                  </a:cubicBezTo>
                  <a:lnTo>
                    <a:pt x="93" y="733"/>
                  </a:lnTo>
                  <a:cubicBezTo>
                    <a:pt x="186" y="779"/>
                    <a:pt x="244" y="779"/>
                    <a:pt x="337" y="779"/>
                  </a:cubicBezTo>
                  <a:lnTo>
                    <a:pt x="477" y="779"/>
                  </a:lnTo>
                  <a:cubicBezTo>
                    <a:pt x="966" y="779"/>
                    <a:pt x="1303" y="675"/>
                    <a:pt x="1547" y="489"/>
                  </a:cubicBezTo>
                  <a:cubicBezTo>
                    <a:pt x="1698" y="337"/>
                    <a:pt x="1838" y="198"/>
                    <a:pt x="1931" y="47"/>
                  </a:cubicBezTo>
                  <a:lnTo>
                    <a:pt x="19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7"/>
            <p:cNvSpPr/>
            <p:nvPr/>
          </p:nvSpPr>
          <p:spPr>
            <a:xfrm>
              <a:off x="1970625" y="3750050"/>
              <a:ext cx="52350" cy="9900"/>
            </a:xfrm>
            <a:custGeom>
              <a:avLst/>
              <a:gdLst/>
              <a:ahLst/>
              <a:cxnLst/>
              <a:rect l="l" t="t" r="r" b="b"/>
              <a:pathLst>
                <a:path w="2094" h="396" extrusionOk="0">
                  <a:moveTo>
                    <a:pt x="931" y="0"/>
                  </a:moveTo>
                  <a:cubicBezTo>
                    <a:pt x="686" y="0"/>
                    <a:pt x="442" y="47"/>
                    <a:pt x="198" y="47"/>
                  </a:cubicBezTo>
                  <a:cubicBezTo>
                    <a:pt x="0" y="47"/>
                    <a:pt x="0" y="151"/>
                    <a:pt x="0" y="198"/>
                  </a:cubicBezTo>
                  <a:cubicBezTo>
                    <a:pt x="0" y="244"/>
                    <a:pt x="58" y="291"/>
                    <a:pt x="198" y="337"/>
                  </a:cubicBezTo>
                  <a:lnTo>
                    <a:pt x="442" y="337"/>
                  </a:lnTo>
                  <a:cubicBezTo>
                    <a:pt x="582" y="396"/>
                    <a:pt x="780" y="396"/>
                    <a:pt x="931" y="396"/>
                  </a:cubicBezTo>
                  <a:lnTo>
                    <a:pt x="1024" y="396"/>
                  </a:lnTo>
                  <a:cubicBezTo>
                    <a:pt x="1361" y="396"/>
                    <a:pt x="1652" y="396"/>
                    <a:pt x="1943" y="337"/>
                  </a:cubicBezTo>
                  <a:cubicBezTo>
                    <a:pt x="1989" y="337"/>
                    <a:pt x="2036" y="291"/>
                    <a:pt x="2094" y="244"/>
                  </a:cubicBezTo>
                  <a:lnTo>
                    <a:pt x="2094" y="198"/>
                  </a:lnTo>
                  <a:cubicBezTo>
                    <a:pt x="2036" y="105"/>
                    <a:pt x="1943" y="47"/>
                    <a:pt x="1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7"/>
            <p:cNvSpPr/>
            <p:nvPr/>
          </p:nvSpPr>
          <p:spPr>
            <a:xfrm>
              <a:off x="1676350" y="3696400"/>
              <a:ext cx="49750" cy="15000"/>
            </a:xfrm>
            <a:custGeom>
              <a:avLst/>
              <a:gdLst/>
              <a:ahLst/>
              <a:cxnLst/>
              <a:rect l="l" t="t" r="r" b="b"/>
              <a:pathLst>
                <a:path w="1990" h="600" extrusionOk="0">
                  <a:moveTo>
                    <a:pt x="1212" y="0"/>
                  </a:moveTo>
                  <a:cubicBezTo>
                    <a:pt x="899" y="0"/>
                    <a:pt x="649" y="52"/>
                    <a:pt x="431" y="157"/>
                  </a:cubicBezTo>
                  <a:cubicBezTo>
                    <a:pt x="244" y="262"/>
                    <a:pt x="93" y="401"/>
                    <a:pt x="0" y="553"/>
                  </a:cubicBezTo>
                  <a:cubicBezTo>
                    <a:pt x="0" y="599"/>
                    <a:pt x="0" y="599"/>
                    <a:pt x="47" y="599"/>
                  </a:cubicBezTo>
                  <a:lnTo>
                    <a:pt x="431" y="599"/>
                  </a:lnTo>
                  <a:cubicBezTo>
                    <a:pt x="675" y="553"/>
                    <a:pt x="919" y="506"/>
                    <a:pt x="1163" y="506"/>
                  </a:cubicBezTo>
                  <a:lnTo>
                    <a:pt x="1594" y="401"/>
                  </a:lnTo>
                  <a:lnTo>
                    <a:pt x="1838" y="401"/>
                  </a:lnTo>
                  <a:cubicBezTo>
                    <a:pt x="1884" y="355"/>
                    <a:pt x="1989" y="308"/>
                    <a:pt x="1989" y="262"/>
                  </a:cubicBezTo>
                  <a:cubicBezTo>
                    <a:pt x="1989" y="215"/>
                    <a:pt x="1943" y="157"/>
                    <a:pt x="1884" y="157"/>
                  </a:cubicBezTo>
                  <a:cubicBezTo>
                    <a:pt x="1838" y="111"/>
                    <a:pt x="1745" y="64"/>
                    <a:pt x="1698" y="64"/>
                  </a:cubicBezTo>
                  <a:cubicBezTo>
                    <a:pt x="1652" y="64"/>
                    <a:pt x="1594" y="18"/>
                    <a:pt x="1547" y="18"/>
                  </a:cubicBezTo>
                  <a:cubicBezTo>
                    <a:pt x="1428" y="6"/>
                    <a:pt x="1317" y="0"/>
                    <a:pt x="1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7"/>
            <p:cNvSpPr/>
            <p:nvPr/>
          </p:nvSpPr>
          <p:spPr>
            <a:xfrm>
              <a:off x="1772000" y="3694500"/>
              <a:ext cx="52075" cy="14850"/>
            </a:xfrm>
            <a:custGeom>
              <a:avLst/>
              <a:gdLst/>
              <a:ahLst/>
              <a:cxnLst/>
              <a:rect l="l" t="t" r="r" b="b"/>
              <a:pathLst>
                <a:path w="2083" h="594" extrusionOk="0">
                  <a:moveTo>
                    <a:pt x="199" y="0"/>
                  </a:moveTo>
                  <a:cubicBezTo>
                    <a:pt x="152" y="0"/>
                    <a:pt x="94" y="94"/>
                    <a:pt x="47" y="94"/>
                  </a:cubicBezTo>
                  <a:cubicBezTo>
                    <a:pt x="47" y="140"/>
                    <a:pt x="1" y="140"/>
                    <a:pt x="1" y="140"/>
                  </a:cubicBezTo>
                  <a:cubicBezTo>
                    <a:pt x="47" y="233"/>
                    <a:pt x="152" y="291"/>
                    <a:pt x="199" y="384"/>
                  </a:cubicBezTo>
                  <a:lnTo>
                    <a:pt x="338" y="384"/>
                  </a:lnTo>
                  <a:lnTo>
                    <a:pt x="536" y="431"/>
                  </a:lnTo>
                  <a:lnTo>
                    <a:pt x="1025" y="524"/>
                  </a:lnTo>
                  <a:lnTo>
                    <a:pt x="1164" y="524"/>
                  </a:lnTo>
                  <a:cubicBezTo>
                    <a:pt x="1408" y="582"/>
                    <a:pt x="1606" y="582"/>
                    <a:pt x="1839" y="582"/>
                  </a:cubicBezTo>
                  <a:cubicBezTo>
                    <a:pt x="1873" y="590"/>
                    <a:pt x="1902" y="594"/>
                    <a:pt x="1926" y="594"/>
                  </a:cubicBezTo>
                  <a:cubicBezTo>
                    <a:pt x="2038" y="594"/>
                    <a:pt x="2045" y="516"/>
                    <a:pt x="2083" y="477"/>
                  </a:cubicBezTo>
                  <a:cubicBezTo>
                    <a:pt x="2083" y="431"/>
                    <a:pt x="2083" y="338"/>
                    <a:pt x="1897" y="291"/>
                  </a:cubicBezTo>
                  <a:cubicBezTo>
                    <a:pt x="1839" y="291"/>
                    <a:pt x="1746" y="291"/>
                    <a:pt x="1699" y="233"/>
                  </a:cubicBezTo>
                  <a:cubicBezTo>
                    <a:pt x="1501" y="187"/>
                    <a:pt x="1362" y="140"/>
                    <a:pt x="1164" y="140"/>
                  </a:cubicBezTo>
                  <a:lnTo>
                    <a:pt x="1118" y="94"/>
                  </a:lnTo>
                  <a:cubicBezTo>
                    <a:pt x="780" y="47"/>
                    <a:pt x="489" y="47"/>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7"/>
            <p:cNvSpPr/>
            <p:nvPr/>
          </p:nvSpPr>
          <p:spPr>
            <a:xfrm>
              <a:off x="1544325" y="3725900"/>
              <a:ext cx="50925" cy="13200"/>
            </a:xfrm>
            <a:custGeom>
              <a:avLst/>
              <a:gdLst/>
              <a:ahLst/>
              <a:cxnLst/>
              <a:rect l="l" t="t" r="r" b="b"/>
              <a:pathLst>
                <a:path w="2037" h="528" extrusionOk="0">
                  <a:moveTo>
                    <a:pt x="1594" y="1"/>
                  </a:moveTo>
                  <a:cubicBezTo>
                    <a:pt x="1303" y="1"/>
                    <a:pt x="1059" y="1"/>
                    <a:pt x="826" y="47"/>
                  </a:cubicBezTo>
                  <a:lnTo>
                    <a:pt x="140" y="47"/>
                  </a:lnTo>
                  <a:cubicBezTo>
                    <a:pt x="94" y="94"/>
                    <a:pt x="1" y="140"/>
                    <a:pt x="1" y="198"/>
                  </a:cubicBezTo>
                  <a:cubicBezTo>
                    <a:pt x="1" y="198"/>
                    <a:pt x="47" y="291"/>
                    <a:pt x="94" y="291"/>
                  </a:cubicBezTo>
                  <a:cubicBezTo>
                    <a:pt x="140" y="338"/>
                    <a:pt x="187" y="384"/>
                    <a:pt x="291" y="384"/>
                  </a:cubicBezTo>
                  <a:cubicBezTo>
                    <a:pt x="338" y="431"/>
                    <a:pt x="384" y="431"/>
                    <a:pt x="384" y="431"/>
                  </a:cubicBezTo>
                  <a:cubicBezTo>
                    <a:pt x="607" y="500"/>
                    <a:pt x="798" y="528"/>
                    <a:pt x="972" y="528"/>
                  </a:cubicBezTo>
                  <a:cubicBezTo>
                    <a:pt x="1180" y="528"/>
                    <a:pt x="1364" y="488"/>
                    <a:pt x="1547" y="431"/>
                  </a:cubicBezTo>
                  <a:cubicBezTo>
                    <a:pt x="1699" y="338"/>
                    <a:pt x="1885" y="198"/>
                    <a:pt x="1989" y="94"/>
                  </a:cubicBezTo>
                  <a:cubicBezTo>
                    <a:pt x="2036" y="94"/>
                    <a:pt x="2036" y="47"/>
                    <a:pt x="2036" y="47"/>
                  </a:cubicBezTo>
                  <a:lnTo>
                    <a:pt x="1989" y="47"/>
                  </a:lnTo>
                  <a:cubicBezTo>
                    <a:pt x="1838" y="1"/>
                    <a:pt x="1699" y="1"/>
                    <a:pt x="1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7"/>
            <p:cNvSpPr/>
            <p:nvPr/>
          </p:nvSpPr>
          <p:spPr>
            <a:xfrm>
              <a:off x="1447200" y="3714550"/>
              <a:ext cx="49750" cy="18650"/>
            </a:xfrm>
            <a:custGeom>
              <a:avLst/>
              <a:gdLst/>
              <a:ahLst/>
              <a:cxnLst/>
              <a:rect l="l" t="t" r="r" b="b"/>
              <a:pathLst>
                <a:path w="1990" h="746" extrusionOk="0">
                  <a:moveTo>
                    <a:pt x="159" y="1"/>
                  </a:moveTo>
                  <a:cubicBezTo>
                    <a:pt x="40" y="1"/>
                    <a:pt x="1" y="79"/>
                    <a:pt x="1" y="117"/>
                  </a:cubicBezTo>
                  <a:cubicBezTo>
                    <a:pt x="1" y="164"/>
                    <a:pt x="1" y="210"/>
                    <a:pt x="152" y="303"/>
                  </a:cubicBezTo>
                  <a:cubicBezTo>
                    <a:pt x="245" y="303"/>
                    <a:pt x="291" y="362"/>
                    <a:pt x="350" y="362"/>
                  </a:cubicBezTo>
                  <a:cubicBezTo>
                    <a:pt x="536" y="408"/>
                    <a:pt x="687" y="501"/>
                    <a:pt x="873" y="548"/>
                  </a:cubicBezTo>
                  <a:lnTo>
                    <a:pt x="931" y="548"/>
                  </a:lnTo>
                  <a:cubicBezTo>
                    <a:pt x="1268" y="652"/>
                    <a:pt x="1559" y="699"/>
                    <a:pt x="1850" y="745"/>
                  </a:cubicBezTo>
                  <a:cubicBezTo>
                    <a:pt x="1850" y="745"/>
                    <a:pt x="1943" y="699"/>
                    <a:pt x="1990" y="652"/>
                  </a:cubicBezTo>
                  <a:cubicBezTo>
                    <a:pt x="1990" y="548"/>
                    <a:pt x="1943" y="455"/>
                    <a:pt x="1897" y="408"/>
                  </a:cubicBezTo>
                  <a:cubicBezTo>
                    <a:pt x="1850" y="408"/>
                    <a:pt x="1850" y="408"/>
                    <a:pt x="1803" y="362"/>
                  </a:cubicBezTo>
                  <a:lnTo>
                    <a:pt x="1699" y="362"/>
                  </a:lnTo>
                  <a:lnTo>
                    <a:pt x="1513" y="303"/>
                  </a:lnTo>
                  <a:lnTo>
                    <a:pt x="1071" y="164"/>
                  </a:lnTo>
                  <a:lnTo>
                    <a:pt x="931" y="117"/>
                  </a:lnTo>
                  <a:cubicBezTo>
                    <a:pt x="687" y="71"/>
                    <a:pt x="443" y="71"/>
                    <a:pt x="245" y="13"/>
                  </a:cubicBezTo>
                  <a:cubicBezTo>
                    <a:pt x="212" y="5"/>
                    <a:pt x="184"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7"/>
            <p:cNvSpPr/>
            <p:nvPr/>
          </p:nvSpPr>
          <p:spPr>
            <a:xfrm>
              <a:off x="1877575" y="3722125"/>
              <a:ext cx="58175" cy="23275"/>
            </a:xfrm>
            <a:custGeom>
              <a:avLst/>
              <a:gdLst/>
              <a:ahLst/>
              <a:cxnLst/>
              <a:rect l="l" t="t" r="r" b="b"/>
              <a:pathLst>
                <a:path w="2327" h="931" extrusionOk="0">
                  <a:moveTo>
                    <a:pt x="140" y="0"/>
                  </a:moveTo>
                  <a:cubicBezTo>
                    <a:pt x="93" y="0"/>
                    <a:pt x="0" y="59"/>
                    <a:pt x="0" y="105"/>
                  </a:cubicBezTo>
                  <a:lnTo>
                    <a:pt x="0" y="245"/>
                  </a:lnTo>
                  <a:cubicBezTo>
                    <a:pt x="47" y="291"/>
                    <a:pt x="93" y="349"/>
                    <a:pt x="140" y="396"/>
                  </a:cubicBezTo>
                  <a:lnTo>
                    <a:pt x="186" y="442"/>
                  </a:lnTo>
                  <a:cubicBezTo>
                    <a:pt x="628" y="733"/>
                    <a:pt x="1105" y="931"/>
                    <a:pt x="1640" y="931"/>
                  </a:cubicBezTo>
                  <a:cubicBezTo>
                    <a:pt x="1884" y="931"/>
                    <a:pt x="2129" y="873"/>
                    <a:pt x="2326" y="826"/>
                  </a:cubicBezTo>
                  <a:cubicBezTo>
                    <a:pt x="2175" y="780"/>
                    <a:pt x="2036" y="733"/>
                    <a:pt x="1884" y="640"/>
                  </a:cubicBezTo>
                  <a:cubicBezTo>
                    <a:pt x="1454" y="489"/>
                    <a:pt x="966" y="291"/>
                    <a:pt x="477" y="105"/>
                  </a:cubicBezTo>
                  <a:lnTo>
                    <a:pt x="431" y="105"/>
                  </a:lnTo>
                  <a:cubicBezTo>
                    <a:pt x="337" y="59"/>
                    <a:pt x="233"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7"/>
            <p:cNvSpPr/>
            <p:nvPr/>
          </p:nvSpPr>
          <p:spPr>
            <a:xfrm>
              <a:off x="1364900" y="3666575"/>
              <a:ext cx="50925" cy="36375"/>
            </a:xfrm>
            <a:custGeom>
              <a:avLst/>
              <a:gdLst/>
              <a:ahLst/>
              <a:cxnLst/>
              <a:rect l="l" t="t" r="r" b="b"/>
              <a:pathLst>
                <a:path w="2037" h="1455" extrusionOk="0">
                  <a:moveTo>
                    <a:pt x="1" y="1"/>
                  </a:moveTo>
                  <a:lnTo>
                    <a:pt x="1" y="245"/>
                  </a:lnTo>
                  <a:lnTo>
                    <a:pt x="152" y="385"/>
                  </a:lnTo>
                  <a:cubicBezTo>
                    <a:pt x="292" y="536"/>
                    <a:pt x="443" y="629"/>
                    <a:pt x="582" y="722"/>
                  </a:cubicBezTo>
                  <a:cubicBezTo>
                    <a:pt x="734" y="827"/>
                    <a:pt x="873" y="966"/>
                    <a:pt x="966" y="1059"/>
                  </a:cubicBezTo>
                  <a:cubicBezTo>
                    <a:pt x="1257" y="1304"/>
                    <a:pt x="1606" y="1408"/>
                    <a:pt x="2036" y="1455"/>
                  </a:cubicBezTo>
                  <a:cubicBezTo>
                    <a:pt x="1548" y="873"/>
                    <a:pt x="920" y="478"/>
                    <a:pt x="338" y="94"/>
                  </a:cubicBezTo>
                  <a:lnTo>
                    <a:pt x="1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7"/>
            <p:cNvSpPr/>
            <p:nvPr/>
          </p:nvSpPr>
          <p:spPr>
            <a:xfrm>
              <a:off x="1265450" y="3610750"/>
              <a:ext cx="59650" cy="27950"/>
            </a:xfrm>
            <a:custGeom>
              <a:avLst/>
              <a:gdLst/>
              <a:ahLst/>
              <a:cxnLst/>
              <a:rect l="l" t="t" r="r" b="b"/>
              <a:pathLst>
                <a:path w="2386" h="1118" extrusionOk="0">
                  <a:moveTo>
                    <a:pt x="292" y="1"/>
                  </a:moveTo>
                  <a:cubicBezTo>
                    <a:pt x="59" y="1"/>
                    <a:pt x="1" y="47"/>
                    <a:pt x="1" y="152"/>
                  </a:cubicBezTo>
                  <a:cubicBezTo>
                    <a:pt x="1" y="245"/>
                    <a:pt x="59" y="291"/>
                    <a:pt x="199" y="291"/>
                  </a:cubicBezTo>
                  <a:cubicBezTo>
                    <a:pt x="245" y="338"/>
                    <a:pt x="245" y="338"/>
                    <a:pt x="292" y="338"/>
                  </a:cubicBezTo>
                  <a:cubicBezTo>
                    <a:pt x="583" y="443"/>
                    <a:pt x="978" y="536"/>
                    <a:pt x="1315" y="675"/>
                  </a:cubicBezTo>
                  <a:cubicBezTo>
                    <a:pt x="1408" y="733"/>
                    <a:pt x="1513" y="780"/>
                    <a:pt x="1606" y="873"/>
                  </a:cubicBezTo>
                  <a:cubicBezTo>
                    <a:pt x="1699" y="919"/>
                    <a:pt x="1804" y="966"/>
                    <a:pt x="1897" y="1024"/>
                  </a:cubicBezTo>
                  <a:cubicBezTo>
                    <a:pt x="1990" y="1071"/>
                    <a:pt x="2141" y="1071"/>
                    <a:pt x="2234" y="1117"/>
                  </a:cubicBezTo>
                  <a:lnTo>
                    <a:pt x="2385" y="1117"/>
                  </a:lnTo>
                  <a:cubicBezTo>
                    <a:pt x="2327" y="1071"/>
                    <a:pt x="2327" y="1024"/>
                    <a:pt x="2281" y="1024"/>
                  </a:cubicBezTo>
                  <a:cubicBezTo>
                    <a:pt x="2188" y="873"/>
                    <a:pt x="2141" y="780"/>
                    <a:pt x="2036" y="675"/>
                  </a:cubicBezTo>
                  <a:cubicBezTo>
                    <a:pt x="1513" y="245"/>
                    <a:pt x="102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7"/>
            <p:cNvSpPr/>
            <p:nvPr/>
          </p:nvSpPr>
          <p:spPr>
            <a:xfrm>
              <a:off x="919125" y="3604650"/>
              <a:ext cx="27950" cy="25700"/>
            </a:xfrm>
            <a:custGeom>
              <a:avLst/>
              <a:gdLst/>
              <a:ahLst/>
              <a:cxnLst/>
              <a:rect l="l" t="t" r="r" b="b"/>
              <a:pathLst>
                <a:path w="1118" h="1028" extrusionOk="0">
                  <a:moveTo>
                    <a:pt x="1059" y="0"/>
                  </a:moveTo>
                  <a:cubicBezTo>
                    <a:pt x="536" y="0"/>
                    <a:pt x="292" y="338"/>
                    <a:pt x="94" y="687"/>
                  </a:cubicBezTo>
                  <a:cubicBezTo>
                    <a:pt x="47" y="780"/>
                    <a:pt x="1" y="873"/>
                    <a:pt x="94" y="977"/>
                  </a:cubicBezTo>
                  <a:cubicBezTo>
                    <a:pt x="129" y="1012"/>
                    <a:pt x="172" y="1027"/>
                    <a:pt x="214" y="1027"/>
                  </a:cubicBezTo>
                  <a:cubicBezTo>
                    <a:pt x="285" y="1027"/>
                    <a:pt x="356" y="985"/>
                    <a:pt x="385" y="919"/>
                  </a:cubicBezTo>
                  <a:cubicBezTo>
                    <a:pt x="629" y="733"/>
                    <a:pt x="827" y="489"/>
                    <a:pt x="1059" y="198"/>
                  </a:cubicBezTo>
                  <a:cubicBezTo>
                    <a:pt x="1117" y="152"/>
                    <a:pt x="1117" y="105"/>
                    <a:pt x="1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7"/>
            <p:cNvSpPr/>
            <p:nvPr/>
          </p:nvSpPr>
          <p:spPr>
            <a:xfrm>
              <a:off x="831900" y="3671225"/>
              <a:ext cx="54400" cy="41325"/>
            </a:xfrm>
            <a:custGeom>
              <a:avLst/>
              <a:gdLst/>
              <a:ahLst/>
              <a:cxnLst/>
              <a:rect l="l" t="t" r="r" b="b"/>
              <a:pathLst>
                <a:path w="2176" h="1653" extrusionOk="0">
                  <a:moveTo>
                    <a:pt x="2129" y="1"/>
                  </a:moveTo>
                  <a:cubicBezTo>
                    <a:pt x="2036" y="59"/>
                    <a:pt x="1931" y="106"/>
                    <a:pt x="1838" y="199"/>
                  </a:cubicBezTo>
                  <a:cubicBezTo>
                    <a:pt x="1640" y="292"/>
                    <a:pt x="1501" y="443"/>
                    <a:pt x="1350" y="583"/>
                  </a:cubicBezTo>
                  <a:cubicBezTo>
                    <a:pt x="966" y="873"/>
                    <a:pt x="582" y="1222"/>
                    <a:pt x="93" y="1362"/>
                  </a:cubicBezTo>
                  <a:cubicBezTo>
                    <a:pt x="93" y="1408"/>
                    <a:pt x="47" y="1408"/>
                    <a:pt x="47" y="1408"/>
                  </a:cubicBezTo>
                  <a:cubicBezTo>
                    <a:pt x="47" y="1455"/>
                    <a:pt x="0" y="1560"/>
                    <a:pt x="0" y="1560"/>
                  </a:cubicBezTo>
                  <a:cubicBezTo>
                    <a:pt x="47" y="1606"/>
                    <a:pt x="93" y="1653"/>
                    <a:pt x="140" y="1653"/>
                  </a:cubicBezTo>
                  <a:lnTo>
                    <a:pt x="187" y="1653"/>
                  </a:lnTo>
                  <a:cubicBezTo>
                    <a:pt x="291" y="1653"/>
                    <a:pt x="431" y="1653"/>
                    <a:pt x="535" y="1606"/>
                  </a:cubicBezTo>
                  <a:cubicBezTo>
                    <a:pt x="1012" y="1408"/>
                    <a:pt x="1454" y="1071"/>
                    <a:pt x="1838" y="583"/>
                  </a:cubicBezTo>
                  <a:cubicBezTo>
                    <a:pt x="1931" y="443"/>
                    <a:pt x="2036" y="245"/>
                    <a:pt x="2129" y="106"/>
                  </a:cubicBezTo>
                  <a:cubicBezTo>
                    <a:pt x="2176" y="59"/>
                    <a:pt x="2176" y="59"/>
                    <a:pt x="2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7"/>
            <p:cNvSpPr/>
            <p:nvPr/>
          </p:nvSpPr>
          <p:spPr>
            <a:xfrm>
              <a:off x="719075" y="3746550"/>
              <a:ext cx="55850" cy="11650"/>
            </a:xfrm>
            <a:custGeom>
              <a:avLst/>
              <a:gdLst/>
              <a:ahLst/>
              <a:cxnLst/>
              <a:rect l="l" t="t" r="r" b="b"/>
              <a:pathLst>
                <a:path w="2234" h="466" extrusionOk="0">
                  <a:moveTo>
                    <a:pt x="1699" y="0"/>
                  </a:moveTo>
                  <a:cubicBezTo>
                    <a:pt x="1408" y="0"/>
                    <a:pt x="1117" y="47"/>
                    <a:pt x="873" y="47"/>
                  </a:cubicBezTo>
                  <a:lnTo>
                    <a:pt x="198" y="47"/>
                  </a:lnTo>
                  <a:cubicBezTo>
                    <a:pt x="105" y="47"/>
                    <a:pt x="0" y="94"/>
                    <a:pt x="0" y="94"/>
                  </a:cubicBezTo>
                  <a:cubicBezTo>
                    <a:pt x="0" y="140"/>
                    <a:pt x="0" y="245"/>
                    <a:pt x="47" y="245"/>
                  </a:cubicBezTo>
                  <a:cubicBezTo>
                    <a:pt x="152" y="384"/>
                    <a:pt x="291" y="431"/>
                    <a:pt x="396" y="431"/>
                  </a:cubicBezTo>
                  <a:cubicBezTo>
                    <a:pt x="611" y="454"/>
                    <a:pt x="803" y="466"/>
                    <a:pt x="977" y="466"/>
                  </a:cubicBezTo>
                  <a:cubicBezTo>
                    <a:pt x="1152" y="466"/>
                    <a:pt x="1309" y="454"/>
                    <a:pt x="1454" y="431"/>
                  </a:cubicBezTo>
                  <a:cubicBezTo>
                    <a:pt x="1699" y="384"/>
                    <a:pt x="1896" y="338"/>
                    <a:pt x="2187" y="140"/>
                  </a:cubicBezTo>
                  <a:cubicBezTo>
                    <a:pt x="2234" y="140"/>
                    <a:pt x="2234" y="94"/>
                    <a:pt x="2234" y="94"/>
                  </a:cubicBezTo>
                  <a:lnTo>
                    <a:pt x="2141" y="94"/>
                  </a:lnTo>
                  <a:cubicBezTo>
                    <a:pt x="2036" y="47"/>
                    <a:pt x="1850"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7"/>
            <p:cNvSpPr/>
            <p:nvPr/>
          </p:nvSpPr>
          <p:spPr>
            <a:xfrm>
              <a:off x="606550" y="3709050"/>
              <a:ext cx="47125" cy="39850"/>
            </a:xfrm>
            <a:custGeom>
              <a:avLst/>
              <a:gdLst/>
              <a:ahLst/>
              <a:cxnLst/>
              <a:rect l="l" t="t" r="r" b="b"/>
              <a:pathLst>
                <a:path w="1885" h="1594" extrusionOk="0">
                  <a:moveTo>
                    <a:pt x="47" y="0"/>
                  </a:moveTo>
                  <a:cubicBezTo>
                    <a:pt x="0" y="47"/>
                    <a:pt x="0" y="186"/>
                    <a:pt x="47" y="233"/>
                  </a:cubicBezTo>
                  <a:cubicBezTo>
                    <a:pt x="337" y="582"/>
                    <a:pt x="675" y="965"/>
                    <a:pt x="1059" y="1303"/>
                  </a:cubicBezTo>
                  <a:cubicBezTo>
                    <a:pt x="1163" y="1396"/>
                    <a:pt x="1303" y="1454"/>
                    <a:pt x="1454" y="1500"/>
                  </a:cubicBezTo>
                  <a:cubicBezTo>
                    <a:pt x="1501" y="1547"/>
                    <a:pt x="1594" y="1547"/>
                    <a:pt x="1640" y="1594"/>
                  </a:cubicBezTo>
                  <a:cubicBezTo>
                    <a:pt x="1745" y="1547"/>
                    <a:pt x="1838" y="1500"/>
                    <a:pt x="1884" y="1454"/>
                  </a:cubicBezTo>
                  <a:cubicBezTo>
                    <a:pt x="1838" y="1396"/>
                    <a:pt x="1838" y="1303"/>
                    <a:pt x="1791" y="1303"/>
                  </a:cubicBezTo>
                  <a:cubicBezTo>
                    <a:pt x="1407" y="919"/>
                    <a:pt x="965" y="582"/>
                    <a:pt x="535" y="233"/>
                  </a:cubicBezTo>
                  <a:cubicBezTo>
                    <a:pt x="430" y="140"/>
                    <a:pt x="337" y="47"/>
                    <a:pt x="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7"/>
            <p:cNvSpPr/>
            <p:nvPr/>
          </p:nvSpPr>
          <p:spPr>
            <a:xfrm>
              <a:off x="548375" y="3622975"/>
              <a:ext cx="29100" cy="62825"/>
            </a:xfrm>
            <a:custGeom>
              <a:avLst/>
              <a:gdLst/>
              <a:ahLst/>
              <a:cxnLst/>
              <a:rect l="l" t="t" r="r" b="b"/>
              <a:pathLst>
                <a:path w="1164" h="2513" extrusionOk="0">
                  <a:moveTo>
                    <a:pt x="140" y="0"/>
                  </a:moveTo>
                  <a:cubicBezTo>
                    <a:pt x="140" y="0"/>
                    <a:pt x="47" y="47"/>
                    <a:pt x="47" y="140"/>
                  </a:cubicBezTo>
                  <a:cubicBezTo>
                    <a:pt x="1" y="140"/>
                    <a:pt x="1" y="186"/>
                    <a:pt x="1" y="244"/>
                  </a:cubicBezTo>
                  <a:lnTo>
                    <a:pt x="1" y="337"/>
                  </a:lnTo>
                  <a:cubicBezTo>
                    <a:pt x="47" y="1059"/>
                    <a:pt x="292" y="1745"/>
                    <a:pt x="675" y="2222"/>
                  </a:cubicBezTo>
                  <a:cubicBezTo>
                    <a:pt x="768" y="2326"/>
                    <a:pt x="873" y="2419"/>
                    <a:pt x="1059" y="2513"/>
                  </a:cubicBezTo>
                  <a:lnTo>
                    <a:pt x="1164" y="2513"/>
                  </a:lnTo>
                  <a:lnTo>
                    <a:pt x="1164" y="2419"/>
                  </a:lnTo>
                  <a:cubicBezTo>
                    <a:pt x="1117" y="2280"/>
                    <a:pt x="1117" y="2129"/>
                    <a:pt x="1059" y="2036"/>
                  </a:cubicBezTo>
                  <a:cubicBezTo>
                    <a:pt x="873" y="1547"/>
                    <a:pt x="675" y="1059"/>
                    <a:pt x="478" y="582"/>
                  </a:cubicBezTo>
                  <a:lnTo>
                    <a:pt x="338" y="186"/>
                  </a:lnTo>
                  <a:cubicBezTo>
                    <a:pt x="292" y="186"/>
                    <a:pt x="292" y="140"/>
                    <a:pt x="292" y="140"/>
                  </a:cubicBezTo>
                  <a:lnTo>
                    <a:pt x="245" y="93"/>
                  </a:lnTo>
                  <a:cubicBezTo>
                    <a:pt x="245" y="47"/>
                    <a:pt x="187"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7"/>
            <p:cNvSpPr/>
            <p:nvPr/>
          </p:nvSpPr>
          <p:spPr>
            <a:xfrm>
              <a:off x="542275" y="3551425"/>
              <a:ext cx="18050" cy="43875"/>
            </a:xfrm>
            <a:custGeom>
              <a:avLst/>
              <a:gdLst/>
              <a:ahLst/>
              <a:cxnLst/>
              <a:rect l="l" t="t" r="r" b="b"/>
              <a:pathLst>
                <a:path w="722" h="1755" extrusionOk="0">
                  <a:moveTo>
                    <a:pt x="675" y="1"/>
                  </a:moveTo>
                  <a:cubicBezTo>
                    <a:pt x="629" y="1"/>
                    <a:pt x="536" y="47"/>
                    <a:pt x="489" y="47"/>
                  </a:cubicBezTo>
                  <a:cubicBezTo>
                    <a:pt x="431" y="94"/>
                    <a:pt x="431" y="94"/>
                    <a:pt x="384" y="94"/>
                  </a:cubicBezTo>
                  <a:lnTo>
                    <a:pt x="384" y="140"/>
                  </a:lnTo>
                  <a:lnTo>
                    <a:pt x="94" y="1013"/>
                  </a:lnTo>
                  <a:lnTo>
                    <a:pt x="1" y="1362"/>
                  </a:lnTo>
                  <a:cubicBezTo>
                    <a:pt x="1" y="1408"/>
                    <a:pt x="1" y="1455"/>
                    <a:pt x="47" y="1501"/>
                  </a:cubicBezTo>
                  <a:cubicBezTo>
                    <a:pt x="47" y="1699"/>
                    <a:pt x="94" y="1746"/>
                    <a:pt x="198" y="1746"/>
                  </a:cubicBezTo>
                  <a:cubicBezTo>
                    <a:pt x="210" y="1752"/>
                    <a:pt x="222" y="1755"/>
                    <a:pt x="232" y="1755"/>
                  </a:cubicBezTo>
                  <a:cubicBezTo>
                    <a:pt x="303" y="1755"/>
                    <a:pt x="344" y="1627"/>
                    <a:pt x="384" y="1455"/>
                  </a:cubicBezTo>
                  <a:cubicBezTo>
                    <a:pt x="536" y="1013"/>
                    <a:pt x="629" y="629"/>
                    <a:pt x="722" y="199"/>
                  </a:cubicBezTo>
                  <a:cubicBezTo>
                    <a:pt x="722" y="140"/>
                    <a:pt x="675" y="1"/>
                    <a:pt x="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7"/>
            <p:cNvSpPr/>
            <p:nvPr/>
          </p:nvSpPr>
          <p:spPr>
            <a:xfrm>
              <a:off x="376225" y="3181850"/>
              <a:ext cx="340550" cy="390250"/>
            </a:xfrm>
            <a:custGeom>
              <a:avLst/>
              <a:gdLst/>
              <a:ahLst/>
              <a:cxnLst/>
              <a:rect l="l" t="t" r="r" b="b"/>
              <a:pathLst>
                <a:path w="13622" h="15610" extrusionOk="0">
                  <a:moveTo>
                    <a:pt x="1408" y="0"/>
                  </a:moveTo>
                  <a:lnTo>
                    <a:pt x="1164" y="47"/>
                  </a:lnTo>
                  <a:cubicBezTo>
                    <a:pt x="1118" y="338"/>
                    <a:pt x="1118" y="582"/>
                    <a:pt x="1071" y="873"/>
                  </a:cubicBezTo>
                  <a:cubicBezTo>
                    <a:pt x="1025" y="1210"/>
                    <a:pt x="1025" y="1605"/>
                    <a:pt x="966" y="1943"/>
                  </a:cubicBezTo>
                  <a:cubicBezTo>
                    <a:pt x="920" y="2664"/>
                    <a:pt x="873" y="3350"/>
                    <a:pt x="827" y="4025"/>
                  </a:cubicBezTo>
                  <a:lnTo>
                    <a:pt x="780" y="4804"/>
                  </a:lnTo>
                  <a:cubicBezTo>
                    <a:pt x="734" y="5188"/>
                    <a:pt x="734" y="5618"/>
                    <a:pt x="676" y="6014"/>
                  </a:cubicBezTo>
                  <a:cubicBezTo>
                    <a:pt x="629" y="6886"/>
                    <a:pt x="583" y="7805"/>
                    <a:pt x="489" y="8724"/>
                  </a:cubicBezTo>
                  <a:cubicBezTo>
                    <a:pt x="443" y="9305"/>
                    <a:pt x="385" y="9934"/>
                    <a:pt x="338" y="10469"/>
                  </a:cubicBezTo>
                  <a:lnTo>
                    <a:pt x="199" y="11632"/>
                  </a:lnTo>
                  <a:cubicBezTo>
                    <a:pt x="94" y="12551"/>
                    <a:pt x="47" y="13330"/>
                    <a:pt x="1" y="14051"/>
                  </a:cubicBezTo>
                  <a:cubicBezTo>
                    <a:pt x="1" y="14156"/>
                    <a:pt x="1" y="14295"/>
                    <a:pt x="47" y="14342"/>
                  </a:cubicBezTo>
                  <a:cubicBezTo>
                    <a:pt x="94" y="14400"/>
                    <a:pt x="152" y="14400"/>
                    <a:pt x="245" y="14400"/>
                  </a:cubicBezTo>
                  <a:cubicBezTo>
                    <a:pt x="292" y="14400"/>
                    <a:pt x="338" y="14446"/>
                    <a:pt x="385" y="14493"/>
                  </a:cubicBezTo>
                  <a:lnTo>
                    <a:pt x="385" y="14540"/>
                  </a:lnTo>
                  <a:cubicBezTo>
                    <a:pt x="489" y="14586"/>
                    <a:pt x="583" y="14691"/>
                    <a:pt x="676" y="14737"/>
                  </a:cubicBezTo>
                  <a:cubicBezTo>
                    <a:pt x="920" y="14923"/>
                    <a:pt x="1118" y="15121"/>
                    <a:pt x="1315" y="15319"/>
                  </a:cubicBezTo>
                  <a:cubicBezTo>
                    <a:pt x="1501" y="15563"/>
                    <a:pt x="1746" y="15610"/>
                    <a:pt x="1990" y="15610"/>
                  </a:cubicBezTo>
                  <a:cubicBezTo>
                    <a:pt x="2083" y="15610"/>
                    <a:pt x="2129" y="15610"/>
                    <a:pt x="2234" y="15563"/>
                  </a:cubicBezTo>
                  <a:cubicBezTo>
                    <a:pt x="2571" y="15563"/>
                    <a:pt x="2862" y="15458"/>
                    <a:pt x="3153" y="15412"/>
                  </a:cubicBezTo>
                  <a:lnTo>
                    <a:pt x="4025" y="15121"/>
                  </a:lnTo>
                  <a:cubicBezTo>
                    <a:pt x="5526" y="14691"/>
                    <a:pt x="7073" y="14202"/>
                    <a:pt x="8585" y="13714"/>
                  </a:cubicBezTo>
                  <a:cubicBezTo>
                    <a:pt x="10178" y="13179"/>
                    <a:pt x="11877" y="12597"/>
                    <a:pt x="13621" y="11922"/>
                  </a:cubicBezTo>
                  <a:lnTo>
                    <a:pt x="13621" y="11434"/>
                  </a:lnTo>
                  <a:lnTo>
                    <a:pt x="13528" y="11387"/>
                  </a:lnTo>
                  <a:cubicBezTo>
                    <a:pt x="13528" y="11434"/>
                    <a:pt x="13470" y="11492"/>
                    <a:pt x="13470" y="11492"/>
                  </a:cubicBezTo>
                  <a:cubicBezTo>
                    <a:pt x="13424" y="11492"/>
                    <a:pt x="13424" y="11539"/>
                    <a:pt x="13377" y="11539"/>
                  </a:cubicBezTo>
                  <a:lnTo>
                    <a:pt x="13086" y="11678"/>
                  </a:lnTo>
                  <a:cubicBezTo>
                    <a:pt x="12947" y="11725"/>
                    <a:pt x="12796" y="11783"/>
                    <a:pt x="12656" y="11829"/>
                  </a:cubicBezTo>
                  <a:cubicBezTo>
                    <a:pt x="12365" y="11969"/>
                    <a:pt x="12121" y="12074"/>
                    <a:pt x="11877" y="12120"/>
                  </a:cubicBezTo>
                  <a:cubicBezTo>
                    <a:pt x="10330" y="12702"/>
                    <a:pt x="8434" y="13330"/>
                    <a:pt x="6491" y="13958"/>
                  </a:cubicBezTo>
                  <a:cubicBezTo>
                    <a:pt x="5770" y="14202"/>
                    <a:pt x="4991" y="14446"/>
                    <a:pt x="4072" y="14737"/>
                  </a:cubicBezTo>
                  <a:cubicBezTo>
                    <a:pt x="3781" y="14784"/>
                    <a:pt x="3490" y="14877"/>
                    <a:pt x="3200" y="14982"/>
                  </a:cubicBezTo>
                  <a:cubicBezTo>
                    <a:pt x="2862" y="15075"/>
                    <a:pt x="2525" y="15168"/>
                    <a:pt x="2188" y="15272"/>
                  </a:cubicBezTo>
                  <a:cubicBezTo>
                    <a:pt x="2188" y="15319"/>
                    <a:pt x="2129" y="15319"/>
                    <a:pt x="2129" y="15319"/>
                  </a:cubicBezTo>
                  <a:cubicBezTo>
                    <a:pt x="2036" y="15319"/>
                    <a:pt x="1943" y="15272"/>
                    <a:pt x="1897" y="15214"/>
                  </a:cubicBezTo>
                  <a:cubicBezTo>
                    <a:pt x="1653" y="15028"/>
                    <a:pt x="1408" y="14830"/>
                    <a:pt x="1164" y="14633"/>
                  </a:cubicBezTo>
                  <a:cubicBezTo>
                    <a:pt x="966" y="14493"/>
                    <a:pt x="734" y="14295"/>
                    <a:pt x="489" y="14109"/>
                  </a:cubicBezTo>
                  <a:lnTo>
                    <a:pt x="443" y="14051"/>
                  </a:lnTo>
                  <a:cubicBezTo>
                    <a:pt x="443" y="14005"/>
                    <a:pt x="385" y="14005"/>
                    <a:pt x="385" y="13958"/>
                  </a:cubicBezTo>
                  <a:cubicBezTo>
                    <a:pt x="385" y="13911"/>
                    <a:pt x="338" y="13865"/>
                    <a:pt x="385" y="13818"/>
                  </a:cubicBezTo>
                  <a:cubicBezTo>
                    <a:pt x="443" y="13376"/>
                    <a:pt x="489" y="12888"/>
                    <a:pt x="536" y="12458"/>
                  </a:cubicBezTo>
                  <a:cubicBezTo>
                    <a:pt x="629" y="11725"/>
                    <a:pt x="780" y="10957"/>
                    <a:pt x="827" y="10224"/>
                  </a:cubicBezTo>
                  <a:cubicBezTo>
                    <a:pt x="873" y="9840"/>
                    <a:pt x="920" y="9457"/>
                    <a:pt x="966" y="8968"/>
                  </a:cubicBezTo>
                  <a:cubicBezTo>
                    <a:pt x="966" y="8677"/>
                    <a:pt x="1025" y="8387"/>
                    <a:pt x="1025" y="8142"/>
                  </a:cubicBezTo>
                  <a:lnTo>
                    <a:pt x="1071" y="7712"/>
                  </a:lnTo>
                  <a:cubicBezTo>
                    <a:pt x="1118" y="6735"/>
                    <a:pt x="1164" y="5816"/>
                    <a:pt x="1257" y="4851"/>
                  </a:cubicBezTo>
                  <a:lnTo>
                    <a:pt x="1315" y="3932"/>
                  </a:lnTo>
                  <a:lnTo>
                    <a:pt x="1455" y="873"/>
                  </a:lnTo>
                  <a:cubicBezTo>
                    <a:pt x="1501" y="582"/>
                    <a:pt x="1455" y="291"/>
                    <a:pt x="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7"/>
            <p:cNvSpPr/>
            <p:nvPr/>
          </p:nvSpPr>
          <p:spPr>
            <a:xfrm>
              <a:off x="481800" y="2411275"/>
              <a:ext cx="234975" cy="563550"/>
            </a:xfrm>
            <a:custGeom>
              <a:avLst/>
              <a:gdLst/>
              <a:ahLst/>
              <a:cxnLst/>
              <a:rect l="l" t="t" r="r" b="b"/>
              <a:pathLst>
                <a:path w="9399" h="22542" extrusionOk="0">
                  <a:moveTo>
                    <a:pt x="6293" y="10422"/>
                  </a:moveTo>
                  <a:lnTo>
                    <a:pt x="6397" y="10468"/>
                  </a:lnTo>
                  <a:lnTo>
                    <a:pt x="6491" y="10468"/>
                  </a:lnTo>
                  <a:lnTo>
                    <a:pt x="6630" y="10515"/>
                  </a:lnTo>
                  <a:lnTo>
                    <a:pt x="6491" y="11003"/>
                  </a:lnTo>
                  <a:lnTo>
                    <a:pt x="6397" y="11050"/>
                  </a:lnTo>
                  <a:cubicBezTo>
                    <a:pt x="6246" y="11096"/>
                    <a:pt x="6107" y="11143"/>
                    <a:pt x="5909" y="11201"/>
                  </a:cubicBezTo>
                  <a:cubicBezTo>
                    <a:pt x="5758" y="11248"/>
                    <a:pt x="5618" y="11294"/>
                    <a:pt x="5467" y="11341"/>
                  </a:cubicBezTo>
                  <a:cubicBezTo>
                    <a:pt x="5374" y="11387"/>
                    <a:pt x="5234" y="11434"/>
                    <a:pt x="5130" y="11492"/>
                  </a:cubicBezTo>
                  <a:cubicBezTo>
                    <a:pt x="4944" y="11585"/>
                    <a:pt x="4746" y="11678"/>
                    <a:pt x="4548" y="11783"/>
                  </a:cubicBezTo>
                  <a:cubicBezTo>
                    <a:pt x="4455" y="11829"/>
                    <a:pt x="4362" y="11876"/>
                    <a:pt x="4257" y="11969"/>
                  </a:cubicBezTo>
                  <a:cubicBezTo>
                    <a:pt x="4211" y="12015"/>
                    <a:pt x="4118" y="12120"/>
                    <a:pt x="4013" y="12167"/>
                  </a:cubicBezTo>
                  <a:cubicBezTo>
                    <a:pt x="3966" y="12213"/>
                    <a:pt x="3920" y="12260"/>
                    <a:pt x="3873" y="12260"/>
                  </a:cubicBezTo>
                  <a:cubicBezTo>
                    <a:pt x="3827" y="12260"/>
                    <a:pt x="3827" y="12306"/>
                    <a:pt x="3780" y="12306"/>
                  </a:cubicBezTo>
                  <a:lnTo>
                    <a:pt x="3629" y="12306"/>
                  </a:lnTo>
                  <a:cubicBezTo>
                    <a:pt x="3536" y="12260"/>
                    <a:pt x="3490" y="12213"/>
                    <a:pt x="3431" y="12167"/>
                  </a:cubicBezTo>
                  <a:cubicBezTo>
                    <a:pt x="3141" y="11969"/>
                    <a:pt x="3141" y="11725"/>
                    <a:pt x="3338" y="11434"/>
                  </a:cubicBezTo>
                  <a:cubicBezTo>
                    <a:pt x="3385" y="11387"/>
                    <a:pt x="3490" y="11294"/>
                    <a:pt x="3583" y="11201"/>
                  </a:cubicBezTo>
                  <a:cubicBezTo>
                    <a:pt x="4013" y="10957"/>
                    <a:pt x="4408" y="10759"/>
                    <a:pt x="4792" y="10620"/>
                  </a:cubicBezTo>
                  <a:cubicBezTo>
                    <a:pt x="5130" y="10515"/>
                    <a:pt x="5420" y="10422"/>
                    <a:pt x="5758" y="10422"/>
                  </a:cubicBezTo>
                  <a:close/>
                  <a:moveTo>
                    <a:pt x="1396" y="0"/>
                  </a:moveTo>
                  <a:cubicBezTo>
                    <a:pt x="1396" y="0"/>
                    <a:pt x="1349" y="47"/>
                    <a:pt x="1303" y="47"/>
                  </a:cubicBezTo>
                  <a:cubicBezTo>
                    <a:pt x="1256" y="93"/>
                    <a:pt x="1210" y="151"/>
                    <a:pt x="1210" y="198"/>
                  </a:cubicBezTo>
                  <a:lnTo>
                    <a:pt x="1163" y="244"/>
                  </a:lnTo>
                  <a:cubicBezTo>
                    <a:pt x="1163" y="337"/>
                    <a:pt x="1105" y="442"/>
                    <a:pt x="1105" y="535"/>
                  </a:cubicBezTo>
                  <a:cubicBezTo>
                    <a:pt x="1105" y="733"/>
                    <a:pt x="1059" y="966"/>
                    <a:pt x="1059" y="1163"/>
                  </a:cubicBezTo>
                  <a:cubicBezTo>
                    <a:pt x="1012" y="1547"/>
                    <a:pt x="966" y="1989"/>
                    <a:pt x="919" y="2373"/>
                  </a:cubicBezTo>
                  <a:cubicBezTo>
                    <a:pt x="721" y="3583"/>
                    <a:pt x="524" y="4804"/>
                    <a:pt x="337" y="6014"/>
                  </a:cubicBezTo>
                  <a:lnTo>
                    <a:pt x="140" y="7316"/>
                  </a:lnTo>
                  <a:cubicBezTo>
                    <a:pt x="140" y="7363"/>
                    <a:pt x="93" y="7467"/>
                    <a:pt x="47" y="7514"/>
                  </a:cubicBezTo>
                  <a:lnTo>
                    <a:pt x="0" y="7514"/>
                  </a:lnTo>
                  <a:lnTo>
                    <a:pt x="0" y="7561"/>
                  </a:lnTo>
                  <a:lnTo>
                    <a:pt x="0" y="7607"/>
                  </a:lnTo>
                  <a:lnTo>
                    <a:pt x="0" y="7654"/>
                  </a:lnTo>
                  <a:cubicBezTo>
                    <a:pt x="47" y="7758"/>
                    <a:pt x="93" y="7851"/>
                    <a:pt x="140" y="7944"/>
                  </a:cubicBezTo>
                  <a:cubicBezTo>
                    <a:pt x="186" y="8049"/>
                    <a:pt x="291" y="8142"/>
                    <a:pt x="384" y="8293"/>
                  </a:cubicBezTo>
                  <a:cubicBezTo>
                    <a:pt x="431" y="8340"/>
                    <a:pt x="524" y="8433"/>
                    <a:pt x="628" y="8526"/>
                  </a:cubicBezTo>
                  <a:lnTo>
                    <a:pt x="675" y="8584"/>
                  </a:lnTo>
                  <a:cubicBezTo>
                    <a:pt x="768" y="8677"/>
                    <a:pt x="814" y="8724"/>
                    <a:pt x="873" y="8770"/>
                  </a:cubicBezTo>
                  <a:lnTo>
                    <a:pt x="966" y="8875"/>
                  </a:lnTo>
                  <a:lnTo>
                    <a:pt x="1256" y="9061"/>
                  </a:lnTo>
                  <a:lnTo>
                    <a:pt x="1303" y="9108"/>
                  </a:lnTo>
                  <a:lnTo>
                    <a:pt x="1349" y="9166"/>
                  </a:lnTo>
                  <a:lnTo>
                    <a:pt x="2617" y="10515"/>
                  </a:lnTo>
                  <a:cubicBezTo>
                    <a:pt x="2850" y="10806"/>
                    <a:pt x="3001" y="11096"/>
                    <a:pt x="2803" y="11585"/>
                  </a:cubicBezTo>
                  <a:cubicBezTo>
                    <a:pt x="2757" y="11585"/>
                    <a:pt x="2757" y="11632"/>
                    <a:pt x="2757" y="11678"/>
                  </a:cubicBezTo>
                  <a:cubicBezTo>
                    <a:pt x="2710" y="11725"/>
                    <a:pt x="2710" y="11783"/>
                    <a:pt x="2710" y="11876"/>
                  </a:cubicBezTo>
                  <a:cubicBezTo>
                    <a:pt x="2710" y="11876"/>
                    <a:pt x="2710" y="11922"/>
                    <a:pt x="2757" y="11969"/>
                  </a:cubicBezTo>
                  <a:cubicBezTo>
                    <a:pt x="2757" y="12015"/>
                    <a:pt x="2757" y="12074"/>
                    <a:pt x="2803" y="12167"/>
                  </a:cubicBezTo>
                  <a:cubicBezTo>
                    <a:pt x="2803" y="12213"/>
                    <a:pt x="2850" y="12260"/>
                    <a:pt x="2908" y="12306"/>
                  </a:cubicBezTo>
                  <a:cubicBezTo>
                    <a:pt x="2908" y="12364"/>
                    <a:pt x="2955" y="12411"/>
                    <a:pt x="2955" y="12411"/>
                  </a:cubicBezTo>
                  <a:cubicBezTo>
                    <a:pt x="3001" y="12457"/>
                    <a:pt x="3048" y="12504"/>
                    <a:pt x="3141" y="12550"/>
                  </a:cubicBezTo>
                  <a:cubicBezTo>
                    <a:pt x="3141" y="12597"/>
                    <a:pt x="3199" y="12597"/>
                    <a:pt x="3245" y="12597"/>
                  </a:cubicBezTo>
                  <a:cubicBezTo>
                    <a:pt x="3292" y="12655"/>
                    <a:pt x="3338" y="12702"/>
                    <a:pt x="3431" y="12702"/>
                  </a:cubicBezTo>
                  <a:cubicBezTo>
                    <a:pt x="3490" y="12748"/>
                    <a:pt x="3536" y="12748"/>
                    <a:pt x="3629" y="12748"/>
                  </a:cubicBezTo>
                  <a:lnTo>
                    <a:pt x="3873" y="12748"/>
                  </a:lnTo>
                  <a:lnTo>
                    <a:pt x="3920" y="13039"/>
                  </a:lnTo>
                  <a:lnTo>
                    <a:pt x="3966" y="13039"/>
                  </a:lnTo>
                  <a:lnTo>
                    <a:pt x="4164" y="12992"/>
                  </a:lnTo>
                  <a:lnTo>
                    <a:pt x="4118" y="12841"/>
                  </a:lnTo>
                  <a:cubicBezTo>
                    <a:pt x="4071" y="12597"/>
                    <a:pt x="4118" y="12457"/>
                    <a:pt x="4362" y="12364"/>
                  </a:cubicBezTo>
                  <a:cubicBezTo>
                    <a:pt x="4746" y="12167"/>
                    <a:pt x="5130" y="11969"/>
                    <a:pt x="5572" y="11783"/>
                  </a:cubicBezTo>
                  <a:cubicBezTo>
                    <a:pt x="5711" y="11678"/>
                    <a:pt x="5909" y="11632"/>
                    <a:pt x="6049" y="11538"/>
                  </a:cubicBezTo>
                  <a:lnTo>
                    <a:pt x="6153" y="11492"/>
                  </a:lnTo>
                  <a:lnTo>
                    <a:pt x="6200" y="11585"/>
                  </a:lnTo>
                  <a:cubicBezTo>
                    <a:pt x="6200" y="11678"/>
                    <a:pt x="6246" y="11725"/>
                    <a:pt x="6246" y="11783"/>
                  </a:cubicBezTo>
                  <a:cubicBezTo>
                    <a:pt x="6246" y="11876"/>
                    <a:pt x="6293" y="11969"/>
                    <a:pt x="6293" y="12015"/>
                  </a:cubicBezTo>
                  <a:cubicBezTo>
                    <a:pt x="6491" y="12550"/>
                    <a:pt x="6630" y="13085"/>
                    <a:pt x="6781" y="13667"/>
                  </a:cubicBezTo>
                  <a:cubicBezTo>
                    <a:pt x="7212" y="14923"/>
                    <a:pt x="7607" y="16284"/>
                    <a:pt x="7991" y="17598"/>
                  </a:cubicBezTo>
                  <a:cubicBezTo>
                    <a:pt x="8189" y="18320"/>
                    <a:pt x="8375" y="19099"/>
                    <a:pt x="8573" y="19820"/>
                  </a:cubicBezTo>
                  <a:cubicBezTo>
                    <a:pt x="8619" y="20215"/>
                    <a:pt x="8724" y="20599"/>
                    <a:pt x="8817" y="20983"/>
                  </a:cubicBezTo>
                  <a:cubicBezTo>
                    <a:pt x="8956" y="21565"/>
                    <a:pt x="9108" y="22100"/>
                    <a:pt x="9398" y="22542"/>
                  </a:cubicBezTo>
                  <a:lnTo>
                    <a:pt x="9398" y="21518"/>
                  </a:lnTo>
                  <a:cubicBezTo>
                    <a:pt x="9352" y="21472"/>
                    <a:pt x="9352" y="21425"/>
                    <a:pt x="9352" y="21379"/>
                  </a:cubicBezTo>
                  <a:cubicBezTo>
                    <a:pt x="9305" y="21088"/>
                    <a:pt x="9201" y="20797"/>
                    <a:pt x="9154" y="20506"/>
                  </a:cubicBezTo>
                  <a:cubicBezTo>
                    <a:pt x="9015" y="19820"/>
                    <a:pt x="8863" y="19192"/>
                    <a:pt x="8666" y="18517"/>
                  </a:cubicBezTo>
                  <a:cubicBezTo>
                    <a:pt x="8573" y="18075"/>
                    <a:pt x="8433" y="17645"/>
                    <a:pt x="8282" y="17203"/>
                  </a:cubicBezTo>
                  <a:lnTo>
                    <a:pt x="7851" y="15900"/>
                  </a:lnTo>
                  <a:cubicBezTo>
                    <a:pt x="7502" y="14493"/>
                    <a:pt x="7119" y="13132"/>
                    <a:pt x="6630" y="11829"/>
                  </a:cubicBezTo>
                  <a:lnTo>
                    <a:pt x="6584" y="11783"/>
                  </a:lnTo>
                  <a:cubicBezTo>
                    <a:pt x="6537" y="11585"/>
                    <a:pt x="6444" y="11387"/>
                    <a:pt x="6630" y="11201"/>
                  </a:cubicBezTo>
                  <a:lnTo>
                    <a:pt x="6630" y="11143"/>
                  </a:lnTo>
                  <a:lnTo>
                    <a:pt x="6630" y="11096"/>
                  </a:lnTo>
                  <a:lnTo>
                    <a:pt x="6630" y="11050"/>
                  </a:lnTo>
                  <a:lnTo>
                    <a:pt x="6688" y="11003"/>
                  </a:lnTo>
                  <a:cubicBezTo>
                    <a:pt x="6921" y="10852"/>
                    <a:pt x="7026" y="10713"/>
                    <a:pt x="7026" y="10620"/>
                  </a:cubicBezTo>
                  <a:cubicBezTo>
                    <a:pt x="7072" y="10468"/>
                    <a:pt x="6874" y="10271"/>
                    <a:pt x="6537" y="10038"/>
                  </a:cubicBezTo>
                  <a:lnTo>
                    <a:pt x="6537" y="9980"/>
                  </a:lnTo>
                  <a:lnTo>
                    <a:pt x="6537" y="9933"/>
                  </a:lnTo>
                  <a:lnTo>
                    <a:pt x="6537" y="9747"/>
                  </a:lnTo>
                  <a:cubicBezTo>
                    <a:pt x="6584" y="9596"/>
                    <a:pt x="6584" y="9456"/>
                    <a:pt x="6630" y="9305"/>
                  </a:cubicBezTo>
                  <a:cubicBezTo>
                    <a:pt x="6688" y="9014"/>
                    <a:pt x="6781" y="8724"/>
                    <a:pt x="6828" y="8433"/>
                  </a:cubicBezTo>
                  <a:cubicBezTo>
                    <a:pt x="6921" y="7851"/>
                    <a:pt x="7072" y="7316"/>
                    <a:pt x="7165" y="6735"/>
                  </a:cubicBezTo>
                  <a:cubicBezTo>
                    <a:pt x="7165" y="6688"/>
                    <a:pt x="7212" y="6642"/>
                    <a:pt x="7212" y="6595"/>
                  </a:cubicBezTo>
                  <a:cubicBezTo>
                    <a:pt x="7270" y="6351"/>
                    <a:pt x="7316" y="6107"/>
                    <a:pt x="7165" y="5909"/>
                  </a:cubicBezTo>
                  <a:lnTo>
                    <a:pt x="6979" y="5909"/>
                  </a:lnTo>
                  <a:lnTo>
                    <a:pt x="6049" y="9933"/>
                  </a:lnTo>
                  <a:lnTo>
                    <a:pt x="6002" y="9933"/>
                  </a:lnTo>
                  <a:cubicBezTo>
                    <a:pt x="5957" y="9931"/>
                    <a:pt x="5912" y="9930"/>
                    <a:pt x="5868" y="9930"/>
                  </a:cubicBezTo>
                  <a:cubicBezTo>
                    <a:pt x="5002" y="9930"/>
                    <a:pt x="4220" y="10348"/>
                    <a:pt x="3490" y="10713"/>
                  </a:cubicBezTo>
                  <a:lnTo>
                    <a:pt x="3385" y="10713"/>
                  </a:lnTo>
                  <a:lnTo>
                    <a:pt x="3338" y="10666"/>
                  </a:lnTo>
                  <a:lnTo>
                    <a:pt x="3292" y="10666"/>
                  </a:lnTo>
                  <a:cubicBezTo>
                    <a:pt x="3292" y="10620"/>
                    <a:pt x="3292" y="10620"/>
                    <a:pt x="3245" y="10561"/>
                  </a:cubicBezTo>
                  <a:cubicBezTo>
                    <a:pt x="2710" y="9689"/>
                    <a:pt x="1931" y="9014"/>
                    <a:pt x="1163" y="8386"/>
                  </a:cubicBezTo>
                  <a:cubicBezTo>
                    <a:pt x="1012" y="8235"/>
                    <a:pt x="873" y="8142"/>
                    <a:pt x="721" y="8003"/>
                  </a:cubicBezTo>
                  <a:cubicBezTo>
                    <a:pt x="582" y="7898"/>
                    <a:pt x="524" y="7758"/>
                    <a:pt x="524" y="7607"/>
                  </a:cubicBezTo>
                  <a:lnTo>
                    <a:pt x="524" y="7421"/>
                  </a:lnTo>
                  <a:lnTo>
                    <a:pt x="1256" y="3350"/>
                  </a:lnTo>
                  <a:lnTo>
                    <a:pt x="1349" y="2768"/>
                  </a:lnTo>
                  <a:cubicBezTo>
                    <a:pt x="1349" y="2664"/>
                    <a:pt x="1396" y="2524"/>
                    <a:pt x="1396" y="2419"/>
                  </a:cubicBezTo>
                  <a:lnTo>
                    <a:pt x="1396" y="2326"/>
                  </a:lnTo>
                  <a:cubicBezTo>
                    <a:pt x="1454" y="2187"/>
                    <a:pt x="1454" y="1989"/>
                    <a:pt x="1501" y="1838"/>
                  </a:cubicBezTo>
                  <a:lnTo>
                    <a:pt x="1594" y="1454"/>
                  </a:lnTo>
                  <a:lnTo>
                    <a:pt x="1791" y="2326"/>
                  </a:lnTo>
                  <a:cubicBezTo>
                    <a:pt x="1884" y="2664"/>
                    <a:pt x="1931" y="2955"/>
                    <a:pt x="2036" y="3245"/>
                  </a:cubicBezTo>
                  <a:lnTo>
                    <a:pt x="2129" y="3734"/>
                  </a:lnTo>
                  <a:lnTo>
                    <a:pt x="2513" y="3641"/>
                  </a:lnTo>
                  <a:cubicBezTo>
                    <a:pt x="2466" y="3490"/>
                    <a:pt x="2420" y="3292"/>
                    <a:pt x="2373" y="3152"/>
                  </a:cubicBezTo>
                  <a:lnTo>
                    <a:pt x="2326" y="2955"/>
                  </a:lnTo>
                  <a:cubicBezTo>
                    <a:pt x="2268" y="2710"/>
                    <a:pt x="2222" y="2419"/>
                    <a:pt x="2129" y="2129"/>
                  </a:cubicBezTo>
                  <a:cubicBezTo>
                    <a:pt x="2082" y="1989"/>
                    <a:pt x="2036" y="1791"/>
                    <a:pt x="1978" y="1652"/>
                  </a:cubicBezTo>
                  <a:cubicBezTo>
                    <a:pt x="1884" y="1210"/>
                    <a:pt x="1745" y="779"/>
                    <a:pt x="1547" y="198"/>
                  </a:cubicBezTo>
                  <a:cubicBezTo>
                    <a:pt x="1501" y="93"/>
                    <a:pt x="1454" y="47"/>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7"/>
            <p:cNvSpPr/>
            <p:nvPr/>
          </p:nvSpPr>
          <p:spPr>
            <a:xfrm>
              <a:off x="240450" y="2906775"/>
              <a:ext cx="476325" cy="405950"/>
            </a:xfrm>
            <a:custGeom>
              <a:avLst/>
              <a:gdLst/>
              <a:ahLst/>
              <a:cxnLst/>
              <a:rect l="l" t="t" r="r" b="b"/>
              <a:pathLst>
                <a:path w="19053" h="16238" extrusionOk="0">
                  <a:moveTo>
                    <a:pt x="6397" y="0"/>
                  </a:moveTo>
                  <a:cubicBezTo>
                    <a:pt x="6304" y="0"/>
                    <a:pt x="6211" y="47"/>
                    <a:pt x="6060" y="105"/>
                  </a:cubicBezTo>
                  <a:lnTo>
                    <a:pt x="5920" y="151"/>
                  </a:lnTo>
                  <a:cubicBezTo>
                    <a:pt x="5676" y="244"/>
                    <a:pt x="5478" y="337"/>
                    <a:pt x="5292" y="442"/>
                  </a:cubicBezTo>
                  <a:cubicBezTo>
                    <a:pt x="3931" y="1117"/>
                    <a:pt x="2478" y="1896"/>
                    <a:pt x="872" y="2722"/>
                  </a:cubicBezTo>
                  <a:cubicBezTo>
                    <a:pt x="640" y="2815"/>
                    <a:pt x="396" y="2954"/>
                    <a:pt x="105" y="3152"/>
                  </a:cubicBezTo>
                  <a:cubicBezTo>
                    <a:pt x="58" y="3199"/>
                    <a:pt x="0" y="3245"/>
                    <a:pt x="0" y="3303"/>
                  </a:cubicBezTo>
                  <a:cubicBezTo>
                    <a:pt x="0" y="3350"/>
                    <a:pt x="0" y="3396"/>
                    <a:pt x="58" y="3443"/>
                  </a:cubicBezTo>
                  <a:cubicBezTo>
                    <a:pt x="244" y="3687"/>
                    <a:pt x="396" y="3885"/>
                    <a:pt x="535" y="4024"/>
                  </a:cubicBezTo>
                  <a:cubicBezTo>
                    <a:pt x="686" y="4222"/>
                    <a:pt x="931" y="4315"/>
                    <a:pt x="1221" y="4315"/>
                  </a:cubicBezTo>
                  <a:lnTo>
                    <a:pt x="1268" y="4315"/>
                  </a:lnTo>
                  <a:cubicBezTo>
                    <a:pt x="1698" y="4315"/>
                    <a:pt x="2094" y="4118"/>
                    <a:pt x="2478" y="3885"/>
                  </a:cubicBezTo>
                  <a:cubicBezTo>
                    <a:pt x="2571" y="3827"/>
                    <a:pt x="2675" y="3780"/>
                    <a:pt x="2722" y="3734"/>
                  </a:cubicBezTo>
                  <a:lnTo>
                    <a:pt x="2966" y="3594"/>
                  </a:lnTo>
                  <a:lnTo>
                    <a:pt x="3106" y="3978"/>
                  </a:lnTo>
                  <a:cubicBezTo>
                    <a:pt x="3199" y="4222"/>
                    <a:pt x="3350" y="4408"/>
                    <a:pt x="3443" y="4653"/>
                  </a:cubicBezTo>
                  <a:cubicBezTo>
                    <a:pt x="3548" y="4850"/>
                    <a:pt x="3641" y="5048"/>
                    <a:pt x="3734" y="5281"/>
                  </a:cubicBezTo>
                  <a:cubicBezTo>
                    <a:pt x="3838" y="5432"/>
                    <a:pt x="3885" y="5571"/>
                    <a:pt x="3978" y="5723"/>
                  </a:cubicBezTo>
                  <a:cubicBezTo>
                    <a:pt x="4804" y="7421"/>
                    <a:pt x="5676" y="9166"/>
                    <a:pt x="6549" y="10864"/>
                  </a:cubicBezTo>
                  <a:lnTo>
                    <a:pt x="6642" y="10864"/>
                  </a:lnTo>
                  <a:lnTo>
                    <a:pt x="6793" y="10806"/>
                  </a:lnTo>
                  <a:cubicBezTo>
                    <a:pt x="6688" y="10515"/>
                    <a:pt x="6595" y="10177"/>
                    <a:pt x="6456" y="9887"/>
                  </a:cubicBezTo>
                  <a:cubicBezTo>
                    <a:pt x="5920" y="8875"/>
                    <a:pt x="5385" y="7851"/>
                    <a:pt x="4897" y="6839"/>
                  </a:cubicBezTo>
                  <a:cubicBezTo>
                    <a:pt x="4711" y="6397"/>
                    <a:pt x="4467" y="5967"/>
                    <a:pt x="4269" y="5525"/>
                  </a:cubicBezTo>
                  <a:lnTo>
                    <a:pt x="4176" y="5339"/>
                  </a:lnTo>
                  <a:cubicBezTo>
                    <a:pt x="4025" y="5048"/>
                    <a:pt x="3885" y="4804"/>
                    <a:pt x="3734" y="4513"/>
                  </a:cubicBezTo>
                  <a:cubicBezTo>
                    <a:pt x="3594" y="4222"/>
                    <a:pt x="3443" y="3931"/>
                    <a:pt x="3257" y="3641"/>
                  </a:cubicBezTo>
                  <a:cubicBezTo>
                    <a:pt x="3106" y="3350"/>
                    <a:pt x="2966" y="3303"/>
                    <a:pt x="2861" y="3303"/>
                  </a:cubicBezTo>
                  <a:cubicBezTo>
                    <a:pt x="2768" y="3303"/>
                    <a:pt x="2675" y="3350"/>
                    <a:pt x="2571" y="3350"/>
                  </a:cubicBezTo>
                  <a:cubicBezTo>
                    <a:pt x="2571" y="3396"/>
                    <a:pt x="2524" y="3396"/>
                    <a:pt x="2478" y="3396"/>
                  </a:cubicBezTo>
                  <a:cubicBezTo>
                    <a:pt x="2431" y="3443"/>
                    <a:pt x="2326" y="3489"/>
                    <a:pt x="2280" y="3489"/>
                  </a:cubicBezTo>
                  <a:lnTo>
                    <a:pt x="2187" y="3536"/>
                  </a:lnTo>
                  <a:cubicBezTo>
                    <a:pt x="2036" y="3641"/>
                    <a:pt x="1849" y="3734"/>
                    <a:pt x="1698" y="3827"/>
                  </a:cubicBezTo>
                  <a:cubicBezTo>
                    <a:pt x="1512" y="3885"/>
                    <a:pt x="1361" y="3931"/>
                    <a:pt x="1268" y="3931"/>
                  </a:cubicBezTo>
                  <a:cubicBezTo>
                    <a:pt x="872" y="3931"/>
                    <a:pt x="686" y="3641"/>
                    <a:pt x="582" y="3396"/>
                  </a:cubicBezTo>
                  <a:lnTo>
                    <a:pt x="535" y="3303"/>
                  </a:lnTo>
                  <a:lnTo>
                    <a:pt x="640" y="3245"/>
                  </a:lnTo>
                  <a:cubicBezTo>
                    <a:pt x="2524" y="2326"/>
                    <a:pt x="4362" y="1361"/>
                    <a:pt x="6258" y="442"/>
                  </a:cubicBezTo>
                  <a:lnTo>
                    <a:pt x="6304" y="442"/>
                  </a:lnTo>
                  <a:lnTo>
                    <a:pt x="6502" y="489"/>
                  </a:lnTo>
                  <a:lnTo>
                    <a:pt x="6502" y="582"/>
                  </a:lnTo>
                  <a:lnTo>
                    <a:pt x="6502" y="733"/>
                  </a:lnTo>
                  <a:lnTo>
                    <a:pt x="6502" y="826"/>
                  </a:lnTo>
                  <a:cubicBezTo>
                    <a:pt x="6456" y="919"/>
                    <a:pt x="6456" y="1024"/>
                    <a:pt x="6456" y="1117"/>
                  </a:cubicBezTo>
                  <a:cubicBezTo>
                    <a:pt x="6397" y="1210"/>
                    <a:pt x="6351" y="1314"/>
                    <a:pt x="6304" y="1454"/>
                  </a:cubicBezTo>
                  <a:cubicBezTo>
                    <a:pt x="6258" y="1559"/>
                    <a:pt x="6211" y="1652"/>
                    <a:pt x="6165" y="1791"/>
                  </a:cubicBezTo>
                  <a:cubicBezTo>
                    <a:pt x="6107" y="1791"/>
                    <a:pt x="6107" y="1849"/>
                    <a:pt x="6107" y="1849"/>
                  </a:cubicBezTo>
                  <a:cubicBezTo>
                    <a:pt x="6060" y="1896"/>
                    <a:pt x="6014" y="1942"/>
                    <a:pt x="5920" y="1989"/>
                  </a:cubicBezTo>
                  <a:cubicBezTo>
                    <a:pt x="5816" y="2082"/>
                    <a:pt x="5723" y="2140"/>
                    <a:pt x="5630" y="2187"/>
                  </a:cubicBezTo>
                  <a:cubicBezTo>
                    <a:pt x="5583" y="2187"/>
                    <a:pt x="5525" y="2233"/>
                    <a:pt x="5478" y="2280"/>
                  </a:cubicBezTo>
                  <a:cubicBezTo>
                    <a:pt x="5292" y="2373"/>
                    <a:pt x="5292" y="2373"/>
                    <a:pt x="5385" y="2617"/>
                  </a:cubicBezTo>
                  <a:cubicBezTo>
                    <a:pt x="5583" y="3013"/>
                    <a:pt x="5769" y="3443"/>
                    <a:pt x="5920" y="3885"/>
                  </a:cubicBezTo>
                  <a:lnTo>
                    <a:pt x="5967" y="4024"/>
                  </a:lnTo>
                  <a:lnTo>
                    <a:pt x="5967" y="4071"/>
                  </a:lnTo>
                  <a:cubicBezTo>
                    <a:pt x="5967" y="4118"/>
                    <a:pt x="5967" y="4176"/>
                    <a:pt x="5920" y="4222"/>
                  </a:cubicBezTo>
                  <a:lnTo>
                    <a:pt x="5874" y="4269"/>
                  </a:lnTo>
                  <a:lnTo>
                    <a:pt x="5816" y="4315"/>
                  </a:lnTo>
                  <a:cubicBezTo>
                    <a:pt x="5723" y="4408"/>
                    <a:pt x="5583" y="4513"/>
                    <a:pt x="5478" y="4560"/>
                  </a:cubicBezTo>
                  <a:cubicBezTo>
                    <a:pt x="5292" y="4699"/>
                    <a:pt x="5095" y="4850"/>
                    <a:pt x="4943" y="5048"/>
                  </a:cubicBezTo>
                  <a:cubicBezTo>
                    <a:pt x="4850" y="5095"/>
                    <a:pt x="4850" y="5141"/>
                    <a:pt x="4804" y="5234"/>
                  </a:cubicBezTo>
                  <a:lnTo>
                    <a:pt x="4804" y="5281"/>
                  </a:lnTo>
                  <a:lnTo>
                    <a:pt x="5095" y="5281"/>
                  </a:lnTo>
                  <a:cubicBezTo>
                    <a:pt x="5478" y="5234"/>
                    <a:pt x="5769" y="4943"/>
                    <a:pt x="6107" y="4653"/>
                  </a:cubicBezTo>
                  <a:lnTo>
                    <a:pt x="6211" y="4560"/>
                  </a:lnTo>
                  <a:lnTo>
                    <a:pt x="6258" y="4653"/>
                  </a:lnTo>
                  <a:cubicBezTo>
                    <a:pt x="6351" y="4850"/>
                    <a:pt x="6456" y="4990"/>
                    <a:pt x="6549" y="5141"/>
                  </a:cubicBezTo>
                  <a:lnTo>
                    <a:pt x="6549" y="5234"/>
                  </a:lnTo>
                  <a:lnTo>
                    <a:pt x="6258" y="5478"/>
                  </a:lnTo>
                  <a:cubicBezTo>
                    <a:pt x="6060" y="5676"/>
                    <a:pt x="5874" y="5816"/>
                    <a:pt x="5676" y="6013"/>
                  </a:cubicBezTo>
                  <a:cubicBezTo>
                    <a:pt x="5478" y="6153"/>
                    <a:pt x="5432" y="6258"/>
                    <a:pt x="5478" y="6351"/>
                  </a:cubicBezTo>
                  <a:cubicBezTo>
                    <a:pt x="5531" y="6397"/>
                    <a:pt x="5592" y="6421"/>
                    <a:pt x="5665" y="6421"/>
                  </a:cubicBezTo>
                  <a:cubicBezTo>
                    <a:pt x="5737" y="6421"/>
                    <a:pt x="5822" y="6397"/>
                    <a:pt x="5920" y="6351"/>
                  </a:cubicBezTo>
                  <a:cubicBezTo>
                    <a:pt x="6107" y="6211"/>
                    <a:pt x="6304" y="6107"/>
                    <a:pt x="6502" y="5967"/>
                  </a:cubicBezTo>
                  <a:cubicBezTo>
                    <a:pt x="6549" y="5920"/>
                    <a:pt x="6642" y="5862"/>
                    <a:pt x="6746" y="5816"/>
                  </a:cubicBezTo>
                  <a:lnTo>
                    <a:pt x="6839" y="5769"/>
                  </a:lnTo>
                  <a:lnTo>
                    <a:pt x="6886" y="5816"/>
                  </a:lnTo>
                  <a:cubicBezTo>
                    <a:pt x="6932" y="5967"/>
                    <a:pt x="7037" y="6107"/>
                    <a:pt x="7130" y="6258"/>
                  </a:cubicBezTo>
                  <a:lnTo>
                    <a:pt x="7270" y="6502"/>
                  </a:lnTo>
                  <a:lnTo>
                    <a:pt x="7037" y="6642"/>
                  </a:lnTo>
                  <a:cubicBezTo>
                    <a:pt x="6839" y="6793"/>
                    <a:pt x="6688" y="6932"/>
                    <a:pt x="6502" y="7084"/>
                  </a:cubicBezTo>
                  <a:cubicBezTo>
                    <a:pt x="6397" y="7177"/>
                    <a:pt x="6351" y="7270"/>
                    <a:pt x="6258" y="7421"/>
                  </a:cubicBezTo>
                  <a:lnTo>
                    <a:pt x="6211" y="7467"/>
                  </a:lnTo>
                  <a:lnTo>
                    <a:pt x="6258" y="7467"/>
                  </a:lnTo>
                  <a:cubicBezTo>
                    <a:pt x="6549" y="7421"/>
                    <a:pt x="6839" y="7316"/>
                    <a:pt x="7130" y="7223"/>
                  </a:cubicBezTo>
                  <a:cubicBezTo>
                    <a:pt x="7177" y="7177"/>
                    <a:pt x="7270" y="7130"/>
                    <a:pt x="7328" y="7084"/>
                  </a:cubicBezTo>
                  <a:cubicBezTo>
                    <a:pt x="7374" y="7025"/>
                    <a:pt x="7421" y="7025"/>
                    <a:pt x="7467" y="6979"/>
                  </a:cubicBezTo>
                  <a:lnTo>
                    <a:pt x="7560" y="6932"/>
                  </a:lnTo>
                  <a:lnTo>
                    <a:pt x="7851" y="7467"/>
                  </a:lnTo>
                  <a:lnTo>
                    <a:pt x="7560" y="7758"/>
                  </a:lnTo>
                  <a:cubicBezTo>
                    <a:pt x="7328" y="7956"/>
                    <a:pt x="7130" y="8142"/>
                    <a:pt x="6932" y="8340"/>
                  </a:cubicBezTo>
                  <a:cubicBezTo>
                    <a:pt x="6886" y="8340"/>
                    <a:pt x="6886" y="8386"/>
                    <a:pt x="6886" y="8433"/>
                  </a:cubicBezTo>
                  <a:cubicBezTo>
                    <a:pt x="6886" y="8479"/>
                    <a:pt x="6886" y="8479"/>
                    <a:pt x="6839" y="8479"/>
                  </a:cubicBezTo>
                  <a:lnTo>
                    <a:pt x="6979" y="8479"/>
                  </a:lnTo>
                  <a:cubicBezTo>
                    <a:pt x="7223" y="8433"/>
                    <a:pt x="7467" y="8340"/>
                    <a:pt x="7805" y="8189"/>
                  </a:cubicBezTo>
                  <a:cubicBezTo>
                    <a:pt x="7851" y="8189"/>
                    <a:pt x="7909" y="8142"/>
                    <a:pt x="7956" y="8095"/>
                  </a:cubicBezTo>
                  <a:cubicBezTo>
                    <a:pt x="8002" y="8049"/>
                    <a:pt x="8002" y="8049"/>
                    <a:pt x="8049" y="8002"/>
                  </a:cubicBezTo>
                  <a:lnTo>
                    <a:pt x="8142" y="7898"/>
                  </a:lnTo>
                  <a:lnTo>
                    <a:pt x="8200" y="8002"/>
                  </a:lnTo>
                  <a:cubicBezTo>
                    <a:pt x="8247" y="8095"/>
                    <a:pt x="8293" y="8189"/>
                    <a:pt x="8386" y="8293"/>
                  </a:cubicBezTo>
                  <a:cubicBezTo>
                    <a:pt x="8491" y="8479"/>
                    <a:pt x="8631" y="8724"/>
                    <a:pt x="8724" y="8968"/>
                  </a:cubicBezTo>
                  <a:cubicBezTo>
                    <a:pt x="8968" y="9596"/>
                    <a:pt x="9410" y="10131"/>
                    <a:pt x="10178" y="10515"/>
                  </a:cubicBezTo>
                  <a:cubicBezTo>
                    <a:pt x="10375" y="10619"/>
                    <a:pt x="10620" y="10759"/>
                    <a:pt x="10817" y="10910"/>
                  </a:cubicBezTo>
                  <a:cubicBezTo>
                    <a:pt x="10957" y="11003"/>
                    <a:pt x="11108" y="11155"/>
                    <a:pt x="11248" y="11201"/>
                  </a:cubicBezTo>
                  <a:cubicBezTo>
                    <a:pt x="11876" y="11631"/>
                    <a:pt x="12504" y="12027"/>
                    <a:pt x="13190" y="12457"/>
                  </a:cubicBezTo>
                  <a:cubicBezTo>
                    <a:pt x="14202" y="13085"/>
                    <a:pt x="15272" y="13772"/>
                    <a:pt x="16342" y="14446"/>
                  </a:cubicBezTo>
                  <a:cubicBezTo>
                    <a:pt x="16924" y="14784"/>
                    <a:pt x="17447" y="15167"/>
                    <a:pt x="17982" y="15516"/>
                  </a:cubicBezTo>
                  <a:cubicBezTo>
                    <a:pt x="18227" y="15702"/>
                    <a:pt x="18471" y="15900"/>
                    <a:pt x="18715" y="16040"/>
                  </a:cubicBezTo>
                  <a:lnTo>
                    <a:pt x="18762" y="16098"/>
                  </a:lnTo>
                  <a:cubicBezTo>
                    <a:pt x="18855" y="16144"/>
                    <a:pt x="18901" y="16191"/>
                    <a:pt x="18959" y="16191"/>
                  </a:cubicBezTo>
                  <a:cubicBezTo>
                    <a:pt x="19006" y="16191"/>
                    <a:pt x="19006" y="16191"/>
                    <a:pt x="19052" y="16237"/>
                  </a:cubicBezTo>
                  <a:lnTo>
                    <a:pt x="19052" y="15749"/>
                  </a:lnTo>
                  <a:lnTo>
                    <a:pt x="18424" y="15319"/>
                  </a:lnTo>
                  <a:cubicBezTo>
                    <a:pt x="17982" y="15074"/>
                    <a:pt x="17598" y="14784"/>
                    <a:pt x="17215" y="14539"/>
                  </a:cubicBezTo>
                  <a:cubicBezTo>
                    <a:pt x="17156" y="14493"/>
                    <a:pt x="17110" y="14400"/>
                    <a:pt x="17110" y="14295"/>
                  </a:cubicBezTo>
                  <a:lnTo>
                    <a:pt x="17110" y="14248"/>
                  </a:lnTo>
                  <a:lnTo>
                    <a:pt x="16773" y="14248"/>
                  </a:lnTo>
                  <a:lnTo>
                    <a:pt x="16726" y="14202"/>
                  </a:lnTo>
                  <a:cubicBezTo>
                    <a:pt x="16238" y="13865"/>
                    <a:pt x="15703" y="13574"/>
                    <a:pt x="15226" y="13283"/>
                  </a:cubicBezTo>
                  <a:lnTo>
                    <a:pt x="15028" y="13132"/>
                  </a:lnTo>
                  <a:cubicBezTo>
                    <a:pt x="14737" y="12992"/>
                    <a:pt x="14493" y="12795"/>
                    <a:pt x="14202" y="12608"/>
                  </a:cubicBezTo>
                  <a:cubicBezTo>
                    <a:pt x="14156" y="12550"/>
                    <a:pt x="14062" y="12457"/>
                    <a:pt x="14016" y="12364"/>
                  </a:cubicBezTo>
                  <a:cubicBezTo>
                    <a:pt x="13958" y="11969"/>
                    <a:pt x="13865" y="11585"/>
                    <a:pt x="13772" y="11155"/>
                  </a:cubicBezTo>
                  <a:lnTo>
                    <a:pt x="13772" y="11096"/>
                  </a:lnTo>
                  <a:lnTo>
                    <a:pt x="13481" y="9794"/>
                  </a:lnTo>
                  <a:lnTo>
                    <a:pt x="13481" y="9701"/>
                  </a:lnTo>
                  <a:lnTo>
                    <a:pt x="13481" y="9549"/>
                  </a:lnTo>
                  <a:cubicBezTo>
                    <a:pt x="13527" y="9456"/>
                    <a:pt x="13527" y="9410"/>
                    <a:pt x="13620" y="9305"/>
                  </a:cubicBezTo>
                  <a:cubicBezTo>
                    <a:pt x="13667" y="9259"/>
                    <a:pt x="13667" y="9212"/>
                    <a:pt x="13725" y="9166"/>
                  </a:cubicBezTo>
                  <a:lnTo>
                    <a:pt x="13725" y="9119"/>
                  </a:lnTo>
                  <a:lnTo>
                    <a:pt x="13667" y="9119"/>
                  </a:lnTo>
                  <a:cubicBezTo>
                    <a:pt x="13574" y="9061"/>
                    <a:pt x="13481" y="9061"/>
                    <a:pt x="13434" y="9014"/>
                  </a:cubicBezTo>
                  <a:cubicBezTo>
                    <a:pt x="13434" y="8968"/>
                    <a:pt x="13376" y="8968"/>
                    <a:pt x="13376" y="8968"/>
                  </a:cubicBezTo>
                  <a:cubicBezTo>
                    <a:pt x="13330" y="8875"/>
                    <a:pt x="13283" y="8828"/>
                    <a:pt x="13237" y="8724"/>
                  </a:cubicBezTo>
                  <a:cubicBezTo>
                    <a:pt x="13237" y="8677"/>
                    <a:pt x="13237" y="8631"/>
                    <a:pt x="13190" y="8584"/>
                  </a:cubicBezTo>
                  <a:lnTo>
                    <a:pt x="13144" y="8293"/>
                  </a:lnTo>
                  <a:lnTo>
                    <a:pt x="13190" y="8247"/>
                  </a:lnTo>
                  <a:cubicBezTo>
                    <a:pt x="13283" y="8189"/>
                    <a:pt x="13330" y="8189"/>
                    <a:pt x="13376" y="8142"/>
                  </a:cubicBezTo>
                  <a:lnTo>
                    <a:pt x="13481" y="8095"/>
                  </a:lnTo>
                  <a:cubicBezTo>
                    <a:pt x="13574" y="8002"/>
                    <a:pt x="13667" y="7956"/>
                    <a:pt x="13772" y="7898"/>
                  </a:cubicBezTo>
                  <a:cubicBezTo>
                    <a:pt x="13772" y="7851"/>
                    <a:pt x="13818" y="7805"/>
                    <a:pt x="13818" y="7758"/>
                  </a:cubicBezTo>
                  <a:lnTo>
                    <a:pt x="13818" y="7712"/>
                  </a:lnTo>
                  <a:cubicBezTo>
                    <a:pt x="13772" y="7665"/>
                    <a:pt x="13667" y="7665"/>
                    <a:pt x="13620" y="7665"/>
                  </a:cubicBezTo>
                  <a:cubicBezTo>
                    <a:pt x="13527" y="7665"/>
                    <a:pt x="13376" y="7665"/>
                    <a:pt x="13283" y="7712"/>
                  </a:cubicBezTo>
                  <a:cubicBezTo>
                    <a:pt x="13190" y="7712"/>
                    <a:pt x="13144" y="7712"/>
                    <a:pt x="13085" y="7758"/>
                  </a:cubicBezTo>
                  <a:lnTo>
                    <a:pt x="12992" y="7758"/>
                  </a:lnTo>
                  <a:lnTo>
                    <a:pt x="12702" y="6793"/>
                  </a:lnTo>
                  <a:lnTo>
                    <a:pt x="12364" y="6839"/>
                  </a:lnTo>
                  <a:cubicBezTo>
                    <a:pt x="12457" y="7316"/>
                    <a:pt x="12609" y="7805"/>
                    <a:pt x="12702" y="8293"/>
                  </a:cubicBezTo>
                  <a:cubicBezTo>
                    <a:pt x="12946" y="9166"/>
                    <a:pt x="13144" y="9991"/>
                    <a:pt x="13283" y="10864"/>
                  </a:cubicBezTo>
                  <a:cubicBezTo>
                    <a:pt x="13376" y="11201"/>
                    <a:pt x="13481" y="11585"/>
                    <a:pt x="13527" y="11922"/>
                  </a:cubicBezTo>
                  <a:lnTo>
                    <a:pt x="13574" y="12027"/>
                  </a:lnTo>
                  <a:lnTo>
                    <a:pt x="13527" y="12073"/>
                  </a:lnTo>
                  <a:lnTo>
                    <a:pt x="13481" y="12073"/>
                  </a:lnTo>
                  <a:lnTo>
                    <a:pt x="13376" y="12120"/>
                  </a:lnTo>
                  <a:lnTo>
                    <a:pt x="12795" y="11783"/>
                  </a:lnTo>
                  <a:cubicBezTo>
                    <a:pt x="12457" y="11538"/>
                    <a:pt x="12074" y="11294"/>
                    <a:pt x="11736" y="11050"/>
                  </a:cubicBezTo>
                  <a:cubicBezTo>
                    <a:pt x="11538" y="10957"/>
                    <a:pt x="11399" y="10864"/>
                    <a:pt x="11248" y="10759"/>
                  </a:cubicBezTo>
                  <a:cubicBezTo>
                    <a:pt x="10910" y="10515"/>
                    <a:pt x="10573" y="10329"/>
                    <a:pt x="10178" y="10084"/>
                  </a:cubicBezTo>
                  <a:cubicBezTo>
                    <a:pt x="9840" y="9933"/>
                    <a:pt x="9654" y="9701"/>
                    <a:pt x="9456" y="9352"/>
                  </a:cubicBezTo>
                  <a:cubicBezTo>
                    <a:pt x="9166" y="8770"/>
                    <a:pt x="8828" y="8189"/>
                    <a:pt x="8491" y="7607"/>
                  </a:cubicBezTo>
                  <a:cubicBezTo>
                    <a:pt x="8293" y="7270"/>
                    <a:pt x="8096" y="6886"/>
                    <a:pt x="7851" y="6548"/>
                  </a:cubicBezTo>
                  <a:cubicBezTo>
                    <a:pt x="7328" y="5571"/>
                    <a:pt x="6886" y="4757"/>
                    <a:pt x="6502" y="3931"/>
                  </a:cubicBezTo>
                  <a:cubicBezTo>
                    <a:pt x="6304" y="3594"/>
                    <a:pt x="6165" y="3303"/>
                    <a:pt x="6060" y="2954"/>
                  </a:cubicBezTo>
                  <a:cubicBezTo>
                    <a:pt x="5967" y="2815"/>
                    <a:pt x="5920" y="2722"/>
                    <a:pt x="5874" y="2571"/>
                  </a:cubicBezTo>
                  <a:lnTo>
                    <a:pt x="5874" y="2524"/>
                  </a:lnTo>
                  <a:lnTo>
                    <a:pt x="5920" y="2478"/>
                  </a:lnTo>
                  <a:cubicBezTo>
                    <a:pt x="6107" y="2233"/>
                    <a:pt x="6304" y="1989"/>
                    <a:pt x="6549" y="1745"/>
                  </a:cubicBezTo>
                  <a:cubicBezTo>
                    <a:pt x="6839" y="1454"/>
                    <a:pt x="6932" y="1024"/>
                    <a:pt x="6886" y="582"/>
                  </a:cubicBezTo>
                  <a:cubicBezTo>
                    <a:pt x="6886" y="198"/>
                    <a:pt x="6688" y="0"/>
                    <a:pt x="6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7"/>
            <p:cNvSpPr/>
            <p:nvPr/>
          </p:nvSpPr>
          <p:spPr>
            <a:xfrm>
              <a:off x="406475" y="3176900"/>
              <a:ext cx="3800" cy="1475"/>
            </a:xfrm>
            <a:custGeom>
              <a:avLst/>
              <a:gdLst/>
              <a:ahLst/>
              <a:cxnLst/>
              <a:rect l="l" t="t" r="r" b="b"/>
              <a:pathLst>
                <a:path w="152" h="59" extrusionOk="0">
                  <a:moveTo>
                    <a:pt x="152" y="1"/>
                  </a:moveTo>
                  <a:lnTo>
                    <a:pt x="152" y="1"/>
                  </a:lnTo>
                  <a:lnTo>
                    <a:pt x="1" y="5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7"/>
            <p:cNvSpPr/>
            <p:nvPr/>
          </p:nvSpPr>
          <p:spPr>
            <a:xfrm>
              <a:off x="410250" y="3282450"/>
              <a:ext cx="306525" cy="257950"/>
            </a:xfrm>
            <a:custGeom>
              <a:avLst/>
              <a:gdLst/>
              <a:ahLst/>
              <a:cxnLst/>
              <a:rect l="l" t="t" r="r" b="b"/>
              <a:pathLst>
                <a:path w="12261" h="10318" extrusionOk="0">
                  <a:moveTo>
                    <a:pt x="1013" y="1"/>
                  </a:moveTo>
                  <a:cubicBezTo>
                    <a:pt x="966" y="1"/>
                    <a:pt x="920" y="1"/>
                    <a:pt x="920" y="94"/>
                  </a:cubicBezTo>
                  <a:cubicBezTo>
                    <a:pt x="873" y="245"/>
                    <a:pt x="768" y="385"/>
                    <a:pt x="768" y="536"/>
                  </a:cubicBezTo>
                  <a:cubicBezTo>
                    <a:pt x="582" y="1699"/>
                    <a:pt x="478" y="2816"/>
                    <a:pt x="385" y="3734"/>
                  </a:cubicBezTo>
                  <a:lnTo>
                    <a:pt x="385" y="3781"/>
                  </a:lnTo>
                  <a:cubicBezTo>
                    <a:pt x="385" y="4165"/>
                    <a:pt x="338" y="4560"/>
                    <a:pt x="338" y="4898"/>
                  </a:cubicBezTo>
                  <a:lnTo>
                    <a:pt x="292" y="5479"/>
                  </a:lnTo>
                  <a:cubicBezTo>
                    <a:pt x="292" y="5910"/>
                    <a:pt x="245" y="6398"/>
                    <a:pt x="187" y="6828"/>
                  </a:cubicBezTo>
                  <a:cubicBezTo>
                    <a:pt x="187" y="7026"/>
                    <a:pt x="140" y="7270"/>
                    <a:pt x="140" y="7468"/>
                  </a:cubicBezTo>
                  <a:cubicBezTo>
                    <a:pt x="140" y="7608"/>
                    <a:pt x="94" y="7759"/>
                    <a:pt x="94" y="7898"/>
                  </a:cubicBezTo>
                  <a:lnTo>
                    <a:pt x="94" y="8050"/>
                  </a:lnTo>
                  <a:cubicBezTo>
                    <a:pt x="47" y="8282"/>
                    <a:pt x="47" y="8573"/>
                    <a:pt x="1" y="8817"/>
                  </a:cubicBezTo>
                  <a:lnTo>
                    <a:pt x="1" y="9259"/>
                  </a:lnTo>
                  <a:lnTo>
                    <a:pt x="1" y="9399"/>
                  </a:lnTo>
                  <a:cubicBezTo>
                    <a:pt x="1" y="9445"/>
                    <a:pt x="1" y="9504"/>
                    <a:pt x="47" y="9550"/>
                  </a:cubicBezTo>
                  <a:cubicBezTo>
                    <a:pt x="47" y="9597"/>
                    <a:pt x="94" y="9690"/>
                    <a:pt x="140" y="9736"/>
                  </a:cubicBezTo>
                  <a:cubicBezTo>
                    <a:pt x="140" y="9794"/>
                    <a:pt x="187" y="9841"/>
                    <a:pt x="187" y="9887"/>
                  </a:cubicBezTo>
                  <a:cubicBezTo>
                    <a:pt x="245" y="9934"/>
                    <a:pt x="292" y="9934"/>
                    <a:pt x="338" y="9981"/>
                  </a:cubicBezTo>
                  <a:cubicBezTo>
                    <a:pt x="431" y="10085"/>
                    <a:pt x="536" y="10132"/>
                    <a:pt x="629" y="10178"/>
                  </a:cubicBezTo>
                  <a:cubicBezTo>
                    <a:pt x="675" y="10178"/>
                    <a:pt x="722" y="10225"/>
                    <a:pt x="722" y="10225"/>
                  </a:cubicBezTo>
                  <a:lnTo>
                    <a:pt x="768" y="10225"/>
                  </a:lnTo>
                  <a:cubicBezTo>
                    <a:pt x="1059" y="10271"/>
                    <a:pt x="1350" y="10318"/>
                    <a:pt x="1594" y="10318"/>
                  </a:cubicBezTo>
                  <a:cubicBezTo>
                    <a:pt x="1932" y="10271"/>
                    <a:pt x="2222" y="10225"/>
                    <a:pt x="2571" y="10132"/>
                  </a:cubicBezTo>
                  <a:cubicBezTo>
                    <a:pt x="2618" y="10132"/>
                    <a:pt x="2618" y="10132"/>
                    <a:pt x="2664" y="10085"/>
                  </a:cubicBezTo>
                  <a:cubicBezTo>
                    <a:pt x="3153" y="9934"/>
                    <a:pt x="3676" y="9736"/>
                    <a:pt x="4316" y="9504"/>
                  </a:cubicBezTo>
                  <a:cubicBezTo>
                    <a:pt x="4746" y="9352"/>
                    <a:pt x="5188" y="9155"/>
                    <a:pt x="5619" y="9015"/>
                  </a:cubicBezTo>
                  <a:lnTo>
                    <a:pt x="6538" y="8678"/>
                  </a:lnTo>
                  <a:cubicBezTo>
                    <a:pt x="6980" y="8527"/>
                    <a:pt x="7364" y="8340"/>
                    <a:pt x="7806" y="8189"/>
                  </a:cubicBezTo>
                  <a:cubicBezTo>
                    <a:pt x="8282" y="7992"/>
                    <a:pt x="8678" y="7852"/>
                    <a:pt x="9062" y="7701"/>
                  </a:cubicBezTo>
                  <a:cubicBezTo>
                    <a:pt x="9690" y="7410"/>
                    <a:pt x="10318" y="7119"/>
                    <a:pt x="10853" y="6828"/>
                  </a:cubicBezTo>
                  <a:lnTo>
                    <a:pt x="10899" y="6828"/>
                  </a:lnTo>
                  <a:cubicBezTo>
                    <a:pt x="10946" y="6782"/>
                    <a:pt x="11051" y="6782"/>
                    <a:pt x="11144" y="6735"/>
                  </a:cubicBezTo>
                  <a:cubicBezTo>
                    <a:pt x="11237" y="6689"/>
                    <a:pt x="11295" y="6689"/>
                    <a:pt x="11388" y="6642"/>
                  </a:cubicBezTo>
                  <a:lnTo>
                    <a:pt x="11923" y="6445"/>
                  </a:lnTo>
                  <a:cubicBezTo>
                    <a:pt x="12109" y="6398"/>
                    <a:pt x="12214" y="6352"/>
                    <a:pt x="12260" y="6305"/>
                  </a:cubicBezTo>
                  <a:lnTo>
                    <a:pt x="12260" y="5956"/>
                  </a:lnTo>
                  <a:lnTo>
                    <a:pt x="12214" y="5956"/>
                  </a:lnTo>
                  <a:cubicBezTo>
                    <a:pt x="12109" y="5956"/>
                    <a:pt x="11237" y="6200"/>
                    <a:pt x="11190" y="6247"/>
                  </a:cubicBezTo>
                  <a:cubicBezTo>
                    <a:pt x="11004" y="6305"/>
                    <a:pt x="10806" y="6398"/>
                    <a:pt x="10655" y="6491"/>
                  </a:cubicBezTo>
                  <a:cubicBezTo>
                    <a:pt x="10364" y="6642"/>
                    <a:pt x="10027" y="6782"/>
                    <a:pt x="9690" y="6933"/>
                  </a:cubicBezTo>
                  <a:cubicBezTo>
                    <a:pt x="8573" y="7410"/>
                    <a:pt x="7410" y="7852"/>
                    <a:pt x="6154" y="8340"/>
                  </a:cubicBezTo>
                  <a:cubicBezTo>
                    <a:pt x="4840" y="8864"/>
                    <a:pt x="3537" y="9352"/>
                    <a:pt x="2222" y="9841"/>
                  </a:cubicBezTo>
                  <a:lnTo>
                    <a:pt x="2176" y="9841"/>
                  </a:lnTo>
                  <a:cubicBezTo>
                    <a:pt x="1932" y="9934"/>
                    <a:pt x="1699" y="10027"/>
                    <a:pt x="1455" y="10027"/>
                  </a:cubicBezTo>
                  <a:cubicBezTo>
                    <a:pt x="1304" y="10027"/>
                    <a:pt x="1117" y="9981"/>
                    <a:pt x="966" y="9934"/>
                  </a:cubicBezTo>
                  <a:cubicBezTo>
                    <a:pt x="582" y="9736"/>
                    <a:pt x="338" y="9597"/>
                    <a:pt x="338" y="9062"/>
                  </a:cubicBezTo>
                  <a:cubicBezTo>
                    <a:pt x="338" y="8817"/>
                    <a:pt x="385" y="8631"/>
                    <a:pt x="385" y="8387"/>
                  </a:cubicBezTo>
                  <a:lnTo>
                    <a:pt x="478" y="7410"/>
                  </a:lnTo>
                  <a:cubicBezTo>
                    <a:pt x="536" y="6247"/>
                    <a:pt x="629" y="5084"/>
                    <a:pt x="722" y="3921"/>
                  </a:cubicBezTo>
                  <a:cubicBezTo>
                    <a:pt x="768" y="3444"/>
                    <a:pt x="827" y="2955"/>
                    <a:pt x="827" y="2467"/>
                  </a:cubicBezTo>
                  <a:cubicBezTo>
                    <a:pt x="873" y="2083"/>
                    <a:pt x="920" y="1745"/>
                    <a:pt x="920" y="1362"/>
                  </a:cubicBezTo>
                  <a:cubicBezTo>
                    <a:pt x="966" y="1071"/>
                    <a:pt x="966" y="722"/>
                    <a:pt x="1013" y="385"/>
                  </a:cubicBezTo>
                  <a:lnTo>
                    <a:pt x="10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7"/>
            <p:cNvSpPr/>
            <p:nvPr/>
          </p:nvSpPr>
          <p:spPr>
            <a:xfrm>
              <a:off x="716750" y="3431350"/>
              <a:ext cx="25" cy="8725"/>
            </a:xfrm>
            <a:custGeom>
              <a:avLst/>
              <a:gdLst/>
              <a:ahLst/>
              <a:cxnLst/>
              <a:rect l="l" t="t" r="r" b="b"/>
              <a:pathLst>
                <a:path w="1" h="349" extrusionOk="0">
                  <a:moveTo>
                    <a:pt x="0" y="0"/>
                  </a:moveTo>
                  <a:lnTo>
                    <a:pt x="0" y="0"/>
                  </a:lnTo>
                  <a:lnTo>
                    <a:pt x="0" y="349"/>
                  </a:lnTo>
                  <a:lnTo>
                    <a:pt x="0" y="3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7"/>
            <p:cNvSpPr/>
            <p:nvPr/>
          </p:nvSpPr>
          <p:spPr>
            <a:xfrm>
              <a:off x="438175" y="3271300"/>
              <a:ext cx="270175" cy="120225"/>
            </a:xfrm>
            <a:custGeom>
              <a:avLst/>
              <a:gdLst/>
              <a:ahLst/>
              <a:cxnLst/>
              <a:rect l="l" t="t" r="r" b="b"/>
              <a:pathLst>
                <a:path w="10807" h="4809" extrusionOk="0">
                  <a:moveTo>
                    <a:pt x="678" y="1"/>
                  </a:moveTo>
                  <a:cubicBezTo>
                    <a:pt x="508" y="1"/>
                    <a:pt x="331" y="30"/>
                    <a:pt x="140" y="63"/>
                  </a:cubicBezTo>
                  <a:cubicBezTo>
                    <a:pt x="93" y="109"/>
                    <a:pt x="47" y="109"/>
                    <a:pt x="0" y="156"/>
                  </a:cubicBezTo>
                  <a:cubicBezTo>
                    <a:pt x="0" y="203"/>
                    <a:pt x="47" y="249"/>
                    <a:pt x="47" y="296"/>
                  </a:cubicBezTo>
                  <a:cubicBezTo>
                    <a:pt x="140" y="296"/>
                    <a:pt x="233" y="296"/>
                    <a:pt x="338" y="354"/>
                  </a:cubicBezTo>
                  <a:cubicBezTo>
                    <a:pt x="524" y="354"/>
                    <a:pt x="768" y="400"/>
                    <a:pt x="966" y="447"/>
                  </a:cubicBezTo>
                  <a:cubicBezTo>
                    <a:pt x="1303" y="540"/>
                    <a:pt x="1640" y="645"/>
                    <a:pt x="1978" y="831"/>
                  </a:cubicBezTo>
                  <a:cubicBezTo>
                    <a:pt x="2420" y="1075"/>
                    <a:pt x="2908" y="1459"/>
                    <a:pt x="3385" y="1947"/>
                  </a:cubicBezTo>
                  <a:cubicBezTo>
                    <a:pt x="4362" y="2820"/>
                    <a:pt x="5281" y="3494"/>
                    <a:pt x="6340" y="3983"/>
                  </a:cubicBezTo>
                  <a:cubicBezTo>
                    <a:pt x="6630" y="4134"/>
                    <a:pt x="6921" y="4274"/>
                    <a:pt x="7270" y="4367"/>
                  </a:cubicBezTo>
                  <a:cubicBezTo>
                    <a:pt x="7561" y="4471"/>
                    <a:pt x="7852" y="4564"/>
                    <a:pt x="8189" y="4611"/>
                  </a:cubicBezTo>
                  <a:cubicBezTo>
                    <a:pt x="8480" y="4715"/>
                    <a:pt x="8817" y="4762"/>
                    <a:pt x="9154" y="4762"/>
                  </a:cubicBezTo>
                  <a:cubicBezTo>
                    <a:pt x="9445" y="4809"/>
                    <a:pt x="9782" y="4809"/>
                    <a:pt x="10120" y="4809"/>
                  </a:cubicBezTo>
                  <a:cubicBezTo>
                    <a:pt x="10318" y="4809"/>
                    <a:pt x="10515" y="4762"/>
                    <a:pt x="10701" y="4657"/>
                  </a:cubicBezTo>
                  <a:cubicBezTo>
                    <a:pt x="10760" y="4657"/>
                    <a:pt x="10806" y="4657"/>
                    <a:pt x="10806" y="4611"/>
                  </a:cubicBezTo>
                  <a:lnTo>
                    <a:pt x="10760" y="4564"/>
                  </a:lnTo>
                  <a:lnTo>
                    <a:pt x="10701" y="4564"/>
                  </a:lnTo>
                  <a:cubicBezTo>
                    <a:pt x="10655" y="4518"/>
                    <a:pt x="10608" y="4518"/>
                    <a:pt x="10562" y="4471"/>
                  </a:cubicBezTo>
                  <a:lnTo>
                    <a:pt x="10364" y="4471"/>
                  </a:lnTo>
                  <a:cubicBezTo>
                    <a:pt x="10120" y="4425"/>
                    <a:pt x="9887" y="4367"/>
                    <a:pt x="9596" y="4367"/>
                  </a:cubicBezTo>
                  <a:lnTo>
                    <a:pt x="9538" y="4367"/>
                  </a:lnTo>
                  <a:cubicBezTo>
                    <a:pt x="9306" y="4320"/>
                    <a:pt x="9015" y="4274"/>
                    <a:pt x="8771" y="4227"/>
                  </a:cubicBezTo>
                  <a:cubicBezTo>
                    <a:pt x="8573" y="4227"/>
                    <a:pt x="8375" y="4180"/>
                    <a:pt x="8189" y="4134"/>
                  </a:cubicBezTo>
                  <a:cubicBezTo>
                    <a:pt x="7898" y="4076"/>
                    <a:pt x="7561" y="3983"/>
                    <a:pt x="7212" y="3890"/>
                  </a:cubicBezTo>
                  <a:cubicBezTo>
                    <a:pt x="6875" y="3738"/>
                    <a:pt x="6537" y="3599"/>
                    <a:pt x="6200" y="3401"/>
                  </a:cubicBezTo>
                  <a:cubicBezTo>
                    <a:pt x="6002" y="3308"/>
                    <a:pt x="5758" y="3157"/>
                    <a:pt x="5572" y="3017"/>
                  </a:cubicBezTo>
                  <a:cubicBezTo>
                    <a:pt x="5235" y="2820"/>
                    <a:pt x="4944" y="2622"/>
                    <a:pt x="4595" y="2389"/>
                  </a:cubicBezTo>
                  <a:cubicBezTo>
                    <a:pt x="4502" y="2285"/>
                    <a:pt x="4455" y="2238"/>
                    <a:pt x="4362" y="2145"/>
                  </a:cubicBezTo>
                  <a:cubicBezTo>
                    <a:pt x="4258" y="2040"/>
                    <a:pt x="4165" y="1994"/>
                    <a:pt x="4071" y="1901"/>
                  </a:cubicBezTo>
                  <a:lnTo>
                    <a:pt x="3920" y="1808"/>
                  </a:lnTo>
                  <a:cubicBezTo>
                    <a:pt x="3827" y="1656"/>
                    <a:pt x="3676" y="1563"/>
                    <a:pt x="3583" y="1459"/>
                  </a:cubicBezTo>
                  <a:cubicBezTo>
                    <a:pt x="2908" y="877"/>
                    <a:pt x="2129" y="296"/>
                    <a:pt x="1059" y="63"/>
                  </a:cubicBezTo>
                  <a:cubicBezTo>
                    <a:pt x="933" y="18"/>
                    <a:pt x="807" y="1"/>
                    <a:pt x="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7"/>
            <p:cNvSpPr/>
            <p:nvPr/>
          </p:nvSpPr>
          <p:spPr>
            <a:xfrm>
              <a:off x="439325" y="3278675"/>
              <a:ext cx="25" cy="25"/>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7"/>
            <p:cNvSpPr/>
            <p:nvPr/>
          </p:nvSpPr>
          <p:spPr>
            <a:xfrm>
              <a:off x="642875" y="3295825"/>
              <a:ext cx="47150" cy="32600"/>
            </a:xfrm>
            <a:custGeom>
              <a:avLst/>
              <a:gdLst/>
              <a:ahLst/>
              <a:cxnLst/>
              <a:rect l="l" t="t" r="r" b="b"/>
              <a:pathLst>
                <a:path w="1886" h="1304" extrusionOk="0">
                  <a:moveTo>
                    <a:pt x="245" y="1"/>
                  </a:moveTo>
                  <a:cubicBezTo>
                    <a:pt x="187" y="1"/>
                    <a:pt x="141" y="1"/>
                    <a:pt x="141" y="47"/>
                  </a:cubicBezTo>
                  <a:cubicBezTo>
                    <a:pt x="94" y="94"/>
                    <a:pt x="1" y="140"/>
                    <a:pt x="141" y="292"/>
                  </a:cubicBezTo>
                  <a:cubicBezTo>
                    <a:pt x="629" y="873"/>
                    <a:pt x="1211" y="1210"/>
                    <a:pt x="1885" y="1304"/>
                  </a:cubicBezTo>
                  <a:cubicBezTo>
                    <a:pt x="1885" y="1257"/>
                    <a:pt x="1839" y="1210"/>
                    <a:pt x="1839" y="1164"/>
                  </a:cubicBezTo>
                  <a:cubicBezTo>
                    <a:pt x="1792" y="1164"/>
                    <a:pt x="1792" y="1117"/>
                    <a:pt x="1792" y="1117"/>
                  </a:cubicBezTo>
                  <a:cubicBezTo>
                    <a:pt x="1304" y="768"/>
                    <a:pt x="873" y="385"/>
                    <a:pt x="385" y="47"/>
                  </a:cubicBezTo>
                  <a:cubicBezTo>
                    <a:pt x="338" y="1"/>
                    <a:pt x="292" y="1"/>
                    <a:pt x="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7"/>
            <p:cNvSpPr/>
            <p:nvPr/>
          </p:nvSpPr>
          <p:spPr>
            <a:xfrm>
              <a:off x="527725" y="2740725"/>
              <a:ext cx="155025" cy="333275"/>
            </a:xfrm>
            <a:custGeom>
              <a:avLst/>
              <a:gdLst/>
              <a:ahLst/>
              <a:cxnLst/>
              <a:rect l="l" t="t" r="r" b="b"/>
              <a:pathLst>
                <a:path w="6201" h="13331" extrusionOk="0">
                  <a:moveTo>
                    <a:pt x="2374" y="1"/>
                  </a:moveTo>
                  <a:lnTo>
                    <a:pt x="2176" y="59"/>
                  </a:lnTo>
                  <a:lnTo>
                    <a:pt x="2129" y="59"/>
                  </a:lnTo>
                  <a:lnTo>
                    <a:pt x="2176" y="442"/>
                  </a:lnTo>
                  <a:cubicBezTo>
                    <a:pt x="2281" y="1071"/>
                    <a:pt x="2420" y="1699"/>
                    <a:pt x="2467" y="2280"/>
                  </a:cubicBezTo>
                  <a:lnTo>
                    <a:pt x="2467" y="2327"/>
                  </a:lnTo>
                  <a:cubicBezTo>
                    <a:pt x="2665" y="3595"/>
                    <a:pt x="2816" y="4897"/>
                    <a:pt x="2955" y="6107"/>
                  </a:cubicBezTo>
                  <a:cubicBezTo>
                    <a:pt x="2955" y="6351"/>
                    <a:pt x="3002" y="6642"/>
                    <a:pt x="3002" y="6933"/>
                  </a:cubicBezTo>
                  <a:cubicBezTo>
                    <a:pt x="3002" y="7177"/>
                    <a:pt x="3002" y="7514"/>
                    <a:pt x="3048" y="7759"/>
                  </a:cubicBezTo>
                  <a:cubicBezTo>
                    <a:pt x="3107" y="8201"/>
                    <a:pt x="3200" y="8631"/>
                    <a:pt x="3246" y="9073"/>
                  </a:cubicBezTo>
                  <a:cubicBezTo>
                    <a:pt x="3293" y="9259"/>
                    <a:pt x="3293" y="9457"/>
                    <a:pt x="3339" y="9655"/>
                  </a:cubicBezTo>
                  <a:cubicBezTo>
                    <a:pt x="3339" y="9701"/>
                    <a:pt x="3339" y="9748"/>
                    <a:pt x="3397" y="9794"/>
                  </a:cubicBezTo>
                  <a:lnTo>
                    <a:pt x="3397" y="9945"/>
                  </a:lnTo>
                  <a:lnTo>
                    <a:pt x="3293" y="9992"/>
                  </a:lnTo>
                  <a:cubicBezTo>
                    <a:pt x="3246" y="9992"/>
                    <a:pt x="3153" y="10038"/>
                    <a:pt x="3048" y="10038"/>
                  </a:cubicBezTo>
                  <a:cubicBezTo>
                    <a:pt x="2909" y="10085"/>
                    <a:pt x="2711" y="10131"/>
                    <a:pt x="2571" y="10178"/>
                  </a:cubicBezTo>
                  <a:cubicBezTo>
                    <a:pt x="2129" y="10329"/>
                    <a:pt x="1699" y="10527"/>
                    <a:pt x="1211" y="10713"/>
                  </a:cubicBezTo>
                  <a:lnTo>
                    <a:pt x="629" y="10957"/>
                  </a:lnTo>
                  <a:lnTo>
                    <a:pt x="338" y="9887"/>
                  </a:lnTo>
                  <a:lnTo>
                    <a:pt x="1" y="9992"/>
                  </a:lnTo>
                  <a:cubicBezTo>
                    <a:pt x="245" y="11108"/>
                    <a:pt x="536" y="12213"/>
                    <a:pt x="827" y="13330"/>
                  </a:cubicBezTo>
                  <a:lnTo>
                    <a:pt x="1164" y="13237"/>
                  </a:lnTo>
                  <a:lnTo>
                    <a:pt x="1164" y="13190"/>
                  </a:lnTo>
                  <a:lnTo>
                    <a:pt x="1118" y="12993"/>
                  </a:lnTo>
                  <a:cubicBezTo>
                    <a:pt x="1071" y="12702"/>
                    <a:pt x="966" y="12365"/>
                    <a:pt x="920" y="12074"/>
                  </a:cubicBezTo>
                  <a:lnTo>
                    <a:pt x="722" y="11341"/>
                  </a:lnTo>
                  <a:lnTo>
                    <a:pt x="827" y="11341"/>
                  </a:lnTo>
                  <a:cubicBezTo>
                    <a:pt x="1746" y="11050"/>
                    <a:pt x="2571" y="10818"/>
                    <a:pt x="3339" y="10329"/>
                  </a:cubicBezTo>
                  <a:lnTo>
                    <a:pt x="3444" y="10283"/>
                  </a:lnTo>
                  <a:lnTo>
                    <a:pt x="3490" y="10376"/>
                  </a:lnTo>
                  <a:cubicBezTo>
                    <a:pt x="3490" y="10527"/>
                    <a:pt x="3537" y="10666"/>
                    <a:pt x="3537" y="10760"/>
                  </a:cubicBezTo>
                  <a:lnTo>
                    <a:pt x="3583" y="10864"/>
                  </a:lnTo>
                  <a:lnTo>
                    <a:pt x="3688" y="10864"/>
                  </a:lnTo>
                  <a:lnTo>
                    <a:pt x="3979" y="10818"/>
                  </a:lnTo>
                  <a:cubicBezTo>
                    <a:pt x="3921" y="10713"/>
                    <a:pt x="3921" y="10666"/>
                    <a:pt x="3921" y="10573"/>
                  </a:cubicBezTo>
                  <a:lnTo>
                    <a:pt x="3828" y="10178"/>
                  </a:lnTo>
                  <a:lnTo>
                    <a:pt x="3921" y="10178"/>
                  </a:lnTo>
                  <a:lnTo>
                    <a:pt x="4409" y="9992"/>
                  </a:lnTo>
                  <a:cubicBezTo>
                    <a:pt x="4898" y="9841"/>
                    <a:pt x="5328" y="9701"/>
                    <a:pt x="5817" y="9550"/>
                  </a:cubicBezTo>
                  <a:cubicBezTo>
                    <a:pt x="5863" y="9503"/>
                    <a:pt x="5863" y="9503"/>
                    <a:pt x="5910" y="9503"/>
                  </a:cubicBezTo>
                  <a:cubicBezTo>
                    <a:pt x="6014" y="9457"/>
                    <a:pt x="6061" y="9410"/>
                    <a:pt x="6154" y="9306"/>
                  </a:cubicBezTo>
                  <a:cubicBezTo>
                    <a:pt x="6200" y="9306"/>
                    <a:pt x="6200" y="9259"/>
                    <a:pt x="6200" y="9213"/>
                  </a:cubicBezTo>
                  <a:lnTo>
                    <a:pt x="5956" y="9213"/>
                  </a:lnTo>
                  <a:cubicBezTo>
                    <a:pt x="5724" y="9213"/>
                    <a:pt x="5479" y="9213"/>
                    <a:pt x="5235" y="9259"/>
                  </a:cubicBezTo>
                  <a:cubicBezTo>
                    <a:pt x="4898" y="9306"/>
                    <a:pt x="4607" y="9410"/>
                    <a:pt x="4270" y="9503"/>
                  </a:cubicBezTo>
                  <a:cubicBezTo>
                    <a:pt x="4118" y="9550"/>
                    <a:pt x="3979" y="9596"/>
                    <a:pt x="3828" y="9655"/>
                  </a:cubicBezTo>
                  <a:lnTo>
                    <a:pt x="3735" y="9701"/>
                  </a:lnTo>
                  <a:lnTo>
                    <a:pt x="3735" y="9550"/>
                  </a:lnTo>
                  <a:cubicBezTo>
                    <a:pt x="3630" y="9166"/>
                    <a:pt x="3583" y="8782"/>
                    <a:pt x="3537" y="8387"/>
                  </a:cubicBezTo>
                  <a:lnTo>
                    <a:pt x="3490" y="8049"/>
                  </a:lnTo>
                  <a:lnTo>
                    <a:pt x="3781" y="8003"/>
                  </a:lnTo>
                  <a:cubicBezTo>
                    <a:pt x="3921" y="8003"/>
                    <a:pt x="4072" y="7956"/>
                    <a:pt x="4270" y="7956"/>
                  </a:cubicBezTo>
                  <a:cubicBezTo>
                    <a:pt x="4793" y="7852"/>
                    <a:pt x="5375" y="7666"/>
                    <a:pt x="5910" y="7270"/>
                  </a:cubicBezTo>
                  <a:lnTo>
                    <a:pt x="5956" y="7224"/>
                  </a:lnTo>
                  <a:cubicBezTo>
                    <a:pt x="5956" y="7177"/>
                    <a:pt x="5910" y="7177"/>
                    <a:pt x="5910" y="7177"/>
                  </a:cubicBezTo>
                  <a:lnTo>
                    <a:pt x="5863" y="7177"/>
                  </a:lnTo>
                  <a:cubicBezTo>
                    <a:pt x="5433" y="7224"/>
                    <a:pt x="4991" y="7270"/>
                    <a:pt x="4607" y="7328"/>
                  </a:cubicBezTo>
                  <a:cubicBezTo>
                    <a:pt x="4363" y="7375"/>
                    <a:pt x="4118" y="7421"/>
                    <a:pt x="3874" y="7468"/>
                  </a:cubicBezTo>
                  <a:cubicBezTo>
                    <a:pt x="3781" y="7468"/>
                    <a:pt x="3688" y="7514"/>
                    <a:pt x="3583" y="7514"/>
                  </a:cubicBezTo>
                  <a:lnTo>
                    <a:pt x="3444" y="7561"/>
                  </a:lnTo>
                  <a:lnTo>
                    <a:pt x="3293" y="6060"/>
                  </a:lnTo>
                  <a:lnTo>
                    <a:pt x="3397" y="6060"/>
                  </a:lnTo>
                  <a:cubicBezTo>
                    <a:pt x="3537" y="6014"/>
                    <a:pt x="3688" y="6014"/>
                    <a:pt x="3828" y="5967"/>
                  </a:cubicBezTo>
                  <a:cubicBezTo>
                    <a:pt x="4212" y="5921"/>
                    <a:pt x="4560" y="5816"/>
                    <a:pt x="4898" y="5770"/>
                  </a:cubicBezTo>
                  <a:cubicBezTo>
                    <a:pt x="5037" y="5723"/>
                    <a:pt x="5235" y="5584"/>
                    <a:pt x="5375" y="5525"/>
                  </a:cubicBezTo>
                  <a:cubicBezTo>
                    <a:pt x="5433" y="5479"/>
                    <a:pt x="5479" y="5432"/>
                    <a:pt x="5572" y="5432"/>
                  </a:cubicBezTo>
                  <a:lnTo>
                    <a:pt x="5572" y="5386"/>
                  </a:lnTo>
                  <a:lnTo>
                    <a:pt x="5572" y="5339"/>
                  </a:lnTo>
                  <a:lnTo>
                    <a:pt x="5328" y="5339"/>
                  </a:lnTo>
                  <a:cubicBezTo>
                    <a:pt x="5189" y="5339"/>
                    <a:pt x="5084" y="5386"/>
                    <a:pt x="4944" y="5386"/>
                  </a:cubicBezTo>
                  <a:cubicBezTo>
                    <a:pt x="4700" y="5386"/>
                    <a:pt x="4502" y="5386"/>
                    <a:pt x="4316" y="5432"/>
                  </a:cubicBezTo>
                  <a:cubicBezTo>
                    <a:pt x="4118" y="5432"/>
                    <a:pt x="3921" y="5479"/>
                    <a:pt x="3688" y="5525"/>
                  </a:cubicBezTo>
                  <a:cubicBezTo>
                    <a:pt x="3583" y="5584"/>
                    <a:pt x="3490" y="5584"/>
                    <a:pt x="3397" y="5630"/>
                  </a:cubicBezTo>
                  <a:lnTo>
                    <a:pt x="3293" y="5630"/>
                  </a:lnTo>
                  <a:lnTo>
                    <a:pt x="3293" y="5525"/>
                  </a:lnTo>
                  <a:cubicBezTo>
                    <a:pt x="3246" y="5293"/>
                    <a:pt x="3246" y="5049"/>
                    <a:pt x="3200" y="4851"/>
                  </a:cubicBezTo>
                  <a:lnTo>
                    <a:pt x="3153" y="4362"/>
                  </a:lnTo>
                  <a:lnTo>
                    <a:pt x="3688" y="4362"/>
                  </a:lnTo>
                  <a:cubicBezTo>
                    <a:pt x="3828" y="4362"/>
                    <a:pt x="3921" y="4362"/>
                    <a:pt x="4072" y="4316"/>
                  </a:cubicBezTo>
                  <a:cubicBezTo>
                    <a:pt x="4456" y="4269"/>
                    <a:pt x="4793" y="4130"/>
                    <a:pt x="5084" y="3781"/>
                  </a:cubicBezTo>
                  <a:cubicBezTo>
                    <a:pt x="4747" y="3781"/>
                    <a:pt x="4409" y="3839"/>
                    <a:pt x="4072" y="3885"/>
                  </a:cubicBezTo>
                  <a:cubicBezTo>
                    <a:pt x="3781" y="3932"/>
                    <a:pt x="3490" y="3978"/>
                    <a:pt x="3200" y="3978"/>
                  </a:cubicBezTo>
                  <a:lnTo>
                    <a:pt x="3107" y="3978"/>
                  </a:lnTo>
                  <a:lnTo>
                    <a:pt x="3048" y="3641"/>
                  </a:lnTo>
                  <a:cubicBezTo>
                    <a:pt x="3048" y="3443"/>
                    <a:pt x="3002" y="3257"/>
                    <a:pt x="2955" y="3060"/>
                  </a:cubicBezTo>
                  <a:lnTo>
                    <a:pt x="2909" y="2769"/>
                  </a:lnTo>
                  <a:cubicBezTo>
                    <a:pt x="2816" y="2327"/>
                    <a:pt x="2758" y="1896"/>
                    <a:pt x="2665" y="1513"/>
                  </a:cubicBezTo>
                  <a:cubicBezTo>
                    <a:pt x="2571" y="1024"/>
                    <a:pt x="2467" y="489"/>
                    <a:pt x="2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7"/>
            <p:cNvSpPr/>
            <p:nvPr/>
          </p:nvSpPr>
          <p:spPr>
            <a:xfrm>
              <a:off x="582125" y="2740725"/>
              <a:ext cx="4950" cy="1475"/>
            </a:xfrm>
            <a:custGeom>
              <a:avLst/>
              <a:gdLst/>
              <a:ahLst/>
              <a:cxnLst/>
              <a:rect l="l" t="t" r="r" b="b"/>
              <a:pathLst>
                <a:path w="198" h="59" extrusionOk="0">
                  <a:moveTo>
                    <a:pt x="198" y="1"/>
                  </a:moveTo>
                  <a:lnTo>
                    <a:pt x="0" y="5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7"/>
            <p:cNvSpPr/>
            <p:nvPr/>
          </p:nvSpPr>
          <p:spPr>
            <a:xfrm>
              <a:off x="548375" y="3071650"/>
              <a:ext cx="8475" cy="2350"/>
            </a:xfrm>
            <a:custGeom>
              <a:avLst/>
              <a:gdLst/>
              <a:ahLst/>
              <a:cxnLst/>
              <a:rect l="l" t="t" r="r" b="b"/>
              <a:pathLst>
                <a:path w="339" h="94" extrusionOk="0">
                  <a:moveTo>
                    <a:pt x="1" y="93"/>
                  </a:moveTo>
                  <a:lnTo>
                    <a:pt x="338" y="0"/>
                  </a:lnTo>
                  <a:lnTo>
                    <a:pt x="338" y="0"/>
                  </a:lnTo>
                  <a:lnTo>
                    <a:pt x="1" y="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7"/>
            <p:cNvSpPr/>
            <p:nvPr/>
          </p:nvSpPr>
          <p:spPr>
            <a:xfrm>
              <a:off x="610025" y="2852375"/>
              <a:ext cx="25" cy="25"/>
            </a:xfrm>
            <a:custGeom>
              <a:avLst/>
              <a:gdLst/>
              <a:ahLst/>
              <a:cxnLst/>
              <a:rect l="l" t="t" r="r" b="b"/>
              <a:pathLst>
                <a:path w="1" h="1" extrusionOk="0">
                  <a:moveTo>
                    <a:pt x="1" y="1"/>
                  </a:moveTo>
                  <a:lnTo>
                    <a:pt x="1" y="1"/>
                  </a:ln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7"/>
            <p:cNvSpPr/>
            <p:nvPr/>
          </p:nvSpPr>
          <p:spPr>
            <a:xfrm>
              <a:off x="608875" y="2852375"/>
              <a:ext cx="1175" cy="25"/>
            </a:xfrm>
            <a:custGeom>
              <a:avLst/>
              <a:gdLst/>
              <a:ahLst/>
              <a:cxnLst/>
              <a:rect l="l" t="t" r="r" b="b"/>
              <a:pathLst>
                <a:path w="47" h="1" extrusionOk="0">
                  <a:moveTo>
                    <a:pt x="47" y="1"/>
                  </a:moveTo>
                  <a:lnTo>
                    <a:pt x="47" y="1"/>
                  </a:ln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7"/>
            <p:cNvSpPr/>
            <p:nvPr/>
          </p:nvSpPr>
          <p:spPr>
            <a:xfrm>
              <a:off x="608875" y="2852375"/>
              <a:ext cx="25" cy="25"/>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7"/>
            <p:cNvSpPr/>
            <p:nvPr/>
          </p:nvSpPr>
          <p:spPr>
            <a:xfrm>
              <a:off x="610025" y="2852375"/>
              <a:ext cx="25" cy="25"/>
            </a:xfrm>
            <a:custGeom>
              <a:avLst/>
              <a:gdLst/>
              <a:ahLst/>
              <a:cxnLst/>
              <a:rect l="l" t="t" r="r" b="b"/>
              <a:pathLst>
                <a:path w="1" h="1" extrusionOk="0">
                  <a:moveTo>
                    <a:pt x="1" y="1"/>
                  </a:moveTo>
                  <a:lnTo>
                    <a:pt x="1" y="1"/>
                  </a:ln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7"/>
            <p:cNvSpPr/>
            <p:nvPr/>
          </p:nvSpPr>
          <p:spPr>
            <a:xfrm>
              <a:off x="680400" y="2920150"/>
              <a:ext cx="25" cy="25"/>
            </a:xfrm>
            <a:custGeom>
              <a:avLst/>
              <a:gdLst/>
              <a:ahLst/>
              <a:cxnLst/>
              <a:rect l="l" t="t" r="r" b="b"/>
              <a:pathLst>
                <a:path w="1" h="1" extrusionOk="0">
                  <a:moveTo>
                    <a:pt x="0" y="0"/>
                  </a:move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7"/>
            <p:cNvSpPr/>
            <p:nvPr/>
          </p:nvSpPr>
          <p:spPr>
            <a:xfrm>
              <a:off x="618450" y="3013475"/>
              <a:ext cx="55875" cy="244875"/>
            </a:xfrm>
            <a:custGeom>
              <a:avLst/>
              <a:gdLst/>
              <a:ahLst/>
              <a:cxnLst/>
              <a:rect l="l" t="t" r="r" b="b"/>
              <a:pathLst>
                <a:path w="2235" h="9795" extrusionOk="0">
                  <a:moveTo>
                    <a:pt x="2141" y="1"/>
                  </a:moveTo>
                  <a:cubicBezTo>
                    <a:pt x="1943" y="47"/>
                    <a:pt x="1699" y="47"/>
                    <a:pt x="1455" y="140"/>
                  </a:cubicBezTo>
                  <a:cubicBezTo>
                    <a:pt x="1269" y="198"/>
                    <a:pt x="1025" y="292"/>
                    <a:pt x="780" y="385"/>
                  </a:cubicBezTo>
                  <a:lnTo>
                    <a:pt x="443" y="489"/>
                  </a:lnTo>
                  <a:lnTo>
                    <a:pt x="350" y="94"/>
                  </a:lnTo>
                  <a:lnTo>
                    <a:pt x="1" y="140"/>
                  </a:lnTo>
                  <a:cubicBezTo>
                    <a:pt x="1" y="292"/>
                    <a:pt x="59" y="431"/>
                    <a:pt x="59" y="629"/>
                  </a:cubicBezTo>
                  <a:cubicBezTo>
                    <a:pt x="152" y="1117"/>
                    <a:pt x="199" y="1652"/>
                    <a:pt x="292" y="2176"/>
                  </a:cubicBezTo>
                  <a:cubicBezTo>
                    <a:pt x="443" y="3153"/>
                    <a:pt x="536" y="4118"/>
                    <a:pt x="734" y="5084"/>
                  </a:cubicBezTo>
                  <a:cubicBezTo>
                    <a:pt x="931" y="6154"/>
                    <a:pt x="1164" y="7224"/>
                    <a:pt x="1408" y="8236"/>
                  </a:cubicBezTo>
                  <a:cubicBezTo>
                    <a:pt x="1455" y="8631"/>
                    <a:pt x="1560" y="9015"/>
                    <a:pt x="1653" y="9399"/>
                  </a:cubicBezTo>
                  <a:cubicBezTo>
                    <a:pt x="1653" y="9504"/>
                    <a:pt x="1699" y="9597"/>
                    <a:pt x="1746" y="9690"/>
                  </a:cubicBezTo>
                  <a:lnTo>
                    <a:pt x="1746" y="9794"/>
                  </a:lnTo>
                  <a:lnTo>
                    <a:pt x="1990" y="9794"/>
                  </a:lnTo>
                  <a:cubicBezTo>
                    <a:pt x="1990" y="9550"/>
                    <a:pt x="1943" y="9306"/>
                    <a:pt x="1897" y="9062"/>
                  </a:cubicBezTo>
                  <a:cubicBezTo>
                    <a:pt x="1850" y="8817"/>
                    <a:pt x="1804" y="8527"/>
                    <a:pt x="1746" y="8282"/>
                  </a:cubicBezTo>
                  <a:cubicBezTo>
                    <a:pt x="1699" y="8096"/>
                    <a:pt x="1653" y="7945"/>
                    <a:pt x="1606" y="7759"/>
                  </a:cubicBezTo>
                  <a:cubicBezTo>
                    <a:pt x="1606" y="7515"/>
                    <a:pt x="1560" y="7270"/>
                    <a:pt x="1513" y="7026"/>
                  </a:cubicBezTo>
                  <a:cubicBezTo>
                    <a:pt x="1408" y="6689"/>
                    <a:pt x="1362" y="6305"/>
                    <a:pt x="1269" y="5956"/>
                  </a:cubicBezTo>
                  <a:lnTo>
                    <a:pt x="1222" y="5619"/>
                  </a:lnTo>
                  <a:lnTo>
                    <a:pt x="1025" y="4746"/>
                  </a:lnTo>
                  <a:lnTo>
                    <a:pt x="1164" y="4746"/>
                  </a:lnTo>
                  <a:cubicBezTo>
                    <a:pt x="1201" y="4752"/>
                    <a:pt x="1235" y="4755"/>
                    <a:pt x="1265" y="4755"/>
                  </a:cubicBezTo>
                  <a:cubicBezTo>
                    <a:pt x="1470" y="4755"/>
                    <a:pt x="1519" y="4622"/>
                    <a:pt x="1560" y="4409"/>
                  </a:cubicBezTo>
                  <a:cubicBezTo>
                    <a:pt x="1606" y="4409"/>
                    <a:pt x="1606" y="4409"/>
                    <a:pt x="1606" y="4363"/>
                  </a:cubicBezTo>
                  <a:lnTo>
                    <a:pt x="1606" y="4363"/>
                  </a:lnTo>
                  <a:cubicBezTo>
                    <a:pt x="1513" y="4409"/>
                    <a:pt x="1455" y="4409"/>
                    <a:pt x="1408" y="4409"/>
                  </a:cubicBezTo>
                  <a:lnTo>
                    <a:pt x="1118" y="4502"/>
                  </a:lnTo>
                  <a:lnTo>
                    <a:pt x="1071" y="4456"/>
                  </a:lnTo>
                  <a:lnTo>
                    <a:pt x="1025" y="4409"/>
                  </a:lnTo>
                  <a:lnTo>
                    <a:pt x="978" y="4363"/>
                  </a:lnTo>
                  <a:lnTo>
                    <a:pt x="1025" y="4269"/>
                  </a:lnTo>
                  <a:lnTo>
                    <a:pt x="1025" y="4211"/>
                  </a:lnTo>
                  <a:cubicBezTo>
                    <a:pt x="1071" y="4165"/>
                    <a:pt x="1071" y="4118"/>
                    <a:pt x="1164" y="4072"/>
                  </a:cubicBezTo>
                  <a:cubicBezTo>
                    <a:pt x="1315" y="3979"/>
                    <a:pt x="1455" y="3827"/>
                    <a:pt x="1513" y="3630"/>
                  </a:cubicBezTo>
                  <a:cubicBezTo>
                    <a:pt x="1362" y="3630"/>
                    <a:pt x="1164" y="3583"/>
                    <a:pt x="978" y="3583"/>
                  </a:cubicBezTo>
                  <a:lnTo>
                    <a:pt x="931" y="3583"/>
                  </a:lnTo>
                  <a:lnTo>
                    <a:pt x="780" y="2571"/>
                  </a:lnTo>
                  <a:lnTo>
                    <a:pt x="873" y="2525"/>
                  </a:lnTo>
                  <a:lnTo>
                    <a:pt x="1071" y="2525"/>
                  </a:lnTo>
                  <a:cubicBezTo>
                    <a:pt x="1164" y="2467"/>
                    <a:pt x="1315" y="2467"/>
                    <a:pt x="1408" y="2420"/>
                  </a:cubicBezTo>
                  <a:cubicBezTo>
                    <a:pt x="1653" y="2374"/>
                    <a:pt x="1850" y="2280"/>
                    <a:pt x="1990" y="2129"/>
                  </a:cubicBezTo>
                  <a:lnTo>
                    <a:pt x="2036" y="2083"/>
                  </a:lnTo>
                  <a:lnTo>
                    <a:pt x="2095" y="2036"/>
                  </a:lnTo>
                  <a:lnTo>
                    <a:pt x="2095" y="1990"/>
                  </a:lnTo>
                  <a:lnTo>
                    <a:pt x="2095" y="1943"/>
                  </a:lnTo>
                  <a:cubicBezTo>
                    <a:pt x="2095" y="1943"/>
                    <a:pt x="2036" y="1885"/>
                    <a:pt x="1990" y="1885"/>
                  </a:cubicBezTo>
                  <a:cubicBezTo>
                    <a:pt x="1990" y="1839"/>
                    <a:pt x="1943" y="1839"/>
                    <a:pt x="1897" y="1839"/>
                  </a:cubicBezTo>
                  <a:cubicBezTo>
                    <a:pt x="1846" y="1823"/>
                    <a:pt x="1792" y="1818"/>
                    <a:pt x="1737" y="1818"/>
                  </a:cubicBezTo>
                  <a:cubicBezTo>
                    <a:pt x="1625" y="1818"/>
                    <a:pt x="1509" y="1839"/>
                    <a:pt x="1408" y="1839"/>
                  </a:cubicBezTo>
                  <a:cubicBezTo>
                    <a:pt x="1269" y="1885"/>
                    <a:pt x="1118" y="1885"/>
                    <a:pt x="978" y="1943"/>
                  </a:cubicBezTo>
                  <a:cubicBezTo>
                    <a:pt x="931" y="1990"/>
                    <a:pt x="873" y="1990"/>
                    <a:pt x="780" y="1990"/>
                  </a:cubicBezTo>
                  <a:lnTo>
                    <a:pt x="687" y="2036"/>
                  </a:lnTo>
                  <a:lnTo>
                    <a:pt x="536" y="1071"/>
                  </a:lnTo>
                  <a:lnTo>
                    <a:pt x="583" y="1013"/>
                  </a:lnTo>
                  <a:cubicBezTo>
                    <a:pt x="734" y="966"/>
                    <a:pt x="827" y="966"/>
                    <a:pt x="931" y="920"/>
                  </a:cubicBezTo>
                  <a:cubicBezTo>
                    <a:pt x="1222" y="827"/>
                    <a:pt x="1455" y="722"/>
                    <a:pt x="1699" y="582"/>
                  </a:cubicBezTo>
                  <a:cubicBezTo>
                    <a:pt x="1850" y="489"/>
                    <a:pt x="1990" y="338"/>
                    <a:pt x="2188" y="140"/>
                  </a:cubicBezTo>
                  <a:cubicBezTo>
                    <a:pt x="2234" y="94"/>
                    <a:pt x="2234" y="94"/>
                    <a:pt x="2234" y="47"/>
                  </a:cubicBezTo>
                  <a:cubicBezTo>
                    <a:pt x="2234" y="47"/>
                    <a:pt x="2188" y="1"/>
                    <a:pt x="2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7"/>
            <p:cNvSpPr/>
            <p:nvPr/>
          </p:nvSpPr>
          <p:spPr>
            <a:xfrm>
              <a:off x="637950" y="3318800"/>
              <a:ext cx="30250" cy="23000"/>
            </a:xfrm>
            <a:custGeom>
              <a:avLst/>
              <a:gdLst/>
              <a:ahLst/>
              <a:cxnLst/>
              <a:rect l="l" t="t" r="r" b="b"/>
              <a:pathLst>
                <a:path w="1210" h="920" extrusionOk="0">
                  <a:moveTo>
                    <a:pt x="198" y="1"/>
                  </a:moveTo>
                  <a:cubicBezTo>
                    <a:pt x="151" y="1"/>
                    <a:pt x="151" y="1"/>
                    <a:pt x="93" y="47"/>
                  </a:cubicBezTo>
                  <a:cubicBezTo>
                    <a:pt x="0" y="94"/>
                    <a:pt x="0" y="198"/>
                    <a:pt x="151" y="385"/>
                  </a:cubicBezTo>
                  <a:cubicBezTo>
                    <a:pt x="245" y="536"/>
                    <a:pt x="384" y="675"/>
                    <a:pt x="582" y="780"/>
                  </a:cubicBezTo>
                  <a:cubicBezTo>
                    <a:pt x="733" y="827"/>
                    <a:pt x="919" y="873"/>
                    <a:pt x="1163" y="920"/>
                  </a:cubicBezTo>
                  <a:lnTo>
                    <a:pt x="1210" y="873"/>
                  </a:lnTo>
                  <a:cubicBezTo>
                    <a:pt x="1210" y="873"/>
                    <a:pt x="1210" y="827"/>
                    <a:pt x="1163" y="780"/>
                  </a:cubicBezTo>
                  <a:cubicBezTo>
                    <a:pt x="1024" y="629"/>
                    <a:pt x="826" y="431"/>
                    <a:pt x="628" y="291"/>
                  </a:cubicBezTo>
                  <a:lnTo>
                    <a:pt x="384" y="94"/>
                  </a:lnTo>
                  <a:cubicBezTo>
                    <a:pt x="338" y="47"/>
                    <a:pt x="245"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7"/>
            <p:cNvSpPr/>
            <p:nvPr/>
          </p:nvSpPr>
          <p:spPr>
            <a:xfrm>
              <a:off x="537325" y="2407775"/>
              <a:ext cx="123625" cy="162275"/>
            </a:xfrm>
            <a:custGeom>
              <a:avLst/>
              <a:gdLst/>
              <a:ahLst/>
              <a:cxnLst/>
              <a:rect l="l" t="t" r="r" b="b"/>
              <a:pathLst>
                <a:path w="4945" h="6491" extrusionOk="0">
                  <a:moveTo>
                    <a:pt x="152" y="1"/>
                  </a:moveTo>
                  <a:cubicBezTo>
                    <a:pt x="152" y="1"/>
                    <a:pt x="105" y="1"/>
                    <a:pt x="47" y="47"/>
                  </a:cubicBezTo>
                  <a:cubicBezTo>
                    <a:pt x="1" y="94"/>
                    <a:pt x="1" y="140"/>
                    <a:pt x="47" y="338"/>
                  </a:cubicBezTo>
                  <a:cubicBezTo>
                    <a:pt x="105" y="431"/>
                    <a:pt x="105" y="524"/>
                    <a:pt x="152" y="629"/>
                  </a:cubicBezTo>
                  <a:cubicBezTo>
                    <a:pt x="199" y="768"/>
                    <a:pt x="199" y="919"/>
                    <a:pt x="245" y="1059"/>
                  </a:cubicBezTo>
                  <a:cubicBezTo>
                    <a:pt x="245" y="1257"/>
                    <a:pt x="292" y="1454"/>
                    <a:pt x="338" y="1594"/>
                  </a:cubicBezTo>
                  <a:cubicBezTo>
                    <a:pt x="396" y="1745"/>
                    <a:pt x="396" y="1838"/>
                    <a:pt x="443" y="1931"/>
                  </a:cubicBezTo>
                  <a:cubicBezTo>
                    <a:pt x="734" y="2559"/>
                    <a:pt x="873" y="3199"/>
                    <a:pt x="1024" y="3827"/>
                  </a:cubicBezTo>
                  <a:lnTo>
                    <a:pt x="1164" y="4409"/>
                  </a:lnTo>
                  <a:cubicBezTo>
                    <a:pt x="1315" y="4990"/>
                    <a:pt x="1501" y="5619"/>
                    <a:pt x="1652" y="6247"/>
                  </a:cubicBezTo>
                  <a:cubicBezTo>
                    <a:pt x="1745" y="6398"/>
                    <a:pt x="1850" y="6491"/>
                    <a:pt x="1990" y="6491"/>
                  </a:cubicBezTo>
                  <a:lnTo>
                    <a:pt x="2141" y="6444"/>
                  </a:lnTo>
                  <a:lnTo>
                    <a:pt x="2281" y="6398"/>
                  </a:lnTo>
                  <a:cubicBezTo>
                    <a:pt x="2234" y="6398"/>
                    <a:pt x="2187" y="6340"/>
                    <a:pt x="2187" y="6340"/>
                  </a:cubicBezTo>
                  <a:lnTo>
                    <a:pt x="2083" y="6340"/>
                  </a:lnTo>
                  <a:lnTo>
                    <a:pt x="2083" y="6293"/>
                  </a:lnTo>
                  <a:cubicBezTo>
                    <a:pt x="1897" y="5665"/>
                    <a:pt x="1745" y="5037"/>
                    <a:pt x="1652" y="4409"/>
                  </a:cubicBezTo>
                  <a:cubicBezTo>
                    <a:pt x="1455" y="3385"/>
                    <a:pt x="1210" y="2373"/>
                    <a:pt x="734" y="1396"/>
                  </a:cubicBezTo>
                  <a:lnTo>
                    <a:pt x="338" y="582"/>
                  </a:lnTo>
                  <a:lnTo>
                    <a:pt x="338" y="582"/>
                  </a:lnTo>
                  <a:lnTo>
                    <a:pt x="920" y="1303"/>
                  </a:lnTo>
                  <a:cubicBezTo>
                    <a:pt x="978" y="1396"/>
                    <a:pt x="1071" y="1501"/>
                    <a:pt x="1117" y="1548"/>
                  </a:cubicBezTo>
                  <a:lnTo>
                    <a:pt x="1699" y="2269"/>
                  </a:lnTo>
                  <a:cubicBezTo>
                    <a:pt x="2187" y="2955"/>
                    <a:pt x="2723" y="3583"/>
                    <a:pt x="3199" y="4211"/>
                  </a:cubicBezTo>
                  <a:cubicBezTo>
                    <a:pt x="3304" y="4362"/>
                    <a:pt x="3444" y="4548"/>
                    <a:pt x="3537" y="4700"/>
                  </a:cubicBezTo>
                  <a:cubicBezTo>
                    <a:pt x="3595" y="4793"/>
                    <a:pt x="3688" y="4944"/>
                    <a:pt x="3781" y="5037"/>
                  </a:cubicBezTo>
                  <a:cubicBezTo>
                    <a:pt x="4025" y="5421"/>
                    <a:pt x="4316" y="5665"/>
                    <a:pt x="4700" y="5863"/>
                  </a:cubicBezTo>
                  <a:lnTo>
                    <a:pt x="4898" y="5863"/>
                  </a:lnTo>
                  <a:cubicBezTo>
                    <a:pt x="4944" y="5665"/>
                    <a:pt x="4898" y="5572"/>
                    <a:pt x="4758" y="5421"/>
                  </a:cubicBezTo>
                  <a:lnTo>
                    <a:pt x="4700" y="5421"/>
                  </a:lnTo>
                  <a:cubicBezTo>
                    <a:pt x="4653" y="5328"/>
                    <a:pt x="4560" y="5235"/>
                    <a:pt x="4467" y="5130"/>
                  </a:cubicBezTo>
                  <a:cubicBezTo>
                    <a:pt x="4363" y="4990"/>
                    <a:pt x="4270" y="4886"/>
                    <a:pt x="4118" y="4746"/>
                  </a:cubicBezTo>
                  <a:cubicBezTo>
                    <a:pt x="3734" y="4258"/>
                    <a:pt x="3397" y="3723"/>
                    <a:pt x="3013" y="3246"/>
                  </a:cubicBezTo>
                  <a:cubicBezTo>
                    <a:pt x="2571" y="2711"/>
                    <a:pt x="2187" y="2129"/>
                    <a:pt x="1745" y="1594"/>
                  </a:cubicBezTo>
                  <a:lnTo>
                    <a:pt x="1699" y="1548"/>
                  </a:lnTo>
                  <a:cubicBezTo>
                    <a:pt x="1315" y="1059"/>
                    <a:pt x="920" y="524"/>
                    <a:pt x="396" y="140"/>
                  </a:cubicBezTo>
                  <a:cubicBezTo>
                    <a:pt x="396" y="94"/>
                    <a:pt x="338" y="94"/>
                    <a:pt x="338" y="94"/>
                  </a:cubicBezTo>
                  <a:cubicBezTo>
                    <a:pt x="292" y="47"/>
                    <a:pt x="199" y="1"/>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7"/>
            <p:cNvSpPr/>
            <p:nvPr/>
          </p:nvSpPr>
          <p:spPr>
            <a:xfrm>
              <a:off x="549550" y="3255700"/>
              <a:ext cx="57025" cy="58175"/>
            </a:xfrm>
            <a:custGeom>
              <a:avLst/>
              <a:gdLst/>
              <a:ahLst/>
              <a:cxnLst/>
              <a:rect l="l" t="t" r="r" b="b"/>
              <a:pathLst>
                <a:path w="2281" h="2327" extrusionOk="0">
                  <a:moveTo>
                    <a:pt x="780" y="291"/>
                  </a:moveTo>
                  <a:cubicBezTo>
                    <a:pt x="873" y="291"/>
                    <a:pt x="966" y="338"/>
                    <a:pt x="1070" y="396"/>
                  </a:cubicBezTo>
                  <a:cubicBezTo>
                    <a:pt x="1210" y="443"/>
                    <a:pt x="1361" y="489"/>
                    <a:pt x="1501" y="582"/>
                  </a:cubicBezTo>
                  <a:cubicBezTo>
                    <a:pt x="1698" y="733"/>
                    <a:pt x="1792" y="920"/>
                    <a:pt x="1838" y="1117"/>
                  </a:cubicBezTo>
                  <a:cubicBezTo>
                    <a:pt x="1838" y="1315"/>
                    <a:pt x="1792" y="1501"/>
                    <a:pt x="1698" y="1652"/>
                  </a:cubicBezTo>
                  <a:cubicBezTo>
                    <a:pt x="1547" y="1792"/>
                    <a:pt x="1361" y="1897"/>
                    <a:pt x="1163" y="1897"/>
                  </a:cubicBezTo>
                  <a:cubicBezTo>
                    <a:pt x="919" y="1897"/>
                    <a:pt x="721" y="1792"/>
                    <a:pt x="628" y="1652"/>
                  </a:cubicBezTo>
                  <a:cubicBezTo>
                    <a:pt x="489" y="1501"/>
                    <a:pt x="431" y="1362"/>
                    <a:pt x="384" y="1210"/>
                  </a:cubicBezTo>
                  <a:cubicBezTo>
                    <a:pt x="338" y="1164"/>
                    <a:pt x="338" y="1117"/>
                    <a:pt x="291" y="1024"/>
                  </a:cubicBezTo>
                  <a:lnTo>
                    <a:pt x="245" y="978"/>
                  </a:lnTo>
                  <a:lnTo>
                    <a:pt x="338" y="920"/>
                  </a:lnTo>
                  <a:lnTo>
                    <a:pt x="338" y="873"/>
                  </a:lnTo>
                  <a:cubicBezTo>
                    <a:pt x="338" y="827"/>
                    <a:pt x="384" y="780"/>
                    <a:pt x="384" y="733"/>
                  </a:cubicBezTo>
                  <a:cubicBezTo>
                    <a:pt x="431" y="536"/>
                    <a:pt x="535" y="291"/>
                    <a:pt x="780" y="291"/>
                  </a:cubicBezTo>
                  <a:close/>
                  <a:moveTo>
                    <a:pt x="1070" y="1"/>
                  </a:moveTo>
                  <a:cubicBezTo>
                    <a:pt x="873" y="1"/>
                    <a:pt x="721" y="47"/>
                    <a:pt x="582" y="47"/>
                  </a:cubicBezTo>
                  <a:cubicBezTo>
                    <a:pt x="489" y="105"/>
                    <a:pt x="384" y="152"/>
                    <a:pt x="338" y="198"/>
                  </a:cubicBezTo>
                  <a:cubicBezTo>
                    <a:pt x="245" y="291"/>
                    <a:pt x="198" y="338"/>
                    <a:pt x="140" y="443"/>
                  </a:cubicBezTo>
                  <a:cubicBezTo>
                    <a:pt x="47" y="582"/>
                    <a:pt x="0" y="780"/>
                    <a:pt x="0" y="1024"/>
                  </a:cubicBezTo>
                  <a:cubicBezTo>
                    <a:pt x="0" y="1745"/>
                    <a:pt x="535" y="2327"/>
                    <a:pt x="1256" y="2327"/>
                  </a:cubicBezTo>
                  <a:cubicBezTo>
                    <a:pt x="1792" y="2327"/>
                    <a:pt x="2280" y="1792"/>
                    <a:pt x="2280" y="1164"/>
                  </a:cubicBezTo>
                  <a:cubicBezTo>
                    <a:pt x="2280" y="536"/>
                    <a:pt x="1745" y="1"/>
                    <a:pt x="1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7"/>
            <p:cNvSpPr/>
            <p:nvPr/>
          </p:nvSpPr>
          <p:spPr>
            <a:xfrm>
              <a:off x="536175" y="2506925"/>
              <a:ext cx="72725" cy="118975"/>
            </a:xfrm>
            <a:custGeom>
              <a:avLst/>
              <a:gdLst/>
              <a:ahLst/>
              <a:cxnLst/>
              <a:rect l="l" t="t" r="r" b="b"/>
              <a:pathLst>
                <a:path w="2909" h="4759" extrusionOk="0">
                  <a:moveTo>
                    <a:pt x="384" y="1"/>
                  </a:moveTo>
                  <a:lnTo>
                    <a:pt x="47" y="106"/>
                  </a:lnTo>
                  <a:lnTo>
                    <a:pt x="0" y="106"/>
                  </a:lnTo>
                  <a:cubicBezTo>
                    <a:pt x="198" y="873"/>
                    <a:pt x="384" y="1653"/>
                    <a:pt x="582" y="2478"/>
                  </a:cubicBezTo>
                  <a:cubicBezTo>
                    <a:pt x="628" y="2571"/>
                    <a:pt x="582" y="2723"/>
                    <a:pt x="489" y="2816"/>
                  </a:cubicBezTo>
                  <a:cubicBezTo>
                    <a:pt x="245" y="3153"/>
                    <a:pt x="198" y="3781"/>
                    <a:pt x="442" y="4177"/>
                  </a:cubicBezTo>
                  <a:cubicBezTo>
                    <a:pt x="628" y="4514"/>
                    <a:pt x="1024" y="4758"/>
                    <a:pt x="1408" y="4758"/>
                  </a:cubicBezTo>
                  <a:cubicBezTo>
                    <a:pt x="1501" y="4758"/>
                    <a:pt x="1547" y="4700"/>
                    <a:pt x="1652" y="4700"/>
                  </a:cubicBezTo>
                  <a:cubicBezTo>
                    <a:pt x="2373" y="4560"/>
                    <a:pt x="2908" y="3886"/>
                    <a:pt x="2815" y="3106"/>
                  </a:cubicBezTo>
                  <a:cubicBezTo>
                    <a:pt x="2769" y="2862"/>
                    <a:pt x="2664" y="2664"/>
                    <a:pt x="2524" y="2525"/>
                  </a:cubicBezTo>
                  <a:lnTo>
                    <a:pt x="2187" y="2664"/>
                  </a:lnTo>
                  <a:lnTo>
                    <a:pt x="2187" y="2723"/>
                  </a:lnTo>
                  <a:cubicBezTo>
                    <a:pt x="2233" y="2816"/>
                    <a:pt x="2280" y="2909"/>
                    <a:pt x="2327" y="3013"/>
                  </a:cubicBezTo>
                  <a:cubicBezTo>
                    <a:pt x="2373" y="3304"/>
                    <a:pt x="2327" y="3641"/>
                    <a:pt x="2129" y="3886"/>
                  </a:cubicBezTo>
                  <a:cubicBezTo>
                    <a:pt x="1943" y="4118"/>
                    <a:pt x="1698" y="4270"/>
                    <a:pt x="1408" y="4270"/>
                  </a:cubicBezTo>
                  <a:cubicBezTo>
                    <a:pt x="1070" y="4270"/>
                    <a:pt x="873" y="4118"/>
                    <a:pt x="780" y="3828"/>
                  </a:cubicBezTo>
                  <a:cubicBezTo>
                    <a:pt x="675" y="3688"/>
                    <a:pt x="582" y="3351"/>
                    <a:pt x="826" y="3106"/>
                  </a:cubicBezTo>
                  <a:cubicBezTo>
                    <a:pt x="1070" y="2909"/>
                    <a:pt x="1117" y="2723"/>
                    <a:pt x="1024" y="2432"/>
                  </a:cubicBezTo>
                  <a:lnTo>
                    <a:pt x="919" y="2036"/>
                  </a:lnTo>
                  <a:cubicBezTo>
                    <a:pt x="733" y="1408"/>
                    <a:pt x="582" y="780"/>
                    <a:pt x="384" y="152"/>
                  </a:cubicBezTo>
                  <a:lnTo>
                    <a:pt x="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7"/>
            <p:cNvSpPr/>
            <p:nvPr/>
          </p:nvSpPr>
          <p:spPr>
            <a:xfrm>
              <a:off x="561750" y="3058550"/>
              <a:ext cx="29100" cy="14275"/>
            </a:xfrm>
            <a:custGeom>
              <a:avLst/>
              <a:gdLst/>
              <a:ahLst/>
              <a:cxnLst/>
              <a:rect l="l" t="t" r="r" b="b"/>
              <a:pathLst>
                <a:path w="1164" h="571" extrusionOk="0">
                  <a:moveTo>
                    <a:pt x="708" y="1"/>
                  </a:moveTo>
                  <a:cubicBezTo>
                    <a:pt x="416" y="1"/>
                    <a:pt x="176" y="108"/>
                    <a:pt x="1" y="326"/>
                  </a:cubicBezTo>
                  <a:lnTo>
                    <a:pt x="47" y="524"/>
                  </a:lnTo>
                  <a:cubicBezTo>
                    <a:pt x="140" y="524"/>
                    <a:pt x="233" y="571"/>
                    <a:pt x="338" y="571"/>
                  </a:cubicBezTo>
                  <a:cubicBezTo>
                    <a:pt x="582" y="571"/>
                    <a:pt x="768" y="477"/>
                    <a:pt x="1059" y="233"/>
                  </a:cubicBezTo>
                  <a:cubicBezTo>
                    <a:pt x="1106" y="187"/>
                    <a:pt x="1164" y="140"/>
                    <a:pt x="1106" y="82"/>
                  </a:cubicBezTo>
                  <a:cubicBezTo>
                    <a:pt x="1106" y="82"/>
                    <a:pt x="1059" y="36"/>
                    <a:pt x="1013" y="36"/>
                  </a:cubicBezTo>
                  <a:cubicBezTo>
                    <a:pt x="906" y="12"/>
                    <a:pt x="804" y="1"/>
                    <a:pt x="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7"/>
            <p:cNvSpPr/>
            <p:nvPr/>
          </p:nvSpPr>
          <p:spPr>
            <a:xfrm>
              <a:off x="561750" y="3066700"/>
              <a:ext cx="1200" cy="4975"/>
            </a:xfrm>
            <a:custGeom>
              <a:avLst/>
              <a:gdLst/>
              <a:ahLst/>
              <a:cxnLst/>
              <a:rect l="l" t="t" r="r" b="b"/>
              <a:pathLst>
                <a:path w="48" h="199" extrusionOk="0">
                  <a:moveTo>
                    <a:pt x="47" y="198"/>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7"/>
            <p:cNvSpPr/>
            <p:nvPr/>
          </p:nvSpPr>
          <p:spPr>
            <a:xfrm>
              <a:off x="480350" y="2797025"/>
              <a:ext cx="92200" cy="156000"/>
            </a:xfrm>
            <a:custGeom>
              <a:avLst/>
              <a:gdLst/>
              <a:ahLst/>
              <a:cxnLst/>
              <a:rect l="l" t="t" r="r" b="b"/>
              <a:pathLst>
                <a:path w="3688" h="6240" extrusionOk="0">
                  <a:moveTo>
                    <a:pt x="3438" y="1"/>
                  </a:moveTo>
                  <a:cubicBezTo>
                    <a:pt x="3367" y="1"/>
                    <a:pt x="3286" y="12"/>
                    <a:pt x="3199" y="28"/>
                  </a:cubicBezTo>
                  <a:cubicBezTo>
                    <a:pt x="2617" y="226"/>
                    <a:pt x="2094" y="424"/>
                    <a:pt x="1559" y="610"/>
                  </a:cubicBezTo>
                  <a:lnTo>
                    <a:pt x="872" y="808"/>
                  </a:lnTo>
                  <a:cubicBezTo>
                    <a:pt x="779" y="854"/>
                    <a:pt x="733" y="854"/>
                    <a:pt x="640" y="901"/>
                  </a:cubicBezTo>
                  <a:lnTo>
                    <a:pt x="535" y="947"/>
                  </a:lnTo>
                  <a:lnTo>
                    <a:pt x="489" y="854"/>
                  </a:lnTo>
                  <a:lnTo>
                    <a:pt x="349" y="273"/>
                  </a:lnTo>
                  <a:lnTo>
                    <a:pt x="151" y="319"/>
                  </a:lnTo>
                  <a:lnTo>
                    <a:pt x="0" y="366"/>
                  </a:lnTo>
                  <a:cubicBezTo>
                    <a:pt x="58" y="610"/>
                    <a:pt x="105" y="947"/>
                    <a:pt x="105" y="1296"/>
                  </a:cubicBezTo>
                  <a:lnTo>
                    <a:pt x="105" y="1343"/>
                  </a:lnTo>
                  <a:lnTo>
                    <a:pt x="151" y="1389"/>
                  </a:lnTo>
                  <a:cubicBezTo>
                    <a:pt x="151" y="1436"/>
                    <a:pt x="151" y="1436"/>
                    <a:pt x="198" y="1436"/>
                  </a:cubicBezTo>
                  <a:cubicBezTo>
                    <a:pt x="198" y="1482"/>
                    <a:pt x="244" y="1529"/>
                    <a:pt x="244" y="1633"/>
                  </a:cubicBezTo>
                  <a:lnTo>
                    <a:pt x="489" y="2401"/>
                  </a:lnTo>
                  <a:cubicBezTo>
                    <a:pt x="686" y="3134"/>
                    <a:pt x="872" y="3913"/>
                    <a:pt x="1070" y="4634"/>
                  </a:cubicBezTo>
                  <a:lnTo>
                    <a:pt x="1512" y="6239"/>
                  </a:lnTo>
                  <a:lnTo>
                    <a:pt x="1849" y="6135"/>
                  </a:lnTo>
                  <a:lnTo>
                    <a:pt x="1745" y="5751"/>
                  </a:lnTo>
                  <a:cubicBezTo>
                    <a:pt x="1698" y="5507"/>
                    <a:pt x="1652" y="5309"/>
                    <a:pt x="1605" y="5123"/>
                  </a:cubicBezTo>
                  <a:lnTo>
                    <a:pt x="1559" y="5018"/>
                  </a:lnTo>
                  <a:lnTo>
                    <a:pt x="1652" y="5018"/>
                  </a:lnTo>
                  <a:cubicBezTo>
                    <a:pt x="1745" y="4972"/>
                    <a:pt x="1849" y="4925"/>
                    <a:pt x="1942" y="4925"/>
                  </a:cubicBezTo>
                  <a:cubicBezTo>
                    <a:pt x="2187" y="4832"/>
                    <a:pt x="2384" y="4727"/>
                    <a:pt x="2617" y="4634"/>
                  </a:cubicBezTo>
                  <a:cubicBezTo>
                    <a:pt x="2675" y="4588"/>
                    <a:pt x="2722" y="4541"/>
                    <a:pt x="2768" y="4437"/>
                  </a:cubicBezTo>
                  <a:lnTo>
                    <a:pt x="2768" y="4390"/>
                  </a:lnTo>
                  <a:lnTo>
                    <a:pt x="2722" y="4390"/>
                  </a:lnTo>
                  <a:cubicBezTo>
                    <a:pt x="2675" y="4343"/>
                    <a:pt x="2571" y="4297"/>
                    <a:pt x="2478" y="4297"/>
                  </a:cubicBezTo>
                  <a:cubicBezTo>
                    <a:pt x="2326" y="4297"/>
                    <a:pt x="2187" y="4297"/>
                    <a:pt x="2036" y="4343"/>
                  </a:cubicBezTo>
                  <a:cubicBezTo>
                    <a:pt x="1989" y="4390"/>
                    <a:pt x="1896" y="4390"/>
                    <a:pt x="1849" y="4390"/>
                  </a:cubicBezTo>
                  <a:cubicBezTo>
                    <a:pt x="1803" y="4390"/>
                    <a:pt x="1745" y="4437"/>
                    <a:pt x="1652" y="4437"/>
                  </a:cubicBezTo>
                  <a:lnTo>
                    <a:pt x="1454" y="4541"/>
                  </a:lnTo>
                  <a:lnTo>
                    <a:pt x="1407" y="4437"/>
                  </a:lnTo>
                  <a:cubicBezTo>
                    <a:pt x="1361" y="4146"/>
                    <a:pt x="1268" y="3855"/>
                    <a:pt x="1221" y="3564"/>
                  </a:cubicBezTo>
                  <a:lnTo>
                    <a:pt x="1163" y="3471"/>
                  </a:lnTo>
                  <a:lnTo>
                    <a:pt x="1268" y="3425"/>
                  </a:lnTo>
                  <a:cubicBezTo>
                    <a:pt x="1314" y="3425"/>
                    <a:pt x="1407" y="3378"/>
                    <a:pt x="1454" y="3378"/>
                  </a:cubicBezTo>
                  <a:cubicBezTo>
                    <a:pt x="1605" y="3378"/>
                    <a:pt x="1745" y="3332"/>
                    <a:pt x="1849" y="3273"/>
                  </a:cubicBezTo>
                  <a:cubicBezTo>
                    <a:pt x="2094" y="3180"/>
                    <a:pt x="2233" y="3087"/>
                    <a:pt x="2384" y="2983"/>
                  </a:cubicBezTo>
                  <a:cubicBezTo>
                    <a:pt x="2431" y="2936"/>
                    <a:pt x="2431" y="2890"/>
                    <a:pt x="2431" y="2843"/>
                  </a:cubicBezTo>
                  <a:cubicBezTo>
                    <a:pt x="2431" y="2843"/>
                    <a:pt x="2384" y="2843"/>
                    <a:pt x="2280" y="2797"/>
                  </a:cubicBezTo>
                  <a:lnTo>
                    <a:pt x="2233" y="2797"/>
                  </a:lnTo>
                  <a:cubicBezTo>
                    <a:pt x="2036" y="2797"/>
                    <a:pt x="1849" y="2843"/>
                    <a:pt x="1698" y="2890"/>
                  </a:cubicBezTo>
                  <a:lnTo>
                    <a:pt x="1512" y="2890"/>
                  </a:lnTo>
                  <a:cubicBezTo>
                    <a:pt x="1454" y="2890"/>
                    <a:pt x="1361" y="2936"/>
                    <a:pt x="1268" y="2983"/>
                  </a:cubicBezTo>
                  <a:lnTo>
                    <a:pt x="1117" y="2983"/>
                  </a:lnTo>
                  <a:lnTo>
                    <a:pt x="1024" y="3041"/>
                  </a:lnTo>
                  <a:lnTo>
                    <a:pt x="977" y="2843"/>
                  </a:lnTo>
                  <a:cubicBezTo>
                    <a:pt x="872" y="2401"/>
                    <a:pt x="779" y="2017"/>
                    <a:pt x="640" y="1529"/>
                  </a:cubicBezTo>
                  <a:lnTo>
                    <a:pt x="640" y="1482"/>
                  </a:lnTo>
                  <a:lnTo>
                    <a:pt x="1221" y="1296"/>
                  </a:lnTo>
                  <a:cubicBezTo>
                    <a:pt x="1652" y="1145"/>
                    <a:pt x="2036" y="1005"/>
                    <a:pt x="2478" y="854"/>
                  </a:cubicBezTo>
                  <a:cubicBezTo>
                    <a:pt x="2815" y="761"/>
                    <a:pt x="3106" y="656"/>
                    <a:pt x="3396" y="517"/>
                  </a:cubicBezTo>
                  <a:cubicBezTo>
                    <a:pt x="3594" y="424"/>
                    <a:pt x="3687" y="273"/>
                    <a:pt x="3687" y="179"/>
                  </a:cubicBezTo>
                  <a:lnTo>
                    <a:pt x="3687" y="133"/>
                  </a:lnTo>
                  <a:cubicBezTo>
                    <a:pt x="3657" y="36"/>
                    <a:pt x="3565" y="1"/>
                    <a:pt x="3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7"/>
            <p:cNvSpPr/>
            <p:nvPr/>
          </p:nvSpPr>
          <p:spPr>
            <a:xfrm>
              <a:off x="377400" y="2364150"/>
              <a:ext cx="182925" cy="77375"/>
            </a:xfrm>
            <a:custGeom>
              <a:avLst/>
              <a:gdLst/>
              <a:ahLst/>
              <a:cxnLst/>
              <a:rect l="l" t="t" r="r" b="b"/>
              <a:pathLst>
                <a:path w="7317" h="3095" extrusionOk="0">
                  <a:moveTo>
                    <a:pt x="6212" y="1"/>
                  </a:moveTo>
                  <a:cubicBezTo>
                    <a:pt x="6014" y="1"/>
                    <a:pt x="5863" y="47"/>
                    <a:pt x="5677" y="140"/>
                  </a:cubicBezTo>
                  <a:cubicBezTo>
                    <a:pt x="4804" y="524"/>
                    <a:pt x="3932" y="966"/>
                    <a:pt x="3106" y="1350"/>
                  </a:cubicBezTo>
                  <a:cubicBezTo>
                    <a:pt x="2327" y="1687"/>
                    <a:pt x="1559" y="2083"/>
                    <a:pt x="780" y="2420"/>
                  </a:cubicBezTo>
                  <a:cubicBezTo>
                    <a:pt x="536" y="2513"/>
                    <a:pt x="338" y="2664"/>
                    <a:pt x="198" y="2757"/>
                  </a:cubicBezTo>
                  <a:cubicBezTo>
                    <a:pt x="0" y="2909"/>
                    <a:pt x="0" y="2909"/>
                    <a:pt x="105" y="3095"/>
                  </a:cubicBezTo>
                  <a:lnTo>
                    <a:pt x="291" y="3048"/>
                  </a:lnTo>
                  <a:lnTo>
                    <a:pt x="245" y="3048"/>
                  </a:lnTo>
                  <a:lnTo>
                    <a:pt x="338" y="3002"/>
                  </a:lnTo>
                  <a:lnTo>
                    <a:pt x="6305" y="292"/>
                  </a:lnTo>
                  <a:lnTo>
                    <a:pt x="6351" y="524"/>
                  </a:lnTo>
                  <a:cubicBezTo>
                    <a:pt x="6502" y="920"/>
                    <a:pt x="6689" y="1304"/>
                    <a:pt x="6979" y="1594"/>
                  </a:cubicBezTo>
                  <a:cubicBezTo>
                    <a:pt x="7084" y="1687"/>
                    <a:pt x="7177" y="1746"/>
                    <a:pt x="7317" y="1792"/>
                  </a:cubicBezTo>
                  <a:cubicBezTo>
                    <a:pt x="7270" y="1746"/>
                    <a:pt x="7270" y="1641"/>
                    <a:pt x="7270" y="1641"/>
                  </a:cubicBezTo>
                  <a:cubicBezTo>
                    <a:pt x="7084" y="1211"/>
                    <a:pt x="6886" y="675"/>
                    <a:pt x="6596" y="140"/>
                  </a:cubicBezTo>
                  <a:cubicBezTo>
                    <a:pt x="6596" y="94"/>
                    <a:pt x="6444" y="47"/>
                    <a:pt x="6398" y="47"/>
                  </a:cubicBezTo>
                  <a:cubicBezTo>
                    <a:pt x="6351" y="1"/>
                    <a:pt x="6258" y="1"/>
                    <a:pt x="6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7"/>
            <p:cNvSpPr/>
            <p:nvPr/>
          </p:nvSpPr>
          <p:spPr>
            <a:xfrm>
              <a:off x="536175" y="3415625"/>
              <a:ext cx="21825" cy="25625"/>
            </a:xfrm>
            <a:custGeom>
              <a:avLst/>
              <a:gdLst/>
              <a:ahLst/>
              <a:cxnLst/>
              <a:rect l="l" t="t" r="r" b="b"/>
              <a:pathLst>
                <a:path w="873" h="1025" extrusionOk="0">
                  <a:moveTo>
                    <a:pt x="442" y="1"/>
                  </a:moveTo>
                  <a:cubicBezTo>
                    <a:pt x="338" y="1"/>
                    <a:pt x="291" y="47"/>
                    <a:pt x="198" y="106"/>
                  </a:cubicBezTo>
                  <a:cubicBezTo>
                    <a:pt x="151" y="152"/>
                    <a:pt x="93" y="199"/>
                    <a:pt x="93" y="292"/>
                  </a:cubicBezTo>
                  <a:cubicBezTo>
                    <a:pt x="47" y="292"/>
                    <a:pt x="47" y="338"/>
                    <a:pt x="47" y="396"/>
                  </a:cubicBezTo>
                  <a:cubicBezTo>
                    <a:pt x="0" y="443"/>
                    <a:pt x="0" y="536"/>
                    <a:pt x="0" y="629"/>
                  </a:cubicBezTo>
                  <a:lnTo>
                    <a:pt x="0" y="734"/>
                  </a:lnTo>
                  <a:cubicBezTo>
                    <a:pt x="47" y="780"/>
                    <a:pt x="47" y="827"/>
                    <a:pt x="93" y="873"/>
                  </a:cubicBezTo>
                  <a:cubicBezTo>
                    <a:pt x="93" y="920"/>
                    <a:pt x="151" y="920"/>
                    <a:pt x="151" y="978"/>
                  </a:cubicBezTo>
                  <a:cubicBezTo>
                    <a:pt x="245" y="1025"/>
                    <a:pt x="291" y="1025"/>
                    <a:pt x="384" y="1025"/>
                  </a:cubicBezTo>
                  <a:cubicBezTo>
                    <a:pt x="489" y="1025"/>
                    <a:pt x="628" y="978"/>
                    <a:pt x="733" y="873"/>
                  </a:cubicBezTo>
                  <a:cubicBezTo>
                    <a:pt x="826" y="780"/>
                    <a:pt x="873" y="629"/>
                    <a:pt x="873" y="489"/>
                  </a:cubicBezTo>
                  <a:cubicBezTo>
                    <a:pt x="873" y="396"/>
                    <a:pt x="826" y="292"/>
                    <a:pt x="733" y="199"/>
                  </a:cubicBezTo>
                  <a:cubicBezTo>
                    <a:pt x="675" y="152"/>
                    <a:pt x="628" y="106"/>
                    <a:pt x="582" y="47"/>
                  </a:cubicBezTo>
                  <a:cubicBezTo>
                    <a:pt x="535" y="47"/>
                    <a:pt x="489"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7"/>
            <p:cNvSpPr/>
            <p:nvPr/>
          </p:nvSpPr>
          <p:spPr>
            <a:xfrm>
              <a:off x="533850" y="3431350"/>
              <a:ext cx="25" cy="25"/>
            </a:xfrm>
            <a:custGeom>
              <a:avLst/>
              <a:gdLst/>
              <a:ahLst/>
              <a:cxnLst/>
              <a:rect l="l" t="t" r="r" b="b"/>
              <a:pathLst>
                <a:path w="1" h="1" extrusionOk="0">
                  <a:moveTo>
                    <a:pt x="0" y="0"/>
                  </a:move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7"/>
            <p:cNvSpPr/>
            <p:nvPr/>
          </p:nvSpPr>
          <p:spPr>
            <a:xfrm>
              <a:off x="519300" y="2955325"/>
              <a:ext cx="32600" cy="31425"/>
            </a:xfrm>
            <a:custGeom>
              <a:avLst/>
              <a:gdLst/>
              <a:ahLst/>
              <a:cxnLst/>
              <a:rect l="l" t="t" r="r" b="b"/>
              <a:pathLst>
                <a:path w="1304" h="1257" extrusionOk="0">
                  <a:moveTo>
                    <a:pt x="338" y="0"/>
                  </a:moveTo>
                  <a:lnTo>
                    <a:pt x="1" y="94"/>
                  </a:lnTo>
                  <a:lnTo>
                    <a:pt x="291" y="1257"/>
                  </a:lnTo>
                  <a:lnTo>
                    <a:pt x="582" y="1164"/>
                  </a:lnTo>
                  <a:lnTo>
                    <a:pt x="722" y="1117"/>
                  </a:lnTo>
                  <a:cubicBezTo>
                    <a:pt x="768" y="1071"/>
                    <a:pt x="826" y="1012"/>
                    <a:pt x="873" y="1012"/>
                  </a:cubicBezTo>
                  <a:lnTo>
                    <a:pt x="1257" y="629"/>
                  </a:lnTo>
                  <a:lnTo>
                    <a:pt x="1303" y="582"/>
                  </a:lnTo>
                  <a:lnTo>
                    <a:pt x="1210" y="582"/>
                  </a:lnTo>
                  <a:cubicBezTo>
                    <a:pt x="1117" y="536"/>
                    <a:pt x="966" y="536"/>
                    <a:pt x="768" y="536"/>
                  </a:cubicBezTo>
                  <a:lnTo>
                    <a:pt x="478" y="536"/>
                  </a:lnTo>
                  <a:lnTo>
                    <a:pt x="431" y="431"/>
                  </a:lnTo>
                  <a:cubicBezTo>
                    <a:pt x="431" y="338"/>
                    <a:pt x="384" y="198"/>
                    <a:pt x="338" y="47"/>
                  </a:cubicBez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7"/>
            <p:cNvSpPr/>
            <p:nvPr/>
          </p:nvSpPr>
          <p:spPr>
            <a:xfrm>
              <a:off x="526575" y="2984400"/>
              <a:ext cx="7300" cy="2350"/>
            </a:xfrm>
            <a:custGeom>
              <a:avLst/>
              <a:gdLst/>
              <a:ahLst/>
              <a:cxnLst/>
              <a:rect l="l" t="t" r="r" b="b"/>
              <a:pathLst>
                <a:path w="292" h="94" extrusionOk="0">
                  <a:moveTo>
                    <a:pt x="0" y="94"/>
                  </a:moveTo>
                  <a:lnTo>
                    <a:pt x="2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7"/>
            <p:cNvSpPr/>
            <p:nvPr/>
          </p:nvSpPr>
          <p:spPr>
            <a:xfrm>
              <a:off x="519300" y="2955325"/>
              <a:ext cx="8450" cy="2350"/>
            </a:xfrm>
            <a:custGeom>
              <a:avLst/>
              <a:gdLst/>
              <a:ahLst/>
              <a:cxnLst/>
              <a:rect l="l" t="t" r="r" b="b"/>
              <a:pathLst>
                <a:path w="338" h="94" extrusionOk="0">
                  <a:moveTo>
                    <a:pt x="338" y="0"/>
                  </a:moveTo>
                  <a:lnTo>
                    <a:pt x="1" y="94"/>
                  </a:lnTo>
                  <a:lnTo>
                    <a:pt x="1" y="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7"/>
            <p:cNvSpPr/>
            <p:nvPr/>
          </p:nvSpPr>
          <p:spPr>
            <a:xfrm>
              <a:off x="528900" y="2936050"/>
              <a:ext cx="25625" cy="14350"/>
            </a:xfrm>
            <a:custGeom>
              <a:avLst/>
              <a:gdLst/>
              <a:ahLst/>
              <a:cxnLst/>
              <a:rect l="l" t="t" r="r" b="b"/>
              <a:pathLst>
                <a:path w="1025" h="574" extrusionOk="0">
                  <a:moveTo>
                    <a:pt x="664" y="0"/>
                  </a:moveTo>
                  <a:cubicBezTo>
                    <a:pt x="496" y="0"/>
                    <a:pt x="282" y="61"/>
                    <a:pt x="0" y="190"/>
                  </a:cubicBezTo>
                  <a:lnTo>
                    <a:pt x="94" y="574"/>
                  </a:lnTo>
                  <a:cubicBezTo>
                    <a:pt x="489" y="527"/>
                    <a:pt x="780" y="388"/>
                    <a:pt x="1024" y="143"/>
                  </a:cubicBezTo>
                  <a:cubicBezTo>
                    <a:pt x="930" y="50"/>
                    <a:pt x="816"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7"/>
            <p:cNvSpPr/>
            <p:nvPr/>
          </p:nvSpPr>
          <p:spPr>
            <a:xfrm>
              <a:off x="462300" y="3340625"/>
              <a:ext cx="64300" cy="68925"/>
            </a:xfrm>
            <a:custGeom>
              <a:avLst/>
              <a:gdLst/>
              <a:ahLst/>
              <a:cxnLst/>
              <a:rect l="l" t="t" r="r" b="b"/>
              <a:pathLst>
                <a:path w="2572" h="2757" extrusionOk="0">
                  <a:moveTo>
                    <a:pt x="966" y="244"/>
                  </a:moveTo>
                  <a:cubicBezTo>
                    <a:pt x="1257" y="244"/>
                    <a:pt x="1594" y="337"/>
                    <a:pt x="1792" y="582"/>
                  </a:cubicBezTo>
                  <a:cubicBezTo>
                    <a:pt x="2036" y="779"/>
                    <a:pt x="2129" y="1070"/>
                    <a:pt x="2129" y="1361"/>
                  </a:cubicBezTo>
                  <a:cubicBezTo>
                    <a:pt x="2129" y="1594"/>
                    <a:pt x="2129" y="1989"/>
                    <a:pt x="1699" y="2175"/>
                  </a:cubicBezTo>
                  <a:cubicBezTo>
                    <a:pt x="1548" y="2233"/>
                    <a:pt x="1408" y="2280"/>
                    <a:pt x="1257" y="2280"/>
                  </a:cubicBezTo>
                  <a:cubicBezTo>
                    <a:pt x="1013" y="2280"/>
                    <a:pt x="827" y="2175"/>
                    <a:pt x="629" y="2036"/>
                  </a:cubicBezTo>
                  <a:cubicBezTo>
                    <a:pt x="338" y="1791"/>
                    <a:pt x="245" y="1407"/>
                    <a:pt x="338" y="1012"/>
                  </a:cubicBezTo>
                  <a:cubicBezTo>
                    <a:pt x="385" y="779"/>
                    <a:pt x="536" y="582"/>
                    <a:pt x="629" y="430"/>
                  </a:cubicBezTo>
                  <a:cubicBezTo>
                    <a:pt x="722" y="337"/>
                    <a:pt x="827" y="291"/>
                    <a:pt x="966" y="244"/>
                  </a:cubicBezTo>
                  <a:close/>
                  <a:moveTo>
                    <a:pt x="1455" y="0"/>
                  </a:moveTo>
                  <a:cubicBezTo>
                    <a:pt x="1257" y="0"/>
                    <a:pt x="1117" y="47"/>
                    <a:pt x="966" y="93"/>
                  </a:cubicBezTo>
                  <a:cubicBezTo>
                    <a:pt x="920" y="140"/>
                    <a:pt x="873" y="140"/>
                    <a:pt x="827" y="140"/>
                  </a:cubicBezTo>
                  <a:lnTo>
                    <a:pt x="780" y="140"/>
                  </a:lnTo>
                  <a:cubicBezTo>
                    <a:pt x="722" y="198"/>
                    <a:pt x="722" y="198"/>
                    <a:pt x="675" y="198"/>
                  </a:cubicBezTo>
                  <a:cubicBezTo>
                    <a:pt x="582" y="244"/>
                    <a:pt x="489" y="291"/>
                    <a:pt x="431" y="337"/>
                  </a:cubicBezTo>
                  <a:cubicBezTo>
                    <a:pt x="338" y="430"/>
                    <a:pt x="245" y="535"/>
                    <a:pt x="199" y="628"/>
                  </a:cubicBezTo>
                  <a:cubicBezTo>
                    <a:pt x="94" y="779"/>
                    <a:pt x="47" y="872"/>
                    <a:pt x="47" y="1012"/>
                  </a:cubicBezTo>
                  <a:cubicBezTo>
                    <a:pt x="1" y="1303"/>
                    <a:pt x="1" y="1594"/>
                    <a:pt x="94" y="1838"/>
                  </a:cubicBezTo>
                  <a:cubicBezTo>
                    <a:pt x="292" y="2326"/>
                    <a:pt x="780" y="2664"/>
                    <a:pt x="1304" y="2664"/>
                  </a:cubicBezTo>
                  <a:lnTo>
                    <a:pt x="1362" y="2757"/>
                  </a:lnTo>
                  <a:lnTo>
                    <a:pt x="1362" y="2664"/>
                  </a:lnTo>
                  <a:cubicBezTo>
                    <a:pt x="1746" y="2664"/>
                    <a:pt x="2036" y="2524"/>
                    <a:pt x="2281" y="2280"/>
                  </a:cubicBezTo>
                  <a:cubicBezTo>
                    <a:pt x="2327" y="2233"/>
                    <a:pt x="2327" y="2175"/>
                    <a:pt x="2374" y="2129"/>
                  </a:cubicBezTo>
                  <a:cubicBezTo>
                    <a:pt x="2374" y="2082"/>
                    <a:pt x="2420" y="2036"/>
                    <a:pt x="2420" y="1989"/>
                  </a:cubicBezTo>
                  <a:cubicBezTo>
                    <a:pt x="2525" y="1838"/>
                    <a:pt x="2571" y="1698"/>
                    <a:pt x="2571" y="1501"/>
                  </a:cubicBezTo>
                  <a:lnTo>
                    <a:pt x="2571" y="1361"/>
                  </a:lnTo>
                  <a:lnTo>
                    <a:pt x="2571" y="1210"/>
                  </a:lnTo>
                  <a:cubicBezTo>
                    <a:pt x="2571" y="1070"/>
                    <a:pt x="2525" y="872"/>
                    <a:pt x="2467" y="721"/>
                  </a:cubicBezTo>
                  <a:cubicBezTo>
                    <a:pt x="2327" y="291"/>
                    <a:pt x="1885" y="0"/>
                    <a:pt x="1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7"/>
            <p:cNvSpPr/>
            <p:nvPr/>
          </p:nvSpPr>
          <p:spPr>
            <a:xfrm>
              <a:off x="489050" y="3237675"/>
              <a:ext cx="31450" cy="30275"/>
            </a:xfrm>
            <a:custGeom>
              <a:avLst/>
              <a:gdLst/>
              <a:ahLst/>
              <a:cxnLst/>
              <a:rect l="l" t="t" r="r" b="b"/>
              <a:pathLst>
                <a:path w="1258" h="1211" extrusionOk="0">
                  <a:moveTo>
                    <a:pt x="676" y="1"/>
                  </a:moveTo>
                  <a:cubicBezTo>
                    <a:pt x="338" y="47"/>
                    <a:pt x="1" y="338"/>
                    <a:pt x="1" y="675"/>
                  </a:cubicBezTo>
                  <a:lnTo>
                    <a:pt x="1" y="826"/>
                  </a:lnTo>
                  <a:cubicBezTo>
                    <a:pt x="1" y="826"/>
                    <a:pt x="47" y="873"/>
                    <a:pt x="47" y="919"/>
                  </a:cubicBezTo>
                  <a:cubicBezTo>
                    <a:pt x="47" y="966"/>
                    <a:pt x="94" y="1059"/>
                    <a:pt x="141" y="1117"/>
                  </a:cubicBezTo>
                  <a:cubicBezTo>
                    <a:pt x="234" y="1164"/>
                    <a:pt x="292" y="1164"/>
                    <a:pt x="338" y="1210"/>
                  </a:cubicBezTo>
                  <a:lnTo>
                    <a:pt x="583" y="1210"/>
                  </a:lnTo>
                  <a:cubicBezTo>
                    <a:pt x="722" y="1164"/>
                    <a:pt x="815" y="1117"/>
                    <a:pt x="920" y="1059"/>
                  </a:cubicBezTo>
                  <a:cubicBezTo>
                    <a:pt x="966" y="1012"/>
                    <a:pt x="966" y="1012"/>
                    <a:pt x="1013" y="1012"/>
                  </a:cubicBezTo>
                  <a:cubicBezTo>
                    <a:pt x="1106" y="919"/>
                    <a:pt x="1164" y="768"/>
                    <a:pt x="1211" y="629"/>
                  </a:cubicBezTo>
                  <a:cubicBezTo>
                    <a:pt x="1257" y="582"/>
                    <a:pt x="1257" y="477"/>
                    <a:pt x="1257" y="431"/>
                  </a:cubicBezTo>
                  <a:cubicBezTo>
                    <a:pt x="1257" y="384"/>
                    <a:pt x="1257" y="338"/>
                    <a:pt x="1211" y="291"/>
                  </a:cubicBezTo>
                  <a:cubicBezTo>
                    <a:pt x="1164" y="187"/>
                    <a:pt x="1106" y="94"/>
                    <a:pt x="1013" y="47"/>
                  </a:cubicBezTo>
                  <a:cubicBezTo>
                    <a:pt x="920" y="1"/>
                    <a:pt x="873" y="1"/>
                    <a:pt x="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7"/>
            <p:cNvSpPr/>
            <p:nvPr/>
          </p:nvSpPr>
          <p:spPr>
            <a:xfrm>
              <a:off x="429450" y="2617150"/>
              <a:ext cx="80000" cy="184375"/>
            </a:xfrm>
            <a:custGeom>
              <a:avLst/>
              <a:gdLst/>
              <a:ahLst/>
              <a:cxnLst/>
              <a:rect l="l" t="t" r="r" b="b"/>
              <a:pathLst>
                <a:path w="3200" h="7375" extrusionOk="0">
                  <a:moveTo>
                    <a:pt x="291" y="0"/>
                  </a:moveTo>
                  <a:lnTo>
                    <a:pt x="0" y="105"/>
                  </a:lnTo>
                  <a:cubicBezTo>
                    <a:pt x="291" y="1221"/>
                    <a:pt x="582" y="2326"/>
                    <a:pt x="873" y="3397"/>
                  </a:cubicBezTo>
                  <a:cubicBezTo>
                    <a:pt x="1164" y="4467"/>
                    <a:pt x="1513" y="5583"/>
                    <a:pt x="1803" y="6688"/>
                  </a:cubicBezTo>
                  <a:cubicBezTo>
                    <a:pt x="1803" y="6793"/>
                    <a:pt x="1850" y="6932"/>
                    <a:pt x="1896" y="7084"/>
                  </a:cubicBezTo>
                  <a:cubicBezTo>
                    <a:pt x="1943" y="7177"/>
                    <a:pt x="1943" y="7270"/>
                    <a:pt x="1989" y="7374"/>
                  </a:cubicBezTo>
                  <a:lnTo>
                    <a:pt x="2327" y="7270"/>
                  </a:lnTo>
                  <a:cubicBezTo>
                    <a:pt x="2280" y="7084"/>
                    <a:pt x="2234" y="6839"/>
                    <a:pt x="2187" y="6642"/>
                  </a:cubicBezTo>
                  <a:lnTo>
                    <a:pt x="2141" y="6397"/>
                  </a:lnTo>
                  <a:lnTo>
                    <a:pt x="2327" y="6304"/>
                  </a:lnTo>
                  <a:cubicBezTo>
                    <a:pt x="2431" y="6258"/>
                    <a:pt x="2525" y="6211"/>
                    <a:pt x="2571" y="6107"/>
                  </a:cubicBezTo>
                  <a:cubicBezTo>
                    <a:pt x="2676" y="6060"/>
                    <a:pt x="2769" y="6014"/>
                    <a:pt x="2815" y="5967"/>
                  </a:cubicBezTo>
                  <a:cubicBezTo>
                    <a:pt x="2862" y="5874"/>
                    <a:pt x="2862" y="5723"/>
                    <a:pt x="2862" y="5723"/>
                  </a:cubicBezTo>
                  <a:cubicBezTo>
                    <a:pt x="2862" y="5690"/>
                    <a:pt x="2792" y="5657"/>
                    <a:pt x="2714" y="5657"/>
                  </a:cubicBezTo>
                  <a:cubicBezTo>
                    <a:pt x="2682" y="5657"/>
                    <a:pt x="2648" y="5663"/>
                    <a:pt x="2618" y="5676"/>
                  </a:cubicBezTo>
                  <a:cubicBezTo>
                    <a:pt x="2525" y="5676"/>
                    <a:pt x="2385" y="5723"/>
                    <a:pt x="2280" y="5769"/>
                  </a:cubicBezTo>
                  <a:cubicBezTo>
                    <a:pt x="2187" y="5769"/>
                    <a:pt x="2141" y="5816"/>
                    <a:pt x="2094" y="5816"/>
                  </a:cubicBezTo>
                  <a:lnTo>
                    <a:pt x="1989" y="5874"/>
                  </a:lnTo>
                  <a:lnTo>
                    <a:pt x="1803" y="5188"/>
                  </a:lnTo>
                  <a:lnTo>
                    <a:pt x="1896" y="5141"/>
                  </a:lnTo>
                  <a:lnTo>
                    <a:pt x="2094" y="5141"/>
                  </a:lnTo>
                  <a:cubicBezTo>
                    <a:pt x="2234" y="5095"/>
                    <a:pt x="2385" y="5048"/>
                    <a:pt x="2525" y="5002"/>
                  </a:cubicBezTo>
                  <a:cubicBezTo>
                    <a:pt x="2676" y="5002"/>
                    <a:pt x="2769" y="4944"/>
                    <a:pt x="2815" y="4897"/>
                  </a:cubicBezTo>
                  <a:cubicBezTo>
                    <a:pt x="2908" y="4757"/>
                    <a:pt x="2967" y="4653"/>
                    <a:pt x="2967" y="4606"/>
                  </a:cubicBezTo>
                  <a:cubicBezTo>
                    <a:pt x="2908" y="4560"/>
                    <a:pt x="2815" y="4513"/>
                    <a:pt x="2722" y="4513"/>
                  </a:cubicBezTo>
                  <a:cubicBezTo>
                    <a:pt x="2525" y="4513"/>
                    <a:pt x="2327" y="4606"/>
                    <a:pt x="2141" y="4653"/>
                  </a:cubicBezTo>
                  <a:cubicBezTo>
                    <a:pt x="2036" y="4653"/>
                    <a:pt x="1989" y="4711"/>
                    <a:pt x="1896" y="4711"/>
                  </a:cubicBezTo>
                  <a:lnTo>
                    <a:pt x="1850" y="4711"/>
                  </a:lnTo>
                  <a:lnTo>
                    <a:pt x="1652" y="4804"/>
                  </a:lnTo>
                  <a:lnTo>
                    <a:pt x="1408" y="3885"/>
                  </a:lnTo>
                  <a:lnTo>
                    <a:pt x="1513" y="3839"/>
                  </a:lnTo>
                  <a:cubicBezTo>
                    <a:pt x="1559" y="3839"/>
                    <a:pt x="1606" y="3780"/>
                    <a:pt x="1652" y="3780"/>
                  </a:cubicBezTo>
                  <a:cubicBezTo>
                    <a:pt x="1803" y="3734"/>
                    <a:pt x="1896" y="3734"/>
                    <a:pt x="1989" y="3687"/>
                  </a:cubicBezTo>
                  <a:cubicBezTo>
                    <a:pt x="2141" y="3594"/>
                    <a:pt x="2280" y="3490"/>
                    <a:pt x="2431" y="3350"/>
                  </a:cubicBezTo>
                  <a:cubicBezTo>
                    <a:pt x="2431" y="3350"/>
                    <a:pt x="2478" y="3350"/>
                    <a:pt x="2478" y="3303"/>
                  </a:cubicBezTo>
                  <a:lnTo>
                    <a:pt x="2385" y="3303"/>
                  </a:lnTo>
                  <a:cubicBezTo>
                    <a:pt x="2280" y="3257"/>
                    <a:pt x="2141" y="3257"/>
                    <a:pt x="2036" y="3257"/>
                  </a:cubicBezTo>
                  <a:cubicBezTo>
                    <a:pt x="1896" y="3257"/>
                    <a:pt x="1745" y="3303"/>
                    <a:pt x="1606" y="3303"/>
                  </a:cubicBezTo>
                  <a:cubicBezTo>
                    <a:pt x="1559" y="3350"/>
                    <a:pt x="1454" y="3350"/>
                    <a:pt x="1408" y="3397"/>
                  </a:cubicBezTo>
                  <a:lnTo>
                    <a:pt x="1315" y="3397"/>
                  </a:lnTo>
                  <a:lnTo>
                    <a:pt x="873" y="1803"/>
                  </a:lnTo>
                  <a:lnTo>
                    <a:pt x="978" y="1745"/>
                  </a:lnTo>
                  <a:cubicBezTo>
                    <a:pt x="1164" y="1698"/>
                    <a:pt x="1408" y="1698"/>
                    <a:pt x="1606" y="1652"/>
                  </a:cubicBezTo>
                  <a:cubicBezTo>
                    <a:pt x="1989" y="1559"/>
                    <a:pt x="2385" y="1454"/>
                    <a:pt x="2769" y="1361"/>
                  </a:cubicBezTo>
                  <a:cubicBezTo>
                    <a:pt x="3013" y="1268"/>
                    <a:pt x="3153" y="1163"/>
                    <a:pt x="3199" y="977"/>
                  </a:cubicBezTo>
                  <a:lnTo>
                    <a:pt x="2967" y="779"/>
                  </a:lnTo>
                  <a:lnTo>
                    <a:pt x="733" y="1315"/>
                  </a:lnTo>
                  <a:lnTo>
                    <a:pt x="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7"/>
            <p:cNvSpPr/>
            <p:nvPr/>
          </p:nvSpPr>
          <p:spPr>
            <a:xfrm>
              <a:off x="479175" y="2798875"/>
              <a:ext cx="8450" cy="2650"/>
            </a:xfrm>
            <a:custGeom>
              <a:avLst/>
              <a:gdLst/>
              <a:ahLst/>
              <a:cxnLst/>
              <a:rect l="l" t="t" r="r" b="b"/>
              <a:pathLst>
                <a:path w="338" h="106" extrusionOk="0">
                  <a:moveTo>
                    <a:pt x="0" y="105"/>
                  </a:moveTo>
                  <a:lnTo>
                    <a:pt x="338" y="1"/>
                  </a:lnTo>
                  <a:lnTo>
                    <a:pt x="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7"/>
            <p:cNvSpPr/>
            <p:nvPr/>
          </p:nvSpPr>
          <p:spPr>
            <a:xfrm>
              <a:off x="450100" y="3425525"/>
              <a:ext cx="50900" cy="49450"/>
            </a:xfrm>
            <a:custGeom>
              <a:avLst/>
              <a:gdLst/>
              <a:ahLst/>
              <a:cxnLst/>
              <a:rect l="l" t="t" r="r" b="b"/>
              <a:pathLst>
                <a:path w="2036" h="1978" extrusionOk="0">
                  <a:moveTo>
                    <a:pt x="1163" y="431"/>
                  </a:moveTo>
                  <a:cubicBezTo>
                    <a:pt x="1361" y="431"/>
                    <a:pt x="1559" y="722"/>
                    <a:pt x="1559" y="919"/>
                  </a:cubicBezTo>
                  <a:cubicBezTo>
                    <a:pt x="1559" y="1059"/>
                    <a:pt x="1501" y="1210"/>
                    <a:pt x="1408" y="1303"/>
                  </a:cubicBezTo>
                  <a:cubicBezTo>
                    <a:pt x="1268" y="1396"/>
                    <a:pt x="1070" y="1501"/>
                    <a:pt x="919" y="1501"/>
                  </a:cubicBezTo>
                  <a:cubicBezTo>
                    <a:pt x="687" y="1501"/>
                    <a:pt x="442" y="1257"/>
                    <a:pt x="442" y="1012"/>
                  </a:cubicBezTo>
                  <a:cubicBezTo>
                    <a:pt x="442" y="675"/>
                    <a:pt x="733" y="431"/>
                    <a:pt x="1163" y="431"/>
                  </a:cubicBezTo>
                  <a:close/>
                  <a:moveTo>
                    <a:pt x="1210" y="0"/>
                  </a:moveTo>
                  <a:cubicBezTo>
                    <a:pt x="873" y="47"/>
                    <a:pt x="489" y="140"/>
                    <a:pt x="291" y="384"/>
                  </a:cubicBezTo>
                  <a:cubicBezTo>
                    <a:pt x="152" y="582"/>
                    <a:pt x="47" y="815"/>
                    <a:pt x="0" y="1012"/>
                  </a:cubicBezTo>
                  <a:lnTo>
                    <a:pt x="0" y="1105"/>
                  </a:lnTo>
                  <a:cubicBezTo>
                    <a:pt x="0" y="1164"/>
                    <a:pt x="47" y="1164"/>
                    <a:pt x="47" y="1210"/>
                  </a:cubicBezTo>
                  <a:cubicBezTo>
                    <a:pt x="47" y="1303"/>
                    <a:pt x="47" y="1396"/>
                    <a:pt x="105" y="1454"/>
                  </a:cubicBezTo>
                  <a:cubicBezTo>
                    <a:pt x="152" y="1547"/>
                    <a:pt x="198" y="1594"/>
                    <a:pt x="198" y="1640"/>
                  </a:cubicBezTo>
                  <a:cubicBezTo>
                    <a:pt x="396" y="1838"/>
                    <a:pt x="628" y="1978"/>
                    <a:pt x="919" y="1978"/>
                  </a:cubicBezTo>
                  <a:cubicBezTo>
                    <a:pt x="1024" y="1978"/>
                    <a:pt x="1163" y="1978"/>
                    <a:pt x="1268" y="1931"/>
                  </a:cubicBezTo>
                  <a:cubicBezTo>
                    <a:pt x="1315" y="1931"/>
                    <a:pt x="1408" y="1885"/>
                    <a:pt x="1454" y="1885"/>
                  </a:cubicBezTo>
                  <a:cubicBezTo>
                    <a:pt x="1850" y="1687"/>
                    <a:pt x="2036" y="1350"/>
                    <a:pt x="2036" y="966"/>
                  </a:cubicBezTo>
                  <a:lnTo>
                    <a:pt x="2036" y="768"/>
                  </a:lnTo>
                  <a:cubicBezTo>
                    <a:pt x="1989" y="675"/>
                    <a:pt x="1989" y="629"/>
                    <a:pt x="1943" y="524"/>
                  </a:cubicBezTo>
                  <a:cubicBezTo>
                    <a:pt x="1896" y="477"/>
                    <a:pt x="1850" y="431"/>
                    <a:pt x="1850" y="384"/>
                  </a:cubicBezTo>
                  <a:cubicBezTo>
                    <a:pt x="1745" y="233"/>
                    <a:pt x="1652" y="187"/>
                    <a:pt x="1559" y="93"/>
                  </a:cubicBezTo>
                  <a:cubicBezTo>
                    <a:pt x="1501" y="93"/>
                    <a:pt x="1454" y="47"/>
                    <a:pt x="1408" y="47"/>
                  </a:cubicBezTo>
                  <a:cubicBezTo>
                    <a:pt x="1361" y="47"/>
                    <a:pt x="1315"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7"/>
            <p:cNvSpPr/>
            <p:nvPr/>
          </p:nvSpPr>
          <p:spPr>
            <a:xfrm>
              <a:off x="382350" y="2445300"/>
              <a:ext cx="79975" cy="169550"/>
            </a:xfrm>
            <a:custGeom>
              <a:avLst/>
              <a:gdLst/>
              <a:ahLst/>
              <a:cxnLst/>
              <a:rect l="l" t="t" r="r" b="b"/>
              <a:pathLst>
                <a:path w="3199" h="6782" extrusionOk="0">
                  <a:moveTo>
                    <a:pt x="140" y="0"/>
                  </a:moveTo>
                  <a:lnTo>
                    <a:pt x="0" y="47"/>
                  </a:lnTo>
                  <a:cubicBezTo>
                    <a:pt x="47" y="244"/>
                    <a:pt x="47" y="384"/>
                    <a:pt x="93" y="582"/>
                  </a:cubicBezTo>
                  <a:cubicBezTo>
                    <a:pt x="140" y="965"/>
                    <a:pt x="244" y="1407"/>
                    <a:pt x="384" y="1745"/>
                  </a:cubicBezTo>
                  <a:cubicBezTo>
                    <a:pt x="873" y="3094"/>
                    <a:pt x="1210" y="4501"/>
                    <a:pt x="1594" y="5909"/>
                  </a:cubicBezTo>
                  <a:lnTo>
                    <a:pt x="1698" y="6397"/>
                  </a:lnTo>
                  <a:cubicBezTo>
                    <a:pt x="1745" y="6537"/>
                    <a:pt x="1791" y="6642"/>
                    <a:pt x="1838" y="6781"/>
                  </a:cubicBezTo>
                  <a:lnTo>
                    <a:pt x="2280" y="6688"/>
                  </a:lnTo>
                  <a:cubicBezTo>
                    <a:pt x="2326" y="6642"/>
                    <a:pt x="2420" y="6583"/>
                    <a:pt x="2524" y="6537"/>
                  </a:cubicBezTo>
                  <a:cubicBezTo>
                    <a:pt x="2664" y="6444"/>
                    <a:pt x="2815" y="6397"/>
                    <a:pt x="2955" y="6293"/>
                  </a:cubicBezTo>
                  <a:cubicBezTo>
                    <a:pt x="3152" y="6153"/>
                    <a:pt x="3199" y="6060"/>
                    <a:pt x="3152" y="5909"/>
                  </a:cubicBezTo>
                  <a:cubicBezTo>
                    <a:pt x="3152" y="5909"/>
                    <a:pt x="3048" y="5862"/>
                    <a:pt x="2908" y="5862"/>
                  </a:cubicBezTo>
                  <a:lnTo>
                    <a:pt x="2710" y="5862"/>
                  </a:lnTo>
                  <a:cubicBezTo>
                    <a:pt x="2664" y="5909"/>
                    <a:pt x="2571" y="5955"/>
                    <a:pt x="2524" y="5955"/>
                  </a:cubicBezTo>
                  <a:lnTo>
                    <a:pt x="2466" y="6002"/>
                  </a:lnTo>
                  <a:cubicBezTo>
                    <a:pt x="2373" y="6002"/>
                    <a:pt x="2326" y="6060"/>
                    <a:pt x="2280" y="6106"/>
                  </a:cubicBezTo>
                  <a:cubicBezTo>
                    <a:pt x="2233" y="6106"/>
                    <a:pt x="2233" y="6153"/>
                    <a:pt x="2175" y="6153"/>
                  </a:cubicBezTo>
                  <a:lnTo>
                    <a:pt x="2036" y="6200"/>
                  </a:lnTo>
                  <a:lnTo>
                    <a:pt x="1791" y="5129"/>
                  </a:lnTo>
                  <a:lnTo>
                    <a:pt x="1838" y="5083"/>
                  </a:lnTo>
                  <a:cubicBezTo>
                    <a:pt x="1943" y="5036"/>
                    <a:pt x="2036" y="5036"/>
                    <a:pt x="2129" y="4990"/>
                  </a:cubicBezTo>
                  <a:cubicBezTo>
                    <a:pt x="2326" y="4943"/>
                    <a:pt x="2571" y="4839"/>
                    <a:pt x="2757" y="4746"/>
                  </a:cubicBezTo>
                  <a:cubicBezTo>
                    <a:pt x="2815" y="4699"/>
                    <a:pt x="2908" y="4606"/>
                    <a:pt x="2908" y="4501"/>
                  </a:cubicBezTo>
                  <a:cubicBezTo>
                    <a:pt x="2908" y="4455"/>
                    <a:pt x="2908" y="4408"/>
                    <a:pt x="2710" y="4408"/>
                  </a:cubicBezTo>
                  <a:lnTo>
                    <a:pt x="2664" y="4408"/>
                  </a:lnTo>
                  <a:cubicBezTo>
                    <a:pt x="2524" y="4408"/>
                    <a:pt x="2373" y="4455"/>
                    <a:pt x="2280" y="4455"/>
                  </a:cubicBezTo>
                  <a:cubicBezTo>
                    <a:pt x="2129" y="4501"/>
                    <a:pt x="2036" y="4548"/>
                    <a:pt x="1884" y="4548"/>
                  </a:cubicBezTo>
                  <a:lnTo>
                    <a:pt x="1652" y="4653"/>
                  </a:lnTo>
                  <a:lnTo>
                    <a:pt x="1652" y="4548"/>
                  </a:lnTo>
                  <a:cubicBezTo>
                    <a:pt x="1594" y="4362"/>
                    <a:pt x="1547" y="4211"/>
                    <a:pt x="1501" y="4071"/>
                  </a:cubicBezTo>
                  <a:lnTo>
                    <a:pt x="1501" y="3966"/>
                  </a:lnTo>
                  <a:lnTo>
                    <a:pt x="1547" y="3920"/>
                  </a:lnTo>
                  <a:cubicBezTo>
                    <a:pt x="1652" y="3920"/>
                    <a:pt x="1745" y="3873"/>
                    <a:pt x="1791" y="3873"/>
                  </a:cubicBezTo>
                  <a:cubicBezTo>
                    <a:pt x="1989" y="3827"/>
                    <a:pt x="2082" y="3780"/>
                    <a:pt x="2233" y="3734"/>
                  </a:cubicBezTo>
                  <a:cubicBezTo>
                    <a:pt x="2420" y="3676"/>
                    <a:pt x="2617" y="3582"/>
                    <a:pt x="2571" y="3443"/>
                  </a:cubicBezTo>
                  <a:cubicBezTo>
                    <a:pt x="2571" y="3292"/>
                    <a:pt x="2420" y="3292"/>
                    <a:pt x="2326" y="3292"/>
                  </a:cubicBezTo>
                  <a:lnTo>
                    <a:pt x="2129" y="3292"/>
                  </a:lnTo>
                  <a:cubicBezTo>
                    <a:pt x="1989" y="3338"/>
                    <a:pt x="1838" y="3385"/>
                    <a:pt x="1698" y="3443"/>
                  </a:cubicBezTo>
                  <a:cubicBezTo>
                    <a:pt x="1594" y="3443"/>
                    <a:pt x="1501" y="3443"/>
                    <a:pt x="1454" y="3489"/>
                  </a:cubicBezTo>
                  <a:lnTo>
                    <a:pt x="1361" y="3489"/>
                  </a:lnTo>
                  <a:lnTo>
                    <a:pt x="1303" y="3443"/>
                  </a:lnTo>
                  <a:cubicBezTo>
                    <a:pt x="1163" y="2954"/>
                    <a:pt x="1012" y="2512"/>
                    <a:pt x="826" y="2036"/>
                  </a:cubicBezTo>
                  <a:lnTo>
                    <a:pt x="780" y="1931"/>
                  </a:lnTo>
                  <a:lnTo>
                    <a:pt x="919" y="1884"/>
                  </a:lnTo>
                  <a:cubicBezTo>
                    <a:pt x="1652" y="1838"/>
                    <a:pt x="2175" y="1698"/>
                    <a:pt x="2617" y="1454"/>
                  </a:cubicBezTo>
                  <a:cubicBezTo>
                    <a:pt x="2757" y="1407"/>
                    <a:pt x="2862" y="1303"/>
                    <a:pt x="2955" y="1210"/>
                  </a:cubicBezTo>
                  <a:cubicBezTo>
                    <a:pt x="3001" y="1163"/>
                    <a:pt x="3001" y="1058"/>
                    <a:pt x="3001" y="1012"/>
                  </a:cubicBezTo>
                  <a:cubicBezTo>
                    <a:pt x="2955" y="965"/>
                    <a:pt x="2908" y="919"/>
                    <a:pt x="2815" y="919"/>
                  </a:cubicBezTo>
                  <a:cubicBezTo>
                    <a:pt x="2710" y="919"/>
                    <a:pt x="2571" y="965"/>
                    <a:pt x="2466" y="1012"/>
                  </a:cubicBezTo>
                  <a:lnTo>
                    <a:pt x="2373" y="1012"/>
                  </a:lnTo>
                  <a:cubicBezTo>
                    <a:pt x="1884" y="1163"/>
                    <a:pt x="1454" y="1303"/>
                    <a:pt x="1012" y="1407"/>
                  </a:cubicBezTo>
                  <a:lnTo>
                    <a:pt x="675" y="1500"/>
                  </a:lnTo>
                  <a:lnTo>
                    <a:pt x="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7"/>
            <p:cNvSpPr/>
            <p:nvPr/>
          </p:nvSpPr>
          <p:spPr>
            <a:xfrm>
              <a:off x="428275" y="2612500"/>
              <a:ext cx="11075" cy="2350"/>
            </a:xfrm>
            <a:custGeom>
              <a:avLst/>
              <a:gdLst/>
              <a:ahLst/>
              <a:cxnLst/>
              <a:rect l="l" t="t" r="r" b="b"/>
              <a:pathLst>
                <a:path w="443" h="94" extrusionOk="0">
                  <a:moveTo>
                    <a:pt x="1" y="93"/>
                  </a:moveTo>
                  <a:lnTo>
                    <a:pt x="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7"/>
            <p:cNvSpPr/>
            <p:nvPr/>
          </p:nvSpPr>
          <p:spPr>
            <a:xfrm>
              <a:off x="453875" y="3207425"/>
              <a:ext cx="3525" cy="3525"/>
            </a:xfrm>
            <a:custGeom>
              <a:avLst/>
              <a:gdLst/>
              <a:ahLst/>
              <a:cxnLst/>
              <a:rect l="l" t="t" r="r" b="b"/>
              <a:pathLst>
                <a:path w="141" h="141" extrusionOk="0">
                  <a:moveTo>
                    <a:pt x="47" y="1"/>
                  </a:moveTo>
                  <a:lnTo>
                    <a:pt x="47" y="47"/>
                  </a:lnTo>
                  <a:cubicBezTo>
                    <a:pt x="47" y="94"/>
                    <a:pt x="1" y="94"/>
                    <a:pt x="1" y="94"/>
                  </a:cubicBezTo>
                  <a:lnTo>
                    <a:pt x="47" y="140"/>
                  </a:lnTo>
                  <a:lnTo>
                    <a:pt x="94" y="140"/>
                  </a:lnTo>
                  <a:lnTo>
                    <a:pt x="140" y="94"/>
                  </a:lnTo>
                  <a:lnTo>
                    <a:pt x="140" y="47"/>
                  </a:lnTo>
                  <a:cubicBezTo>
                    <a:pt x="94" y="47"/>
                    <a:pt x="94" y="47"/>
                    <a:pt x="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7"/>
            <p:cNvSpPr/>
            <p:nvPr/>
          </p:nvSpPr>
          <p:spPr>
            <a:xfrm>
              <a:off x="307325" y="2822150"/>
              <a:ext cx="87250" cy="77550"/>
            </a:xfrm>
            <a:custGeom>
              <a:avLst/>
              <a:gdLst/>
              <a:ahLst/>
              <a:cxnLst/>
              <a:rect l="l" t="t" r="r" b="b"/>
              <a:pathLst>
                <a:path w="3490" h="3102" extrusionOk="0">
                  <a:moveTo>
                    <a:pt x="1396" y="431"/>
                  </a:moveTo>
                  <a:cubicBezTo>
                    <a:pt x="1687" y="431"/>
                    <a:pt x="2036" y="477"/>
                    <a:pt x="2373" y="768"/>
                  </a:cubicBezTo>
                  <a:cubicBezTo>
                    <a:pt x="2513" y="919"/>
                    <a:pt x="2664" y="1105"/>
                    <a:pt x="2803" y="1350"/>
                  </a:cubicBezTo>
                  <a:cubicBezTo>
                    <a:pt x="2955" y="1547"/>
                    <a:pt x="2908" y="1792"/>
                    <a:pt x="2757" y="2036"/>
                  </a:cubicBezTo>
                  <a:cubicBezTo>
                    <a:pt x="2420" y="2420"/>
                    <a:pt x="1978" y="2617"/>
                    <a:pt x="1547" y="2617"/>
                  </a:cubicBezTo>
                  <a:lnTo>
                    <a:pt x="1303" y="2617"/>
                  </a:lnTo>
                  <a:cubicBezTo>
                    <a:pt x="1012" y="2559"/>
                    <a:pt x="768" y="2420"/>
                    <a:pt x="582" y="2175"/>
                  </a:cubicBezTo>
                  <a:cubicBezTo>
                    <a:pt x="431" y="1885"/>
                    <a:pt x="384" y="1547"/>
                    <a:pt x="524" y="1256"/>
                  </a:cubicBezTo>
                  <a:cubicBezTo>
                    <a:pt x="582" y="1059"/>
                    <a:pt x="675" y="873"/>
                    <a:pt x="721" y="721"/>
                  </a:cubicBezTo>
                  <a:cubicBezTo>
                    <a:pt x="768" y="675"/>
                    <a:pt x="814" y="582"/>
                    <a:pt x="873" y="524"/>
                  </a:cubicBezTo>
                  <a:lnTo>
                    <a:pt x="873" y="477"/>
                  </a:lnTo>
                  <a:lnTo>
                    <a:pt x="966" y="477"/>
                  </a:lnTo>
                  <a:cubicBezTo>
                    <a:pt x="1105" y="431"/>
                    <a:pt x="1256" y="431"/>
                    <a:pt x="1396" y="431"/>
                  </a:cubicBezTo>
                  <a:close/>
                  <a:moveTo>
                    <a:pt x="1640" y="0"/>
                  </a:moveTo>
                  <a:cubicBezTo>
                    <a:pt x="1594" y="0"/>
                    <a:pt x="1547" y="0"/>
                    <a:pt x="1501" y="47"/>
                  </a:cubicBezTo>
                  <a:cubicBezTo>
                    <a:pt x="919" y="93"/>
                    <a:pt x="524" y="384"/>
                    <a:pt x="186" y="1105"/>
                  </a:cubicBezTo>
                  <a:cubicBezTo>
                    <a:pt x="0" y="1547"/>
                    <a:pt x="93" y="2129"/>
                    <a:pt x="338" y="2559"/>
                  </a:cubicBezTo>
                  <a:cubicBezTo>
                    <a:pt x="557" y="2915"/>
                    <a:pt x="852" y="3101"/>
                    <a:pt x="1223" y="3101"/>
                  </a:cubicBezTo>
                  <a:cubicBezTo>
                    <a:pt x="1264" y="3101"/>
                    <a:pt x="1306" y="3099"/>
                    <a:pt x="1350" y="3094"/>
                  </a:cubicBezTo>
                  <a:cubicBezTo>
                    <a:pt x="2129" y="3094"/>
                    <a:pt x="2617" y="2908"/>
                    <a:pt x="3048" y="2466"/>
                  </a:cubicBezTo>
                  <a:cubicBezTo>
                    <a:pt x="3385" y="2129"/>
                    <a:pt x="3490" y="1687"/>
                    <a:pt x="3339" y="1256"/>
                  </a:cubicBezTo>
                  <a:cubicBezTo>
                    <a:pt x="3141" y="675"/>
                    <a:pt x="2757" y="291"/>
                    <a:pt x="2175" y="93"/>
                  </a:cubicBezTo>
                  <a:cubicBezTo>
                    <a:pt x="2036" y="47"/>
                    <a:pt x="1838" y="0"/>
                    <a:pt x="1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7"/>
            <p:cNvSpPr/>
            <p:nvPr/>
          </p:nvSpPr>
          <p:spPr>
            <a:xfrm>
              <a:off x="264875" y="2762525"/>
              <a:ext cx="61650" cy="49750"/>
            </a:xfrm>
            <a:custGeom>
              <a:avLst/>
              <a:gdLst/>
              <a:ahLst/>
              <a:cxnLst/>
              <a:rect l="l" t="t" r="r" b="b"/>
              <a:pathLst>
                <a:path w="2466" h="1990" extrusionOk="0">
                  <a:moveTo>
                    <a:pt x="430" y="1"/>
                  </a:moveTo>
                  <a:cubicBezTo>
                    <a:pt x="337" y="1"/>
                    <a:pt x="244" y="59"/>
                    <a:pt x="140" y="199"/>
                  </a:cubicBezTo>
                  <a:cubicBezTo>
                    <a:pt x="140" y="245"/>
                    <a:pt x="93" y="350"/>
                    <a:pt x="93" y="396"/>
                  </a:cubicBezTo>
                  <a:cubicBezTo>
                    <a:pt x="0" y="734"/>
                    <a:pt x="0" y="1117"/>
                    <a:pt x="186" y="1455"/>
                  </a:cubicBezTo>
                  <a:cubicBezTo>
                    <a:pt x="337" y="1699"/>
                    <a:pt x="535" y="1897"/>
                    <a:pt x="826" y="1943"/>
                  </a:cubicBezTo>
                  <a:cubicBezTo>
                    <a:pt x="919" y="1990"/>
                    <a:pt x="1012" y="1990"/>
                    <a:pt x="1163" y="1990"/>
                  </a:cubicBezTo>
                  <a:cubicBezTo>
                    <a:pt x="1791" y="1990"/>
                    <a:pt x="2280" y="1606"/>
                    <a:pt x="2419" y="1024"/>
                  </a:cubicBezTo>
                  <a:cubicBezTo>
                    <a:pt x="2466" y="687"/>
                    <a:pt x="2326" y="396"/>
                    <a:pt x="2082" y="245"/>
                  </a:cubicBezTo>
                  <a:cubicBezTo>
                    <a:pt x="1931" y="152"/>
                    <a:pt x="1745" y="106"/>
                    <a:pt x="1547" y="106"/>
                  </a:cubicBezTo>
                  <a:cubicBezTo>
                    <a:pt x="1501" y="106"/>
                    <a:pt x="1349" y="106"/>
                    <a:pt x="1256" y="152"/>
                  </a:cubicBezTo>
                  <a:cubicBezTo>
                    <a:pt x="1408" y="245"/>
                    <a:pt x="1501" y="292"/>
                    <a:pt x="1594" y="350"/>
                  </a:cubicBezTo>
                  <a:cubicBezTo>
                    <a:pt x="1698" y="443"/>
                    <a:pt x="1931" y="582"/>
                    <a:pt x="1884" y="873"/>
                  </a:cubicBezTo>
                  <a:cubicBezTo>
                    <a:pt x="1791" y="1164"/>
                    <a:pt x="1408" y="1455"/>
                    <a:pt x="1059" y="1455"/>
                  </a:cubicBezTo>
                  <a:cubicBezTo>
                    <a:pt x="721" y="1455"/>
                    <a:pt x="535" y="1222"/>
                    <a:pt x="430" y="873"/>
                  </a:cubicBezTo>
                  <a:cubicBezTo>
                    <a:pt x="337" y="489"/>
                    <a:pt x="430" y="292"/>
                    <a:pt x="721" y="106"/>
                  </a:cubicBezTo>
                  <a:cubicBezTo>
                    <a:pt x="628" y="59"/>
                    <a:pt x="535" y="1"/>
                    <a:pt x="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7"/>
            <p:cNvSpPr/>
            <p:nvPr/>
          </p:nvSpPr>
          <p:spPr>
            <a:xfrm>
              <a:off x="236950" y="2854275"/>
              <a:ext cx="47125" cy="45250"/>
            </a:xfrm>
            <a:custGeom>
              <a:avLst/>
              <a:gdLst/>
              <a:ahLst/>
              <a:cxnLst/>
              <a:rect l="l" t="t" r="r" b="b"/>
              <a:pathLst>
                <a:path w="1885" h="1810" extrusionOk="0">
                  <a:moveTo>
                    <a:pt x="1153" y="1"/>
                  </a:moveTo>
                  <a:cubicBezTo>
                    <a:pt x="1046" y="1"/>
                    <a:pt x="943" y="55"/>
                    <a:pt x="873" y="169"/>
                  </a:cubicBezTo>
                  <a:lnTo>
                    <a:pt x="919" y="169"/>
                  </a:lnTo>
                  <a:cubicBezTo>
                    <a:pt x="966" y="216"/>
                    <a:pt x="1012" y="216"/>
                    <a:pt x="1012" y="262"/>
                  </a:cubicBezTo>
                  <a:cubicBezTo>
                    <a:pt x="1257" y="507"/>
                    <a:pt x="1303" y="646"/>
                    <a:pt x="1257" y="797"/>
                  </a:cubicBezTo>
                  <a:cubicBezTo>
                    <a:pt x="1257" y="890"/>
                    <a:pt x="1164" y="1088"/>
                    <a:pt x="919" y="1228"/>
                  </a:cubicBezTo>
                  <a:cubicBezTo>
                    <a:pt x="820" y="1280"/>
                    <a:pt x="736" y="1306"/>
                    <a:pt x="671" y="1306"/>
                  </a:cubicBezTo>
                  <a:cubicBezTo>
                    <a:pt x="605" y="1306"/>
                    <a:pt x="559" y="1280"/>
                    <a:pt x="536" y="1228"/>
                  </a:cubicBezTo>
                  <a:cubicBezTo>
                    <a:pt x="431" y="1181"/>
                    <a:pt x="431" y="1088"/>
                    <a:pt x="431" y="937"/>
                  </a:cubicBezTo>
                  <a:cubicBezTo>
                    <a:pt x="431" y="797"/>
                    <a:pt x="489" y="646"/>
                    <a:pt x="536" y="507"/>
                  </a:cubicBezTo>
                  <a:lnTo>
                    <a:pt x="536" y="460"/>
                  </a:lnTo>
                  <a:cubicBezTo>
                    <a:pt x="582" y="402"/>
                    <a:pt x="582" y="309"/>
                    <a:pt x="582" y="309"/>
                  </a:cubicBezTo>
                  <a:lnTo>
                    <a:pt x="536" y="309"/>
                  </a:lnTo>
                  <a:cubicBezTo>
                    <a:pt x="536" y="262"/>
                    <a:pt x="536" y="262"/>
                    <a:pt x="489" y="262"/>
                  </a:cubicBezTo>
                  <a:cubicBezTo>
                    <a:pt x="384" y="262"/>
                    <a:pt x="338" y="309"/>
                    <a:pt x="291" y="309"/>
                  </a:cubicBezTo>
                  <a:cubicBezTo>
                    <a:pt x="94" y="507"/>
                    <a:pt x="47" y="751"/>
                    <a:pt x="0" y="1042"/>
                  </a:cubicBezTo>
                  <a:cubicBezTo>
                    <a:pt x="0" y="1518"/>
                    <a:pt x="291" y="1809"/>
                    <a:pt x="722" y="1809"/>
                  </a:cubicBezTo>
                  <a:lnTo>
                    <a:pt x="873" y="1809"/>
                  </a:lnTo>
                  <a:cubicBezTo>
                    <a:pt x="1303" y="1763"/>
                    <a:pt x="1745" y="1332"/>
                    <a:pt x="1838" y="937"/>
                  </a:cubicBezTo>
                  <a:cubicBezTo>
                    <a:pt x="1885" y="553"/>
                    <a:pt x="1652" y="169"/>
                    <a:pt x="1257" y="18"/>
                  </a:cubicBezTo>
                  <a:cubicBezTo>
                    <a:pt x="1222" y="7"/>
                    <a:pt x="1187" y="1"/>
                    <a:pt x="1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7"/>
            <p:cNvSpPr/>
            <p:nvPr/>
          </p:nvSpPr>
          <p:spPr>
            <a:xfrm>
              <a:off x="250325" y="2859650"/>
              <a:ext cx="19225" cy="24625"/>
            </a:xfrm>
            <a:custGeom>
              <a:avLst/>
              <a:gdLst/>
              <a:ahLst/>
              <a:cxnLst/>
              <a:rect l="l" t="t" r="r" b="b"/>
              <a:pathLst>
                <a:path w="769" h="985" extrusionOk="0">
                  <a:moveTo>
                    <a:pt x="94" y="1"/>
                  </a:moveTo>
                  <a:cubicBezTo>
                    <a:pt x="187" y="47"/>
                    <a:pt x="140" y="187"/>
                    <a:pt x="94" y="292"/>
                  </a:cubicBezTo>
                  <a:cubicBezTo>
                    <a:pt x="47" y="431"/>
                    <a:pt x="1" y="582"/>
                    <a:pt x="1" y="722"/>
                  </a:cubicBezTo>
                  <a:cubicBezTo>
                    <a:pt x="1" y="889"/>
                    <a:pt x="44" y="985"/>
                    <a:pt x="149" y="985"/>
                  </a:cubicBezTo>
                  <a:cubicBezTo>
                    <a:pt x="198" y="985"/>
                    <a:pt x="260" y="964"/>
                    <a:pt x="338" y="920"/>
                  </a:cubicBezTo>
                  <a:cubicBezTo>
                    <a:pt x="722" y="722"/>
                    <a:pt x="768" y="431"/>
                    <a:pt x="431" y="140"/>
                  </a:cubicBezTo>
                  <a:cubicBezTo>
                    <a:pt x="384" y="94"/>
                    <a:pt x="338" y="47"/>
                    <a:pt x="291" y="1"/>
                  </a:cubicBezTo>
                  <a:close/>
                </a:path>
              </a:pathLst>
            </a:custGeom>
            <a:solidFill>
              <a:schemeClr val="accent5"/>
            </a:solidFill>
            <a:ln w="9600" cap="flat" cmpd="sng">
              <a:solidFill>
                <a:schemeClr val="accent5"/>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1" name="Google Shape;901;p7"/>
          <p:cNvSpPr txBox="1">
            <a:spLocks noGrp="1"/>
          </p:cNvSpPr>
          <p:nvPr>
            <p:ph type="title"/>
          </p:nvPr>
        </p:nvSpPr>
        <p:spPr>
          <a:xfrm>
            <a:off x="3308963" y="2091400"/>
            <a:ext cx="2438400" cy="56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02" name="Google Shape;902;p7"/>
          <p:cNvSpPr txBox="1">
            <a:spLocks noGrp="1"/>
          </p:cNvSpPr>
          <p:nvPr>
            <p:ph type="body" idx="1"/>
          </p:nvPr>
        </p:nvSpPr>
        <p:spPr>
          <a:xfrm>
            <a:off x="3308963" y="2493075"/>
            <a:ext cx="2438400" cy="11820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903" name="Google Shape;903;p7"/>
          <p:cNvSpPr/>
          <p:nvPr/>
        </p:nvSpPr>
        <p:spPr>
          <a:xfrm>
            <a:off x="1262685" y="2489017"/>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04" name="Google Shape;904;p7"/>
          <p:cNvGrpSpPr/>
          <p:nvPr/>
        </p:nvGrpSpPr>
        <p:grpSpPr>
          <a:xfrm>
            <a:off x="271005" y="1135966"/>
            <a:ext cx="8600462" cy="2643102"/>
            <a:chOff x="271005" y="1135966"/>
            <a:chExt cx="8600462" cy="2643102"/>
          </a:xfrm>
        </p:grpSpPr>
        <p:sp>
          <p:nvSpPr>
            <p:cNvPr id="905" name="Google Shape;905;p7"/>
            <p:cNvSpPr/>
            <p:nvPr/>
          </p:nvSpPr>
          <p:spPr>
            <a:xfrm>
              <a:off x="999908" y="28276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7"/>
            <p:cNvSpPr/>
            <p:nvPr/>
          </p:nvSpPr>
          <p:spPr>
            <a:xfrm>
              <a:off x="1218158" y="33525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7"/>
            <p:cNvSpPr/>
            <p:nvPr/>
          </p:nvSpPr>
          <p:spPr>
            <a:xfrm>
              <a:off x="1307512" y="33815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7"/>
            <p:cNvSpPr/>
            <p:nvPr/>
          </p:nvSpPr>
          <p:spPr>
            <a:xfrm>
              <a:off x="382276"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7"/>
            <p:cNvSpPr/>
            <p:nvPr/>
          </p:nvSpPr>
          <p:spPr>
            <a:xfrm>
              <a:off x="430325"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7"/>
            <p:cNvSpPr/>
            <p:nvPr/>
          </p:nvSpPr>
          <p:spPr>
            <a:xfrm>
              <a:off x="490681"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7"/>
            <p:cNvSpPr/>
            <p:nvPr/>
          </p:nvSpPr>
          <p:spPr>
            <a:xfrm>
              <a:off x="832183"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7"/>
            <p:cNvSpPr/>
            <p:nvPr/>
          </p:nvSpPr>
          <p:spPr>
            <a:xfrm>
              <a:off x="1129632" y="11359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7"/>
            <p:cNvSpPr/>
            <p:nvPr/>
          </p:nvSpPr>
          <p:spPr>
            <a:xfrm>
              <a:off x="325124"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7"/>
            <p:cNvSpPr/>
            <p:nvPr/>
          </p:nvSpPr>
          <p:spPr>
            <a:xfrm>
              <a:off x="271005"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7"/>
            <p:cNvSpPr/>
            <p:nvPr/>
          </p:nvSpPr>
          <p:spPr>
            <a:xfrm>
              <a:off x="28702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7"/>
            <p:cNvSpPr/>
            <p:nvPr/>
          </p:nvSpPr>
          <p:spPr>
            <a:xfrm flipH="1">
              <a:off x="7835280" y="2489017"/>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7"/>
            <p:cNvSpPr/>
            <p:nvPr/>
          </p:nvSpPr>
          <p:spPr>
            <a:xfrm flipH="1">
              <a:off x="8101259" y="28276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7"/>
            <p:cNvSpPr/>
            <p:nvPr/>
          </p:nvSpPr>
          <p:spPr>
            <a:xfrm flipH="1">
              <a:off x="7879806" y="33525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7"/>
            <p:cNvSpPr/>
            <p:nvPr/>
          </p:nvSpPr>
          <p:spPr>
            <a:xfrm flipH="1">
              <a:off x="7793655" y="33815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7"/>
            <p:cNvSpPr/>
            <p:nvPr/>
          </p:nvSpPr>
          <p:spPr>
            <a:xfrm flipH="1">
              <a:off x="8718891"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7"/>
            <p:cNvSpPr/>
            <p:nvPr/>
          </p:nvSpPr>
          <p:spPr>
            <a:xfrm flipH="1">
              <a:off x="8670842"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7"/>
            <p:cNvSpPr/>
            <p:nvPr/>
          </p:nvSpPr>
          <p:spPr>
            <a:xfrm flipH="1">
              <a:off x="8610486"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7"/>
            <p:cNvSpPr/>
            <p:nvPr/>
          </p:nvSpPr>
          <p:spPr>
            <a:xfrm flipH="1">
              <a:off x="8223970"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7"/>
            <p:cNvSpPr/>
            <p:nvPr/>
          </p:nvSpPr>
          <p:spPr>
            <a:xfrm flipH="1">
              <a:off x="7834976" y="11359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7"/>
            <p:cNvSpPr/>
            <p:nvPr/>
          </p:nvSpPr>
          <p:spPr>
            <a:xfrm flipH="1">
              <a:off x="8642519"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7"/>
            <p:cNvSpPr/>
            <p:nvPr/>
          </p:nvSpPr>
          <p:spPr>
            <a:xfrm flipH="1">
              <a:off x="8782113"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7"/>
            <p:cNvSpPr/>
            <p:nvPr/>
          </p:nvSpPr>
          <p:spPr>
            <a:xfrm flipH="1">
              <a:off x="876913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8"/>
        <p:cNvGrpSpPr/>
        <p:nvPr/>
      </p:nvGrpSpPr>
      <p:grpSpPr>
        <a:xfrm>
          <a:off x="0" y="0"/>
          <a:ext cx="0" cy="0"/>
          <a:chOff x="0" y="0"/>
          <a:chExt cx="0" cy="0"/>
        </a:xfrm>
      </p:grpSpPr>
      <p:sp>
        <p:nvSpPr>
          <p:cNvPr id="929" name="Google Shape;929;p8"/>
          <p:cNvSpPr/>
          <p:nvPr/>
        </p:nvSpPr>
        <p:spPr>
          <a:xfrm rot="10800000" flipH="1">
            <a:off x="-2204475" y="-2592523"/>
            <a:ext cx="14589318" cy="3588450"/>
          </a:xfrm>
          <a:custGeom>
            <a:avLst/>
            <a:gdLst/>
            <a:ahLst/>
            <a:cxnLst/>
            <a:rect l="l" t="t" r="r" b="b"/>
            <a:pathLst>
              <a:path w="25031" h="11191" extrusionOk="0">
                <a:moveTo>
                  <a:pt x="16354" y="0"/>
                </a:moveTo>
                <a:cubicBezTo>
                  <a:pt x="15826" y="0"/>
                  <a:pt x="15203" y="302"/>
                  <a:pt x="14418" y="1067"/>
                </a:cubicBezTo>
                <a:cubicBezTo>
                  <a:pt x="13757" y="1650"/>
                  <a:pt x="13192" y="2370"/>
                  <a:pt x="12536" y="2953"/>
                </a:cubicBezTo>
                <a:cubicBezTo>
                  <a:pt x="12148" y="3313"/>
                  <a:pt x="11884" y="3465"/>
                  <a:pt x="11616" y="3465"/>
                </a:cubicBezTo>
                <a:cubicBezTo>
                  <a:pt x="11307" y="3465"/>
                  <a:pt x="10992" y="3265"/>
                  <a:pt x="10477" y="2953"/>
                </a:cubicBezTo>
                <a:cubicBezTo>
                  <a:pt x="9179" y="2103"/>
                  <a:pt x="8012" y="691"/>
                  <a:pt x="6542" y="239"/>
                </a:cubicBezTo>
                <a:cubicBezTo>
                  <a:pt x="6283" y="144"/>
                  <a:pt x="6027" y="101"/>
                  <a:pt x="5773" y="101"/>
                </a:cubicBezTo>
                <a:cubicBezTo>
                  <a:pt x="3593" y="101"/>
                  <a:pt x="1568" y="3267"/>
                  <a:pt x="0" y="4365"/>
                </a:cubicBezTo>
                <a:cubicBezTo>
                  <a:pt x="2882" y="5174"/>
                  <a:pt x="5691" y="5835"/>
                  <a:pt x="7632" y="7061"/>
                </a:cubicBezTo>
                <a:cubicBezTo>
                  <a:pt x="9256" y="8097"/>
                  <a:pt x="11328" y="9608"/>
                  <a:pt x="12667" y="11191"/>
                </a:cubicBezTo>
                <a:cubicBezTo>
                  <a:pt x="14209" y="9513"/>
                  <a:pt x="15928" y="8287"/>
                  <a:pt x="17923" y="7061"/>
                </a:cubicBezTo>
                <a:cubicBezTo>
                  <a:pt x="20185" y="5649"/>
                  <a:pt x="22506" y="5251"/>
                  <a:pt x="25030" y="4609"/>
                </a:cubicBezTo>
                <a:cubicBezTo>
                  <a:pt x="24779" y="3798"/>
                  <a:pt x="23868" y="2361"/>
                  <a:pt x="22928" y="2361"/>
                </a:cubicBezTo>
                <a:cubicBezTo>
                  <a:pt x="22887" y="2361"/>
                  <a:pt x="22846" y="2364"/>
                  <a:pt x="22805" y="2370"/>
                </a:cubicBezTo>
                <a:cubicBezTo>
                  <a:pt x="21727" y="2511"/>
                  <a:pt x="21361" y="3756"/>
                  <a:pt x="20644" y="3756"/>
                </a:cubicBezTo>
                <a:cubicBezTo>
                  <a:pt x="20422" y="3756"/>
                  <a:pt x="20167" y="3637"/>
                  <a:pt x="19846" y="3329"/>
                </a:cubicBezTo>
                <a:cubicBezTo>
                  <a:pt x="18484" y="2074"/>
                  <a:pt x="17740" y="0"/>
                  <a:pt x="16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8"/>
          <p:cNvSpPr/>
          <p:nvPr/>
        </p:nvSpPr>
        <p:spPr>
          <a:xfrm>
            <a:off x="-2204475" y="3457227"/>
            <a:ext cx="14589318" cy="3588450"/>
          </a:xfrm>
          <a:custGeom>
            <a:avLst/>
            <a:gdLst/>
            <a:ahLst/>
            <a:cxnLst/>
            <a:rect l="l" t="t" r="r" b="b"/>
            <a:pathLst>
              <a:path w="25031" h="11191" extrusionOk="0">
                <a:moveTo>
                  <a:pt x="16354" y="0"/>
                </a:moveTo>
                <a:cubicBezTo>
                  <a:pt x="15826" y="0"/>
                  <a:pt x="15203" y="302"/>
                  <a:pt x="14418" y="1067"/>
                </a:cubicBezTo>
                <a:cubicBezTo>
                  <a:pt x="13757" y="1650"/>
                  <a:pt x="13192" y="2370"/>
                  <a:pt x="12536" y="2953"/>
                </a:cubicBezTo>
                <a:cubicBezTo>
                  <a:pt x="12148" y="3313"/>
                  <a:pt x="11884" y="3465"/>
                  <a:pt x="11616" y="3465"/>
                </a:cubicBezTo>
                <a:cubicBezTo>
                  <a:pt x="11307" y="3465"/>
                  <a:pt x="10992" y="3265"/>
                  <a:pt x="10477" y="2953"/>
                </a:cubicBezTo>
                <a:cubicBezTo>
                  <a:pt x="9179" y="2103"/>
                  <a:pt x="8012" y="691"/>
                  <a:pt x="6542" y="239"/>
                </a:cubicBezTo>
                <a:cubicBezTo>
                  <a:pt x="6283" y="144"/>
                  <a:pt x="6027" y="101"/>
                  <a:pt x="5773" y="101"/>
                </a:cubicBezTo>
                <a:cubicBezTo>
                  <a:pt x="3593" y="101"/>
                  <a:pt x="1568" y="3267"/>
                  <a:pt x="0" y="4365"/>
                </a:cubicBezTo>
                <a:cubicBezTo>
                  <a:pt x="2882" y="5174"/>
                  <a:pt x="5691" y="5835"/>
                  <a:pt x="7632" y="7061"/>
                </a:cubicBezTo>
                <a:cubicBezTo>
                  <a:pt x="9256" y="8097"/>
                  <a:pt x="11328" y="9608"/>
                  <a:pt x="12667" y="11191"/>
                </a:cubicBezTo>
                <a:cubicBezTo>
                  <a:pt x="14209" y="9513"/>
                  <a:pt x="15928" y="8287"/>
                  <a:pt x="17923" y="7061"/>
                </a:cubicBezTo>
                <a:cubicBezTo>
                  <a:pt x="20185" y="5649"/>
                  <a:pt x="22506" y="5251"/>
                  <a:pt x="25030" y="4609"/>
                </a:cubicBezTo>
                <a:cubicBezTo>
                  <a:pt x="24779" y="3798"/>
                  <a:pt x="23868" y="2361"/>
                  <a:pt x="22928" y="2361"/>
                </a:cubicBezTo>
                <a:cubicBezTo>
                  <a:pt x="22887" y="2361"/>
                  <a:pt x="22846" y="2364"/>
                  <a:pt x="22805" y="2370"/>
                </a:cubicBezTo>
                <a:cubicBezTo>
                  <a:pt x="21727" y="2511"/>
                  <a:pt x="21361" y="3756"/>
                  <a:pt x="20644" y="3756"/>
                </a:cubicBezTo>
                <a:cubicBezTo>
                  <a:pt x="20422" y="3756"/>
                  <a:pt x="20167" y="3637"/>
                  <a:pt x="19846" y="3329"/>
                </a:cubicBezTo>
                <a:cubicBezTo>
                  <a:pt x="18484" y="2074"/>
                  <a:pt x="17740" y="0"/>
                  <a:pt x="16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8"/>
          <p:cNvSpPr/>
          <p:nvPr/>
        </p:nvSpPr>
        <p:spPr>
          <a:xfrm>
            <a:off x="1426348" y="3457230"/>
            <a:ext cx="5124438" cy="3182502"/>
          </a:xfrm>
          <a:custGeom>
            <a:avLst/>
            <a:gdLst/>
            <a:ahLst/>
            <a:cxnLst/>
            <a:rect l="l" t="t" r="r" b="b"/>
            <a:pathLst>
              <a:path w="32988" h="20487" extrusionOk="0">
                <a:moveTo>
                  <a:pt x="15765" y="1"/>
                </a:moveTo>
                <a:cubicBezTo>
                  <a:pt x="13318" y="1"/>
                  <a:pt x="10884" y="513"/>
                  <a:pt x="8446" y="1688"/>
                </a:cubicBezTo>
                <a:cubicBezTo>
                  <a:pt x="4560" y="3575"/>
                  <a:pt x="1" y="8397"/>
                  <a:pt x="1036" y="13129"/>
                </a:cubicBezTo>
                <a:lnTo>
                  <a:pt x="1036" y="13391"/>
                </a:lnTo>
                <a:cubicBezTo>
                  <a:pt x="3715" y="13658"/>
                  <a:pt x="7071" y="14337"/>
                  <a:pt x="9559" y="15373"/>
                </a:cubicBezTo>
                <a:cubicBezTo>
                  <a:pt x="9840" y="15486"/>
                  <a:pt x="10125" y="15617"/>
                  <a:pt x="10405" y="15748"/>
                </a:cubicBezTo>
                <a:cubicBezTo>
                  <a:pt x="10464" y="15748"/>
                  <a:pt x="10518" y="15766"/>
                  <a:pt x="10595" y="15789"/>
                </a:cubicBezTo>
                <a:cubicBezTo>
                  <a:pt x="10650" y="15807"/>
                  <a:pt x="10708" y="15825"/>
                  <a:pt x="10745" y="15861"/>
                </a:cubicBezTo>
                <a:cubicBezTo>
                  <a:pt x="11500" y="16164"/>
                  <a:pt x="12215" y="16522"/>
                  <a:pt x="12875" y="16974"/>
                </a:cubicBezTo>
                <a:cubicBezTo>
                  <a:pt x="12911" y="16974"/>
                  <a:pt x="12952" y="16992"/>
                  <a:pt x="12988" y="17010"/>
                </a:cubicBezTo>
                <a:cubicBezTo>
                  <a:pt x="13215" y="17123"/>
                  <a:pt x="13423" y="17259"/>
                  <a:pt x="13608" y="17408"/>
                </a:cubicBezTo>
                <a:cubicBezTo>
                  <a:pt x="14137" y="17689"/>
                  <a:pt x="14667" y="18010"/>
                  <a:pt x="15137" y="18390"/>
                </a:cubicBezTo>
                <a:cubicBezTo>
                  <a:pt x="15739" y="18842"/>
                  <a:pt x="16530" y="19521"/>
                  <a:pt x="16739" y="20290"/>
                </a:cubicBezTo>
                <a:cubicBezTo>
                  <a:pt x="16944" y="20410"/>
                  <a:pt x="17138" y="20486"/>
                  <a:pt x="17352" y="20486"/>
                </a:cubicBezTo>
                <a:cubicBezTo>
                  <a:pt x="17509" y="20486"/>
                  <a:pt x="17678" y="20445"/>
                  <a:pt x="17869" y="20349"/>
                </a:cubicBezTo>
                <a:cubicBezTo>
                  <a:pt x="18114" y="19951"/>
                  <a:pt x="18471" y="19634"/>
                  <a:pt x="18833" y="19349"/>
                </a:cubicBezTo>
                <a:cubicBezTo>
                  <a:pt x="18982" y="19254"/>
                  <a:pt x="19114" y="19141"/>
                  <a:pt x="19227" y="19028"/>
                </a:cubicBezTo>
                <a:cubicBezTo>
                  <a:pt x="19625" y="18557"/>
                  <a:pt x="20036" y="18105"/>
                  <a:pt x="20584" y="17711"/>
                </a:cubicBezTo>
                <a:cubicBezTo>
                  <a:pt x="21000" y="17426"/>
                  <a:pt x="21434" y="17164"/>
                  <a:pt x="21864" y="16938"/>
                </a:cubicBezTo>
                <a:cubicBezTo>
                  <a:pt x="22696" y="16354"/>
                  <a:pt x="23583" y="15861"/>
                  <a:pt x="24560" y="15504"/>
                </a:cubicBezTo>
                <a:cubicBezTo>
                  <a:pt x="26049" y="14957"/>
                  <a:pt x="27596" y="14599"/>
                  <a:pt x="29143" y="14296"/>
                </a:cubicBezTo>
                <a:cubicBezTo>
                  <a:pt x="30369" y="14070"/>
                  <a:pt x="31590" y="13807"/>
                  <a:pt x="32834" y="13617"/>
                </a:cubicBezTo>
                <a:cubicBezTo>
                  <a:pt x="32893" y="13599"/>
                  <a:pt x="32947" y="13581"/>
                  <a:pt x="32988" y="13563"/>
                </a:cubicBezTo>
                <a:cubicBezTo>
                  <a:pt x="32477" y="7361"/>
                  <a:pt x="28161" y="3064"/>
                  <a:pt x="22488" y="1159"/>
                </a:cubicBezTo>
                <a:cubicBezTo>
                  <a:pt x="20226" y="424"/>
                  <a:pt x="17990" y="1"/>
                  <a:pt x="15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8"/>
          <p:cNvSpPr txBox="1">
            <a:spLocks noGrp="1"/>
          </p:cNvSpPr>
          <p:nvPr>
            <p:ph type="title"/>
          </p:nvPr>
        </p:nvSpPr>
        <p:spPr>
          <a:xfrm>
            <a:off x="1617900" y="1316225"/>
            <a:ext cx="5908200" cy="1409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33" name="Google Shape;933;p8"/>
          <p:cNvSpPr/>
          <p:nvPr/>
        </p:nvSpPr>
        <p:spPr>
          <a:xfrm>
            <a:off x="3369439" y="3347173"/>
            <a:ext cx="18" cy="18"/>
          </a:xfrm>
          <a:custGeom>
            <a:avLst/>
            <a:gdLst/>
            <a:ahLst/>
            <a:cxnLst/>
            <a:rect l="l" t="t" r="r" b="b"/>
            <a:pathLst>
              <a:path w="1" h="1" extrusionOk="0">
                <a:moveTo>
                  <a:pt x="1" y="1"/>
                </a:moveTo>
                <a:lnTo>
                  <a:pt x="1" y="1"/>
                </a:ln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4" name="Google Shape;934;p8"/>
          <p:cNvGrpSpPr/>
          <p:nvPr/>
        </p:nvGrpSpPr>
        <p:grpSpPr>
          <a:xfrm>
            <a:off x="2823965" y="3359742"/>
            <a:ext cx="494121" cy="349740"/>
            <a:chOff x="3411725" y="3214797"/>
            <a:chExt cx="481130" cy="340611"/>
          </a:xfrm>
        </p:grpSpPr>
        <p:sp>
          <p:nvSpPr>
            <p:cNvPr id="935" name="Google Shape;935;p8"/>
            <p:cNvSpPr/>
            <p:nvPr/>
          </p:nvSpPr>
          <p:spPr>
            <a:xfrm>
              <a:off x="3411725" y="3307919"/>
              <a:ext cx="481130" cy="247489"/>
            </a:xfrm>
            <a:custGeom>
              <a:avLst/>
              <a:gdLst/>
              <a:ahLst/>
              <a:cxnLst/>
              <a:rect l="l" t="t" r="r" b="b"/>
              <a:pathLst>
                <a:path w="26789" h="13780" extrusionOk="0">
                  <a:moveTo>
                    <a:pt x="24646" y="1"/>
                  </a:moveTo>
                  <a:cubicBezTo>
                    <a:pt x="24335" y="1"/>
                    <a:pt x="23920" y="1"/>
                    <a:pt x="23643" y="139"/>
                  </a:cubicBezTo>
                  <a:cubicBezTo>
                    <a:pt x="23194" y="450"/>
                    <a:pt x="22918" y="865"/>
                    <a:pt x="22779" y="1314"/>
                  </a:cubicBezTo>
                  <a:lnTo>
                    <a:pt x="22779" y="1591"/>
                  </a:lnTo>
                  <a:cubicBezTo>
                    <a:pt x="22468" y="2178"/>
                    <a:pt x="22053" y="2731"/>
                    <a:pt x="21742" y="3181"/>
                  </a:cubicBezTo>
                  <a:cubicBezTo>
                    <a:pt x="20878" y="4183"/>
                    <a:pt x="19876" y="5185"/>
                    <a:pt x="18873" y="5911"/>
                  </a:cubicBezTo>
                  <a:cubicBezTo>
                    <a:pt x="17283" y="7190"/>
                    <a:pt x="15693" y="8227"/>
                    <a:pt x="13827" y="8918"/>
                  </a:cubicBezTo>
                  <a:cubicBezTo>
                    <a:pt x="13274" y="9229"/>
                    <a:pt x="12686" y="9368"/>
                    <a:pt x="12099" y="9506"/>
                  </a:cubicBezTo>
                  <a:cubicBezTo>
                    <a:pt x="11684" y="9644"/>
                    <a:pt x="11096" y="9644"/>
                    <a:pt x="10509" y="9782"/>
                  </a:cubicBezTo>
                  <a:cubicBezTo>
                    <a:pt x="9274" y="9906"/>
                    <a:pt x="8040" y="10012"/>
                    <a:pt x="6805" y="10012"/>
                  </a:cubicBezTo>
                  <a:cubicBezTo>
                    <a:pt x="6311" y="10012"/>
                    <a:pt x="5818" y="9995"/>
                    <a:pt x="5324" y="9955"/>
                  </a:cubicBezTo>
                  <a:cubicBezTo>
                    <a:pt x="4909" y="9782"/>
                    <a:pt x="4460" y="9782"/>
                    <a:pt x="4183" y="9644"/>
                  </a:cubicBezTo>
                  <a:cubicBezTo>
                    <a:pt x="4183" y="9506"/>
                    <a:pt x="4321" y="9368"/>
                    <a:pt x="4460" y="9229"/>
                  </a:cubicBezTo>
                  <a:cubicBezTo>
                    <a:pt x="5047" y="8504"/>
                    <a:pt x="5773" y="7778"/>
                    <a:pt x="6361" y="7190"/>
                  </a:cubicBezTo>
                  <a:cubicBezTo>
                    <a:pt x="7052" y="7052"/>
                    <a:pt x="7501" y="6775"/>
                    <a:pt x="8089" y="6326"/>
                  </a:cubicBezTo>
                  <a:cubicBezTo>
                    <a:pt x="8366" y="6049"/>
                    <a:pt x="8642" y="5911"/>
                    <a:pt x="8953" y="5635"/>
                  </a:cubicBezTo>
                  <a:cubicBezTo>
                    <a:pt x="9368" y="5324"/>
                    <a:pt x="9506" y="4909"/>
                    <a:pt x="9817" y="4598"/>
                  </a:cubicBezTo>
                  <a:cubicBezTo>
                    <a:pt x="10094" y="4183"/>
                    <a:pt x="10232" y="3457"/>
                    <a:pt x="10094" y="3042"/>
                  </a:cubicBezTo>
                  <a:cubicBezTo>
                    <a:pt x="9956" y="2593"/>
                    <a:pt x="9644" y="2178"/>
                    <a:pt x="9230" y="1867"/>
                  </a:cubicBezTo>
                  <a:cubicBezTo>
                    <a:pt x="8953" y="1729"/>
                    <a:pt x="8504" y="1729"/>
                    <a:pt x="8227" y="1729"/>
                  </a:cubicBezTo>
                  <a:lnTo>
                    <a:pt x="7640" y="1729"/>
                  </a:lnTo>
                  <a:cubicBezTo>
                    <a:pt x="7363" y="1867"/>
                    <a:pt x="7052" y="2005"/>
                    <a:pt x="6776" y="2316"/>
                  </a:cubicBezTo>
                  <a:cubicBezTo>
                    <a:pt x="6050" y="2316"/>
                    <a:pt x="5186" y="2593"/>
                    <a:pt x="4771" y="3319"/>
                  </a:cubicBezTo>
                  <a:lnTo>
                    <a:pt x="4771" y="3457"/>
                  </a:lnTo>
                  <a:cubicBezTo>
                    <a:pt x="3768" y="4598"/>
                    <a:pt x="2593" y="5462"/>
                    <a:pt x="1591" y="6637"/>
                  </a:cubicBezTo>
                  <a:cubicBezTo>
                    <a:pt x="1003" y="7363"/>
                    <a:pt x="588" y="8054"/>
                    <a:pt x="312" y="8918"/>
                  </a:cubicBezTo>
                  <a:cubicBezTo>
                    <a:pt x="1" y="9782"/>
                    <a:pt x="139" y="10819"/>
                    <a:pt x="588" y="11511"/>
                  </a:cubicBezTo>
                  <a:cubicBezTo>
                    <a:pt x="1314" y="12824"/>
                    <a:pt x="2904" y="13412"/>
                    <a:pt x="4183" y="13550"/>
                  </a:cubicBezTo>
                  <a:cubicBezTo>
                    <a:pt x="5115" y="13712"/>
                    <a:pt x="6093" y="13779"/>
                    <a:pt x="7064" y="13779"/>
                  </a:cubicBezTo>
                  <a:cubicBezTo>
                    <a:pt x="7751" y="13779"/>
                    <a:pt x="8433" y="13746"/>
                    <a:pt x="9091" y="13688"/>
                  </a:cubicBezTo>
                  <a:cubicBezTo>
                    <a:pt x="10370" y="13688"/>
                    <a:pt x="11822" y="13550"/>
                    <a:pt x="13101" y="13239"/>
                  </a:cubicBezTo>
                  <a:cubicBezTo>
                    <a:pt x="13827" y="13101"/>
                    <a:pt x="14414" y="12824"/>
                    <a:pt x="15002" y="12548"/>
                  </a:cubicBezTo>
                  <a:cubicBezTo>
                    <a:pt x="16004" y="12237"/>
                    <a:pt x="16869" y="11684"/>
                    <a:pt x="17733" y="11234"/>
                  </a:cubicBezTo>
                  <a:cubicBezTo>
                    <a:pt x="19599" y="10232"/>
                    <a:pt x="21466" y="8918"/>
                    <a:pt x="22918" y="7501"/>
                  </a:cubicBezTo>
                  <a:cubicBezTo>
                    <a:pt x="24508" y="6049"/>
                    <a:pt x="25786" y="4321"/>
                    <a:pt x="26512" y="2316"/>
                  </a:cubicBezTo>
                  <a:cubicBezTo>
                    <a:pt x="26789" y="1452"/>
                    <a:pt x="26063" y="277"/>
                    <a:pt x="25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8"/>
            <p:cNvSpPr/>
            <p:nvPr/>
          </p:nvSpPr>
          <p:spPr>
            <a:xfrm>
              <a:off x="3437803" y="3388003"/>
              <a:ext cx="165771" cy="116722"/>
            </a:xfrm>
            <a:custGeom>
              <a:avLst/>
              <a:gdLst/>
              <a:ahLst/>
              <a:cxnLst/>
              <a:rect l="l" t="t" r="r" b="b"/>
              <a:pathLst>
                <a:path w="9230" h="6499" extrusionOk="0">
                  <a:moveTo>
                    <a:pt x="1" y="0"/>
                  </a:moveTo>
                  <a:lnTo>
                    <a:pt x="1" y="0"/>
                  </a:lnTo>
                  <a:cubicBezTo>
                    <a:pt x="139" y="1452"/>
                    <a:pt x="139" y="3042"/>
                    <a:pt x="415" y="4459"/>
                  </a:cubicBezTo>
                  <a:cubicBezTo>
                    <a:pt x="1003" y="4909"/>
                    <a:pt x="1591" y="5047"/>
                    <a:pt x="2316" y="5323"/>
                  </a:cubicBezTo>
                  <a:cubicBezTo>
                    <a:pt x="3457" y="5635"/>
                    <a:pt x="4736" y="5911"/>
                    <a:pt x="6049" y="6049"/>
                  </a:cubicBezTo>
                  <a:cubicBezTo>
                    <a:pt x="7052" y="6360"/>
                    <a:pt x="8192" y="6360"/>
                    <a:pt x="9229" y="6499"/>
                  </a:cubicBezTo>
                  <a:lnTo>
                    <a:pt x="9229" y="6049"/>
                  </a:lnTo>
                  <a:lnTo>
                    <a:pt x="9229" y="5773"/>
                  </a:lnTo>
                  <a:cubicBezTo>
                    <a:pt x="9057" y="4459"/>
                    <a:pt x="8918" y="3042"/>
                    <a:pt x="8918" y="1729"/>
                  </a:cubicBezTo>
                  <a:lnTo>
                    <a:pt x="8780" y="1729"/>
                  </a:lnTo>
                  <a:cubicBezTo>
                    <a:pt x="7328" y="1314"/>
                    <a:pt x="5600" y="1176"/>
                    <a:pt x="4045" y="1003"/>
                  </a:cubicBezTo>
                  <a:cubicBezTo>
                    <a:pt x="2731" y="865"/>
                    <a:pt x="1279" y="58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8"/>
            <p:cNvSpPr/>
            <p:nvPr/>
          </p:nvSpPr>
          <p:spPr>
            <a:xfrm>
              <a:off x="3629005" y="3374964"/>
              <a:ext cx="49067" cy="124175"/>
            </a:xfrm>
            <a:custGeom>
              <a:avLst/>
              <a:gdLst/>
              <a:ahLst/>
              <a:cxnLst/>
              <a:rect l="l" t="t" r="r" b="b"/>
              <a:pathLst>
                <a:path w="2732" h="6914" extrusionOk="0">
                  <a:moveTo>
                    <a:pt x="2731" y="1"/>
                  </a:moveTo>
                  <a:lnTo>
                    <a:pt x="2731" y="1"/>
                  </a:lnTo>
                  <a:cubicBezTo>
                    <a:pt x="2593" y="173"/>
                    <a:pt x="2316" y="312"/>
                    <a:pt x="2040" y="450"/>
                  </a:cubicBezTo>
                  <a:lnTo>
                    <a:pt x="2040" y="588"/>
                  </a:lnTo>
                  <a:cubicBezTo>
                    <a:pt x="1867" y="588"/>
                    <a:pt x="1867" y="726"/>
                    <a:pt x="1867" y="726"/>
                  </a:cubicBezTo>
                  <a:cubicBezTo>
                    <a:pt x="1003" y="2766"/>
                    <a:pt x="588" y="4909"/>
                    <a:pt x="1" y="6914"/>
                  </a:cubicBezTo>
                  <a:cubicBezTo>
                    <a:pt x="139" y="6775"/>
                    <a:pt x="450" y="6637"/>
                    <a:pt x="588" y="6499"/>
                  </a:cubicBezTo>
                  <a:cubicBezTo>
                    <a:pt x="1176" y="4321"/>
                    <a:pt x="2040" y="2178"/>
                    <a:pt x="27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8"/>
            <p:cNvSpPr/>
            <p:nvPr/>
          </p:nvSpPr>
          <p:spPr>
            <a:xfrm>
              <a:off x="3706611" y="3383028"/>
              <a:ext cx="8082" cy="13057"/>
            </a:xfrm>
            <a:custGeom>
              <a:avLst/>
              <a:gdLst/>
              <a:ahLst/>
              <a:cxnLst/>
              <a:rect l="l" t="t" r="r" b="b"/>
              <a:pathLst>
                <a:path w="450" h="727" extrusionOk="0">
                  <a:moveTo>
                    <a:pt x="450" y="1"/>
                  </a:moveTo>
                  <a:cubicBezTo>
                    <a:pt x="450" y="139"/>
                    <a:pt x="311" y="139"/>
                    <a:pt x="139" y="139"/>
                  </a:cubicBezTo>
                  <a:cubicBezTo>
                    <a:pt x="139" y="277"/>
                    <a:pt x="0" y="589"/>
                    <a:pt x="0" y="727"/>
                  </a:cubicBezTo>
                  <a:cubicBezTo>
                    <a:pt x="0" y="589"/>
                    <a:pt x="139" y="589"/>
                    <a:pt x="311" y="416"/>
                  </a:cubicBezTo>
                  <a:cubicBezTo>
                    <a:pt x="450" y="416"/>
                    <a:pt x="450" y="589"/>
                    <a:pt x="450" y="589"/>
                  </a:cubicBezTo>
                  <a:lnTo>
                    <a:pt x="450" y="416"/>
                  </a:lnTo>
                  <a:lnTo>
                    <a:pt x="450" y="277"/>
                  </a:lnTo>
                  <a:lnTo>
                    <a:pt x="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8"/>
            <p:cNvSpPr/>
            <p:nvPr/>
          </p:nvSpPr>
          <p:spPr>
            <a:xfrm>
              <a:off x="3662537" y="3388003"/>
              <a:ext cx="18" cy="18"/>
            </a:xfrm>
            <a:custGeom>
              <a:avLst/>
              <a:gdLst/>
              <a:ahLst/>
              <a:cxnLst/>
              <a:rect l="l" t="t" r="r" b="b"/>
              <a:pathLst>
                <a:path w="1" h="1" extrusionOk="0">
                  <a:moveTo>
                    <a:pt x="0" y="0"/>
                  </a:moveTo>
                  <a:lnTo>
                    <a:pt x="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8"/>
            <p:cNvSpPr/>
            <p:nvPr/>
          </p:nvSpPr>
          <p:spPr>
            <a:xfrm>
              <a:off x="3662537" y="3388003"/>
              <a:ext cx="18" cy="2496"/>
            </a:xfrm>
            <a:custGeom>
              <a:avLst/>
              <a:gdLst/>
              <a:ahLst/>
              <a:cxnLst/>
              <a:rect l="l" t="t" r="r" b="b"/>
              <a:pathLst>
                <a:path w="1" h="139" extrusionOk="0">
                  <a:moveTo>
                    <a:pt x="0" y="139"/>
                  </a:moveTo>
                  <a:lnTo>
                    <a:pt x="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8"/>
            <p:cNvSpPr/>
            <p:nvPr/>
          </p:nvSpPr>
          <p:spPr>
            <a:xfrm>
              <a:off x="3652605" y="3365032"/>
              <a:ext cx="49049" cy="118590"/>
            </a:xfrm>
            <a:custGeom>
              <a:avLst/>
              <a:gdLst/>
              <a:ahLst/>
              <a:cxnLst/>
              <a:rect l="l" t="t" r="r" b="b"/>
              <a:pathLst>
                <a:path w="2731" h="6603" extrusionOk="0">
                  <a:moveTo>
                    <a:pt x="2592" y="1"/>
                  </a:moveTo>
                  <a:cubicBezTo>
                    <a:pt x="2454" y="1"/>
                    <a:pt x="2281" y="139"/>
                    <a:pt x="2143" y="139"/>
                  </a:cubicBezTo>
                  <a:lnTo>
                    <a:pt x="2143" y="277"/>
                  </a:lnTo>
                  <a:cubicBezTo>
                    <a:pt x="1417" y="2455"/>
                    <a:pt x="553" y="4459"/>
                    <a:pt x="0" y="6602"/>
                  </a:cubicBezTo>
                  <a:cubicBezTo>
                    <a:pt x="415" y="6326"/>
                    <a:pt x="864" y="6188"/>
                    <a:pt x="1141" y="5911"/>
                  </a:cubicBezTo>
                  <a:lnTo>
                    <a:pt x="1141" y="5738"/>
                  </a:lnTo>
                  <a:cubicBezTo>
                    <a:pt x="1590" y="4010"/>
                    <a:pt x="2143" y="2282"/>
                    <a:pt x="2731" y="726"/>
                  </a:cubicBezTo>
                  <a:cubicBezTo>
                    <a:pt x="2731" y="415"/>
                    <a:pt x="2731" y="139"/>
                    <a:pt x="2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8"/>
            <p:cNvSpPr/>
            <p:nvPr/>
          </p:nvSpPr>
          <p:spPr>
            <a:xfrm>
              <a:off x="3686118" y="3398563"/>
              <a:ext cx="26096" cy="64566"/>
            </a:xfrm>
            <a:custGeom>
              <a:avLst/>
              <a:gdLst/>
              <a:ahLst/>
              <a:cxnLst/>
              <a:rect l="l" t="t" r="r" b="b"/>
              <a:pathLst>
                <a:path w="1453" h="3595" extrusionOk="0">
                  <a:moveTo>
                    <a:pt x="1003" y="0"/>
                  </a:moveTo>
                  <a:cubicBezTo>
                    <a:pt x="726" y="1141"/>
                    <a:pt x="277" y="2454"/>
                    <a:pt x="1" y="3595"/>
                  </a:cubicBezTo>
                  <a:cubicBezTo>
                    <a:pt x="588" y="3318"/>
                    <a:pt x="1003" y="3007"/>
                    <a:pt x="1452" y="2731"/>
                  </a:cubicBezTo>
                  <a:lnTo>
                    <a:pt x="1452" y="2592"/>
                  </a:lnTo>
                  <a:cubicBezTo>
                    <a:pt x="1280" y="1728"/>
                    <a:pt x="1141" y="1002"/>
                    <a:pt x="1003" y="138"/>
                  </a:cubicBez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8"/>
            <p:cNvSpPr/>
            <p:nvPr/>
          </p:nvSpPr>
          <p:spPr>
            <a:xfrm>
              <a:off x="3615966" y="3390481"/>
              <a:ext cx="34160" cy="103701"/>
            </a:xfrm>
            <a:custGeom>
              <a:avLst/>
              <a:gdLst/>
              <a:ahLst/>
              <a:cxnLst/>
              <a:rect l="l" t="t" r="r" b="b"/>
              <a:pathLst>
                <a:path w="1902" h="5774" extrusionOk="0">
                  <a:moveTo>
                    <a:pt x="1902" y="1"/>
                  </a:moveTo>
                  <a:cubicBezTo>
                    <a:pt x="1729" y="1"/>
                    <a:pt x="1591" y="174"/>
                    <a:pt x="1314" y="312"/>
                  </a:cubicBezTo>
                  <a:lnTo>
                    <a:pt x="1314" y="450"/>
                  </a:lnTo>
                  <a:cubicBezTo>
                    <a:pt x="1176" y="588"/>
                    <a:pt x="1176" y="865"/>
                    <a:pt x="1038" y="1038"/>
                  </a:cubicBezTo>
                  <a:cubicBezTo>
                    <a:pt x="727" y="1902"/>
                    <a:pt x="312" y="2904"/>
                    <a:pt x="1" y="3768"/>
                  </a:cubicBezTo>
                  <a:cubicBezTo>
                    <a:pt x="1" y="4494"/>
                    <a:pt x="174" y="5047"/>
                    <a:pt x="174" y="5773"/>
                  </a:cubicBezTo>
                  <a:cubicBezTo>
                    <a:pt x="450" y="4771"/>
                    <a:pt x="727" y="3630"/>
                    <a:pt x="1038" y="2593"/>
                  </a:cubicBezTo>
                  <a:cubicBezTo>
                    <a:pt x="1314" y="1729"/>
                    <a:pt x="1591" y="865"/>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8"/>
            <p:cNvSpPr/>
            <p:nvPr/>
          </p:nvSpPr>
          <p:spPr>
            <a:xfrm>
              <a:off x="3613488" y="3405999"/>
              <a:ext cx="10578" cy="28574"/>
            </a:xfrm>
            <a:custGeom>
              <a:avLst/>
              <a:gdLst/>
              <a:ahLst/>
              <a:cxnLst/>
              <a:rect l="l" t="t" r="r" b="b"/>
              <a:pathLst>
                <a:path w="589" h="1591" extrusionOk="0">
                  <a:moveTo>
                    <a:pt x="588" y="1"/>
                  </a:moveTo>
                  <a:cubicBezTo>
                    <a:pt x="450" y="174"/>
                    <a:pt x="139" y="312"/>
                    <a:pt x="0" y="588"/>
                  </a:cubicBezTo>
                  <a:lnTo>
                    <a:pt x="0" y="1591"/>
                  </a:lnTo>
                  <a:cubicBezTo>
                    <a:pt x="312" y="1038"/>
                    <a:pt x="450" y="450"/>
                    <a:pt x="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8"/>
            <p:cNvSpPr/>
            <p:nvPr/>
          </p:nvSpPr>
          <p:spPr>
            <a:xfrm>
              <a:off x="3603556" y="3491668"/>
              <a:ext cx="18" cy="13057"/>
            </a:xfrm>
            <a:custGeom>
              <a:avLst/>
              <a:gdLst/>
              <a:ahLst/>
              <a:cxnLst/>
              <a:rect l="l" t="t" r="r" b="b"/>
              <a:pathLst>
                <a:path w="1" h="727" extrusionOk="0">
                  <a:moveTo>
                    <a:pt x="0" y="727"/>
                  </a:moveTo>
                  <a:lnTo>
                    <a:pt x="0" y="727"/>
                  </a:lnTo>
                  <a:lnTo>
                    <a:pt x="0" y="1"/>
                  </a:lnTo>
                  <a:lnTo>
                    <a:pt x="0" y="2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8"/>
            <p:cNvSpPr/>
            <p:nvPr/>
          </p:nvSpPr>
          <p:spPr>
            <a:xfrm>
              <a:off x="3448364" y="3323437"/>
              <a:ext cx="232815" cy="80102"/>
            </a:xfrm>
            <a:custGeom>
              <a:avLst/>
              <a:gdLst/>
              <a:ahLst/>
              <a:cxnLst/>
              <a:rect l="l" t="t" r="r" b="b"/>
              <a:pathLst>
                <a:path w="12963" h="4460" extrusionOk="0">
                  <a:moveTo>
                    <a:pt x="8780" y="2005"/>
                  </a:moveTo>
                  <a:cubicBezTo>
                    <a:pt x="8918" y="2005"/>
                    <a:pt x="8918" y="2178"/>
                    <a:pt x="8918" y="2178"/>
                  </a:cubicBezTo>
                  <a:cubicBezTo>
                    <a:pt x="8918" y="2317"/>
                    <a:pt x="8918" y="2317"/>
                    <a:pt x="8780" y="2317"/>
                  </a:cubicBezTo>
                  <a:cubicBezTo>
                    <a:pt x="8641" y="2317"/>
                    <a:pt x="8641" y="2317"/>
                    <a:pt x="8641" y="2178"/>
                  </a:cubicBezTo>
                  <a:cubicBezTo>
                    <a:pt x="8641" y="2178"/>
                    <a:pt x="8641" y="2005"/>
                    <a:pt x="8780" y="2005"/>
                  </a:cubicBezTo>
                  <a:close/>
                  <a:moveTo>
                    <a:pt x="9506" y="2455"/>
                  </a:moveTo>
                  <a:cubicBezTo>
                    <a:pt x="9644" y="2455"/>
                    <a:pt x="9782" y="2593"/>
                    <a:pt x="9782" y="2731"/>
                  </a:cubicBezTo>
                  <a:cubicBezTo>
                    <a:pt x="9782" y="2870"/>
                    <a:pt x="9644" y="3042"/>
                    <a:pt x="9506" y="3042"/>
                  </a:cubicBezTo>
                  <a:cubicBezTo>
                    <a:pt x="9194" y="3042"/>
                    <a:pt x="9056" y="2870"/>
                    <a:pt x="9056" y="2731"/>
                  </a:cubicBezTo>
                  <a:cubicBezTo>
                    <a:pt x="9056" y="2593"/>
                    <a:pt x="9194" y="2455"/>
                    <a:pt x="9506" y="2455"/>
                  </a:cubicBezTo>
                  <a:close/>
                  <a:moveTo>
                    <a:pt x="8192" y="2593"/>
                  </a:moveTo>
                  <a:cubicBezTo>
                    <a:pt x="8469" y="2593"/>
                    <a:pt x="8780" y="2870"/>
                    <a:pt x="8780" y="3319"/>
                  </a:cubicBezTo>
                  <a:cubicBezTo>
                    <a:pt x="8780" y="3595"/>
                    <a:pt x="8469" y="3907"/>
                    <a:pt x="8192" y="3907"/>
                  </a:cubicBezTo>
                  <a:cubicBezTo>
                    <a:pt x="7777" y="3907"/>
                    <a:pt x="7466" y="3595"/>
                    <a:pt x="7466" y="3319"/>
                  </a:cubicBezTo>
                  <a:cubicBezTo>
                    <a:pt x="7466" y="2870"/>
                    <a:pt x="7777" y="2593"/>
                    <a:pt x="8192" y="2593"/>
                  </a:cubicBezTo>
                  <a:close/>
                  <a:moveTo>
                    <a:pt x="4321" y="1"/>
                  </a:moveTo>
                  <a:cubicBezTo>
                    <a:pt x="3733" y="277"/>
                    <a:pt x="3007" y="727"/>
                    <a:pt x="2420" y="1141"/>
                  </a:cubicBezTo>
                  <a:cubicBezTo>
                    <a:pt x="1556" y="1729"/>
                    <a:pt x="691" y="2317"/>
                    <a:pt x="0" y="2731"/>
                  </a:cubicBezTo>
                  <a:cubicBezTo>
                    <a:pt x="277" y="2870"/>
                    <a:pt x="553" y="3042"/>
                    <a:pt x="864" y="3181"/>
                  </a:cubicBezTo>
                  <a:cubicBezTo>
                    <a:pt x="3284" y="3907"/>
                    <a:pt x="5876" y="3734"/>
                    <a:pt x="8469" y="4460"/>
                  </a:cubicBezTo>
                  <a:cubicBezTo>
                    <a:pt x="8780" y="4321"/>
                    <a:pt x="9056" y="4045"/>
                    <a:pt x="9506" y="3734"/>
                  </a:cubicBezTo>
                  <a:cubicBezTo>
                    <a:pt x="9782" y="3457"/>
                    <a:pt x="10197" y="3319"/>
                    <a:pt x="10646" y="3042"/>
                  </a:cubicBezTo>
                  <a:cubicBezTo>
                    <a:pt x="11372" y="2593"/>
                    <a:pt x="12236" y="2317"/>
                    <a:pt x="12962" y="1867"/>
                  </a:cubicBezTo>
                  <a:cubicBezTo>
                    <a:pt x="11510" y="1591"/>
                    <a:pt x="10059" y="1452"/>
                    <a:pt x="8641" y="1141"/>
                  </a:cubicBezTo>
                  <a:cubicBezTo>
                    <a:pt x="8469" y="1141"/>
                    <a:pt x="8192" y="865"/>
                    <a:pt x="8330" y="588"/>
                  </a:cubicBezTo>
                  <a:cubicBezTo>
                    <a:pt x="8054" y="450"/>
                    <a:pt x="7777" y="450"/>
                    <a:pt x="7466" y="450"/>
                  </a:cubicBezTo>
                  <a:cubicBezTo>
                    <a:pt x="7466" y="588"/>
                    <a:pt x="7190" y="727"/>
                    <a:pt x="7051" y="727"/>
                  </a:cubicBezTo>
                  <a:cubicBezTo>
                    <a:pt x="6187" y="588"/>
                    <a:pt x="5185" y="277"/>
                    <a:pt x="4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8"/>
            <p:cNvSpPr/>
            <p:nvPr/>
          </p:nvSpPr>
          <p:spPr>
            <a:xfrm>
              <a:off x="3543965" y="3230314"/>
              <a:ext cx="292407" cy="116740"/>
            </a:xfrm>
            <a:custGeom>
              <a:avLst/>
              <a:gdLst/>
              <a:ahLst/>
              <a:cxnLst/>
              <a:rect l="l" t="t" r="r" b="b"/>
              <a:pathLst>
                <a:path w="16281" h="6500" extrusionOk="0">
                  <a:moveTo>
                    <a:pt x="8641" y="727"/>
                  </a:moveTo>
                  <a:cubicBezTo>
                    <a:pt x="8780" y="727"/>
                    <a:pt x="8918" y="865"/>
                    <a:pt x="8918" y="865"/>
                  </a:cubicBezTo>
                  <a:cubicBezTo>
                    <a:pt x="8918" y="1003"/>
                    <a:pt x="8780" y="1003"/>
                    <a:pt x="8641" y="1003"/>
                  </a:cubicBezTo>
                  <a:cubicBezTo>
                    <a:pt x="8641" y="1003"/>
                    <a:pt x="8503" y="1003"/>
                    <a:pt x="8503" y="865"/>
                  </a:cubicBezTo>
                  <a:lnTo>
                    <a:pt x="8641" y="727"/>
                  </a:lnTo>
                  <a:close/>
                  <a:moveTo>
                    <a:pt x="7777" y="1591"/>
                  </a:moveTo>
                  <a:cubicBezTo>
                    <a:pt x="7916" y="1591"/>
                    <a:pt x="8054" y="1729"/>
                    <a:pt x="8054" y="1729"/>
                  </a:cubicBezTo>
                  <a:cubicBezTo>
                    <a:pt x="8054" y="1867"/>
                    <a:pt x="7916" y="2006"/>
                    <a:pt x="7777" y="2006"/>
                  </a:cubicBezTo>
                  <a:cubicBezTo>
                    <a:pt x="7639" y="2006"/>
                    <a:pt x="7639" y="1867"/>
                    <a:pt x="7639" y="1729"/>
                  </a:cubicBezTo>
                  <a:cubicBezTo>
                    <a:pt x="7639" y="1729"/>
                    <a:pt x="7639" y="1591"/>
                    <a:pt x="7777" y="1591"/>
                  </a:cubicBezTo>
                  <a:close/>
                  <a:moveTo>
                    <a:pt x="5323" y="4771"/>
                  </a:moveTo>
                  <a:cubicBezTo>
                    <a:pt x="5461" y="4771"/>
                    <a:pt x="5461" y="4771"/>
                    <a:pt x="5461" y="4909"/>
                  </a:cubicBezTo>
                  <a:cubicBezTo>
                    <a:pt x="5461" y="5047"/>
                    <a:pt x="5461" y="5047"/>
                    <a:pt x="5323" y="5047"/>
                  </a:cubicBezTo>
                  <a:cubicBezTo>
                    <a:pt x="5185" y="5047"/>
                    <a:pt x="5185" y="5047"/>
                    <a:pt x="5185" y="4909"/>
                  </a:cubicBezTo>
                  <a:cubicBezTo>
                    <a:pt x="5185" y="4771"/>
                    <a:pt x="5185" y="4771"/>
                    <a:pt x="5323" y="4771"/>
                  </a:cubicBezTo>
                  <a:close/>
                  <a:moveTo>
                    <a:pt x="7328" y="4460"/>
                  </a:moveTo>
                  <a:cubicBezTo>
                    <a:pt x="7639" y="4460"/>
                    <a:pt x="7777" y="4771"/>
                    <a:pt x="7777" y="4909"/>
                  </a:cubicBezTo>
                  <a:cubicBezTo>
                    <a:pt x="7777" y="5186"/>
                    <a:pt x="7639" y="5324"/>
                    <a:pt x="7328" y="5324"/>
                  </a:cubicBezTo>
                  <a:cubicBezTo>
                    <a:pt x="7190" y="5324"/>
                    <a:pt x="7051" y="5186"/>
                    <a:pt x="7051" y="4909"/>
                  </a:cubicBezTo>
                  <a:cubicBezTo>
                    <a:pt x="7051" y="4771"/>
                    <a:pt x="7190" y="4460"/>
                    <a:pt x="7328" y="4460"/>
                  </a:cubicBezTo>
                  <a:close/>
                  <a:moveTo>
                    <a:pt x="6464" y="5186"/>
                  </a:moveTo>
                  <a:cubicBezTo>
                    <a:pt x="6602" y="5186"/>
                    <a:pt x="6775" y="5324"/>
                    <a:pt x="6775" y="5462"/>
                  </a:cubicBezTo>
                  <a:cubicBezTo>
                    <a:pt x="6775" y="5635"/>
                    <a:pt x="6602" y="5773"/>
                    <a:pt x="6464" y="5773"/>
                  </a:cubicBezTo>
                  <a:cubicBezTo>
                    <a:pt x="6326" y="5773"/>
                    <a:pt x="6187" y="5635"/>
                    <a:pt x="6187" y="5462"/>
                  </a:cubicBezTo>
                  <a:cubicBezTo>
                    <a:pt x="6187" y="5324"/>
                    <a:pt x="6326" y="5186"/>
                    <a:pt x="6464" y="5186"/>
                  </a:cubicBezTo>
                  <a:close/>
                  <a:moveTo>
                    <a:pt x="7639" y="1"/>
                  </a:moveTo>
                  <a:cubicBezTo>
                    <a:pt x="7639" y="1"/>
                    <a:pt x="7639" y="139"/>
                    <a:pt x="7466" y="139"/>
                  </a:cubicBezTo>
                  <a:cubicBezTo>
                    <a:pt x="7777" y="139"/>
                    <a:pt x="8054" y="277"/>
                    <a:pt x="8054" y="589"/>
                  </a:cubicBezTo>
                  <a:cubicBezTo>
                    <a:pt x="8054" y="865"/>
                    <a:pt x="7777" y="1003"/>
                    <a:pt x="7466" y="1003"/>
                  </a:cubicBezTo>
                  <a:cubicBezTo>
                    <a:pt x="7190" y="1003"/>
                    <a:pt x="7051" y="865"/>
                    <a:pt x="7051" y="589"/>
                  </a:cubicBezTo>
                  <a:cubicBezTo>
                    <a:pt x="7051" y="450"/>
                    <a:pt x="7051" y="277"/>
                    <a:pt x="7190" y="277"/>
                  </a:cubicBezTo>
                  <a:cubicBezTo>
                    <a:pt x="7051" y="277"/>
                    <a:pt x="6913" y="277"/>
                    <a:pt x="6775" y="450"/>
                  </a:cubicBezTo>
                  <a:cubicBezTo>
                    <a:pt x="6187" y="727"/>
                    <a:pt x="5738" y="1003"/>
                    <a:pt x="5185" y="1314"/>
                  </a:cubicBezTo>
                  <a:cubicBezTo>
                    <a:pt x="4597" y="1729"/>
                    <a:pt x="4010" y="2006"/>
                    <a:pt x="3595" y="2317"/>
                  </a:cubicBezTo>
                  <a:cubicBezTo>
                    <a:pt x="2454" y="3043"/>
                    <a:pt x="1417" y="3734"/>
                    <a:pt x="277" y="4322"/>
                  </a:cubicBezTo>
                  <a:cubicBezTo>
                    <a:pt x="138" y="4460"/>
                    <a:pt x="0" y="4460"/>
                    <a:pt x="0" y="4598"/>
                  </a:cubicBezTo>
                  <a:cubicBezTo>
                    <a:pt x="553" y="4771"/>
                    <a:pt x="1141" y="4909"/>
                    <a:pt x="1867" y="5047"/>
                  </a:cubicBezTo>
                  <a:cubicBezTo>
                    <a:pt x="2143" y="5047"/>
                    <a:pt x="2281" y="5324"/>
                    <a:pt x="2143" y="5462"/>
                  </a:cubicBezTo>
                  <a:lnTo>
                    <a:pt x="2143" y="5635"/>
                  </a:lnTo>
                  <a:cubicBezTo>
                    <a:pt x="2454" y="5635"/>
                    <a:pt x="2731" y="5635"/>
                    <a:pt x="3007" y="5773"/>
                  </a:cubicBezTo>
                  <a:cubicBezTo>
                    <a:pt x="3007" y="5635"/>
                    <a:pt x="3318" y="5462"/>
                    <a:pt x="3457" y="5462"/>
                  </a:cubicBezTo>
                  <a:cubicBezTo>
                    <a:pt x="5185" y="5773"/>
                    <a:pt x="6775" y="6050"/>
                    <a:pt x="8330" y="6188"/>
                  </a:cubicBezTo>
                  <a:cubicBezTo>
                    <a:pt x="8503" y="6326"/>
                    <a:pt x="8641" y="6326"/>
                    <a:pt x="8641" y="6499"/>
                  </a:cubicBezTo>
                  <a:cubicBezTo>
                    <a:pt x="8780" y="6326"/>
                    <a:pt x="8918" y="6326"/>
                    <a:pt x="8918" y="6188"/>
                  </a:cubicBezTo>
                  <a:cubicBezTo>
                    <a:pt x="9367" y="6050"/>
                    <a:pt x="9644" y="5773"/>
                    <a:pt x="10059" y="5635"/>
                  </a:cubicBezTo>
                  <a:cubicBezTo>
                    <a:pt x="10785" y="5047"/>
                    <a:pt x="11649" y="4460"/>
                    <a:pt x="12375" y="4045"/>
                  </a:cubicBezTo>
                  <a:cubicBezTo>
                    <a:pt x="13100" y="3457"/>
                    <a:pt x="13965" y="3043"/>
                    <a:pt x="14829" y="2455"/>
                  </a:cubicBezTo>
                  <a:cubicBezTo>
                    <a:pt x="15105" y="2178"/>
                    <a:pt x="15555" y="2006"/>
                    <a:pt x="15831" y="1729"/>
                  </a:cubicBezTo>
                  <a:cubicBezTo>
                    <a:pt x="15969" y="1591"/>
                    <a:pt x="16108" y="1591"/>
                    <a:pt x="16280" y="1453"/>
                  </a:cubicBezTo>
                  <a:cubicBezTo>
                    <a:pt x="13377" y="865"/>
                    <a:pt x="10508" y="727"/>
                    <a:pt x="7639"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8"/>
            <p:cNvSpPr/>
            <p:nvPr/>
          </p:nvSpPr>
          <p:spPr>
            <a:xfrm>
              <a:off x="3714675" y="3338954"/>
              <a:ext cx="25467" cy="62106"/>
            </a:xfrm>
            <a:custGeom>
              <a:avLst/>
              <a:gdLst/>
              <a:ahLst/>
              <a:cxnLst/>
              <a:rect l="l" t="t" r="r" b="b"/>
              <a:pathLst>
                <a:path w="1418" h="3458" extrusionOk="0">
                  <a:moveTo>
                    <a:pt x="1418" y="1"/>
                  </a:moveTo>
                  <a:lnTo>
                    <a:pt x="1418" y="1"/>
                  </a:lnTo>
                  <a:cubicBezTo>
                    <a:pt x="1141" y="139"/>
                    <a:pt x="865" y="450"/>
                    <a:pt x="554" y="588"/>
                  </a:cubicBezTo>
                  <a:cubicBezTo>
                    <a:pt x="277" y="727"/>
                    <a:pt x="139" y="865"/>
                    <a:pt x="1" y="865"/>
                  </a:cubicBezTo>
                  <a:cubicBezTo>
                    <a:pt x="1" y="1314"/>
                    <a:pt x="139" y="1729"/>
                    <a:pt x="139" y="2178"/>
                  </a:cubicBezTo>
                  <a:cubicBezTo>
                    <a:pt x="139" y="2317"/>
                    <a:pt x="139" y="2455"/>
                    <a:pt x="1" y="2455"/>
                  </a:cubicBezTo>
                  <a:lnTo>
                    <a:pt x="1" y="2731"/>
                  </a:lnTo>
                  <a:lnTo>
                    <a:pt x="1" y="2870"/>
                  </a:lnTo>
                  <a:lnTo>
                    <a:pt x="1" y="3043"/>
                  </a:lnTo>
                  <a:cubicBezTo>
                    <a:pt x="139" y="3043"/>
                    <a:pt x="277" y="3181"/>
                    <a:pt x="277" y="3319"/>
                  </a:cubicBezTo>
                  <a:lnTo>
                    <a:pt x="277" y="3457"/>
                  </a:lnTo>
                  <a:cubicBezTo>
                    <a:pt x="554" y="2317"/>
                    <a:pt x="1003" y="1141"/>
                    <a:pt x="1418"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8"/>
            <p:cNvSpPr/>
            <p:nvPr/>
          </p:nvSpPr>
          <p:spPr>
            <a:xfrm>
              <a:off x="3779241" y="3284948"/>
              <a:ext cx="44092" cy="113633"/>
            </a:xfrm>
            <a:custGeom>
              <a:avLst/>
              <a:gdLst/>
              <a:ahLst/>
              <a:cxnLst/>
              <a:rect l="l" t="t" r="r" b="b"/>
              <a:pathLst>
                <a:path w="2455" h="6327" extrusionOk="0">
                  <a:moveTo>
                    <a:pt x="2455" y="1"/>
                  </a:moveTo>
                  <a:lnTo>
                    <a:pt x="2455" y="1"/>
                  </a:lnTo>
                  <a:cubicBezTo>
                    <a:pt x="2316" y="139"/>
                    <a:pt x="2005" y="277"/>
                    <a:pt x="1729" y="415"/>
                  </a:cubicBezTo>
                  <a:lnTo>
                    <a:pt x="1729" y="554"/>
                  </a:lnTo>
                  <a:cubicBezTo>
                    <a:pt x="1452" y="1729"/>
                    <a:pt x="1141" y="2731"/>
                    <a:pt x="726" y="3734"/>
                  </a:cubicBezTo>
                  <a:cubicBezTo>
                    <a:pt x="415" y="4598"/>
                    <a:pt x="139" y="5462"/>
                    <a:pt x="0" y="6326"/>
                  </a:cubicBezTo>
                  <a:cubicBezTo>
                    <a:pt x="415" y="6050"/>
                    <a:pt x="865" y="5738"/>
                    <a:pt x="1279" y="5462"/>
                  </a:cubicBezTo>
                  <a:cubicBezTo>
                    <a:pt x="1141" y="5462"/>
                    <a:pt x="1141" y="5324"/>
                    <a:pt x="1141" y="5185"/>
                  </a:cubicBezTo>
                  <a:lnTo>
                    <a:pt x="2455" y="1"/>
                  </a:ln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8"/>
            <p:cNvSpPr/>
            <p:nvPr/>
          </p:nvSpPr>
          <p:spPr>
            <a:xfrm>
              <a:off x="3724606" y="3320958"/>
              <a:ext cx="44092" cy="116111"/>
            </a:xfrm>
            <a:custGeom>
              <a:avLst/>
              <a:gdLst/>
              <a:ahLst/>
              <a:cxnLst/>
              <a:rect l="l" t="t" r="r" b="b"/>
              <a:pathLst>
                <a:path w="2455" h="6465" extrusionOk="0">
                  <a:moveTo>
                    <a:pt x="2455" y="0"/>
                  </a:moveTo>
                  <a:lnTo>
                    <a:pt x="2455" y="0"/>
                  </a:lnTo>
                  <a:cubicBezTo>
                    <a:pt x="2178" y="139"/>
                    <a:pt x="1902" y="277"/>
                    <a:pt x="1729" y="415"/>
                  </a:cubicBezTo>
                  <a:cubicBezTo>
                    <a:pt x="865" y="2316"/>
                    <a:pt x="312" y="4321"/>
                    <a:pt x="1" y="6326"/>
                  </a:cubicBezTo>
                  <a:lnTo>
                    <a:pt x="1" y="6464"/>
                  </a:lnTo>
                  <a:cubicBezTo>
                    <a:pt x="312" y="6326"/>
                    <a:pt x="588" y="6188"/>
                    <a:pt x="865" y="5911"/>
                  </a:cubicBezTo>
                  <a:cubicBezTo>
                    <a:pt x="727" y="5911"/>
                    <a:pt x="727" y="5773"/>
                    <a:pt x="727" y="5600"/>
                  </a:cubicBezTo>
                  <a:cubicBezTo>
                    <a:pt x="1314" y="3733"/>
                    <a:pt x="1902" y="1867"/>
                    <a:pt x="2455" y="0"/>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8"/>
            <p:cNvSpPr/>
            <p:nvPr/>
          </p:nvSpPr>
          <p:spPr>
            <a:xfrm>
              <a:off x="3812754" y="3266324"/>
              <a:ext cx="36028" cy="108658"/>
            </a:xfrm>
            <a:custGeom>
              <a:avLst/>
              <a:gdLst/>
              <a:ahLst/>
              <a:cxnLst/>
              <a:rect l="l" t="t" r="r" b="b"/>
              <a:pathLst>
                <a:path w="2006" h="6050" extrusionOk="0">
                  <a:moveTo>
                    <a:pt x="2006" y="1"/>
                  </a:moveTo>
                  <a:lnTo>
                    <a:pt x="2006" y="1"/>
                  </a:lnTo>
                  <a:cubicBezTo>
                    <a:pt x="1867" y="173"/>
                    <a:pt x="1591" y="312"/>
                    <a:pt x="1314" y="450"/>
                  </a:cubicBezTo>
                  <a:lnTo>
                    <a:pt x="1314" y="588"/>
                  </a:lnTo>
                  <a:cubicBezTo>
                    <a:pt x="865" y="2455"/>
                    <a:pt x="450" y="4183"/>
                    <a:pt x="1" y="6050"/>
                  </a:cubicBezTo>
                  <a:cubicBezTo>
                    <a:pt x="139" y="5911"/>
                    <a:pt x="450" y="5773"/>
                    <a:pt x="589" y="5635"/>
                  </a:cubicBezTo>
                  <a:lnTo>
                    <a:pt x="589" y="5358"/>
                  </a:lnTo>
                  <a:cubicBezTo>
                    <a:pt x="1142" y="3630"/>
                    <a:pt x="1591" y="1729"/>
                    <a:pt x="2006"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8"/>
            <p:cNvSpPr/>
            <p:nvPr/>
          </p:nvSpPr>
          <p:spPr>
            <a:xfrm>
              <a:off x="3836354" y="3289923"/>
              <a:ext cx="20510" cy="67063"/>
            </a:xfrm>
            <a:custGeom>
              <a:avLst/>
              <a:gdLst/>
              <a:ahLst/>
              <a:cxnLst/>
              <a:rect l="l" t="t" r="r" b="b"/>
              <a:pathLst>
                <a:path w="1142" h="3734" extrusionOk="0">
                  <a:moveTo>
                    <a:pt x="1003" y="0"/>
                  </a:moveTo>
                  <a:cubicBezTo>
                    <a:pt x="692" y="1279"/>
                    <a:pt x="415" y="2454"/>
                    <a:pt x="0" y="3733"/>
                  </a:cubicBezTo>
                  <a:cubicBezTo>
                    <a:pt x="415" y="3457"/>
                    <a:pt x="865" y="3180"/>
                    <a:pt x="1141" y="2869"/>
                  </a:cubicBezTo>
                  <a:lnTo>
                    <a:pt x="1141" y="2731"/>
                  </a:lnTo>
                  <a:cubicBezTo>
                    <a:pt x="1003" y="1867"/>
                    <a:pt x="1003" y="864"/>
                    <a:pt x="1003" y="0"/>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8"/>
            <p:cNvSpPr/>
            <p:nvPr/>
          </p:nvSpPr>
          <p:spPr>
            <a:xfrm>
              <a:off x="3750684" y="3300466"/>
              <a:ext cx="49067" cy="121068"/>
            </a:xfrm>
            <a:custGeom>
              <a:avLst/>
              <a:gdLst/>
              <a:ahLst/>
              <a:cxnLst/>
              <a:rect l="l" t="t" r="r" b="b"/>
              <a:pathLst>
                <a:path w="2732" h="6741" extrusionOk="0">
                  <a:moveTo>
                    <a:pt x="2731" y="1"/>
                  </a:moveTo>
                  <a:lnTo>
                    <a:pt x="2731" y="1"/>
                  </a:lnTo>
                  <a:cubicBezTo>
                    <a:pt x="2316" y="277"/>
                    <a:pt x="2005" y="416"/>
                    <a:pt x="1729" y="692"/>
                  </a:cubicBezTo>
                  <a:lnTo>
                    <a:pt x="1729" y="865"/>
                  </a:lnTo>
                  <a:cubicBezTo>
                    <a:pt x="1141" y="2731"/>
                    <a:pt x="588" y="4736"/>
                    <a:pt x="0" y="6741"/>
                  </a:cubicBezTo>
                  <a:cubicBezTo>
                    <a:pt x="277" y="6464"/>
                    <a:pt x="588" y="6188"/>
                    <a:pt x="1003" y="6050"/>
                  </a:cubicBezTo>
                  <a:lnTo>
                    <a:pt x="1003" y="5877"/>
                  </a:lnTo>
                  <a:cubicBezTo>
                    <a:pt x="1141" y="4736"/>
                    <a:pt x="1452" y="3734"/>
                    <a:pt x="1867" y="2731"/>
                  </a:cubicBezTo>
                  <a:cubicBezTo>
                    <a:pt x="2178" y="1867"/>
                    <a:pt x="2455" y="865"/>
                    <a:pt x="2731"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8"/>
            <p:cNvSpPr/>
            <p:nvPr/>
          </p:nvSpPr>
          <p:spPr>
            <a:xfrm>
              <a:off x="3582453" y="3370007"/>
              <a:ext cx="23599" cy="23599"/>
            </a:xfrm>
            <a:custGeom>
              <a:avLst/>
              <a:gdLst/>
              <a:ahLst/>
              <a:cxnLst/>
              <a:rect l="l" t="t" r="r" b="b"/>
              <a:pathLst>
                <a:path w="1314" h="1314" extrusionOk="0">
                  <a:moveTo>
                    <a:pt x="726" y="0"/>
                  </a:moveTo>
                  <a:cubicBezTo>
                    <a:pt x="311" y="0"/>
                    <a:pt x="0" y="277"/>
                    <a:pt x="0" y="726"/>
                  </a:cubicBezTo>
                  <a:cubicBezTo>
                    <a:pt x="0" y="1002"/>
                    <a:pt x="311" y="1314"/>
                    <a:pt x="726" y="1314"/>
                  </a:cubicBezTo>
                  <a:cubicBezTo>
                    <a:pt x="1003" y="1314"/>
                    <a:pt x="1314" y="1002"/>
                    <a:pt x="1314" y="726"/>
                  </a:cubicBezTo>
                  <a:cubicBezTo>
                    <a:pt x="1314" y="277"/>
                    <a:pt x="1003" y="0"/>
                    <a:pt x="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8"/>
            <p:cNvSpPr/>
            <p:nvPr/>
          </p:nvSpPr>
          <p:spPr>
            <a:xfrm>
              <a:off x="3611009" y="3367511"/>
              <a:ext cx="13057" cy="10578"/>
            </a:xfrm>
            <a:custGeom>
              <a:avLst/>
              <a:gdLst/>
              <a:ahLst/>
              <a:cxnLst/>
              <a:rect l="l" t="t" r="r" b="b"/>
              <a:pathLst>
                <a:path w="727" h="589" extrusionOk="0">
                  <a:moveTo>
                    <a:pt x="450" y="1"/>
                  </a:moveTo>
                  <a:cubicBezTo>
                    <a:pt x="138" y="1"/>
                    <a:pt x="0" y="139"/>
                    <a:pt x="0" y="277"/>
                  </a:cubicBezTo>
                  <a:cubicBezTo>
                    <a:pt x="0" y="416"/>
                    <a:pt x="138" y="588"/>
                    <a:pt x="450" y="588"/>
                  </a:cubicBezTo>
                  <a:cubicBezTo>
                    <a:pt x="588" y="588"/>
                    <a:pt x="726" y="416"/>
                    <a:pt x="726" y="277"/>
                  </a:cubicBezTo>
                  <a:cubicBezTo>
                    <a:pt x="726" y="139"/>
                    <a:pt x="588"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8"/>
            <p:cNvSpPr/>
            <p:nvPr/>
          </p:nvSpPr>
          <p:spPr>
            <a:xfrm>
              <a:off x="3603556" y="3359447"/>
              <a:ext cx="4975" cy="5604"/>
            </a:xfrm>
            <a:custGeom>
              <a:avLst/>
              <a:gdLst/>
              <a:ahLst/>
              <a:cxnLst/>
              <a:rect l="l" t="t" r="r" b="b"/>
              <a:pathLst>
                <a:path w="277" h="312" extrusionOk="0">
                  <a:moveTo>
                    <a:pt x="139" y="0"/>
                  </a:moveTo>
                  <a:cubicBezTo>
                    <a:pt x="0" y="0"/>
                    <a:pt x="0" y="173"/>
                    <a:pt x="0" y="173"/>
                  </a:cubicBezTo>
                  <a:cubicBezTo>
                    <a:pt x="0" y="312"/>
                    <a:pt x="0" y="312"/>
                    <a:pt x="139" y="312"/>
                  </a:cubicBezTo>
                  <a:cubicBezTo>
                    <a:pt x="277" y="312"/>
                    <a:pt x="277" y="312"/>
                    <a:pt x="277" y="173"/>
                  </a:cubicBezTo>
                  <a:cubicBezTo>
                    <a:pt x="277" y="173"/>
                    <a:pt x="277"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8"/>
            <p:cNvSpPr/>
            <p:nvPr/>
          </p:nvSpPr>
          <p:spPr>
            <a:xfrm>
              <a:off x="3670601" y="3232811"/>
              <a:ext cx="18014" cy="15535"/>
            </a:xfrm>
            <a:custGeom>
              <a:avLst/>
              <a:gdLst/>
              <a:ahLst/>
              <a:cxnLst/>
              <a:rect l="l" t="t" r="r" b="b"/>
              <a:pathLst>
                <a:path w="1003" h="865" extrusionOk="0">
                  <a:moveTo>
                    <a:pt x="415" y="0"/>
                  </a:moveTo>
                  <a:cubicBezTo>
                    <a:pt x="415" y="0"/>
                    <a:pt x="277" y="0"/>
                    <a:pt x="139" y="138"/>
                  </a:cubicBezTo>
                  <a:cubicBezTo>
                    <a:pt x="0" y="138"/>
                    <a:pt x="0" y="311"/>
                    <a:pt x="0" y="450"/>
                  </a:cubicBezTo>
                  <a:cubicBezTo>
                    <a:pt x="0" y="726"/>
                    <a:pt x="139" y="864"/>
                    <a:pt x="415" y="864"/>
                  </a:cubicBezTo>
                  <a:cubicBezTo>
                    <a:pt x="726" y="864"/>
                    <a:pt x="1003" y="726"/>
                    <a:pt x="1003" y="450"/>
                  </a:cubicBezTo>
                  <a:cubicBezTo>
                    <a:pt x="1003" y="138"/>
                    <a:pt x="726" y="0"/>
                    <a:pt x="415" y="0"/>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8"/>
            <p:cNvSpPr/>
            <p:nvPr/>
          </p:nvSpPr>
          <p:spPr>
            <a:xfrm>
              <a:off x="3696679" y="3243353"/>
              <a:ext cx="7453" cy="4993"/>
            </a:xfrm>
            <a:custGeom>
              <a:avLst/>
              <a:gdLst/>
              <a:ahLst/>
              <a:cxnLst/>
              <a:rect l="l" t="t" r="r" b="b"/>
              <a:pathLst>
                <a:path w="415" h="278" extrusionOk="0">
                  <a:moveTo>
                    <a:pt x="138" y="1"/>
                  </a:moveTo>
                  <a:lnTo>
                    <a:pt x="0" y="139"/>
                  </a:lnTo>
                  <a:cubicBezTo>
                    <a:pt x="0" y="277"/>
                    <a:pt x="138" y="277"/>
                    <a:pt x="138" y="277"/>
                  </a:cubicBezTo>
                  <a:cubicBezTo>
                    <a:pt x="277" y="277"/>
                    <a:pt x="415" y="277"/>
                    <a:pt x="415" y="139"/>
                  </a:cubicBezTo>
                  <a:cubicBezTo>
                    <a:pt x="415" y="139"/>
                    <a:pt x="277" y="1"/>
                    <a:pt x="138"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8"/>
            <p:cNvSpPr/>
            <p:nvPr/>
          </p:nvSpPr>
          <p:spPr>
            <a:xfrm>
              <a:off x="3681161" y="3258871"/>
              <a:ext cx="7453" cy="7471"/>
            </a:xfrm>
            <a:custGeom>
              <a:avLst/>
              <a:gdLst/>
              <a:ahLst/>
              <a:cxnLst/>
              <a:rect l="l" t="t" r="r" b="b"/>
              <a:pathLst>
                <a:path w="415" h="416" extrusionOk="0">
                  <a:moveTo>
                    <a:pt x="138" y="1"/>
                  </a:moveTo>
                  <a:cubicBezTo>
                    <a:pt x="0" y="1"/>
                    <a:pt x="0" y="139"/>
                    <a:pt x="0" y="139"/>
                  </a:cubicBezTo>
                  <a:cubicBezTo>
                    <a:pt x="0" y="277"/>
                    <a:pt x="0" y="416"/>
                    <a:pt x="138" y="416"/>
                  </a:cubicBezTo>
                  <a:cubicBezTo>
                    <a:pt x="277" y="416"/>
                    <a:pt x="415" y="277"/>
                    <a:pt x="415" y="139"/>
                  </a:cubicBezTo>
                  <a:cubicBezTo>
                    <a:pt x="415" y="139"/>
                    <a:pt x="277" y="1"/>
                    <a:pt x="138"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8"/>
            <p:cNvSpPr/>
            <p:nvPr/>
          </p:nvSpPr>
          <p:spPr>
            <a:xfrm>
              <a:off x="3637069" y="3315983"/>
              <a:ext cx="4993" cy="4993"/>
            </a:xfrm>
            <a:custGeom>
              <a:avLst/>
              <a:gdLst/>
              <a:ahLst/>
              <a:cxnLst/>
              <a:rect l="l" t="t" r="r" b="b"/>
              <a:pathLst>
                <a:path w="278" h="278" extrusionOk="0">
                  <a:moveTo>
                    <a:pt x="139" y="1"/>
                  </a:moveTo>
                  <a:cubicBezTo>
                    <a:pt x="1" y="1"/>
                    <a:pt x="1" y="1"/>
                    <a:pt x="1" y="139"/>
                  </a:cubicBezTo>
                  <a:cubicBezTo>
                    <a:pt x="1" y="277"/>
                    <a:pt x="1" y="277"/>
                    <a:pt x="139" y="277"/>
                  </a:cubicBezTo>
                  <a:cubicBezTo>
                    <a:pt x="277" y="277"/>
                    <a:pt x="277" y="277"/>
                    <a:pt x="277" y="139"/>
                  </a:cubicBezTo>
                  <a:cubicBezTo>
                    <a:pt x="277" y="1"/>
                    <a:pt x="277" y="1"/>
                    <a:pt x="139"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8"/>
            <p:cNvSpPr/>
            <p:nvPr/>
          </p:nvSpPr>
          <p:spPr>
            <a:xfrm>
              <a:off x="3655083" y="3323437"/>
              <a:ext cx="10560" cy="10578"/>
            </a:xfrm>
            <a:custGeom>
              <a:avLst/>
              <a:gdLst/>
              <a:ahLst/>
              <a:cxnLst/>
              <a:rect l="l" t="t" r="r" b="b"/>
              <a:pathLst>
                <a:path w="588" h="589" extrusionOk="0">
                  <a:moveTo>
                    <a:pt x="277" y="1"/>
                  </a:moveTo>
                  <a:cubicBezTo>
                    <a:pt x="139" y="1"/>
                    <a:pt x="0" y="139"/>
                    <a:pt x="0" y="277"/>
                  </a:cubicBezTo>
                  <a:cubicBezTo>
                    <a:pt x="0" y="450"/>
                    <a:pt x="139" y="588"/>
                    <a:pt x="277" y="588"/>
                  </a:cubicBezTo>
                  <a:cubicBezTo>
                    <a:pt x="415" y="588"/>
                    <a:pt x="588" y="450"/>
                    <a:pt x="588" y="277"/>
                  </a:cubicBezTo>
                  <a:cubicBezTo>
                    <a:pt x="588" y="139"/>
                    <a:pt x="415" y="1"/>
                    <a:pt x="277"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8"/>
            <p:cNvSpPr/>
            <p:nvPr/>
          </p:nvSpPr>
          <p:spPr>
            <a:xfrm>
              <a:off x="3670601" y="3310398"/>
              <a:ext cx="13057" cy="15535"/>
            </a:xfrm>
            <a:custGeom>
              <a:avLst/>
              <a:gdLst/>
              <a:ahLst/>
              <a:cxnLst/>
              <a:rect l="l" t="t" r="r" b="b"/>
              <a:pathLst>
                <a:path w="727" h="865" extrusionOk="0">
                  <a:moveTo>
                    <a:pt x="277" y="1"/>
                  </a:moveTo>
                  <a:cubicBezTo>
                    <a:pt x="139" y="1"/>
                    <a:pt x="0" y="312"/>
                    <a:pt x="0" y="450"/>
                  </a:cubicBezTo>
                  <a:cubicBezTo>
                    <a:pt x="0" y="727"/>
                    <a:pt x="139" y="865"/>
                    <a:pt x="277" y="865"/>
                  </a:cubicBezTo>
                  <a:cubicBezTo>
                    <a:pt x="588" y="865"/>
                    <a:pt x="726" y="727"/>
                    <a:pt x="726" y="450"/>
                  </a:cubicBezTo>
                  <a:cubicBezTo>
                    <a:pt x="726" y="312"/>
                    <a:pt x="588" y="1"/>
                    <a:pt x="277" y="1"/>
                  </a:cubicBezTo>
                  <a:close/>
                </a:path>
              </a:pathLst>
            </a:custGeom>
            <a:solidFill>
              <a:srgbClr val="F1B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8"/>
            <p:cNvSpPr/>
            <p:nvPr/>
          </p:nvSpPr>
          <p:spPr>
            <a:xfrm>
              <a:off x="3422286" y="3214797"/>
              <a:ext cx="452574" cy="307942"/>
            </a:xfrm>
            <a:custGeom>
              <a:avLst/>
              <a:gdLst/>
              <a:ahLst/>
              <a:cxnLst/>
              <a:rect l="l" t="t" r="r" b="b"/>
              <a:pathLst>
                <a:path w="25199" h="17146" extrusionOk="0">
                  <a:moveTo>
                    <a:pt x="24058" y="4183"/>
                  </a:moveTo>
                  <a:cubicBezTo>
                    <a:pt x="24058" y="5047"/>
                    <a:pt x="24058" y="6050"/>
                    <a:pt x="24196" y="6914"/>
                  </a:cubicBezTo>
                  <a:lnTo>
                    <a:pt x="24196" y="7052"/>
                  </a:lnTo>
                  <a:cubicBezTo>
                    <a:pt x="23920" y="7363"/>
                    <a:pt x="23470" y="7640"/>
                    <a:pt x="23055" y="7916"/>
                  </a:cubicBezTo>
                  <a:cubicBezTo>
                    <a:pt x="23470" y="6637"/>
                    <a:pt x="23747" y="5462"/>
                    <a:pt x="24058" y="4183"/>
                  </a:cubicBezTo>
                  <a:close/>
                  <a:moveTo>
                    <a:pt x="23747" y="2870"/>
                  </a:moveTo>
                  <a:cubicBezTo>
                    <a:pt x="23332" y="4598"/>
                    <a:pt x="22883" y="6499"/>
                    <a:pt x="22330" y="8227"/>
                  </a:cubicBezTo>
                  <a:lnTo>
                    <a:pt x="22330" y="8504"/>
                  </a:lnTo>
                  <a:cubicBezTo>
                    <a:pt x="22191" y="8642"/>
                    <a:pt x="21880" y="8780"/>
                    <a:pt x="21742" y="8919"/>
                  </a:cubicBezTo>
                  <a:cubicBezTo>
                    <a:pt x="22191" y="7052"/>
                    <a:pt x="22606" y="5324"/>
                    <a:pt x="23055" y="3457"/>
                  </a:cubicBezTo>
                  <a:lnTo>
                    <a:pt x="23055" y="3319"/>
                  </a:lnTo>
                  <a:cubicBezTo>
                    <a:pt x="23332" y="3181"/>
                    <a:pt x="23608" y="3042"/>
                    <a:pt x="23747" y="2870"/>
                  </a:cubicBezTo>
                  <a:close/>
                  <a:moveTo>
                    <a:pt x="22330" y="3907"/>
                  </a:moveTo>
                  <a:lnTo>
                    <a:pt x="21016" y="9091"/>
                  </a:lnTo>
                  <a:cubicBezTo>
                    <a:pt x="21016" y="9230"/>
                    <a:pt x="21016" y="9368"/>
                    <a:pt x="21154" y="9368"/>
                  </a:cubicBezTo>
                  <a:cubicBezTo>
                    <a:pt x="20740" y="9644"/>
                    <a:pt x="20290" y="9956"/>
                    <a:pt x="19875" y="10232"/>
                  </a:cubicBezTo>
                  <a:cubicBezTo>
                    <a:pt x="20014" y="9368"/>
                    <a:pt x="20290" y="8504"/>
                    <a:pt x="20601" y="7640"/>
                  </a:cubicBezTo>
                  <a:cubicBezTo>
                    <a:pt x="21016" y="6637"/>
                    <a:pt x="21327" y="5635"/>
                    <a:pt x="21604" y="4460"/>
                  </a:cubicBezTo>
                  <a:lnTo>
                    <a:pt x="21604" y="4321"/>
                  </a:lnTo>
                  <a:cubicBezTo>
                    <a:pt x="21880" y="4183"/>
                    <a:pt x="22191" y="4045"/>
                    <a:pt x="22330" y="3907"/>
                  </a:cubicBezTo>
                  <a:close/>
                  <a:moveTo>
                    <a:pt x="17698" y="6914"/>
                  </a:moveTo>
                  <a:cubicBezTo>
                    <a:pt x="17283" y="8054"/>
                    <a:pt x="16834" y="9230"/>
                    <a:pt x="16557" y="10370"/>
                  </a:cubicBezTo>
                  <a:lnTo>
                    <a:pt x="16557" y="10232"/>
                  </a:lnTo>
                  <a:cubicBezTo>
                    <a:pt x="16557" y="10094"/>
                    <a:pt x="16419" y="9956"/>
                    <a:pt x="16281" y="9956"/>
                  </a:cubicBezTo>
                  <a:cubicBezTo>
                    <a:pt x="16281" y="9956"/>
                    <a:pt x="16281" y="9783"/>
                    <a:pt x="16142" y="9783"/>
                  </a:cubicBezTo>
                  <a:cubicBezTo>
                    <a:pt x="15970" y="9956"/>
                    <a:pt x="15831" y="9956"/>
                    <a:pt x="15831" y="10094"/>
                  </a:cubicBezTo>
                  <a:cubicBezTo>
                    <a:pt x="15831" y="9956"/>
                    <a:pt x="15970" y="9644"/>
                    <a:pt x="15970" y="9506"/>
                  </a:cubicBezTo>
                  <a:cubicBezTo>
                    <a:pt x="16142" y="9506"/>
                    <a:pt x="16281" y="9506"/>
                    <a:pt x="16281" y="9368"/>
                  </a:cubicBezTo>
                  <a:cubicBezTo>
                    <a:pt x="16419" y="9368"/>
                    <a:pt x="16419" y="9230"/>
                    <a:pt x="16419" y="9091"/>
                  </a:cubicBezTo>
                  <a:cubicBezTo>
                    <a:pt x="16419" y="8642"/>
                    <a:pt x="16281" y="8227"/>
                    <a:pt x="16281" y="7778"/>
                  </a:cubicBezTo>
                  <a:cubicBezTo>
                    <a:pt x="16419" y="7778"/>
                    <a:pt x="16557" y="7640"/>
                    <a:pt x="16834" y="7501"/>
                  </a:cubicBezTo>
                  <a:cubicBezTo>
                    <a:pt x="17145" y="7363"/>
                    <a:pt x="17421" y="7052"/>
                    <a:pt x="17698" y="6914"/>
                  </a:cubicBezTo>
                  <a:close/>
                  <a:moveTo>
                    <a:pt x="14414" y="865"/>
                  </a:moveTo>
                  <a:cubicBezTo>
                    <a:pt x="17283" y="1591"/>
                    <a:pt x="20152" y="1729"/>
                    <a:pt x="23055" y="2317"/>
                  </a:cubicBezTo>
                  <a:cubicBezTo>
                    <a:pt x="22883" y="2455"/>
                    <a:pt x="22744" y="2455"/>
                    <a:pt x="22606" y="2593"/>
                  </a:cubicBezTo>
                  <a:cubicBezTo>
                    <a:pt x="22330" y="2870"/>
                    <a:pt x="21880" y="3042"/>
                    <a:pt x="21604" y="3319"/>
                  </a:cubicBezTo>
                  <a:cubicBezTo>
                    <a:pt x="20740" y="3907"/>
                    <a:pt x="19875" y="4321"/>
                    <a:pt x="19150" y="4909"/>
                  </a:cubicBezTo>
                  <a:cubicBezTo>
                    <a:pt x="18424" y="5324"/>
                    <a:pt x="17560" y="5911"/>
                    <a:pt x="16834" y="6499"/>
                  </a:cubicBezTo>
                  <a:cubicBezTo>
                    <a:pt x="16419" y="6637"/>
                    <a:pt x="16142" y="6914"/>
                    <a:pt x="15693" y="7052"/>
                  </a:cubicBezTo>
                  <a:cubicBezTo>
                    <a:pt x="15693" y="7190"/>
                    <a:pt x="15555" y="7190"/>
                    <a:pt x="15416" y="7363"/>
                  </a:cubicBezTo>
                  <a:cubicBezTo>
                    <a:pt x="15416" y="7190"/>
                    <a:pt x="15278" y="7190"/>
                    <a:pt x="15105" y="7052"/>
                  </a:cubicBezTo>
                  <a:cubicBezTo>
                    <a:pt x="13550" y="6914"/>
                    <a:pt x="11960" y="6637"/>
                    <a:pt x="10232" y="6326"/>
                  </a:cubicBezTo>
                  <a:cubicBezTo>
                    <a:pt x="10093" y="6326"/>
                    <a:pt x="9782" y="6499"/>
                    <a:pt x="9782" y="6637"/>
                  </a:cubicBezTo>
                  <a:cubicBezTo>
                    <a:pt x="9644" y="6914"/>
                    <a:pt x="9921" y="7190"/>
                    <a:pt x="10093" y="7190"/>
                  </a:cubicBezTo>
                  <a:cubicBezTo>
                    <a:pt x="11511" y="7501"/>
                    <a:pt x="12962" y="7640"/>
                    <a:pt x="14414" y="7916"/>
                  </a:cubicBezTo>
                  <a:cubicBezTo>
                    <a:pt x="13688" y="8366"/>
                    <a:pt x="12824" y="8642"/>
                    <a:pt x="12098" y="9091"/>
                  </a:cubicBezTo>
                  <a:cubicBezTo>
                    <a:pt x="11649" y="9368"/>
                    <a:pt x="11234" y="9506"/>
                    <a:pt x="10958" y="9783"/>
                  </a:cubicBezTo>
                  <a:cubicBezTo>
                    <a:pt x="10508" y="10094"/>
                    <a:pt x="10232" y="10370"/>
                    <a:pt x="9921" y="10509"/>
                  </a:cubicBezTo>
                  <a:cubicBezTo>
                    <a:pt x="7328" y="9783"/>
                    <a:pt x="4736" y="9956"/>
                    <a:pt x="2316" y="9230"/>
                  </a:cubicBezTo>
                  <a:cubicBezTo>
                    <a:pt x="2005" y="9091"/>
                    <a:pt x="1729" y="8919"/>
                    <a:pt x="1452" y="8780"/>
                  </a:cubicBezTo>
                  <a:cubicBezTo>
                    <a:pt x="2143" y="8366"/>
                    <a:pt x="3008" y="7778"/>
                    <a:pt x="3872" y="7190"/>
                  </a:cubicBezTo>
                  <a:cubicBezTo>
                    <a:pt x="4459" y="6776"/>
                    <a:pt x="5185" y="6326"/>
                    <a:pt x="5773" y="6050"/>
                  </a:cubicBezTo>
                  <a:cubicBezTo>
                    <a:pt x="6637" y="6326"/>
                    <a:pt x="7639" y="6637"/>
                    <a:pt x="8503" y="6776"/>
                  </a:cubicBezTo>
                  <a:cubicBezTo>
                    <a:pt x="8642" y="6776"/>
                    <a:pt x="8918" y="6637"/>
                    <a:pt x="8918" y="6499"/>
                  </a:cubicBezTo>
                  <a:lnTo>
                    <a:pt x="8918" y="6326"/>
                  </a:lnTo>
                  <a:cubicBezTo>
                    <a:pt x="9056" y="6188"/>
                    <a:pt x="8918" y="5911"/>
                    <a:pt x="8642" y="5911"/>
                  </a:cubicBezTo>
                  <a:cubicBezTo>
                    <a:pt x="7916" y="5773"/>
                    <a:pt x="7328" y="5635"/>
                    <a:pt x="6775" y="5462"/>
                  </a:cubicBezTo>
                  <a:cubicBezTo>
                    <a:pt x="6775" y="5324"/>
                    <a:pt x="6913" y="5324"/>
                    <a:pt x="7052" y="5186"/>
                  </a:cubicBezTo>
                  <a:cubicBezTo>
                    <a:pt x="8192" y="4598"/>
                    <a:pt x="9229" y="3907"/>
                    <a:pt x="10370" y="3181"/>
                  </a:cubicBezTo>
                  <a:cubicBezTo>
                    <a:pt x="10785" y="2870"/>
                    <a:pt x="11372" y="2593"/>
                    <a:pt x="11960" y="2178"/>
                  </a:cubicBezTo>
                  <a:cubicBezTo>
                    <a:pt x="12513" y="1867"/>
                    <a:pt x="12962" y="1591"/>
                    <a:pt x="13550" y="1314"/>
                  </a:cubicBezTo>
                  <a:cubicBezTo>
                    <a:pt x="13688" y="1141"/>
                    <a:pt x="13826" y="1141"/>
                    <a:pt x="13965" y="1141"/>
                  </a:cubicBezTo>
                  <a:cubicBezTo>
                    <a:pt x="14103" y="1003"/>
                    <a:pt x="14241" y="1003"/>
                    <a:pt x="14241" y="1003"/>
                  </a:cubicBezTo>
                  <a:cubicBezTo>
                    <a:pt x="14414" y="1003"/>
                    <a:pt x="14414" y="865"/>
                    <a:pt x="14414" y="865"/>
                  </a:cubicBezTo>
                  <a:close/>
                  <a:moveTo>
                    <a:pt x="21016" y="4771"/>
                  </a:moveTo>
                  <a:lnTo>
                    <a:pt x="21016" y="4771"/>
                  </a:lnTo>
                  <a:cubicBezTo>
                    <a:pt x="20740" y="5635"/>
                    <a:pt x="20463" y="6637"/>
                    <a:pt x="20152" y="7501"/>
                  </a:cubicBezTo>
                  <a:cubicBezTo>
                    <a:pt x="19737" y="8504"/>
                    <a:pt x="19426" y="9506"/>
                    <a:pt x="19288" y="10647"/>
                  </a:cubicBezTo>
                  <a:lnTo>
                    <a:pt x="19288" y="10820"/>
                  </a:lnTo>
                  <a:cubicBezTo>
                    <a:pt x="18873" y="10958"/>
                    <a:pt x="18562" y="11234"/>
                    <a:pt x="18285" y="11511"/>
                  </a:cubicBezTo>
                  <a:cubicBezTo>
                    <a:pt x="18873" y="9506"/>
                    <a:pt x="19426" y="7501"/>
                    <a:pt x="20014" y="5635"/>
                  </a:cubicBezTo>
                  <a:lnTo>
                    <a:pt x="20014" y="5462"/>
                  </a:lnTo>
                  <a:cubicBezTo>
                    <a:pt x="20290" y="5186"/>
                    <a:pt x="20601" y="5047"/>
                    <a:pt x="21016" y="4771"/>
                  </a:cubicBezTo>
                  <a:close/>
                  <a:moveTo>
                    <a:pt x="11234" y="10647"/>
                  </a:moveTo>
                  <a:lnTo>
                    <a:pt x="11234" y="10647"/>
                  </a:lnTo>
                  <a:cubicBezTo>
                    <a:pt x="11096" y="11096"/>
                    <a:pt x="10958" y="11684"/>
                    <a:pt x="10646" y="12237"/>
                  </a:cubicBezTo>
                  <a:lnTo>
                    <a:pt x="10646" y="11234"/>
                  </a:lnTo>
                  <a:cubicBezTo>
                    <a:pt x="10785" y="10958"/>
                    <a:pt x="11096" y="10820"/>
                    <a:pt x="11234" y="10647"/>
                  </a:cubicBezTo>
                  <a:close/>
                  <a:moveTo>
                    <a:pt x="19288" y="5911"/>
                  </a:moveTo>
                  <a:lnTo>
                    <a:pt x="19288" y="5911"/>
                  </a:lnTo>
                  <a:cubicBezTo>
                    <a:pt x="18735" y="7778"/>
                    <a:pt x="18147" y="9644"/>
                    <a:pt x="17560" y="11511"/>
                  </a:cubicBezTo>
                  <a:cubicBezTo>
                    <a:pt x="17560" y="11684"/>
                    <a:pt x="17560" y="11822"/>
                    <a:pt x="17698" y="11822"/>
                  </a:cubicBezTo>
                  <a:cubicBezTo>
                    <a:pt x="17421" y="12099"/>
                    <a:pt x="17145" y="12237"/>
                    <a:pt x="16834" y="12375"/>
                  </a:cubicBezTo>
                  <a:lnTo>
                    <a:pt x="16834" y="12237"/>
                  </a:lnTo>
                  <a:cubicBezTo>
                    <a:pt x="17145" y="10232"/>
                    <a:pt x="17698" y="8227"/>
                    <a:pt x="18562" y="6326"/>
                  </a:cubicBezTo>
                  <a:cubicBezTo>
                    <a:pt x="18735" y="6188"/>
                    <a:pt x="19011" y="6050"/>
                    <a:pt x="19288" y="5911"/>
                  </a:cubicBezTo>
                  <a:close/>
                  <a:moveTo>
                    <a:pt x="15693" y="10232"/>
                  </a:moveTo>
                  <a:lnTo>
                    <a:pt x="15693" y="10370"/>
                  </a:lnTo>
                  <a:cubicBezTo>
                    <a:pt x="15831" y="11234"/>
                    <a:pt x="15970" y="11960"/>
                    <a:pt x="16142" y="12824"/>
                  </a:cubicBezTo>
                  <a:lnTo>
                    <a:pt x="16142" y="12963"/>
                  </a:lnTo>
                  <a:cubicBezTo>
                    <a:pt x="15693" y="13239"/>
                    <a:pt x="15278" y="13550"/>
                    <a:pt x="14691" y="13827"/>
                  </a:cubicBezTo>
                  <a:cubicBezTo>
                    <a:pt x="14967" y="12686"/>
                    <a:pt x="15416" y="11373"/>
                    <a:pt x="15693" y="10232"/>
                  </a:cubicBezTo>
                  <a:close/>
                  <a:moveTo>
                    <a:pt x="15416" y="8366"/>
                  </a:moveTo>
                  <a:cubicBezTo>
                    <a:pt x="15555" y="8504"/>
                    <a:pt x="15555" y="8780"/>
                    <a:pt x="15555" y="9091"/>
                  </a:cubicBezTo>
                  <a:cubicBezTo>
                    <a:pt x="14967" y="10647"/>
                    <a:pt x="14414" y="12375"/>
                    <a:pt x="13965" y="14103"/>
                  </a:cubicBezTo>
                  <a:lnTo>
                    <a:pt x="13965" y="14276"/>
                  </a:lnTo>
                  <a:cubicBezTo>
                    <a:pt x="13688" y="14553"/>
                    <a:pt x="13239" y="14691"/>
                    <a:pt x="12824" y="14967"/>
                  </a:cubicBezTo>
                  <a:cubicBezTo>
                    <a:pt x="13377" y="12824"/>
                    <a:pt x="14241" y="10820"/>
                    <a:pt x="14967" y="8642"/>
                  </a:cubicBezTo>
                  <a:lnTo>
                    <a:pt x="14967" y="8504"/>
                  </a:lnTo>
                  <a:cubicBezTo>
                    <a:pt x="15105" y="8504"/>
                    <a:pt x="15278" y="8366"/>
                    <a:pt x="15416" y="8366"/>
                  </a:cubicBezTo>
                  <a:close/>
                  <a:moveTo>
                    <a:pt x="12686" y="9783"/>
                  </a:moveTo>
                  <a:cubicBezTo>
                    <a:pt x="12375" y="10647"/>
                    <a:pt x="12098" y="11511"/>
                    <a:pt x="11822" y="12375"/>
                  </a:cubicBezTo>
                  <a:cubicBezTo>
                    <a:pt x="11511" y="13412"/>
                    <a:pt x="11234" y="14553"/>
                    <a:pt x="10958" y="15555"/>
                  </a:cubicBezTo>
                  <a:cubicBezTo>
                    <a:pt x="10958" y="14829"/>
                    <a:pt x="10785" y="14276"/>
                    <a:pt x="10785" y="13550"/>
                  </a:cubicBezTo>
                  <a:cubicBezTo>
                    <a:pt x="11096" y="12686"/>
                    <a:pt x="11511" y="11684"/>
                    <a:pt x="11822" y="10820"/>
                  </a:cubicBezTo>
                  <a:cubicBezTo>
                    <a:pt x="11960" y="10647"/>
                    <a:pt x="11960" y="10370"/>
                    <a:pt x="12098" y="10232"/>
                  </a:cubicBezTo>
                  <a:lnTo>
                    <a:pt x="12098" y="10094"/>
                  </a:lnTo>
                  <a:cubicBezTo>
                    <a:pt x="12375" y="9956"/>
                    <a:pt x="12513" y="9783"/>
                    <a:pt x="12686" y="9783"/>
                  </a:cubicBezTo>
                  <a:close/>
                  <a:moveTo>
                    <a:pt x="14241" y="8919"/>
                  </a:moveTo>
                  <a:lnTo>
                    <a:pt x="14241" y="8919"/>
                  </a:lnTo>
                  <a:cubicBezTo>
                    <a:pt x="13550" y="11096"/>
                    <a:pt x="12686" y="13239"/>
                    <a:pt x="12098" y="15417"/>
                  </a:cubicBezTo>
                  <a:cubicBezTo>
                    <a:pt x="11960" y="15555"/>
                    <a:pt x="11649" y="15693"/>
                    <a:pt x="11511" y="15832"/>
                  </a:cubicBezTo>
                  <a:cubicBezTo>
                    <a:pt x="12098" y="13827"/>
                    <a:pt x="12513" y="11684"/>
                    <a:pt x="13377" y="9644"/>
                  </a:cubicBezTo>
                  <a:cubicBezTo>
                    <a:pt x="13377" y="9644"/>
                    <a:pt x="13377" y="9506"/>
                    <a:pt x="13550" y="9506"/>
                  </a:cubicBezTo>
                  <a:lnTo>
                    <a:pt x="13550" y="9368"/>
                  </a:lnTo>
                  <a:cubicBezTo>
                    <a:pt x="13826" y="9230"/>
                    <a:pt x="14103" y="9091"/>
                    <a:pt x="14241" y="8919"/>
                  </a:cubicBezTo>
                  <a:close/>
                  <a:moveTo>
                    <a:pt x="865" y="9644"/>
                  </a:moveTo>
                  <a:cubicBezTo>
                    <a:pt x="2143" y="10232"/>
                    <a:pt x="3595" y="10509"/>
                    <a:pt x="4909" y="10647"/>
                  </a:cubicBezTo>
                  <a:cubicBezTo>
                    <a:pt x="6464" y="10820"/>
                    <a:pt x="8192" y="10958"/>
                    <a:pt x="9644" y="11373"/>
                  </a:cubicBezTo>
                  <a:lnTo>
                    <a:pt x="9782" y="11373"/>
                  </a:lnTo>
                  <a:cubicBezTo>
                    <a:pt x="9782" y="12686"/>
                    <a:pt x="9921" y="14103"/>
                    <a:pt x="10093" y="15417"/>
                  </a:cubicBezTo>
                  <a:lnTo>
                    <a:pt x="10093" y="16143"/>
                  </a:lnTo>
                  <a:cubicBezTo>
                    <a:pt x="9056" y="16004"/>
                    <a:pt x="7916" y="16004"/>
                    <a:pt x="6913" y="15693"/>
                  </a:cubicBezTo>
                  <a:cubicBezTo>
                    <a:pt x="5600" y="15555"/>
                    <a:pt x="4321" y="15279"/>
                    <a:pt x="3180" y="14967"/>
                  </a:cubicBezTo>
                  <a:cubicBezTo>
                    <a:pt x="2455" y="14691"/>
                    <a:pt x="1867" y="14553"/>
                    <a:pt x="1279" y="14103"/>
                  </a:cubicBezTo>
                  <a:cubicBezTo>
                    <a:pt x="1003" y="12686"/>
                    <a:pt x="1003" y="11096"/>
                    <a:pt x="865" y="9644"/>
                  </a:cubicBezTo>
                  <a:close/>
                  <a:moveTo>
                    <a:pt x="14241" y="1"/>
                  </a:moveTo>
                  <a:lnTo>
                    <a:pt x="14103" y="139"/>
                  </a:lnTo>
                  <a:cubicBezTo>
                    <a:pt x="13550" y="277"/>
                    <a:pt x="12962" y="588"/>
                    <a:pt x="12375" y="865"/>
                  </a:cubicBezTo>
                  <a:cubicBezTo>
                    <a:pt x="11822" y="1314"/>
                    <a:pt x="11234" y="1591"/>
                    <a:pt x="10646" y="2006"/>
                  </a:cubicBezTo>
                  <a:cubicBezTo>
                    <a:pt x="9506" y="2731"/>
                    <a:pt x="8365" y="3457"/>
                    <a:pt x="7190" y="4183"/>
                  </a:cubicBezTo>
                  <a:cubicBezTo>
                    <a:pt x="5911" y="4909"/>
                    <a:pt x="4736" y="5635"/>
                    <a:pt x="3595" y="6326"/>
                  </a:cubicBezTo>
                  <a:cubicBezTo>
                    <a:pt x="2455" y="7052"/>
                    <a:pt x="1279" y="7778"/>
                    <a:pt x="139" y="8642"/>
                  </a:cubicBezTo>
                  <a:cubicBezTo>
                    <a:pt x="0" y="8642"/>
                    <a:pt x="0" y="8780"/>
                    <a:pt x="0" y="9091"/>
                  </a:cubicBezTo>
                  <a:cubicBezTo>
                    <a:pt x="139" y="10958"/>
                    <a:pt x="139" y="12686"/>
                    <a:pt x="415" y="14414"/>
                  </a:cubicBezTo>
                  <a:lnTo>
                    <a:pt x="415" y="14553"/>
                  </a:lnTo>
                  <a:lnTo>
                    <a:pt x="415" y="14691"/>
                  </a:lnTo>
                  <a:cubicBezTo>
                    <a:pt x="588" y="14691"/>
                    <a:pt x="588" y="14829"/>
                    <a:pt x="726" y="14829"/>
                  </a:cubicBezTo>
                  <a:cubicBezTo>
                    <a:pt x="1452" y="15279"/>
                    <a:pt x="2143" y="15555"/>
                    <a:pt x="2869" y="15832"/>
                  </a:cubicBezTo>
                  <a:cubicBezTo>
                    <a:pt x="3733" y="16143"/>
                    <a:pt x="4598" y="16281"/>
                    <a:pt x="5462" y="16419"/>
                  </a:cubicBezTo>
                  <a:cubicBezTo>
                    <a:pt x="7052" y="16696"/>
                    <a:pt x="8780" y="16869"/>
                    <a:pt x="10370" y="17145"/>
                  </a:cubicBezTo>
                  <a:lnTo>
                    <a:pt x="10785" y="17145"/>
                  </a:lnTo>
                  <a:cubicBezTo>
                    <a:pt x="10958" y="17145"/>
                    <a:pt x="11096" y="17145"/>
                    <a:pt x="11096" y="17007"/>
                  </a:cubicBezTo>
                  <a:cubicBezTo>
                    <a:pt x="15970" y="14276"/>
                    <a:pt x="20601" y="11096"/>
                    <a:pt x="24922" y="7640"/>
                  </a:cubicBezTo>
                  <a:cubicBezTo>
                    <a:pt x="25060" y="7501"/>
                    <a:pt x="25198" y="7190"/>
                    <a:pt x="25060" y="7052"/>
                  </a:cubicBezTo>
                  <a:lnTo>
                    <a:pt x="25060" y="6776"/>
                  </a:lnTo>
                  <a:cubicBezTo>
                    <a:pt x="25060" y="6050"/>
                    <a:pt x="25060" y="5324"/>
                    <a:pt x="24922" y="4460"/>
                  </a:cubicBezTo>
                  <a:lnTo>
                    <a:pt x="24922" y="3319"/>
                  </a:lnTo>
                  <a:cubicBezTo>
                    <a:pt x="24922" y="3042"/>
                    <a:pt x="24784" y="2731"/>
                    <a:pt x="24784" y="2455"/>
                  </a:cubicBezTo>
                  <a:cubicBezTo>
                    <a:pt x="24784" y="2317"/>
                    <a:pt x="24784" y="2178"/>
                    <a:pt x="24611" y="2006"/>
                  </a:cubicBezTo>
                  <a:cubicBezTo>
                    <a:pt x="24611" y="2006"/>
                    <a:pt x="24611" y="1867"/>
                    <a:pt x="24473" y="1867"/>
                  </a:cubicBezTo>
                  <a:lnTo>
                    <a:pt x="24334" y="1867"/>
                  </a:lnTo>
                  <a:cubicBezTo>
                    <a:pt x="24334" y="1729"/>
                    <a:pt x="24196" y="1729"/>
                    <a:pt x="24058" y="1591"/>
                  </a:cubicBezTo>
                  <a:cubicBezTo>
                    <a:pt x="21016" y="1003"/>
                    <a:pt x="17698" y="727"/>
                    <a:pt x="14691" y="1"/>
                  </a:cubicBezTo>
                  <a:lnTo>
                    <a:pt x="14552" y="1"/>
                  </a:lnTo>
                  <a:cubicBezTo>
                    <a:pt x="14552" y="1"/>
                    <a:pt x="14414" y="1"/>
                    <a:pt x="14414" y="139"/>
                  </a:cubicBezTo>
                  <a:lnTo>
                    <a:pt x="14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8"/>
            <p:cNvSpPr/>
            <p:nvPr/>
          </p:nvSpPr>
          <p:spPr>
            <a:xfrm>
              <a:off x="3662537" y="3388003"/>
              <a:ext cx="18" cy="18"/>
            </a:xfrm>
            <a:custGeom>
              <a:avLst/>
              <a:gdLst/>
              <a:ahLst/>
              <a:cxnLst/>
              <a:rect l="l" t="t" r="r" b="b"/>
              <a:pathLst>
                <a:path w="1" h="1" extrusionOk="0">
                  <a:moveTo>
                    <a:pt x="0" y="0"/>
                  </a:move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5" name="Google Shape;965;p8"/>
          <p:cNvSpPr/>
          <p:nvPr/>
        </p:nvSpPr>
        <p:spPr>
          <a:xfrm>
            <a:off x="3595107" y="3995488"/>
            <a:ext cx="18" cy="2564"/>
          </a:xfrm>
          <a:custGeom>
            <a:avLst/>
            <a:gdLst/>
            <a:ahLst/>
            <a:cxnLst/>
            <a:rect l="l" t="t" r="r" b="b"/>
            <a:pathLst>
              <a:path w="1" h="139" extrusionOk="0">
                <a:moveTo>
                  <a:pt x="1" y="1"/>
                </a:moveTo>
                <a:lnTo>
                  <a:pt x="1" y="139"/>
                </a:lnTo>
                <a:lnTo>
                  <a:pt x="1" y="139"/>
                </a:lnTo>
                <a:lnTo>
                  <a:pt x="1" y="139"/>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8"/>
          <p:cNvSpPr/>
          <p:nvPr/>
        </p:nvSpPr>
        <p:spPr>
          <a:xfrm>
            <a:off x="3515434" y="3724565"/>
            <a:ext cx="2564" cy="7672"/>
          </a:xfrm>
          <a:custGeom>
            <a:avLst/>
            <a:gdLst/>
            <a:ahLst/>
            <a:cxnLst/>
            <a:rect l="l" t="t" r="r" b="b"/>
            <a:pathLst>
              <a:path w="139" h="416" extrusionOk="0">
                <a:moveTo>
                  <a:pt x="138" y="415"/>
                </a:moveTo>
                <a:cubicBezTo>
                  <a:pt x="138" y="277"/>
                  <a:pt x="0" y="139"/>
                  <a:pt x="0" y="0"/>
                </a:cubicBezTo>
                <a:cubicBezTo>
                  <a:pt x="0" y="139"/>
                  <a:pt x="138" y="277"/>
                  <a:pt x="138" y="415"/>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8"/>
          <p:cNvSpPr/>
          <p:nvPr/>
        </p:nvSpPr>
        <p:spPr>
          <a:xfrm>
            <a:off x="3507134" y="3697787"/>
            <a:ext cx="18" cy="5127"/>
          </a:xfrm>
          <a:custGeom>
            <a:avLst/>
            <a:gdLst/>
            <a:ahLst/>
            <a:cxnLst/>
            <a:rect l="l" t="t" r="r" b="b"/>
            <a:pathLst>
              <a:path w="1" h="278" extrusionOk="0">
                <a:moveTo>
                  <a:pt x="1" y="1"/>
                </a:moveTo>
                <a:lnTo>
                  <a:pt x="1" y="277"/>
                </a:lnTo>
                <a:lnTo>
                  <a:pt x="1"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8"/>
          <p:cNvSpPr/>
          <p:nvPr/>
        </p:nvSpPr>
        <p:spPr>
          <a:xfrm>
            <a:off x="3525633" y="3756434"/>
            <a:ext cx="3191" cy="7672"/>
          </a:xfrm>
          <a:custGeom>
            <a:avLst/>
            <a:gdLst/>
            <a:ahLst/>
            <a:cxnLst/>
            <a:rect l="l" t="t" r="r" b="b"/>
            <a:pathLst>
              <a:path w="173" h="416" extrusionOk="0">
                <a:moveTo>
                  <a:pt x="173" y="415"/>
                </a:moveTo>
                <a:cubicBezTo>
                  <a:pt x="173" y="277"/>
                  <a:pt x="0" y="139"/>
                  <a:pt x="0" y="1"/>
                </a:cubicBezTo>
                <a:cubicBezTo>
                  <a:pt x="0" y="139"/>
                  <a:pt x="173" y="277"/>
                  <a:pt x="173" y="415"/>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8"/>
          <p:cNvSpPr/>
          <p:nvPr/>
        </p:nvSpPr>
        <p:spPr>
          <a:xfrm>
            <a:off x="3584281" y="3963620"/>
            <a:ext cx="18" cy="5109"/>
          </a:xfrm>
          <a:custGeom>
            <a:avLst/>
            <a:gdLst/>
            <a:ahLst/>
            <a:cxnLst/>
            <a:rect l="l" t="t" r="r" b="b"/>
            <a:pathLst>
              <a:path w="1" h="277" extrusionOk="0">
                <a:moveTo>
                  <a:pt x="0" y="0"/>
                </a:moveTo>
                <a:lnTo>
                  <a:pt x="0" y="277"/>
                </a:lnTo>
                <a:lnTo>
                  <a:pt x="0"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8"/>
          <p:cNvSpPr/>
          <p:nvPr/>
        </p:nvSpPr>
        <p:spPr>
          <a:xfrm>
            <a:off x="3496935" y="3668463"/>
            <a:ext cx="76528" cy="13408"/>
          </a:xfrm>
          <a:custGeom>
            <a:avLst/>
            <a:gdLst/>
            <a:ahLst/>
            <a:cxnLst/>
            <a:rect l="l" t="t" r="r" b="b"/>
            <a:pathLst>
              <a:path w="4149" h="727" extrusionOk="0">
                <a:moveTo>
                  <a:pt x="3734" y="1"/>
                </a:moveTo>
                <a:cubicBezTo>
                  <a:pt x="2981" y="183"/>
                  <a:pt x="2213" y="381"/>
                  <a:pt x="1449" y="534"/>
                </a:cubicBezTo>
                <a:lnTo>
                  <a:pt x="1449" y="534"/>
                </a:lnTo>
                <a:cubicBezTo>
                  <a:pt x="2385" y="381"/>
                  <a:pt x="3304" y="183"/>
                  <a:pt x="4148" y="1"/>
                </a:cubicBezTo>
                <a:close/>
                <a:moveTo>
                  <a:pt x="1449" y="534"/>
                </a:moveTo>
                <a:cubicBezTo>
                  <a:pt x="968" y="613"/>
                  <a:pt x="482" y="680"/>
                  <a:pt x="1" y="727"/>
                </a:cubicBezTo>
                <a:lnTo>
                  <a:pt x="277" y="727"/>
                </a:lnTo>
                <a:cubicBezTo>
                  <a:pt x="665" y="680"/>
                  <a:pt x="1057" y="613"/>
                  <a:pt x="1449" y="534"/>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8"/>
          <p:cNvSpPr/>
          <p:nvPr/>
        </p:nvSpPr>
        <p:spPr>
          <a:xfrm>
            <a:off x="4816532" y="4279155"/>
            <a:ext cx="18" cy="5773"/>
          </a:xfrm>
          <a:custGeom>
            <a:avLst/>
            <a:gdLst/>
            <a:ahLst/>
            <a:cxnLst/>
            <a:rect l="l" t="t" r="r" b="b"/>
            <a:pathLst>
              <a:path w="1" h="313" extrusionOk="0">
                <a:moveTo>
                  <a:pt x="1" y="1"/>
                </a:moveTo>
                <a:lnTo>
                  <a:pt x="1" y="312"/>
                </a:lnTo>
                <a:lnTo>
                  <a:pt x="1" y="312"/>
                </a:lnTo>
                <a:lnTo>
                  <a:pt x="1" y="1"/>
                </a:lnTo>
                <a:lnTo>
                  <a:pt x="1" y="1"/>
                </a:lnTo>
                <a:lnTo>
                  <a:pt x="1" y="1"/>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8"/>
          <p:cNvSpPr/>
          <p:nvPr/>
        </p:nvSpPr>
        <p:spPr>
          <a:xfrm>
            <a:off x="4774463" y="4292545"/>
            <a:ext cx="26155" cy="10863"/>
          </a:xfrm>
          <a:custGeom>
            <a:avLst/>
            <a:gdLst/>
            <a:ahLst/>
            <a:cxnLst/>
            <a:rect l="l" t="t" r="r" b="b"/>
            <a:pathLst>
              <a:path w="1418" h="589" extrusionOk="0">
                <a:moveTo>
                  <a:pt x="1417" y="1"/>
                </a:moveTo>
                <a:lnTo>
                  <a:pt x="1417" y="1"/>
                </a:lnTo>
                <a:cubicBezTo>
                  <a:pt x="1245" y="130"/>
                  <a:pt x="1042" y="230"/>
                  <a:pt x="835" y="312"/>
                </a:cubicBezTo>
                <a:lnTo>
                  <a:pt x="1003" y="312"/>
                </a:lnTo>
                <a:cubicBezTo>
                  <a:pt x="1141" y="139"/>
                  <a:pt x="1279" y="139"/>
                  <a:pt x="1417" y="1"/>
                </a:cubicBezTo>
                <a:close/>
                <a:moveTo>
                  <a:pt x="726" y="312"/>
                </a:moveTo>
                <a:cubicBezTo>
                  <a:pt x="415" y="450"/>
                  <a:pt x="138" y="450"/>
                  <a:pt x="0" y="588"/>
                </a:cubicBezTo>
                <a:cubicBezTo>
                  <a:pt x="242" y="508"/>
                  <a:pt x="543" y="427"/>
                  <a:pt x="835" y="312"/>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8"/>
          <p:cNvSpPr/>
          <p:nvPr/>
        </p:nvSpPr>
        <p:spPr>
          <a:xfrm>
            <a:off x="4813986" y="4284910"/>
            <a:ext cx="2564" cy="2564"/>
          </a:xfrm>
          <a:custGeom>
            <a:avLst/>
            <a:gdLst/>
            <a:ahLst/>
            <a:cxnLst/>
            <a:rect l="l" t="t" r="r" b="b"/>
            <a:pathLst>
              <a:path w="139" h="139" extrusionOk="0">
                <a:moveTo>
                  <a:pt x="139" y="0"/>
                </a:moveTo>
                <a:cubicBezTo>
                  <a:pt x="0" y="0"/>
                  <a:pt x="0" y="138"/>
                  <a:pt x="0" y="138"/>
                </a:cubicBezTo>
                <a:lnTo>
                  <a:pt x="139" y="0"/>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8"/>
          <p:cNvSpPr/>
          <p:nvPr/>
        </p:nvSpPr>
        <p:spPr>
          <a:xfrm>
            <a:off x="3592562" y="3527579"/>
            <a:ext cx="18" cy="18"/>
          </a:xfrm>
          <a:custGeom>
            <a:avLst/>
            <a:gdLst/>
            <a:ahLst/>
            <a:cxnLst/>
            <a:rect l="l" t="t" r="r" b="b"/>
            <a:pathLst>
              <a:path w="1" h="1" extrusionOk="0">
                <a:moveTo>
                  <a:pt x="0" y="1"/>
                </a:moveTo>
                <a:lnTo>
                  <a:pt x="0" y="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8"/>
          <p:cNvSpPr/>
          <p:nvPr/>
        </p:nvSpPr>
        <p:spPr>
          <a:xfrm>
            <a:off x="3605306" y="3533315"/>
            <a:ext cx="3209" cy="2582"/>
          </a:xfrm>
          <a:custGeom>
            <a:avLst/>
            <a:gdLst/>
            <a:ahLst/>
            <a:cxnLst/>
            <a:rect l="l" t="t" r="r" b="b"/>
            <a:pathLst>
              <a:path w="174" h="140" extrusionOk="0">
                <a:moveTo>
                  <a:pt x="1" y="1"/>
                </a:moveTo>
                <a:lnTo>
                  <a:pt x="1" y="139"/>
                </a:lnTo>
                <a:lnTo>
                  <a:pt x="1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8"/>
          <p:cNvSpPr/>
          <p:nvPr/>
        </p:nvSpPr>
        <p:spPr>
          <a:xfrm>
            <a:off x="3605306" y="3551813"/>
            <a:ext cx="18" cy="18"/>
          </a:xfrm>
          <a:custGeom>
            <a:avLst/>
            <a:gdLst/>
            <a:ahLst/>
            <a:cxnLst/>
            <a:rect l="l" t="t" r="r" b="b"/>
            <a:pathLst>
              <a:path w="1" h="1" extrusionOk="0">
                <a:moveTo>
                  <a:pt x="1" y="0"/>
                </a:moveTo>
                <a:lnTo>
                  <a:pt x="1" y="0"/>
                </a:lnTo>
                <a:lnTo>
                  <a:pt x="1" y="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7" name="Google Shape;977;p8"/>
          <p:cNvGrpSpPr/>
          <p:nvPr/>
        </p:nvGrpSpPr>
        <p:grpSpPr>
          <a:xfrm>
            <a:off x="3478236" y="3296581"/>
            <a:ext cx="1376489" cy="1381587"/>
            <a:chOff x="3972921" y="3209840"/>
            <a:chExt cx="1340301" cy="1345527"/>
          </a:xfrm>
        </p:grpSpPr>
        <p:sp>
          <p:nvSpPr>
            <p:cNvPr id="978" name="Google Shape;978;p8"/>
            <p:cNvSpPr/>
            <p:nvPr/>
          </p:nvSpPr>
          <p:spPr>
            <a:xfrm>
              <a:off x="3972921" y="3589766"/>
              <a:ext cx="1340301" cy="965601"/>
            </a:xfrm>
            <a:custGeom>
              <a:avLst/>
              <a:gdLst/>
              <a:ahLst/>
              <a:cxnLst/>
              <a:rect l="l" t="t" r="r" b="b"/>
              <a:pathLst>
                <a:path w="74627" h="53764" extrusionOk="0">
                  <a:moveTo>
                    <a:pt x="2040" y="0"/>
                  </a:moveTo>
                  <a:cubicBezTo>
                    <a:pt x="1452" y="0"/>
                    <a:pt x="1038" y="138"/>
                    <a:pt x="588" y="449"/>
                  </a:cubicBezTo>
                  <a:cubicBezTo>
                    <a:pt x="174" y="1002"/>
                    <a:pt x="1" y="1728"/>
                    <a:pt x="174" y="2316"/>
                  </a:cubicBezTo>
                  <a:cubicBezTo>
                    <a:pt x="3457" y="14137"/>
                    <a:pt x="7087" y="25924"/>
                    <a:pt x="11096" y="37469"/>
                  </a:cubicBezTo>
                  <a:cubicBezTo>
                    <a:pt x="11545" y="39024"/>
                    <a:pt x="11960" y="40614"/>
                    <a:pt x="12548" y="42066"/>
                  </a:cubicBezTo>
                  <a:cubicBezTo>
                    <a:pt x="13135" y="44070"/>
                    <a:pt x="13689" y="45937"/>
                    <a:pt x="14414" y="47665"/>
                  </a:cubicBezTo>
                  <a:cubicBezTo>
                    <a:pt x="15140" y="49255"/>
                    <a:pt x="15866" y="50983"/>
                    <a:pt x="17145" y="52159"/>
                  </a:cubicBezTo>
                  <a:cubicBezTo>
                    <a:pt x="18458" y="53438"/>
                    <a:pt x="20325" y="53714"/>
                    <a:pt x="21915" y="53714"/>
                  </a:cubicBezTo>
                  <a:cubicBezTo>
                    <a:pt x="22344" y="53749"/>
                    <a:pt x="22768" y="53764"/>
                    <a:pt x="23189" y="53764"/>
                  </a:cubicBezTo>
                  <a:cubicBezTo>
                    <a:pt x="24872" y="53764"/>
                    <a:pt x="26498" y="53521"/>
                    <a:pt x="28102" y="53299"/>
                  </a:cubicBezTo>
                  <a:cubicBezTo>
                    <a:pt x="29830" y="53023"/>
                    <a:pt x="31420" y="52712"/>
                    <a:pt x="33149" y="52435"/>
                  </a:cubicBezTo>
                  <a:cubicBezTo>
                    <a:pt x="34428" y="52297"/>
                    <a:pt x="35741" y="52297"/>
                    <a:pt x="37020" y="52159"/>
                  </a:cubicBezTo>
                  <a:cubicBezTo>
                    <a:pt x="38886" y="51986"/>
                    <a:pt x="40615" y="51986"/>
                    <a:pt x="42516" y="51848"/>
                  </a:cubicBezTo>
                  <a:cubicBezTo>
                    <a:pt x="45972" y="51571"/>
                    <a:pt x="49429" y="51122"/>
                    <a:pt x="52885" y="49981"/>
                  </a:cubicBezTo>
                  <a:cubicBezTo>
                    <a:pt x="54441" y="49393"/>
                    <a:pt x="56031" y="48529"/>
                    <a:pt x="57483" y="47527"/>
                  </a:cubicBezTo>
                  <a:cubicBezTo>
                    <a:pt x="58347" y="46974"/>
                    <a:pt x="59073" y="46386"/>
                    <a:pt x="59798" y="45799"/>
                  </a:cubicBezTo>
                  <a:cubicBezTo>
                    <a:pt x="60351" y="45073"/>
                    <a:pt x="61077" y="44520"/>
                    <a:pt x="61665" y="43794"/>
                  </a:cubicBezTo>
                  <a:cubicBezTo>
                    <a:pt x="63808" y="41616"/>
                    <a:pt x="65986" y="39335"/>
                    <a:pt x="67714" y="36881"/>
                  </a:cubicBezTo>
                  <a:cubicBezTo>
                    <a:pt x="69580" y="36604"/>
                    <a:pt x="71309" y="36155"/>
                    <a:pt x="73175" y="35879"/>
                  </a:cubicBezTo>
                  <a:cubicBezTo>
                    <a:pt x="73901" y="35740"/>
                    <a:pt x="74489" y="34876"/>
                    <a:pt x="74489" y="34012"/>
                  </a:cubicBezTo>
                  <a:cubicBezTo>
                    <a:pt x="74627" y="33286"/>
                    <a:pt x="74316" y="32422"/>
                    <a:pt x="74039" y="31696"/>
                  </a:cubicBezTo>
                  <a:cubicBezTo>
                    <a:pt x="73763" y="30970"/>
                    <a:pt x="73175" y="30383"/>
                    <a:pt x="72588" y="29830"/>
                  </a:cubicBezTo>
                  <a:cubicBezTo>
                    <a:pt x="72173" y="29519"/>
                    <a:pt x="71723" y="29242"/>
                    <a:pt x="71170" y="29242"/>
                  </a:cubicBezTo>
                  <a:cubicBezTo>
                    <a:pt x="70721" y="29242"/>
                    <a:pt x="70168" y="29519"/>
                    <a:pt x="69857" y="29830"/>
                  </a:cubicBezTo>
                  <a:cubicBezTo>
                    <a:pt x="69131" y="30556"/>
                    <a:pt x="68993" y="31834"/>
                    <a:pt x="69857" y="32560"/>
                  </a:cubicBezTo>
                  <a:cubicBezTo>
                    <a:pt x="69719" y="32699"/>
                    <a:pt x="69580" y="32699"/>
                    <a:pt x="69442" y="32699"/>
                  </a:cubicBezTo>
                  <a:cubicBezTo>
                    <a:pt x="69304" y="32284"/>
                    <a:pt x="68993" y="31973"/>
                    <a:pt x="68578" y="31696"/>
                  </a:cubicBezTo>
                  <a:cubicBezTo>
                    <a:pt x="68311" y="31558"/>
                    <a:pt x="68015" y="31491"/>
                    <a:pt x="67717" y="31491"/>
                  </a:cubicBezTo>
                  <a:cubicBezTo>
                    <a:pt x="67048" y="31491"/>
                    <a:pt x="66368" y="31824"/>
                    <a:pt x="65986" y="32422"/>
                  </a:cubicBezTo>
                  <a:cubicBezTo>
                    <a:pt x="65847" y="32837"/>
                    <a:pt x="65536" y="33148"/>
                    <a:pt x="65398" y="33563"/>
                  </a:cubicBezTo>
                  <a:cubicBezTo>
                    <a:pt x="65121" y="33701"/>
                    <a:pt x="64983" y="34012"/>
                    <a:pt x="64810" y="34150"/>
                  </a:cubicBezTo>
                  <a:cubicBezTo>
                    <a:pt x="64672" y="34289"/>
                    <a:pt x="64672" y="34427"/>
                    <a:pt x="64672" y="34565"/>
                  </a:cubicBezTo>
                  <a:cubicBezTo>
                    <a:pt x="64396" y="34876"/>
                    <a:pt x="64119" y="35291"/>
                    <a:pt x="63946" y="35567"/>
                  </a:cubicBezTo>
                  <a:cubicBezTo>
                    <a:pt x="62806" y="37019"/>
                    <a:pt x="61527" y="38471"/>
                    <a:pt x="60213" y="39888"/>
                  </a:cubicBezTo>
                  <a:cubicBezTo>
                    <a:pt x="58934" y="41202"/>
                    <a:pt x="57621" y="42653"/>
                    <a:pt x="56031" y="43932"/>
                  </a:cubicBezTo>
                  <a:cubicBezTo>
                    <a:pt x="54890" y="44796"/>
                    <a:pt x="53750" y="45384"/>
                    <a:pt x="52436" y="45937"/>
                  </a:cubicBezTo>
                  <a:cubicBezTo>
                    <a:pt x="50293" y="46801"/>
                    <a:pt x="47977" y="47389"/>
                    <a:pt x="45661" y="47665"/>
                  </a:cubicBezTo>
                  <a:cubicBezTo>
                    <a:pt x="42066" y="48115"/>
                    <a:pt x="38610" y="48253"/>
                    <a:pt x="35015" y="48391"/>
                  </a:cubicBezTo>
                  <a:cubicBezTo>
                    <a:pt x="32146" y="48702"/>
                    <a:pt x="29381" y="49255"/>
                    <a:pt x="26650" y="49566"/>
                  </a:cubicBezTo>
                  <a:cubicBezTo>
                    <a:pt x="25284" y="49769"/>
                    <a:pt x="23918" y="49897"/>
                    <a:pt x="22551" y="49897"/>
                  </a:cubicBezTo>
                  <a:cubicBezTo>
                    <a:pt x="22051" y="49897"/>
                    <a:pt x="21551" y="49880"/>
                    <a:pt x="21051" y="49843"/>
                  </a:cubicBezTo>
                  <a:cubicBezTo>
                    <a:pt x="20602" y="49843"/>
                    <a:pt x="20325" y="49705"/>
                    <a:pt x="20048" y="49566"/>
                  </a:cubicBezTo>
                  <a:lnTo>
                    <a:pt x="19737" y="49566"/>
                  </a:lnTo>
                  <a:cubicBezTo>
                    <a:pt x="19737" y="49393"/>
                    <a:pt x="19599" y="49255"/>
                    <a:pt x="19461" y="49117"/>
                  </a:cubicBezTo>
                  <a:cubicBezTo>
                    <a:pt x="18873" y="48253"/>
                    <a:pt x="18458" y="47389"/>
                    <a:pt x="18009" y="46525"/>
                  </a:cubicBezTo>
                  <a:cubicBezTo>
                    <a:pt x="17007" y="43932"/>
                    <a:pt x="16281" y="41340"/>
                    <a:pt x="15417" y="38609"/>
                  </a:cubicBezTo>
                  <a:cubicBezTo>
                    <a:pt x="15002" y="37157"/>
                    <a:pt x="14553" y="35879"/>
                    <a:pt x="14000" y="34427"/>
                  </a:cubicBezTo>
                  <a:cubicBezTo>
                    <a:pt x="13274" y="32284"/>
                    <a:pt x="12548" y="29968"/>
                    <a:pt x="11822" y="27790"/>
                  </a:cubicBezTo>
                  <a:cubicBezTo>
                    <a:pt x="9368" y="20186"/>
                    <a:pt x="7087" y="12685"/>
                    <a:pt x="4909" y="5047"/>
                  </a:cubicBezTo>
                  <a:lnTo>
                    <a:pt x="4909" y="5047"/>
                  </a:lnTo>
                  <a:cubicBezTo>
                    <a:pt x="5047" y="5185"/>
                    <a:pt x="5358" y="5323"/>
                    <a:pt x="5497" y="5496"/>
                  </a:cubicBezTo>
                  <a:cubicBezTo>
                    <a:pt x="5635" y="5496"/>
                    <a:pt x="5635" y="5634"/>
                    <a:pt x="5773" y="5634"/>
                  </a:cubicBezTo>
                  <a:cubicBezTo>
                    <a:pt x="6222" y="6049"/>
                    <a:pt x="6499" y="6187"/>
                    <a:pt x="7087" y="6187"/>
                  </a:cubicBezTo>
                  <a:cubicBezTo>
                    <a:pt x="7640" y="6187"/>
                    <a:pt x="8089" y="6049"/>
                    <a:pt x="8504" y="5634"/>
                  </a:cubicBezTo>
                  <a:cubicBezTo>
                    <a:pt x="8815" y="5323"/>
                    <a:pt x="8953" y="4770"/>
                    <a:pt x="8953" y="4321"/>
                  </a:cubicBezTo>
                  <a:cubicBezTo>
                    <a:pt x="8953" y="3906"/>
                    <a:pt x="8815" y="3318"/>
                    <a:pt x="8504" y="2904"/>
                  </a:cubicBezTo>
                  <a:cubicBezTo>
                    <a:pt x="6775" y="1452"/>
                    <a:pt x="4771" y="449"/>
                    <a:pt x="2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8"/>
            <p:cNvSpPr/>
            <p:nvPr/>
          </p:nvSpPr>
          <p:spPr>
            <a:xfrm>
              <a:off x="4081561" y="3432077"/>
              <a:ext cx="129761" cy="229295"/>
            </a:xfrm>
            <a:custGeom>
              <a:avLst/>
              <a:gdLst/>
              <a:ahLst/>
              <a:cxnLst/>
              <a:rect l="l" t="t" r="r" b="b"/>
              <a:pathLst>
                <a:path w="7225" h="12767" extrusionOk="0">
                  <a:moveTo>
                    <a:pt x="1452" y="1"/>
                  </a:moveTo>
                  <a:cubicBezTo>
                    <a:pt x="1038" y="139"/>
                    <a:pt x="588" y="450"/>
                    <a:pt x="312" y="865"/>
                  </a:cubicBezTo>
                  <a:cubicBezTo>
                    <a:pt x="1" y="1452"/>
                    <a:pt x="1" y="1867"/>
                    <a:pt x="173" y="2455"/>
                  </a:cubicBezTo>
                  <a:cubicBezTo>
                    <a:pt x="726" y="5773"/>
                    <a:pt x="2040" y="8780"/>
                    <a:pt x="3630" y="11822"/>
                  </a:cubicBezTo>
                  <a:cubicBezTo>
                    <a:pt x="3903" y="12481"/>
                    <a:pt x="4565" y="12767"/>
                    <a:pt x="5232" y="12767"/>
                  </a:cubicBezTo>
                  <a:cubicBezTo>
                    <a:pt x="5579" y="12767"/>
                    <a:pt x="5927" y="12690"/>
                    <a:pt x="6222" y="12548"/>
                  </a:cubicBezTo>
                  <a:cubicBezTo>
                    <a:pt x="6637" y="12237"/>
                    <a:pt x="6914" y="11822"/>
                    <a:pt x="7086" y="11372"/>
                  </a:cubicBezTo>
                  <a:cubicBezTo>
                    <a:pt x="7225" y="10819"/>
                    <a:pt x="7086" y="10370"/>
                    <a:pt x="6775" y="9955"/>
                  </a:cubicBezTo>
                  <a:cubicBezTo>
                    <a:pt x="6361" y="8918"/>
                    <a:pt x="5911" y="8054"/>
                    <a:pt x="5496" y="7052"/>
                  </a:cubicBezTo>
                  <a:cubicBezTo>
                    <a:pt x="4771" y="5185"/>
                    <a:pt x="4183" y="3319"/>
                    <a:pt x="3768" y="1314"/>
                  </a:cubicBezTo>
                  <a:cubicBezTo>
                    <a:pt x="3768" y="865"/>
                    <a:pt x="3319" y="450"/>
                    <a:pt x="2904" y="277"/>
                  </a:cubicBezTo>
                  <a:cubicBezTo>
                    <a:pt x="2593" y="1"/>
                    <a:pt x="2316" y="1"/>
                    <a:pt x="2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8"/>
            <p:cNvSpPr/>
            <p:nvPr/>
          </p:nvSpPr>
          <p:spPr>
            <a:xfrm>
              <a:off x="4353476" y="4166461"/>
              <a:ext cx="2496" cy="5621"/>
            </a:xfrm>
            <a:custGeom>
              <a:avLst/>
              <a:gdLst/>
              <a:ahLst/>
              <a:cxnLst/>
              <a:rect l="l" t="t" r="r" b="b"/>
              <a:pathLst>
                <a:path w="139" h="313" extrusionOk="0">
                  <a:moveTo>
                    <a:pt x="138" y="312"/>
                  </a:moveTo>
                  <a:cubicBezTo>
                    <a:pt x="0" y="312"/>
                    <a:pt x="0" y="174"/>
                    <a:pt x="0" y="1"/>
                  </a:cubicBezTo>
                  <a:cubicBezTo>
                    <a:pt x="0" y="174"/>
                    <a:pt x="0" y="312"/>
                    <a:pt x="138" y="312"/>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8"/>
            <p:cNvSpPr/>
            <p:nvPr/>
          </p:nvSpPr>
          <p:spPr>
            <a:xfrm>
              <a:off x="4810989" y="4280687"/>
              <a:ext cx="21121" cy="2514"/>
            </a:xfrm>
            <a:custGeom>
              <a:avLst/>
              <a:gdLst/>
              <a:ahLst/>
              <a:cxnLst/>
              <a:rect l="l" t="t" r="r" b="b"/>
              <a:pathLst>
                <a:path w="1176" h="140" extrusionOk="0">
                  <a:moveTo>
                    <a:pt x="1176" y="1"/>
                  </a:moveTo>
                  <a:lnTo>
                    <a:pt x="1176" y="1"/>
                  </a:lnTo>
                  <a:cubicBezTo>
                    <a:pt x="865" y="139"/>
                    <a:pt x="450" y="139"/>
                    <a:pt x="1" y="139"/>
                  </a:cubicBezTo>
                  <a:lnTo>
                    <a:pt x="1038" y="139"/>
                  </a:lnTo>
                  <a:lnTo>
                    <a:pt x="1176"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8"/>
            <p:cNvSpPr/>
            <p:nvPr/>
          </p:nvSpPr>
          <p:spPr>
            <a:xfrm>
              <a:off x="4154192" y="3669831"/>
              <a:ext cx="18" cy="5621"/>
            </a:xfrm>
            <a:custGeom>
              <a:avLst/>
              <a:gdLst/>
              <a:ahLst/>
              <a:cxnLst/>
              <a:rect l="l" t="t" r="r" b="b"/>
              <a:pathLst>
                <a:path w="1" h="313" extrusionOk="0">
                  <a:moveTo>
                    <a:pt x="1" y="1"/>
                  </a:moveTo>
                  <a:lnTo>
                    <a:pt x="1" y="312"/>
                  </a:lnTo>
                  <a:lnTo>
                    <a:pt x="1" y="312"/>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8"/>
            <p:cNvSpPr/>
            <p:nvPr/>
          </p:nvSpPr>
          <p:spPr>
            <a:xfrm>
              <a:off x="4400028" y="4262691"/>
              <a:ext cx="4993" cy="9950"/>
            </a:xfrm>
            <a:custGeom>
              <a:avLst/>
              <a:gdLst/>
              <a:ahLst/>
              <a:cxnLst/>
              <a:rect l="l" t="t" r="r" b="b"/>
              <a:pathLst>
                <a:path w="278" h="554" extrusionOk="0">
                  <a:moveTo>
                    <a:pt x="1" y="1"/>
                  </a:moveTo>
                  <a:lnTo>
                    <a:pt x="1" y="1"/>
                  </a:lnTo>
                  <a:cubicBezTo>
                    <a:pt x="139" y="277"/>
                    <a:pt x="277" y="415"/>
                    <a:pt x="277" y="554"/>
                  </a:cubicBezTo>
                  <a:cubicBezTo>
                    <a:pt x="277" y="277"/>
                    <a:pt x="139" y="139"/>
                    <a:pt x="1" y="1"/>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8"/>
            <p:cNvSpPr/>
            <p:nvPr/>
          </p:nvSpPr>
          <p:spPr>
            <a:xfrm>
              <a:off x="4407482" y="4272623"/>
              <a:ext cx="18" cy="2496"/>
            </a:xfrm>
            <a:custGeom>
              <a:avLst/>
              <a:gdLst/>
              <a:ahLst/>
              <a:cxnLst/>
              <a:rect l="l" t="t" r="r" b="b"/>
              <a:pathLst>
                <a:path w="1" h="139" extrusionOk="0">
                  <a:moveTo>
                    <a:pt x="0" y="1"/>
                  </a:moveTo>
                  <a:lnTo>
                    <a:pt x="0" y="1"/>
                  </a:lnTo>
                  <a:lnTo>
                    <a:pt x="0" y="139"/>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8"/>
            <p:cNvSpPr/>
            <p:nvPr/>
          </p:nvSpPr>
          <p:spPr>
            <a:xfrm>
              <a:off x="4756983" y="4288140"/>
              <a:ext cx="4975" cy="18"/>
            </a:xfrm>
            <a:custGeom>
              <a:avLst/>
              <a:gdLst/>
              <a:ahLst/>
              <a:cxnLst/>
              <a:rect l="l" t="t" r="r" b="b"/>
              <a:pathLst>
                <a:path w="277" h="1" extrusionOk="0">
                  <a:moveTo>
                    <a:pt x="277" y="1"/>
                  </a:moveTo>
                  <a:lnTo>
                    <a:pt x="0" y="1"/>
                  </a:lnTo>
                  <a:lnTo>
                    <a:pt x="139"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8"/>
            <p:cNvSpPr/>
            <p:nvPr/>
          </p:nvSpPr>
          <p:spPr>
            <a:xfrm>
              <a:off x="4311880" y="4073357"/>
              <a:ext cx="18" cy="5604"/>
            </a:xfrm>
            <a:custGeom>
              <a:avLst/>
              <a:gdLst/>
              <a:ahLst/>
              <a:cxnLst/>
              <a:rect l="l" t="t" r="r" b="b"/>
              <a:pathLst>
                <a:path w="1" h="312" extrusionOk="0">
                  <a:moveTo>
                    <a:pt x="0" y="311"/>
                  </a:moveTo>
                  <a:lnTo>
                    <a:pt x="0" y="0"/>
                  </a:lnTo>
                  <a:lnTo>
                    <a:pt x="0" y="31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8"/>
            <p:cNvSpPr/>
            <p:nvPr/>
          </p:nvSpPr>
          <p:spPr>
            <a:xfrm>
              <a:off x="4249793" y="3928707"/>
              <a:ext cx="18" cy="18"/>
            </a:xfrm>
            <a:custGeom>
              <a:avLst/>
              <a:gdLst/>
              <a:ahLst/>
              <a:cxnLst/>
              <a:rect l="l" t="t" r="r" b="b"/>
              <a:pathLst>
                <a:path w="1" h="1" extrusionOk="0">
                  <a:moveTo>
                    <a:pt x="1" y="1"/>
                  </a:moveTo>
                  <a:lnTo>
                    <a:pt x="1" y="1"/>
                  </a:lnTo>
                  <a:lnTo>
                    <a:pt x="1"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8"/>
            <p:cNvSpPr/>
            <p:nvPr/>
          </p:nvSpPr>
          <p:spPr>
            <a:xfrm>
              <a:off x="4239861" y="3897672"/>
              <a:ext cx="9950" cy="31053"/>
            </a:xfrm>
            <a:custGeom>
              <a:avLst/>
              <a:gdLst/>
              <a:ahLst/>
              <a:cxnLst/>
              <a:rect l="l" t="t" r="r" b="b"/>
              <a:pathLst>
                <a:path w="554" h="1729" extrusionOk="0">
                  <a:moveTo>
                    <a:pt x="1" y="0"/>
                  </a:moveTo>
                  <a:cubicBezTo>
                    <a:pt x="139" y="588"/>
                    <a:pt x="416" y="1141"/>
                    <a:pt x="554" y="1729"/>
                  </a:cubicBezTo>
                  <a:lnTo>
                    <a:pt x="554" y="1729"/>
                  </a:lnTo>
                  <a:cubicBezTo>
                    <a:pt x="416" y="1141"/>
                    <a:pt x="139" y="588"/>
                    <a:pt x="1" y="0"/>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8"/>
            <p:cNvSpPr/>
            <p:nvPr/>
          </p:nvSpPr>
          <p:spPr>
            <a:xfrm>
              <a:off x="4860648" y="4296222"/>
              <a:ext cx="4993" cy="18"/>
            </a:xfrm>
            <a:custGeom>
              <a:avLst/>
              <a:gdLst/>
              <a:ahLst/>
              <a:cxnLst/>
              <a:rect l="l" t="t" r="r" b="b"/>
              <a:pathLst>
                <a:path w="278" h="1" extrusionOk="0">
                  <a:moveTo>
                    <a:pt x="277" y="0"/>
                  </a:moveTo>
                  <a:lnTo>
                    <a:pt x="1"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8"/>
            <p:cNvSpPr/>
            <p:nvPr/>
          </p:nvSpPr>
          <p:spPr>
            <a:xfrm>
              <a:off x="4280846" y="4003815"/>
              <a:ext cx="18" cy="2514"/>
            </a:xfrm>
            <a:custGeom>
              <a:avLst/>
              <a:gdLst/>
              <a:ahLst/>
              <a:cxnLst/>
              <a:rect l="l" t="t" r="r" b="b"/>
              <a:pathLst>
                <a:path w="1" h="140" extrusionOk="0">
                  <a:moveTo>
                    <a:pt x="0" y="139"/>
                  </a:moveTo>
                  <a:lnTo>
                    <a:pt x="0" y="1"/>
                  </a:lnTo>
                  <a:lnTo>
                    <a:pt x="0" y="139"/>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8"/>
            <p:cNvSpPr/>
            <p:nvPr/>
          </p:nvSpPr>
          <p:spPr>
            <a:xfrm>
              <a:off x="4925214" y="4283183"/>
              <a:ext cx="18" cy="18"/>
            </a:xfrm>
            <a:custGeom>
              <a:avLst/>
              <a:gdLst/>
              <a:ahLst/>
              <a:cxnLst/>
              <a:rect l="l" t="t" r="r" b="b"/>
              <a:pathLst>
                <a:path w="1" h="1" extrusionOk="0">
                  <a:moveTo>
                    <a:pt x="1" y="0"/>
                  </a:moveTo>
                  <a:lnTo>
                    <a:pt x="1" y="0"/>
                  </a:lnTo>
                  <a:lnTo>
                    <a:pt x="1"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8"/>
            <p:cNvSpPr/>
            <p:nvPr/>
          </p:nvSpPr>
          <p:spPr>
            <a:xfrm>
              <a:off x="4208826" y="3820067"/>
              <a:ext cx="4975" cy="13057"/>
            </a:xfrm>
            <a:custGeom>
              <a:avLst/>
              <a:gdLst/>
              <a:ahLst/>
              <a:cxnLst/>
              <a:rect l="l" t="t" r="r" b="b"/>
              <a:pathLst>
                <a:path w="277" h="727" extrusionOk="0">
                  <a:moveTo>
                    <a:pt x="0" y="1"/>
                  </a:moveTo>
                  <a:lnTo>
                    <a:pt x="139" y="588"/>
                  </a:lnTo>
                  <a:cubicBezTo>
                    <a:pt x="139" y="588"/>
                    <a:pt x="139" y="727"/>
                    <a:pt x="277" y="727"/>
                  </a:cubicBezTo>
                  <a:lnTo>
                    <a:pt x="0"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8"/>
            <p:cNvSpPr/>
            <p:nvPr/>
          </p:nvSpPr>
          <p:spPr>
            <a:xfrm>
              <a:off x="5049372" y="4247191"/>
              <a:ext cx="2496" cy="4957"/>
            </a:xfrm>
            <a:custGeom>
              <a:avLst/>
              <a:gdLst/>
              <a:ahLst/>
              <a:cxnLst/>
              <a:rect l="l" t="t" r="r" b="b"/>
              <a:pathLst>
                <a:path w="139" h="276" extrusionOk="0">
                  <a:moveTo>
                    <a:pt x="139" y="1"/>
                  </a:moveTo>
                  <a:cubicBezTo>
                    <a:pt x="138" y="138"/>
                    <a:pt x="1" y="138"/>
                    <a:pt x="1" y="276"/>
                  </a:cubicBezTo>
                  <a:cubicBezTo>
                    <a:pt x="1" y="276"/>
                    <a:pt x="138" y="138"/>
                    <a:pt x="139" y="1"/>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8"/>
            <p:cNvSpPr/>
            <p:nvPr/>
          </p:nvSpPr>
          <p:spPr>
            <a:xfrm>
              <a:off x="4886116" y="4283183"/>
              <a:ext cx="39117" cy="7453"/>
            </a:xfrm>
            <a:custGeom>
              <a:avLst/>
              <a:gdLst/>
              <a:ahLst/>
              <a:cxnLst/>
              <a:rect l="l" t="t" r="r" b="b"/>
              <a:pathLst>
                <a:path w="2178" h="415" extrusionOk="0">
                  <a:moveTo>
                    <a:pt x="2178" y="0"/>
                  </a:moveTo>
                  <a:cubicBezTo>
                    <a:pt x="2068" y="0"/>
                    <a:pt x="1937" y="0"/>
                    <a:pt x="1819" y="68"/>
                  </a:cubicBezTo>
                  <a:lnTo>
                    <a:pt x="1819" y="68"/>
                  </a:lnTo>
                  <a:cubicBezTo>
                    <a:pt x="1939" y="46"/>
                    <a:pt x="2058" y="23"/>
                    <a:pt x="2178" y="0"/>
                  </a:cubicBezTo>
                  <a:close/>
                  <a:moveTo>
                    <a:pt x="1819" y="68"/>
                  </a:moveTo>
                  <a:cubicBezTo>
                    <a:pt x="1663" y="98"/>
                    <a:pt x="1506" y="128"/>
                    <a:pt x="1349" y="158"/>
                  </a:cubicBezTo>
                  <a:lnTo>
                    <a:pt x="1349" y="158"/>
                  </a:lnTo>
                  <a:cubicBezTo>
                    <a:pt x="1477" y="145"/>
                    <a:pt x="1604" y="138"/>
                    <a:pt x="1728" y="138"/>
                  </a:cubicBezTo>
                  <a:cubicBezTo>
                    <a:pt x="1757" y="109"/>
                    <a:pt x="1788" y="87"/>
                    <a:pt x="1819" y="68"/>
                  </a:cubicBezTo>
                  <a:close/>
                  <a:moveTo>
                    <a:pt x="1349" y="158"/>
                  </a:moveTo>
                  <a:cubicBezTo>
                    <a:pt x="910" y="201"/>
                    <a:pt x="455" y="308"/>
                    <a:pt x="0" y="415"/>
                  </a:cubicBezTo>
                  <a:cubicBezTo>
                    <a:pt x="450" y="329"/>
                    <a:pt x="900" y="244"/>
                    <a:pt x="1349" y="158"/>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8"/>
            <p:cNvSpPr/>
            <p:nvPr/>
          </p:nvSpPr>
          <p:spPr>
            <a:xfrm>
              <a:off x="4311880" y="4078942"/>
              <a:ext cx="18" cy="18"/>
            </a:xfrm>
            <a:custGeom>
              <a:avLst/>
              <a:gdLst/>
              <a:ahLst/>
              <a:cxnLst/>
              <a:rect l="l" t="t" r="r" b="b"/>
              <a:pathLst>
                <a:path w="1" h="1" extrusionOk="0">
                  <a:moveTo>
                    <a:pt x="0" y="0"/>
                  </a:moveTo>
                  <a:lnTo>
                    <a:pt x="0"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8"/>
            <p:cNvSpPr/>
            <p:nvPr/>
          </p:nvSpPr>
          <p:spPr>
            <a:xfrm>
              <a:off x="5000341" y="4309243"/>
              <a:ext cx="7453" cy="18032"/>
            </a:xfrm>
            <a:custGeom>
              <a:avLst/>
              <a:gdLst/>
              <a:ahLst/>
              <a:cxnLst/>
              <a:rect l="l" t="t" r="r" b="b"/>
              <a:pathLst>
                <a:path w="415" h="1004" extrusionOk="0">
                  <a:moveTo>
                    <a:pt x="415" y="1"/>
                  </a:moveTo>
                  <a:cubicBezTo>
                    <a:pt x="277" y="277"/>
                    <a:pt x="138" y="416"/>
                    <a:pt x="138" y="554"/>
                  </a:cubicBezTo>
                  <a:cubicBezTo>
                    <a:pt x="0" y="554"/>
                    <a:pt x="0" y="692"/>
                    <a:pt x="0" y="692"/>
                  </a:cubicBezTo>
                  <a:lnTo>
                    <a:pt x="0" y="1003"/>
                  </a:lnTo>
                  <a:cubicBezTo>
                    <a:pt x="138" y="692"/>
                    <a:pt x="277" y="416"/>
                    <a:pt x="415" y="139"/>
                  </a:cubicBezTo>
                  <a:lnTo>
                    <a:pt x="415"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8"/>
            <p:cNvSpPr/>
            <p:nvPr/>
          </p:nvSpPr>
          <p:spPr>
            <a:xfrm>
              <a:off x="4896658" y="4254627"/>
              <a:ext cx="4993" cy="2496"/>
            </a:xfrm>
            <a:custGeom>
              <a:avLst/>
              <a:gdLst/>
              <a:ahLst/>
              <a:cxnLst/>
              <a:rect l="l" t="t" r="r" b="b"/>
              <a:pathLst>
                <a:path w="278" h="139" extrusionOk="0">
                  <a:moveTo>
                    <a:pt x="277" y="0"/>
                  </a:moveTo>
                  <a:cubicBezTo>
                    <a:pt x="139" y="138"/>
                    <a:pt x="1" y="138"/>
                    <a:pt x="1" y="138"/>
                  </a:cubicBezTo>
                  <a:cubicBezTo>
                    <a:pt x="139" y="138"/>
                    <a:pt x="139" y="138"/>
                    <a:pt x="277" y="0"/>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8"/>
            <p:cNvSpPr/>
            <p:nvPr/>
          </p:nvSpPr>
          <p:spPr>
            <a:xfrm>
              <a:off x="4337958" y="4132948"/>
              <a:ext cx="2496" cy="5604"/>
            </a:xfrm>
            <a:custGeom>
              <a:avLst/>
              <a:gdLst/>
              <a:ahLst/>
              <a:cxnLst/>
              <a:rect l="l" t="t" r="r" b="b"/>
              <a:pathLst>
                <a:path w="139" h="312" extrusionOk="0">
                  <a:moveTo>
                    <a:pt x="0" y="0"/>
                  </a:moveTo>
                  <a:cubicBezTo>
                    <a:pt x="0" y="139"/>
                    <a:pt x="0" y="312"/>
                    <a:pt x="138" y="312"/>
                  </a:cubicBezTo>
                  <a:cubicBezTo>
                    <a:pt x="0" y="312"/>
                    <a:pt x="0" y="139"/>
                    <a:pt x="0" y="0"/>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8"/>
            <p:cNvSpPr/>
            <p:nvPr/>
          </p:nvSpPr>
          <p:spPr>
            <a:xfrm>
              <a:off x="4345394" y="4154051"/>
              <a:ext cx="18" cy="18"/>
            </a:xfrm>
            <a:custGeom>
              <a:avLst/>
              <a:gdLst/>
              <a:ahLst/>
              <a:cxnLst/>
              <a:rect l="l" t="t" r="r" b="b"/>
              <a:pathLst>
                <a:path w="1" h="1" extrusionOk="0">
                  <a:moveTo>
                    <a:pt x="1" y="1"/>
                  </a:moveTo>
                  <a:lnTo>
                    <a:pt x="1"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8"/>
            <p:cNvSpPr/>
            <p:nvPr/>
          </p:nvSpPr>
          <p:spPr>
            <a:xfrm>
              <a:off x="4994738" y="4239109"/>
              <a:ext cx="18" cy="18"/>
            </a:xfrm>
            <a:custGeom>
              <a:avLst/>
              <a:gdLst/>
              <a:ahLst/>
              <a:cxnLst/>
              <a:rect l="l" t="t" r="r" b="b"/>
              <a:pathLst>
                <a:path w="1" h="1" extrusionOk="0">
                  <a:moveTo>
                    <a:pt x="1" y="0"/>
                  </a:moveTo>
                  <a:lnTo>
                    <a:pt x="1" y="0"/>
                  </a:lnTo>
                  <a:lnTo>
                    <a:pt x="1" y="0"/>
                  </a:lnTo>
                  <a:lnTo>
                    <a:pt x="1"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8"/>
            <p:cNvSpPr/>
            <p:nvPr/>
          </p:nvSpPr>
          <p:spPr>
            <a:xfrm>
              <a:off x="4938253" y="4249652"/>
              <a:ext cx="9950" cy="18"/>
            </a:xfrm>
            <a:custGeom>
              <a:avLst/>
              <a:gdLst/>
              <a:ahLst/>
              <a:cxnLst/>
              <a:rect l="l" t="t" r="r" b="b"/>
              <a:pathLst>
                <a:path w="554" h="1" extrusionOk="0">
                  <a:moveTo>
                    <a:pt x="1" y="1"/>
                  </a:moveTo>
                  <a:lnTo>
                    <a:pt x="554" y="1"/>
                  </a:lnTo>
                  <a:lnTo>
                    <a:pt x="554" y="1"/>
                  </a:lnTo>
                  <a:lnTo>
                    <a:pt x="1"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8"/>
            <p:cNvSpPr/>
            <p:nvPr/>
          </p:nvSpPr>
          <p:spPr>
            <a:xfrm>
              <a:off x="4857559" y="4257105"/>
              <a:ext cx="36638" cy="5604"/>
            </a:xfrm>
            <a:custGeom>
              <a:avLst/>
              <a:gdLst/>
              <a:ahLst/>
              <a:cxnLst/>
              <a:rect l="l" t="t" r="r" b="b"/>
              <a:pathLst>
                <a:path w="2040" h="312" extrusionOk="0">
                  <a:moveTo>
                    <a:pt x="0" y="312"/>
                  </a:moveTo>
                  <a:cubicBezTo>
                    <a:pt x="726" y="139"/>
                    <a:pt x="1314" y="139"/>
                    <a:pt x="2039" y="0"/>
                  </a:cubicBezTo>
                  <a:lnTo>
                    <a:pt x="2039" y="0"/>
                  </a:lnTo>
                  <a:cubicBezTo>
                    <a:pt x="1314" y="139"/>
                    <a:pt x="726" y="139"/>
                    <a:pt x="0" y="312"/>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8"/>
            <p:cNvSpPr/>
            <p:nvPr/>
          </p:nvSpPr>
          <p:spPr>
            <a:xfrm>
              <a:off x="4779954" y="4285662"/>
              <a:ext cx="3125" cy="18"/>
            </a:xfrm>
            <a:custGeom>
              <a:avLst/>
              <a:gdLst/>
              <a:ahLst/>
              <a:cxnLst/>
              <a:rect l="l" t="t" r="r" b="b"/>
              <a:pathLst>
                <a:path w="174" h="1" extrusionOk="0">
                  <a:moveTo>
                    <a:pt x="0" y="0"/>
                  </a:moveTo>
                  <a:lnTo>
                    <a:pt x="173"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8"/>
            <p:cNvSpPr/>
            <p:nvPr/>
          </p:nvSpPr>
          <p:spPr>
            <a:xfrm>
              <a:off x="4930189" y="4440854"/>
              <a:ext cx="18" cy="2496"/>
            </a:xfrm>
            <a:custGeom>
              <a:avLst/>
              <a:gdLst/>
              <a:ahLst/>
              <a:cxnLst/>
              <a:rect l="l" t="t" r="r" b="b"/>
              <a:pathLst>
                <a:path w="1" h="139" extrusionOk="0">
                  <a:moveTo>
                    <a:pt x="0" y="139"/>
                  </a:moveTo>
                  <a:lnTo>
                    <a:pt x="0" y="139"/>
                  </a:lnTo>
                  <a:lnTo>
                    <a:pt x="0"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8"/>
            <p:cNvSpPr/>
            <p:nvPr/>
          </p:nvSpPr>
          <p:spPr>
            <a:xfrm>
              <a:off x="4422999" y="4270144"/>
              <a:ext cx="3125" cy="2496"/>
            </a:xfrm>
            <a:custGeom>
              <a:avLst/>
              <a:gdLst/>
              <a:ahLst/>
              <a:cxnLst/>
              <a:rect l="l" t="t" r="r" b="b"/>
              <a:pathLst>
                <a:path w="174" h="139" extrusionOk="0">
                  <a:moveTo>
                    <a:pt x="0" y="0"/>
                  </a:moveTo>
                  <a:lnTo>
                    <a:pt x="0" y="139"/>
                  </a:lnTo>
                  <a:lnTo>
                    <a:pt x="173" y="139"/>
                  </a:lnTo>
                  <a:cubicBezTo>
                    <a:pt x="173" y="139"/>
                    <a:pt x="0" y="139"/>
                    <a:pt x="0" y="0"/>
                  </a:cubicBez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8"/>
            <p:cNvSpPr/>
            <p:nvPr/>
          </p:nvSpPr>
          <p:spPr>
            <a:xfrm>
              <a:off x="4927693" y="4435897"/>
              <a:ext cx="2514" cy="18"/>
            </a:xfrm>
            <a:custGeom>
              <a:avLst/>
              <a:gdLst/>
              <a:ahLst/>
              <a:cxnLst/>
              <a:rect l="l" t="t" r="r" b="b"/>
              <a:pathLst>
                <a:path w="140" h="1" extrusionOk="0">
                  <a:moveTo>
                    <a:pt x="139" y="0"/>
                  </a:moveTo>
                  <a:lnTo>
                    <a:pt x="1" y="0"/>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8"/>
            <p:cNvSpPr/>
            <p:nvPr/>
          </p:nvSpPr>
          <p:spPr>
            <a:xfrm>
              <a:off x="4283324" y="4433401"/>
              <a:ext cx="18" cy="18"/>
            </a:xfrm>
            <a:custGeom>
              <a:avLst/>
              <a:gdLst/>
              <a:ahLst/>
              <a:cxnLst/>
              <a:rect l="l" t="t" r="r" b="b"/>
              <a:pathLst>
                <a:path w="1" h="1" extrusionOk="0">
                  <a:moveTo>
                    <a:pt x="0" y="1"/>
                  </a:moveTo>
                  <a:lnTo>
                    <a:pt x="0" y="1"/>
                  </a:lnTo>
                  <a:close/>
                </a:path>
              </a:pathLst>
            </a:custGeom>
            <a:solidFill>
              <a:srgbClr val="E9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8"/>
            <p:cNvSpPr/>
            <p:nvPr/>
          </p:nvSpPr>
          <p:spPr>
            <a:xfrm>
              <a:off x="5067386" y="4285662"/>
              <a:ext cx="18014" cy="23599"/>
            </a:xfrm>
            <a:custGeom>
              <a:avLst/>
              <a:gdLst/>
              <a:ahLst/>
              <a:cxnLst/>
              <a:rect l="l" t="t" r="r" b="b"/>
              <a:pathLst>
                <a:path w="1003" h="1314" extrusionOk="0">
                  <a:moveTo>
                    <a:pt x="864" y="0"/>
                  </a:moveTo>
                  <a:cubicBezTo>
                    <a:pt x="726" y="0"/>
                    <a:pt x="588" y="139"/>
                    <a:pt x="588" y="277"/>
                  </a:cubicBezTo>
                  <a:cubicBezTo>
                    <a:pt x="415" y="450"/>
                    <a:pt x="277" y="450"/>
                    <a:pt x="277" y="588"/>
                  </a:cubicBezTo>
                  <a:cubicBezTo>
                    <a:pt x="138" y="726"/>
                    <a:pt x="0" y="865"/>
                    <a:pt x="0" y="1003"/>
                  </a:cubicBezTo>
                  <a:lnTo>
                    <a:pt x="0" y="1314"/>
                  </a:lnTo>
                  <a:cubicBezTo>
                    <a:pt x="277" y="865"/>
                    <a:pt x="588" y="450"/>
                    <a:pt x="1002" y="139"/>
                  </a:cubicBezTo>
                  <a:lnTo>
                    <a:pt x="864" y="0"/>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8"/>
            <p:cNvSpPr/>
            <p:nvPr/>
          </p:nvSpPr>
          <p:spPr>
            <a:xfrm>
              <a:off x="5098421" y="4257105"/>
              <a:ext cx="13057" cy="15535"/>
            </a:xfrm>
            <a:custGeom>
              <a:avLst/>
              <a:gdLst/>
              <a:ahLst/>
              <a:cxnLst/>
              <a:rect l="l" t="t" r="r" b="b"/>
              <a:pathLst>
                <a:path w="727" h="865" extrusionOk="0">
                  <a:moveTo>
                    <a:pt x="726" y="0"/>
                  </a:moveTo>
                  <a:lnTo>
                    <a:pt x="726" y="0"/>
                  </a:lnTo>
                  <a:cubicBezTo>
                    <a:pt x="415" y="139"/>
                    <a:pt x="277" y="450"/>
                    <a:pt x="0" y="726"/>
                  </a:cubicBezTo>
                  <a:lnTo>
                    <a:pt x="0" y="865"/>
                  </a:lnTo>
                  <a:cubicBezTo>
                    <a:pt x="139" y="588"/>
                    <a:pt x="415" y="312"/>
                    <a:pt x="726"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8"/>
            <p:cNvSpPr/>
            <p:nvPr/>
          </p:nvSpPr>
          <p:spPr>
            <a:xfrm>
              <a:off x="5033855" y="4321672"/>
              <a:ext cx="20510" cy="23599"/>
            </a:xfrm>
            <a:custGeom>
              <a:avLst/>
              <a:gdLst/>
              <a:ahLst/>
              <a:cxnLst/>
              <a:rect l="l" t="t" r="r" b="b"/>
              <a:pathLst>
                <a:path w="1142" h="1314" extrusionOk="0">
                  <a:moveTo>
                    <a:pt x="1003" y="0"/>
                  </a:moveTo>
                  <a:lnTo>
                    <a:pt x="865" y="173"/>
                  </a:lnTo>
                  <a:cubicBezTo>
                    <a:pt x="554" y="450"/>
                    <a:pt x="277" y="588"/>
                    <a:pt x="1" y="726"/>
                  </a:cubicBezTo>
                  <a:lnTo>
                    <a:pt x="1" y="1314"/>
                  </a:lnTo>
                  <a:cubicBezTo>
                    <a:pt x="415" y="864"/>
                    <a:pt x="726" y="450"/>
                    <a:pt x="1141"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8"/>
            <p:cNvSpPr/>
            <p:nvPr/>
          </p:nvSpPr>
          <p:spPr>
            <a:xfrm>
              <a:off x="4950664" y="4433401"/>
              <a:ext cx="3125" cy="2514"/>
            </a:xfrm>
            <a:custGeom>
              <a:avLst/>
              <a:gdLst/>
              <a:ahLst/>
              <a:cxnLst/>
              <a:rect l="l" t="t" r="r" b="b"/>
              <a:pathLst>
                <a:path w="174" h="140" extrusionOk="0">
                  <a:moveTo>
                    <a:pt x="1" y="139"/>
                  </a:moveTo>
                  <a:lnTo>
                    <a:pt x="1" y="139"/>
                  </a:lnTo>
                  <a:lnTo>
                    <a:pt x="174" y="1"/>
                  </a:lnTo>
                  <a:lnTo>
                    <a:pt x="1" y="139"/>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8"/>
            <p:cNvSpPr/>
            <p:nvPr/>
          </p:nvSpPr>
          <p:spPr>
            <a:xfrm>
              <a:off x="4953771" y="4430312"/>
              <a:ext cx="2496" cy="3107"/>
            </a:xfrm>
            <a:custGeom>
              <a:avLst/>
              <a:gdLst/>
              <a:ahLst/>
              <a:cxnLst/>
              <a:rect l="l" t="t" r="r" b="b"/>
              <a:pathLst>
                <a:path w="139" h="173" extrusionOk="0">
                  <a:moveTo>
                    <a:pt x="139" y="0"/>
                  </a:moveTo>
                  <a:cubicBezTo>
                    <a:pt x="1" y="0"/>
                    <a:pt x="1" y="173"/>
                    <a:pt x="1" y="173"/>
                  </a:cubicBezTo>
                  <a:lnTo>
                    <a:pt x="139" y="0"/>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8"/>
            <p:cNvSpPr/>
            <p:nvPr/>
          </p:nvSpPr>
          <p:spPr>
            <a:xfrm>
              <a:off x="5010273" y="4352706"/>
              <a:ext cx="13039" cy="18642"/>
            </a:xfrm>
            <a:custGeom>
              <a:avLst/>
              <a:gdLst/>
              <a:ahLst/>
              <a:cxnLst/>
              <a:rect l="l" t="t" r="r" b="b"/>
              <a:pathLst>
                <a:path w="726" h="1038" extrusionOk="0">
                  <a:moveTo>
                    <a:pt x="588" y="0"/>
                  </a:moveTo>
                  <a:cubicBezTo>
                    <a:pt x="311" y="312"/>
                    <a:pt x="138" y="726"/>
                    <a:pt x="0" y="1037"/>
                  </a:cubicBezTo>
                  <a:cubicBezTo>
                    <a:pt x="311" y="726"/>
                    <a:pt x="449" y="450"/>
                    <a:pt x="726" y="312"/>
                  </a:cubicBezTo>
                  <a:cubicBezTo>
                    <a:pt x="588" y="173"/>
                    <a:pt x="588" y="173"/>
                    <a:pt x="588"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8"/>
            <p:cNvSpPr/>
            <p:nvPr/>
          </p:nvSpPr>
          <p:spPr>
            <a:xfrm>
              <a:off x="5124499" y="4223574"/>
              <a:ext cx="12428" cy="18032"/>
            </a:xfrm>
            <a:custGeom>
              <a:avLst/>
              <a:gdLst/>
              <a:ahLst/>
              <a:cxnLst/>
              <a:rect l="l" t="t" r="r" b="b"/>
              <a:pathLst>
                <a:path w="692" h="1004" extrusionOk="0">
                  <a:moveTo>
                    <a:pt x="691" y="1"/>
                  </a:moveTo>
                  <a:lnTo>
                    <a:pt x="691" y="1"/>
                  </a:lnTo>
                  <a:cubicBezTo>
                    <a:pt x="691" y="1"/>
                    <a:pt x="553" y="139"/>
                    <a:pt x="415" y="139"/>
                  </a:cubicBezTo>
                  <a:cubicBezTo>
                    <a:pt x="277" y="450"/>
                    <a:pt x="138" y="727"/>
                    <a:pt x="0" y="865"/>
                  </a:cubicBezTo>
                  <a:lnTo>
                    <a:pt x="0" y="1003"/>
                  </a:lnTo>
                  <a:cubicBezTo>
                    <a:pt x="277" y="727"/>
                    <a:pt x="553" y="450"/>
                    <a:pt x="691" y="1"/>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8"/>
            <p:cNvSpPr/>
            <p:nvPr/>
          </p:nvSpPr>
          <p:spPr>
            <a:xfrm>
              <a:off x="4930189" y="4376288"/>
              <a:ext cx="18" cy="18"/>
            </a:xfrm>
            <a:custGeom>
              <a:avLst/>
              <a:gdLst/>
              <a:ahLst/>
              <a:cxnLst/>
              <a:rect l="l" t="t" r="r" b="b"/>
              <a:pathLst>
                <a:path w="1" h="1" extrusionOk="0">
                  <a:moveTo>
                    <a:pt x="0" y="1"/>
                  </a:moveTo>
                  <a:lnTo>
                    <a:pt x="0" y="1"/>
                  </a:lnTo>
                  <a:lnTo>
                    <a:pt x="0" y="1"/>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8"/>
            <p:cNvSpPr/>
            <p:nvPr/>
          </p:nvSpPr>
          <p:spPr>
            <a:xfrm>
              <a:off x="4943228" y="4360770"/>
              <a:ext cx="18" cy="2514"/>
            </a:xfrm>
            <a:custGeom>
              <a:avLst/>
              <a:gdLst/>
              <a:ahLst/>
              <a:cxnLst/>
              <a:rect l="l" t="t" r="r" b="b"/>
              <a:pathLst>
                <a:path w="1" h="140" extrusionOk="0">
                  <a:moveTo>
                    <a:pt x="0" y="1"/>
                  </a:moveTo>
                  <a:lnTo>
                    <a:pt x="0" y="139"/>
                  </a:lnTo>
                  <a:lnTo>
                    <a:pt x="0" y="1"/>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8"/>
            <p:cNvSpPr/>
            <p:nvPr/>
          </p:nvSpPr>
          <p:spPr>
            <a:xfrm>
              <a:off x="4940732" y="4327257"/>
              <a:ext cx="2514" cy="15535"/>
            </a:xfrm>
            <a:custGeom>
              <a:avLst/>
              <a:gdLst/>
              <a:ahLst/>
              <a:cxnLst/>
              <a:rect l="l" t="t" r="r" b="b"/>
              <a:pathLst>
                <a:path w="140" h="865" extrusionOk="0">
                  <a:moveTo>
                    <a:pt x="1" y="0"/>
                  </a:moveTo>
                  <a:lnTo>
                    <a:pt x="1" y="139"/>
                  </a:lnTo>
                  <a:cubicBezTo>
                    <a:pt x="139" y="415"/>
                    <a:pt x="139" y="553"/>
                    <a:pt x="139" y="864"/>
                  </a:cubicBezTo>
                  <a:lnTo>
                    <a:pt x="139" y="139"/>
                  </a:lnTo>
                  <a:cubicBezTo>
                    <a:pt x="139" y="139"/>
                    <a:pt x="139" y="0"/>
                    <a:pt x="1"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8"/>
            <p:cNvSpPr/>
            <p:nvPr/>
          </p:nvSpPr>
          <p:spPr>
            <a:xfrm>
              <a:off x="4938253" y="4249652"/>
              <a:ext cx="18" cy="18"/>
            </a:xfrm>
            <a:custGeom>
              <a:avLst/>
              <a:gdLst/>
              <a:ahLst/>
              <a:cxnLst/>
              <a:rect l="l" t="t" r="r" b="b"/>
              <a:pathLst>
                <a:path w="1" h="1" extrusionOk="0">
                  <a:moveTo>
                    <a:pt x="1" y="1"/>
                  </a:moveTo>
                  <a:lnTo>
                    <a:pt x="1" y="1"/>
                  </a:lnTo>
                  <a:lnTo>
                    <a:pt x="1" y="1"/>
                  </a:lnTo>
                  <a:lnTo>
                    <a:pt x="1" y="1"/>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8"/>
            <p:cNvSpPr/>
            <p:nvPr/>
          </p:nvSpPr>
          <p:spPr>
            <a:xfrm>
              <a:off x="4927693" y="4378784"/>
              <a:ext cx="7471" cy="64566"/>
            </a:xfrm>
            <a:custGeom>
              <a:avLst/>
              <a:gdLst/>
              <a:ahLst/>
              <a:cxnLst/>
              <a:rect l="l" t="t" r="r" b="b"/>
              <a:pathLst>
                <a:path w="416" h="3595" extrusionOk="0">
                  <a:moveTo>
                    <a:pt x="139" y="0"/>
                  </a:moveTo>
                  <a:lnTo>
                    <a:pt x="139" y="277"/>
                  </a:lnTo>
                  <a:cubicBezTo>
                    <a:pt x="139" y="588"/>
                    <a:pt x="1" y="864"/>
                    <a:pt x="1" y="1141"/>
                  </a:cubicBezTo>
                  <a:lnTo>
                    <a:pt x="1" y="1314"/>
                  </a:lnTo>
                  <a:lnTo>
                    <a:pt x="1" y="1452"/>
                  </a:lnTo>
                  <a:lnTo>
                    <a:pt x="1" y="1590"/>
                  </a:lnTo>
                  <a:lnTo>
                    <a:pt x="1" y="1867"/>
                  </a:lnTo>
                  <a:lnTo>
                    <a:pt x="1" y="2731"/>
                  </a:lnTo>
                  <a:lnTo>
                    <a:pt x="1" y="2869"/>
                  </a:lnTo>
                  <a:lnTo>
                    <a:pt x="1" y="3180"/>
                  </a:lnTo>
                  <a:lnTo>
                    <a:pt x="139" y="3180"/>
                  </a:lnTo>
                  <a:lnTo>
                    <a:pt x="139" y="3457"/>
                  </a:lnTo>
                  <a:lnTo>
                    <a:pt x="139" y="3595"/>
                  </a:lnTo>
                  <a:lnTo>
                    <a:pt x="416" y="3595"/>
                  </a:lnTo>
                  <a:cubicBezTo>
                    <a:pt x="277" y="2316"/>
                    <a:pt x="139" y="1141"/>
                    <a:pt x="139"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8"/>
            <p:cNvSpPr/>
            <p:nvPr/>
          </p:nvSpPr>
          <p:spPr>
            <a:xfrm>
              <a:off x="4950664" y="4435897"/>
              <a:ext cx="18" cy="18"/>
            </a:xfrm>
            <a:custGeom>
              <a:avLst/>
              <a:gdLst/>
              <a:ahLst/>
              <a:cxnLst/>
              <a:rect l="l" t="t" r="r" b="b"/>
              <a:pathLst>
                <a:path w="1" h="1" extrusionOk="0">
                  <a:moveTo>
                    <a:pt x="1" y="0"/>
                  </a:moveTo>
                  <a:lnTo>
                    <a:pt x="1" y="0"/>
                  </a:lnTo>
                  <a:lnTo>
                    <a:pt x="1" y="0"/>
                  </a:lnTo>
                  <a:lnTo>
                    <a:pt x="1" y="0"/>
                  </a:lnTo>
                  <a:lnTo>
                    <a:pt x="1" y="0"/>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8"/>
            <p:cNvSpPr/>
            <p:nvPr/>
          </p:nvSpPr>
          <p:spPr>
            <a:xfrm>
              <a:off x="5012752" y="4228549"/>
              <a:ext cx="34160" cy="8082"/>
            </a:xfrm>
            <a:custGeom>
              <a:avLst/>
              <a:gdLst/>
              <a:ahLst/>
              <a:cxnLst/>
              <a:rect l="l" t="t" r="r" b="b"/>
              <a:pathLst>
                <a:path w="1902" h="450" extrusionOk="0">
                  <a:moveTo>
                    <a:pt x="1901" y="1"/>
                  </a:moveTo>
                  <a:cubicBezTo>
                    <a:pt x="1314" y="173"/>
                    <a:pt x="864" y="173"/>
                    <a:pt x="311" y="312"/>
                  </a:cubicBezTo>
                  <a:cubicBezTo>
                    <a:pt x="211" y="312"/>
                    <a:pt x="184" y="384"/>
                    <a:pt x="110" y="424"/>
                  </a:cubicBezTo>
                  <a:lnTo>
                    <a:pt x="110" y="424"/>
                  </a:lnTo>
                  <a:cubicBezTo>
                    <a:pt x="676" y="294"/>
                    <a:pt x="1350" y="163"/>
                    <a:pt x="1901" y="1"/>
                  </a:cubicBezTo>
                  <a:close/>
                  <a:moveTo>
                    <a:pt x="110" y="424"/>
                  </a:moveTo>
                  <a:cubicBezTo>
                    <a:pt x="73" y="433"/>
                    <a:pt x="36" y="441"/>
                    <a:pt x="0" y="450"/>
                  </a:cubicBezTo>
                  <a:cubicBezTo>
                    <a:pt x="48" y="450"/>
                    <a:pt x="82" y="439"/>
                    <a:pt x="110" y="424"/>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8"/>
            <p:cNvSpPr/>
            <p:nvPr/>
          </p:nvSpPr>
          <p:spPr>
            <a:xfrm>
              <a:off x="4969288" y="4239109"/>
              <a:ext cx="25467" cy="4975"/>
            </a:xfrm>
            <a:custGeom>
              <a:avLst/>
              <a:gdLst/>
              <a:ahLst/>
              <a:cxnLst/>
              <a:rect l="l" t="t" r="r" b="b"/>
              <a:pathLst>
                <a:path w="1418" h="277" extrusionOk="0">
                  <a:moveTo>
                    <a:pt x="1280" y="0"/>
                  </a:moveTo>
                  <a:cubicBezTo>
                    <a:pt x="1144" y="45"/>
                    <a:pt x="1005" y="90"/>
                    <a:pt x="865" y="131"/>
                  </a:cubicBezTo>
                  <a:lnTo>
                    <a:pt x="865" y="131"/>
                  </a:lnTo>
                  <a:cubicBezTo>
                    <a:pt x="1076" y="118"/>
                    <a:pt x="1247" y="85"/>
                    <a:pt x="1418" y="0"/>
                  </a:cubicBezTo>
                  <a:close/>
                  <a:moveTo>
                    <a:pt x="865" y="131"/>
                  </a:moveTo>
                  <a:cubicBezTo>
                    <a:pt x="734" y="138"/>
                    <a:pt x="587" y="138"/>
                    <a:pt x="416" y="138"/>
                  </a:cubicBezTo>
                  <a:cubicBezTo>
                    <a:pt x="321" y="233"/>
                    <a:pt x="227" y="263"/>
                    <a:pt x="132" y="272"/>
                  </a:cubicBezTo>
                  <a:lnTo>
                    <a:pt x="132" y="272"/>
                  </a:lnTo>
                  <a:cubicBezTo>
                    <a:pt x="372" y="257"/>
                    <a:pt x="620" y="201"/>
                    <a:pt x="865" y="131"/>
                  </a:cubicBezTo>
                  <a:close/>
                  <a:moveTo>
                    <a:pt x="132" y="272"/>
                  </a:moveTo>
                  <a:cubicBezTo>
                    <a:pt x="88" y="275"/>
                    <a:pt x="44" y="277"/>
                    <a:pt x="1" y="277"/>
                  </a:cubicBezTo>
                  <a:cubicBezTo>
                    <a:pt x="45" y="277"/>
                    <a:pt x="88" y="277"/>
                    <a:pt x="132" y="272"/>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8"/>
            <p:cNvSpPr/>
            <p:nvPr/>
          </p:nvSpPr>
          <p:spPr>
            <a:xfrm>
              <a:off x="5031376" y="4241588"/>
              <a:ext cx="20492" cy="93141"/>
            </a:xfrm>
            <a:custGeom>
              <a:avLst/>
              <a:gdLst/>
              <a:ahLst/>
              <a:cxnLst/>
              <a:rect l="l" t="t" r="r" b="b"/>
              <a:pathLst>
                <a:path w="1141" h="5186" extrusionOk="0">
                  <a:moveTo>
                    <a:pt x="1141" y="313"/>
                  </a:moveTo>
                  <a:cubicBezTo>
                    <a:pt x="1140" y="450"/>
                    <a:pt x="1003" y="588"/>
                    <a:pt x="1003" y="588"/>
                  </a:cubicBezTo>
                  <a:cubicBezTo>
                    <a:pt x="1003" y="450"/>
                    <a:pt x="1140" y="450"/>
                    <a:pt x="1141" y="313"/>
                  </a:cubicBezTo>
                  <a:close/>
                  <a:moveTo>
                    <a:pt x="1141" y="0"/>
                  </a:moveTo>
                  <a:cubicBezTo>
                    <a:pt x="864" y="139"/>
                    <a:pt x="553" y="139"/>
                    <a:pt x="277" y="311"/>
                  </a:cubicBezTo>
                  <a:lnTo>
                    <a:pt x="139" y="311"/>
                  </a:lnTo>
                  <a:cubicBezTo>
                    <a:pt x="0" y="1867"/>
                    <a:pt x="0" y="3595"/>
                    <a:pt x="139" y="5185"/>
                  </a:cubicBezTo>
                  <a:cubicBezTo>
                    <a:pt x="415" y="5047"/>
                    <a:pt x="692" y="4909"/>
                    <a:pt x="1003" y="4632"/>
                  </a:cubicBezTo>
                  <a:lnTo>
                    <a:pt x="1141" y="4459"/>
                  </a:lnTo>
                  <a:lnTo>
                    <a:pt x="1141" y="4183"/>
                  </a:lnTo>
                  <a:cubicBezTo>
                    <a:pt x="1003" y="2904"/>
                    <a:pt x="1141" y="1590"/>
                    <a:pt x="1141" y="311"/>
                  </a:cubicBezTo>
                  <a:lnTo>
                    <a:pt x="1141" y="0"/>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8"/>
            <p:cNvSpPr/>
            <p:nvPr/>
          </p:nvSpPr>
          <p:spPr>
            <a:xfrm>
              <a:off x="4969288" y="4257105"/>
              <a:ext cx="20510" cy="150253"/>
            </a:xfrm>
            <a:custGeom>
              <a:avLst/>
              <a:gdLst/>
              <a:ahLst/>
              <a:cxnLst/>
              <a:rect l="l" t="t" r="r" b="b"/>
              <a:pathLst>
                <a:path w="1142" h="8366" extrusionOk="0">
                  <a:moveTo>
                    <a:pt x="865" y="0"/>
                  </a:moveTo>
                  <a:cubicBezTo>
                    <a:pt x="554" y="0"/>
                    <a:pt x="416" y="139"/>
                    <a:pt x="139" y="139"/>
                  </a:cubicBezTo>
                  <a:cubicBezTo>
                    <a:pt x="1" y="1590"/>
                    <a:pt x="1" y="3042"/>
                    <a:pt x="139" y="4459"/>
                  </a:cubicBezTo>
                  <a:cubicBezTo>
                    <a:pt x="277" y="5773"/>
                    <a:pt x="416" y="7052"/>
                    <a:pt x="416" y="8365"/>
                  </a:cubicBezTo>
                  <a:cubicBezTo>
                    <a:pt x="554" y="8227"/>
                    <a:pt x="692" y="8089"/>
                    <a:pt x="1003" y="7778"/>
                  </a:cubicBezTo>
                  <a:lnTo>
                    <a:pt x="1141" y="7639"/>
                  </a:lnTo>
                  <a:cubicBezTo>
                    <a:pt x="1003" y="7501"/>
                    <a:pt x="865" y="7363"/>
                    <a:pt x="865" y="7225"/>
                  </a:cubicBezTo>
                  <a:cubicBezTo>
                    <a:pt x="865" y="4770"/>
                    <a:pt x="692" y="2455"/>
                    <a:pt x="865"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8"/>
            <p:cNvSpPr/>
            <p:nvPr/>
          </p:nvSpPr>
          <p:spPr>
            <a:xfrm>
              <a:off x="5124499" y="4226070"/>
              <a:ext cx="7453" cy="13057"/>
            </a:xfrm>
            <a:custGeom>
              <a:avLst/>
              <a:gdLst/>
              <a:ahLst/>
              <a:cxnLst/>
              <a:rect l="l" t="t" r="r" b="b"/>
              <a:pathLst>
                <a:path w="415" h="727" extrusionOk="0">
                  <a:moveTo>
                    <a:pt x="0" y="0"/>
                  </a:moveTo>
                  <a:lnTo>
                    <a:pt x="0" y="726"/>
                  </a:lnTo>
                  <a:cubicBezTo>
                    <a:pt x="138" y="588"/>
                    <a:pt x="277" y="311"/>
                    <a:pt x="415" y="0"/>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8"/>
            <p:cNvSpPr/>
            <p:nvPr/>
          </p:nvSpPr>
          <p:spPr>
            <a:xfrm>
              <a:off x="4997234" y="4249652"/>
              <a:ext cx="23599" cy="131629"/>
            </a:xfrm>
            <a:custGeom>
              <a:avLst/>
              <a:gdLst/>
              <a:ahLst/>
              <a:cxnLst/>
              <a:rect l="l" t="t" r="r" b="b"/>
              <a:pathLst>
                <a:path w="1314" h="7329" extrusionOk="0">
                  <a:moveTo>
                    <a:pt x="1175" y="1"/>
                  </a:moveTo>
                  <a:lnTo>
                    <a:pt x="1175" y="1"/>
                  </a:lnTo>
                  <a:cubicBezTo>
                    <a:pt x="864" y="139"/>
                    <a:pt x="450" y="139"/>
                    <a:pt x="173" y="277"/>
                  </a:cubicBezTo>
                  <a:cubicBezTo>
                    <a:pt x="0" y="1591"/>
                    <a:pt x="173" y="2870"/>
                    <a:pt x="173" y="4010"/>
                  </a:cubicBezTo>
                  <a:cubicBezTo>
                    <a:pt x="173" y="4010"/>
                    <a:pt x="173" y="3872"/>
                    <a:pt x="311" y="3872"/>
                  </a:cubicBezTo>
                  <a:cubicBezTo>
                    <a:pt x="311" y="3734"/>
                    <a:pt x="450" y="3595"/>
                    <a:pt x="588" y="3319"/>
                  </a:cubicBezTo>
                  <a:lnTo>
                    <a:pt x="588" y="3457"/>
                  </a:lnTo>
                  <a:cubicBezTo>
                    <a:pt x="450" y="3734"/>
                    <a:pt x="311" y="4010"/>
                    <a:pt x="173" y="4321"/>
                  </a:cubicBezTo>
                  <a:lnTo>
                    <a:pt x="173" y="7328"/>
                  </a:lnTo>
                  <a:lnTo>
                    <a:pt x="726" y="6775"/>
                  </a:lnTo>
                  <a:cubicBezTo>
                    <a:pt x="864" y="6464"/>
                    <a:pt x="1037" y="6050"/>
                    <a:pt x="1314" y="5738"/>
                  </a:cubicBezTo>
                  <a:cubicBezTo>
                    <a:pt x="1175" y="5738"/>
                    <a:pt x="1175" y="5738"/>
                    <a:pt x="1175" y="5600"/>
                  </a:cubicBezTo>
                  <a:cubicBezTo>
                    <a:pt x="1037" y="3734"/>
                    <a:pt x="1037" y="1867"/>
                    <a:pt x="1175" y="1"/>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8"/>
            <p:cNvSpPr/>
            <p:nvPr/>
          </p:nvSpPr>
          <p:spPr>
            <a:xfrm>
              <a:off x="5067386" y="4236613"/>
              <a:ext cx="15535" cy="67063"/>
            </a:xfrm>
            <a:custGeom>
              <a:avLst/>
              <a:gdLst/>
              <a:ahLst/>
              <a:cxnLst/>
              <a:rect l="l" t="t" r="r" b="b"/>
              <a:pathLst>
                <a:path w="865" h="3734" extrusionOk="0">
                  <a:moveTo>
                    <a:pt x="726" y="1"/>
                  </a:moveTo>
                  <a:cubicBezTo>
                    <a:pt x="588" y="1"/>
                    <a:pt x="277" y="139"/>
                    <a:pt x="0" y="139"/>
                  </a:cubicBezTo>
                  <a:lnTo>
                    <a:pt x="0" y="3734"/>
                  </a:lnTo>
                  <a:cubicBezTo>
                    <a:pt x="0" y="3596"/>
                    <a:pt x="138" y="3457"/>
                    <a:pt x="277" y="3319"/>
                  </a:cubicBezTo>
                  <a:cubicBezTo>
                    <a:pt x="277" y="3181"/>
                    <a:pt x="415" y="3181"/>
                    <a:pt x="588" y="3008"/>
                  </a:cubicBezTo>
                  <a:cubicBezTo>
                    <a:pt x="588" y="2870"/>
                    <a:pt x="726" y="2731"/>
                    <a:pt x="864" y="2731"/>
                  </a:cubicBezTo>
                  <a:lnTo>
                    <a:pt x="864" y="2593"/>
                  </a:lnTo>
                  <a:cubicBezTo>
                    <a:pt x="726" y="1729"/>
                    <a:pt x="726" y="865"/>
                    <a:pt x="726" y="1"/>
                  </a:cubicBez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8"/>
            <p:cNvSpPr/>
            <p:nvPr/>
          </p:nvSpPr>
          <p:spPr>
            <a:xfrm>
              <a:off x="5095942" y="4228549"/>
              <a:ext cx="15535" cy="41613"/>
            </a:xfrm>
            <a:custGeom>
              <a:avLst/>
              <a:gdLst/>
              <a:ahLst/>
              <a:cxnLst/>
              <a:rect l="l" t="t" r="r" b="b"/>
              <a:pathLst>
                <a:path w="865" h="2317" extrusionOk="0">
                  <a:moveTo>
                    <a:pt x="726" y="0"/>
                  </a:moveTo>
                  <a:cubicBezTo>
                    <a:pt x="415" y="173"/>
                    <a:pt x="277" y="173"/>
                    <a:pt x="138" y="173"/>
                  </a:cubicBezTo>
                  <a:cubicBezTo>
                    <a:pt x="0" y="865"/>
                    <a:pt x="0" y="1590"/>
                    <a:pt x="138" y="2316"/>
                  </a:cubicBezTo>
                  <a:cubicBezTo>
                    <a:pt x="415" y="2040"/>
                    <a:pt x="553" y="1729"/>
                    <a:pt x="864" y="1590"/>
                  </a:cubicBezTo>
                  <a:cubicBezTo>
                    <a:pt x="726" y="1452"/>
                    <a:pt x="726" y="1314"/>
                    <a:pt x="726" y="1176"/>
                  </a:cubicBezTo>
                  <a:lnTo>
                    <a:pt x="726" y="0"/>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8"/>
            <p:cNvSpPr/>
            <p:nvPr/>
          </p:nvSpPr>
          <p:spPr>
            <a:xfrm>
              <a:off x="4940732" y="4278208"/>
              <a:ext cx="22989" cy="157707"/>
            </a:xfrm>
            <a:custGeom>
              <a:avLst/>
              <a:gdLst/>
              <a:ahLst/>
              <a:cxnLst/>
              <a:rect l="l" t="t" r="r" b="b"/>
              <a:pathLst>
                <a:path w="1280" h="8781" extrusionOk="0">
                  <a:moveTo>
                    <a:pt x="727" y="1"/>
                  </a:moveTo>
                  <a:cubicBezTo>
                    <a:pt x="554" y="1"/>
                    <a:pt x="277" y="1"/>
                    <a:pt x="1" y="139"/>
                  </a:cubicBezTo>
                  <a:lnTo>
                    <a:pt x="1" y="2731"/>
                  </a:lnTo>
                  <a:cubicBezTo>
                    <a:pt x="139" y="2731"/>
                    <a:pt x="139" y="2870"/>
                    <a:pt x="139" y="2870"/>
                  </a:cubicBezTo>
                  <a:lnTo>
                    <a:pt x="139" y="3595"/>
                  </a:lnTo>
                  <a:lnTo>
                    <a:pt x="139" y="4598"/>
                  </a:lnTo>
                  <a:lnTo>
                    <a:pt x="139" y="4736"/>
                  </a:lnTo>
                  <a:cubicBezTo>
                    <a:pt x="277" y="6050"/>
                    <a:pt x="416" y="7467"/>
                    <a:pt x="554" y="8780"/>
                  </a:cubicBezTo>
                  <a:lnTo>
                    <a:pt x="727" y="8642"/>
                  </a:lnTo>
                  <a:cubicBezTo>
                    <a:pt x="727" y="8642"/>
                    <a:pt x="727" y="8469"/>
                    <a:pt x="865" y="8469"/>
                  </a:cubicBezTo>
                  <a:lnTo>
                    <a:pt x="1280" y="8054"/>
                  </a:lnTo>
                  <a:cubicBezTo>
                    <a:pt x="1141" y="7916"/>
                    <a:pt x="1141" y="7778"/>
                    <a:pt x="1141" y="7605"/>
                  </a:cubicBezTo>
                  <a:cubicBezTo>
                    <a:pt x="1141" y="6188"/>
                    <a:pt x="1003" y="4736"/>
                    <a:pt x="865" y="3146"/>
                  </a:cubicBezTo>
                  <a:cubicBezTo>
                    <a:pt x="727" y="2420"/>
                    <a:pt x="727" y="1729"/>
                    <a:pt x="727" y="865"/>
                  </a:cubicBezTo>
                  <a:lnTo>
                    <a:pt x="727" y="1"/>
                  </a:lnTo>
                  <a:close/>
                </a:path>
              </a:pathLst>
            </a:custGeom>
            <a:solidFill>
              <a:srgbClr val="EFE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8"/>
            <p:cNvSpPr/>
            <p:nvPr/>
          </p:nvSpPr>
          <p:spPr>
            <a:xfrm>
              <a:off x="4069151" y="3675435"/>
              <a:ext cx="93141" cy="31053"/>
            </a:xfrm>
            <a:custGeom>
              <a:avLst/>
              <a:gdLst/>
              <a:ahLst/>
              <a:cxnLst/>
              <a:rect l="l" t="t" r="r" b="b"/>
              <a:pathLst>
                <a:path w="5186" h="1729" extrusionOk="0">
                  <a:moveTo>
                    <a:pt x="4736" y="0"/>
                  </a:moveTo>
                  <a:cubicBezTo>
                    <a:pt x="4010" y="0"/>
                    <a:pt x="3284" y="138"/>
                    <a:pt x="2593" y="277"/>
                  </a:cubicBezTo>
                  <a:lnTo>
                    <a:pt x="2420" y="277"/>
                  </a:lnTo>
                  <a:cubicBezTo>
                    <a:pt x="1867" y="415"/>
                    <a:pt x="1279" y="415"/>
                    <a:pt x="553" y="553"/>
                  </a:cubicBezTo>
                  <a:cubicBezTo>
                    <a:pt x="415" y="553"/>
                    <a:pt x="277" y="553"/>
                    <a:pt x="277" y="726"/>
                  </a:cubicBezTo>
                  <a:cubicBezTo>
                    <a:pt x="139" y="726"/>
                    <a:pt x="0" y="864"/>
                    <a:pt x="0" y="1141"/>
                  </a:cubicBezTo>
                  <a:cubicBezTo>
                    <a:pt x="0" y="1279"/>
                    <a:pt x="139" y="1417"/>
                    <a:pt x="277" y="1417"/>
                  </a:cubicBezTo>
                  <a:cubicBezTo>
                    <a:pt x="277" y="1590"/>
                    <a:pt x="415" y="1728"/>
                    <a:pt x="553" y="1728"/>
                  </a:cubicBezTo>
                  <a:cubicBezTo>
                    <a:pt x="2143" y="1417"/>
                    <a:pt x="3733" y="1279"/>
                    <a:pt x="5185" y="1002"/>
                  </a:cubicBezTo>
                  <a:cubicBezTo>
                    <a:pt x="5012" y="726"/>
                    <a:pt x="4874" y="277"/>
                    <a:pt x="4736" y="0"/>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8"/>
            <p:cNvSpPr/>
            <p:nvPr/>
          </p:nvSpPr>
          <p:spPr>
            <a:xfrm>
              <a:off x="4187723" y="3768539"/>
              <a:ext cx="18" cy="18"/>
            </a:xfrm>
            <a:custGeom>
              <a:avLst/>
              <a:gdLst/>
              <a:ahLst/>
              <a:cxnLst/>
              <a:rect l="l" t="t" r="r" b="b"/>
              <a:pathLst>
                <a:path w="1" h="1" extrusionOk="0">
                  <a:moveTo>
                    <a:pt x="0" y="1"/>
                  </a:moveTo>
                  <a:lnTo>
                    <a:pt x="0" y="1"/>
                  </a:lnTo>
                  <a:lnTo>
                    <a:pt x="0"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8"/>
            <p:cNvSpPr/>
            <p:nvPr/>
          </p:nvSpPr>
          <p:spPr>
            <a:xfrm>
              <a:off x="4094600" y="3747436"/>
              <a:ext cx="93141" cy="44092"/>
            </a:xfrm>
            <a:custGeom>
              <a:avLst/>
              <a:gdLst/>
              <a:ahLst/>
              <a:cxnLst/>
              <a:rect l="l" t="t" r="r" b="b"/>
              <a:pathLst>
                <a:path w="5186" h="2455" extrusionOk="0">
                  <a:moveTo>
                    <a:pt x="4770" y="1"/>
                  </a:moveTo>
                  <a:cubicBezTo>
                    <a:pt x="3768" y="312"/>
                    <a:pt x="2904" y="450"/>
                    <a:pt x="2040" y="726"/>
                  </a:cubicBezTo>
                  <a:cubicBezTo>
                    <a:pt x="1452" y="865"/>
                    <a:pt x="1003" y="1038"/>
                    <a:pt x="450" y="1314"/>
                  </a:cubicBezTo>
                  <a:cubicBezTo>
                    <a:pt x="139" y="1314"/>
                    <a:pt x="0" y="1729"/>
                    <a:pt x="0" y="2040"/>
                  </a:cubicBezTo>
                  <a:cubicBezTo>
                    <a:pt x="139" y="2040"/>
                    <a:pt x="139" y="2040"/>
                    <a:pt x="139" y="2178"/>
                  </a:cubicBezTo>
                  <a:cubicBezTo>
                    <a:pt x="312" y="2316"/>
                    <a:pt x="450" y="2455"/>
                    <a:pt x="588" y="2455"/>
                  </a:cubicBezTo>
                  <a:cubicBezTo>
                    <a:pt x="588" y="2455"/>
                    <a:pt x="726" y="2455"/>
                    <a:pt x="726" y="2316"/>
                  </a:cubicBezTo>
                  <a:cubicBezTo>
                    <a:pt x="1176" y="2316"/>
                    <a:pt x="1452" y="2178"/>
                    <a:pt x="1729" y="2040"/>
                  </a:cubicBezTo>
                  <a:cubicBezTo>
                    <a:pt x="2731" y="1729"/>
                    <a:pt x="3906" y="1452"/>
                    <a:pt x="5185" y="1176"/>
                  </a:cubicBezTo>
                  <a:cubicBezTo>
                    <a:pt x="5047" y="865"/>
                    <a:pt x="4909" y="450"/>
                    <a:pt x="4770" y="1"/>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8"/>
            <p:cNvSpPr/>
            <p:nvPr/>
          </p:nvSpPr>
          <p:spPr>
            <a:xfrm>
              <a:off x="4125635" y="3833106"/>
              <a:ext cx="95619" cy="38506"/>
            </a:xfrm>
            <a:custGeom>
              <a:avLst/>
              <a:gdLst/>
              <a:ahLst/>
              <a:cxnLst/>
              <a:rect l="l" t="t" r="r" b="b"/>
              <a:pathLst>
                <a:path w="5324" h="2144" extrusionOk="0">
                  <a:moveTo>
                    <a:pt x="4909" y="1"/>
                  </a:moveTo>
                  <a:cubicBezTo>
                    <a:pt x="3319" y="277"/>
                    <a:pt x="1867" y="726"/>
                    <a:pt x="450" y="1003"/>
                  </a:cubicBezTo>
                  <a:cubicBezTo>
                    <a:pt x="312" y="1141"/>
                    <a:pt x="312" y="1141"/>
                    <a:pt x="139" y="1141"/>
                  </a:cubicBezTo>
                  <a:cubicBezTo>
                    <a:pt x="139" y="1279"/>
                    <a:pt x="139" y="1279"/>
                    <a:pt x="1" y="1279"/>
                  </a:cubicBezTo>
                  <a:lnTo>
                    <a:pt x="1" y="1729"/>
                  </a:lnTo>
                  <a:cubicBezTo>
                    <a:pt x="1" y="1867"/>
                    <a:pt x="1" y="1867"/>
                    <a:pt x="139" y="2005"/>
                  </a:cubicBezTo>
                  <a:cubicBezTo>
                    <a:pt x="139" y="2144"/>
                    <a:pt x="450" y="2144"/>
                    <a:pt x="588" y="2144"/>
                  </a:cubicBezTo>
                  <a:lnTo>
                    <a:pt x="727" y="2144"/>
                  </a:lnTo>
                  <a:cubicBezTo>
                    <a:pt x="1867" y="1867"/>
                    <a:pt x="3042" y="1591"/>
                    <a:pt x="4045" y="1279"/>
                  </a:cubicBezTo>
                  <a:cubicBezTo>
                    <a:pt x="4446" y="1279"/>
                    <a:pt x="4879" y="1150"/>
                    <a:pt x="5283" y="1017"/>
                  </a:cubicBezTo>
                  <a:lnTo>
                    <a:pt x="5283" y="1017"/>
                  </a:lnTo>
                  <a:cubicBezTo>
                    <a:pt x="5296" y="1058"/>
                    <a:pt x="5310" y="1100"/>
                    <a:pt x="5324" y="1141"/>
                  </a:cubicBezTo>
                  <a:lnTo>
                    <a:pt x="5324" y="1003"/>
                  </a:lnTo>
                  <a:cubicBezTo>
                    <a:pt x="5310" y="1007"/>
                    <a:pt x="5296" y="1012"/>
                    <a:pt x="5283" y="1017"/>
                  </a:cubicBezTo>
                  <a:lnTo>
                    <a:pt x="5283" y="1017"/>
                  </a:lnTo>
                  <a:cubicBezTo>
                    <a:pt x="5158" y="639"/>
                    <a:pt x="5034" y="250"/>
                    <a:pt x="4909" y="1"/>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8"/>
            <p:cNvSpPr/>
            <p:nvPr/>
          </p:nvSpPr>
          <p:spPr>
            <a:xfrm>
              <a:off x="4164752" y="3928707"/>
              <a:ext cx="95619" cy="26096"/>
            </a:xfrm>
            <a:custGeom>
              <a:avLst/>
              <a:gdLst/>
              <a:ahLst/>
              <a:cxnLst/>
              <a:rect l="l" t="t" r="r" b="b"/>
              <a:pathLst>
                <a:path w="5324" h="1453" extrusionOk="0">
                  <a:moveTo>
                    <a:pt x="4736" y="1"/>
                  </a:moveTo>
                  <a:cubicBezTo>
                    <a:pt x="3146" y="139"/>
                    <a:pt x="1867" y="277"/>
                    <a:pt x="553" y="277"/>
                  </a:cubicBezTo>
                  <a:cubicBezTo>
                    <a:pt x="277" y="277"/>
                    <a:pt x="0" y="588"/>
                    <a:pt x="0" y="865"/>
                  </a:cubicBezTo>
                  <a:cubicBezTo>
                    <a:pt x="0" y="1141"/>
                    <a:pt x="277" y="1452"/>
                    <a:pt x="553" y="1452"/>
                  </a:cubicBezTo>
                  <a:lnTo>
                    <a:pt x="1590" y="1452"/>
                  </a:lnTo>
                  <a:cubicBezTo>
                    <a:pt x="2593" y="1314"/>
                    <a:pt x="3733" y="1314"/>
                    <a:pt x="4874" y="1141"/>
                  </a:cubicBezTo>
                  <a:cubicBezTo>
                    <a:pt x="5047" y="1141"/>
                    <a:pt x="5185" y="1003"/>
                    <a:pt x="5323" y="1003"/>
                  </a:cubicBezTo>
                  <a:cubicBezTo>
                    <a:pt x="5185" y="726"/>
                    <a:pt x="4874" y="277"/>
                    <a:pt x="4736" y="1"/>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8"/>
            <p:cNvSpPr/>
            <p:nvPr/>
          </p:nvSpPr>
          <p:spPr>
            <a:xfrm>
              <a:off x="4249793" y="3928707"/>
              <a:ext cx="18" cy="18"/>
            </a:xfrm>
            <a:custGeom>
              <a:avLst/>
              <a:gdLst/>
              <a:ahLst/>
              <a:cxnLst/>
              <a:rect l="l" t="t" r="r" b="b"/>
              <a:pathLst>
                <a:path w="1" h="1" extrusionOk="0">
                  <a:moveTo>
                    <a:pt x="1" y="1"/>
                  </a:moveTo>
                  <a:lnTo>
                    <a:pt x="1" y="1"/>
                  </a:lnTo>
                  <a:lnTo>
                    <a:pt x="1"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8"/>
            <p:cNvSpPr/>
            <p:nvPr/>
          </p:nvSpPr>
          <p:spPr>
            <a:xfrm>
              <a:off x="4291388" y="4024308"/>
              <a:ext cx="18" cy="18"/>
            </a:xfrm>
            <a:custGeom>
              <a:avLst/>
              <a:gdLst/>
              <a:ahLst/>
              <a:cxnLst/>
              <a:rect l="l" t="t" r="r" b="b"/>
              <a:pathLst>
                <a:path w="1" h="1" extrusionOk="0">
                  <a:moveTo>
                    <a:pt x="1" y="1"/>
                  </a:moveTo>
                  <a:lnTo>
                    <a:pt x="1"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8"/>
            <p:cNvSpPr/>
            <p:nvPr/>
          </p:nvSpPr>
          <p:spPr>
            <a:xfrm>
              <a:off x="4195787" y="4006312"/>
              <a:ext cx="95619" cy="26078"/>
            </a:xfrm>
            <a:custGeom>
              <a:avLst/>
              <a:gdLst/>
              <a:ahLst/>
              <a:cxnLst/>
              <a:rect l="l" t="t" r="r" b="b"/>
              <a:pathLst>
                <a:path w="5324" h="1452" extrusionOk="0">
                  <a:moveTo>
                    <a:pt x="4736" y="0"/>
                  </a:moveTo>
                  <a:cubicBezTo>
                    <a:pt x="3319" y="138"/>
                    <a:pt x="1867" y="277"/>
                    <a:pt x="554" y="277"/>
                  </a:cubicBezTo>
                  <a:cubicBezTo>
                    <a:pt x="139" y="277"/>
                    <a:pt x="1" y="588"/>
                    <a:pt x="1" y="864"/>
                  </a:cubicBezTo>
                  <a:cubicBezTo>
                    <a:pt x="1" y="1141"/>
                    <a:pt x="139" y="1452"/>
                    <a:pt x="554" y="1452"/>
                  </a:cubicBezTo>
                  <a:lnTo>
                    <a:pt x="1729" y="1452"/>
                  </a:lnTo>
                  <a:cubicBezTo>
                    <a:pt x="2593" y="1314"/>
                    <a:pt x="3595" y="1314"/>
                    <a:pt x="4598" y="1141"/>
                  </a:cubicBezTo>
                  <a:cubicBezTo>
                    <a:pt x="4736" y="1141"/>
                    <a:pt x="5047" y="1141"/>
                    <a:pt x="5324" y="1003"/>
                  </a:cubicBezTo>
                  <a:cubicBezTo>
                    <a:pt x="5185" y="726"/>
                    <a:pt x="5047" y="277"/>
                    <a:pt x="4736" y="0"/>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8"/>
            <p:cNvSpPr/>
            <p:nvPr/>
          </p:nvSpPr>
          <p:spPr>
            <a:xfrm>
              <a:off x="4322423" y="4099417"/>
              <a:ext cx="18" cy="18"/>
            </a:xfrm>
            <a:custGeom>
              <a:avLst/>
              <a:gdLst/>
              <a:ahLst/>
              <a:cxnLst/>
              <a:rect l="l" t="t" r="r" b="b"/>
              <a:pathLst>
                <a:path w="1" h="1" extrusionOk="0">
                  <a:moveTo>
                    <a:pt x="1" y="1"/>
                  </a:moveTo>
                  <a:lnTo>
                    <a:pt x="1"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8"/>
            <p:cNvSpPr/>
            <p:nvPr/>
          </p:nvSpPr>
          <p:spPr>
            <a:xfrm>
              <a:off x="4231797" y="4078942"/>
              <a:ext cx="90644" cy="33531"/>
            </a:xfrm>
            <a:custGeom>
              <a:avLst/>
              <a:gdLst/>
              <a:ahLst/>
              <a:cxnLst/>
              <a:rect l="l" t="t" r="r" b="b"/>
              <a:pathLst>
                <a:path w="5047" h="1867" extrusionOk="0">
                  <a:moveTo>
                    <a:pt x="4459" y="0"/>
                  </a:moveTo>
                  <a:cubicBezTo>
                    <a:pt x="3180" y="277"/>
                    <a:pt x="1729" y="553"/>
                    <a:pt x="450" y="726"/>
                  </a:cubicBezTo>
                  <a:cubicBezTo>
                    <a:pt x="450" y="726"/>
                    <a:pt x="277" y="726"/>
                    <a:pt x="277" y="864"/>
                  </a:cubicBezTo>
                  <a:cubicBezTo>
                    <a:pt x="139" y="864"/>
                    <a:pt x="139" y="1003"/>
                    <a:pt x="139" y="1003"/>
                  </a:cubicBezTo>
                  <a:cubicBezTo>
                    <a:pt x="0" y="1141"/>
                    <a:pt x="0" y="1279"/>
                    <a:pt x="0" y="1417"/>
                  </a:cubicBezTo>
                  <a:cubicBezTo>
                    <a:pt x="139" y="1590"/>
                    <a:pt x="139" y="1729"/>
                    <a:pt x="277" y="1729"/>
                  </a:cubicBezTo>
                  <a:cubicBezTo>
                    <a:pt x="277" y="1867"/>
                    <a:pt x="277" y="1867"/>
                    <a:pt x="450" y="1867"/>
                  </a:cubicBezTo>
                  <a:lnTo>
                    <a:pt x="726" y="1867"/>
                  </a:lnTo>
                  <a:cubicBezTo>
                    <a:pt x="2178" y="1590"/>
                    <a:pt x="3595" y="1417"/>
                    <a:pt x="5047" y="1141"/>
                  </a:cubicBezTo>
                  <a:cubicBezTo>
                    <a:pt x="4909" y="726"/>
                    <a:pt x="4598" y="415"/>
                    <a:pt x="4459" y="0"/>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8"/>
            <p:cNvSpPr/>
            <p:nvPr/>
          </p:nvSpPr>
          <p:spPr>
            <a:xfrm>
              <a:off x="4265310" y="4172065"/>
              <a:ext cx="98726" cy="31053"/>
            </a:xfrm>
            <a:custGeom>
              <a:avLst/>
              <a:gdLst/>
              <a:ahLst/>
              <a:cxnLst/>
              <a:rect l="l" t="t" r="r" b="b"/>
              <a:pathLst>
                <a:path w="5497" h="1729" extrusionOk="0">
                  <a:moveTo>
                    <a:pt x="5047" y="0"/>
                  </a:moveTo>
                  <a:cubicBezTo>
                    <a:pt x="4771" y="138"/>
                    <a:pt x="4460" y="138"/>
                    <a:pt x="4183" y="138"/>
                  </a:cubicBezTo>
                  <a:cubicBezTo>
                    <a:pt x="2904" y="277"/>
                    <a:pt x="1591" y="415"/>
                    <a:pt x="589" y="553"/>
                  </a:cubicBezTo>
                  <a:cubicBezTo>
                    <a:pt x="139" y="553"/>
                    <a:pt x="1" y="726"/>
                    <a:pt x="1" y="1141"/>
                  </a:cubicBezTo>
                  <a:cubicBezTo>
                    <a:pt x="1" y="1417"/>
                    <a:pt x="139" y="1728"/>
                    <a:pt x="589" y="1728"/>
                  </a:cubicBezTo>
                  <a:cubicBezTo>
                    <a:pt x="2178" y="1590"/>
                    <a:pt x="3596" y="1417"/>
                    <a:pt x="5047" y="1141"/>
                  </a:cubicBezTo>
                  <a:lnTo>
                    <a:pt x="5497" y="1141"/>
                  </a:lnTo>
                  <a:cubicBezTo>
                    <a:pt x="5324" y="726"/>
                    <a:pt x="5186" y="415"/>
                    <a:pt x="5047" y="0"/>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8"/>
            <p:cNvSpPr/>
            <p:nvPr/>
          </p:nvSpPr>
          <p:spPr>
            <a:xfrm>
              <a:off x="4433559" y="4290619"/>
              <a:ext cx="18" cy="18"/>
            </a:xfrm>
            <a:custGeom>
              <a:avLst/>
              <a:gdLst/>
              <a:ahLst/>
              <a:cxnLst/>
              <a:rect l="l" t="t" r="r" b="b"/>
              <a:pathLst>
                <a:path w="1" h="1" extrusionOk="0">
                  <a:moveTo>
                    <a:pt x="0" y="1"/>
                  </a:moveTo>
                  <a:lnTo>
                    <a:pt x="0"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8"/>
            <p:cNvSpPr/>
            <p:nvPr/>
          </p:nvSpPr>
          <p:spPr>
            <a:xfrm>
              <a:off x="4451555" y="4278208"/>
              <a:ext cx="15535" cy="18"/>
            </a:xfrm>
            <a:custGeom>
              <a:avLst/>
              <a:gdLst/>
              <a:ahLst/>
              <a:cxnLst/>
              <a:rect l="l" t="t" r="r" b="b"/>
              <a:pathLst>
                <a:path w="865" h="1" extrusionOk="0">
                  <a:moveTo>
                    <a:pt x="865" y="1"/>
                  </a:moveTo>
                  <a:lnTo>
                    <a:pt x="726" y="1"/>
                  </a:lnTo>
                  <a:lnTo>
                    <a:pt x="450" y="1"/>
                  </a:lnTo>
                  <a:lnTo>
                    <a:pt x="0"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8"/>
            <p:cNvSpPr/>
            <p:nvPr/>
          </p:nvSpPr>
          <p:spPr>
            <a:xfrm>
              <a:off x="4475137" y="4278208"/>
              <a:ext cx="25485" cy="18"/>
            </a:xfrm>
            <a:custGeom>
              <a:avLst/>
              <a:gdLst/>
              <a:ahLst/>
              <a:cxnLst/>
              <a:rect l="l" t="t" r="r" b="b"/>
              <a:pathLst>
                <a:path w="1419" h="1" extrusionOk="0">
                  <a:moveTo>
                    <a:pt x="1418" y="1"/>
                  </a:moveTo>
                  <a:lnTo>
                    <a:pt x="1418" y="1"/>
                  </a:lnTo>
                  <a:lnTo>
                    <a:pt x="139" y="1"/>
                  </a:lnTo>
                  <a:lnTo>
                    <a:pt x="1"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8"/>
            <p:cNvSpPr/>
            <p:nvPr/>
          </p:nvSpPr>
          <p:spPr>
            <a:xfrm>
              <a:off x="4422999" y="4272623"/>
              <a:ext cx="5604" cy="2496"/>
            </a:xfrm>
            <a:custGeom>
              <a:avLst/>
              <a:gdLst/>
              <a:ahLst/>
              <a:cxnLst/>
              <a:rect l="l" t="t" r="r" b="b"/>
              <a:pathLst>
                <a:path w="312" h="139" extrusionOk="0">
                  <a:moveTo>
                    <a:pt x="0" y="1"/>
                  </a:moveTo>
                  <a:cubicBezTo>
                    <a:pt x="0" y="1"/>
                    <a:pt x="0" y="139"/>
                    <a:pt x="173" y="139"/>
                  </a:cubicBezTo>
                  <a:lnTo>
                    <a:pt x="312" y="139"/>
                  </a:lnTo>
                  <a:lnTo>
                    <a:pt x="312" y="1"/>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8"/>
            <p:cNvSpPr/>
            <p:nvPr/>
          </p:nvSpPr>
          <p:spPr>
            <a:xfrm>
              <a:off x="4306906" y="4272623"/>
              <a:ext cx="124175" cy="26096"/>
            </a:xfrm>
            <a:custGeom>
              <a:avLst/>
              <a:gdLst/>
              <a:ahLst/>
              <a:cxnLst/>
              <a:rect l="l" t="t" r="r" b="b"/>
              <a:pathLst>
                <a:path w="6914" h="1453" extrusionOk="0">
                  <a:moveTo>
                    <a:pt x="5600" y="1"/>
                  </a:moveTo>
                  <a:lnTo>
                    <a:pt x="5600" y="139"/>
                  </a:lnTo>
                  <a:cubicBezTo>
                    <a:pt x="4321" y="139"/>
                    <a:pt x="3181" y="312"/>
                    <a:pt x="2144" y="312"/>
                  </a:cubicBezTo>
                  <a:lnTo>
                    <a:pt x="588" y="312"/>
                  </a:lnTo>
                  <a:cubicBezTo>
                    <a:pt x="277" y="312"/>
                    <a:pt x="1" y="450"/>
                    <a:pt x="1" y="865"/>
                  </a:cubicBezTo>
                  <a:cubicBezTo>
                    <a:pt x="1" y="1176"/>
                    <a:pt x="277" y="1314"/>
                    <a:pt x="588" y="1452"/>
                  </a:cubicBezTo>
                  <a:lnTo>
                    <a:pt x="2144" y="1452"/>
                  </a:lnTo>
                  <a:cubicBezTo>
                    <a:pt x="3596" y="1452"/>
                    <a:pt x="5186" y="1314"/>
                    <a:pt x="6914" y="1003"/>
                  </a:cubicBezTo>
                  <a:lnTo>
                    <a:pt x="6464" y="1003"/>
                  </a:lnTo>
                  <a:cubicBezTo>
                    <a:pt x="6326" y="1003"/>
                    <a:pt x="6326" y="1003"/>
                    <a:pt x="6188" y="865"/>
                  </a:cubicBezTo>
                  <a:lnTo>
                    <a:pt x="6050" y="865"/>
                  </a:lnTo>
                  <a:cubicBezTo>
                    <a:pt x="5911" y="865"/>
                    <a:pt x="5911" y="726"/>
                    <a:pt x="5773" y="588"/>
                  </a:cubicBezTo>
                  <a:cubicBezTo>
                    <a:pt x="5773" y="450"/>
                    <a:pt x="5600" y="312"/>
                    <a:pt x="5600" y="1"/>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8"/>
            <p:cNvSpPr/>
            <p:nvPr/>
          </p:nvSpPr>
          <p:spPr>
            <a:xfrm>
              <a:off x="4340437" y="4267666"/>
              <a:ext cx="584796" cy="106162"/>
            </a:xfrm>
            <a:custGeom>
              <a:avLst/>
              <a:gdLst/>
              <a:ahLst/>
              <a:cxnLst/>
              <a:rect l="l" t="t" r="r" b="b"/>
              <a:pathLst>
                <a:path w="32561" h="5911" extrusionOk="0">
                  <a:moveTo>
                    <a:pt x="32561" y="0"/>
                  </a:moveTo>
                  <a:cubicBezTo>
                    <a:pt x="30971" y="277"/>
                    <a:pt x="29242" y="588"/>
                    <a:pt x="27652" y="726"/>
                  </a:cubicBezTo>
                  <a:lnTo>
                    <a:pt x="27376" y="726"/>
                  </a:lnTo>
                  <a:lnTo>
                    <a:pt x="26373" y="1002"/>
                  </a:lnTo>
                  <a:lnTo>
                    <a:pt x="25648" y="1141"/>
                  </a:lnTo>
                  <a:cubicBezTo>
                    <a:pt x="23919" y="1590"/>
                    <a:pt x="22053" y="1867"/>
                    <a:pt x="20325" y="2316"/>
                  </a:cubicBezTo>
                  <a:cubicBezTo>
                    <a:pt x="17732" y="2869"/>
                    <a:pt x="14967" y="3457"/>
                    <a:pt x="12236" y="3871"/>
                  </a:cubicBezTo>
                  <a:cubicBezTo>
                    <a:pt x="11683" y="3871"/>
                    <a:pt x="10957" y="4044"/>
                    <a:pt x="10370" y="4182"/>
                  </a:cubicBezTo>
                  <a:lnTo>
                    <a:pt x="10232" y="4182"/>
                  </a:lnTo>
                  <a:cubicBezTo>
                    <a:pt x="6913" y="4597"/>
                    <a:pt x="3906" y="4735"/>
                    <a:pt x="1003" y="4735"/>
                  </a:cubicBezTo>
                  <a:lnTo>
                    <a:pt x="588" y="4735"/>
                  </a:lnTo>
                  <a:cubicBezTo>
                    <a:pt x="277" y="4735"/>
                    <a:pt x="0" y="5047"/>
                    <a:pt x="0" y="5323"/>
                  </a:cubicBezTo>
                  <a:cubicBezTo>
                    <a:pt x="0" y="5600"/>
                    <a:pt x="277" y="5911"/>
                    <a:pt x="588" y="5911"/>
                  </a:cubicBezTo>
                  <a:lnTo>
                    <a:pt x="1003" y="5911"/>
                  </a:lnTo>
                  <a:cubicBezTo>
                    <a:pt x="5323" y="5911"/>
                    <a:pt x="9367" y="5461"/>
                    <a:pt x="13550" y="4735"/>
                  </a:cubicBezTo>
                  <a:cubicBezTo>
                    <a:pt x="16695" y="4321"/>
                    <a:pt x="19875" y="3595"/>
                    <a:pt x="22917" y="2869"/>
                  </a:cubicBezTo>
                  <a:cubicBezTo>
                    <a:pt x="23919" y="2731"/>
                    <a:pt x="24922" y="2454"/>
                    <a:pt x="25924" y="2316"/>
                  </a:cubicBezTo>
                  <a:lnTo>
                    <a:pt x="26201" y="2143"/>
                  </a:lnTo>
                  <a:cubicBezTo>
                    <a:pt x="27065" y="2005"/>
                    <a:pt x="28102" y="1867"/>
                    <a:pt x="28966" y="1590"/>
                  </a:cubicBezTo>
                  <a:lnTo>
                    <a:pt x="29242" y="1590"/>
                  </a:lnTo>
                  <a:cubicBezTo>
                    <a:pt x="29657" y="1452"/>
                    <a:pt x="30107" y="1452"/>
                    <a:pt x="30383" y="1279"/>
                  </a:cubicBezTo>
                  <a:cubicBezTo>
                    <a:pt x="30971" y="1141"/>
                    <a:pt x="31558" y="1002"/>
                    <a:pt x="32111" y="1002"/>
                  </a:cubicBezTo>
                  <a:cubicBezTo>
                    <a:pt x="32250" y="864"/>
                    <a:pt x="32422" y="864"/>
                    <a:pt x="32561" y="864"/>
                  </a:cubicBezTo>
                  <a:lnTo>
                    <a:pt x="32561" y="138"/>
                  </a:lnTo>
                  <a:lnTo>
                    <a:pt x="32561" y="0"/>
                  </a:ln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8"/>
            <p:cNvSpPr/>
            <p:nvPr/>
          </p:nvSpPr>
          <p:spPr>
            <a:xfrm>
              <a:off x="4940732" y="4262691"/>
              <a:ext cx="15535" cy="18014"/>
            </a:xfrm>
            <a:custGeom>
              <a:avLst/>
              <a:gdLst/>
              <a:ahLst/>
              <a:cxnLst/>
              <a:rect l="l" t="t" r="r" b="b"/>
              <a:pathLst>
                <a:path w="865" h="1003" extrusionOk="0">
                  <a:moveTo>
                    <a:pt x="865" y="1"/>
                  </a:moveTo>
                  <a:cubicBezTo>
                    <a:pt x="554" y="1"/>
                    <a:pt x="277" y="139"/>
                    <a:pt x="1" y="139"/>
                  </a:cubicBezTo>
                  <a:lnTo>
                    <a:pt x="1" y="415"/>
                  </a:lnTo>
                  <a:lnTo>
                    <a:pt x="1" y="1003"/>
                  </a:lnTo>
                  <a:cubicBezTo>
                    <a:pt x="277" y="865"/>
                    <a:pt x="554" y="865"/>
                    <a:pt x="727" y="865"/>
                  </a:cubicBezTo>
                  <a:cubicBezTo>
                    <a:pt x="865" y="554"/>
                    <a:pt x="865" y="277"/>
                    <a:pt x="865" y="1"/>
                  </a:cubicBezTo>
                  <a:close/>
                </a:path>
              </a:pathLst>
            </a:custGeom>
            <a:solidFill>
              <a:srgbClr val="E1D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8"/>
            <p:cNvSpPr/>
            <p:nvPr/>
          </p:nvSpPr>
          <p:spPr>
            <a:xfrm>
              <a:off x="4208826" y="3455676"/>
              <a:ext cx="90033" cy="0"/>
            </a:xfrm>
            <a:custGeom>
              <a:avLst/>
              <a:gdLst/>
              <a:ahLst/>
              <a:cxnLst/>
              <a:rect l="l" t="t" r="r" b="b"/>
              <a:pathLst>
                <a:path w="5013" extrusionOk="0">
                  <a:moveTo>
                    <a:pt x="277" y="0"/>
                  </a:moveTo>
                  <a:lnTo>
                    <a:pt x="3146" y="0"/>
                  </a:lnTo>
                  <a:lnTo>
                    <a:pt x="4874" y="0"/>
                  </a:lnTo>
                  <a:lnTo>
                    <a:pt x="4874" y="0"/>
                  </a:lnTo>
                  <a:lnTo>
                    <a:pt x="5012" y="0"/>
                  </a:lnTo>
                  <a:lnTo>
                    <a:pt x="4874" y="0"/>
                  </a:lnTo>
                  <a:lnTo>
                    <a:pt x="4874" y="0"/>
                  </a:lnTo>
                  <a:lnTo>
                    <a:pt x="3146" y="0"/>
                  </a:lnTo>
                  <a:lnTo>
                    <a:pt x="277" y="0"/>
                  </a:lnTo>
                  <a:lnTo>
                    <a:pt x="0" y="0"/>
                  </a:lnTo>
                  <a:lnTo>
                    <a:pt x="0" y="0"/>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8"/>
            <p:cNvSpPr/>
            <p:nvPr/>
          </p:nvSpPr>
          <p:spPr>
            <a:xfrm>
              <a:off x="4252289" y="3297359"/>
              <a:ext cx="3107" cy="8100"/>
            </a:xfrm>
            <a:custGeom>
              <a:avLst/>
              <a:gdLst/>
              <a:ahLst/>
              <a:cxnLst/>
              <a:rect l="l" t="t" r="r" b="b"/>
              <a:pathLst>
                <a:path w="173" h="451" extrusionOk="0">
                  <a:moveTo>
                    <a:pt x="0" y="1"/>
                  </a:moveTo>
                  <a:cubicBezTo>
                    <a:pt x="0" y="174"/>
                    <a:pt x="173" y="312"/>
                    <a:pt x="173" y="450"/>
                  </a:cubicBezTo>
                  <a:lnTo>
                    <a:pt x="173" y="450"/>
                  </a:lnTo>
                  <a:cubicBezTo>
                    <a:pt x="173" y="312"/>
                    <a:pt x="0" y="174"/>
                    <a:pt x="0"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8"/>
            <p:cNvSpPr/>
            <p:nvPr/>
          </p:nvSpPr>
          <p:spPr>
            <a:xfrm>
              <a:off x="5015859" y="3409106"/>
              <a:ext cx="31053" cy="77623"/>
            </a:xfrm>
            <a:custGeom>
              <a:avLst/>
              <a:gdLst/>
              <a:ahLst/>
              <a:cxnLst/>
              <a:rect l="l" t="t" r="r" b="b"/>
              <a:pathLst>
                <a:path w="1729" h="4322" extrusionOk="0">
                  <a:moveTo>
                    <a:pt x="0" y="1"/>
                  </a:moveTo>
                  <a:lnTo>
                    <a:pt x="0" y="277"/>
                  </a:lnTo>
                  <a:cubicBezTo>
                    <a:pt x="553" y="1556"/>
                    <a:pt x="1141" y="3008"/>
                    <a:pt x="1728" y="4321"/>
                  </a:cubicBezTo>
                  <a:cubicBezTo>
                    <a:pt x="1141" y="3008"/>
                    <a:pt x="553" y="1418"/>
                    <a:pt x="0"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8"/>
            <p:cNvSpPr/>
            <p:nvPr/>
          </p:nvSpPr>
          <p:spPr>
            <a:xfrm>
              <a:off x="4298842" y="3455676"/>
              <a:ext cx="3125" cy="0"/>
            </a:xfrm>
            <a:custGeom>
              <a:avLst/>
              <a:gdLst/>
              <a:ahLst/>
              <a:cxnLst/>
              <a:rect l="l" t="t" r="r" b="b"/>
              <a:pathLst>
                <a:path w="174" extrusionOk="0">
                  <a:moveTo>
                    <a:pt x="173" y="0"/>
                  </a:moveTo>
                  <a:lnTo>
                    <a:pt x="173" y="0"/>
                  </a:lnTo>
                  <a:lnTo>
                    <a:pt x="173" y="0"/>
                  </a:lnTo>
                  <a:lnTo>
                    <a:pt x="0" y="0"/>
                  </a:lnTo>
                  <a:lnTo>
                    <a:pt x="0" y="0"/>
                  </a:lnTo>
                  <a:lnTo>
                    <a:pt x="0" y="0"/>
                  </a:lnTo>
                  <a:lnTo>
                    <a:pt x="0" y="0"/>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8"/>
            <p:cNvSpPr/>
            <p:nvPr/>
          </p:nvSpPr>
          <p:spPr>
            <a:xfrm>
              <a:off x="4244836" y="3271910"/>
              <a:ext cx="2496" cy="9950"/>
            </a:xfrm>
            <a:custGeom>
              <a:avLst/>
              <a:gdLst/>
              <a:ahLst/>
              <a:cxnLst/>
              <a:rect l="l" t="t" r="r" b="b"/>
              <a:pathLst>
                <a:path w="139" h="554" extrusionOk="0">
                  <a:moveTo>
                    <a:pt x="0" y="1"/>
                  </a:moveTo>
                  <a:lnTo>
                    <a:pt x="0" y="277"/>
                  </a:lnTo>
                  <a:cubicBezTo>
                    <a:pt x="138" y="415"/>
                    <a:pt x="139" y="553"/>
                    <a:pt x="139" y="554"/>
                  </a:cubicBezTo>
                  <a:lnTo>
                    <a:pt x="139" y="554"/>
                  </a:lnTo>
                  <a:cubicBezTo>
                    <a:pt x="139" y="416"/>
                    <a:pt x="0" y="277"/>
                    <a:pt x="0"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8"/>
            <p:cNvSpPr/>
            <p:nvPr/>
          </p:nvSpPr>
          <p:spPr>
            <a:xfrm>
              <a:off x="4707934" y="3209840"/>
              <a:ext cx="162664" cy="9950"/>
            </a:xfrm>
            <a:custGeom>
              <a:avLst/>
              <a:gdLst/>
              <a:ahLst/>
              <a:cxnLst/>
              <a:rect l="l" t="t" r="r" b="b"/>
              <a:pathLst>
                <a:path w="9057" h="554" extrusionOk="0">
                  <a:moveTo>
                    <a:pt x="1" y="0"/>
                  </a:moveTo>
                  <a:cubicBezTo>
                    <a:pt x="1280" y="0"/>
                    <a:pt x="2455" y="0"/>
                    <a:pt x="3596" y="139"/>
                  </a:cubicBezTo>
                  <a:cubicBezTo>
                    <a:pt x="5462" y="139"/>
                    <a:pt x="7329" y="415"/>
                    <a:pt x="9057" y="553"/>
                  </a:cubicBezTo>
                  <a:cubicBezTo>
                    <a:pt x="7467" y="277"/>
                    <a:pt x="5739" y="139"/>
                    <a:pt x="3734" y="0"/>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8"/>
            <p:cNvSpPr/>
            <p:nvPr/>
          </p:nvSpPr>
          <p:spPr>
            <a:xfrm>
              <a:off x="5158012" y="4200621"/>
              <a:ext cx="33549" cy="4975"/>
            </a:xfrm>
            <a:custGeom>
              <a:avLst/>
              <a:gdLst/>
              <a:ahLst/>
              <a:cxnLst/>
              <a:rect l="l" t="t" r="r" b="b"/>
              <a:pathLst>
                <a:path w="1868" h="277" extrusionOk="0">
                  <a:moveTo>
                    <a:pt x="1591" y="0"/>
                  </a:moveTo>
                  <a:cubicBezTo>
                    <a:pt x="1429" y="38"/>
                    <a:pt x="1268" y="76"/>
                    <a:pt x="1110" y="111"/>
                  </a:cubicBezTo>
                  <a:cubicBezTo>
                    <a:pt x="1347" y="84"/>
                    <a:pt x="1597" y="51"/>
                    <a:pt x="1867" y="0"/>
                  </a:cubicBezTo>
                  <a:close/>
                  <a:moveTo>
                    <a:pt x="1110" y="111"/>
                  </a:moveTo>
                  <a:cubicBezTo>
                    <a:pt x="710" y="157"/>
                    <a:pt x="348" y="190"/>
                    <a:pt x="1" y="277"/>
                  </a:cubicBezTo>
                  <a:cubicBezTo>
                    <a:pt x="301" y="277"/>
                    <a:pt x="693" y="204"/>
                    <a:pt x="1110" y="11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8"/>
            <p:cNvSpPr/>
            <p:nvPr/>
          </p:nvSpPr>
          <p:spPr>
            <a:xfrm>
              <a:off x="4857559" y="4262691"/>
              <a:ext cx="18" cy="18"/>
            </a:xfrm>
            <a:custGeom>
              <a:avLst/>
              <a:gdLst/>
              <a:ahLst/>
              <a:cxnLst/>
              <a:rect l="l" t="t" r="r" b="b"/>
              <a:pathLst>
                <a:path w="1" h="1" extrusionOk="0">
                  <a:moveTo>
                    <a:pt x="0" y="1"/>
                  </a:moveTo>
                  <a:lnTo>
                    <a:pt x="0" y="1"/>
                  </a:lnTo>
                  <a:lnTo>
                    <a:pt x="0" y="1"/>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8"/>
            <p:cNvSpPr/>
            <p:nvPr/>
          </p:nvSpPr>
          <p:spPr>
            <a:xfrm>
              <a:off x="5059304" y="4223574"/>
              <a:ext cx="3125" cy="2514"/>
            </a:xfrm>
            <a:custGeom>
              <a:avLst/>
              <a:gdLst/>
              <a:ahLst/>
              <a:cxnLst/>
              <a:rect l="l" t="t" r="r" b="b"/>
              <a:pathLst>
                <a:path w="174" h="140" extrusionOk="0">
                  <a:moveTo>
                    <a:pt x="174" y="1"/>
                  </a:moveTo>
                  <a:cubicBezTo>
                    <a:pt x="1" y="1"/>
                    <a:pt x="1" y="1"/>
                    <a:pt x="1" y="139"/>
                  </a:cubicBezTo>
                  <a:cubicBezTo>
                    <a:pt x="1" y="1"/>
                    <a:pt x="174" y="1"/>
                    <a:pt x="174"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8"/>
            <p:cNvSpPr/>
            <p:nvPr/>
          </p:nvSpPr>
          <p:spPr>
            <a:xfrm>
              <a:off x="4992259" y="3307919"/>
              <a:ext cx="134736" cy="349520"/>
            </a:xfrm>
            <a:custGeom>
              <a:avLst/>
              <a:gdLst/>
              <a:ahLst/>
              <a:cxnLst/>
              <a:rect l="l" t="t" r="r" b="b"/>
              <a:pathLst>
                <a:path w="7502" h="19461" extrusionOk="0">
                  <a:moveTo>
                    <a:pt x="1" y="1"/>
                  </a:moveTo>
                  <a:cubicBezTo>
                    <a:pt x="588" y="1314"/>
                    <a:pt x="1003" y="2731"/>
                    <a:pt x="1591" y="4183"/>
                  </a:cubicBezTo>
                  <a:cubicBezTo>
                    <a:pt x="3042" y="7639"/>
                    <a:pt x="4321" y="11096"/>
                    <a:pt x="5773" y="14691"/>
                  </a:cubicBezTo>
                  <a:cubicBezTo>
                    <a:pt x="6326" y="16281"/>
                    <a:pt x="6914" y="17871"/>
                    <a:pt x="7501" y="19461"/>
                  </a:cubicBezTo>
                  <a:cubicBezTo>
                    <a:pt x="6326" y="15555"/>
                    <a:pt x="5047" y="11960"/>
                    <a:pt x="3595" y="8227"/>
                  </a:cubicBezTo>
                  <a:cubicBezTo>
                    <a:pt x="2455" y="5185"/>
                    <a:pt x="1314" y="2455"/>
                    <a:pt x="1"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8"/>
            <p:cNvSpPr/>
            <p:nvPr/>
          </p:nvSpPr>
          <p:spPr>
            <a:xfrm>
              <a:off x="4260353" y="3320958"/>
              <a:ext cx="2496" cy="4975"/>
            </a:xfrm>
            <a:custGeom>
              <a:avLst/>
              <a:gdLst/>
              <a:ahLst/>
              <a:cxnLst/>
              <a:rect l="l" t="t" r="r" b="b"/>
              <a:pathLst>
                <a:path w="139" h="277" extrusionOk="0">
                  <a:moveTo>
                    <a:pt x="139" y="277"/>
                  </a:moveTo>
                  <a:cubicBezTo>
                    <a:pt x="0" y="139"/>
                    <a:pt x="0" y="0"/>
                    <a:pt x="0" y="0"/>
                  </a:cubicBezTo>
                  <a:cubicBezTo>
                    <a:pt x="0" y="0"/>
                    <a:pt x="0" y="139"/>
                    <a:pt x="139" y="277"/>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8"/>
            <p:cNvSpPr/>
            <p:nvPr/>
          </p:nvSpPr>
          <p:spPr>
            <a:xfrm>
              <a:off x="4446580" y="4278208"/>
              <a:ext cx="235312" cy="2496"/>
            </a:xfrm>
            <a:custGeom>
              <a:avLst/>
              <a:gdLst/>
              <a:ahLst/>
              <a:cxnLst/>
              <a:rect l="l" t="t" r="r" b="b"/>
              <a:pathLst>
                <a:path w="13102" h="139" extrusionOk="0">
                  <a:moveTo>
                    <a:pt x="1" y="1"/>
                  </a:moveTo>
                  <a:cubicBezTo>
                    <a:pt x="1276" y="1"/>
                    <a:pt x="2700" y="38"/>
                    <a:pt x="4181" y="74"/>
                  </a:cubicBezTo>
                  <a:lnTo>
                    <a:pt x="4181" y="74"/>
                  </a:lnTo>
                  <a:cubicBezTo>
                    <a:pt x="3784" y="55"/>
                    <a:pt x="3392" y="31"/>
                    <a:pt x="3008" y="1"/>
                  </a:cubicBezTo>
                  <a:close/>
                  <a:moveTo>
                    <a:pt x="12375" y="1"/>
                  </a:moveTo>
                  <a:cubicBezTo>
                    <a:pt x="12265" y="56"/>
                    <a:pt x="12154" y="89"/>
                    <a:pt x="12050" y="109"/>
                  </a:cubicBezTo>
                  <a:lnTo>
                    <a:pt x="12050" y="109"/>
                  </a:lnTo>
                  <a:cubicBezTo>
                    <a:pt x="12363" y="68"/>
                    <a:pt x="12690" y="1"/>
                    <a:pt x="13101" y="1"/>
                  </a:cubicBezTo>
                  <a:close/>
                  <a:moveTo>
                    <a:pt x="4181" y="74"/>
                  </a:moveTo>
                  <a:cubicBezTo>
                    <a:pt x="5572" y="139"/>
                    <a:pt x="7021" y="139"/>
                    <a:pt x="8366" y="139"/>
                  </a:cubicBezTo>
                  <a:cubicBezTo>
                    <a:pt x="6971" y="139"/>
                    <a:pt x="5551" y="107"/>
                    <a:pt x="4181" y="74"/>
                  </a:cubicBezTo>
                  <a:close/>
                  <a:moveTo>
                    <a:pt x="12050" y="109"/>
                  </a:moveTo>
                  <a:cubicBezTo>
                    <a:pt x="11916" y="126"/>
                    <a:pt x="11784" y="139"/>
                    <a:pt x="11649" y="139"/>
                  </a:cubicBezTo>
                  <a:cubicBezTo>
                    <a:pt x="11753" y="139"/>
                    <a:pt x="11894" y="139"/>
                    <a:pt x="12050" y="109"/>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8"/>
            <p:cNvSpPr/>
            <p:nvPr/>
          </p:nvSpPr>
          <p:spPr>
            <a:xfrm>
              <a:off x="4788018" y="4262691"/>
              <a:ext cx="69559" cy="7471"/>
            </a:xfrm>
            <a:custGeom>
              <a:avLst/>
              <a:gdLst/>
              <a:ahLst/>
              <a:cxnLst/>
              <a:rect l="l" t="t" r="r" b="b"/>
              <a:pathLst>
                <a:path w="3873" h="416" extrusionOk="0">
                  <a:moveTo>
                    <a:pt x="3872" y="1"/>
                  </a:moveTo>
                  <a:lnTo>
                    <a:pt x="3872" y="1"/>
                  </a:lnTo>
                  <a:cubicBezTo>
                    <a:pt x="2593" y="139"/>
                    <a:pt x="1280" y="277"/>
                    <a:pt x="1" y="415"/>
                  </a:cubicBezTo>
                  <a:cubicBezTo>
                    <a:pt x="588" y="415"/>
                    <a:pt x="1141" y="277"/>
                    <a:pt x="1591" y="277"/>
                  </a:cubicBezTo>
                  <a:cubicBezTo>
                    <a:pt x="2317" y="139"/>
                    <a:pt x="3008" y="139"/>
                    <a:pt x="3872"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8"/>
            <p:cNvSpPr/>
            <p:nvPr/>
          </p:nvSpPr>
          <p:spPr>
            <a:xfrm>
              <a:off x="4976742" y="4239109"/>
              <a:ext cx="20510" cy="2496"/>
            </a:xfrm>
            <a:custGeom>
              <a:avLst/>
              <a:gdLst/>
              <a:ahLst/>
              <a:cxnLst/>
              <a:rect l="l" t="t" r="r" b="b"/>
              <a:pathLst>
                <a:path w="1142" h="139" extrusionOk="0">
                  <a:moveTo>
                    <a:pt x="1003" y="0"/>
                  </a:moveTo>
                  <a:cubicBezTo>
                    <a:pt x="999" y="2"/>
                    <a:pt x="995" y="4"/>
                    <a:pt x="991" y="6"/>
                  </a:cubicBezTo>
                  <a:lnTo>
                    <a:pt x="991" y="6"/>
                  </a:lnTo>
                  <a:cubicBezTo>
                    <a:pt x="1039" y="2"/>
                    <a:pt x="1089" y="0"/>
                    <a:pt x="1141" y="0"/>
                  </a:cubicBezTo>
                  <a:close/>
                  <a:moveTo>
                    <a:pt x="991" y="6"/>
                  </a:moveTo>
                  <a:cubicBezTo>
                    <a:pt x="654" y="33"/>
                    <a:pt x="393" y="138"/>
                    <a:pt x="1" y="138"/>
                  </a:cubicBezTo>
                  <a:cubicBezTo>
                    <a:pt x="443" y="138"/>
                    <a:pt x="718" y="138"/>
                    <a:pt x="991" y="6"/>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8"/>
            <p:cNvSpPr/>
            <p:nvPr/>
          </p:nvSpPr>
          <p:spPr>
            <a:xfrm>
              <a:off x="4857559" y="4257105"/>
              <a:ext cx="36638" cy="5604"/>
            </a:xfrm>
            <a:custGeom>
              <a:avLst/>
              <a:gdLst/>
              <a:ahLst/>
              <a:cxnLst/>
              <a:rect l="l" t="t" r="r" b="b"/>
              <a:pathLst>
                <a:path w="2040" h="312" extrusionOk="0">
                  <a:moveTo>
                    <a:pt x="0" y="312"/>
                  </a:moveTo>
                  <a:cubicBezTo>
                    <a:pt x="726" y="139"/>
                    <a:pt x="1314" y="139"/>
                    <a:pt x="2039" y="0"/>
                  </a:cubicBezTo>
                  <a:cubicBezTo>
                    <a:pt x="1314" y="139"/>
                    <a:pt x="726" y="139"/>
                    <a:pt x="0" y="312"/>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8"/>
            <p:cNvSpPr/>
            <p:nvPr/>
          </p:nvSpPr>
          <p:spPr>
            <a:xfrm>
              <a:off x="4938253" y="4247173"/>
              <a:ext cx="9950" cy="2496"/>
            </a:xfrm>
            <a:custGeom>
              <a:avLst/>
              <a:gdLst/>
              <a:ahLst/>
              <a:cxnLst/>
              <a:rect l="l" t="t" r="r" b="b"/>
              <a:pathLst>
                <a:path w="554" h="139" extrusionOk="0">
                  <a:moveTo>
                    <a:pt x="554" y="0"/>
                  </a:moveTo>
                  <a:cubicBezTo>
                    <a:pt x="415" y="139"/>
                    <a:pt x="277" y="139"/>
                    <a:pt x="1" y="139"/>
                  </a:cubicBezTo>
                  <a:lnTo>
                    <a:pt x="554" y="139"/>
                  </a:lnTo>
                  <a:lnTo>
                    <a:pt x="554" y="0"/>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8"/>
            <p:cNvSpPr/>
            <p:nvPr/>
          </p:nvSpPr>
          <p:spPr>
            <a:xfrm>
              <a:off x="4896658" y="4254627"/>
              <a:ext cx="7471" cy="2496"/>
            </a:xfrm>
            <a:custGeom>
              <a:avLst/>
              <a:gdLst/>
              <a:ahLst/>
              <a:cxnLst/>
              <a:rect l="l" t="t" r="r" b="b"/>
              <a:pathLst>
                <a:path w="416" h="139" extrusionOk="0">
                  <a:moveTo>
                    <a:pt x="277" y="0"/>
                  </a:moveTo>
                  <a:cubicBezTo>
                    <a:pt x="139" y="138"/>
                    <a:pt x="139" y="138"/>
                    <a:pt x="1" y="138"/>
                  </a:cubicBezTo>
                  <a:lnTo>
                    <a:pt x="139" y="138"/>
                  </a:lnTo>
                  <a:cubicBezTo>
                    <a:pt x="277" y="138"/>
                    <a:pt x="277" y="0"/>
                    <a:pt x="415" y="0"/>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8"/>
            <p:cNvSpPr/>
            <p:nvPr/>
          </p:nvSpPr>
          <p:spPr>
            <a:xfrm>
              <a:off x="5111460" y="4213031"/>
              <a:ext cx="2496" cy="18"/>
            </a:xfrm>
            <a:custGeom>
              <a:avLst/>
              <a:gdLst/>
              <a:ahLst/>
              <a:cxnLst/>
              <a:rect l="l" t="t" r="r" b="b"/>
              <a:pathLst>
                <a:path w="139" h="1" extrusionOk="0">
                  <a:moveTo>
                    <a:pt x="0" y="0"/>
                  </a:moveTo>
                  <a:lnTo>
                    <a:pt x="138" y="0"/>
                  </a:lnTo>
                  <a:lnTo>
                    <a:pt x="138" y="0"/>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8"/>
            <p:cNvSpPr/>
            <p:nvPr/>
          </p:nvSpPr>
          <p:spPr>
            <a:xfrm>
              <a:off x="5018337" y="4226070"/>
              <a:ext cx="31053" cy="8082"/>
            </a:xfrm>
            <a:custGeom>
              <a:avLst/>
              <a:gdLst/>
              <a:ahLst/>
              <a:cxnLst/>
              <a:rect l="l" t="t" r="r" b="b"/>
              <a:pathLst>
                <a:path w="1729" h="450" extrusionOk="0">
                  <a:moveTo>
                    <a:pt x="1729" y="0"/>
                  </a:moveTo>
                  <a:lnTo>
                    <a:pt x="1729" y="0"/>
                  </a:lnTo>
                  <a:cubicBezTo>
                    <a:pt x="1141" y="138"/>
                    <a:pt x="553" y="311"/>
                    <a:pt x="0" y="450"/>
                  </a:cubicBezTo>
                  <a:cubicBezTo>
                    <a:pt x="553" y="311"/>
                    <a:pt x="1003" y="311"/>
                    <a:pt x="1590" y="138"/>
                  </a:cubicBezTo>
                  <a:cubicBezTo>
                    <a:pt x="1590" y="138"/>
                    <a:pt x="1729" y="138"/>
                    <a:pt x="1729" y="0"/>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8"/>
            <p:cNvSpPr/>
            <p:nvPr/>
          </p:nvSpPr>
          <p:spPr>
            <a:xfrm>
              <a:off x="5090339" y="4213031"/>
              <a:ext cx="18642" cy="3125"/>
            </a:xfrm>
            <a:custGeom>
              <a:avLst/>
              <a:gdLst/>
              <a:ahLst/>
              <a:cxnLst/>
              <a:rect l="l" t="t" r="r" b="b"/>
              <a:pathLst>
                <a:path w="1038" h="174" extrusionOk="0">
                  <a:moveTo>
                    <a:pt x="1038" y="0"/>
                  </a:moveTo>
                  <a:lnTo>
                    <a:pt x="1038" y="0"/>
                  </a:lnTo>
                  <a:cubicBezTo>
                    <a:pt x="727" y="173"/>
                    <a:pt x="450" y="173"/>
                    <a:pt x="174" y="173"/>
                  </a:cubicBezTo>
                  <a:lnTo>
                    <a:pt x="174" y="173"/>
                  </a:lnTo>
                  <a:lnTo>
                    <a:pt x="1" y="173"/>
                  </a:lnTo>
                  <a:lnTo>
                    <a:pt x="174" y="173"/>
                  </a:lnTo>
                  <a:cubicBezTo>
                    <a:pt x="450" y="173"/>
                    <a:pt x="727" y="173"/>
                    <a:pt x="1038" y="0"/>
                  </a:cubicBezTo>
                  <a:lnTo>
                    <a:pt x="1038" y="0"/>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8"/>
            <p:cNvSpPr/>
            <p:nvPr/>
          </p:nvSpPr>
          <p:spPr>
            <a:xfrm>
              <a:off x="5098421" y="4228549"/>
              <a:ext cx="10560" cy="3125"/>
            </a:xfrm>
            <a:custGeom>
              <a:avLst/>
              <a:gdLst/>
              <a:ahLst/>
              <a:cxnLst/>
              <a:rect l="l" t="t" r="r" b="b"/>
              <a:pathLst>
                <a:path w="588" h="174" extrusionOk="0">
                  <a:moveTo>
                    <a:pt x="588" y="0"/>
                  </a:moveTo>
                  <a:cubicBezTo>
                    <a:pt x="477" y="0"/>
                    <a:pt x="379" y="72"/>
                    <a:pt x="325" y="123"/>
                  </a:cubicBezTo>
                  <a:lnTo>
                    <a:pt x="325" y="123"/>
                  </a:lnTo>
                  <a:cubicBezTo>
                    <a:pt x="397" y="98"/>
                    <a:pt x="483" y="59"/>
                    <a:pt x="588" y="0"/>
                  </a:cubicBezTo>
                  <a:close/>
                  <a:moveTo>
                    <a:pt x="325" y="123"/>
                  </a:moveTo>
                  <a:cubicBezTo>
                    <a:pt x="183" y="173"/>
                    <a:pt x="92" y="173"/>
                    <a:pt x="0" y="173"/>
                  </a:cubicBezTo>
                  <a:lnTo>
                    <a:pt x="277" y="173"/>
                  </a:lnTo>
                  <a:cubicBezTo>
                    <a:pt x="277" y="173"/>
                    <a:pt x="294" y="151"/>
                    <a:pt x="325" y="123"/>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8"/>
            <p:cNvSpPr/>
            <p:nvPr/>
          </p:nvSpPr>
          <p:spPr>
            <a:xfrm>
              <a:off x="5067386" y="4236613"/>
              <a:ext cx="13039" cy="2514"/>
            </a:xfrm>
            <a:custGeom>
              <a:avLst/>
              <a:gdLst/>
              <a:ahLst/>
              <a:cxnLst/>
              <a:rect l="l" t="t" r="r" b="b"/>
              <a:pathLst>
                <a:path w="726" h="140" extrusionOk="0">
                  <a:moveTo>
                    <a:pt x="726" y="1"/>
                  </a:moveTo>
                  <a:cubicBezTo>
                    <a:pt x="588" y="1"/>
                    <a:pt x="277" y="1"/>
                    <a:pt x="0" y="139"/>
                  </a:cubicBezTo>
                  <a:cubicBezTo>
                    <a:pt x="277" y="139"/>
                    <a:pt x="588" y="1"/>
                    <a:pt x="726"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8"/>
            <p:cNvSpPr/>
            <p:nvPr/>
          </p:nvSpPr>
          <p:spPr>
            <a:xfrm>
              <a:off x="4094600" y="3458155"/>
              <a:ext cx="28574" cy="82580"/>
            </a:xfrm>
            <a:custGeom>
              <a:avLst/>
              <a:gdLst/>
              <a:ahLst/>
              <a:cxnLst/>
              <a:rect l="l" t="t" r="r" b="b"/>
              <a:pathLst>
                <a:path w="1591" h="4598" extrusionOk="0">
                  <a:moveTo>
                    <a:pt x="0" y="0"/>
                  </a:moveTo>
                  <a:cubicBezTo>
                    <a:pt x="278" y="669"/>
                    <a:pt x="555" y="1376"/>
                    <a:pt x="814" y="2103"/>
                  </a:cubicBezTo>
                  <a:lnTo>
                    <a:pt x="814" y="2103"/>
                  </a:lnTo>
                  <a:cubicBezTo>
                    <a:pt x="644" y="1583"/>
                    <a:pt x="475" y="1071"/>
                    <a:pt x="312" y="553"/>
                  </a:cubicBezTo>
                  <a:cubicBezTo>
                    <a:pt x="312" y="415"/>
                    <a:pt x="139" y="139"/>
                    <a:pt x="139" y="0"/>
                  </a:cubicBezTo>
                  <a:close/>
                  <a:moveTo>
                    <a:pt x="814" y="2103"/>
                  </a:moveTo>
                  <a:cubicBezTo>
                    <a:pt x="1075" y="2902"/>
                    <a:pt x="1339" y="3718"/>
                    <a:pt x="1590" y="4597"/>
                  </a:cubicBezTo>
                  <a:cubicBezTo>
                    <a:pt x="1371" y="3758"/>
                    <a:pt x="1104" y="2918"/>
                    <a:pt x="814" y="2103"/>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8"/>
            <p:cNvSpPr/>
            <p:nvPr/>
          </p:nvSpPr>
          <p:spPr>
            <a:xfrm>
              <a:off x="4138674" y="3628865"/>
              <a:ext cx="121697" cy="320353"/>
            </a:xfrm>
            <a:custGeom>
              <a:avLst/>
              <a:gdLst/>
              <a:ahLst/>
              <a:cxnLst/>
              <a:rect l="l" t="t" r="r" b="b"/>
              <a:pathLst>
                <a:path w="6776" h="17837" extrusionOk="0">
                  <a:moveTo>
                    <a:pt x="1" y="1"/>
                  </a:moveTo>
                  <a:lnTo>
                    <a:pt x="1" y="1"/>
                  </a:lnTo>
                  <a:cubicBezTo>
                    <a:pt x="284" y="784"/>
                    <a:pt x="573" y="1568"/>
                    <a:pt x="865" y="2353"/>
                  </a:cubicBezTo>
                  <a:lnTo>
                    <a:pt x="865" y="2353"/>
                  </a:lnTo>
                  <a:lnTo>
                    <a:pt x="865" y="2282"/>
                  </a:lnTo>
                  <a:cubicBezTo>
                    <a:pt x="588" y="1591"/>
                    <a:pt x="277" y="727"/>
                    <a:pt x="1" y="1"/>
                  </a:cubicBezTo>
                  <a:close/>
                  <a:moveTo>
                    <a:pt x="865" y="2353"/>
                  </a:moveTo>
                  <a:lnTo>
                    <a:pt x="865" y="2593"/>
                  </a:lnTo>
                  <a:cubicBezTo>
                    <a:pt x="1003" y="2870"/>
                    <a:pt x="1141" y="3319"/>
                    <a:pt x="1314" y="3595"/>
                  </a:cubicBezTo>
                  <a:cubicBezTo>
                    <a:pt x="1591" y="4321"/>
                    <a:pt x="1729" y="5185"/>
                    <a:pt x="2005" y="5911"/>
                  </a:cubicBezTo>
                  <a:cubicBezTo>
                    <a:pt x="2178" y="6188"/>
                    <a:pt x="2316" y="6464"/>
                    <a:pt x="2316" y="6603"/>
                  </a:cubicBezTo>
                  <a:cubicBezTo>
                    <a:pt x="2455" y="7052"/>
                    <a:pt x="2593" y="7467"/>
                    <a:pt x="2731" y="7778"/>
                  </a:cubicBezTo>
                  <a:cubicBezTo>
                    <a:pt x="3042" y="8642"/>
                    <a:pt x="3457" y="9506"/>
                    <a:pt x="3734" y="10370"/>
                  </a:cubicBezTo>
                  <a:lnTo>
                    <a:pt x="3906" y="10647"/>
                  </a:lnTo>
                  <a:lnTo>
                    <a:pt x="4045" y="11234"/>
                  </a:lnTo>
                  <a:cubicBezTo>
                    <a:pt x="4045" y="11234"/>
                    <a:pt x="4045" y="11373"/>
                    <a:pt x="4183" y="11373"/>
                  </a:cubicBezTo>
                  <a:cubicBezTo>
                    <a:pt x="4321" y="11649"/>
                    <a:pt x="4460" y="12098"/>
                    <a:pt x="4598" y="12513"/>
                  </a:cubicBezTo>
                  <a:lnTo>
                    <a:pt x="4598" y="12375"/>
                  </a:lnTo>
                  <a:lnTo>
                    <a:pt x="5047" y="13827"/>
                  </a:lnTo>
                  <a:cubicBezTo>
                    <a:pt x="5185" y="14241"/>
                    <a:pt x="5462" y="14691"/>
                    <a:pt x="5635" y="14967"/>
                  </a:cubicBezTo>
                  <a:cubicBezTo>
                    <a:pt x="5773" y="15555"/>
                    <a:pt x="6050" y="16108"/>
                    <a:pt x="6188" y="16696"/>
                  </a:cubicBezTo>
                  <a:cubicBezTo>
                    <a:pt x="6289" y="16897"/>
                    <a:pt x="6482" y="17191"/>
                    <a:pt x="6632" y="17443"/>
                  </a:cubicBezTo>
                  <a:lnTo>
                    <a:pt x="6632" y="17443"/>
                  </a:lnTo>
                  <a:cubicBezTo>
                    <a:pt x="5954" y="15586"/>
                    <a:pt x="5267" y="13833"/>
                    <a:pt x="4460" y="11960"/>
                  </a:cubicBezTo>
                  <a:cubicBezTo>
                    <a:pt x="3319" y="8817"/>
                    <a:pt x="2067" y="5585"/>
                    <a:pt x="865" y="2353"/>
                  </a:cubicBezTo>
                  <a:close/>
                  <a:moveTo>
                    <a:pt x="6632" y="17443"/>
                  </a:moveTo>
                  <a:lnTo>
                    <a:pt x="6632" y="17443"/>
                  </a:lnTo>
                  <a:cubicBezTo>
                    <a:pt x="6680" y="17573"/>
                    <a:pt x="6728" y="17704"/>
                    <a:pt x="6775" y="17836"/>
                  </a:cubicBezTo>
                  <a:lnTo>
                    <a:pt x="6775" y="17698"/>
                  </a:lnTo>
                  <a:cubicBezTo>
                    <a:pt x="6738" y="17623"/>
                    <a:pt x="6688" y="17536"/>
                    <a:pt x="6632" y="17443"/>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8"/>
            <p:cNvSpPr/>
            <p:nvPr/>
          </p:nvSpPr>
          <p:spPr>
            <a:xfrm>
              <a:off x="4208826" y="3336476"/>
              <a:ext cx="18" cy="2496"/>
            </a:xfrm>
            <a:custGeom>
              <a:avLst/>
              <a:gdLst/>
              <a:ahLst/>
              <a:cxnLst/>
              <a:rect l="l" t="t" r="r" b="b"/>
              <a:pathLst>
                <a:path w="1" h="139" extrusionOk="0">
                  <a:moveTo>
                    <a:pt x="0" y="139"/>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8"/>
            <p:cNvSpPr/>
            <p:nvPr/>
          </p:nvSpPr>
          <p:spPr>
            <a:xfrm>
              <a:off x="4198266" y="3437052"/>
              <a:ext cx="18" cy="3107"/>
            </a:xfrm>
            <a:custGeom>
              <a:avLst/>
              <a:gdLst/>
              <a:ahLst/>
              <a:cxnLst/>
              <a:rect l="l" t="t" r="r" b="b"/>
              <a:pathLst>
                <a:path w="1" h="173" extrusionOk="0">
                  <a:moveTo>
                    <a:pt x="1" y="173"/>
                  </a:moveTo>
                  <a:lnTo>
                    <a:pt x="1" y="173"/>
                  </a:lnTo>
                  <a:lnTo>
                    <a:pt x="1" y="0"/>
                  </a:lnTo>
                  <a:lnTo>
                    <a:pt x="1" y="17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8"/>
            <p:cNvSpPr/>
            <p:nvPr/>
          </p:nvSpPr>
          <p:spPr>
            <a:xfrm>
              <a:off x="4195787" y="3419038"/>
              <a:ext cx="18" cy="2496"/>
            </a:xfrm>
            <a:custGeom>
              <a:avLst/>
              <a:gdLst/>
              <a:ahLst/>
              <a:cxnLst/>
              <a:rect l="l" t="t" r="r" b="b"/>
              <a:pathLst>
                <a:path w="1" h="139" extrusionOk="0">
                  <a:moveTo>
                    <a:pt x="1" y="1"/>
                  </a:moveTo>
                  <a:lnTo>
                    <a:pt x="1" y="1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8"/>
            <p:cNvSpPr/>
            <p:nvPr/>
          </p:nvSpPr>
          <p:spPr>
            <a:xfrm>
              <a:off x="4273392" y="3396067"/>
              <a:ext cx="4975" cy="15535"/>
            </a:xfrm>
            <a:custGeom>
              <a:avLst/>
              <a:gdLst/>
              <a:ahLst/>
              <a:cxnLst/>
              <a:rect l="l" t="t" r="r" b="b"/>
              <a:pathLst>
                <a:path w="277" h="865" extrusionOk="0">
                  <a:moveTo>
                    <a:pt x="0" y="1"/>
                  </a:moveTo>
                  <a:cubicBezTo>
                    <a:pt x="139" y="277"/>
                    <a:pt x="139" y="554"/>
                    <a:pt x="277" y="865"/>
                  </a:cubicBezTo>
                  <a:cubicBezTo>
                    <a:pt x="139" y="554"/>
                    <a:pt x="139" y="27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8"/>
            <p:cNvSpPr/>
            <p:nvPr/>
          </p:nvSpPr>
          <p:spPr>
            <a:xfrm>
              <a:off x="4252289" y="3401042"/>
              <a:ext cx="18" cy="39117"/>
            </a:xfrm>
            <a:custGeom>
              <a:avLst/>
              <a:gdLst/>
              <a:ahLst/>
              <a:cxnLst/>
              <a:rect l="l" t="t" r="r" b="b"/>
              <a:pathLst>
                <a:path w="1" h="2178" extrusionOk="0">
                  <a:moveTo>
                    <a:pt x="0" y="2178"/>
                  </a:move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8"/>
            <p:cNvSpPr/>
            <p:nvPr/>
          </p:nvSpPr>
          <p:spPr>
            <a:xfrm>
              <a:off x="4280846" y="3419038"/>
              <a:ext cx="8082" cy="21121"/>
            </a:xfrm>
            <a:custGeom>
              <a:avLst/>
              <a:gdLst/>
              <a:ahLst/>
              <a:cxnLst/>
              <a:rect l="l" t="t" r="r" b="b"/>
              <a:pathLst>
                <a:path w="450" h="1176" extrusionOk="0">
                  <a:moveTo>
                    <a:pt x="0" y="1"/>
                  </a:moveTo>
                  <a:lnTo>
                    <a:pt x="0" y="1"/>
                  </a:lnTo>
                  <a:cubicBezTo>
                    <a:pt x="93" y="304"/>
                    <a:pt x="202" y="529"/>
                    <a:pt x="306" y="781"/>
                  </a:cubicBezTo>
                  <a:lnTo>
                    <a:pt x="306" y="781"/>
                  </a:lnTo>
                  <a:cubicBezTo>
                    <a:pt x="276" y="532"/>
                    <a:pt x="124" y="280"/>
                    <a:pt x="0" y="1"/>
                  </a:cubicBezTo>
                  <a:close/>
                  <a:moveTo>
                    <a:pt x="306" y="781"/>
                  </a:moveTo>
                  <a:cubicBezTo>
                    <a:pt x="309" y="809"/>
                    <a:pt x="311" y="837"/>
                    <a:pt x="311" y="865"/>
                  </a:cubicBezTo>
                  <a:cubicBezTo>
                    <a:pt x="311" y="949"/>
                    <a:pt x="363" y="982"/>
                    <a:pt x="403" y="1034"/>
                  </a:cubicBezTo>
                  <a:lnTo>
                    <a:pt x="403" y="1034"/>
                  </a:lnTo>
                  <a:cubicBezTo>
                    <a:pt x="372" y="945"/>
                    <a:pt x="339" y="861"/>
                    <a:pt x="306" y="781"/>
                  </a:cubicBezTo>
                  <a:close/>
                  <a:moveTo>
                    <a:pt x="403" y="1034"/>
                  </a:moveTo>
                  <a:cubicBezTo>
                    <a:pt x="419" y="1080"/>
                    <a:pt x="434" y="1127"/>
                    <a:pt x="449" y="1176"/>
                  </a:cubicBezTo>
                  <a:cubicBezTo>
                    <a:pt x="449" y="1109"/>
                    <a:pt x="428" y="1068"/>
                    <a:pt x="403" y="10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8"/>
            <p:cNvSpPr/>
            <p:nvPr/>
          </p:nvSpPr>
          <p:spPr>
            <a:xfrm>
              <a:off x="4180270" y="3315983"/>
              <a:ext cx="18" cy="18"/>
            </a:xfrm>
            <a:custGeom>
              <a:avLst/>
              <a:gdLst/>
              <a:ahLst/>
              <a:cxnLst/>
              <a:rect l="l" t="t" r="r" b="b"/>
              <a:pathLst>
                <a:path w="1" h="1" extrusionOk="0">
                  <a:moveTo>
                    <a:pt x="0" y="1"/>
                  </a:moveTo>
                  <a:lnTo>
                    <a:pt x="0" y="1"/>
                  </a:lnTo>
                  <a:lnTo>
                    <a:pt x="0" y="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8"/>
            <p:cNvSpPr/>
            <p:nvPr/>
          </p:nvSpPr>
          <p:spPr>
            <a:xfrm>
              <a:off x="4180270" y="3315983"/>
              <a:ext cx="18" cy="18"/>
            </a:xfrm>
            <a:custGeom>
              <a:avLst/>
              <a:gdLst/>
              <a:ahLst/>
              <a:cxnLst/>
              <a:rect l="l" t="t" r="r" b="b"/>
              <a:pathLst>
                <a:path w="1" h="1" extrusionOk="0">
                  <a:moveTo>
                    <a:pt x="0" y="1"/>
                  </a:moveTo>
                  <a:lnTo>
                    <a:pt x="0" y="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8"/>
            <p:cNvSpPr/>
            <p:nvPr/>
          </p:nvSpPr>
          <p:spPr>
            <a:xfrm>
              <a:off x="4208826" y="3284948"/>
              <a:ext cx="18" cy="2496"/>
            </a:xfrm>
            <a:custGeom>
              <a:avLst/>
              <a:gdLst/>
              <a:ahLst/>
              <a:cxnLst/>
              <a:rect l="l" t="t" r="r" b="b"/>
              <a:pathLst>
                <a:path w="1" h="139" extrusionOk="0">
                  <a:moveTo>
                    <a:pt x="0" y="1"/>
                  </a:moveTo>
                  <a:lnTo>
                    <a:pt x="0" y="1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8"/>
            <p:cNvSpPr/>
            <p:nvPr/>
          </p:nvSpPr>
          <p:spPr>
            <a:xfrm>
              <a:off x="4193309" y="3380550"/>
              <a:ext cx="18" cy="2496"/>
            </a:xfrm>
            <a:custGeom>
              <a:avLst/>
              <a:gdLst/>
              <a:ahLst/>
              <a:cxnLst/>
              <a:rect l="l" t="t" r="r" b="b"/>
              <a:pathLst>
                <a:path w="1" h="139" extrusionOk="0">
                  <a:moveTo>
                    <a:pt x="0" y="1"/>
                  </a:moveTo>
                  <a:lnTo>
                    <a:pt x="0" y="1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8"/>
            <p:cNvSpPr/>
            <p:nvPr/>
          </p:nvSpPr>
          <p:spPr>
            <a:xfrm>
              <a:off x="4234275" y="3305441"/>
              <a:ext cx="2496" cy="98098"/>
            </a:xfrm>
            <a:custGeom>
              <a:avLst/>
              <a:gdLst/>
              <a:ahLst/>
              <a:cxnLst/>
              <a:rect l="l" t="t" r="r" b="b"/>
              <a:pathLst>
                <a:path w="139" h="5462" extrusionOk="0">
                  <a:moveTo>
                    <a:pt x="1" y="5462"/>
                  </a:moveTo>
                  <a:cubicBezTo>
                    <a:pt x="1" y="3457"/>
                    <a:pt x="139" y="1729"/>
                    <a:pt x="139" y="0"/>
                  </a:cubicBezTo>
                  <a:cubicBezTo>
                    <a:pt x="139" y="1729"/>
                    <a:pt x="1" y="3457"/>
                    <a:pt x="1" y="5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8"/>
            <p:cNvSpPr/>
            <p:nvPr/>
          </p:nvSpPr>
          <p:spPr>
            <a:xfrm>
              <a:off x="4195787" y="3398563"/>
              <a:ext cx="18" cy="2496"/>
            </a:xfrm>
            <a:custGeom>
              <a:avLst/>
              <a:gdLst/>
              <a:ahLst/>
              <a:cxnLst/>
              <a:rect l="l" t="t" r="r" b="b"/>
              <a:pathLst>
                <a:path w="1" h="139" extrusionOk="0">
                  <a:moveTo>
                    <a:pt x="1" y="0"/>
                  </a:moveTo>
                  <a:lnTo>
                    <a:pt x="1" y="13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8"/>
            <p:cNvSpPr/>
            <p:nvPr/>
          </p:nvSpPr>
          <p:spPr>
            <a:xfrm>
              <a:off x="4097079" y="3454814"/>
              <a:ext cx="106180" cy="5837"/>
            </a:xfrm>
            <a:custGeom>
              <a:avLst/>
              <a:gdLst/>
              <a:ahLst/>
              <a:cxnLst/>
              <a:rect l="l" t="t" r="r" b="b"/>
              <a:pathLst>
                <a:path w="5912" h="325" extrusionOk="0">
                  <a:moveTo>
                    <a:pt x="2815" y="0"/>
                  </a:moveTo>
                  <a:cubicBezTo>
                    <a:pt x="1894" y="0"/>
                    <a:pt x="967" y="39"/>
                    <a:pt x="1" y="186"/>
                  </a:cubicBezTo>
                  <a:cubicBezTo>
                    <a:pt x="727" y="325"/>
                    <a:pt x="1591" y="325"/>
                    <a:pt x="2317" y="325"/>
                  </a:cubicBezTo>
                  <a:cubicBezTo>
                    <a:pt x="3181" y="325"/>
                    <a:pt x="4045" y="325"/>
                    <a:pt x="5047" y="186"/>
                  </a:cubicBezTo>
                  <a:cubicBezTo>
                    <a:pt x="5358" y="48"/>
                    <a:pt x="5635" y="48"/>
                    <a:pt x="5773" y="48"/>
                  </a:cubicBezTo>
                  <a:lnTo>
                    <a:pt x="5911" y="48"/>
                  </a:lnTo>
                  <a:cubicBezTo>
                    <a:pt x="4856" y="48"/>
                    <a:pt x="3839" y="0"/>
                    <a:pt x="2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8"/>
            <p:cNvSpPr/>
            <p:nvPr/>
          </p:nvSpPr>
          <p:spPr>
            <a:xfrm>
              <a:off x="4208826" y="3289923"/>
              <a:ext cx="2496" cy="20492"/>
            </a:xfrm>
            <a:custGeom>
              <a:avLst/>
              <a:gdLst/>
              <a:ahLst/>
              <a:cxnLst/>
              <a:rect l="l" t="t" r="r" b="b"/>
              <a:pathLst>
                <a:path w="139" h="1141" extrusionOk="0">
                  <a:moveTo>
                    <a:pt x="0" y="1141"/>
                  </a:moveTo>
                  <a:cubicBezTo>
                    <a:pt x="0" y="726"/>
                    <a:pt x="0" y="277"/>
                    <a:pt x="139" y="0"/>
                  </a:cubicBezTo>
                  <a:cubicBezTo>
                    <a:pt x="0" y="277"/>
                    <a:pt x="0" y="726"/>
                    <a:pt x="0" y="11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8"/>
            <p:cNvSpPr/>
            <p:nvPr/>
          </p:nvSpPr>
          <p:spPr>
            <a:xfrm>
              <a:off x="4267807" y="3388003"/>
              <a:ext cx="3107" cy="13057"/>
            </a:xfrm>
            <a:custGeom>
              <a:avLst/>
              <a:gdLst/>
              <a:ahLst/>
              <a:cxnLst/>
              <a:rect l="l" t="t" r="r" b="b"/>
              <a:pathLst>
                <a:path w="173" h="727" extrusionOk="0">
                  <a:moveTo>
                    <a:pt x="173" y="0"/>
                  </a:moveTo>
                  <a:lnTo>
                    <a:pt x="0" y="72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8"/>
            <p:cNvSpPr/>
            <p:nvPr/>
          </p:nvSpPr>
          <p:spPr>
            <a:xfrm>
              <a:off x="4193309" y="3258871"/>
              <a:ext cx="18014" cy="20510"/>
            </a:xfrm>
            <a:custGeom>
              <a:avLst/>
              <a:gdLst/>
              <a:ahLst/>
              <a:cxnLst/>
              <a:rect l="l" t="t" r="r" b="b"/>
              <a:pathLst>
                <a:path w="1003" h="1142" extrusionOk="0">
                  <a:moveTo>
                    <a:pt x="1003" y="1"/>
                  </a:moveTo>
                  <a:cubicBezTo>
                    <a:pt x="692" y="1"/>
                    <a:pt x="553" y="139"/>
                    <a:pt x="415" y="277"/>
                  </a:cubicBezTo>
                  <a:cubicBezTo>
                    <a:pt x="277" y="588"/>
                    <a:pt x="139" y="865"/>
                    <a:pt x="0" y="1142"/>
                  </a:cubicBezTo>
                  <a:cubicBezTo>
                    <a:pt x="277" y="727"/>
                    <a:pt x="553" y="416"/>
                    <a:pt x="1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8"/>
            <p:cNvSpPr/>
            <p:nvPr/>
          </p:nvSpPr>
          <p:spPr>
            <a:xfrm>
              <a:off x="4136196" y="3440141"/>
              <a:ext cx="18" cy="18"/>
            </a:xfrm>
            <a:custGeom>
              <a:avLst/>
              <a:gdLst/>
              <a:ahLst/>
              <a:cxnLst/>
              <a:rect l="l" t="t" r="r" b="b"/>
              <a:pathLst>
                <a:path w="1" h="1" extrusionOk="0">
                  <a:moveTo>
                    <a:pt x="0" y="1"/>
                  </a:moveTo>
                  <a:lnTo>
                    <a:pt x="0" y="1"/>
                  </a:lnTo>
                  <a:lnTo>
                    <a:pt x="0" y="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8"/>
            <p:cNvSpPr/>
            <p:nvPr/>
          </p:nvSpPr>
          <p:spPr>
            <a:xfrm>
              <a:off x="4193309" y="3331519"/>
              <a:ext cx="18" cy="2496"/>
            </a:xfrm>
            <a:custGeom>
              <a:avLst/>
              <a:gdLst/>
              <a:ahLst/>
              <a:cxnLst/>
              <a:rect l="l" t="t" r="r" b="b"/>
              <a:pathLst>
                <a:path w="1" h="139" extrusionOk="0">
                  <a:moveTo>
                    <a:pt x="0" y="0"/>
                  </a:moveTo>
                  <a:lnTo>
                    <a:pt x="0" y="13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8"/>
            <p:cNvSpPr/>
            <p:nvPr/>
          </p:nvSpPr>
          <p:spPr>
            <a:xfrm>
              <a:off x="4205719" y="3455676"/>
              <a:ext cx="3125" cy="0"/>
            </a:xfrm>
            <a:custGeom>
              <a:avLst/>
              <a:gdLst/>
              <a:ahLst/>
              <a:cxnLst/>
              <a:rect l="l" t="t" r="r" b="b"/>
              <a:pathLst>
                <a:path w="174" extrusionOk="0">
                  <a:moveTo>
                    <a:pt x="173" y="0"/>
                  </a:moveTo>
                  <a:lnTo>
                    <a:pt x="1" y="0"/>
                  </a:lnTo>
                  <a:lnTo>
                    <a:pt x="1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8"/>
            <p:cNvSpPr/>
            <p:nvPr/>
          </p:nvSpPr>
          <p:spPr>
            <a:xfrm>
              <a:off x="4125635" y="3396067"/>
              <a:ext cx="2496" cy="18"/>
            </a:xfrm>
            <a:custGeom>
              <a:avLst/>
              <a:gdLst/>
              <a:ahLst/>
              <a:cxnLst/>
              <a:rect l="l" t="t" r="r" b="b"/>
              <a:pathLst>
                <a:path w="139" h="1" extrusionOk="0">
                  <a:moveTo>
                    <a:pt x="139"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8"/>
            <p:cNvSpPr/>
            <p:nvPr/>
          </p:nvSpPr>
          <p:spPr>
            <a:xfrm>
              <a:off x="4133717" y="3419038"/>
              <a:ext cx="18" cy="5604"/>
            </a:xfrm>
            <a:custGeom>
              <a:avLst/>
              <a:gdLst/>
              <a:ahLst/>
              <a:cxnLst/>
              <a:rect l="l" t="t" r="r" b="b"/>
              <a:pathLst>
                <a:path w="1" h="312" extrusionOk="0">
                  <a:moveTo>
                    <a:pt x="0" y="1"/>
                  </a:moveTo>
                  <a:lnTo>
                    <a:pt x="0" y="3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8"/>
            <p:cNvSpPr/>
            <p:nvPr/>
          </p:nvSpPr>
          <p:spPr>
            <a:xfrm>
              <a:off x="4193309" y="3347036"/>
              <a:ext cx="18" cy="2496"/>
            </a:xfrm>
            <a:custGeom>
              <a:avLst/>
              <a:gdLst/>
              <a:ahLst/>
              <a:cxnLst/>
              <a:rect l="l" t="t" r="r" b="b"/>
              <a:pathLst>
                <a:path w="1" h="139" extrusionOk="0">
                  <a:moveTo>
                    <a:pt x="0" y="138"/>
                  </a:move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8"/>
            <p:cNvSpPr/>
            <p:nvPr/>
          </p:nvSpPr>
          <p:spPr>
            <a:xfrm>
              <a:off x="4193309" y="3362554"/>
              <a:ext cx="18" cy="4975"/>
            </a:xfrm>
            <a:custGeom>
              <a:avLst/>
              <a:gdLst/>
              <a:ahLst/>
              <a:cxnLst/>
              <a:rect l="l" t="t" r="r" b="b"/>
              <a:pathLst>
                <a:path w="1" h="277" extrusionOk="0">
                  <a:moveTo>
                    <a:pt x="0" y="277"/>
                  </a:moveTo>
                  <a:lnTo>
                    <a:pt x="0" y="0"/>
                  </a:lnTo>
                  <a:lnTo>
                    <a:pt x="0" y="2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8"/>
            <p:cNvSpPr/>
            <p:nvPr/>
          </p:nvSpPr>
          <p:spPr>
            <a:xfrm>
              <a:off x="4128114" y="3440141"/>
              <a:ext cx="8100" cy="18"/>
            </a:xfrm>
            <a:custGeom>
              <a:avLst/>
              <a:gdLst/>
              <a:ahLst/>
              <a:cxnLst/>
              <a:rect l="l" t="t" r="r" b="b"/>
              <a:pathLst>
                <a:path w="451" h="1" extrusionOk="0">
                  <a:moveTo>
                    <a:pt x="1" y="1"/>
                  </a:moveTo>
                  <a:lnTo>
                    <a:pt x="450" y="1"/>
                  </a:lnTo>
                  <a:lnTo>
                    <a:pt x="1" y="1"/>
                  </a:lnTo>
                  <a:lnTo>
                    <a:pt x="1" y="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8"/>
            <p:cNvSpPr/>
            <p:nvPr/>
          </p:nvSpPr>
          <p:spPr>
            <a:xfrm>
              <a:off x="4213783" y="3256392"/>
              <a:ext cx="2514" cy="18"/>
            </a:xfrm>
            <a:custGeom>
              <a:avLst/>
              <a:gdLst/>
              <a:ahLst/>
              <a:cxnLst/>
              <a:rect l="l" t="t" r="r" b="b"/>
              <a:pathLst>
                <a:path w="140" h="1" extrusionOk="0">
                  <a:moveTo>
                    <a:pt x="1" y="1"/>
                  </a:moveTo>
                  <a:lnTo>
                    <a:pt x="1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8"/>
            <p:cNvSpPr/>
            <p:nvPr/>
          </p:nvSpPr>
          <p:spPr>
            <a:xfrm>
              <a:off x="4267807" y="3403520"/>
              <a:ext cx="18" cy="36638"/>
            </a:xfrm>
            <a:custGeom>
              <a:avLst/>
              <a:gdLst/>
              <a:ahLst/>
              <a:cxnLst/>
              <a:rect l="l" t="t" r="r" b="b"/>
              <a:pathLst>
                <a:path w="1" h="2040" extrusionOk="0">
                  <a:moveTo>
                    <a:pt x="0" y="2040"/>
                  </a:moveTo>
                  <a:lnTo>
                    <a:pt x="0" y="204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8"/>
            <p:cNvSpPr/>
            <p:nvPr/>
          </p:nvSpPr>
          <p:spPr>
            <a:xfrm>
              <a:off x="4193309" y="3315983"/>
              <a:ext cx="18" cy="18"/>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8"/>
            <p:cNvSpPr/>
            <p:nvPr/>
          </p:nvSpPr>
          <p:spPr>
            <a:xfrm>
              <a:off x="4136196" y="3440141"/>
              <a:ext cx="18" cy="18"/>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8"/>
            <p:cNvSpPr/>
            <p:nvPr/>
          </p:nvSpPr>
          <p:spPr>
            <a:xfrm>
              <a:off x="4128114" y="3440141"/>
              <a:ext cx="18" cy="18"/>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8"/>
            <p:cNvSpPr/>
            <p:nvPr/>
          </p:nvSpPr>
          <p:spPr>
            <a:xfrm>
              <a:off x="3983482" y="3209840"/>
              <a:ext cx="1308637" cy="1298077"/>
            </a:xfrm>
            <a:custGeom>
              <a:avLst/>
              <a:gdLst/>
              <a:ahLst/>
              <a:cxnLst/>
              <a:rect l="l" t="t" r="r" b="b"/>
              <a:pathLst>
                <a:path w="72864" h="72276" extrusionOk="0">
                  <a:moveTo>
                    <a:pt x="8365" y="9644"/>
                  </a:moveTo>
                  <a:lnTo>
                    <a:pt x="8365" y="10646"/>
                  </a:lnTo>
                  <a:lnTo>
                    <a:pt x="8365" y="11510"/>
                  </a:lnTo>
                  <a:lnTo>
                    <a:pt x="8365" y="11649"/>
                  </a:lnTo>
                  <a:lnTo>
                    <a:pt x="8365" y="11960"/>
                  </a:lnTo>
                  <a:lnTo>
                    <a:pt x="8365" y="12098"/>
                  </a:lnTo>
                  <a:cubicBezTo>
                    <a:pt x="8365" y="12236"/>
                    <a:pt x="8503" y="12513"/>
                    <a:pt x="8503" y="12824"/>
                  </a:cubicBezTo>
                  <a:lnTo>
                    <a:pt x="8054" y="12824"/>
                  </a:lnTo>
                  <a:lnTo>
                    <a:pt x="8054" y="10646"/>
                  </a:lnTo>
                  <a:lnTo>
                    <a:pt x="8054" y="10370"/>
                  </a:lnTo>
                  <a:lnTo>
                    <a:pt x="7916" y="10370"/>
                  </a:lnTo>
                  <a:lnTo>
                    <a:pt x="7916" y="10232"/>
                  </a:lnTo>
                  <a:lnTo>
                    <a:pt x="8054" y="10059"/>
                  </a:lnTo>
                  <a:lnTo>
                    <a:pt x="8227" y="9782"/>
                  </a:lnTo>
                  <a:lnTo>
                    <a:pt x="8365" y="9644"/>
                  </a:lnTo>
                  <a:close/>
                  <a:moveTo>
                    <a:pt x="10232" y="6913"/>
                  </a:moveTo>
                  <a:lnTo>
                    <a:pt x="10232" y="6913"/>
                  </a:lnTo>
                  <a:cubicBezTo>
                    <a:pt x="10093" y="8330"/>
                    <a:pt x="10232" y="9920"/>
                    <a:pt x="10232" y="11372"/>
                  </a:cubicBezTo>
                  <a:cubicBezTo>
                    <a:pt x="10370" y="11787"/>
                    <a:pt x="10370" y="12236"/>
                    <a:pt x="10370" y="12651"/>
                  </a:cubicBezTo>
                  <a:lnTo>
                    <a:pt x="10370" y="12824"/>
                  </a:lnTo>
                  <a:lnTo>
                    <a:pt x="9367" y="12824"/>
                  </a:lnTo>
                  <a:cubicBezTo>
                    <a:pt x="9229" y="12098"/>
                    <a:pt x="9229" y="11372"/>
                    <a:pt x="9229" y="10646"/>
                  </a:cubicBezTo>
                  <a:lnTo>
                    <a:pt x="9229" y="8642"/>
                  </a:lnTo>
                  <a:cubicBezTo>
                    <a:pt x="9367" y="8503"/>
                    <a:pt x="9367" y="8330"/>
                    <a:pt x="9367" y="8192"/>
                  </a:cubicBezTo>
                  <a:cubicBezTo>
                    <a:pt x="9506" y="7916"/>
                    <a:pt x="9644" y="7639"/>
                    <a:pt x="9955" y="7328"/>
                  </a:cubicBezTo>
                  <a:cubicBezTo>
                    <a:pt x="9955" y="7190"/>
                    <a:pt x="10093" y="7190"/>
                    <a:pt x="10093" y="7052"/>
                  </a:cubicBezTo>
                  <a:lnTo>
                    <a:pt x="10232" y="6913"/>
                  </a:lnTo>
                  <a:close/>
                  <a:moveTo>
                    <a:pt x="11683" y="5047"/>
                  </a:moveTo>
                  <a:lnTo>
                    <a:pt x="11683" y="5911"/>
                  </a:lnTo>
                  <a:lnTo>
                    <a:pt x="11683" y="6326"/>
                  </a:lnTo>
                  <a:lnTo>
                    <a:pt x="11683" y="6775"/>
                  </a:lnTo>
                  <a:lnTo>
                    <a:pt x="11683" y="6913"/>
                  </a:lnTo>
                  <a:lnTo>
                    <a:pt x="11683" y="7052"/>
                  </a:lnTo>
                  <a:lnTo>
                    <a:pt x="11683" y="7639"/>
                  </a:lnTo>
                  <a:lnTo>
                    <a:pt x="11683" y="7777"/>
                  </a:lnTo>
                  <a:lnTo>
                    <a:pt x="11683" y="7916"/>
                  </a:lnTo>
                  <a:lnTo>
                    <a:pt x="11683" y="8503"/>
                  </a:lnTo>
                  <a:lnTo>
                    <a:pt x="11683" y="8780"/>
                  </a:lnTo>
                  <a:lnTo>
                    <a:pt x="11683" y="9506"/>
                  </a:lnTo>
                  <a:lnTo>
                    <a:pt x="11683" y="9644"/>
                  </a:lnTo>
                  <a:cubicBezTo>
                    <a:pt x="11683" y="9920"/>
                    <a:pt x="11683" y="10232"/>
                    <a:pt x="11822" y="10508"/>
                  </a:cubicBezTo>
                  <a:lnTo>
                    <a:pt x="11822" y="10646"/>
                  </a:lnTo>
                  <a:lnTo>
                    <a:pt x="11822" y="11649"/>
                  </a:lnTo>
                  <a:lnTo>
                    <a:pt x="11822" y="11787"/>
                  </a:lnTo>
                  <a:cubicBezTo>
                    <a:pt x="11822" y="12098"/>
                    <a:pt x="11822" y="12375"/>
                    <a:pt x="11960" y="12651"/>
                  </a:cubicBezTo>
                  <a:lnTo>
                    <a:pt x="11960" y="12824"/>
                  </a:lnTo>
                  <a:lnTo>
                    <a:pt x="11234" y="12824"/>
                  </a:lnTo>
                  <a:cubicBezTo>
                    <a:pt x="11234" y="12375"/>
                    <a:pt x="11234" y="11960"/>
                    <a:pt x="11096" y="11510"/>
                  </a:cubicBezTo>
                  <a:lnTo>
                    <a:pt x="11096" y="11372"/>
                  </a:lnTo>
                  <a:lnTo>
                    <a:pt x="11096" y="8642"/>
                  </a:lnTo>
                  <a:lnTo>
                    <a:pt x="11096" y="6187"/>
                  </a:lnTo>
                  <a:cubicBezTo>
                    <a:pt x="11234" y="6187"/>
                    <a:pt x="11096" y="6049"/>
                    <a:pt x="10957" y="5911"/>
                  </a:cubicBezTo>
                  <a:cubicBezTo>
                    <a:pt x="11234" y="5600"/>
                    <a:pt x="11511" y="5323"/>
                    <a:pt x="11683" y="5047"/>
                  </a:cubicBezTo>
                  <a:close/>
                  <a:moveTo>
                    <a:pt x="13550" y="3146"/>
                  </a:moveTo>
                  <a:lnTo>
                    <a:pt x="13550" y="3318"/>
                  </a:lnTo>
                  <a:cubicBezTo>
                    <a:pt x="13101" y="6464"/>
                    <a:pt x="13101" y="9782"/>
                    <a:pt x="13101" y="12824"/>
                  </a:cubicBezTo>
                  <a:lnTo>
                    <a:pt x="12824" y="12824"/>
                  </a:lnTo>
                  <a:cubicBezTo>
                    <a:pt x="12547" y="10646"/>
                    <a:pt x="12547" y="8918"/>
                    <a:pt x="12547" y="7190"/>
                  </a:cubicBezTo>
                  <a:lnTo>
                    <a:pt x="12547" y="7052"/>
                  </a:lnTo>
                  <a:lnTo>
                    <a:pt x="12547" y="5600"/>
                  </a:lnTo>
                  <a:cubicBezTo>
                    <a:pt x="12547" y="5185"/>
                    <a:pt x="12547" y="4736"/>
                    <a:pt x="12686" y="4459"/>
                  </a:cubicBezTo>
                  <a:cubicBezTo>
                    <a:pt x="12686" y="4321"/>
                    <a:pt x="12686" y="4321"/>
                    <a:pt x="12547" y="4321"/>
                  </a:cubicBezTo>
                  <a:lnTo>
                    <a:pt x="12547" y="4183"/>
                  </a:lnTo>
                  <a:cubicBezTo>
                    <a:pt x="12686" y="4010"/>
                    <a:pt x="12686" y="3872"/>
                    <a:pt x="12824" y="3872"/>
                  </a:cubicBezTo>
                  <a:cubicBezTo>
                    <a:pt x="12962" y="3733"/>
                    <a:pt x="13101" y="3595"/>
                    <a:pt x="13101" y="3457"/>
                  </a:cubicBezTo>
                  <a:cubicBezTo>
                    <a:pt x="13239" y="3457"/>
                    <a:pt x="13412" y="3318"/>
                    <a:pt x="13550" y="3146"/>
                  </a:cubicBezTo>
                  <a:close/>
                  <a:moveTo>
                    <a:pt x="14276" y="5323"/>
                  </a:moveTo>
                  <a:cubicBezTo>
                    <a:pt x="14552" y="6187"/>
                    <a:pt x="14829" y="6913"/>
                    <a:pt x="15140" y="7639"/>
                  </a:cubicBezTo>
                  <a:lnTo>
                    <a:pt x="15140" y="7777"/>
                  </a:lnTo>
                  <a:lnTo>
                    <a:pt x="15140" y="7916"/>
                  </a:lnTo>
                  <a:cubicBezTo>
                    <a:pt x="15140" y="8780"/>
                    <a:pt x="15140" y="9644"/>
                    <a:pt x="14967" y="10508"/>
                  </a:cubicBezTo>
                  <a:lnTo>
                    <a:pt x="14967" y="10646"/>
                  </a:lnTo>
                  <a:lnTo>
                    <a:pt x="14967" y="12824"/>
                  </a:lnTo>
                  <a:lnTo>
                    <a:pt x="13965" y="12824"/>
                  </a:lnTo>
                  <a:lnTo>
                    <a:pt x="13965" y="11787"/>
                  </a:lnTo>
                  <a:lnTo>
                    <a:pt x="13965" y="10785"/>
                  </a:lnTo>
                  <a:cubicBezTo>
                    <a:pt x="13965" y="8780"/>
                    <a:pt x="14103" y="7052"/>
                    <a:pt x="14103" y="5323"/>
                  </a:cubicBezTo>
                  <a:close/>
                  <a:moveTo>
                    <a:pt x="16004" y="9920"/>
                  </a:moveTo>
                  <a:cubicBezTo>
                    <a:pt x="16004" y="10059"/>
                    <a:pt x="16004" y="10232"/>
                    <a:pt x="16142" y="10370"/>
                  </a:cubicBezTo>
                  <a:cubicBezTo>
                    <a:pt x="16281" y="10646"/>
                    <a:pt x="16281" y="10923"/>
                    <a:pt x="16419" y="11234"/>
                  </a:cubicBezTo>
                  <a:cubicBezTo>
                    <a:pt x="16419" y="11372"/>
                    <a:pt x="16557" y="11510"/>
                    <a:pt x="16557" y="11649"/>
                  </a:cubicBezTo>
                  <a:cubicBezTo>
                    <a:pt x="16695" y="11960"/>
                    <a:pt x="16868" y="12236"/>
                    <a:pt x="16868" y="12513"/>
                  </a:cubicBezTo>
                  <a:cubicBezTo>
                    <a:pt x="16868" y="12651"/>
                    <a:pt x="17006" y="12651"/>
                    <a:pt x="17006" y="12824"/>
                  </a:cubicBezTo>
                  <a:lnTo>
                    <a:pt x="15831" y="12824"/>
                  </a:lnTo>
                  <a:lnTo>
                    <a:pt x="15831" y="10785"/>
                  </a:lnTo>
                  <a:lnTo>
                    <a:pt x="15831" y="10646"/>
                  </a:lnTo>
                  <a:lnTo>
                    <a:pt x="16004" y="9920"/>
                  </a:lnTo>
                  <a:close/>
                  <a:moveTo>
                    <a:pt x="7190" y="11510"/>
                  </a:moveTo>
                  <a:lnTo>
                    <a:pt x="7190" y="12513"/>
                  </a:lnTo>
                  <a:lnTo>
                    <a:pt x="7190" y="12824"/>
                  </a:lnTo>
                  <a:lnTo>
                    <a:pt x="6499" y="12824"/>
                  </a:lnTo>
                  <a:lnTo>
                    <a:pt x="6326" y="12962"/>
                  </a:lnTo>
                  <a:lnTo>
                    <a:pt x="6326" y="12824"/>
                  </a:lnTo>
                  <a:lnTo>
                    <a:pt x="6637" y="12375"/>
                  </a:lnTo>
                  <a:lnTo>
                    <a:pt x="6775" y="12236"/>
                  </a:lnTo>
                  <a:cubicBezTo>
                    <a:pt x="6913" y="11960"/>
                    <a:pt x="7052" y="11787"/>
                    <a:pt x="7190" y="11510"/>
                  </a:cubicBezTo>
                  <a:close/>
                  <a:moveTo>
                    <a:pt x="64222" y="56445"/>
                  </a:moveTo>
                  <a:cubicBezTo>
                    <a:pt x="64084" y="56894"/>
                    <a:pt x="63808" y="57171"/>
                    <a:pt x="63531" y="57447"/>
                  </a:cubicBezTo>
                  <a:lnTo>
                    <a:pt x="63531" y="57309"/>
                  </a:lnTo>
                  <a:lnTo>
                    <a:pt x="63531" y="56583"/>
                  </a:lnTo>
                  <a:lnTo>
                    <a:pt x="63946" y="56583"/>
                  </a:lnTo>
                  <a:cubicBezTo>
                    <a:pt x="64084" y="56583"/>
                    <a:pt x="64222" y="56445"/>
                    <a:pt x="64222" y="56445"/>
                  </a:cubicBezTo>
                  <a:close/>
                  <a:moveTo>
                    <a:pt x="62667" y="56721"/>
                  </a:moveTo>
                  <a:lnTo>
                    <a:pt x="62667" y="57897"/>
                  </a:lnTo>
                  <a:cubicBezTo>
                    <a:pt x="62667" y="58035"/>
                    <a:pt x="62667" y="58173"/>
                    <a:pt x="62805" y="58311"/>
                  </a:cubicBezTo>
                  <a:cubicBezTo>
                    <a:pt x="62494" y="58623"/>
                    <a:pt x="62218" y="58899"/>
                    <a:pt x="62079" y="59176"/>
                  </a:cubicBezTo>
                  <a:lnTo>
                    <a:pt x="62079" y="59037"/>
                  </a:lnTo>
                  <a:cubicBezTo>
                    <a:pt x="61941" y="58311"/>
                    <a:pt x="61941" y="57586"/>
                    <a:pt x="62079" y="56894"/>
                  </a:cubicBezTo>
                  <a:lnTo>
                    <a:pt x="62356" y="56894"/>
                  </a:lnTo>
                  <a:cubicBezTo>
                    <a:pt x="62356" y="56894"/>
                    <a:pt x="62494" y="56721"/>
                    <a:pt x="62667" y="56721"/>
                  </a:cubicBezTo>
                  <a:close/>
                  <a:moveTo>
                    <a:pt x="39750" y="864"/>
                  </a:moveTo>
                  <a:cubicBezTo>
                    <a:pt x="42343" y="864"/>
                    <a:pt x="44797" y="1003"/>
                    <a:pt x="47389" y="1279"/>
                  </a:cubicBezTo>
                  <a:cubicBezTo>
                    <a:pt x="49394" y="1417"/>
                    <a:pt x="51122" y="1729"/>
                    <a:pt x="52712" y="2005"/>
                  </a:cubicBezTo>
                  <a:cubicBezTo>
                    <a:pt x="53300" y="2143"/>
                    <a:pt x="53853" y="2282"/>
                    <a:pt x="54302" y="2454"/>
                  </a:cubicBezTo>
                  <a:cubicBezTo>
                    <a:pt x="55305" y="5323"/>
                    <a:pt x="56307" y="8192"/>
                    <a:pt x="57482" y="11096"/>
                  </a:cubicBezTo>
                  <a:cubicBezTo>
                    <a:pt x="58035" y="12513"/>
                    <a:pt x="58623" y="14103"/>
                    <a:pt x="59210" y="15416"/>
                  </a:cubicBezTo>
                  <a:lnTo>
                    <a:pt x="59210" y="15555"/>
                  </a:lnTo>
                  <a:lnTo>
                    <a:pt x="59210" y="15693"/>
                  </a:lnTo>
                  <a:lnTo>
                    <a:pt x="59349" y="15831"/>
                  </a:lnTo>
                  <a:cubicBezTo>
                    <a:pt x="59763" y="16833"/>
                    <a:pt x="60075" y="18009"/>
                    <a:pt x="60489" y="19011"/>
                  </a:cubicBezTo>
                  <a:cubicBezTo>
                    <a:pt x="60628" y="19288"/>
                    <a:pt x="60766" y="19737"/>
                    <a:pt x="60939" y="20013"/>
                  </a:cubicBezTo>
                  <a:cubicBezTo>
                    <a:pt x="61353" y="21016"/>
                    <a:pt x="61803" y="22156"/>
                    <a:pt x="62218" y="23193"/>
                  </a:cubicBezTo>
                  <a:cubicBezTo>
                    <a:pt x="62805" y="25060"/>
                    <a:pt x="63531" y="26788"/>
                    <a:pt x="63946" y="28378"/>
                  </a:cubicBezTo>
                  <a:cubicBezTo>
                    <a:pt x="64222" y="29069"/>
                    <a:pt x="64395" y="29657"/>
                    <a:pt x="64533" y="30245"/>
                  </a:cubicBezTo>
                  <a:lnTo>
                    <a:pt x="64948" y="31109"/>
                  </a:lnTo>
                  <a:cubicBezTo>
                    <a:pt x="65259" y="32111"/>
                    <a:pt x="65536" y="32975"/>
                    <a:pt x="65812" y="33978"/>
                  </a:cubicBezTo>
                  <a:lnTo>
                    <a:pt x="66815" y="37296"/>
                  </a:lnTo>
                  <a:lnTo>
                    <a:pt x="67126" y="38160"/>
                  </a:lnTo>
                  <a:lnTo>
                    <a:pt x="67541" y="39439"/>
                  </a:lnTo>
                  <a:lnTo>
                    <a:pt x="67990" y="40614"/>
                  </a:lnTo>
                  <a:cubicBezTo>
                    <a:pt x="68405" y="42031"/>
                    <a:pt x="68854" y="43483"/>
                    <a:pt x="69407" y="45073"/>
                  </a:cubicBezTo>
                  <a:cubicBezTo>
                    <a:pt x="70444" y="47942"/>
                    <a:pt x="71308" y="50673"/>
                    <a:pt x="72000" y="53127"/>
                  </a:cubicBezTo>
                  <a:lnTo>
                    <a:pt x="72000" y="53265"/>
                  </a:lnTo>
                  <a:lnTo>
                    <a:pt x="72000" y="53576"/>
                  </a:lnTo>
                  <a:lnTo>
                    <a:pt x="71861" y="53714"/>
                  </a:lnTo>
                  <a:cubicBezTo>
                    <a:pt x="71723" y="53714"/>
                    <a:pt x="71723" y="53853"/>
                    <a:pt x="71585" y="53853"/>
                  </a:cubicBezTo>
                  <a:cubicBezTo>
                    <a:pt x="71446" y="53853"/>
                    <a:pt x="71308" y="53991"/>
                    <a:pt x="71135" y="53991"/>
                  </a:cubicBezTo>
                  <a:cubicBezTo>
                    <a:pt x="70721" y="54302"/>
                    <a:pt x="70133" y="54440"/>
                    <a:pt x="69718" y="54578"/>
                  </a:cubicBezTo>
                  <a:cubicBezTo>
                    <a:pt x="69269" y="54717"/>
                    <a:pt x="68992" y="54717"/>
                    <a:pt x="68543" y="54855"/>
                  </a:cubicBezTo>
                  <a:cubicBezTo>
                    <a:pt x="68128" y="54855"/>
                    <a:pt x="67679" y="54993"/>
                    <a:pt x="67264" y="55166"/>
                  </a:cubicBezTo>
                  <a:cubicBezTo>
                    <a:pt x="66538" y="55304"/>
                    <a:pt x="65951" y="55304"/>
                    <a:pt x="65398" y="55443"/>
                  </a:cubicBezTo>
                  <a:cubicBezTo>
                    <a:pt x="64948" y="55581"/>
                    <a:pt x="64395" y="55581"/>
                    <a:pt x="63946" y="55719"/>
                  </a:cubicBezTo>
                  <a:lnTo>
                    <a:pt x="63808" y="55719"/>
                  </a:lnTo>
                  <a:lnTo>
                    <a:pt x="63220" y="55857"/>
                  </a:lnTo>
                  <a:lnTo>
                    <a:pt x="63082" y="55719"/>
                  </a:lnTo>
                  <a:lnTo>
                    <a:pt x="62943" y="55719"/>
                  </a:lnTo>
                  <a:lnTo>
                    <a:pt x="62943" y="55857"/>
                  </a:lnTo>
                  <a:lnTo>
                    <a:pt x="62667" y="55857"/>
                  </a:lnTo>
                  <a:cubicBezTo>
                    <a:pt x="62356" y="56030"/>
                    <a:pt x="62079" y="56030"/>
                    <a:pt x="61803" y="56030"/>
                  </a:cubicBezTo>
                  <a:lnTo>
                    <a:pt x="61630" y="56030"/>
                  </a:lnTo>
                  <a:cubicBezTo>
                    <a:pt x="61630" y="56168"/>
                    <a:pt x="61492" y="56168"/>
                    <a:pt x="61492" y="56168"/>
                  </a:cubicBezTo>
                  <a:lnTo>
                    <a:pt x="61353" y="56168"/>
                  </a:lnTo>
                  <a:cubicBezTo>
                    <a:pt x="60939" y="56307"/>
                    <a:pt x="60489" y="56307"/>
                    <a:pt x="60075" y="56445"/>
                  </a:cubicBezTo>
                  <a:cubicBezTo>
                    <a:pt x="60075" y="56445"/>
                    <a:pt x="59902" y="56445"/>
                    <a:pt x="59902" y="56583"/>
                  </a:cubicBezTo>
                  <a:lnTo>
                    <a:pt x="59349" y="56583"/>
                  </a:lnTo>
                  <a:cubicBezTo>
                    <a:pt x="58761" y="56721"/>
                    <a:pt x="58173" y="56894"/>
                    <a:pt x="57620" y="57033"/>
                  </a:cubicBezTo>
                  <a:cubicBezTo>
                    <a:pt x="57482" y="57033"/>
                    <a:pt x="57482" y="57171"/>
                    <a:pt x="57309" y="57171"/>
                  </a:cubicBezTo>
                  <a:cubicBezTo>
                    <a:pt x="57033" y="57171"/>
                    <a:pt x="56756" y="57309"/>
                    <a:pt x="56445" y="57309"/>
                  </a:cubicBezTo>
                  <a:cubicBezTo>
                    <a:pt x="56030" y="57309"/>
                    <a:pt x="55754" y="57447"/>
                    <a:pt x="55305" y="57447"/>
                  </a:cubicBezTo>
                  <a:cubicBezTo>
                    <a:pt x="55166" y="57586"/>
                    <a:pt x="55028" y="57586"/>
                    <a:pt x="54890" y="57586"/>
                  </a:cubicBezTo>
                  <a:cubicBezTo>
                    <a:pt x="54440" y="57758"/>
                    <a:pt x="54164" y="57758"/>
                    <a:pt x="53715" y="57758"/>
                  </a:cubicBezTo>
                  <a:cubicBezTo>
                    <a:pt x="53576" y="57897"/>
                    <a:pt x="53438" y="57897"/>
                    <a:pt x="53162" y="57897"/>
                  </a:cubicBezTo>
                  <a:cubicBezTo>
                    <a:pt x="52850" y="58035"/>
                    <a:pt x="52574" y="58035"/>
                    <a:pt x="52297" y="58035"/>
                  </a:cubicBezTo>
                  <a:cubicBezTo>
                    <a:pt x="51848" y="58173"/>
                    <a:pt x="51572" y="58173"/>
                    <a:pt x="51260" y="58173"/>
                  </a:cubicBezTo>
                  <a:cubicBezTo>
                    <a:pt x="51122" y="58173"/>
                    <a:pt x="51122" y="58311"/>
                    <a:pt x="50984" y="58311"/>
                  </a:cubicBezTo>
                  <a:lnTo>
                    <a:pt x="50707" y="58311"/>
                  </a:lnTo>
                  <a:cubicBezTo>
                    <a:pt x="49982" y="58450"/>
                    <a:pt x="49394" y="58450"/>
                    <a:pt x="48668" y="58623"/>
                  </a:cubicBezTo>
                  <a:cubicBezTo>
                    <a:pt x="47389" y="58761"/>
                    <a:pt x="46076" y="58899"/>
                    <a:pt x="44797" y="59037"/>
                  </a:cubicBezTo>
                  <a:cubicBezTo>
                    <a:pt x="42792" y="59314"/>
                    <a:pt x="40753" y="59487"/>
                    <a:pt x="38886" y="59487"/>
                  </a:cubicBezTo>
                  <a:cubicBezTo>
                    <a:pt x="38298" y="59487"/>
                    <a:pt x="37884" y="59625"/>
                    <a:pt x="37434" y="59625"/>
                  </a:cubicBezTo>
                  <a:lnTo>
                    <a:pt x="34151" y="59625"/>
                  </a:lnTo>
                  <a:cubicBezTo>
                    <a:pt x="31247" y="59625"/>
                    <a:pt x="28240" y="59487"/>
                    <a:pt x="25786" y="59487"/>
                  </a:cubicBezTo>
                  <a:lnTo>
                    <a:pt x="25509" y="59314"/>
                  </a:lnTo>
                  <a:lnTo>
                    <a:pt x="24645" y="59314"/>
                  </a:lnTo>
                  <a:cubicBezTo>
                    <a:pt x="24472" y="59314"/>
                    <a:pt x="24472" y="59176"/>
                    <a:pt x="24472" y="59176"/>
                  </a:cubicBezTo>
                  <a:lnTo>
                    <a:pt x="24472" y="59037"/>
                  </a:lnTo>
                  <a:cubicBezTo>
                    <a:pt x="24334" y="58761"/>
                    <a:pt x="24058" y="58450"/>
                    <a:pt x="23919" y="58173"/>
                  </a:cubicBezTo>
                  <a:lnTo>
                    <a:pt x="23919" y="58035"/>
                  </a:lnTo>
                  <a:lnTo>
                    <a:pt x="23781" y="57897"/>
                  </a:lnTo>
                  <a:cubicBezTo>
                    <a:pt x="23608" y="57758"/>
                    <a:pt x="23608" y="57586"/>
                    <a:pt x="23608" y="57447"/>
                  </a:cubicBezTo>
                  <a:cubicBezTo>
                    <a:pt x="23194" y="56721"/>
                    <a:pt x="22744" y="55857"/>
                    <a:pt x="22329" y="55166"/>
                  </a:cubicBezTo>
                  <a:cubicBezTo>
                    <a:pt x="22191" y="54578"/>
                    <a:pt x="21880" y="53991"/>
                    <a:pt x="21604" y="53438"/>
                  </a:cubicBezTo>
                  <a:cubicBezTo>
                    <a:pt x="21465" y="53127"/>
                    <a:pt x="21327" y="52850"/>
                    <a:pt x="21189" y="52574"/>
                  </a:cubicBezTo>
                  <a:cubicBezTo>
                    <a:pt x="20878" y="51986"/>
                    <a:pt x="20601" y="51398"/>
                    <a:pt x="20325" y="50673"/>
                  </a:cubicBezTo>
                  <a:cubicBezTo>
                    <a:pt x="18873" y="47665"/>
                    <a:pt x="17559" y="44347"/>
                    <a:pt x="16004" y="40476"/>
                  </a:cubicBezTo>
                  <a:cubicBezTo>
                    <a:pt x="14691" y="37019"/>
                    <a:pt x="13412" y="33563"/>
                    <a:pt x="11960" y="29657"/>
                  </a:cubicBezTo>
                  <a:cubicBezTo>
                    <a:pt x="10957" y="26926"/>
                    <a:pt x="10093" y="24611"/>
                    <a:pt x="9229" y="22329"/>
                  </a:cubicBezTo>
                  <a:cubicBezTo>
                    <a:pt x="8780" y="20878"/>
                    <a:pt x="8227" y="19564"/>
                    <a:pt x="7777" y="18423"/>
                  </a:cubicBezTo>
                  <a:cubicBezTo>
                    <a:pt x="7363" y="16833"/>
                    <a:pt x="6775" y="15243"/>
                    <a:pt x="6187" y="13826"/>
                  </a:cubicBezTo>
                  <a:lnTo>
                    <a:pt x="6326" y="13826"/>
                  </a:lnTo>
                  <a:cubicBezTo>
                    <a:pt x="7292" y="13679"/>
                    <a:pt x="8219" y="13640"/>
                    <a:pt x="9140" y="13640"/>
                  </a:cubicBezTo>
                  <a:cubicBezTo>
                    <a:pt x="10164" y="13640"/>
                    <a:pt x="11181" y="13688"/>
                    <a:pt x="12236" y="13688"/>
                  </a:cubicBezTo>
                  <a:lnTo>
                    <a:pt x="17732" y="13688"/>
                  </a:lnTo>
                  <a:cubicBezTo>
                    <a:pt x="17732" y="13688"/>
                    <a:pt x="17870" y="13688"/>
                    <a:pt x="17870" y="13515"/>
                  </a:cubicBezTo>
                  <a:lnTo>
                    <a:pt x="18009" y="13377"/>
                  </a:lnTo>
                  <a:lnTo>
                    <a:pt x="18009" y="13100"/>
                  </a:lnTo>
                  <a:cubicBezTo>
                    <a:pt x="17421" y="11510"/>
                    <a:pt x="16868" y="9920"/>
                    <a:pt x="16281" y="8503"/>
                  </a:cubicBezTo>
                  <a:lnTo>
                    <a:pt x="16281" y="8330"/>
                  </a:lnTo>
                  <a:cubicBezTo>
                    <a:pt x="16004" y="7777"/>
                    <a:pt x="15831" y="7190"/>
                    <a:pt x="15555" y="6602"/>
                  </a:cubicBezTo>
                  <a:lnTo>
                    <a:pt x="15555" y="6464"/>
                  </a:lnTo>
                  <a:cubicBezTo>
                    <a:pt x="15416" y="6326"/>
                    <a:pt x="15416" y="6187"/>
                    <a:pt x="15416" y="6187"/>
                  </a:cubicBezTo>
                  <a:lnTo>
                    <a:pt x="15416" y="6049"/>
                  </a:lnTo>
                  <a:cubicBezTo>
                    <a:pt x="15278" y="5738"/>
                    <a:pt x="15278" y="5600"/>
                    <a:pt x="15140" y="5323"/>
                  </a:cubicBezTo>
                  <a:cubicBezTo>
                    <a:pt x="15140" y="5185"/>
                    <a:pt x="14967" y="5047"/>
                    <a:pt x="14967" y="4874"/>
                  </a:cubicBezTo>
                  <a:lnTo>
                    <a:pt x="14967" y="4736"/>
                  </a:lnTo>
                  <a:cubicBezTo>
                    <a:pt x="14829" y="4459"/>
                    <a:pt x="14829" y="4321"/>
                    <a:pt x="14691" y="4010"/>
                  </a:cubicBezTo>
                  <a:cubicBezTo>
                    <a:pt x="14691" y="4010"/>
                    <a:pt x="14691" y="3872"/>
                    <a:pt x="14552" y="3733"/>
                  </a:cubicBezTo>
                  <a:lnTo>
                    <a:pt x="14552" y="3457"/>
                  </a:lnTo>
                  <a:cubicBezTo>
                    <a:pt x="14552" y="3318"/>
                    <a:pt x="14414" y="3146"/>
                    <a:pt x="14414" y="3007"/>
                  </a:cubicBezTo>
                  <a:lnTo>
                    <a:pt x="14691" y="2869"/>
                  </a:lnTo>
                  <a:lnTo>
                    <a:pt x="16557" y="2869"/>
                  </a:lnTo>
                  <a:cubicBezTo>
                    <a:pt x="17421" y="2731"/>
                    <a:pt x="18285" y="2731"/>
                    <a:pt x="19460" y="2593"/>
                  </a:cubicBezTo>
                  <a:cubicBezTo>
                    <a:pt x="20152" y="2454"/>
                    <a:pt x="21016" y="2282"/>
                    <a:pt x="21742" y="2282"/>
                  </a:cubicBezTo>
                  <a:lnTo>
                    <a:pt x="22053" y="2143"/>
                  </a:lnTo>
                  <a:lnTo>
                    <a:pt x="22744" y="2143"/>
                  </a:lnTo>
                  <a:lnTo>
                    <a:pt x="23194" y="2005"/>
                  </a:lnTo>
                  <a:cubicBezTo>
                    <a:pt x="23919" y="2005"/>
                    <a:pt x="24472" y="1867"/>
                    <a:pt x="25060" y="1867"/>
                  </a:cubicBezTo>
                  <a:cubicBezTo>
                    <a:pt x="26062" y="1729"/>
                    <a:pt x="27065" y="1590"/>
                    <a:pt x="27929" y="1590"/>
                  </a:cubicBezTo>
                  <a:cubicBezTo>
                    <a:pt x="28966" y="1417"/>
                    <a:pt x="29968" y="1279"/>
                    <a:pt x="30832" y="1279"/>
                  </a:cubicBezTo>
                  <a:cubicBezTo>
                    <a:pt x="32975" y="1141"/>
                    <a:pt x="34842" y="1003"/>
                    <a:pt x="36743" y="864"/>
                  </a:cubicBezTo>
                  <a:close/>
                  <a:moveTo>
                    <a:pt x="61077" y="57171"/>
                  </a:moveTo>
                  <a:cubicBezTo>
                    <a:pt x="61077" y="58035"/>
                    <a:pt x="61077" y="58899"/>
                    <a:pt x="61215" y="59763"/>
                  </a:cubicBezTo>
                  <a:lnTo>
                    <a:pt x="61215" y="59901"/>
                  </a:lnTo>
                  <a:lnTo>
                    <a:pt x="61353" y="60040"/>
                  </a:lnTo>
                  <a:cubicBezTo>
                    <a:pt x="60939" y="60351"/>
                    <a:pt x="60628" y="60766"/>
                    <a:pt x="60351" y="61215"/>
                  </a:cubicBezTo>
                  <a:lnTo>
                    <a:pt x="60351" y="60904"/>
                  </a:lnTo>
                  <a:lnTo>
                    <a:pt x="60351" y="57309"/>
                  </a:lnTo>
                  <a:cubicBezTo>
                    <a:pt x="60628" y="57171"/>
                    <a:pt x="60939" y="57171"/>
                    <a:pt x="61077" y="57171"/>
                  </a:cubicBezTo>
                  <a:close/>
                  <a:moveTo>
                    <a:pt x="59487" y="57447"/>
                  </a:moveTo>
                  <a:lnTo>
                    <a:pt x="59487" y="57758"/>
                  </a:lnTo>
                  <a:cubicBezTo>
                    <a:pt x="59487" y="59037"/>
                    <a:pt x="59349" y="60351"/>
                    <a:pt x="59487" y="61630"/>
                  </a:cubicBezTo>
                  <a:lnTo>
                    <a:pt x="59487" y="61906"/>
                  </a:lnTo>
                  <a:lnTo>
                    <a:pt x="59625" y="61906"/>
                  </a:lnTo>
                  <a:cubicBezTo>
                    <a:pt x="59210" y="62356"/>
                    <a:pt x="58899" y="62770"/>
                    <a:pt x="58485" y="63220"/>
                  </a:cubicBezTo>
                  <a:lnTo>
                    <a:pt x="58485" y="62632"/>
                  </a:lnTo>
                  <a:cubicBezTo>
                    <a:pt x="58346" y="61042"/>
                    <a:pt x="58346" y="59314"/>
                    <a:pt x="58485" y="57758"/>
                  </a:cubicBezTo>
                  <a:lnTo>
                    <a:pt x="58623" y="57758"/>
                  </a:lnTo>
                  <a:cubicBezTo>
                    <a:pt x="58899" y="57586"/>
                    <a:pt x="59210" y="57586"/>
                    <a:pt x="59487" y="57447"/>
                  </a:cubicBezTo>
                  <a:close/>
                  <a:moveTo>
                    <a:pt x="57620" y="57897"/>
                  </a:moveTo>
                  <a:cubicBezTo>
                    <a:pt x="57482" y="59763"/>
                    <a:pt x="57482" y="61630"/>
                    <a:pt x="57620" y="63496"/>
                  </a:cubicBezTo>
                  <a:cubicBezTo>
                    <a:pt x="57620" y="63634"/>
                    <a:pt x="57620" y="63634"/>
                    <a:pt x="57759" y="63634"/>
                  </a:cubicBezTo>
                  <a:cubicBezTo>
                    <a:pt x="57759" y="63807"/>
                    <a:pt x="57759" y="63807"/>
                    <a:pt x="57897" y="63946"/>
                  </a:cubicBezTo>
                  <a:cubicBezTo>
                    <a:pt x="57620" y="64084"/>
                    <a:pt x="57482" y="64360"/>
                    <a:pt x="57171" y="64671"/>
                  </a:cubicBezTo>
                  <a:lnTo>
                    <a:pt x="56618" y="65224"/>
                  </a:lnTo>
                  <a:lnTo>
                    <a:pt x="56618" y="62217"/>
                  </a:lnTo>
                  <a:lnTo>
                    <a:pt x="56618" y="61906"/>
                  </a:lnTo>
                  <a:cubicBezTo>
                    <a:pt x="56618" y="60766"/>
                    <a:pt x="56445" y="59487"/>
                    <a:pt x="56618" y="58173"/>
                  </a:cubicBezTo>
                  <a:cubicBezTo>
                    <a:pt x="56895" y="58035"/>
                    <a:pt x="57309" y="58035"/>
                    <a:pt x="57620" y="57897"/>
                  </a:cubicBezTo>
                  <a:close/>
                  <a:moveTo>
                    <a:pt x="55754" y="58311"/>
                  </a:moveTo>
                  <a:cubicBezTo>
                    <a:pt x="55581" y="60766"/>
                    <a:pt x="55754" y="63081"/>
                    <a:pt x="55754" y="65536"/>
                  </a:cubicBezTo>
                  <a:cubicBezTo>
                    <a:pt x="55754" y="65674"/>
                    <a:pt x="55892" y="65812"/>
                    <a:pt x="56030" y="65950"/>
                  </a:cubicBezTo>
                  <a:lnTo>
                    <a:pt x="55892" y="66089"/>
                  </a:lnTo>
                  <a:cubicBezTo>
                    <a:pt x="55581" y="66400"/>
                    <a:pt x="55443" y="66538"/>
                    <a:pt x="55305" y="66676"/>
                  </a:cubicBezTo>
                  <a:cubicBezTo>
                    <a:pt x="55305" y="65363"/>
                    <a:pt x="55166" y="64084"/>
                    <a:pt x="55028" y="62770"/>
                  </a:cubicBezTo>
                  <a:cubicBezTo>
                    <a:pt x="54890" y="61353"/>
                    <a:pt x="54890" y="59901"/>
                    <a:pt x="55028" y="58450"/>
                  </a:cubicBezTo>
                  <a:cubicBezTo>
                    <a:pt x="55305" y="58450"/>
                    <a:pt x="55443" y="58311"/>
                    <a:pt x="55754" y="58311"/>
                  </a:cubicBezTo>
                  <a:close/>
                  <a:moveTo>
                    <a:pt x="54164" y="58623"/>
                  </a:moveTo>
                  <a:cubicBezTo>
                    <a:pt x="54164" y="58899"/>
                    <a:pt x="54164" y="59176"/>
                    <a:pt x="54026" y="59487"/>
                  </a:cubicBezTo>
                  <a:lnTo>
                    <a:pt x="54026" y="60351"/>
                  </a:lnTo>
                  <a:cubicBezTo>
                    <a:pt x="54026" y="61215"/>
                    <a:pt x="54026" y="61906"/>
                    <a:pt x="54164" y="62632"/>
                  </a:cubicBezTo>
                  <a:cubicBezTo>
                    <a:pt x="54302" y="64222"/>
                    <a:pt x="54440" y="65674"/>
                    <a:pt x="54440" y="67091"/>
                  </a:cubicBezTo>
                  <a:cubicBezTo>
                    <a:pt x="54440" y="67264"/>
                    <a:pt x="54440" y="67402"/>
                    <a:pt x="54579" y="67540"/>
                  </a:cubicBezTo>
                  <a:lnTo>
                    <a:pt x="54164" y="67955"/>
                  </a:lnTo>
                  <a:lnTo>
                    <a:pt x="54026" y="68128"/>
                  </a:lnTo>
                  <a:lnTo>
                    <a:pt x="53853" y="68266"/>
                  </a:lnTo>
                  <a:cubicBezTo>
                    <a:pt x="53715" y="66953"/>
                    <a:pt x="53576" y="65536"/>
                    <a:pt x="53438" y="64222"/>
                  </a:cubicBezTo>
                  <a:lnTo>
                    <a:pt x="53438" y="64084"/>
                  </a:lnTo>
                  <a:lnTo>
                    <a:pt x="53438" y="63081"/>
                  </a:lnTo>
                  <a:cubicBezTo>
                    <a:pt x="53438" y="62770"/>
                    <a:pt x="53438" y="62632"/>
                    <a:pt x="53300" y="62356"/>
                  </a:cubicBezTo>
                  <a:lnTo>
                    <a:pt x="53300" y="62217"/>
                  </a:lnTo>
                  <a:lnTo>
                    <a:pt x="53300" y="59625"/>
                  </a:lnTo>
                  <a:lnTo>
                    <a:pt x="53300" y="59037"/>
                  </a:lnTo>
                  <a:lnTo>
                    <a:pt x="53300" y="58761"/>
                  </a:lnTo>
                  <a:cubicBezTo>
                    <a:pt x="53576" y="58761"/>
                    <a:pt x="53853" y="58623"/>
                    <a:pt x="54164" y="58623"/>
                  </a:cubicBezTo>
                  <a:close/>
                  <a:moveTo>
                    <a:pt x="38298" y="0"/>
                  </a:moveTo>
                  <a:cubicBezTo>
                    <a:pt x="36432" y="0"/>
                    <a:pt x="34565" y="139"/>
                    <a:pt x="32561" y="277"/>
                  </a:cubicBezTo>
                  <a:cubicBezTo>
                    <a:pt x="30971" y="415"/>
                    <a:pt x="29381" y="553"/>
                    <a:pt x="27791" y="726"/>
                  </a:cubicBezTo>
                  <a:cubicBezTo>
                    <a:pt x="27065" y="726"/>
                    <a:pt x="26374" y="864"/>
                    <a:pt x="25509" y="864"/>
                  </a:cubicBezTo>
                  <a:cubicBezTo>
                    <a:pt x="24784" y="1003"/>
                    <a:pt x="23919" y="1141"/>
                    <a:pt x="23194" y="1141"/>
                  </a:cubicBezTo>
                  <a:cubicBezTo>
                    <a:pt x="21604" y="1417"/>
                    <a:pt x="20014" y="1590"/>
                    <a:pt x="18424" y="1867"/>
                  </a:cubicBezTo>
                  <a:cubicBezTo>
                    <a:pt x="17732" y="1867"/>
                    <a:pt x="16868" y="2005"/>
                    <a:pt x="16142" y="2005"/>
                  </a:cubicBezTo>
                  <a:cubicBezTo>
                    <a:pt x="15693" y="2005"/>
                    <a:pt x="15416" y="2005"/>
                    <a:pt x="14967" y="2143"/>
                  </a:cubicBezTo>
                  <a:lnTo>
                    <a:pt x="13550" y="2143"/>
                  </a:lnTo>
                  <a:cubicBezTo>
                    <a:pt x="13412" y="2143"/>
                    <a:pt x="13412" y="2143"/>
                    <a:pt x="13239" y="2282"/>
                  </a:cubicBezTo>
                  <a:cubicBezTo>
                    <a:pt x="13101" y="2282"/>
                    <a:pt x="13101" y="2454"/>
                    <a:pt x="12962" y="2593"/>
                  </a:cubicBezTo>
                  <a:lnTo>
                    <a:pt x="12824" y="2593"/>
                  </a:lnTo>
                  <a:cubicBezTo>
                    <a:pt x="12824" y="2731"/>
                    <a:pt x="12686" y="2731"/>
                    <a:pt x="12686" y="2731"/>
                  </a:cubicBezTo>
                  <a:cubicBezTo>
                    <a:pt x="12236" y="3146"/>
                    <a:pt x="11960" y="3457"/>
                    <a:pt x="11683" y="3872"/>
                  </a:cubicBezTo>
                  <a:cubicBezTo>
                    <a:pt x="10646" y="4874"/>
                    <a:pt x="9782" y="5911"/>
                    <a:pt x="9091" y="7052"/>
                  </a:cubicBezTo>
                  <a:cubicBezTo>
                    <a:pt x="8365" y="7916"/>
                    <a:pt x="7777" y="8780"/>
                    <a:pt x="7190" y="9782"/>
                  </a:cubicBezTo>
                  <a:cubicBezTo>
                    <a:pt x="6913" y="10232"/>
                    <a:pt x="6637" y="10646"/>
                    <a:pt x="6326" y="11234"/>
                  </a:cubicBezTo>
                  <a:cubicBezTo>
                    <a:pt x="6049" y="11649"/>
                    <a:pt x="5911" y="12098"/>
                    <a:pt x="5634" y="12513"/>
                  </a:cubicBezTo>
                  <a:cubicBezTo>
                    <a:pt x="5462" y="12651"/>
                    <a:pt x="5462" y="12824"/>
                    <a:pt x="5323" y="12824"/>
                  </a:cubicBezTo>
                  <a:lnTo>
                    <a:pt x="5323" y="13100"/>
                  </a:lnTo>
                  <a:lnTo>
                    <a:pt x="5323" y="13377"/>
                  </a:lnTo>
                  <a:lnTo>
                    <a:pt x="5323" y="13515"/>
                  </a:lnTo>
                  <a:cubicBezTo>
                    <a:pt x="5185" y="13515"/>
                    <a:pt x="5185" y="13688"/>
                    <a:pt x="5323" y="13688"/>
                  </a:cubicBezTo>
                  <a:cubicBezTo>
                    <a:pt x="5911" y="15555"/>
                    <a:pt x="6637" y="17421"/>
                    <a:pt x="7190" y="19288"/>
                  </a:cubicBezTo>
                  <a:cubicBezTo>
                    <a:pt x="7052" y="19288"/>
                    <a:pt x="6775" y="19426"/>
                    <a:pt x="6637" y="19564"/>
                  </a:cubicBezTo>
                  <a:cubicBezTo>
                    <a:pt x="5911" y="19737"/>
                    <a:pt x="5323" y="20013"/>
                    <a:pt x="4597" y="20152"/>
                  </a:cubicBezTo>
                  <a:cubicBezTo>
                    <a:pt x="3319" y="20428"/>
                    <a:pt x="1867" y="20739"/>
                    <a:pt x="450" y="20878"/>
                  </a:cubicBezTo>
                  <a:lnTo>
                    <a:pt x="450" y="21016"/>
                  </a:lnTo>
                  <a:cubicBezTo>
                    <a:pt x="139" y="21016"/>
                    <a:pt x="0" y="21154"/>
                    <a:pt x="0" y="21465"/>
                  </a:cubicBezTo>
                  <a:lnTo>
                    <a:pt x="0" y="21742"/>
                  </a:lnTo>
                  <a:cubicBezTo>
                    <a:pt x="864" y="24058"/>
                    <a:pt x="1590" y="26339"/>
                    <a:pt x="2316" y="28793"/>
                  </a:cubicBezTo>
                  <a:cubicBezTo>
                    <a:pt x="3042" y="31247"/>
                    <a:pt x="3733" y="33563"/>
                    <a:pt x="4597" y="35982"/>
                  </a:cubicBezTo>
                  <a:cubicBezTo>
                    <a:pt x="4770" y="35982"/>
                    <a:pt x="4909" y="36155"/>
                    <a:pt x="4909" y="36155"/>
                  </a:cubicBezTo>
                  <a:lnTo>
                    <a:pt x="5185" y="36155"/>
                  </a:lnTo>
                  <a:cubicBezTo>
                    <a:pt x="5323" y="35982"/>
                    <a:pt x="5462" y="35982"/>
                    <a:pt x="5462" y="35844"/>
                  </a:cubicBezTo>
                  <a:lnTo>
                    <a:pt x="5462" y="35706"/>
                  </a:lnTo>
                  <a:lnTo>
                    <a:pt x="5462" y="35568"/>
                  </a:lnTo>
                  <a:lnTo>
                    <a:pt x="5323" y="35429"/>
                  </a:lnTo>
                  <a:cubicBezTo>
                    <a:pt x="5185" y="34842"/>
                    <a:pt x="5047" y="34254"/>
                    <a:pt x="4770" y="33701"/>
                  </a:cubicBezTo>
                  <a:cubicBezTo>
                    <a:pt x="4321" y="32526"/>
                    <a:pt x="4044" y="31385"/>
                    <a:pt x="3595" y="30106"/>
                  </a:cubicBezTo>
                  <a:cubicBezTo>
                    <a:pt x="3457" y="29657"/>
                    <a:pt x="3319" y="29069"/>
                    <a:pt x="3180" y="28516"/>
                  </a:cubicBezTo>
                  <a:cubicBezTo>
                    <a:pt x="2869" y="27514"/>
                    <a:pt x="2454" y="26339"/>
                    <a:pt x="2178" y="25336"/>
                  </a:cubicBezTo>
                  <a:cubicBezTo>
                    <a:pt x="2178" y="25198"/>
                    <a:pt x="2005" y="25060"/>
                    <a:pt x="2005" y="24922"/>
                  </a:cubicBezTo>
                  <a:cubicBezTo>
                    <a:pt x="1867" y="24472"/>
                    <a:pt x="1729" y="24058"/>
                    <a:pt x="1590" y="23608"/>
                  </a:cubicBezTo>
                  <a:cubicBezTo>
                    <a:pt x="1590" y="23470"/>
                    <a:pt x="1452" y="23332"/>
                    <a:pt x="1452" y="23193"/>
                  </a:cubicBezTo>
                  <a:cubicBezTo>
                    <a:pt x="1314" y="22744"/>
                    <a:pt x="1141" y="22329"/>
                    <a:pt x="1003" y="22018"/>
                  </a:cubicBezTo>
                  <a:lnTo>
                    <a:pt x="1003" y="21742"/>
                  </a:lnTo>
                  <a:cubicBezTo>
                    <a:pt x="1867" y="21603"/>
                    <a:pt x="2731" y="21465"/>
                    <a:pt x="3457" y="21292"/>
                  </a:cubicBezTo>
                  <a:cubicBezTo>
                    <a:pt x="3733" y="21292"/>
                    <a:pt x="4044" y="21154"/>
                    <a:pt x="4321" y="21154"/>
                  </a:cubicBezTo>
                  <a:cubicBezTo>
                    <a:pt x="4909" y="21016"/>
                    <a:pt x="5634" y="20739"/>
                    <a:pt x="6187" y="20601"/>
                  </a:cubicBezTo>
                  <a:cubicBezTo>
                    <a:pt x="6637" y="20428"/>
                    <a:pt x="7052" y="20290"/>
                    <a:pt x="7501" y="20152"/>
                  </a:cubicBezTo>
                  <a:cubicBezTo>
                    <a:pt x="7916" y="21016"/>
                    <a:pt x="8227" y="22018"/>
                    <a:pt x="8503" y="23021"/>
                  </a:cubicBezTo>
                  <a:cubicBezTo>
                    <a:pt x="8642" y="23021"/>
                    <a:pt x="8642" y="23193"/>
                    <a:pt x="8642" y="23332"/>
                  </a:cubicBezTo>
                  <a:cubicBezTo>
                    <a:pt x="10093" y="27341"/>
                    <a:pt x="11683" y="31385"/>
                    <a:pt x="13101" y="35291"/>
                  </a:cubicBezTo>
                  <a:cubicBezTo>
                    <a:pt x="13965" y="37296"/>
                    <a:pt x="14691" y="39162"/>
                    <a:pt x="15416" y="41167"/>
                  </a:cubicBezTo>
                  <a:lnTo>
                    <a:pt x="15555" y="41478"/>
                  </a:lnTo>
                  <a:cubicBezTo>
                    <a:pt x="15831" y="42342"/>
                    <a:pt x="16142" y="43207"/>
                    <a:pt x="16557" y="44071"/>
                  </a:cubicBezTo>
                  <a:lnTo>
                    <a:pt x="16557" y="44209"/>
                  </a:lnTo>
                  <a:lnTo>
                    <a:pt x="16557" y="44347"/>
                  </a:lnTo>
                  <a:cubicBezTo>
                    <a:pt x="16868" y="44624"/>
                    <a:pt x="17006" y="45073"/>
                    <a:pt x="17145" y="45350"/>
                  </a:cubicBezTo>
                  <a:lnTo>
                    <a:pt x="17283" y="45937"/>
                  </a:lnTo>
                  <a:cubicBezTo>
                    <a:pt x="17559" y="46663"/>
                    <a:pt x="17870" y="47389"/>
                    <a:pt x="18285" y="48080"/>
                  </a:cubicBezTo>
                  <a:lnTo>
                    <a:pt x="18285" y="48391"/>
                  </a:lnTo>
                  <a:cubicBezTo>
                    <a:pt x="18424" y="48806"/>
                    <a:pt x="18735" y="49117"/>
                    <a:pt x="18873" y="49532"/>
                  </a:cubicBezTo>
                  <a:cubicBezTo>
                    <a:pt x="19149" y="50120"/>
                    <a:pt x="19460" y="50845"/>
                    <a:pt x="19737" y="51398"/>
                  </a:cubicBezTo>
                  <a:cubicBezTo>
                    <a:pt x="19737" y="51537"/>
                    <a:pt x="19737" y="51710"/>
                    <a:pt x="19875" y="51710"/>
                  </a:cubicBezTo>
                  <a:cubicBezTo>
                    <a:pt x="19875" y="51986"/>
                    <a:pt x="20014" y="52263"/>
                    <a:pt x="20152" y="52574"/>
                  </a:cubicBezTo>
                  <a:cubicBezTo>
                    <a:pt x="20325" y="52850"/>
                    <a:pt x="20463" y="52988"/>
                    <a:pt x="20601" y="53265"/>
                  </a:cubicBezTo>
                  <a:cubicBezTo>
                    <a:pt x="20601" y="53438"/>
                    <a:pt x="20601" y="53576"/>
                    <a:pt x="20739" y="53576"/>
                  </a:cubicBezTo>
                  <a:cubicBezTo>
                    <a:pt x="20878" y="53991"/>
                    <a:pt x="21016" y="54302"/>
                    <a:pt x="21189" y="54717"/>
                  </a:cubicBezTo>
                  <a:cubicBezTo>
                    <a:pt x="21465" y="55166"/>
                    <a:pt x="21604" y="55581"/>
                    <a:pt x="21880" y="56030"/>
                  </a:cubicBezTo>
                  <a:cubicBezTo>
                    <a:pt x="22191" y="56583"/>
                    <a:pt x="22468" y="57309"/>
                    <a:pt x="22917" y="57897"/>
                  </a:cubicBezTo>
                  <a:cubicBezTo>
                    <a:pt x="22917" y="58035"/>
                    <a:pt x="22917" y="58035"/>
                    <a:pt x="23055" y="58173"/>
                  </a:cubicBezTo>
                  <a:lnTo>
                    <a:pt x="23055" y="58311"/>
                  </a:lnTo>
                  <a:lnTo>
                    <a:pt x="23194" y="58450"/>
                  </a:lnTo>
                  <a:lnTo>
                    <a:pt x="23194" y="58623"/>
                  </a:lnTo>
                  <a:cubicBezTo>
                    <a:pt x="23332" y="58761"/>
                    <a:pt x="23470" y="58899"/>
                    <a:pt x="23470" y="59176"/>
                  </a:cubicBezTo>
                  <a:lnTo>
                    <a:pt x="23608" y="59176"/>
                  </a:lnTo>
                  <a:cubicBezTo>
                    <a:pt x="23608" y="59487"/>
                    <a:pt x="23781" y="59625"/>
                    <a:pt x="23781" y="59763"/>
                  </a:cubicBezTo>
                  <a:cubicBezTo>
                    <a:pt x="23919" y="59901"/>
                    <a:pt x="23919" y="60040"/>
                    <a:pt x="24058" y="60040"/>
                  </a:cubicBezTo>
                  <a:lnTo>
                    <a:pt x="24196" y="60040"/>
                  </a:lnTo>
                  <a:cubicBezTo>
                    <a:pt x="24334" y="60178"/>
                    <a:pt x="24334" y="60178"/>
                    <a:pt x="24472" y="60178"/>
                  </a:cubicBezTo>
                  <a:lnTo>
                    <a:pt x="25060" y="60178"/>
                  </a:lnTo>
                  <a:cubicBezTo>
                    <a:pt x="27791" y="60351"/>
                    <a:pt x="30971" y="60489"/>
                    <a:pt x="34151" y="60489"/>
                  </a:cubicBezTo>
                  <a:lnTo>
                    <a:pt x="36155" y="60489"/>
                  </a:lnTo>
                  <a:cubicBezTo>
                    <a:pt x="38160" y="60351"/>
                    <a:pt x="40027" y="60351"/>
                    <a:pt x="41928" y="60178"/>
                  </a:cubicBezTo>
                  <a:lnTo>
                    <a:pt x="42481" y="60178"/>
                  </a:lnTo>
                  <a:cubicBezTo>
                    <a:pt x="42619" y="60178"/>
                    <a:pt x="42930" y="60040"/>
                    <a:pt x="43068" y="60040"/>
                  </a:cubicBezTo>
                  <a:lnTo>
                    <a:pt x="43345" y="60040"/>
                  </a:lnTo>
                  <a:cubicBezTo>
                    <a:pt x="43794" y="60040"/>
                    <a:pt x="44071" y="60040"/>
                    <a:pt x="44347" y="59901"/>
                  </a:cubicBezTo>
                  <a:lnTo>
                    <a:pt x="44520" y="59901"/>
                  </a:lnTo>
                  <a:cubicBezTo>
                    <a:pt x="45073" y="59901"/>
                    <a:pt x="45523" y="59901"/>
                    <a:pt x="46076" y="59763"/>
                  </a:cubicBezTo>
                  <a:cubicBezTo>
                    <a:pt x="46525" y="59763"/>
                    <a:pt x="46940" y="59763"/>
                    <a:pt x="47251" y="59625"/>
                  </a:cubicBezTo>
                  <a:lnTo>
                    <a:pt x="47527" y="59625"/>
                  </a:lnTo>
                  <a:cubicBezTo>
                    <a:pt x="49117" y="59487"/>
                    <a:pt x="50846" y="59176"/>
                    <a:pt x="52436" y="58899"/>
                  </a:cubicBezTo>
                  <a:lnTo>
                    <a:pt x="52436" y="59037"/>
                  </a:lnTo>
                  <a:lnTo>
                    <a:pt x="52436" y="59763"/>
                  </a:lnTo>
                  <a:cubicBezTo>
                    <a:pt x="52436" y="61491"/>
                    <a:pt x="52574" y="63220"/>
                    <a:pt x="52712" y="64948"/>
                  </a:cubicBezTo>
                  <a:lnTo>
                    <a:pt x="52712" y="65086"/>
                  </a:lnTo>
                  <a:cubicBezTo>
                    <a:pt x="52712" y="66227"/>
                    <a:pt x="52850" y="67402"/>
                    <a:pt x="52989" y="68681"/>
                  </a:cubicBezTo>
                  <a:lnTo>
                    <a:pt x="52712" y="68681"/>
                  </a:lnTo>
                  <a:cubicBezTo>
                    <a:pt x="51848" y="68681"/>
                    <a:pt x="50846" y="68681"/>
                    <a:pt x="49982" y="68819"/>
                  </a:cubicBezTo>
                  <a:cubicBezTo>
                    <a:pt x="47977" y="68819"/>
                    <a:pt x="45937" y="68992"/>
                    <a:pt x="44071" y="69130"/>
                  </a:cubicBezTo>
                  <a:cubicBezTo>
                    <a:pt x="43345" y="69130"/>
                    <a:pt x="42619" y="69269"/>
                    <a:pt x="41928" y="69269"/>
                  </a:cubicBezTo>
                  <a:cubicBezTo>
                    <a:pt x="40891" y="69407"/>
                    <a:pt x="39750" y="69407"/>
                    <a:pt x="38610" y="69545"/>
                  </a:cubicBezTo>
                  <a:lnTo>
                    <a:pt x="36155" y="69683"/>
                  </a:lnTo>
                  <a:lnTo>
                    <a:pt x="35430" y="69683"/>
                  </a:lnTo>
                  <a:lnTo>
                    <a:pt x="34842" y="69856"/>
                  </a:lnTo>
                  <a:lnTo>
                    <a:pt x="33840" y="69856"/>
                  </a:lnTo>
                  <a:cubicBezTo>
                    <a:pt x="32699" y="69994"/>
                    <a:pt x="31558" y="69994"/>
                    <a:pt x="30521" y="70133"/>
                  </a:cubicBezTo>
                  <a:cubicBezTo>
                    <a:pt x="28240" y="70271"/>
                    <a:pt x="26201" y="70409"/>
                    <a:pt x="24196" y="70720"/>
                  </a:cubicBezTo>
                  <a:cubicBezTo>
                    <a:pt x="23194" y="70859"/>
                    <a:pt x="22191" y="70859"/>
                    <a:pt x="21189" y="70997"/>
                  </a:cubicBezTo>
                  <a:lnTo>
                    <a:pt x="20878" y="70997"/>
                  </a:lnTo>
                  <a:cubicBezTo>
                    <a:pt x="20463" y="71135"/>
                    <a:pt x="20014" y="71135"/>
                    <a:pt x="19599" y="71273"/>
                  </a:cubicBezTo>
                  <a:lnTo>
                    <a:pt x="18873" y="71273"/>
                  </a:lnTo>
                  <a:cubicBezTo>
                    <a:pt x="18873" y="71412"/>
                    <a:pt x="18735" y="71412"/>
                    <a:pt x="18735" y="71412"/>
                  </a:cubicBezTo>
                  <a:lnTo>
                    <a:pt x="17870" y="71412"/>
                  </a:lnTo>
                  <a:cubicBezTo>
                    <a:pt x="17421" y="70271"/>
                    <a:pt x="17006" y="69269"/>
                    <a:pt x="16695" y="68128"/>
                  </a:cubicBezTo>
                  <a:cubicBezTo>
                    <a:pt x="16281" y="66953"/>
                    <a:pt x="15831" y="65812"/>
                    <a:pt x="15416" y="64810"/>
                  </a:cubicBezTo>
                  <a:lnTo>
                    <a:pt x="15278" y="64499"/>
                  </a:lnTo>
                  <a:cubicBezTo>
                    <a:pt x="14829" y="63220"/>
                    <a:pt x="14414" y="62079"/>
                    <a:pt x="13965" y="60766"/>
                  </a:cubicBezTo>
                  <a:cubicBezTo>
                    <a:pt x="13239" y="58623"/>
                    <a:pt x="12547" y="56894"/>
                    <a:pt x="12098" y="55304"/>
                  </a:cubicBezTo>
                  <a:cubicBezTo>
                    <a:pt x="11960" y="54993"/>
                    <a:pt x="11822" y="54578"/>
                    <a:pt x="11683" y="54129"/>
                  </a:cubicBezTo>
                  <a:cubicBezTo>
                    <a:pt x="11372" y="53127"/>
                    <a:pt x="11096" y="52263"/>
                    <a:pt x="10819" y="51260"/>
                  </a:cubicBezTo>
                  <a:cubicBezTo>
                    <a:pt x="10646" y="50845"/>
                    <a:pt x="10508" y="50396"/>
                    <a:pt x="10370" y="49981"/>
                  </a:cubicBezTo>
                  <a:lnTo>
                    <a:pt x="10232" y="49670"/>
                  </a:lnTo>
                  <a:cubicBezTo>
                    <a:pt x="9091" y="45799"/>
                    <a:pt x="7916" y="41893"/>
                    <a:pt x="6499" y="38022"/>
                  </a:cubicBezTo>
                  <a:cubicBezTo>
                    <a:pt x="6326" y="38022"/>
                    <a:pt x="6187" y="37884"/>
                    <a:pt x="6187" y="37884"/>
                  </a:cubicBezTo>
                  <a:lnTo>
                    <a:pt x="5773" y="37884"/>
                  </a:lnTo>
                  <a:lnTo>
                    <a:pt x="5773" y="38022"/>
                  </a:lnTo>
                  <a:cubicBezTo>
                    <a:pt x="5634" y="38022"/>
                    <a:pt x="5634" y="38022"/>
                    <a:pt x="5634" y="38160"/>
                  </a:cubicBezTo>
                  <a:lnTo>
                    <a:pt x="5634" y="38437"/>
                  </a:lnTo>
                  <a:cubicBezTo>
                    <a:pt x="5773" y="38886"/>
                    <a:pt x="5911" y="39162"/>
                    <a:pt x="6049" y="39439"/>
                  </a:cubicBezTo>
                  <a:cubicBezTo>
                    <a:pt x="7363" y="42895"/>
                    <a:pt x="8365" y="46525"/>
                    <a:pt x="9506" y="50120"/>
                  </a:cubicBezTo>
                  <a:cubicBezTo>
                    <a:pt x="10093" y="51848"/>
                    <a:pt x="10646" y="53714"/>
                    <a:pt x="11234" y="55443"/>
                  </a:cubicBezTo>
                  <a:cubicBezTo>
                    <a:pt x="11822" y="57309"/>
                    <a:pt x="12375" y="59037"/>
                    <a:pt x="13101" y="60904"/>
                  </a:cubicBezTo>
                  <a:cubicBezTo>
                    <a:pt x="14414" y="64499"/>
                    <a:pt x="15693" y="68128"/>
                    <a:pt x="17006" y="71723"/>
                  </a:cubicBezTo>
                  <a:cubicBezTo>
                    <a:pt x="17006" y="71999"/>
                    <a:pt x="17283" y="72276"/>
                    <a:pt x="17421" y="72276"/>
                  </a:cubicBezTo>
                  <a:lnTo>
                    <a:pt x="18735" y="72276"/>
                  </a:lnTo>
                  <a:cubicBezTo>
                    <a:pt x="19149" y="72137"/>
                    <a:pt x="19599" y="72137"/>
                    <a:pt x="20014" y="71999"/>
                  </a:cubicBezTo>
                  <a:cubicBezTo>
                    <a:pt x="20463" y="71999"/>
                    <a:pt x="21016" y="71861"/>
                    <a:pt x="21465" y="71861"/>
                  </a:cubicBezTo>
                  <a:cubicBezTo>
                    <a:pt x="21880" y="71861"/>
                    <a:pt x="22468" y="71723"/>
                    <a:pt x="22917" y="71723"/>
                  </a:cubicBezTo>
                  <a:cubicBezTo>
                    <a:pt x="24784" y="71412"/>
                    <a:pt x="26788" y="71273"/>
                    <a:pt x="28655" y="71135"/>
                  </a:cubicBezTo>
                  <a:cubicBezTo>
                    <a:pt x="32561" y="70859"/>
                    <a:pt x="36294" y="70547"/>
                    <a:pt x="40200" y="70271"/>
                  </a:cubicBezTo>
                  <a:cubicBezTo>
                    <a:pt x="43207" y="69994"/>
                    <a:pt x="46248" y="69856"/>
                    <a:pt x="49256" y="69683"/>
                  </a:cubicBezTo>
                  <a:lnTo>
                    <a:pt x="49117" y="69683"/>
                  </a:lnTo>
                  <a:cubicBezTo>
                    <a:pt x="50569" y="69545"/>
                    <a:pt x="51848" y="69545"/>
                    <a:pt x="53162" y="69545"/>
                  </a:cubicBezTo>
                  <a:cubicBezTo>
                    <a:pt x="53300" y="69683"/>
                    <a:pt x="53300" y="69683"/>
                    <a:pt x="53438" y="69683"/>
                  </a:cubicBezTo>
                  <a:lnTo>
                    <a:pt x="53715" y="69683"/>
                  </a:lnTo>
                  <a:cubicBezTo>
                    <a:pt x="54890" y="68543"/>
                    <a:pt x="55892" y="67402"/>
                    <a:pt x="56895" y="66227"/>
                  </a:cubicBezTo>
                  <a:cubicBezTo>
                    <a:pt x="57033" y="66227"/>
                    <a:pt x="57033" y="66089"/>
                    <a:pt x="57033" y="66089"/>
                  </a:cubicBezTo>
                  <a:cubicBezTo>
                    <a:pt x="59902" y="62943"/>
                    <a:pt x="62805" y="59763"/>
                    <a:pt x="65536" y="56445"/>
                  </a:cubicBezTo>
                  <a:lnTo>
                    <a:pt x="65536" y="56307"/>
                  </a:lnTo>
                  <a:cubicBezTo>
                    <a:pt x="67126" y="56030"/>
                    <a:pt x="68543" y="55719"/>
                    <a:pt x="69995" y="55304"/>
                  </a:cubicBezTo>
                  <a:cubicBezTo>
                    <a:pt x="70721" y="55166"/>
                    <a:pt x="71446" y="54855"/>
                    <a:pt x="72000" y="54578"/>
                  </a:cubicBezTo>
                  <a:cubicBezTo>
                    <a:pt x="72311" y="54440"/>
                    <a:pt x="72449" y="54302"/>
                    <a:pt x="72587" y="54129"/>
                  </a:cubicBezTo>
                  <a:cubicBezTo>
                    <a:pt x="72725" y="53991"/>
                    <a:pt x="72725" y="53991"/>
                    <a:pt x="72864" y="53853"/>
                  </a:cubicBezTo>
                  <a:lnTo>
                    <a:pt x="72864" y="53714"/>
                  </a:lnTo>
                  <a:cubicBezTo>
                    <a:pt x="72864" y="53438"/>
                    <a:pt x="72864" y="53265"/>
                    <a:pt x="72725" y="53127"/>
                  </a:cubicBezTo>
                  <a:cubicBezTo>
                    <a:pt x="72864" y="53127"/>
                    <a:pt x="72864" y="52988"/>
                    <a:pt x="72725" y="52850"/>
                  </a:cubicBezTo>
                  <a:cubicBezTo>
                    <a:pt x="70444" y="45488"/>
                    <a:pt x="67990" y="38160"/>
                    <a:pt x="65674" y="30659"/>
                  </a:cubicBezTo>
                  <a:cubicBezTo>
                    <a:pt x="65398" y="29795"/>
                    <a:pt x="65086" y="28931"/>
                    <a:pt x="64810" y="27929"/>
                  </a:cubicBezTo>
                  <a:cubicBezTo>
                    <a:pt x="64533" y="27065"/>
                    <a:pt x="64222" y="26201"/>
                    <a:pt x="63808" y="25336"/>
                  </a:cubicBezTo>
                  <a:cubicBezTo>
                    <a:pt x="63808" y="25198"/>
                    <a:pt x="63808" y="25060"/>
                    <a:pt x="63669" y="24922"/>
                  </a:cubicBezTo>
                  <a:cubicBezTo>
                    <a:pt x="63082" y="23332"/>
                    <a:pt x="62494" y="21742"/>
                    <a:pt x="61941" y="20152"/>
                  </a:cubicBezTo>
                  <a:cubicBezTo>
                    <a:pt x="60489" y="16557"/>
                    <a:pt x="59210" y="13100"/>
                    <a:pt x="57759" y="9644"/>
                  </a:cubicBezTo>
                  <a:cubicBezTo>
                    <a:pt x="57171" y="8192"/>
                    <a:pt x="56756" y="6775"/>
                    <a:pt x="56169" y="5462"/>
                  </a:cubicBezTo>
                  <a:cubicBezTo>
                    <a:pt x="55754" y="4321"/>
                    <a:pt x="55443" y="3146"/>
                    <a:pt x="55028" y="2005"/>
                  </a:cubicBezTo>
                  <a:cubicBezTo>
                    <a:pt x="55028" y="1867"/>
                    <a:pt x="54890" y="1729"/>
                    <a:pt x="54717" y="1729"/>
                  </a:cubicBezTo>
                  <a:cubicBezTo>
                    <a:pt x="54579" y="1590"/>
                    <a:pt x="54579" y="1590"/>
                    <a:pt x="54440" y="1590"/>
                  </a:cubicBezTo>
                  <a:cubicBezTo>
                    <a:pt x="52850" y="1141"/>
                    <a:pt x="51122" y="864"/>
                    <a:pt x="49394" y="553"/>
                  </a:cubicBezTo>
                  <a:cubicBezTo>
                    <a:pt x="47666" y="415"/>
                    <a:pt x="45799" y="139"/>
                    <a:pt x="43933" y="139"/>
                  </a:cubicBezTo>
                  <a:cubicBezTo>
                    <a:pt x="42792" y="0"/>
                    <a:pt x="41617" y="0"/>
                    <a:pt x="4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8"/>
            <p:cNvSpPr/>
            <p:nvPr/>
          </p:nvSpPr>
          <p:spPr>
            <a:xfrm>
              <a:off x="4097079" y="3225357"/>
              <a:ext cx="1179523" cy="1055348"/>
            </a:xfrm>
            <a:custGeom>
              <a:avLst/>
              <a:gdLst/>
              <a:ahLst/>
              <a:cxnLst/>
              <a:rect l="l" t="t" r="r" b="b"/>
              <a:pathLst>
                <a:path w="65675" h="58761" extrusionOk="0">
                  <a:moveTo>
                    <a:pt x="43207" y="4183"/>
                  </a:moveTo>
                  <a:cubicBezTo>
                    <a:pt x="43518" y="4183"/>
                    <a:pt x="43657" y="4183"/>
                    <a:pt x="43657" y="4321"/>
                  </a:cubicBezTo>
                  <a:cubicBezTo>
                    <a:pt x="43795" y="4321"/>
                    <a:pt x="43795" y="4459"/>
                    <a:pt x="43795" y="4736"/>
                  </a:cubicBezTo>
                  <a:cubicBezTo>
                    <a:pt x="43795" y="4874"/>
                    <a:pt x="43795" y="5047"/>
                    <a:pt x="43657" y="5047"/>
                  </a:cubicBezTo>
                  <a:cubicBezTo>
                    <a:pt x="43518" y="5185"/>
                    <a:pt x="43380" y="5185"/>
                    <a:pt x="43207" y="5185"/>
                  </a:cubicBezTo>
                  <a:cubicBezTo>
                    <a:pt x="41790" y="5462"/>
                    <a:pt x="40062" y="5600"/>
                    <a:pt x="38333" y="5738"/>
                  </a:cubicBezTo>
                  <a:lnTo>
                    <a:pt x="37158" y="5911"/>
                  </a:lnTo>
                  <a:cubicBezTo>
                    <a:pt x="37020" y="6049"/>
                    <a:pt x="37020" y="6049"/>
                    <a:pt x="36882" y="6049"/>
                  </a:cubicBezTo>
                  <a:lnTo>
                    <a:pt x="36294" y="6049"/>
                  </a:lnTo>
                  <a:cubicBezTo>
                    <a:pt x="35153" y="6188"/>
                    <a:pt x="34013" y="6326"/>
                    <a:pt x="33010" y="6464"/>
                  </a:cubicBezTo>
                  <a:lnTo>
                    <a:pt x="32838" y="6602"/>
                  </a:lnTo>
                  <a:lnTo>
                    <a:pt x="32699" y="6602"/>
                  </a:lnTo>
                  <a:cubicBezTo>
                    <a:pt x="30245" y="6913"/>
                    <a:pt x="27964" y="7190"/>
                    <a:pt x="25510" y="7639"/>
                  </a:cubicBezTo>
                  <a:cubicBezTo>
                    <a:pt x="21604" y="8054"/>
                    <a:pt x="17733" y="8331"/>
                    <a:pt x="13827" y="8331"/>
                  </a:cubicBezTo>
                  <a:cubicBezTo>
                    <a:pt x="13412" y="8331"/>
                    <a:pt x="13135" y="8054"/>
                    <a:pt x="13135" y="7778"/>
                  </a:cubicBezTo>
                  <a:cubicBezTo>
                    <a:pt x="13135" y="7466"/>
                    <a:pt x="13412" y="7190"/>
                    <a:pt x="13689" y="7190"/>
                  </a:cubicBezTo>
                  <a:cubicBezTo>
                    <a:pt x="16730" y="7190"/>
                    <a:pt x="19737" y="7052"/>
                    <a:pt x="23505" y="6602"/>
                  </a:cubicBezTo>
                  <a:cubicBezTo>
                    <a:pt x="24369" y="6464"/>
                    <a:pt x="25372" y="6464"/>
                    <a:pt x="26236" y="6326"/>
                  </a:cubicBezTo>
                  <a:cubicBezTo>
                    <a:pt x="26789" y="6188"/>
                    <a:pt x="27238" y="6188"/>
                    <a:pt x="27826" y="6188"/>
                  </a:cubicBezTo>
                  <a:cubicBezTo>
                    <a:pt x="27964" y="6049"/>
                    <a:pt x="28102" y="6049"/>
                    <a:pt x="28379" y="6049"/>
                  </a:cubicBezTo>
                  <a:lnTo>
                    <a:pt x="28517" y="6049"/>
                  </a:lnTo>
                  <a:lnTo>
                    <a:pt x="28828" y="5911"/>
                  </a:lnTo>
                  <a:lnTo>
                    <a:pt x="29243" y="5911"/>
                  </a:lnTo>
                  <a:cubicBezTo>
                    <a:pt x="30107" y="5738"/>
                    <a:pt x="31109" y="5600"/>
                    <a:pt x="31973" y="5462"/>
                  </a:cubicBezTo>
                  <a:lnTo>
                    <a:pt x="32699" y="5462"/>
                  </a:lnTo>
                  <a:cubicBezTo>
                    <a:pt x="34013" y="5185"/>
                    <a:pt x="35430" y="5047"/>
                    <a:pt x="36743" y="4874"/>
                  </a:cubicBezTo>
                  <a:lnTo>
                    <a:pt x="36882" y="4874"/>
                  </a:lnTo>
                  <a:cubicBezTo>
                    <a:pt x="38022" y="4736"/>
                    <a:pt x="39059" y="4598"/>
                    <a:pt x="39923" y="4459"/>
                  </a:cubicBezTo>
                  <a:cubicBezTo>
                    <a:pt x="40338" y="4459"/>
                    <a:pt x="40788" y="4321"/>
                    <a:pt x="41202" y="4321"/>
                  </a:cubicBezTo>
                  <a:cubicBezTo>
                    <a:pt x="41928" y="4183"/>
                    <a:pt x="42654" y="4183"/>
                    <a:pt x="43207" y="4183"/>
                  </a:cubicBezTo>
                  <a:close/>
                  <a:moveTo>
                    <a:pt x="44935" y="9056"/>
                  </a:moveTo>
                  <a:cubicBezTo>
                    <a:pt x="45247" y="9056"/>
                    <a:pt x="45523" y="9368"/>
                    <a:pt x="45523" y="9644"/>
                  </a:cubicBezTo>
                  <a:cubicBezTo>
                    <a:pt x="45523" y="9782"/>
                    <a:pt x="45385" y="9921"/>
                    <a:pt x="45385" y="10059"/>
                  </a:cubicBezTo>
                  <a:lnTo>
                    <a:pt x="45108" y="10059"/>
                  </a:lnTo>
                  <a:cubicBezTo>
                    <a:pt x="45108" y="10232"/>
                    <a:pt x="44935" y="10232"/>
                    <a:pt x="44935" y="10232"/>
                  </a:cubicBezTo>
                  <a:cubicBezTo>
                    <a:pt x="44382" y="10232"/>
                    <a:pt x="43795" y="10232"/>
                    <a:pt x="43207" y="10370"/>
                  </a:cubicBezTo>
                  <a:cubicBezTo>
                    <a:pt x="42516" y="10508"/>
                    <a:pt x="41790" y="10646"/>
                    <a:pt x="41064" y="10646"/>
                  </a:cubicBezTo>
                  <a:lnTo>
                    <a:pt x="40926" y="10785"/>
                  </a:lnTo>
                  <a:cubicBezTo>
                    <a:pt x="40062" y="10785"/>
                    <a:pt x="39336" y="10923"/>
                    <a:pt x="38610" y="11096"/>
                  </a:cubicBezTo>
                  <a:cubicBezTo>
                    <a:pt x="37608" y="11234"/>
                    <a:pt x="36605" y="11372"/>
                    <a:pt x="35430" y="11511"/>
                  </a:cubicBezTo>
                  <a:lnTo>
                    <a:pt x="33875" y="11649"/>
                  </a:lnTo>
                  <a:lnTo>
                    <a:pt x="33702" y="11649"/>
                  </a:lnTo>
                  <a:lnTo>
                    <a:pt x="33425" y="11787"/>
                  </a:lnTo>
                  <a:lnTo>
                    <a:pt x="32699" y="11787"/>
                  </a:lnTo>
                  <a:lnTo>
                    <a:pt x="32423" y="11960"/>
                  </a:lnTo>
                  <a:lnTo>
                    <a:pt x="31973" y="11960"/>
                  </a:lnTo>
                  <a:cubicBezTo>
                    <a:pt x="30418" y="12236"/>
                    <a:pt x="28966" y="12375"/>
                    <a:pt x="27376" y="12651"/>
                  </a:cubicBezTo>
                  <a:cubicBezTo>
                    <a:pt x="25233" y="12962"/>
                    <a:pt x="23332" y="13239"/>
                    <a:pt x="21777" y="13515"/>
                  </a:cubicBezTo>
                  <a:cubicBezTo>
                    <a:pt x="21327" y="13688"/>
                    <a:pt x="20913" y="13688"/>
                    <a:pt x="20463" y="13826"/>
                  </a:cubicBezTo>
                  <a:lnTo>
                    <a:pt x="20187" y="13826"/>
                  </a:lnTo>
                  <a:cubicBezTo>
                    <a:pt x="19737" y="13965"/>
                    <a:pt x="19323" y="13965"/>
                    <a:pt x="18735" y="14103"/>
                  </a:cubicBezTo>
                  <a:cubicBezTo>
                    <a:pt x="18459" y="14241"/>
                    <a:pt x="18147" y="14241"/>
                    <a:pt x="17871" y="14241"/>
                  </a:cubicBezTo>
                  <a:cubicBezTo>
                    <a:pt x="17456" y="14379"/>
                    <a:pt x="16869" y="14552"/>
                    <a:pt x="16281" y="14691"/>
                  </a:cubicBezTo>
                  <a:lnTo>
                    <a:pt x="15417" y="14967"/>
                  </a:lnTo>
                  <a:lnTo>
                    <a:pt x="15140" y="14967"/>
                  </a:lnTo>
                  <a:cubicBezTo>
                    <a:pt x="13550" y="15416"/>
                    <a:pt x="11684" y="15831"/>
                    <a:pt x="9817" y="16108"/>
                  </a:cubicBezTo>
                  <a:cubicBezTo>
                    <a:pt x="8366" y="16419"/>
                    <a:pt x="6914" y="16695"/>
                    <a:pt x="5358" y="16834"/>
                  </a:cubicBezTo>
                  <a:cubicBezTo>
                    <a:pt x="5047" y="16834"/>
                    <a:pt x="4771" y="16557"/>
                    <a:pt x="4771" y="16281"/>
                  </a:cubicBezTo>
                  <a:cubicBezTo>
                    <a:pt x="4771" y="16108"/>
                    <a:pt x="4771" y="16108"/>
                    <a:pt x="4909" y="15969"/>
                  </a:cubicBezTo>
                  <a:lnTo>
                    <a:pt x="4909" y="15831"/>
                  </a:lnTo>
                  <a:cubicBezTo>
                    <a:pt x="5047" y="15693"/>
                    <a:pt x="5186" y="15693"/>
                    <a:pt x="5358" y="15693"/>
                  </a:cubicBezTo>
                  <a:cubicBezTo>
                    <a:pt x="5635" y="15555"/>
                    <a:pt x="5773" y="15555"/>
                    <a:pt x="6050" y="15555"/>
                  </a:cubicBezTo>
                  <a:lnTo>
                    <a:pt x="6499" y="15555"/>
                  </a:lnTo>
                  <a:cubicBezTo>
                    <a:pt x="6776" y="15555"/>
                    <a:pt x="7087" y="15416"/>
                    <a:pt x="7225" y="15416"/>
                  </a:cubicBezTo>
                  <a:lnTo>
                    <a:pt x="7501" y="15416"/>
                  </a:lnTo>
                  <a:cubicBezTo>
                    <a:pt x="9230" y="15105"/>
                    <a:pt x="10958" y="14829"/>
                    <a:pt x="12824" y="14379"/>
                  </a:cubicBezTo>
                  <a:cubicBezTo>
                    <a:pt x="13274" y="14241"/>
                    <a:pt x="13827" y="14103"/>
                    <a:pt x="14276" y="13965"/>
                  </a:cubicBezTo>
                  <a:lnTo>
                    <a:pt x="14864" y="13826"/>
                  </a:lnTo>
                  <a:lnTo>
                    <a:pt x="15002" y="13826"/>
                  </a:lnTo>
                  <a:lnTo>
                    <a:pt x="15555" y="13688"/>
                  </a:lnTo>
                  <a:cubicBezTo>
                    <a:pt x="16419" y="13515"/>
                    <a:pt x="17145" y="13239"/>
                    <a:pt x="18009" y="13101"/>
                  </a:cubicBezTo>
                  <a:cubicBezTo>
                    <a:pt x="18873" y="12962"/>
                    <a:pt x="19737" y="12651"/>
                    <a:pt x="20740" y="12513"/>
                  </a:cubicBezTo>
                  <a:lnTo>
                    <a:pt x="21051" y="12513"/>
                  </a:lnTo>
                  <a:cubicBezTo>
                    <a:pt x="21604" y="12375"/>
                    <a:pt x="22053" y="12236"/>
                    <a:pt x="22641" y="12236"/>
                  </a:cubicBezTo>
                  <a:cubicBezTo>
                    <a:pt x="23332" y="12098"/>
                    <a:pt x="24058" y="11960"/>
                    <a:pt x="24784" y="11787"/>
                  </a:cubicBezTo>
                  <a:cubicBezTo>
                    <a:pt x="25372" y="11787"/>
                    <a:pt x="26097" y="11649"/>
                    <a:pt x="26789" y="11511"/>
                  </a:cubicBezTo>
                  <a:cubicBezTo>
                    <a:pt x="27515" y="11372"/>
                    <a:pt x="28379" y="11372"/>
                    <a:pt x="29243" y="11234"/>
                  </a:cubicBezTo>
                  <a:cubicBezTo>
                    <a:pt x="30107" y="11096"/>
                    <a:pt x="30971" y="10923"/>
                    <a:pt x="31973" y="10785"/>
                  </a:cubicBezTo>
                  <a:lnTo>
                    <a:pt x="32146" y="10785"/>
                  </a:lnTo>
                  <a:lnTo>
                    <a:pt x="35153" y="10370"/>
                  </a:lnTo>
                  <a:lnTo>
                    <a:pt x="38195" y="9921"/>
                  </a:lnTo>
                  <a:cubicBezTo>
                    <a:pt x="39059" y="9921"/>
                    <a:pt x="39751" y="9782"/>
                    <a:pt x="40477" y="9644"/>
                  </a:cubicBezTo>
                  <a:cubicBezTo>
                    <a:pt x="41928" y="9368"/>
                    <a:pt x="43380" y="9195"/>
                    <a:pt x="44935" y="9056"/>
                  </a:cubicBezTo>
                  <a:close/>
                  <a:moveTo>
                    <a:pt x="47113" y="13377"/>
                  </a:moveTo>
                  <a:cubicBezTo>
                    <a:pt x="47251" y="13377"/>
                    <a:pt x="47390" y="13515"/>
                    <a:pt x="47390" y="13515"/>
                  </a:cubicBezTo>
                  <a:lnTo>
                    <a:pt x="47528" y="13688"/>
                  </a:lnTo>
                  <a:cubicBezTo>
                    <a:pt x="47528" y="13688"/>
                    <a:pt x="47701" y="13826"/>
                    <a:pt x="47701" y="13965"/>
                  </a:cubicBezTo>
                  <a:cubicBezTo>
                    <a:pt x="47701" y="14241"/>
                    <a:pt x="47390" y="14552"/>
                    <a:pt x="47113" y="14552"/>
                  </a:cubicBezTo>
                  <a:cubicBezTo>
                    <a:pt x="46525" y="14552"/>
                    <a:pt x="45972" y="14691"/>
                    <a:pt x="45385" y="14691"/>
                  </a:cubicBezTo>
                  <a:cubicBezTo>
                    <a:pt x="45108" y="14691"/>
                    <a:pt x="44797" y="14829"/>
                    <a:pt x="44521" y="14829"/>
                  </a:cubicBezTo>
                  <a:cubicBezTo>
                    <a:pt x="44071" y="14967"/>
                    <a:pt x="43657" y="14967"/>
                    <a:pt x="43069" y="15105"/>
                  </a:cubicBezTo>
                  <a:cubicBezTo>
                    <a:pt x="42792" y="15244"/>
                    <a:pt x="42516" y="15244"/>
                    <a:pt x="42205" y="15244"/>
                  </a:cubicBezTo>
                  <a:cubicBezTo>
                    <a:pt x="42205" y="15416"/>
                    <a:pt x="42067" y="15416"/>
                    <a:pt x="42067" y="15416"/>
                  </a:cubicBezTo>
                  <a:cubicBezTo>
                    <a:pt x="41790" y="15416"/>
                    <a:pt x="41479" y="15555"/>
                    <a:pt x="41202" y="15555"/>
                  </a:cubicBezTo>
                  <a:cubicBezTo>
                    <a:pt x="40788" y="15693"/>
                    <a:pt x="40338" y="15831"/>
                    <a:pt x="39923" y="15831"/>
                  </a:cubicBezTo>
                  <a:cubicBezTo>
                    <a:pt x="38887" y="16108"/>
                    <a:pt x="37884" y="16419"/>
                    <a:pt x="36882" y="16557"/>
                  </a:cubicBezTo>
                  <a:cubicBezTo>
                    <a:pt x="36156" y="16695"/>
                    <a:pt x="35430" y="16834"/>
                    <a:pt x="34739" y="16972"/>
                  </a:cubicBezTo>
                  <a:cubicBezTo>
                    <a:pt x="33287" y="17283"/>
                    <a:pt x="31835" y="17421"/>
                    <a:pt x="30245" y="17698"/>
                  </a:cubicBezTo>
                  <a:cubicBezTo>
                    <a:pt x="29554" y="17836"/>
                    <a:pt x="28828" y="18009"/>
                    <a:pt x="28102" y="18147"/>
                  </a:cubicBezTo>
                  <a:cubicBezTo>
                    <a:pt x="26374" y="18424"/>
                    <a:pt x="24507" y="18562"/>
                    <a:pt x="22779" y="18873"/>
                  </a:cubicBezTo>
                  <a:lnTo>
                    <a:pt x="22192" y="19011"/>
                  </a:lnTo>
                  <a:lnTo>
                    <a:pt x="21777" y="19011"/>
                  </a:lnTo>
                  <a:lnTo>
                    <a:pt x="21327" y="19149"/>
                  </a:lnTo>
                  <a:lnTo>
                    <a:pt x="20913" y="19149"/>
                  </a:lnTo>
                  <a:cubicBezTo>
                    <a:pt x="18147" y="19564"/>
                    <a:pt x="15002" y="20014"/>
                    <a:pt x="11822" y="20428"/>
                  </a:cubicBezTo>
                  <a:cubicBezTo>
                    <a:pt x="9817" y="20878"/>
                    <a:pt x="7640" y="21154"/>
                    <a:pt x="5635" y="21604"/>
                  </a:cubicBezTo>
                  <a:lnTo>
                    <a:pt x="5186" y="21604"/>
                  </a:lnTo>
                  <a:cubicBezTo>
                    <a:pt x="5047" y="21465"/>
                    <a:pt x="4909" y="21292"/>
                    <a:pt x="4909" y="21154"/>
                  </a:cubicBezTo>
                  <a:lnTo>
                    <a:pt x="4909" y="21016"/>
                  </a:lnTo>
                  <a:lnTo>
                    <a:pt x="4909" y="20878"/>
                  </a:lnTo>
                  <a:cubicBezTo>
                    <a:pt x="4909" y="20739"/>
                    <a:pt x="5047" y="20739"/>
                    <a:pt x="5047" y="20739"/>
                  </a:cubicBezTo>
                  <a:cubicBezTo>
                    <a:pt x="5047" y="20601"/>
                    <a:pt x="5186" y="20601"/>
                    <a:pt x="5186" y="20601"/>
                  </a:cubicBezTo>
                  <a:cubicBezTo>
                    <a:pt x="5186" y="20428"/>
                    <a:pt x="5358" y="20428"/>
                    <a:pt x="5358" y="20428"/>
                  </a:cubicBezTo>
                  <a:cubicBezTo>
                    <a:pt x="9679" y="19564"/>
                    <a:pt x="14138" y="19011"/>
                    <a:pt x="18147" y="18424"/>
                  </a:cubicBezTo>
                  <a:cubicBezTo>
                    <a:pt x="18873" y="18285"/>
                    <a:pt x="19599" y="18147"/>
                    <a:pt x="20325" y="18147"/>
                  </a:cubicBezTo>
                  <a:lnTo>
                    <a:pt x="20463" y="18009"/>
                  </a:lnTo>
                  <a:lnTo>
                    <a:pt x="21604" y="17836"/>
                  </a:lnTo>
                  <a:lnTo>
                    <a:pt x="22330" y="17836"/>
                  </a:lnTo>
                  <a:lnTo>
                    <a:pt x="23332" y="17698"/>
                  </a:lnTo>
                  <a:lnTo>
                    <a:pt x="25060" y="17421"/>
                  </a:lnTo>
                  <a:cubicBezTo>
                    <a:pt x="28379" y="16834"/>
                    <a:pt x="32285" y="16281"/>
                    <a:pt x="36294" y="15555"/>
                  </a:cubicBezTo>
                  <a:cubicBezTo>
                    <a:pt x="36605" y="15416"/>
                    <a:pt x="36743" y="15416"/>
                    <a:pt x="37020" y="15416"/>
                  </a:cubicBezTo>
                  <a:cubicBezTo>
                    <a:pt x="37746" y="15244"/>
                    <a:pt x="38333" y="15105"/>
                    <a:pt x="39059" y="14967"/>
                  </a:cubicBezTo>
                  <a:cubicBezTo>
                    <a:pt x="39059" y="14967"/>
                    <a:pt x="39059" y="14829"/>
                    <a:pt x="39198" y="14829"/>
                  </a:cubicBezTo>
                  <a:cubicBezTo>
                    <a:pt x="39751" y="14691"/>
                    <a:pt x="40338" y="14552"/>
                    <a:pt x="41064" y="14379"/>
                  </a:cubicBezTo>
                  <a:lnTo>
                    <a:pt x="41652" y="14241"/>
                  </a:lnTo>
                  <a:cubicBezTo>
                    <a:pt x="42931" y="13965"/>
                    <a:pt x="44382" y="13688"/>
                    <a:pt x="45800" y="13515"/>
                  </a:cubicBezTo>
                  <a:cubicBezTo>
                    <a:pt x="46249" y="13515"/>
                    <a:pt x="46664" y="13377"/>
                    <a:pt x="47113" y="13377"/>
                  </a:cubicBezTo>
                  <a:close/>
                  <a:moveTo>
                    <a:pt x="51157" y="19011"/>
                  </a:moveTo>
                  <a:cubicBezTo>
                    <a:pt x="51434" y="19011"/>
                    <a:pt x="51572" y="19149"/>
                    <a:pt x="51572" y="19288"/>
                  </a:cubicBezTo>
                  <a:cubicBezTo>
                    <a:pt x="51710" y="19288"/>
                    <a:pt x="51710" y="19426"/>
                    <a:pt x="51710" y="19426"/>
                  </a:cubicBezTo>
                  <a:lnTo>
                    <a:pt x="51710" y="19875"/>
                  </a:lnTo>
                  <a:lnTo>
                    <a:pt x="51572" y="20014"/>
                  </a:lnTo>
                  <a:cubicBezTo>
                    <a:pt x="51572" y="20014"/>
                    <a:pt x="51434" y="20014"/>
                    <a:pt x="51434" y="20152"/>
                  </a:cubicBezTo>
                  <a:lnTo>
                    <a:pt x="51295" y="20152"/>
                  </a:lnTo>
                  <a:cubicBezTo>
                    <a:pt x="48841" y="20601"/>
                    <a:pt x="46249" y="21154"/>
                    <a:pt x="43207" y="21465"/>
                  </a:cubicBezTo>
                  <a:cubicBezTo>
                    <a:pt x="39474" y="22018"/>
                    <a:pt x="35741" y="22468"/>
                    <a:pt x="32146" y="22744"/>
                  </a:cubicBezTo>
                  <a:lnTo>
                    <a:pt x="31835" y="22744"/>
                  </a:lnTo>
                  <a:lnTo>
                    <a:pt x="31559" y="22882"/>
                  </a:lnTo>
                  <a:cubicBezTo>
                    <a:pt x="28828" y="23021"/>
                    <a:pt x="25510" y="23470"/>
                    <a:pt x="22192" y="23885"/>
                  </a:cubicBezTo>
                  <a:cubicBezTo>
                    <a:pt x="21777" y="23885"/>
                    <a:pt x="21327" y="23885"/>
                    <a:pt x="20913" y="24058"/>
                  </a:cubicBezTo>
                  <a:cubicBezTo>
                    <a:pt x="20602" y="24058"/>
                    <a:pt x="20325" y="24196"/>
                    <a:pt x="20187" y="24196"/>
                  </a:cubicBezTo>
                  <a:cubicBezTo>
                    <a:pt x="19599" y="24196"/>
                    <a:pt x="19184" y="24334"/>
                    <a:pt x="18735" y="24334"/>
                  </a:cubicBezTo>
                  <a:cubicBezTo>
                    <a:pt x="18597" y="24334"/>
                    <a:pt x="18459" y="24472"/>
                    <a:pt x="18320" y="24472"/>
                  </a:cubicBezTo>
                  <a:cubicBezTo>
                    <a:pt x="16592" y="24611"/>
                    <a:pt x="15002" y="24922"/>
                    <a:pt x="13412" y="25198"/>
                  </a:cubicBezTo>
                  <a:cubicBezTo>
                    <a:pt x="12099" y="25475"/>
                    <a:pt x="10820" y="25786"/>
                    <a:pt x="9506" y="26062"/>
                  </a:cubicBezTo>
                  <a:lnTo>
                    <a:pt x="9368" y="26201"/>
                  </a:lnTo>
                  <a:lnTo>
                    <a:pt x="9230" y="26201"/>
                  </a:lnTo>
                  <a:cubicBezTo>
                    <a:pt x="9091" y="26201"/>
                    <a:pt x="8815" y="26062"/>
                    <a:pt x="8815" y="25924"/>
                  </a:cubicBezTo>
                  <a:cubicBezTo>
                    <a:pt x="8642" y="25924"/>
                    <a:pt x="8642" y="25786"/>
                    <a:pt x="8642" y="25786"/>
                  </a:cubicBezTo>
                  <a:lnTo>
                    <a:pt x="8642" y="25613"/>
                  </a:lnTo>
                  <a:lnTo>
                    <a:pt x="8642" y="25337"/>
                  </a:lnTo>
                  <a:lnTo>
                    <a:pt x="8815" y="25337"/>
                  </a:lnTo>
                  <a:lnTo>
                    <a:pt x="8815" y="25198"/>
                  </a:lnTo>
                  <a:lnTo>
                    <a:pt x="8953" y="25060"/>
                  </a:lnTo>
                  <a:lnTo>
                    <a:pt x="9091" y="25060"/>
                  </a:lnTo>
                  <a:cubicBezTo>
                    <a:pt x="9679" y="24922"/>
                    <a:pt x="10232" y="24749"/>
                    <a:pt x="10820" y="24611"/>
                  </a:cubicBezTo>
                  <a:cubicBezTo>
                    <a:pt x="11234" y="24472"/>
                    <a:pt x="11684" y="24472"/>
                    <a:pt x="12099" y="24334"/>
                  </a:cubicBezTo>
                  <a:cubicBezTo>
                    <a:pt x="13135" y="24196"/>
                    <a:pt x="14000" y="23885"/>
                    <a:pt x="15002" y="23747"/>
                  </a:cubicBezTo>
                  <a:cubicBezTo>
                    <a:pt x="16592" y="23470"/>
                    <a:pt x="18459" y="23194"/>
                    <a:pt x="20325" y="22882"/>
                  </a:cubicBezTo>
                  <a:cubicBezTo>
                    <a:pt x="21189" y="22882"/>
                    <a:pt x="22053" y="22744"/>
                    <a:pt x="22779" y="22606"/>
                  </a:cubicBezTo>
                  <a:cubicBezTo>
                    <a:pt x="25372" y="22329"/>
                    <a:pt x="27826" y="22018"/>
                    <a:pt x="30245" y="21742"/>
                  </a:cubicBezTo>
                  <a:lnTo>
                    <a:pt x="31559" y="21742"/>
                  </a:lnTo>
                  <a:lnTo>
                    <a:pt x="31697" y="21604"/>
                  </a:lnTo>
                  <a:lnTo>
                    <a:pt x="32285" y="21604"/>
                  </a:lnTo>
                  <a:cubicBezTo>
                    <a:pt x="32838" y="21604"/>
                    <a:pt x="33425" y="21465"/>
                    <a:pt x="34151" y="21465"/>
                  </a:cubicBezTo>
                  <a:cubicBezTo>
                    <a:pt x="36605" y="21154"/>
                    <a:pt x="39612" y="20878"/>
                    <a:pt x="42343" y="20428"/>
                  </a:cubicBezTo>
                  <a:lnTo>
                    <a:pt x="42792" y="20428"/>
                  </a:lnTo>
                  <a:cubicBezTo>
                    <a:pt x="45108" y="20152"/>
                    <a:pt x="47113" y="19737"/>
                    <a:pt x="48980" y="19426"/>
                  </a:cubicBezTo>
                  <a:cubicBezTo>
                    <a:pt x="49705" y="19288"/>
                    <a:pt x="50431" y="19149"/>
                    <a:pt x="50984" y="19011"/>
                  </a:cubicBezTo>
                  <a:close/>
                  <a:moveTo>
                    <a:pt x="50431" y="24058"/>
                  </a:moveTo>
                  <a:cubicBezTo>
                    <a:pt x="50570" y="24196"/>
                    <a:pt x="50708" y="24334"/>
                    <a:pt x="50708" y="24472"/>
                  </a:cubicBezTo>
                  <a:cubicBezTo>
                    <a:pt x="50846" y="24611"/>
                    <a:pt x="50846" y="24749"/>
                    <a:pt x="50708" y="24922"/>
                  </a:cubicBezTo>
                  <a:cubicBezTo>
                    <a:pt x="50708" y="25060"/>
                    <a:pt x="50570" y="25060"/>
                    <a:pt x="50431" y="25060"/>
                  </a:cubicBezTo>
                  <a:lnTo>
                    <a:pt x="50431" y="25198"/>
                  </a:lnTo>
                  <a:cubicBezTo>
                    <a:pt x="46525" y="25924"/>
                    <a:pt x="42654" y="26477"/>
                    <a:pt x="39059" y="27065"/>
                  </a:cubicBezTo>
                  <a:cubicBezTo>
                    <a:pt x="38022" y="27203"/>
                    <a:pt x="37020" y="27514"/>
                    <a:pt x="36018" y="27652"/>
                  </a:cubicBezTo>
                  <a:lnTo>
                    <a:pt x="34289" y="27791"/>
                  </a:lnTo>
                  <a:cubicBezTo>
                    <a:pt x="33425" y="27929"/>
                    <a:pt x="32423" y="28067"/>
                    <a:pt x="31420" y="28205"/>
                  </a:cubicBezTo>
                  <a:cubicBezTo>
                    <a:pt x="31282" y="28378"/>
                    <a:pt x="30971" y="28378"/>
                    <a:pt x="30833" y="28378"/>
                  </a:cubicBezTo>
                  <a:cubicBezTo>
                    <a:pt x="28102" y="28793"/>
                    <a:pt x="25233" y="29381"/>
                    <a:pt x="22330" y="29795"/>
                  </a:cubicBezTo>
                  <a:cubicBezTo>
                    <a:pt x="21604" y="30107"/>
                    <a:pt x="20913" y="30245"/>
                    <a:pt x="20325" y="30383"/>
                  </a:cubicBezTo>
                  <a:cubicBezTo>
                    <a:pt x="17456" y="30971"/>
                    <a:pt x="14864" y="31524"/>
                    <a:pt x="12410" y="32250"/>
                  </a:cubicBezTo>
                  <a:lnTo>
                    <a:pt x="12271" y="32250"/>
                  </a:lnTo>
                  <a:cubicBezTo>
                    <a:pt x="11960" y="32250"/>
                    <a:pt x="11822" y="32250"/>
                    <a:pt x="11684" y="32111"/>
                  </a:cubicBezTo>
                  <a:lnTo>
                    <a:pt x="11684" y="31973"/>
                  </a:lnTo>
                  <a:lnTo>
                    <a:pt x="11684" y="31835"/>
                  </a:lnTo>
                  <a:cubicBezTo>
                    <a:pt x="11684" y="31662"/>
                    <a:pt x="11684" y="31524"/>
                    <a:pt x="11822" y="31385"/>
                  </a:cubicBezTo>
                  <a:lnTo>
                    <a:pt x="11822" y="31247"/>
                  </a:lnTo>
                  <a:lnTo>
                    <a:pt x="11960" y="31247"/>
                  </a:lnTo>
                  <a:cubicBezTo>
                    <a:pt x="12548" y="30971"/>
                    <a:pt x="13135" y="30798"/>
                    <a:pt x="13827" y="30660"/>
                  </a:cubicBezTo>
                  <a:cubicBezTo>
                    <a:pt x="15555" y="30245"/>
                    <a:pt x="17594" y="29657"/>
                    <a:pt x="19599" y="29242"/>
                  </a:cubicBezTo>
                  <a:cubicBezTo>
                    <a:pt x="22053" y="28793"/>
                    <a:pt x="24784" y="28205"/>
                    <a:pt x="27964" y="27652"/>
                  </a:cubicBezTo>
                  <a:cubicBezTo>
                    <a:pt x="28517" y="27652"/>
                    <a:pt x="29243" y="27514"/>
                    <a:pt x="29969" y="27341"/>
                  </a:cubicBezTo>
                  <a:cubicBezTo>
                    <a:pt x="30556" y="27203"/>
                    <a:pt x="31109" y="27203"/>
                    <a:pt x="31697" y="27065"/>
                  </a:cubicBezTo>
                  <a:cubicBezTo>
                    <a:pt x="32699" y="26927"/>
                    <a:pt x="33702" y="26788"/>
                    <a:pt x="34739" y="26650"/>
                  </a:cubicBezTo>
                  <a:lnTo>
                    <a:pt x="35015" y="26650"/>
                  </a:lnTo>
                  <a:lnTo>
                    <a:pt x="35741" y="26477"/>
                  </a:lnTo>
                  <a:lnTo>
                    <a:pt x="35879" y="26477"/>
                  </a:lnTo>
                  <a:cubicBezTo>
                    <a:pt x="40477" y="25786"/>
                    <a:pt x="45385" y="25060"/>
                    <a:pt x="50120" y="24058"/>
                  </a:cubicBezTo>
                  <a:close/>
                  <a:moveTo>
                    <a:pt x="55478" y="29381"/>
                  </a:moveTo>
                  <a:cubicBezTo>
                    <a:pt x="55616" y="29519"/>
                    <a:pt x="55754" y="29657"/>
                    <a:pt x="55754" y="29795"/>
                  </a:cubicBezTo>
                  <a:lnTo>
                    <a:pt x="55754" y="29934"/>
                  </a:lnTo>
                  <a:lnTo>
                    <a:pt x="55754" y="30107"/>
                  </a:lnTo>
                  <a:lnTo>
                    <a:pt x="55754" y="30245"/>
                  </a:lnTo>
                  <a:cubicBezTo>
                    <a:pt x="55616" y="30245"/>
                    <a:pt x="55616" y="30383"/>
                    <a:pt x="55478" y="30383"/>
                  </a:cubicBezTo>
                  <a:lnTo>
                    <a:pt x="55305" y="30383"/>
                  </a:lnTo>
                  <a:cubicBezTo>
                    <a:pt x="49844" y="31385"/>
                    <a:pt x="44244" y="32250"/>
                    <a:pt x="38610" y="33114"/>
                  </a:cubicBezTo>
                  <a:cubicBezTo>
                    <a:pt x="29692" y="34565"/>
                    <a:pt x="22330" y="35706"/>
                    <a:pt x="15417" y="36708"/>
                  </a:cubicBezTo>
                  <a:lnTo>
                    <a:pt x="15002" y="36708"/>
                  </a:lnTo>
                  <a:lnTo>
                    <a:pt x="14864" y="36570"/>
                  </a:lnTo>
                  <a:cubicBezTo>
                    <a:pt x="14864" y="36432"/>
                    <a:pt x="14864" y="36432"/>
                    <a:pt x="14691" y="36432"/>
                  </a:cubicBezTo>
                  <a:lnTo>
                    <a:pt x="14691" y="36294"/>
                  </a:lnTo>
                  <a:cubicBezTo>
                    <a:pt x="14691" y="36155"/>
                    <a:pt x="14691" y="36155"/>
                    <a:pt x="14864" y="35983"/>
                  </a:cubicBezTo>
                  <a:lnTo>
                    <a:pt x="14864" y="35844"/>
                  </a:lnTo>
                  <a:cubicBezTo>
                    <a:pt x="14864" y="35844"/>
                    <a:pt x="15002" y="35706"/>
                    <a:pt x="15140" y="35706"/>
                  </a:cubicBezTo>
                  <a:cubicBezTo>
                    <a:pt x="20740" y="34842"/>
                    <a:pt x="26374" y="33978"/>
                    <a:pt x="31835" y="33114"/>
                  </a:cubicBezTo>
                  <a:cubicBezTo>
                    <a:pt x="39612" y="31835"/>
                    <a:pt x="47251" y="30521"/>
                    <a:pt x="55028" y="29381"/>
                  </a:cubicBezTo>
                  <a:close/>
                  <a:moveTo>
                    <a:pt x="54303" y="35844"/>
                  </a:moveTo>
                  <a:cubicBezTo>
                    <a:pt x="54614" y="35844"/>
                    <a:pt x="54890" y="36155"/>
                    <a:pt x="54890" y="36432"/>
                  </a:cubicBezTo>
                  <a:cubicBezTo>
                    <a:pt x="54890" y="36708"/>
                    <a:pt x="54614" y="37020"/>
                    <a:pt x="54303" y="37020"/>
                  </a:cubicBezTo>
                  <a:cubicBezTo>
                    <a:pt x="53162" y="37158"/>
                    <a:pt x="52021" y="37158"/>
                    <a:pt x="50846" y="37296"/>
                  </a:cubicBezTo>
                  <a:cubicBezTo>
                    <a:pt x="48115" y="37434"/>
                    <a:pt x="45385" y="37711"/>
                    <a:pt x="42792" y="38022"/>
                  </a:cubicBezTo>
                  <a:cubicBezTo>
                    <a:pt x="41479" y="38160"/>
                    <a:pt x="40338" y="38298"/>
                    <a:pt x="39059" y="38437"/>
                  </a:cubicBezTo>
                  <a:cubicBezTo>
                    <a:pt x="37746" y="38575"/>
                    <a:pt x="36467" y="38748"/>
                    <a:pt x="35153" y="39024"/>
                  </a:cubicBezTo>
                  <a:cubicBezTo>
                    <a:pt x="29969" y="39888"/>
                    <a:pt x="24922" y="40891"/>
                    <a:pt x="19876" y="42031"/>
                  </a:cubicBezTo>
                  <a:cubicBezTo>
                    <a:pt x="19599" y="42204"/>
                    <a:pt x="19184" y="42204"/>
                    <a:pt x="18735" y="42343"/>
                  </a:cubicBezTo>
                  <a:cubicBezTo>
                    <a:pt x="18147" y="42481"/>
                    <a:pt x="17594" y="42619"/>
                    <a:pt x="16869" y="42896"/>
                  </a:cubicBezTo>
                  <a:lnTo>
                    <a:pt x="16730" y="42896"/>
                  </a:lnTo>
                  <a:cubicBezTo>
                    <a:pt x="16592" y="42896"/>
                    <a:pt x="16419" y="42757"/>
                    <a:pt x="16419" y="42619"/>
                  </a:cubicBezTo>
                  <a:cubicBezTo>
                    <a:pt x="16281" y="42619"/>
                    <a:pt x="16281" y="42481"/>
                    <a:pt x="16281" y="42481"/>
                  </a:cubicBezTo>
                  <a:cubicBezTo>
                    <a:pt x="16143" y="42343"/>
                    <a:pt x="16143" y="42204"/>
                    <a:pt x="16281" y="42031"/>
                  </a:cubicBezTo>
                  <a:cubicBezTo>
                    <a:pt x="16281" y="41893"/>
                    <a:pt x="16419" y="41893"/>
                    <a:pt x="16419" y="41755"/>
                  </a:cubicBezTo>
                  <a:lnTo>
                    <a:pt x="16592" y="41755"/>
                  </a:lnTo>
                  <a:cubicBezTo>
                    <a:pt x="17456" y="41478"/>
                    <a:pt x="18147" y="41340"/>
                    <a:pt x="19012" y="41167"/>
                  </a:cubicBezTo>
                  <a:cubicBezTo>
                    <a:pt x="21051" y="40614"/>
                    <a:pt x="23056" y="40165"/>
                    <a:pt x="25060" y="39750"/>
                  </a:cubicBezTo>
                  <a:cubicBezTo>
                    <a:pt x="27376" y="39163"/>
                    <a:pt x="29692" y="38748"/>
                    <a:pt x="31973" y="38298"/>
                  </a:cubicBezTo>
                  <a:cubicBezTo>
                    <a:pt x="39474" y="37020"/>
                    <a:pt x="46975" y="36294"/>
                    <a:pt x="54303" y="35844"/>
                  </a:cubicBezTo>
                  <a:close/>
                  <a:moveTo>
                    <a:pt x="55616" y="42896"/>
                  </a:moveTo>
                  <a:cubicBezTo>
                    <a:pt x="55893" y="42896"/>
                    <a:pt x="56169" y="43207"/>
                    <a:pt x="56169" y="43483"/>
                  </a:cubicBezTo>
                  <a:cubicBezTo>
                    <a:pt x="56169" y="43760"/>
                    <a:pt x="55893" y="44071"/>
                    <a:pt x="55616" y="44071"/>
                  </a:cubicBezTo>
                  <a:lnTo>
                    <a:pt x="53888" y="44071"/>
                  </a:lnTo>
                  <a:cubicBezTo>
                    <a:pt x="48703" y="44071"/>
                    <a:pt x="43380" y="44347"/>
                    <a:pt x="37884" y="45073"/>
                  </a:cubicBezTo>
                  <a:cubicBezTo>
                    <a:pt x="36467" y="45350"/>
                    <a:pt x="34877" y="45488"/>
                    <a:pt x="33425" y="45799"/>
                  </a:cubicBezTo>
                  <a:cubicBezTo>
                    <a:pt x="30245" y="46352"/>
                    <a:pt x="26962" y="46940"/>
                    <a:pt x="23782" y="47804"/>
                  </a:cubicBezTo>
                  <a:cubicBezTo>
                    <a:pt x="23643" y="47804"/>
                    <a:pt x="23332" y="47942"/>
                    <a:pt x="23056" y="47942"/>
                  </a:cubicBezTo>
                  <a:cubicBezTo>
                    <a:pt x="22779" y="48080"/>
                    <a:pt x="22468" y="48080"/>
                    <a:pt x="22192" y="48253"/>
                  </a:cubicBezTo>
                  <a:lnTo>
                    <a:pt x="22053" y="48253"/>
                  </a:lnTo>
                  <a:cubicBezTo>
                    <a:pt x="21915" y="48253"/>
                    <a:pt x="21777" y="48080"/>
                    <a:pt x="21777" y="48080"/>
                  </a:cubicBezTo>
                  <a:cubicBezTo>
                    <a:pt x="21604" y="47942"/>
                    <a:pt x="21604" y="47942"/>
                    <a:pt x="21466" y="47804"/>
                  </a:cubicBezTo>
                  <a:lnTo>
                    <a:pt x="21466" y="47666"/>
                  </a:lnTo>
                  <a:cubicBezTo>
                    <a:pt x="21466" y="47527"/>
                    <a:pt x="21466" y="47527"/>
                    <a:pt x="21604" y="47389"/>
                  </a:cubicBezTo>
                  <a:lnTo>
                    <a:pt x="21604" y="47216"/>
                  </a:lnTo>
                  <a:lnTo>
                    <a:pt x="21777" y="47216"/>
                  </a:lnTo>
                  <a:cubicBezTo>
                    <a:pt x="21777" y="47078"/>
                    <a:pt x="21915" y="47078"/>
                    <a:pt x="21915" y="47078"/>
                  </a:cubicBezTo>
                  <a:cubicBezTo>
                    <a:pt x="24369" y="46525"/>
                    <a:pt x="26962" y="45937"/>
                    <a:pt x="29381" y="45350"/>
                  </a:cubicBezTo>
                  <a:cubicBezTo>
                    <a:pt x="30107" y="45211"/>
                    <a:pt x="30971" y="45073"/>
                    <a:pt x="31697" y="44935"/>
                  </a:cubicBezTo>
                  <a:cubicBezTo>
                    <a:pt x="32146" y="44797"/>
                    <a:pt x="32561" y="44797"/>
                    <a:pt x="33010" y="44624"/>
                  </a:cubicBezTo>
                  <a:cubicBezTo>
                    <a:pt x="40062" y="43483"/>
                    <a:pt x="47113" y="42896"/>
                    <a:pt x="53888" y="42896"/>
                  </a:cubicBezTo>
                  <a:close/>
                  <a:moveTo>
                    <a:pt x="61803" y="47804"/>
                  </a:moveTo>
                  <a:cubicBezTo>
                    <a:pt x="61941" y="47804"/>
                    <a:pt x="62080" y="47804"/>
                    <a:pt x="62218" y="47942"/>
                  </a:cubicBezTo>
                  <a:cubicBezTo>
                    <a:pt x="62218" y="48080"/>
                    <a:pt x="62391" y="48253"/>
                    <a:pt x="62391" y="48391"/>
                  </a:cubicBezTo>
                  <a:cubicBezTo>
                    <a:pt x="62391" y="48530"/>
                    <a:pt x="62218" y="48668"/>
                    <a:pt x="62218" y="48668"/>
                  </a:cubicBezTo>
                  <a:cubicBezTo>
                    <a:pt x="62218" y="48806"/>
                    <a:pt x="62080" y="48806"/>
                    <a:pt x="62080" y="48806"/>
                  </a:cubicBezTo>
                  <a:lnTo>
                    <a:pt x="61941" y="48944"/>
                  </a:lnTo>
                  <a:lnTo>
                    <a:pt x="61803" y="48944"/>
                  </a:lnTo>
                  <a:cubicBezTo>
                    <a:pt x="60075" y="49117"/>
                    <a:pt x="58347" y="49256"/>
                    <a:pt x="56895" y="49394"/>
                  </a:cubicBezTo>
                  <a:lnTo>
                    <a:pt x="56618" y="49394"/>
                  </a:lnTo>
                  <a:lnTo>
                    <a:pt x="55305" y="49532"/>
                  </a:lnTo>
                  <a:cubicBezTo>
                    <a:pt x="54441" y="49670"/>
                    <a:pt x="53750" y="49670"/>
                    <a:pt x="52885" y="49809"/>
                  </a:cubicBezTo>
                  <a:cubicBezTo>
                    <a:pt x="52436" y="49809"/>
                    <a:pt x="52021" y="49809"/>
                    <a:pt x="51572" y="49981"/>
                  </a:cubicBezTo>
                  <a:lnTo>
                    <a:pt x="51295" y="49981"/>
                  </a:lnTo>
                  <a:cubicBezTo>
                    <a:pt x="50293" y="49981"/>
                    <a:pt x="49429" y="50120"/>
                    <a:pt x="48392" y="50258"/>
                  </a:cubicBezTo>
                  <a:cubicBezTo>
                    <a:pt x="47839" y="50258"/>
                    <a:pt x="47251" y="50258"/>
                    <a:pt x="46664" y="50396"/>
                  </a:cubicBezTo>
                  <a:cubicBezTo>
                    <a:pt x="45800" y="50534"/>
                    <a:pt x="45108" y="50534"/>
                    <a:pt x="44244" y="50673"/>
                  </a:cubicBezTo>
                  <a:lnTo>
                    <a:pt x="44071" y="50673"/>
                  </a:lnTo>
                  <a:cubicBezTo>
                    <a:pt x="43933" y="50846"/>
                    <a:pt x="43795" y="50846"/>
                    <a:pt x="43657" y="50846"/>
                  </a:cubicBezTo>
                  <a:cubicBezTo>
                    <a:pt x="43380" y="50846"/>
                    <a:pt x="43069" y="50846"/>
                    <a:pt x="42792" y="50984"/>
                  </a:cubicBezTo>
                  <a:lnTo>
                    <a:pt x="42205" y="50984"/>
                  </a:lnTo>
                  <a:cubicBezTo>
                    <a:pt x="41790" y="51122"/>
                    <a:pt x="41202" y="51122"/>
                    <a:pt x="40788" y="51260"/>
                  </a:cubicBezTo>
                  <a:lnTo>
                    <a:pt x="40477" y="51260"/>
                  </a:lnTo>
                  <a:cubicBezTo>
                    <a:pt x="39612" y="51399"/>
                    <a:pt x="38748" y="51537"/>
                    <a:pt x="38022" y="51710"/>
                  </a:cubicBezTo>
                  <a:cubicBezTo>
                    <a:pt x="36605" y="51848"/>
                    <a:pt x="35153" y="52124"/>
                    <a:pt x="33702" y="52263"/>
                  </a:cubicBezTo>
                  <a:lnTo>
                    <a:pt x="32285" y="52574"/>
                  </a:lnTo>
                  <a:lnTo>
                    <a:pt x="32146" y="52574"/>
                  </a:lnTo>
                  <a:lnTo>
                    <a:pt x="31973" y="52712"/>
                  </a:lnTo>
                  <a:lnTo>
                    <a:pt x="31109" y="52712"/>
                  </a:lnTo>
                  <a:lnTo>
                    <a:pt x="30556" y="52850"/>
                  </a:lnTo>
                  <a:cubicBezTo>
                    <a:pt x="29830" y="52989"/>
                    <a:pt x="29105" y="53127"/>
                    <a:pt x="28379" y="53265"/>
                  </a:cubicBezTo>
                  <a:cubicBezTo>
                    <a:pt x="27515" y="53438"/>
                    <a:pt x="26650" y="53438"/>
                    <a:pt x="25925" y="53576"/>
                  </a:cubicBezTo>
                  <a:lnTo>
                    <a:pt x="25372" y="53576"/>
                  </a:lnTo>
                  <a:lnTo>
                    <a:pt x="25060" y="53714"/>
                  </a:lnTo>
                  <a:lnTo>
                    <a:pt x="24507" y="53714"/>
                  </a:lnTo>
                  <a:cubicBezTo>
                    <a:pt x="24369" y="53714"/>
                    <a:pt x="24058" y="53714"/>
                    <a:pt x="23782" y="53853"/>
                  </a:cubicBezTo>
                  <a:lnTo>
                    <a:pt x="23332" y="53853"/>
                  </a:lnTo>
                  <a:cubicBezTo>
                    <a:pt x="22917" y="53991"/>
                    <a:pt x="22468" y="53991"/>
                    <a:pt x="22192" y="54129"/>
                  </a:cubicBezTo>
                  <a:cubicBezTo>
                    <a:pt x="21604" y="54129"/>
                    <a:pt x="21189" y="54302"/>
                    <a:pt x="20740" y="54440"/>
                  </a:cubicBezTo>
                  <a:lnTo>
                    <a:pt x="20740" y="54579"/>
                  </a:lnTo>
                  <a:cubicBezTo>
                    <a:pt x="20602" y="54579"/>
                    <a:pt x="20463" y="54579"/>
                    <a:pt x="20463" y="54440"/>
                  </a:cubicBezTo>
                  <a:lnTo>
                    <a:pt x="20325" y="54440"/>
                  </a:lnTo>
                  <a:cubicBezTo>
                    <a:pt x="20325" y="54440"/>
                    <a:pt x="20187" y="54302"/>
                    <a:pt x="20187" y="54129"/>
                  </a:cubicBezTo>
                  <a:cubicBezTo>
                    <a:pt x="20049" y="53991"/>
                    <a:pt x="20187" y="53991"/>
                    <a:pt x="20187" y="53991"/>
                  </a:cubicBezTo>
                  <a:lnTo>
                    <a:pt x="20187" y="53853"/>
                  </a:lnTo>
                  <a:lnTo>
                    <a:pt x="20187" y="53714"/>
                  </a:lnTo>
                  <a:lnTo>
                    <a:pt x="20463" y="53438"/>
                  </a:lnTo>
                  <a:cubicBezTo>
                    <a:pt x="21327" y="52989"/>
                    <a:pt x="22330" y="52850"/>
                    <a:pt x="23194" y="52712"/>
                  </a:cubicBezTo>
                  <a:cubicBezTo>
                    <a:pt x="23920" y="52574"/>
                    <a:pt x="24646" y="52574"/>
                    <a:pt x="25372" y="52401"/>
                  </a:cubicBezTo>
                  <a:lnTo>
                    <a:pt x="25648" y="52401"/>
                  </a:lnTo>
                  <a:cubicBezTo>
                    <a:pt x="26097" y="52401"/>
                    <a:pt x="26512" y="52401"/>
                    <a:pt x="26962" y="52263"/>
                  </a:cubicBezTo>
                  <a:cubicBezTo>
                    <a:pt x="27653" y="52263"/>
                    <a:pt x="28379" y="52124"/>
                    <a:pt x="28966" y="51986"/>
                  </a:cubicBezTo>
                  <a:lnTo>
                    <a:pt x="29105" y="51986"/>
                  </a:lnTo>
                  <a:lnTo>
                    <a:pt x="29830" y="51848"/>
                  </a:lnTo>
                  <a:cubicBezTo>
                    <a:pt x="30833" y="51710"/>
                    <a:pt x="31835" y="51537"/>
                    <a:pt x="32838" y="51260"/>
                  </a:cubicBezTo>
                  <a:cubicBezTo>
                    <a:pt x="34739" y="50984"/>
                    <a:pt x="36743" y="50673"/>
                    <a:pt x="38748" y="50396"/>
                  </a:cubicBezTo>
                  <a:cubicBezTo>
                    <a:pt x="43380" y="49670"/>
                    <a:pt x="46837" y="49117"/>
                    <a:pt x="50293" y="48806"/>
                  </a:cubicBezTo>
                  <a:lnTo>
                    <a:pt x="51848" y="48806"/>
                  </a:lnTo>
                  <a:lnTo>
                    <a:pt x="52021" y="48668"/>
                  </a:lnTo>
                  <a:lnTo>
                    <a:pt x="53162" y="48668"/>
                  </a:lnTo>
                  <a:cubicBezTo>
                    <a:pt x="54026" y="48530"/>
                    <a:pt x="55028" y="48391"/>
                    <a:pt x="56031" y="48391"/>
                  </a:cubicBezTo>
                  <a:lnTo>
                    <a:pt x="56480" y="48253"/>
                  </a:lnTo>
                  <a:lnTo>
                    <a:pt x="56618" y="48253"/>
                  </a:lnTo>
                  <a:cubicBezTo>
                    <a:pt x="57759" y="48080"/>
                    <a:pt x="59073" y="47942"/>
                    <a:pt x="60490" y="47942"/>
                  </a:cubicBezTo>
                  <a:cubicBezTo>
                    <a:pt x="60939" y="47804"/>
                    <a:pt x="61354" y="47804"/>
                    <a:pt x="61803" y="47804"/>
                  </a:cubicBezTo>
                  <a:close/>
                  <a:moveTo>
                    <a:pt x="30418" y="0"/>
                  </a:moveTo>
                  <a:cubicBezTo>
                    <a:pt x="28517" y="139"/>
                    <a:pt x="26650" y="277"/>
                    <a:pt x="24507" y="415"/>
                  </a:cubicBezTo>
                  <a:cubicBezTo>
                    <a:pt x="23643" y="415"/>
                    <a:pt x="22641" y="553"/>
                    <a:pt x="21604" y="726"/>
                  </a:cubicBezTo>
                  <a:cubicBezTo>
                    <a:pt x="20740" y="726"/>
                    <a:pt x="19737" y="865"/>
                    <a:pt x="18735" y="1003"/>
                  </a:cubicBezTo>
                  <a:cubicBezTo>
                    <a:pt x="18147" y="1003"/>
                    <a:pt x="17594" y="1141"/>
                    <a:pt x="16869" y="1141"/>
                  </a:cubicBezTo>
                  <a:lnTo>
                    <a:pt x="16419" y="1279"/>
                  </a:lnTo>
                  <a:lnTo>
                    <a:pt x="16004" y="1279"/>
                  </a:lnTo>
                  <a:lnTo>
                    <a:pt x="15728" y="1418"/>
                  </a:lnTo>
                  <a:lnTo>
                    <a:pt x="15417" y="1418"/>
                  </a:lnTo>
                  <a:cubicBezTo>
                    <a:pt x="14691" y="1418"/>
                    <a:pt x="13827" y="1590"/>
                    <a:pt x="13135" y="1729"/>
                  </a:cubicBezTo>
                  <a:cubicBezTo>
                    <a:pt x="11960" y="1867"/>
                    <a:pt x="11096" y="1867"/>
                    <a:pt x="10232" y="2005"/>
                  </a:cubicBezTo>
                  <a:lnTo>
                    <a:pt x="8815" y="2005"/>
                  </a:lnTo>
                  <a:cubicBezTo>
                    <a:pt x="8642" y="2005"/>
                    <a:pt x="8504" y="2005"/>
                    <a:pt x="8366" y="2143"/>
                  </a:cubicBezTo>
                  <a:lnTo>
                    <a:pt x="8089" y="2143"/>
                  </a:lnTo>
                  <a:cubicBezTo>
                    <a:pt x="8227" y="2454"/>
                    <a:pt x="8227" y="2731"/>
                    <a:pt x="8366" y="3146"/>
                  </a:cubicBezTo>
                  <a:cubicBezTo>
                    <a:pt x="8504" y="3457"/>
                    <a:pt x="8504" y="3595"/>
                    <a:pt x="8642" y="3872"/>
                  </a:cubicBezTo>
                  <a:cubicBezTo>
                    <a:pt x="8642" y="4010"/>
                    <a:pt x="8815" y="4321"/>
                    <a:pt x="8815" y="4459"/>
                  </a:cubicBezTo>
                  <a:cubicBezTo>
                    <a:pt x="8953" y="4736"/>
                    <a:pt x="8953" y="4874"/>
                    <a:pt x="9091" y="5185"/>
                  </a:cubicBezTo>
                  <a:cubicBezTo>
                    <a:pt x="9091" y="5323"/>
                    <a:pt x="9230" y="5462"/>
                    <a:pt x="9230" y="5738"/>
                  </a:cubicBezTo>
                  <a:cubicBezTo>
                    <a:pt x="9506" y="6326"/>
                    <a:pt x="9679" y="6913"/>
                    <a:pt x="9956" y="7466"/>
                  </a:cubicBezTo>
                  <a:lnTo>
                    <a:pt x="9956" y="7639"/>
                  </a:lnTo>
                  <a:cubicBezTo>
                    <a:pt x="10543" y="9056"/>
                    <a:pt x="11096" y="10646"/>
                    <a:pt x="11684" y="12236"/>
                  </a:cubicBezTo>
                  <a:lnTo>
                    <a:pt x="11684" y="12513"/>
                  </a:lnTo>
                  <a:lnTo>
                    <a:pt x="11545" y="12651"/>
                  </a:lnTo>
                  <a:cubicBezTo>
                    <a:pt x="11545" y="12824"/>
                    <a:pt x="11407" y="12824"/>
                    <a:pt x="11407" y="12824"/>
                  </a:cubicBezTo>
                  <a:lnTo>
                    <a:pt x="5773" y="12824"/>
                  </a:lnTo>
                  <a:cubicBezTo>
                    <a:pt x="5635" y="12824"/>
                    <a:pt x="5358" y="12824"/>
                    <a:pt x="5047" y="12962"/>
                  </a:cubicBezTo>
                  <a:cubicBezTo>
                    <a:pt x="4045" y="13101"/>
                    <a:pt x="3181" y="13101"/>
                    <a:pt x="2317" y="13101"/>
                  </a:cubicBezTo>
                  <a:cubicBezTo>
                    <a:pt x="1452" y="13101"/>
                    <a:pt x="727" y="13101"/>
                    <a:pt x="1" y="12962"/>
                  </a:cubicBezTo>
                  <a:lnTo>
                    <a:pt x="1" y="12962"/>
                  </a:lnTo>
                  <a:cubicBezTo>
                    <a:pt x="1" y="13101"/>
                    <a:pt x="174" y="13377"/>
                    <a:pt x="174" y="13515"/>
                  </a:cubicBezTo>
                  <a:cubicBezTo>
                    <a:pt x="588" y="14829"/>
                    <a:pt x="1038" y="16108"/>
                    <a:pt x="1452" y="17559"/>
                  </a:cubicBezTo>
                  <a:cubicBezTo>
                    <a:pt x="1902" y="18700"/>
                    <a:pt x="2455" y="20014"/>
                    <a:pt x="2904" y="21465"/>
                  </a:cubicBezTo>
                  <a:cubicBezTo>
                    <a:pt x="3768" y="23747"/>
                    <a:pt x="4632" y="26062"/>
                    <a:pt x="5635" y="28793"/>
                  </a:cubicBezTo>
                  <a:cubicBezTo>
                    <a:pt x="7087" y="32699"/>
                    <a:pt x="8366" y="36155"/>
                    <a:pt x="9679" y="39612"/>
                  </a:cubicBezTo>
                  <a:cubicBezTo>
                    <a:pt x="11234" y="43483"/>
                    <a:pt x="12548" y="46801"/>
                    <a:pt x="14000" y="49809"/>
                  </a:cubicBezTo>
                  <a:cubicBezTo>
                    <a:pt x="14276" y="50534"/>
                    <a:pt x="14553" y="51122"/>
                    <a:pt x="14864" y="51710"/>
                  </a:cubicBezTo>
                  <a:cubicBezTo>
                    <a:pt x="15002" y="51986"/>
                    <a:pt x="15140" y="52263"/>
                    <a:pt x="15279" y="52574"/>
                  </a:cubicBezTo>
                  <a:cubicBezTo>
                    <a:pt x="15555" y="53127"/>
                    <a:pt x="15866" y="53714"/>
                    <a:pt x="16004" y="54302"/>
                  </a:cubicBezTo>
                  <a:cubicBezTo>
                    <a:pt x="16419" y="54993"/>
                    <a:pt x="16869" y="55857"/>
                    <a:pt x="17283" y="56583"/>
                  </a:cubicBezTo>
                  <a:cubicBezTo>
                    <a:pt x="17283" y="56722"/>
                    <a:pt x="17283" y="56894"/>
                    <a:pt x="17456" y="57033"/>
                  </a:cubicBezTo>
                  <a:lnTo>
                    <a:pt x="17594" y="57171"/>
                  </a:lnTo>
                  <a:lnTo>
                    <a:pt x="17594" y="57309"/>
                  </a:lnTo>
                  <a:cubicBezTo>
                    <a:pt x="17733" y="57586"/>
                    <a:pt x="18009" y="57897"/>
                    <a:pt x="18147" y="58173"/>
                  </a:cubicBezTo>
                  <a:cubicBezTo>
                    <a:pt x="18147" y="58312"/>
                    <a:pt x="18320" y="58312"/>
                    <a:pt x="18320" y="58312"/>
                  </a:cubicBezTo>
                  <a:lnTo>
                    <a:pt x="18459" y="58312"/>
                  </a:lnTo>
                  <a:lnTo>
                    <a:pt x="18459" y="58450"/>
                  </a:lnTo>
                  <a:lnTo>
                    <a:pt x="19184" y="58450"/>
                  </a:lnTo>
                  <a:lnTo>
                    <a:pt x="19461" y="58623"/>
                  </a:lnTo>
                  <a:lnTo>
                    <a:pt x="22468" y="58623"/>
                  </a:lnTo>
                  <a:cubicBezTo>
                    <a:pt x="24196" y="58761"/>
                    <a:pt x="26097" y="58761"/>
                    <a:pt x="27826" y="58761"/>
                  </a:cubicBezTo>
                  <a:lnTo>
                    <a:pt x="31109" y="58761"/>
                  </a:lnTo>
                  <a:cubicBezTo>
                    <a:pt x="31282" y="58761"/>
                    <a:pt x="31559" y="58761"/>
                    <a:pt x="31835" y="58623"/>
                  </a:cubicBezTo>
                  <a:lnTo>
                    <a:pt x="32561" y="58623"/>
                  </a:lnTo>
                  <a:cubicBezTo>
                    <a:pt x="34428" y="58623"/>
                    <a:pt x="36467" y="58450"/>
                    <a:pt x="38472" y="58173"/>
                  </a:cubicBezTo>
                  <a:cubicBezTo>
                    <a:pt x="39059" y="58173"/>
                    <a:pt x="39612" y="58035"/>
                    <a:pt x="40062" y="58035"/>
                  </a:cubicBezTo>
                  <a:cubicBezTo>
                    <a:pt x="40788" y="57897"/>
                    <a:pt x="41479" y="57897"/>
                    <a:pt x="42343" y="57759"/>
                  </a:cubicBezTo>
                  <a:cubicBezTo>
                    <a:pt x="43207" y="57586"/>
                    <a:pt x="43933" y="57447"/>
                    <a:pt x="44797" y="57309"/>
                  </a:cubicBezTo>
                  <a:lnTo>
                    <a:pt x="44935" y="57309"/>
                  </a:lnTo>
                  <a:cubicBezTo>
                    <a:pt x="45247" y="57309"/>
                    <a:pt x="45523" y="57309"/>
                    <a:pt x="45972" y="57171"/>
                  </a:cubicBezTo>
                  <a:cubicBezTo>
                    <a:pt x="46387" y="57171"/>
                    <a:pt x="46975" y="57033"/>
                    <a:pt x="47390" y="57033"/>
                  </a:cubicBezTo>
                  <a:lnTo>
                    <a:pt x="47390" y="56894"/>
                  </a:lnTo>
                  <a:cubicBezTo>
                    <a:pt x="47839" y="56894"/>
                    <a:pt x="48115" y="56894"/>
                    <a:pt x="48565" y="56722"/>
                  </a:cubicBezTo>
                  <a:cubicBezTo>
                    <a:pt x="48980" y="56722"/>
                    <a:pt x="49429" y="56583"/>
                    <a:pt x="49844" y="56445"/>
                  </a:cubicBezTo>
                  <a:lnTo>
                    <a:pt x="50120" y="56445"/>
                  </a:lnTo>
                  <a:cubicBezTo>
                    <a:pt x="50431" y="56445"/>
                    <a:pt x="50708" y="56307"/>
                    <a:pt x="50984" y="56307"/>
                  </a:cubicBezTo>
                  <a:cubicBezTo>
                    <a:pt x="51572" y="56169"/>
                    <a:pt x="52298" y="56030"/>
                    <a:pt x="52885" y="55857"/>
                  </a:cubicBezTo>
                  <a:cubicBezTo>
                    <a:pt x="52885" y="55857"/>
                    <a:pt x="53024" y="55857"/>
                    <a:pt x="53024" y="55719"/>
                  </a:cubicBezTo>
                  <a:lnTo>
                    <a:pt x="53577" y="55719"/>
                  </a:lnTo>
                  <a:cubicBezTo>
                    <a:pt x="53577" y="55581"/>
                    <a:pt x="53577" y="55581"/>
                    <a:pt x="53750" y="55581"/>
                  </a:cubicBezTo>
                  <a:cubicBezTo>
                    <a:pt x="54164" y="55443"/>
                    <a:pt x="54614" y="55443"/>
                    <a:pt x="55028" y="55304"/>
                  </a:cubicBezTo>
                  <a:lnTo>
                    <a:pt x="55167" y="55304"/>
                  </a:lnTo>
                  <a:cubicBezTo>
                    <a:pt x="55167" y="55304"/>
                    <a:pt x="55305" y="55304"/>
                    <a:pt x="55305" y="55166"/>
                  </a:cubicBezTo>
                  <a:lnTo>
                    <a:pt x="55478" y="55166"/>
                  </a:lnTo>
                  <a:cubicBezTo>
                    <a:pt x="55754" y="55166"/>
                    <a:pt x="56031" y="55166"/>
                    <a:pt x="56342" y="54993"/>
                  </a:cubicBezTo>
                  <a:lnTo>
                    <a:pt x="56618" y="54993"/>
                  </a:lnTo>
                  <a:lnTo>
                    <a:pt x="56618" y="54855"/>
                  </a:lnTo>
                  <a:lnTo>
                    <a:pt x="56757" y="54855"/>
                  </a:lnTo>
                  <a:lnTo>
                    <a:pt x="56895" y="54993"/>
                  </a:lnTo>
                  <a:lnTo>
                    <a:pt x="57483" y="54855"/>
                  </a:lnTo>
                  <a:lnTo>
                    <a:pt x="57621" y="54855"/>
                  </a:lnTo>
                  <a:cubicBezTo>
                    <a:pt x="58070" y="54717"/>
                    <a:pt x="58623" y="54717"/>
                    <a:pt x="59073" y="54579"/>
                  </a:cubicBezTo>
                  <a:cubicBezTo>
                    <a:pt x="59487" y="54579"/>
                    <a:pt x="60075" y="54440"/>
                    <a:pt x="60663" y="54302"/>
                  </a:cubicBezTo>
                  <a:lnTo>
                    <a:pt x="60939" y="54302"/>
                  </a:lnTo>
                  <a:cubicBezTo>
                    <a:pt x="61354" y="54129"/>
                    <a:pt x="61803" y="53991"/>
                    <a:pt x="62218" y="53991"/>
                  </a:cubicBezTo>
                  <a:cubicBezTo>
                    <a:pt x="62667" y="53853"/>
                    <a:pt x="62944" y="53853"/>
                    <a:pt x="63393" y="53714"/>
                  </a:cubicBezTo>
                  <a:cubicBezTo>
                    <a:pt x="63531" y="53576"/>
                    <a:pt x="63808" y="53576"/>
                    <a:pt x="64119" y="53438"/>
                  </a:cubicBezTo>
                  <a:lnTo>
                    <a:pt x="64396" y="53438"/>
                  </a:lnTo>
                  <a:cubicBezTo>
                    <a:pt x="64534" y="53265"/>
                    <a:pt x="64672" y="53265"/>
                    <a:pt x="64810" y="53127"/>
                  </a:cubicBezTo>
                  <a:cubicBezTo>
                    <a:pt x="64983" y="53127"/>
                    <a:pt x="65121" y="52989"/>
                    <a:pt x="65260" y="52989"/>
                  </a:cubicBezTo>
                  <a:cubicBezTo>
                    <a:pt x="65398" y="52989"/>
                    <a:pt x="65398" y="52850"/>
                    <a:pt x="65536" y="52850"/>
                  </a:cubicBezTo>
                  <a:cubicBezTo>
                    <a:pt x="65536" y="52850"/>
                    <a:pt x="65536" y="52712"/>
                    <a:pt x="65675" y="52712"/>
                  </a:cubicBezTo>
                  <a:lnTo>
                    <a:pt x="65675" y="52401"/>
                  </a:lnTo>
                  <a:lnTo>
                    <a:pt x="65675" y="52263"/>
                  </a:lnTo>
                  <a:cubicBezTo>
                    <a:pt x="64983" y="49809"/>
                    <a:pt x="64119" y="47078"/>
                    <a:pt x="63082" y="44209"/>
                  </a:cubicBezTo>
                  <a:cubicBezTo>
                    <a:pt x="62529" y="42619"/>
                    <a:pt x="62080" y="41167"/>
                    <a:pt x="61665" y="39750"/>
                  </a:cubicBezTo>
                  <a:lnTo>
                    <a:pt x="61216" y="38575"/>
                  </a:lnTo>
                  <a:lnTo>
                    <a:pt x="60801" y="37296"/>
                  </a:lnTo>
                  <a:lnTo>
                    <a:pt x="60490" y="36432"/>
                  </a:lnTo>
                  <a:lnTo>
                    <a:pt x="59487" y="33114"/>
                  </a:lnTo>
                  <a:cubicBezTo>
                    <a:pt x="59211" y="32111"/>
                    <a:pt x="58934" y="31247"/>
                    <a:pt x="58623" y="30245"/>
                  </a:cubicBezTo>
                  <a:lnTo>
                    <a:pt x="58208" y="29381"/>
                  </a:lnTo>
                  <a:cubicBezTo>
                    <a:pt x="58070" y="28793"/>
                    <a:pt x="57897" y="28205"/>
                    <a:pt x="57621" y="27514"/>
                  </a:cubicBezTo>
                  <a:cubicBezTo>
                    <a:pt x="57206" y="25924"/>
                    <a:pt x="56480" y="24196"/>
                    <a:pt x="55893" y="22329"/>
                  </a:cubicBezTo>
                  <a:cubicBezTo>
                    <a:pt x="55478" y="21292"/>
                    <a:pt x="55028" y="20152"/>
                    <a:pt x="54614" y="19149"/>
                  </a:cubicBezTo>
                  <a:cubicBezTo>
                    <a:pt x="54441" y="18873"/>
                    <a:pt x="54303" y="18424"/>
                    <a:pt x="54164" y="18147"/>
                  </a:cubicBezTo>
                  <a:cubicBezTo>
                    <a:pt x="53750" y="17145"/>
                    <a:pt x="53438" y="15969"/>
                    <a:pt x="53024" y="14967"/>
                  </a:cubicBezTo>
                  <a:lnTo>
                    <a:pt x="52885" y="14829"/>
                  </a:lnTo>
                  <a:lnTo>
                    <a:pt x="52885" y="14691"/>
                  </a:lnTo>
                  <a:lnTo>
                    <a:pt x="52885" y="14552"/>
                  </a:lnTo>
                  <a:cubicBezTo>
                    <a:pt x="52298" y="13239"/>
                    <a:pt x="51710" y="11787"/>
                    <a:pt x="51157" y="10508"/>
                  </a:cubicBezTo>
                  <a:lnTo>
                    <a:pt x="51157" y="10232"/>
                  </a:lnTo>
                  <a:cubicBezTo>
                    <a:pt x="49982" y="7328"/>
                    <a:pt x="48980" y="4459"/>
                    <a:pt x="47977" y="1590"/>
                  </a:cubicBezTo>
                  <a:cubicBezTo>
                    <a:pt x="47528" y="1418"/>
                    <a:pt x="46975" y="1279"/>
                    <a:pt x="46387" y="1141"/>
                  </a:cubicBezTo>
                  <a:cubicBezTo>
                    <a:pt x="44797" y="865"/>
                    <a:pt x="43069" y="553"/>
                    <a:pt x="41064" y="415"/>
                  </a:cubicBezTo>
                  <a:cubicBezTo>
                    <a:pt x="38472" y="139"/>
                    <a:pt x="36018" y="0"/>
                    <a:pt x="33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8"/>
            <p:cNvSpPr/>
            <p:nvPr/>
          </p:nvSpPr>
          <p:spPr>
            <a:xfrm>
              <a:off x="4001478" y="3571752"/>
              <a:ext cx="928730" cy="920648"/>
            </a:xfrm>
            <a:custGeom>
              <a:avLst/>
              <a:gdLst/>
              <a:ahLst/>
              <a:cxnLst/>
              <a:rect l="l" t="t" r="r" b="b"/>
              <a:pathLst>
                <a:path w="51711" h="51261" extrusionOk="0">
                  <a:moveTo>
                    <a:pt x="46249" y="39474"/>
                  </a:moveTo>
                  <a:lnTo>
                    <a:pt x="45748" y="39612"/>
                  </a:lnTo>
                  <a:lnTo>
                    <a:pt x="46111" y="39612"/>
                  </a:lnTo>
                  <a:lnTo>
                    <a:pt x="46249" y="39474"/>
                  </a:lnTo>
                  <a:close/>
                  <a:moveTo>
                    <a:pt x="6499" y="1"/>
                  </a:moveTo>
                  <a:cubicBezTo>
                    <a:pt x="6050" y="139"/>
                    <a:pt x="5635" y="277"/>
                    <a:pt x="5185" y="450"/>
                  </a:cubicBezTo>
                  <a:cubicBezTo>
                    <a:pt x="4632" y="588"/>
                    <a:pt x="3907" y="865"/>
                    <a:pt x="3319" y="1003"/>
                  </a:cubicBezTo>
                  <a:cubicBezTo>
                    <a:pt x="3042" y="1003"/>
                    <a:pt x="2731" y="1141"/>
                    <a:pt x="2455" y="1141"/>
                  </a:cubicBezTo>
                  <a:cubicBezTo>
                    <a:pt x="1729" y="1314"/>
                    <a:pt x="865" y="1452"/>
                    <a:pt x="1" y="1591"/>
                  </a:cubicBezTo>
                  <a:lnTo>
                    <a:pt x="1" y="1867"/>
                  </a:lnTo>
                  <a:cubicBezTo>
                    <a:pt x="139" y="2178"/>
                    <a:pt x="312" y="2593"/>
                    <a:pt x="450" y="3042"/>
                  </a:cubicBezTo>
                  <a:cubicBezTo>
                    <a:pt x="450" y="3181"/>
                    <a:pt x="588" y="3319"/>
                    <a:pt x="588" y="3457"/>
                  </a:cubicBezTo>
                  <a:cubicBezTo>
                    <a:pt x="727" y="3907"/>
                    <a:pt x="865" y="4321"/>
                    <a:pt x="1003" y="4771"/>
                  </a:cubicBezTo>
                  <a:cubicBezTo>
                    <a:pt x="1003" y="4909"/>
                    <a:pt x="1176" y="5047"/>
                    <a:pt x="1176" y="5185"/>
                  </a:cubicBezTo>
                  <a:cubicBezTo>
                    <a:pt x="1452" y="6188"/>
                    <a:pt x="1867" y="7363"/>
                    <a:pt x="2178" y="8365"/>
                  </a:cubicBezTo>
                  <a:cubicBezTo>
                    <a:pt x="2317" y="8918"/>
                    <a:pt x="2455" y="9506"/>
                    <a:pt x="2593" y="9955"/>
                  </a:cubicBezTo>
                  <a:cubicBezTo>
                    <a:pt x="3042" y="11234"/>
                    <a:pt x="3319" y="12375"/>
                    <a:pt x="3768" y="13550"/>
                  </a:cubicBezTo>
                  <a:cubicBezTo>
                    <a:pt x="4045" y="14103"/>
                    <a:pt x="4183" y="14691"/>
                    <a:pt x="4321" y="15278"/>
                  </a:cubicBezTo>
                  <a:lnTo>
                    <a:pt x="4460" y="15417"/>
                  </a:lnTo>
                  <a:lnTo>
                    <a:pt x="4460" y="15555"/>
                  </a:lnTo>
                  <a:lnTo>
                    <a:pt x="4460" y="15693"/>
                  </a:lnTo>
                  <a:cubicBezTo>
                    <a:pt x="4460" y="15831"/>
                    <a:pt x="4321" y="15831"/>
                    <a:pt x="4183" y="16004"/>
                  </a:cubicBezTo>
                  <a:lnTo>
                    <a:pt x="4183" y="16281"/>
                  </a:lnTo>
                  <a:lnTo>
                    <a:pt x="4771" y="17871"/>
                  </a:lnTo>
                  <a:lnTo>
                    <a:pt x="4771" y="17733"/>
                  </a:lnTo>
                  <a:lnTo>
                    <a:pt x="5185" y="17733"/>
                  </a:lnTo>
                  <a:cubicBezTo>
                    <a:pt x="5185" y="17733"/>
                    <a:pt x="5324" y="17871"/>
                    <a:pt x="5497" y="17871"/>
                  </a:cubicBezTo>
                  <a:cubicBezTo>
                    <a:pt x="6914" y="21742"/>
                    <a:pt x="8089" y="25648"/>
                    <a:pt x="9230" y="29519"/>
                  </a:cubicBezTo>
                  <a:lnTo>
                    <a:pt x="9368" y="29830"/>
                  </a:lnTo>
                  <a:cubicBezTo>
                    <a:pt x="9506" y="30245"/>
                    <a:pt x="9644" y="30694"/>
                    <a:pt x="9817" y="31109"/>
                  </a:cubicBezTo>
                  <a:cubicBezTo>
                    <a:pt x="10094" y="32112"/>
                    <a:pt x="10370" y="32976"/>
                    <a:pt x="10681" y="33978"/>
                  </a:cubicBezTo>
                  <a:cubicBezTo>
                    <a:pt x="10820" y="34427"/>
                    <a:pt x="10958" y="34842"/>
                    <a:pt x="11096" y="35153"/>
                  </a:cubicBezTo>
                  <a:cubicBezTo>
                    <a:pt x="11545" y="36743"/>
                    <a:pt x="12237" y="38472"/>
                    <a:pt x="12963" y="40615"/>
                  </a:cubicBezTo>
                  <a:cubicBezTo>
                    <a:pt x="13412" y="41928"/>
                    <a:pt x="13827" y="43069"/>
                    <a:pt x="14276" y="44348"/>
                  </a:cubicBezTo>
                  <a:lnTo>
                    <a:pt x="14414" y="44659"/>
                  </a:lnTo>
                  <a:cubicBezTo>
                    <a:pt x="14829" y="45661"/>
                    <a:pt x="15279" y="46802"/>
                    <a:pt x="15693" y="47977"/>
                  </a:cubicBezTo>
                  <a:cubicBezTo>
                    <a:pt x="16004" y="49118"/>
                    <a:pt x="16419" y="50120"/>
                    <a:pt x="16868" y="51261"/>
                  </a:cubicBezTo>
                  <a:lnTo>
                    <a:pt x="17733" y="51261"/>
                  </a:lnTo>
                  <a:cubicBezTo>
                    <a:pt x="17733" y="51261"/>
                    <a:pt x="17871" y="51261"/>
                    <a:pt x="17871" y="51122"/>
                  </a:cubicBezTo>
                  <a:lnTo>
                    <a:pt x="18597" y="51122"/>
                  </a:lnTo>
                  <a:cubicBezTo>
                    <a:pt x="19012" y="50984"/>
                    <a:pt x="19461" y="50984"/>
                    <a:pt x="19876" y="50846"/>
                  </a:cubicBezTo>
                  <a:lnTo>
                    <a:pt x="20187" y="50846"/>
                  </a:lnTo>
                  <a:cubicBezTo>
                    <a:pt x="21189" y="50708"/>
                    <a:pt x="22192" y="50708"/>
                    <a:pt x="23194" y="50569"/>
                  </a:cubicBezTo>
                  <a:cubicBezTo>
                    <a:pt x="25199" y="50258"/>
                    <a:pt x="27238" y="50120"/>
                    <a:pt x="29519" y="49982"/>
                  </a:cubicBezTo>
                  <a:cubicBezTo>
                    <a:pt x="30556" y="49843"/>
                    <a:pt x="31697" y="49843"/>
                    <a:pt x="32838" y="49705"/>
                  </a:cubicBezTo>
                  <a:lnTo>
                    <a:pt x="33840" y="49705"/>
                  </a:lnTo>
                  <a:lnTo>
                    <a:pt x="34428" y="49532"/>
                  </a:lnTo>
                  <a:lnTo>
                    <a:pt x="35153" y="49532"/>
                  </a:lnTo>
                  <a:lnTo>
                    <a:pt x="37608" y="49394"/>
                  </a:lnTo>
                  <a:cubicBezTo>
                    <a:pt x="38748" y="49256"/>
                    <a:pt x="39889" y="49256"/>
                    <a:pt x="40926" y="49118"/>
                  </a:cubicBezTo>
                  <a:cubicBezTo>
                    <a:pt x="41617" y="49118"/>
                    <a:pt x="42343" y="48979"/>
                    <a:pt x="43069" y="48979"/>
                  </a:cubicBezTo>
                  <a:cubicBezTo>
                    <a:pt x="44935" y="48841"/>
                    <a:pt x="46975" y="48668"/>
                    <a:pt x="48980" y="48668"/>
                  </a:cubicBezTo>
                  <a:cubicBezTo>
                    <a:pt x="49844" y="48530"/>
                    <a:pt x="50846" y="48530"/>
                    <a:pt x="51710" y="48530"/>
                  </a:cubicBezTo>
                  <a:lnTo>
                    <a:pt x="51710" y="48392"/>
                  </a:lnTo>
                  <a:lnTo>
                    <a:pt x="51710" y="48115"/>
                  </a:lnTo>
                  <a:lnTo>
                    <a:pt x="51572" y="48115"/>
                  </a:lnTo>
                  <a:lnTo>
                    <a:pt x="51572" y="47804"/>
                  </a:lnTo>
                  <a:lnTo>
                    <a:pt x="51572" y="47666"/>
                  </a:lnTo>
                  <a:lnTo>
                    <a:pt x="51572" y="46802"/>
                  </a:lnTo>
                  <a:lnTo>
                    <a:pt x="51572" y="46525"/>
                  </a:lnTo>
                  <a:lnTo>
                    <a:pt x="51572" y="46387"/>
                  </a:lnTo>
                  <a:lnTo>
                    <a:pt x="51572" y="46249"/>
                  </a:lnTo>
                  <a:lnTo>
                    <a:pt x="51572" y="46076"/>
                  </a:lnTo>
                  <a:cubicBezTo>
                    <a:pt x="51572" y="45799"/>
                    <a:pt x="51710" y="45523"/>
                    <a:pt x="51710" y="45212"/>
                  </a:cubicBezTo>
                  <a:lnTo>
                    <a:pt x="51710" y="44797"/>
                  </a:lnTo>
                  <a:cubicBezTo>
                    <a:pt x="51572" y="43207"/>
                    <a:pt x="51434" y="41340"/>
                    <a:pt x="51434" y="39612"/>
                  </a:cubicBezTo>
                  <a:cubicBezTo>
                    <a:pt x="50708" y="39750"/>
                    <a:pt x="49982" y="39889"/>
                    <a:pt x="49256" y="40027"/>
                  </a:cubicBezTo>
                  <a:cubicBezTo>
                    <a:pt x="48980" y="40200"/>
                    <a:pt x="48530" y="40200"/>
                    <a:pt x="48115" y="40338"/>
                  </a:cubicBezTo>
                  <a:lnTo>
                    <a:pt x="47839" y="40338"/>
                  </a:lnTo>
                  <a:cubicBezTo>
                    <a:pt x="46975" y="40615"/>
                    <a:pt x="45938" y="40753"/>
                    <a:pt x="45074" y="40891"/>
                  </a:cubicBezTo>
                  <a:lnTo>
                    <a:pt x="44797" y="41064"/>
                  </a:lnTo>
                  <a:cubicBezTo>
                    <a:pt x="43795" y="41202"/>
                    <a:pt x="42792" y="41479"/>
                    <a:pt x="41790" y="41617"/>
                  </a:cubicBezTo>
                  <a:cubicBezTo>
                    <a:pt x="38748" y="42343"/>
                    <a:pt x="35568" y="43069"/>
                    <a:pt x="32423" y="43483"/>
                  </a:cubicBezTo>
                  <a:cubicBezTo>
                    <a:pt x="28240" y="44209"/>
                    <a:pt x="24196" y="44659"/>
                    <a:pt x="19876" y="44659"/>
                  </a:cubicBezTo>
                  <a:lnTo>
                    <a:pt x="19461" y="44659"/>
                  </a:lnTo>
                  <a:cubicBezTo>
                    <a:pt x="19150" y="44659"/>
                    <a:pt x="18873" y="44348"/>
                    <a:pt x="18873" y="44071"/>
                  </a:cubicBezTo>
                  <a:cubicBezTo>
                    <a:pt x="18873" y="43795"/>
                    <a:pt x="19150" y="43483"/>
                    <a:pt x="19461" y="43483"/>
                  </a:cubicBezTo>
                  <a:lnTo>
                    <a:pt x="19876" y="43483"/>
                  </a:lnTo>
                  <a:cubicBezTo>
                    <a:pt x="22779" y="43483"/>
                    <a:pt x="25786" y="43345"/>
                    <a:pt x="29105" y="42930"/>
                  </a:cubicBezTo>
                  <a:lnTo>
                    <a:pt x="29243" y="42792"/>
                  </a:lnTo>
                  <a:cubicBezTo>
                    <a:pt x="29830" y="42792"/>
                    <a:pt x="30556" y="42619"/>
                    <a:pt x="31109" y="42619"/>
                  </a:cubicBezTo>
                  <a:cubicBezTo>
                    <a:pt x="33840" y="42205"/>
                    <a:pt x="36605" y="41617"/>
                    <a:pt x="39198" y="41064"/>
                  </a:cubicBezTo>
                  <a:cubicBezTo>
                    <a:pt x="40926" y="40615"/>
                    <a:pt x="42792" y="40338"/>
                    <a:pt x="44521" y="39889"/>
                  </a:cubicBezTo>
                  <a:lnTo>
                    <a:pt x="45246" y="39750"/>
                  </a:lnTo>
                  <a:lnTo>
                    <a:pt x="45748" y="39612"/>
                  </a:lnTo>
                  <a:lnTo>
                    <a:pt x="45074" y="39612"/>
                  </a:lnTo>
                  <a:cubicBezTo>
                    <a:pt x="44521" y="39750"/>
                    <a:pt x="44071" y="39750"/>
                    <a:pt x="43518" y="39750"/>
                  </a:cubicBezTo>
                  <a:lnTo>
                    <a:pt x="43345" y="39750"/>
                  </a:lnTo>
                  <a:cubicBezTo>
                    <a:pt x="43069" y="39889"/>
                    <a:pt x="42792" y="39889"/>
                    <a:pt x="42343" y="39889"/>
                  </a:cubicBezTo>
                  <a:lnTo>
                    <a:pt x="42066" y="39889"/>
                  </a:lnTo>
                  <a:cubicBezTo>
                    <a:pt x="41928" y="39889"/>
                    <a:pt x="41617" y="40027"/>
                    <a:pt x="41479" y="40027"/>
                  </a:cubicBezTo>
                  <a:lnTo>
                    <a:pt x="40926" y="40027"/>
                  </a:lnTo>
                  <a:cubicBezTo>
                    <a:pt x="39025" y="40200"/>
                    <a:pt x="37158" y="40200"/>
                    <a:pt x="35153" y="40338"/>
                  </a:cubicBezTo>
                  <a:lnTo>
                    <a:pt x="33149" y="40338"/>
                  </a:lnTo>
                  <a:cubicBezTo>
                    <a:pt x="29969" y="40338"/>
                    <a:pt x="26789" y="40200"/>
                    <a:pt x="24058" y="40027"/>
                  </a:cubicBezTo>
                  <a:cubicBezTo>
                    <a:pt x="22192" y="40338"/>
                    <a:pt x="20602" y="40476"/>
                    <a:pt x="19150" y="40476"/>
                  </a:cubicBezTo>
                  <a:lnTo>
                    <a:pt x="17594" y="40476"/>
                  </a:lnTo>
                  <a:cubicBezTo>
                    <a:pt x="17283" y="40338"/>
                    <a:pt x="17007" y="40200"/>
                    <a:pt x="17007" y="39889"/>
                  </a:cubicBezTo>
                  <a:cubicBezTo>
                    <a:pt x="17007" y="39474"/>
                    <a:pt x="17283" y="39336"/>
                    <a:pt x="17594" y="39336"/>
                  </a:cubicBezTo>
                  <a:lnTo>
                    <a:pt x="19150" y="39336"/>
                  </a:lnTo>
                  <a:cubicBezTo>
                    <a:pt x="20187" y="39336"/>
                    <a:pt x="21327" y="39163"/>
                    <a:pt x="22606" y="39025"/>
                  </a:cubicBezTo>
                  <a:lnTo>
                    <a:pt x="22468" y="39025"/>
                  </a:lnTo>
                  <a:cubicBezTo>
                    <a:pt x="22468" y="38886"/>
                    <a:pt x="22330" y="38748"/>
                    <a:pt x="22192" y="38472"/>
                  </a:cubicBezTo>
                  <a:lnTo>
                    <a:pt x="22192" y="38299"/>
                  </a:lnTo>
                  <a:lnTo>
                    <a:pt x="22053" y="38160"/>
                  </a:lnTo>
                  <a:lnTo>
                    <a:pt x="22053" y="38022"/>
                  </a:lnTo>
                  <a:cubicBezTo>
                    <a:pt x="21915" y="37884"/>
                    <a:pt x="21915" y="37884"/>
                    <a:pt x="21915" y="37746"/>
                  </a:cubicBezTo>
                  <a:cubicBezTo>
                    <a:pt x="21466" y="37158"/>
                    <a:pt x="21189" y="36432"/>
                    <a:pt x="20878" y="35879"/>
                  </a:cubicBezTo>
                  <a:cubicBezTo>
                    <a:pt x="20602" y="35430"/>
                    <a:pt x="20463" y="35015"/>
                    <a:pt x="20187" y="34566"/>
                  </a:cubicBezTo>
                  <a:lnTo>
                    <a:pt x="19737" y="34566"/>
                  </a:lnTo>
                  <a:cubicBezTo>
                    <a:pt x="18286" y="34842"/>
                    <a:pt x="16868" y="35015"/>
                    <a:pt x="15279" y="35153"/>
                  </a:cubicBezTo>
                  <a:cubicBezTo>
                    <a:pt x="14829" y="35153"/>
                    <a:pt x="14691" y="34842"/>
                    <a:pt x="14691" y="34566"/>
                  </a:cubicBezTo>
                  <a:cubicBezTo>
                    <a:pt x="14691" y="34151"/>
                    <a:pt x="14829" y="33978"/>
                    <a:pt x="15279" y="33978"/>
                  </a:cubicBezTo>
                  <a:cubicBezTo>
                    <a:pt x="16281" y="33840"/>
                    <a:pt x="17594" y="33702"/>
                    <a:pt x="18873" y="33563"/>
                  </a:cubicBezTo>
                  <a:cubicBezTo>
                    <a:pt x="19150" y="33563"/>
                    <a:pt x="19461" y="33563"/>
                    <a:pt x="19737" y="33425"/>
                  </a:cubicBezTo>
                  <a:cubicBezTo>
                    <a:pt x="19599" y="33425"/>
                    <a:pt x="19599" y="33287"/>
                    <a:pt x="19599" y="33114"/>
                  </a:cubicBezTo>
                  <a:cubicBezTo>
                    <a:pt x="19461" y="32837"/>
                    <a:pt x="19323" y="32699"/>
                    <a:pt x="19150" y="32423"/>
                  </a:cubicBezTo>
                  <a:cubicBezTo>
                    <a:pt x="19012" y="32112"/>
                    <a:pt x="18873" y="31835"/>
                    <a:pt x="18873" y="31559"/>
                  </a:cubicBezTo>
                  <a:cubicBezTo>
                    <a:pt x="18735" y="31559"/>
                    <a:pt x="18735" y="31386"/>
                    <a:pt x="18735" y="31247"/>
                  </a:cubicBezTo>
                  <a:cubicBezTo>
                    <a:pt x="18458" y="30694"/>
                    <a:pt x="18147" y="29969"/>
                    <a:pt x="17871" y="29381"/>
                  </a:cubicBezTo>
                  <a:cubicBezTo>
                    <a:pt x="16419" y="29657"/>
                    <a:pt x="15002" y="29830"/>
                    <a:pt x="13550" y="30107"/>
                  </a:cubicBezTo>
                  <a:lnTo>
                    <a:pt x="13274" y="30107"/>
                  </a:lnTo>
                  <a:cubicBezTo>
                    <a:pt x="13101" y="30107"/>
                    <a:pt x="13101" y="30107"/>
                    <a:pt x="13101" y="29969"/>
                  </a:cubicBezTo>
                  <a:cubicBezTo>
                    <a:pt x="12963" y="29969"/>
                    <a:pt x="12963" y="29830"/>
                    <a:pt x="12824" y="29657"/>
                  </a:cubicBezTo>
                  <a:cubicBezTo>
                    <a:pt x="12824" y="29519"/>
                    <a:pt x="12824" y="29381"/>
                    <a:pt x="12963" y="29243"/>
                  </a:cubicBezTo>
                  <a:cubicBezTo>
                    <a:pt x="12963" y="29243"/>
                    <a:pt x="12963" y="29104"/>
                    <a:pt x="13101" y="29104"/>
                  </a:cubicBezTo>
                  <a:cubicBezTo>
                    <a:pt x="13101" y="28966"/>
                    <a:pt x="13274" y="28966"/>
                    <a:pt x="13274" y="28966"/>
                  </a:cubicBezTo>
                  <a:cubicBezTo>
                    <a:pt x="14553" y="28793"/>
                    <a:pt x="16004" y="28517"/>
                    <a:pt x="17283" y="28240"/>
                  </a:cubicBezTo>
                  <a:lnTo>
                    <a:pt x="17283" y="27929"/>
                  </a:lnTo>
                  <a:cubicBezTo>
                    <a:pt x="16868" y="27238"/>
                    <a:pt x="16557" y="26512"/>
                    <a:pt x="16281" y="25786"/>
                  </a:cubicBezTo>
                  <a:lnTo>
                    <a:pt x="16143" y="25199"/>
                  </a:lnTo>
                  <a:cubicBezTo>
                    <a:pt x="15866" y="25337"/>
                    <a:pt x="15555" y="25337"/>
                    <a:pt x="15417" y="25337"/>
                  </a:cubicBezTo>
                  <a:cubicBezTo>
                    <a:pt x="14414" y="25510"/>
                    <a:pt x="13412" y="25510"/>
                    <a:pt x="12548" y="25648"/>
                  </a:cubicBezTo>
                  <a:lnTo>
                    <a:pt x="11373" y="25648"/>
                  </a:lnTo>
                  <a:cubicBezTo>
                    <a:pt x="10958" y="25648"/>
                    <a:pt x="10820" y="25337"/>
                    <a:pt x="10820" y="25060"/>
                  </a:cubicBezTo>
                  <a:cubicBezTo>
                    <a:pt x="10820" y="24784"/>
                    <a:pt x="10958" y="24473"/>
                    <a:pt x="11373" y="24473"/>
                  </a:cubicBezTo>
                  <a:cubicBezTo>
                    <a:pt x="12686" y="24473"/>
                    <a:pt x="14138" y="24334"/>
                    <a:pt x="15555" y="24196"/>
                  </a:cubicBezTo>
                  <a:lnTo>
                    <a:pt x="15555" y="24058"/>
                  </a:lnTo>
                  <a:lnTo>
                    <a:pt x="15555" y="23920"/>
                  </a:lnTo>
                  <a:cubicBezTo>
                    <a:pt x="15140" y="23056"/>
                    <a:pt x="14829" y="22191"/>
                    <a:pt x="14553" y="21327"/>
                  </a:cubicBezTo>
                  <a:lnTo>
                    <a:pt x="14414" y="21016"/>
                  </a:lnTo>
                  <a:lnTo>
                    <a:pt x="14414" y="20878"/>
                  </a:lnTo>
                  <a:cubicBezTo>
                    <a:pt x="14276" y="20878"/>
                    <a:pt x="14138" y="21016"/>
                    <a:pt x="13965" y="21016"/>
                  </a:cubicBezTo>
                  <a:cubicBezTo>
                    <a:pt x="12824" y="21189"/>
                    <a:pt x="11684" y="21189"/>
                    <a:pt x="10681" y="21327"/>
                  </a:cubicBezTo>
                  <a:lnTo>
                    <a:pt x="9644" y="21327"/>
                  </a:lnTo>
                  <a:cubicBezTo>
                    <a:pt x="9368" y="21327"/>
                    <a:pt x="9091" y="21016"/>
                    <a:pt x="9091" y="20740"/>
                  </a:cubicBezTo>
                  <a:cubicBezTo>
                    <a:pt x="9091" y="20463"/>
                    <a:pt x="9368" y="20152"/>
                    <a:pt x="9644" y="20152"/>
                  </a:cubicBezTo>
                  <a:cubicBezTo>
                    <a:pt x="10958" y="20152"/>
                    <a:pt x="12237" y="20014"/>
                    <a:pt x="13827" y="19876"/>
                  </a:cubicBezTo>
                  <a:cubicBezTo>
                    <a:pt x="13689" y="19288"/>
                    <a:pt x="13412" y="18735"/>
                    <a:pt x="13274" y="18147"/>
                  </a:cubicBezTo>
                  <a:cubicBezTo>
                    <a:pt x="13101" y="17871"/>
                    <a:pt x="12824" y="17421"/>
                    <a:pt x="12686" y="17007"/>
                  </a:cubicBezTo>
                  <a:lnTo>
                    <a:pt x="12237" y="15555"/>
                  </a:lnTo>
                  <a:cubicBezTo>
                    <a:pt x="11822" y="15693"/>
                    <a:pt x="11373" y="15831"/>
                    <a:pt x="10958" y="15831"/>
                  </a:cubicBezTo>
                  <a:cubicBezTo>
                    <a:pt x="9955" y="16143"/>
                    <a:pt x="8780" y="16419"/>
                    <a:pt x="7640" y="16696"/>
                  </a:cubicBezTo>
                  <a:lnTo>
                    <a:pt x="7501" y="16696"/>
                  </a:lnTo>
                  <a:cubicBezTo>
                    <a:pt x="7363" y="16696"/>
                    <a:pt x="7052" y="16696"/>
                    <a:pt x="7052" y="16557"/>
                  </a:cubicBezTo>
                  <a:cubicBezTo>
                    <a:pt x="6914" y="16419"/>
                    <a:pt x="6914" y="16419"/>
                    <a:pt x="6914" y="16281"/>
                  </a:cubicBezTo>
                  <a:lnTo>
                    <a:pt x="6914" y="15831"/>
                  </a:lnTo>
                  <a:cubicBezTo>
                    <a:pt x="7052" y="15831"/>
                    <a:pt x="7052" y="15831"/>
                    <a:pt x="7052" y="15693"/>
                  </a:cubicBezTo>
                  <a:cubicBezTo>
                    <a:pt x="7225" y="15693"/>
                    <a:pt x="7225" y="15693"/>
                    <a:pt x="7363" y="15555"/>
                  </a:cubicBezTo>
                  <a:cubicBezTo>
                    <a:pt x="8780" y="15278"/>
                    <a:pt x="10232" y="14829"/>
                    <a:pt x="11822" y="14553"/>
                  </a:cubicBezTo>
                  <a:lnTo>
                    <a:pt x="11545" y="13827"/>
                  </a:lnTo>
                  <a:lnTo>
                    <a:pt x="11373" y="13550"/>
                  </a:lnTo>
                  <a:cubicBezTo>
                    <a:pt x="11096" y="12686"/>
                    <a:pt x="10681" y="11822"/>
                    <a:pt x="10370" y="10958"/>
                  </a:cubicBezTo>
                  <a:cubicBezTo>
                    <a:pt x="9091" y="11234"/>
                    <a:pt x="7916" y="11511"/>
                    <a:pt x="6914" y="11822"/>
                  </a:cubicBezTo>
                  <a:cubicBezTo>
                    <a:pt x="6637" y="11960"/>
                    <a:pt x="6361" y="12098"/>
                    <a:pt x="5911" y="12098"/>
                  </a:cubicBezTo>
                  <a:cubicBezTo>
                    <a:pt x="5911" y="12237"/>
                    <a:pt x="5773" y="12237"/>
                    <a:pt x="5773" y="12237"/>
                  </a:cubicBezTo>
                  <a:cubicBezTo>
                    <a:pt x="5635" y="12237"/>
                    <a:pt x="5497" y="12098"/>
                    <a:pt x="5324" y="11960"/>
                  </a:cubicBezTo>
                  <a:cubicBezTo>
                    <a:pt x="5324" y="11822"/>
                    <a:pt x="5324" y="11822"/>
                    <a:pt x="5185" y="11822"/>
                  </a:cubicBezTo>
                  <a:cubicBezTo>
                    <a:pt x="5185" y="11511"/>
                    <a:pt x="5324" y="11096"/>
                    <a:pt x="5635" y="11096"/>
                  </a:cubicBezTo>
                  <a:cubicBezTo>
                    <a:pt x="6188" y="10820"/>
                    <a:pt x="6637" y="10647"/>
                    <a:pt x="7225" y="10508"/>
                  </a:cubicBezTo>
                  <a:cubicBezTo>
                    <a:pt x="8089" y="10232"/>
                    <a:pt x="8953" y="10094"/>
                    <a:pt x="9955" y="9783"/>
                  </a:cubicBezTo>
                  <a:cubicBezTo>
                    <a:pt x="9955" y="9644"/>
                    <a:pt x="9817" y="9368"/>
                    <a:pt x="9644" y="9091"/>
                  </a:cubicBezTo>
                  <a:cubicBezTo>
                    <a:pt x="9368" y="8365"/>
                    <a:pt x="9230" y="7501"/>
                    <a:pt x="8953" y="6775"/>
                  </a:cubicBezTo>
                  <a:cubicBezTo>
                    <a:pt x="7501" y="7052"/>
                    <a:pt x="5911" y="7190"/>
                    <a:pt x="4321" y="7501"/>
                  </a:cubicBezTo>
                  <a:cubicBezTo>
                    <a:pt x="4183" y="7501"/>
                    <a:pt x="4045" y="7363"/>
                    <a:pt x="4045" y="7190"/>
                  </a:cubicBezTo>
                  <a:cubicBezTo>
                    <a:pt x="3907" y="7190"/>
                    <a:pt x="3768" y="7052"/>
                    <a:pt x="3768" y="6914"/>
                  </a:cubicBezTo>
                  <a:cubicBezTo>
                    <a:pt x="3768" y="6637"/>
                    <a:pt x="3907" y="6499"/>
                    <a:pt x="4045" y="6499"/>
                  </a:cubicBezTo>
                  <a:cubicBezTo>
                    <a:pt x="4045" y="6326"/>
                    <a:pt x="4183" y="6326"/>
                    <a:pt x="4321" y="6326"/>
                  </a:cubicBezTo>
                  <a:cubicBezTo>
                    <a:pt x="5047" y="6188"/>
                    <a:pt x="5635" y="6188"/>
                    <a:pt x="6188" y="6050"/>
                  </a:cubicBezTo>
                  <a:lnTo>
                    <a:pt x="6361" y="6050"/>
                  </a:lnTo>
                  <a:cubicBezTo>
                    <a:pt x="7052" y="5911"/>
                    <a:pt x="7778" y="5773"/>
                    <a:pt x="8504" y="5773"/>
                  </a:cubicBezTo>
                  <a:lnTo>
                    <a:pt x="8504" y="5462"/>
                  </a:lnTo>
                  <a:cubicBezTo>
                    <a:pt x="8227" y="4771"/>
                    <a:pt x="7916" y="3907"/>
                    <a:pt x="7640" y="3181"/>
                  </a:cubicBezTo>
                  <a:cubicBezTo>
                    <a:pt x="7640" y="3042"/>
                    <a:pt x="7640" y="2870"/>
                    <a:pt x="7501" y="2870"/>
                  </a:cubicBezTo>
                  <a:cubicBezTo>
                    <a:pt x="7225" y="1867"/>
                    <a:pt x="6914" y="865"/>
                    <a:pt x="64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8"/>
            <p:cNvSpPr/>
            <p:nvPr/>
          </p:nvSpPr>
          <p:spPr>
            <a:xfrm>
              <a:off x="4332983" y="3300466"/>
              <a:ext cx="550654" cy="74516"/>
            </a:xfrm>
            <a:custGeom>
              <a:avLst/>
              <a:gdLst/>
              <a:ahLst/>
              <a:cxnLst/>
              <a:rect l="l" t="t" r="r" b="b"/>
              <a:pathLst>
                <a:path w="30660" h="4149" extrusionOk="0">
                  <a:moveTo>
                    <a:pt x="30072" y="1"/>
                  </a:moveTo>
                  <a:cubicBezTo>
                    <a:pt x="29519" y="1"/>
                    <a:pt x="28793" y="1"/>
                    <a:pt x="28067" y="139"/>
                  </a:cubicBezTo>
                  <a:cubicBezTo>
                    <a:pt x="27653" y="139"/>
                    <a:pt x="27203" y="277"/>
                    <a:pt x="26788" y="277"/>
                  </a:cubicBezTo>
                  <a:cubicBezTo>
                    <a:pt x="25924" y="416"/>
                    <a:pt x="24887" y="554"/>
                    <a:pt x="23747" y="692"/>
                  </a:cubicBezTo>
                  <a:lnTo>
                    <a:pt x="23608" y="692"/>
                  </a:lnTo>
                  <a:cubicBezTo>
                    <a:pt x="22295" y="865"/>
                    <a:pt x="20878" y="1003"/>
                    <a:pt x="19564" y="1280"/>
                  </a:cubicBezTo>
                  <a:lnTo>
                    <a:pt x="18838" y="1280"/>
                  </a:lnTo>
                  <a:cubicBezTo>
                    <a:pt x="17974" y="1418"/>
                    <a:pt x="16972" y="1556"/>
                    <a:pt x="16108" y="1729"/>
                  </a:cubicBezTo>
                  <a:lnTo>
                    <a:pt x="15693" y="1729"/>
                  </a:lnTo>
                  <a:lnTo>
                    <a:pt x="15382" y="1867"/>
                  </a:lnTo>
                  <a:lnTo>
                    <a:pt x="15244" y="1867"/>
                  </a:lnTo>
                  <a:cubicBezTo>
                    <a:pt x="14967" y="1867"/>
                    <a:pt x="14829" y="1867"/>
                    <a:pt x="14691" y="2006"/>
                  </a:cubicBezTo>
                  <a:cubicBezTo>
                    <a:pt x="14103" y="2006"/>
                    <a:pt x="13654" y="2006"/>
                    <a:pt x="13101" y="2144"/>
                  </a:cubicBezTo>
                  <a:cubicBezTo>
                    <a:pt x="12237" y="2282"/>
                    <a:pt x="11234" y="2282"/>
                    <a:pt x="10370" y="2420"/>
                  </a:cubicBezTo>
                  <a:cubicBezTo>
                    <a:pt x="6602" y="2870"/>
                    <a:pt x="3595" y="3008"/>
                    <a:pt x="554" y="3008"/>
                  </a:cubicBezTo>
                  <a:cubicBezTo>
                    <a:pt x="277" y="3008"/>
                    <a:pt x="0" y="3284"/>
                    <a:pt x="0" y="3596"/>
                  </a:cubicBezTo>
                  <a:cubicBezTo>
                    <a:pt x="0" y="3872"/>
                    <a:pt x="277" y="4149"/>
                    <a:pt x="692" y="4149"/>
                  </a:cubicBezTo>
                  <a:cubicBezTo>
                    <a:pt x="4598" y="4149"/>
                    <a:pt x="8469" y="3872"/>
                    <a:pt x="12375" y="3457"/>
                  </a:cubicBezTo>
                  <a:cubicBezTo>
                    <a:pt x="14829" y="3008"/>
                    <a:pt x="17110" y="2731"/>
                    <a:pt x="19564" y="2420"/>
                  </a:cubicBezTo>
                  <a:lnTo>
                    <a:pt x="19703" y="2420"/>
                  </a:lnTo>
                  <a:lnTo>
                    <a:pt x="19875" y="2282"/>
                  </a:lnTo>
                  <a:cubicBezTo>
                    <a:pt x="20878" y="2144"/>
                    <a:pt x="22018" y="2006"/>
                    <a:pt x="23159" y="1867"/>
                  </a:cubicBezTo>
                  <a:lnTo>
                    <a:pt x="23747" y="1867"/>
                  </a:lnTo>
                  <a:cubicBezTo>
                    <a:pt x="23885" y="1867"/>
                    <a:pt x="23885" y="1867"/>
                    <a:pt x="24023" y="1729"/>
                  </a:cubicBezTo>
                  <a:lnTo>
                    <a:pt x="25198" y="1556"/>
                  </a:lnTo>
                  <a:cubicBezTo>
                    <a:pt x="26927" y="1418"/>
                    <a:pt x="28655" y="1280"/>
                    <a:pt x="30072" y="1003"/>
                  </a:cubicBezTo>
                  <a:cubicBezTo>
                    <a:pt x="30245" y="1003"/>
                    <a:pt x="30383" y="1003"/>
                    <a:pt x="30522" y="865"/>
                  </a:cubicBezTo>
                  <a:cubicBezTo>
                    <a:pt x="30660" y="865"/>
                    <a:pt x="30660" y="692"/>
                    <a:pt x="30660" y="554"/>
                  </a:cubicBezTo>
                  <a:cubicBezTo>
                    <a:pt x="30660" y="277"/>
                    <a:pt x="30660" y="139"/>
                    <a:pt x="30522" y="139"/>
                  </a:cubicBezTo>
                  <a:cubicBezTo>
                    <a:pt x="30522" y="1"/>
                    <a:pt x="30383" y="1"/>
                    <a:pt x="30072" y="1"/>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8"/>
            <p:cNvSpPr/>
            <p:nvPr/>
          </p:nvSpPr>
          <p:spPr>
            <a:xfrm>
              <a:off x="4182748" y="3388003"/>
              <a:ext cx="731942" cy="139693"/>
            </a:xfrm>
            <a:custGeom>
              <a:avLst/>
              <a:gdLst/>
              <a:ahLst/>
              <a:cxnLst/>
              <a:rect l="l" t="t" r="r" b="b"/>
              <a:pathLst>
                <a:path w="40754" h="7778" extrusionOk="0">
                  <a:moveTo>
                    <a:pt x="40165" y="0"/>
                  </a:moveTo>
                  <a:cubicBezTo>
                    <a:pt x="38610" y="139"/>
                    <a:pt x="37158" y="312"/>
                    <a:pt x="35707" y="588"/>
                  </a:cubicBezTo>
                  <a:cubicBezTo>
                    <a:pt x="34981" y="726"/>
                    <a:pt x="34289" y="865"/>
                    <a:pt x="33425" y="865"/>
                  </a:cubicBezTo>
                  <a:lnTo>
                    <a:pt x="30383" y="1314"/>
                  </a:lnTo>
                  <a:lnTo>
                    <a:pt x="27376" y="1729"/>
                  </a:lnTo>
                  <a:lnTo>
                    <a:pt x="27203" y="1729"/>
                  </a:lnTo>
                  <a:cubicBezTo>
                    <a:pt x="26201" y="1867"/>
                    <a:pt x="25337" y="2040"/>
                    <a:pt x="24473" y="2178"/>
                  </a:cubicBezTo>
                  <a:cubicBezTo>
                    <a:pt x="23609" y="2316"/>
                    <a:pt x="22745" y="2316"/>
                    <a:pt x="22019" y="2455"/>
                  </a:cubicBezTo>
                  <a:cubicBezTo>
                    <a:pt x="21327" y="2593"/>
                    <a:pt x="20602" y="2731"/>
                    <a:pt x="20014" y="2731"/>
                  </a:cubicBezTo>
                  <a:cubicBezTo>
                    <a:pt x="19288" y="2904"/>
                    <a:pt x="18562" y="3042"/>
                    <a:pt x="17871" y="3180"/>
                  </a:cubicBezTo>
                  <a:cubicBezTo>
                    <a:pt x="17283" y="3180"/>
                    <a:pt x="16834" y="3319"/>
                    <a:pt x="16281" y="3457"/>
                  </a:cubicBezTo>
                  <a:lnTo>
                    <a:pt x="15970" y="3457"/>
                  </a:lnTo>
                  <a:cubicBezTo>
                    <a:pt x="14967" y="3595"/>
                    <a:pt x="14103" y="3906"/>
                    <a:pt x="13239" y="4045"/>
                  </a:cubicBezTo>
                  <a:cubicBezTo>
                    <a:pt x="12375" y="4183"/>
                    <a:pt x="11649" y="4459"/>
                    <a:pt x="10785" y="4632"/>
                  </a:cubicBezTo>
                  <a:lnTo>
                    <a:pt x="10232" y="4770"/>
                  </a:lnTo>
                  <a:lnTo>
                    <a:pt x="10094" y="4770"/>
                  </a:lnTo>
                  <a:lnTo>
                    <a:pt x="9506" y="4909"/>
                  </a:lnTo>
                  <a:cubicBezTo>
                    <a:pt x="9057" y="5047"/>
                    <a:pt x="8504" y="5185"/>
                    <a:pt x="8054" y="5323"/>
                  </a:cubicBezTo>
                  <a:cubicBezTo>
                    <a:pt x="6188" y="5773"/>
                    <a:pt x="4460" y="6049"/>
                    <a:pt x="2731" y="6360"/>
                  </a:cubicBezTo>
                  <a:lnTo>
                    <a:pt x="2455" y="6360"/>
                  </a:lnTo>
                  <a:cubicBezTo>
                    <a:pt x="2317" y="6360"/>
                    <a:pt x="2006" y="6499"/>
                    <a:pt x="1729" y="6499"/>
                  </a:cubicBezTo>
                  <a:lnTo>
                    <a:pt x="1280" y="6499"/>
                  </a:lnTo>
                  <a:cubicBezTo>
                    <a:pt x="1003" y="6499"/>
                    <a:pt x="865" y="6499"/>
                    <a:pt x="588" y="6637"/>
                  </a:cubicBezTo>
                  <a:cubicBezTo>
                    <a:pt x="416" y="6637"/>
                    <a:pt x="277" y="6637"/>
                    <a:pt x="139" y="6775"/>
                  </a:cubicBezTo>
                  <a:lnTo>
                    <a:pt x="139" y="6913"/>
                  </a:lnTo>
                  <a:cubicBezTo>
                    <a:pt x="1" y="7052"/>
                    <a:pt x="1" y="7052"/>
                    <a:pt x="1" y="7225"/>
                  </a:cubicBezTo>
                  <a:cubicBezTo>
                    <a:pt x="1" y="7501"/>
                    <a:pt x="277" y="7778"/>
                    <a:pt x="588" y="7778"/>
                  </a:cubicBezTo>
                  <a:cubicBezTo>
                    <a:pt x="2144" y="7639"/>
                    <a:pt x="3596" y="7363"/>
                    <a:pt x="5047" y="7052"/>
                  </a:cubicBezTo>
                  <a:cubicBezTo>
                    <a:pt x="6914" y="6775"/>
                    <a:pt x="8780" y="6360"/>
                    <a:pt x="10370" y="5911"/>
                  </a:cubicBezTo>
                  <a:lnTo>
                    <a:pt x="10647" y="5911"/>
                  </a:lnTo>
                  <a:lnTo>
                    <a:pt x="11511" y="5635"/>
                  </a:lnTo>
                  <a:cubicBezTo>
                    <a:pt x="12099" y="5496"/>
                    <a:pt x="12686" y="5323"/>
                    <a:pt x="13101" y="5185"/>
                  </a:cubicBezTo>
                  <a:cubicBezTo>
                    <a:pt x="13377" y="5185"/>
                    <a:pt x="13689" y="5185"/>
                    <a:pt x="13965" y="5047"/>
                  </a:cubicBezTo>
                  <a:cubicBezTo>
                    <a:pt x="14553" y="4909"/>
                    <a:pt x="14967" y="4909"/>
                    <a:pt x="15417" y="4770"/>
                  </a:cubicBezTo>
                  <a:lnTo>
                    <a:pt x="15693" y="4770"/>
                  </a:lnTo>
                  <a:cubicBezTo>
                    <a:pt x="16143" y="4632"/>
                    <a:pt x="16557" y="4632"/>
                    <a:pt x="17007" y="4459"/>
                  </a:cubicBezTo>
                  <a:cubicBezTo>
                    <a:pt x="18562" y="4183"/>
                    <a:pt x="20463" y="3906"/>
                    <a:pt x="22606" y="3595"/>
                  </a:cubicBezTo>
                  <a:cubicBezTo>
                    <a:pt x="24196" y="3319"/>
                    <a:pt x="25648" y="3180"/>
                    <a:pt x="27203" y="2904"/>
                  </a:cubicBezTo>
                  <a:lnTo>
                    <a:pt x="27653" y="2904"/>
                  </a:lnTo>
                  <a:lnTo>
                    <a:pt x="27929" y="2731"/>
                  </a:lnTo>
                  <a:lnTo>
                    <a:pt x="28655" y="2731"/>
                  </a:lnTo>
                  <a:lnTo>
                    <a:pt x="28932" y="2593"/>
                  </a:lnTo>
                  <a:lnTo>
                    <a:pt x="29105" y="2593"/>
                  </a:lnTo>
                  <a:lnTo>
                    <a:pt x="30660" y="2455"/>
                  </a:lnTo>
                  <a:cubicBezTo>
                    <a:pt x="31835" y="2316"/>
                    <a:pt x="32838" y="2178"/>
                    <a:pt x="33840" y="2040"/>
                  </a:cubicBezTo>
                  <a:cubicBezTo>
                    <a:pt x="34566" y="1867"/>
                    <a:pt x="35292" y="1729"/>
                    <a:pt x="36156" y="1729"/>
                  </a:cubicBezTo>
                  <a:lnTo>
                    <a:pt x="36294" y="1590"/>
                  </a:lnTo>
                  <a:cubicBezTo>
                    <a:pt x="37020" y="1452"/>
                    <a:pt x="37746" y="1452"/>
                    <a:pt x="38437" y="1314"/>
                  </a:cubicBezTo>
                  <a:cubicBezTo>
                    <a:pt x="39025" y="1176"/>
                    <a:pt x="39612" y="1176"/>
                    <a:pt x="40165" y="1176"/>
                  </a:cubicBezTo>
                  <a:cubicBezTo>
                    <a:pt x="40165" y="1176"/>
                    <a:pt x="40338" y="1176"/>
                    <a:pt x="40338" y="1003"/>
                  </a:cubicBezTo>
                  <a:lnTo>
                    <a:pt x="40615" y="1003"/>
                  </a:lnTo>
                  <a:cubicBezTo>
                    <a:pt x="40615" y="865"/>
                    <a:pt x="40753" y="726"/>
                    <a:pt x="40753" y="588"/>
                  </a:cubicBezTo>
                  <a:cubicBezTo>
                    <a:pt x="40753" y="312"/>
                    <a:pt x="40477" y="0"/>
                    <a:pt x="40165"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8"/>
            <p:cNvSpPr/>
            <p:nvPr/>
          </p:nvSpPr>
          <p:spPr>
            <a:xfrm>
              <a:off x="4185227" y="3465608"/>
              <a:ext cx="768562" cy="147757"/>
            </a:xfrm>
            <a:custGeom>
              <a:avLst/>
              <a:gdLst/>
              <a:ahLst/>
              <a:cxnLst/>
              <a:rect l="l" t="t" r="r" b="b"/>
              <a:pathLst>
                <a:path w="42793" h="8227" extrusionOk="0">
                  <a:moveTo>
                    <a:pt x="42205" y="0"/>
                  </a:moveTo>
                  <a:cubicBezTo>
                    <a:pt x="41756" y="0"/>
                    <a:pt x="41341" y="138"/>
                    <a:pt x="40892" y="138"/>
                  </a:cubicBezTo>
                  <a:cubicBezTo>
                    <a:pt x="39474" y="311"/>
                    <a:pt x="38023" y="588"/>
                    <a:pt x="36744" y="864"/>
                  </a:cubicBezTo>
                  <a:lnTo>
                    <a:pt x="36156" y="1002"/>
                  </a:lnTo>
                  <a:cubicBezTo>
                    <a:pt x="35430" y="1175"/>
                    <a:pt x="34843" y="1314"/>
                    <a:pt x="34290" y="1452"/>
                  </a:cubicBezTo>
                  <a:cubicBezTo>
                    <a:pt x="34151" y="1452"/>
                    <a:pt x="34151" y="1590"/>
                    <a:pt x="34151" y="1590"/>
                  </a:cubicBezTo>
                  <a:cubicBezTo>
                    <a:pt x="33425" y="1728"/>
                    <a:pt x="32838" y="1867"/>
                    <a:pt x="32112" y="2039"/>
                  </a:cubicBezTo>
                  <a:cubicBezTo>
                    <a:pt x="31835" y="2039"/>
                    <a:pt x="31697" y="2039"/>
                    <a:pt x="31386" y="2178"/>
                  </a:cubicBezTo>
                  <a:cubicBezTo>
                    <a:pt x="27377" y="2904"/>
                    <a:pt x="23471" y="3457"/>
                    <a:pt x="20152" y="4044"/>
                  </a:cubicBezTo>
                  <a:lnTo>
                    <a:pt x="18424" y="4321"/>
                  </a:lnTo>
                  <a:lnTo>
                    <a:pt x="17422" y="4459"/>
                  </a:lnTo>
                  <a:lnTo>
                    <a:pt x="16696" y="4459"/>
                  </a:lnTo>
                  <a:lnTo>
                    <a:pt x="15555" y="4632"/>
                  </a:lnTo>
                  <a:lnTo>
                    <a:pt x="15417" y="4770"/>
                  </a:lnTo>
                  <a:cubicBezTo>
                    <a:pt x="14691" y="4770"/>
                    <a:pt x="13965" y="4908"/>
                    <a:pt x="13239" y="5047"/>
                  </a:cubicBezTo>
                  <a:cubicBezTo>
                    <a:pt x="9230" y="5634"/>
                    <a:pt x="4771" y="6187"/>
                    <a:pt x="450" y="7051"/>
                  </a:cubicBezTo>
                  <a:cubicBezTo>
                    <a:pt x="450" y="7051"/>
                    <a:pt x="278" y="7051"/>
                    <a:pt x="278" y="7224"/>
                  </a:cubicBezTo>
                  <a:cubicBezTo>
                    <a:pt x="278" y="7224"/>
                    <a:pt x="139" y="7224"/>
                    <a:pt x="139" y="7362"/>
                  </a:cubicBezTo>
                  <a:cubicBezTo>
                    <a:pt x="139" y="7362"/>
                    <a:pt x="1" y="7362"/>
                    <a:pt x="1" y="7501"/>
                  </a:cubicBezTo>
                  <a:lnTo>
                    <a:pt x="1" y="7639"/>
                  </a:lnTo>
                  <a:lnTo>
                    <a:pt x="1" y="7777"/>
                  </a:lnTo>
                  <a:cubicBezTo>
                    <a:pt x="1" y="7915"/>
                    <a:pt x="139" y="8088"/>
                    <a:pt x="278" y="8227"/>
                  </a:cubicBezTo>
                  <a:lnTo>
                    <a:pt x="727" y="8227"/>
                  </a:lnTo>
                  <a:cubicBezTo>
                    <a:pt x="2732" y="7777"/>
                    <a:pt x="4909" y="7501"/>
                    <a:pt x="6914" y="7051"/>
                  </a:cubicBezTo>
                  <a:cubicBezTo>
                    <a:pt x="10094" y="6637"/>
                    <a:pt x="13239" y="6187"/>
                    <a:pt x="16005" y="5772"/>
                  </a:cubicBezTo>
                  <a:lnTo>
                    <a:pt x="16419" y="5772"/>
                  </a:lnTo>
                  <a:lnTo>
                    <a:pt x="16869" y="5634"/>
                  </a:lnTo>
                  <a:lnTo>
                    <a:pt x="17284" y="5634"/>
                  </a:lnTo>
                  <a:lnTo>
                    <a:pt x="17871" y="5496"/>
                  </a:lnTo>
                  <a:cubicBezTo>
                    <a:pt x="19599" y="5185"/>
                    <a:pt x="21466" y="5047"/>
                    <a:pt x="23194" y="4770"/>
                  </a:cubicBezTo>
                  <a:cubicBezTo>
                    <a:pt x="23920" y="4632"/>
                    <a:pt x="24646" y="4459"/>
                    <a:pt x="25337" y="4321"/>
                  </a:cubicBezTo>
                  <a:cubicBezTo>
                    <a:pt x="26927" y="4044"/>
                    <a:pt x="28379" y="3906"/>
                    <a:pt x="29831" y="3595"/>
                  </a:cubicBezTo>
                  <a:cubicBezTo>
                    <a:pt x="30522" y="3457"/>
                    <a:pt x="31248" y="3318"/>
                    <a:pt x="31974" y="3180"/>
                  </a:cubicBezTo>
                  <a:cubicBezTo>
                    <a:pt x="32976" y="3042"/>
                    <a:pt x="33979" y="2731"/>
                    <a:pt x="35015" y="2454"/>
                  </a:cubicBezTo>
                  <a:cubicBezTo>
                    <a:pt x="35430" y="2454"/>
                    <a:pt x="35880" y="2316"/>
                    <a:pt x="36294" y="2178"/>
                  </a:cubicBezTo>
                  <a:cubicBezTo>
                    <a:pt x="36571" y="2178"/>
                    <a:pt x="36882" y="2039"/>
                    <a:pt x="37159" y="2039"/>
                  </a:cubicBezTo>
                  <a:cubicBezTo>
                    <a:pt x="37159" y="2039"/>
                    <a:pt x="37297" y="2039"/>
                    <a:pt x="37297" y="1867"/>
                  </a:cubicBezTo>
                  <a:cubicBezTo>
                    <a:pt x="37608" y="1867"/>
                    <a:pt x="37884" y="1867"/>
                    <a:pt x="38161" y="1728"/>
                  </a:cubicBezTo>
                  <a:cubicBezTo>
                    <a:pt x="38749" y="1590"/>
                    <a:pt x="39163" y="1590"/>
                    <a:pt x="39613" y="1452"/>
                  </a:cubicBezTo>
                  <a:cubicBezTo>
                    <a:pt x="39889" y="1452"/>
                    <a:pt x="40200" y="1314"/>
                    <a:pt x="40477" y="1314"/>
                  </a:cubicBezTo>
                  <a:cubicBezTo>
                    <a:pt x="41064" y="1314"/>
                    <a:pt x="41617" y="1175"/>
                    <a:pt x="42205" y="1175"/>
                  </a:cubicBezTo>
                  <a:cubicBezTo>
                    <a:pt x="42482" y="1175"/>
                    <a:pt x="42793" y="864"/>
                    <a:pt x="42793" y="588"/>
                  </a:cubicBezTo>
                  <a:cubicBezTo>
                    <a:pt x="42793" y="449"/>
                    <a:pt x="42620" y="311"/>
                    <a:pt x="42620" y="311"/>
                  </a:cubicBezTo>
                  <a:lnTo>
                    <a:pt x="42482" y="138"/>
                  </a:lnTo>
                  <a:cubicBezTo>
                    <a:pt x="42482" y="138"/>
                    <a:pt x="42343" y="0"/>
                    <a:pt x="42205"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8"/>
            <p:cNvSpPr/>
            <p:nvPr/>
          </p:nvSpPr>
          <p:spPr>
            <a:xfrm>
              <a:off x="4252289" y="3566795"/>
              <a:ext cx="773519" cy="129132"/>
            </a:xfrm>
            <a:custGeom>
              <a:avLst/>
              <a:gdLst/>
              <a:ahLst/>
              <a:cxnLst/>
              <a:rect l="l" t="t" r="r" b="b"/>
              <a:pathLst>
                <a:path w="43069" h="7190" extrusionOk="0">
                  <a:moveTo>
                    <a:pt x="42342" y="0"/>
                  </a:moveTo>
                  <a:cubicBezTo>
                    <a:pt x="41789" y="138"/>
                    <a:pt x="41063" y="277"/>
                    <a:pt x="40338" y="415"/>
                  </a:cubicBezTo>
                  <a:cubicBezTo>
                    <a:pt x="38471" y="726"/>
                    <a:pt x="36466" y="1141"/>
                    <a:pt x="34150" y="1417"/>
                  </a:cubicBezTo>
                  <a:lnTo>
                    <a:pt x="33701" y="1417"/>
                  </a:lnTo>
                  <a:cubicBezTo>
                    <a:pt x="30970" y="1867"/>
                    <a:pt x="27963" y="2143"/>
                    <a:pt x="25509" y="2454"/>
                  </a:cubicBezTo>
                  <a:cubicBezTo>
                    <a:pt x="24783" y="2454"/>
                    <a:pt x="24196" y="2593"/>
                    <a:pt x="23643" y="2593"/>
                  </a:cubicBezTo>
                  <a:lnTo>
                    <a:pt x="23055" y="2593"/>
                  </a:lnTo>
                  <a:lnTo>
                    <a:pt x="22917" y="2731"/>
                  </a:lnTo>
                  <a:lnTo>
                    <a:pt x="21603" y="2731"/>
                  </a:lnTo>
                  <a:cubicBezTo>
                    <a:pt x="19184" y="3007"/>
                    <a:pt x="16730" y="3318"/>
                    <a:pt x="14137" y="3595"/>
                  </a:cubicBezTo>
                  <a:cubicBezTo>
                    <a:pt x="13411" y="3733"/>
                    <a:pt x="12547" y="3871"/>
                    <a:pt x="11683" y="3871"/>
                  </a:cubicBezTo>
                  <a:cubicBezTo>
                    <a:pt x="9817" y="4183"/>
                    <a:pt x="7950" y="4459"/>
                    <a:pt x="6360" y="4736"/>
                  </a:cubicBezTo>
                  <a:cubicBezTo>
                    <a:pt x="5358" y="4874"/>
                    <a:pt x="4493" y="5185"/>
                    <a:pt x="3457" y="5323"/>
                  </a:cubicBezTo>
                  <a:cubicBezTo>
                    <a:pt x="3042" y="5461"/>
                    <a:pt x="2592" y="5461"/>
                    <a:pt x="2178" y="5600"/>
                  </a:cubicBezTo>
                  <a:cubicBezTo>
                    <a:pt x="1590" y="5738"/>
                    <a:pt x="1037" y="5911"/>
                    <a:pt x="449" y="6049"/>
                  </a:cubicBezTo>
                  <a:lnTo>
                    <a:pt x="311" y="6049"/>
                  </a:lnTo>
                  <a:lnTo>
                    <a:pt x="173" y="6187"/>
                  </a:lnTo>
                  <a:lnTo>
                    <a:pt x="173" y="6326"/>
                  </a:lnTo>
                  <a:lnTo>
                    <a:pt x="0" y="6326"/>
                  </a:lnTo>
                  <a:lnTo>
                    <a:pt x="0" y="6602"/>
                  </a:lnTo>
                  <a:lnTo>
                    <a:pt x="0" y="6775"/>
                  </a:lnTo>
                  <a:cubicBezTo>
                    <a:pt x="0" y="6775"/>
                    <a:pt x="0" y="6913"/>
                    <a:pt x="173" y="6913"/>
                  </a:cubicBezTo>
                  <a:cubicBezTo>
                    <a:pt x="173" y="7051"/>
                    <a:pt x="449" y="7190"/>
                    <a:pt x="588" y="7190"/>
                  </a:cubicBezTo>
                  <a:lnTo>
                    <a:pt x="726" y="7190"/>
                  </a:lnTo>
                  <a:lnTo>
                    <a:pt x="864" y="7051"/>
                  </a:lnTo>
                  <a:cubicBezTo>
                    <a:pt x="2178" y="6775"/>
                    <a:pt x="3457" y="6464"/>
                    <a:pt x="4770" y="6187"/>
                  </a:cubicBezTo>
                  <a:cubicBezTo>
                    <a:pt x="6360" y="5911"/>
                    <a:pt x="7950" y="5600"/>
                    <a:pt x="9678" y="5461"/>
                  </a:cubicBezTo>
                  <a:cubicBezTo>
                    <a:pt x="9817" y="5323"/>
                    <a:pt x="9955" y="5323"/>
                    <a:pt x="10093" y="5323"/>
                  </a:cubicBezTo>
                  <a:cubicBezTo>
                    <a:pt x="10542" y="5323"/>
                    <a:pt x="10957" y="5185"/>
                    <a:pt x="11545" y="5185"/>
                  </a:cubicBezTo>
                  <a:cubicBezTo>
                    <a:pt x="11683" y="5185"/>
                    <a:pt x="11960" y="5047"/>
                    <a:pt x="12271" y="5047"/>
                  </a:cubicBezTo>
                  <a:cubicBezTo>
                    <a:pt x="12685" y="4874"/>
                    <a:pt x="13135" y="4874"/>
                    <a:pt x="13550" y="4874"/>
                  </a:cubicBezTo>
                  <a:cubicBezTo>
                    <a:pt x="16868" y="4459"/>
                    <a:pt x="20186" y="4010"/>
                    <a:pt x="22917" y="3871"/>
                  </a:cubicBezTo>
                  <a:lnTo>
                    <a:pt x="23193" y="3733"/>
                  </a:lnTo>
                  <a:lnTo>
                    <a:pt x="23504" y="3733"/>
                  </a:lnTo>
                  <a:cubicBezTo>
                    <a:pt x="27099" y="3457"/>
                    <a:pt x="30832" y="3007"/>
                    <a:pt x="34565" y="2454"/>
                  </a:cubicBezTo>
                  <a:cubicBezTo>
                    <a:pt x="37607" y="2143"/>
                    <a:pt x="40199" y="1590"/>
                    <a:pt x="42653" y="1141"/>
                  </a:cubicBezTo>
                  <a:lnTo>
                    <a:pt x="42792" y="1141"/>
                  </a:lnTo>
                  <a:cubicBezTo>
                    <a:pt x="42792" y="1003"/>
                    <a:pt x="42930" y="1003"/>
                    <a:pt x="42930" y="1003"/>
                  </a:cubicBezTo>
                  <a:lnTo>
                    <a:pt x="43068" y="864"/>
                  </a:lnTo>
                  <a:lnTo>
                    <a:pt x="43068" y="415"/>
                  </a:lnTo>
                  <a:cubicBezTo>
                    <a:pt x="43068" y="415"/>
                    <a:pt x="43068" y="277"/>
                    <a:pt x="42930" y="277"/>
                  </a:cubicBezTo>
                  <a:cubicBezTo>
                    <a:pt x="42930" y="138"/>
                    <a:pt x="42792" y="0"/>
                    <a:pt x="42515"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8"/>
            <p:cNvSpPr/>
            <p:nvPr/>
          </p:nvSpPr>
          <p:spPr>
            <a:xfrm>
              <a:off x="4306906" y="3657421"/>
              <a:ext cx="703385" cy="147146"/>
            </a:xfrm>
            <a:custGeom>
              <a:avLst/>
              <a:gdLst/>
              <a:ahLst/>
              <a:cxnLst/>
              <a:rect l="l" t="t" r="r" b="b"/>
              <a:pathLst>
                <a:path w="39164" h="8193" extrusionOk="0">
                  <a:moveTo>
                    <a:pt x="38437" y="1"/>
                  </a:moveTo>
                  <a:cubicBezTo>
                    <a:pt x="33702" y="1003"/>
                    <a:pt x="28794" y="1729"/>
                    <a:pt x="24196" y="2420"/>
                  </a:cubicBezTo>
                  <a:lnTo>
                    <a:pt x="24058" y="2420"/>
                  </a:lnTo>
                  <a:lnTo>
                    <a:pt x="23332" y="2593"/>
                  </a:lnTo>
                  <a:lnTo>
                    <a:pt x="23056" y="2593"/>
                  </a:lnTo>
                  <a:cubicBezTo>
                    <a:pt x="22019" y="2731"/>
                    <a:pt x="21016" y="2870"/>
                    <a:pt x="20014" y="3008"/>
                  </a:cubicBezTo>
                  <a:cubicBezTo>
                    <a:pt x="19426" y="3146"/>
                    <a:pt x="18873" y="3146"/>
                    <a:pt x="18286" y="3284"/>
                  </a:cubicBezTo>
                  <a:cubicBezTo>
                    <a:pt x="17560" y="3457"/>
                    <a:pt x="16834" y="3595"/>
                    <a:pt x="16281" y="3595"/>
                  </a:cubicBezTo>
                  <a:cubicBezTo>
                    <a:pt x="13101" y="4148"/>
                    <a:pt x="10370" y="4736"/>
                    <a:pt x="7916" y="5185"/>
                  </a:cubicBezTo>
                  <a:cubicBezTo>
                    <a:pt x="5911" y="5600"/>
                    <a:pt x="3872" y="6188"/>
                    <a:pt x="2144" y="6603"/>
                  </a:cubicBezTo>
                  <a:cubicBezTo>
                    <a:pt x="1452" y="6741"/>
                    <a:pt x="865" y="6914"/>
                    <a:pt x="277" y="7190"/>
                  </a:cubicBezTo>
                  <a:lnTo>
                    <a:pt x="139" y="7190"/>
                  </a:lnTo>
                  <a:lnTo>
                    <a:pt x="139" y="7328"/>
                  </a:lnTo>
                  <a:cubicBezTo>
                    <a:pt x="1" y="7467"/>
                    <a:pt x="1" y="7605"/>
                    <a:pt x="1" y="7778"/>
                  </a:cubicBezTo>
                  <a:lnTo>
                    <a:pt x="1" y="7916"/>
                  </a:lnTo>
                  <a:lnTo>
                    <a:pt x="1" y="8054"/>
                  </a:lnTo>
                  <a:cubicBezTo>
                    <a:pt x="139" y="8193"/>
                    <a:pt x="277" y="8193"/>
                    <a:pt x="588" y="8193"/>
                  </a:cubicBezTo>
                  <a:lnTo>
                    <a:pt x="727" y="8193"/>
                  </a:lnTo>
                  <a:cubicBezTo>
                    <a:pt x="3181" y="7467"/>
                    <a:pt x="5773" y="6914"/>
                    <a:pt x="8642" y="6326"/>
                  </a:cubicBezTo>
                  <a:cubicBezTo>
                    <a:pt x="9230" y="6188"/>
                    <a:pt x="9921" y="5877"/>
                    <a:pt x="10647" y="5738"/>
                  </a:cubicBezTo>
                  <a:cubicBezTo>
                    <a:pt x="13550" y="5324"/>
                    <a:pt x="16419" y="4736"/>
                    <a:pt x="19150" y="4321"/>
                  </a:cubicBezTo>
                  <a:cubicBezTo>
                    <a:pt x="19288" y="4321"/>
                    <a:pt x="19599" y="4321"/>
                    <a:pt x="19737" y="4148"/>
                  </a:cubicBezTo>
                  <a:cubicBezTo>
                    <a:pt x="20740" y="4010"/>
                    <a:pt x="21742" y="3872"/>
                    <a:pt x="22606" y="3734"/>
                  </a:cubicBezTo>
                  <a:lnTo>
                    <a:pt x="24335" y="3595"/>
                  </a:lnTo>
                  <a:cubicBezTo>
                    <a:pt x="25337" y="3457"/>
                    <a:pt x="26339" y="3146"/>
                    <a:pt x="27376" y="3008"/>
                  </a:cubicBezTo>
                  <a:cubicBezTo>
                    <a:pt x="30971" y="2420"/>
                    <a:pt x="34842" y="1867"/>
                    <a:pt x="38748" y="1141"/>
                  </a:cubicBezTo>
                  <a:lnTo>
                    <a:pt x="38748" y="1003"/>
                  </a:lnTo>
                  <a:cubicBezTo>
                    <a:pt x="38887" y="1003"/>
                    <a:pt x="39025" y="1003"/>
                    <a:pt x="39025" y="865"/>
                  </a:cubicBezTo>
                  <a:cubicBezTo>
                    <a:pt x="39163" y="692"/>
                    <a:pt x="39163" y="554"/>
                    <a:pt x="39025" y="415"/>
                  </a:cubicBezTo>
                  <a:cubicBezTo>
                    <a:pt x="39025" y="277"/>
                    <a:pt x="38887" y="139"/>
                    <a:pt x="38748" y="1"/>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8"/>
            <p:cNvSpPr/>
            <p:nvPr/>
          </p:nvSpPr>
          <p:spPr>
            <a:xfrm>
              <a:off x="4360911" y="3753022"/>
              <a:ext cx="737527" cy="131629"/>
            </a:xfrm>
            <a:custGeom>
              <a:avLst/>
              <a:gdLst/>
              <a:ahLst/>
              <a:cxnLst/>
              <a:rect l="l" t="t" r="r" b="b"/>
              <a:pathLst>
                <a:path w="41065" h="7329" extrusionOk="0">
                  <a:moveTo>
                    <a:pt x="40338" y="1"/>
                  </a:moveTo>
                  <a:cubicBezTo>
                    <a:pt x="32561" y="1141"/>
                    <a:pt x="24922" y="2455"/>
                    <a:pt x="17145" y="3734"/>
                  </a:cubicBezTo>
                  <a:cubicBezTo>
                    <a:pt x="11684" y="4598"/>
                    <a:pt x="6050" y="5462"/>
                    <a:pt x="450" y="6326"/>
                  </a:cubicBezTo>
                  <a:cubicBezTo>
                    <a:pt x="312" y="6326"/>
                    <a:pt x="174" y="6464"/>
                    <a:pt x="174" y="6464"/>
                  </a:cubicBezTo>
                  <a:lnTo>
                    <a:pt x="174" y="6603"/>
                  </a:lnTo>
                  <a:cubicBezTo>
                    <a:pt x="1" y="6775"/>
                    <a:pt x="1" y="6775"/>
                    <a:pt x="1" y="6914"/>
                  </a:cubicBezTo>
                  <a:lnTo>
                    <a:pt x="1" y="7052"/>
                  </a:lnTo>
                  <a:cubicBezTo>
                    <a:pt x="174" y="7052"/>
                    <a:pt x="174" y="7052"/>
                    <a:pt x="174" y="7190"/>
                  </a:cubicBezTo>
                  <a:lnTo>
                    <a:pt x="312" y="7328"/>
                  </a:lnTo>
                  <a:lnTo>
                    <a:pt x="727" y="7328"/>
                  </a:lnTo>
                  <a:cubicBezTo>
                    <a:pt x="7640" y="6326"/>
                    <a:pt x="15002" y="5185"/>
                    <a:pt x="23920" y="3734"/>
                  </a:cubicBezTo>
                  <a:cubicBezTo>
                    <a:pt x="29554" y="2870"/>
                    <a:pt x="35154" y="2005"/>
                    <a:pt x="40615" y="1003"/>
                  </a:cubicBezTo>
                  <a:lnTo>
                    <a:pt x="40788" y="1003"/>
                  </a:lnTo>
                  <a:cubicBezTo>
                    <a:pt x="40926" y="1003"/>
                    <a:pt x="40926" y="865"/>
                    <a:pt x="41064" y="865"/>
                  </a:cubicBezTo>
                  <a:lnTo>
                    <a:pt x="41064" y="727"/>
                  </a:lnTo>
                  <a:lnTo>
                    <a:pt x="41064" y="554"/>
                  </a:lnTo>
                  <a:lnTo>
                    <a:pt x="41064" y="415"/>
                  </a:lnTo>
                  <a:cubicBezTo>
                    <a:pt x="41064" y="277"/>
                    <a:pt x="40926" y="139"/>
                    <a:pt x="40788" y="1"/>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8"/>
            <p:cNvSpPr/>
            <p:nvPr/>
          </p:nvSpPr>
          <p:spPr>
            <a:xfrm>
              <a:off x="4386989" y="3869115"/>
              <a:ext cx="695932" cy="126654"/>
            </a:xfrm>
            <a:custGeom>
              <a:avLst/>
              <a:gdLst/>
              <a:ahLst/>
              <a:cxnLst/>
              <a:rect l="l" t="t" r="r" b="b"/>
              <a:pathLst>
                <a:path w="38749" h="7052" extrusionOk="0">
                  <a:moveTo>
                    <a:pt x="38161" y="0"/>
                  </a:moveTo>
                  <a:cubicBezTo>
                    <a:pt x="30833" y="450"/>
                    <a:pt x="23332" y="1176"/>
                    <a:pt x="15831" y="2454"/>
                  </a:cubicBezTo>
                  <a:cubicBezTo>
                    <a:pt x="13550" y="2904"/>
                    <a:pt x="11234" y="3319"/>
                    <a:pt x="8918" y="3906"/>
                  </a:cubicBezTo>
                  <a:cubicBezTo>
                    <a:pt x="6914" y="4321"/>
                    <a:pt x="4909" y="4770"/>
                    <a:pt x="2870" y="5323"/>
                  </a:cubicBezTo>
                  <a:cubicBezTo>
                    <a:pt x="2005" y="5496"/>
                    <a:pt x="1314" y="5634"/>
                    <a:pt x="450" y="5911"/>
                  </a:cubicBezTo>
                  <a:lnTo>
                    <a:pt x="277" y="5911"/>
                  </a:lnTo>
                  <a:cubicBezTo>
                    <a:pt x="277" y="6049"/>
                    <a:pt x="139" y="6049"/>
                    <a:pt x="139" y="6187"/>
                  </a:cubicBezTo>
                  <a:cubicBezTo>
                    <a:pt x="1" y="6360"/>
                    <a:pt x="1" y="6499"/>
                    <a:pt x="139" y="6637"/>
                  </a:cubicBezTo>
                  <a:cubicBezTo>
                    <a:pt x="139" y="6637"/>
                    <a:pt x="139" y="6775"/>
                    <a:pt x="277" y="6775"/>
                  </a:cubicBezTo>
                  <a:cubicBezTo>
                    <a:pt x="277" y="6913"/>
                    <a:pt x="450" y="7052"/>
                    <a:pt x="588" y="7052"/>
                  </a:cubicBezTo>
                  <a:lnTo>
                    <a:pt x="727" y="7052"/>
                  </a:lnTo>
                  <a:cubicBezTo>
                    <a:pt x="1452" y="6775"/>
                    <a:pt x="2005" y="6637"/>
                    <a:pt x="2593" y="6499"/>
                  </a:cubicBezTo>
                  <a:cubicBezTo>
                    <a:pt x="3042" y="6360"/>
                    <a:pt x="3457" y="6360"/>
                    <a:pt x="3734" y="6187"/>
                  </a:cubicBezTo>
                  <a:cubicBezTo>
                    <a:pt x="8780" y="5047"/>
                    <a:pt x="13827" y="4044"/>
                    <a:pt x="19011" y="3180"/>
                  </a:cubicBezTo>
                  <a:cubicBezTo>
                    <a:pt x="20325" y="2904"/>
                    <a:pt x="21604" y="2731"/>
                    <a:pt x="22917" y="2593"/>
                  </a:cubicBezTo>
                  <a:cubicBezTo>
                    <a:pt x="24196" y="2454"/>
                    <a:pt x="25337" y="2316"/>
                    <a:pt x="26650" y="2178"/>
                  </a:cubicBezTo>
                  <a:cubicBezTo>
                    <a:pt x="29243" y="1867"/>
                    <a:pt x="31973" y="1590"/>
                    <a:pt x="34704" y="1452"/>
                  </a:cubicBezTo>
                  <a:cubicBezTo>
                    <a:pt x="35879" y="1314"/>
                    <a:pt x="37020" y="1314"/>
                    <a:pt x="38161" y="1176"/>
                  </a:cubicBezTo>
                  <a:cubicBezTo>
                    <a:pt x="38472" y="1176"/>
                    <a:pt x="38748" y="1003"/>
                    <a:pt x="38748" y="588"/>
                  </a:cubicBezTo>
                  <a:cubicBezTo>
                    <a:pt x="38748" y="311"/>
                    <a:pt x="38472" y="0"/>
                    <a:pt x="38161"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8"/>
            <p:cNvSpPr/>
            <p:nvPr/>
          </p:nvSpPr>
          <p:spPr>
            <a:xfrm>
              <a:off x="4482590" y="3995751"/>
              <a:ext cx="623302" cy="96248"/>
            </a:xfrm>
            <a:custGeom>
              <a:avLst/>
              <a:gdLst/>
              <a:ahLst/>
              <a:cxnLst/>
              <a:rect l="l" t="t" r="r" b="b"/>
              <a:pathLst>
                <a:path w="34705" h="5359" extrusionOk="0">
                  <a:moveTo>
                    <a:pt x="32423" y="1"/>
                  </a:moveTo>
                  <a:cubicBezTo>
                    <a:pt x="25648" y="1"/>
                    <a:pt x="18597" y="588"/>
                    <a:pt x="11545" y="1729"/>
                  </a:cubicBezTo>
                  <a:cubicBezTo>
                    <a:pt x="11096" y="1902"/>
                    <a:pt x="10681" y="1902"/>
                    <a:pt x="10232" y="2040"/>
                  </a:cubicBezTo>
                  <a:cubicBezTo>
                    <a:pt x="9506" y="2178"/>
                    <a:pt x="8642" y="2316"/>
                    <a:pt x="7916" y="2455"/>
                  </a:cubicBezTo>
                  <a:cubicBezTo>
                    <a:pt x="5497" y="3042"/>
                    <a:pt x="2904" y="3630"/>
                    <a:pt x="450" y="4183"/>
                  </a:cubicBezTo>
                  <a:cubicBezTo>
                    <a:pt x="450" y="4183"/>
                    <a:pt x="312" y="4183"/>
                    <a:pt x="312" y="4321"/>
                  </a:cubicBezTo>
                  <a:lnTo>
                    <a:pt x="139" y="4321"/>
                  </a:lnTo>
                  <a:lnTo>
                    <a:pt x="139" y="4494"/>
                  </a:lnTo>
                  <a:cubicBezTo>
                    <a:pt x="1" y="4632"/>
                    <a:pt x="1" y="4632"/>
                    <a:pt x="1" y="4771"/>
                  </a:cubicBezTo>
                  <a:lnTo>
                    <a:pt x="1" y="4909"/>
                  </a:lnTo>
                  <a:cubicBezTo>
                    <a:pt x="139" y="5047"/>
                    <a:pt x="139" y="5047"/>
                    <a:pt x="312" y="5185"/>
                  </a:cubicBezTo>
                  <a:cubicBezTo>
                    <a:pt x="312" y="5185"/>
                    <a:pt x="450" y="5358"/>
                    <a:pt x="588" y="5358"/>
                  </a:cubicBezTo>
                  <a:lnTo>
                    <a:pt x="727" y="5358"/>
                  </a:lnTo>
                  <a:cubicBezTo>
                    <a:pt x="1003" y="5185"/>
                    <a:pt x="1314" y="5185"/>
                    <a:pt x="1591" y="5047"/>
                  </a:cubicBezTo>
                  <a:cubicBezTo>
                    <a:pt x="1867" y="5047"/>
                    <a:pt x="2178" y="4909"/>
                    <a:pt x="2317" y="4909"/>
                  </a:cubicBezTo>
                  <a:cubicBezTo>
                    <a:pt x="5497" y="4045"/>
                    <a:pt x="8780" y="3457"/>
                    <a:pt x="11960" y="2904"/>
                  </a:cubicBezTo>
                  <a:cubicBezTo>
                    <a:pt x="13412" y="2593"/>
                    <a:pt x="15002" y="2455"/>
                    <a:pt x="16419" y="2178"/>
                  </a:cubicBezTo>
                  <a:cubicBezTo>
                    <a:pt x="21915" y="1452"/>
                    <a:pt x="27238" y="1176"/>
                    <a:pt x="32423" y="1176"/>
                  </a:cubicBezTo>
                  <a:lnTo>
                    <a:pt x="34151" y="1176"/>
                  </a:lnTo>
                  <a:cubicBezTo>
                    <a:pt x="34428" y="1176"/>
                    <a:pt x="34704" y="865"/>
                    <a:pt x="34704" y="588"/>
                  </a:cubicBezTo>
                  <a:cubicBezTo>
                    <a:pt x="34704" y="312"/>
                    <a:pt x="34428" y="1"/>
                    <a:pt x="34151" y="1"/>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8"/>
            <p:cNvSpPr/>
            <p:nvPr/>
          </p:nvSpPr>
          <p:spPr>
            <a:xfrm>
              <a:off x="4457141" y="4083899"/>
              <a:ext cx="760480" cy="121697"/>
            </a:xfrm>
            <a:custGeom>
              <a:avLst/>
              <a:gdLst/>
              <a:ahLst/>
              <a:cxnLst/>
              <a:rect l="l" t="t" r="r" b="b"/>
              <a:pathLst>
                <a:path w="42343" h="6776" extrusionOk="0">
                  <a:moveTo>
                    <a:pt x="41755" y="1"/>
                  </a:moveTo>
                  <a:cubicBezTo>
                    <a:pt x="41306" y="1"/>
                    <a:pt x="40891" y="1"/>
                    <a:pt x="40442" y="139"/>
                  </a:cubicBezTo>
                  <a:cubicBezTo>
                    <a:pt x="39025" y="139"/>
                    <a:pt x="37711" y="277"/>
                    <a:pt x="36570" y="450"/>
                  </a:cubicBezTo>
                  <a:lnTo>
                    <a:pt x="36432" y="450"/>
                  </a:lnTo>
                  <a:lnTo>
                    <a:pt x="35983" y="588"/>
                  </a:lnTo>
                  <a:cubicBezTo>
                    <a:pt x="34980" y="588"/>
                    <a:pt x="33978" y="727"/>
                    <a:pt x="33114" y="865"/>
                  </a:cubicBezTo>
                  <a:lnTo>
                    <a:pt x="31973" y="865"/>
                  </a:lnTo>
                  <a:lnTo>
                    <a:pt x="31800" y="1003"/>
                  </a:lnTo>
                  <a:lnTo>
                    <a:pt x="30245" y="1003"/>
                  </a:lnTo>
                  <a:cubicBezTo>
                    <a:pt x="26789" y="1314"/>
                    <a:pt x="23332" y="1867"/>
                    <a:pt x="18700" y="2593"/>
                  </a:cubicBezTo>
                  <a:cubicBezTo>
                    <a:pt x="16695" y="2870"/>
                    <a:pt x="14691" y="3181"/>
                    <a:pt x="12790" y="3457"/>
                  </a:cubicBezTo>
                  <a:cubicBezTo>
                    <a:pt x="11787" y="3734"/>
                    <a:pt x="10785" y="3907"/>
                    <a:pt x="9782" y="4045"/>
                  </a:cubicBezTo>
                  <a:lnTo>
                    <a:pt x="9057" y="4183"/>
                  </a:lnTo>
                  <a:lnTo>
                    <a:pt x="8918" y="4183"/>
                  </a:lnTo>
                  <a:cubicBezTo>
                    <a:pt x="8331" y="4321"/>
                    <a:pt x="7605" y="4460"/>
                    <a:pt x="6914" y="4460"/>
                  </a:cubicBezTo>
                  <a:cubicBezTo>
                    <a:pt x="6464" y="4598"/>
                    <a:pt x="6049" y="4598"/>
                    <a:pt x="5600" y="4598"/>
                  </a:cubicBezTo>
                  <a:lnTo>
                    <a:pt x="5324" y="4598"/>
                  </a:lnTo>
                  <a:cubicBezTo>
                    <a:pt x="4598" y="4771"/>
                    <a:pt x="3872" y="4771"/>
                    <a:pt x="3146" y="4909"/>
                  </a:cubicBezTo>
                  <a:cubicBezTo>
                    <a:pt x="2282" y="5047"/>
                    <a:pt x="1279" y="5186"/>
                    <a:pt x="415" y="5635"/>
                  </a:cubicBezTo>
                  <a:lnTo>
                    <a:pt x="139" y="5911"/>
                  </a:lnTo>
                  <a:lnTo>
                    <a:pt x="139" y="6050"/>
                  </a:lnTo>
                  <a:lnTo>
                    <a:pt x="139" y="6188"/>
                  </a:lnTo>
                  <a:cubicBezTo>
                    <a:pt x="139" y="6188"/>
                    <a:pt x="1" y="6188"/>
                    <a:pt x="139" y="6326"/>
                  </a:cubicBezTo>
                  <a:cubicBezTo>
                    <a:pt x="139" y="6499"/>
                    <a:pt x="277" y="6637"/>
                    <a:pt x="277" y="6637"/>
                  </a:cubicBezTo>
                  <a:lnTo>
                    <a:pt x="415" y="6637"/>
                  </a:lnTo>
                  <a:cubicBezTo>
                    <a:pt x="415" y="6776"/>
                    <a:pt x="554" y="6776"/>
                    <a:pt x="692" y="6776"/>
                  </a:cubicBezTo>
                  <a:lnTo>
                    <a:pt x="692" y="6637"/>
                  </a:lnTo>
                  <a:cubicBezTo>
                    <a:pt x="1141" y="6499"/>
                    <a:pt x="1556" y="6326"/>
                    <a:pt x="2144" y="6326"/>
                  </a:cubicBezTo>
                  <a:cubicBezTo>
                    <a:pt x="2420" y="6188"/>
                    <a:pt x="2869" y="6188"/>
                    <a:pt x="3284" y="6050"/>
                  </a:cubicBezTo>
                  <a:lnTo>
                    <a:pt x="3734" y="6050"/>
                  </a:lnTo>
                  <a:cubicBezTo>
                    <a:pt x="4010" y="5911"/>
                    <a:pt x="4321" y="5911"/>
                    <a:pt x="4459" y="5911"/>
                  </a:cubicBezTo>
                  <a:lnTo>
                    <a:pt x="5012" y="5911"/>
                  </a:lnTo>
                  <a:lnTo>
                    <a:pt x="5324" y="5773"/>
                  </a:lnTo>
                  <a:lnTo>
                    <a:pt x="5877" y="5773"/>
                  </a:lnTo>
                  <a:cubicBezTo>
                    <a:pt x="6602" y="5635"/>
                    <a:pt x="7467" y="5635"/>
                    <a:pt x="8469" y="5462"/>
                  </a:cubicBezTo>
                  <a:cubicBezTo>
                    <a:pt x="9057" y="5324"/>
                    <a:pt x="9782" y="5186"/>
                    <a:pt x="10508" y="5047"/>
                  </a:cubicBezTo>
                  <a:lnTo>
                    <a:pt x="11061" y="4909"/>
                  </a:lnTo>
                  <a:lnTo>
                    <a:pt x="11925" y="4909"/>
                  </a:lnTo>
                  <a:lnTo>
                    <a:pt x="12098" y="4771"/>
                  </a:lnTo>
                  <a:lnTo>
                    <a:pt x="12237" y="4771"/>
                  </a:lnTo>
                  <a:lnTo>
                    <a:pt x="13654" y="4460"/>
                  </a:lnTo>
                  <a:cubicBezTo>
                    <a:pt x="15105" y="4321"/>
                    <a:pt x="16557" y="4045"/>
                    <a:pt x="17974" y="3907"/>
                  </a:cubicBezTo>
                  <a:cubicBezTo>
                    <a:pt x="18700" y="3734"/>
                    <a:pt x="19564" y="3596"/>
                    <a:pt x="20429" y="3457"/>
                  </a:cubicBezTo>
                  <a:lnTo>
                    <a:pt x="20740" y="3457"/>
                  </a:lnTo>
                  <a:cubicBezTo>
                    <a:pt x="21154" y="3319"/>
                    <a:pt x="21742" y="3319"/>
                    <a:pt x="22157" y="3181"/>
                  </a:cubicBezTo>
                  <a:lnTo>
                    <a:pt x="22744" y="3181"/>
                  </a:lnTo>
                  <a:cubicBezTo>
                    <a:pt x="23021" y="3043"/>
                    <a:pt x="23332" y="3043"/>
                    <a:pt x="23609" y="3043"/>
                  </a:cubicBezTo>
                  <a:cubicBezTo>
                    <a:pt x="23747" y="3043"/>
                    <a:pt x="23885" y="3043"/>
                    <a:pt x="24023" y="2870"/>
                  </a:cubicBezTo>
                  <a:lnTo>
                    <a:pt x="24196" y="2870"/>
                  </a:lnTo>
                  <a:cubicBezTo>
                    <a:pt x="25060" y="2731"/>
                    <a:pt x="25752" y="2731"/>
                    <a:pt x="26616" y="2593"/>
                  </a:cubicBezTo>
                  <a:cubicBezTo>
                    <a:pt x="27203" y="2455"/>
                    <a:pt x="27791" y="2455"/>
                    <a:pt x="28344" y="2455"/>
                  </a:cubicBezTo>
                  <a:cubicBezTo>
                    <a:pt x="29381" y="2317"/>
                    <a:pt x="30245" y="2178"/>
                    <a:pt x="31247" y="2178"/>
                  </a:cubicBezTo>
                  <a:lnTo>
                    <a:pt x="31524" y="2178"/>
                  </a:lnTo>
                  <a:cubicBezTo>
                    <a:pt x="31973" y="2006"/>
                    <a:pt x="32388" y="2006"/>
                    <a:pt x="32837" y="2006"/>
                  </a:cubicBezTo>
                  <a:cubicBezTo>
                    <a:pt x="33702" y="1867"/>
                    <a:pt x="34393" y="1867"/>
                    <a:pt x="35257" y="1729"/>
                  </a:cubicBezTo>
                  <a:lnTo>
                    <a:pt x="36570" y="1591"/>
                  </a:lnTo>
                  <a:lnTo>
                    <a:pt x="36847" y="1591"/>
                  </a:lnTo>
                  <a:cubicBezTo>
                    <a:pt x="38299" y="1453"/>
                    <a:pt x="40027" y="1314"/>
                    <a:pt x="41755" y="1141"/>
                  </a:cubicBezTo>
                  <a:lnTo>
                    <a:pt x="41893" y="1141"/>
                  </a:lnTo>
                  <a:lnTo>
                    <a:pt x="42032" y="1003"/>
                  </a:lnTo>
                  <a:cubicBezTo>
                    <a:pt x="42032" y="1003"/>
                    <a:pt x="42170" y="1003"/>
                    <a:pt x="42170" y="865"/>
                  </a:cubicBezTo>
                  <a:cubicBezTo>
                    <a:pt x="42170" y="865"/>
                    <a:pt x="42343" y="727"/>
                    <a:pt x="42343" y="588"/>
                  </a:cubicBezTo>
                  <a:cubicBezTo>
                    <a:pt x="42343" y="450"/>
                    <a:pt x="42170" y="277"/>
                    <a:pt x="42170" y="139"/>
                  </a:cubicBezTo>
                  <a:cubicBezTo>
                    <a:pt x="42032" y="1"/>
                    <a:pt x="41893" y="1"/>
                    <a:pt x="41755" y="1"/>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8"/>
            <p:cNvSpPr/>
            <p:nvPr/>
          </p:nvSpPr>
          <p:spPr>
            <a:xfrm>
              <a:off x="4267807" y="3388003"/>
              <a:ext cx="21121" cy="52156"/>
            </a:xfrm>
            <a:custGeom>
              <a:avLst/>
              <a:gdLst/>
              <a:ahLst/>
              <a:cxnLst/>
              <a:rect l="l" t="t" r="r" b="b"/>
              <a:pathLst>
                <a:path w="1176" h="2904" extrusionOk="0">
                  <a:moveTo>
                    <a:pt x="173" y="0"/>
                  </a:moveTo>
                  <a:lnTo>
                    <a:pt x="0" y="726"/>
                  </a:lnTo>
                  <a:lnTo>
                    <a:pt x="0" y="865"/>
                  </a:lnTo>
                  <a:lnTo>
                    <a:pt x="0" y="2904"/>
                  </a:lnTo>
                  <a:lnTo>
                    <a:pt x="1175" y="2904"/>
                  </a:lnTo>
                  <a:cubicBezTo>
                    <a:pt x="1037" y="2455"/>
                    <a:pt x="864" y="2178"/>
                    <a:pt x="726" y="1729"/>
                  </a:cubicBezTo>
                  <a:cubicBezTo>
                    <a:pt x="726" y="1590"/>
                    <a:pt x="588" y="1452"/>
                    <a:pt x="588" y="1314"/>
                  </a:cubicBezTo>
                  <a:cubicBezTo>
                    <a:pt x="450" y="1003"/>
                    <a:pt x="450" y="726"/>
                    <a:pt x="311" y="450"/>
                  </a:cubicBezTo>
                  <a:cubicBezTo>
                    <a:pt x="173" y="312"/>
                    <a:pt x="173" y="139"/>
                    <a:pt x="173"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8"/>
            <p:cNvSpPr/>
            <p:nvPr/>
          </p:nvSpPr>
          <p:spPr>
            <a:xfrm>
              <a:off x="4097079" y="3416559"/>
              <a:ext cx="15535" cy="23599"/>
            </a:xfrm>
            <a:custGeom>
              <a:avLst/>
              <a:gdLst/>
              <a:ahLst/>
              <a:cxnLst/>
              <a:rect l="l" t="t" r="r" b="b"/>
              <a:pathLst>
                <a:path w="865" h="1314" extrusionOk="0">
                  <a:moveTo>
                    <a:pt x="865" y="0"/>
                  </a:moveTo>
                  <a:cubicBezTo>
                    <a:pt x="727" y="277"/>
                    <a:pt x="588" y="450"/>
                    <a:pt x="450" y="726"/>
                  </a:cubicBezTo>
                  <a:lnTo>
                    <a:pt x="312" y="865"/>
                  </a:lnTo>
                  <a:lnTo>
                    <a:pt x="1" y="1314"/>
                  </a:lnTo>
                  <a:lnTo>
                    <a:pt x="865" y="1314"/>
                  </a:lnTo>
                  <a:lnTo>
                    <a:pt x="865" y="1003"/>
                  </a:lnTo>
                  <a:lnTo>
                    <a:pt x="865" y="0"/>
                  </a:ln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8"/>
            <p:cNvSpPr/>
            <p:nvPr/>
          </p:nvSpPr>
          <p:spPr>
            <a:xfrm>
              <a:off x="4125635" y="3383028"/>
              <a:ext cx="10578" cy="57131"/>
            </a:xfrm>
            <a:custGeom>
              <a:avLst/>
              <a:gdLst/>
              <a:ahLst/>
              <a:cxnLst/>
              <a:rect l="l" t="t" r="r" b="b"/>
              <a:pathLst>
                <a:path w="589" h="3181" extrusionOk="0">
                  <a:moveTo>
                    <a:pt x="450" y="1"/>
                  </a:moveTo>
                  <a:lnTo>
                    <a:pt x="312" y="139"/>
                  </a:lnTo>
                  <a:lnTo>
                    <a:pt x="139" y="416"/>
                  </a:lnTo>
                  <a:lnTo>
                    <a:pt x="1" y="589"/>
                  </a:lnTo>
                  <a:lnTo>
                    <a:pt x="1" y="727"/>
                  </a:lnTo>
                  <a:cubicBezTo>
                    <a:pt x="139" y="727"/>
                    <a:pt x="139" y="865"/>
                    <a:pt x="139" y="1003"/>
                  </a:cubicBezTo>
                  <a:lnTo>
                    <a:pt x="139" y="3181"/>
                  </a:lnTo>
                  <a:lnTo>
                    <a:pt x="588" y="3181"/>
                  </a:lnTo>
                  <a:cubicBezTo>
                    <a:pt x="588" y="2870"/>
                    <a:pt x="450" y="2593"/>
                    <a:pt x="450" y="2455"/>
                  </a:cubicBezTo>
                  <a:lnTo>
                    <a:pt x="450" y="2006"/>
                  </a:lnTo>
                  <a:lnTo>
                    <a:pt x="450" y="1867"/>
                  </a:lnTo>
                  <a:lnTo>
                    <a:pt x="450" y="1003"/>
                  </a:lnTo>
                  <a:lnTo>
                    <a:pt x="450" y="1"/>
                  </a:ln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8"/>
            <p:cNvSpPr/>
            <p:nvPr/>
          </p:nvSpPr>
          <p:spPr>
            <a:xfrm>
              <a:off x="4149235" y="3333997"/>
              <a:ext cx="20492" cy="106162"/>
            </a:xfrm>
            <a:custGeom>
              <a:avLst/>
              <a:gdLst/>
              <a:ahLst/>
              <a:cxnLst/>
              <a:rect l="l" t="t" r="r" b="b"/>
              <a:pathLst>
                <a:path w="1141" h="5911" extrusionOk="0">
                  <a:moveTo>
                    <a:pt x="1003" y="0"/>
                  </a:moveTo>
                  <a:lnTo>
                    <a:pt x="864" y="139"/>
                  </a:lnTo>
                  <a:cubicBezTo>
                    <a:pt x="864" y="277"/>
                    <a:pt x="726" y="277"/>
                    <a:pt x="726" y="415"/>
                  </a:cubicBezTo>
                  <a:cubicBezTo>
                    <a:pt x="415" y="726"/>
                    <a:pt x="277" y="1003"/>
                    <a:pt x="138" y="1279"/>
                  </a:cubicBezTo>
                  <a:cubicBezTo>
                    <a:pt x="138" y="1417"/>
                    <a:pt x="138" y="1590"/>
                    <a:pt x="0" y="1729"/>
                  </a:cubicBezTo>
                  <a:lnTo>
                    <a:pt x="0" y="3733"/>
                  </a:lnTo>
                  <a:cubicBezTo>
                    <a:pt x="0" y="4459"/>
                    <a:pt x="0" y="5185"/>
                    <a:pt x="138" y="5911"/>
                  </a:cubicBezTo>
                  <a:lnTo>
                    <a:pt x="1141" y="5911"/>
                  </a:lnTo>
                  <a:lnTo>
                    <a:pt x="1141" y="5738"/>
                  </a:lnTo>
                  <a:cubicBezTo>
                    <a:pt x="1141" y="5323"/>
                    <a:pt x="1141" y="4874"/>
                    <a:pt x="1003" y="4459"/>
                  </a:cubicBezTo>
                  <a:cubicBezTo>
                    <a:pt x="1003" y="3007"/>
                    <a:pt x="864" y="1417"/>
                    <a:pt x="1003"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8"/>
            <p:cNvSpPr/>
            <p:nvPr/>
          </p:nvSpPr>
          <p:spPr>
            <a:xfrm>
              <a:off x="4180270" y="3300466"/>
              <a:ext cx="18014" cy="139693"/>
            </a:xfrm>
            <a:custGeom>
              <a:avLst/>
              <a:gdLst/>
              <a:ahLst/>
              <a:cxnLst/>
              <a:rect l="l" t="t" r="r" b="b"/>
              <a:pathLst>
                <a:path w="1003" h="7778" extrusionOk="0">
                  <a:moveTo>
                    <a:pt x="726" y="1"/>
                  </a:moveTo>
                  <a:cubicBezTo>
                    <a:pt x="554" y="277"/>
                    <a:pt x="277" y="554"/>
                    <a:pt x="0" y="865"/>
                  </a:cubicBezTo>
                  <a:cubicBezTo>
                    <a:pt x="139" y="1003"/>
                    <a:pt x="277" y="1141"/>
                    <a:pt x="139" y="1141"/>
                  </a:cubicBezTo>
                  <a:lnTo>
                    <a:pt x="139" y="3596"/>
                  </a:lnTo>
                  <a:lnTo>
                    <a:pt x="139" y="6326"/>
                  </a:lnTo>
                  <a:lnTo>
                    <a:pt x="139" y="6464"/>
                  </a:lnTo>
                  <a:cubicBezTo>
                    <a:pt x="277" y="6914"/>
                    <a:pt x="277" y="7329"/>
                    <a:pt x="277" y="7778"/>
                  </a:cubicBezTo>
                  <a:lnTo>
                    <a:pt x="1003" y="7778"/>
                  </a:lnTo>
                  <a:lnTo>
                    <a:pt x="1003" y="7605"/>
                  </a:lnTo>
                  <a:cubicBezTo>
                    <a:pt x="865" y="7329"/>
                    <a:pt x="865" y="7052"/>
                    <a:pt x="865" y="6741"/>
                  </a:cubicBezTo>
                  <a:lnTo>
                    <a:pt x="865" y="6603"/>
                  </a:lnTo>
                  <a:lnTo>
                    <a:pt x="865" y="5600"/>
                  </a:lnTo>
                  <a:lnTo>
                    <a:pt x="865" y="5462"/>
                  </a:lnTo>
                  <a:cubicBezTo>
                    <a:pt x="726" y="5186"/>
                    <a:pt x="726" y="4874"/>
                    <a:pt x="726" y="4598"/>
                  </a:cubicBezTo>
                  <a:lnTo>
                    <a:pt x="726" y="4460"/>
                  </a:lnTo>
                  <a:lnTo>
                    <a:pt x="726" y="3734"/>
                  </a:lnTo>
                  <a:lnTo>
                    <a:pt x="726" y="3457"/>
                  </a:lnTo>
                  <a:lnTo>
                    <a:pt x="726" y="2870"/>
                  </a:lnTo>
                  <a:lnTo>
                    <a:pt x="726" y="2593"/>
                  </a:lnTo>
                  <a:lnTo>
                    <a:pt x="726" y="2006"/>
                  </a:lnTo>
                  <a:lnTo>
                    <a:pt x="726" y="1729"/>
                  </a:lnTo>
                  <a:lnTo>
                    <a:pt x="726" y="1280"/>
                  </a:lnTo>
                  <a:lnTo>
                    <a:pt x="726" y="1"/>
                  </a:ln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8"/>
            <p:cNvSpPr/>
            <p:nvPr/>
          </p:nvSpPr>
          <p:spPr>
            <a:xfrm>
              <a:off x="4205719" y="3266324"/>
              <a:ext cx="21121" cy="173835"/>
            </a:xfrm>
            <a:custGeom>
              <a:avLst/>
              <a:gdLst/>
              <a:ahLst/>
              <a:cxnLst/>
              <a:rect l="l" t="t" r="r" b="b"/>
              <a:pathLst>
                <a:path w="1176" h="9679" extrusionOk="0">
                  <a:moveTo>
                    <a:pt x="1176" y="1"/>
                  </a:moveTo>
                  <a:cubicBezTo>
                    <a:pt x="1038" y="173"/>
                    <a:pt x="865" y="312"/>
                    <a:pt x="727" y="312"/>
                  </a:cubicBezTo>
                  <a:cubicBezTo>
                    <a:pt x="727" y="450"/>
                    <a:pt x="588" y="588"/>
                    <a:pt x="450" y="727"/>
                  </a:cubicBezTo>
                  <a:cubicBezTo>
                    <a:pt x="312" y="727"/>
                    <a:pt x="312" y="865"/>
                    <a:pt x="173" y="1038"/>
                  </a:cubicBezTo>
                  <a:cubicBezTo>
                    <a:pt x="173" y="1038"/>
                    <a:pt x="312" y="1176"/>
                    <a:pt x="312" y="1314"/>
                  </a:cubicBezTo>
                  <a:cubicBezTo>
                    <a:pt x="1" y="3630"/>
                    <a:pt x="173" y="6222"/>
                    <a:pt x="450" y="9679"/>
                  </a:cubicBezTo>
                  <a:lnTo>
                    <a:pt x="727" y="9679"/>
                  </a:lnTo>
                  <a:cubicBezTo>
                    <a:pt x="727" y="6637"/>
                    <a:pt x="727" y="3319"/>
                    <a:pt x="1176" y="173"/>
                  </a:cubicBezTo>
                  <a:lnTo>
                    <a:pt x="1176" y="1"/>
                  </a:ln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8"/>
            <p:cNvSpPr/>
            <p:nvPr/>
          </p:nvSpPr>
          <p:spPr>
            <a:xfrm>
              <a:off x="4234275" y="3305441"/>
              <a:ext cx="21121" cy="134718"/>
            </a:xfrm>
            <a:custGeom>
              <a:avLst/>
              <a:gdLst/>
              <a:ahLst/>
              <a:cxnLst/>
              <a:rect l="l" t="t" r="r" b="b"/>
              <a:pathLst>
                <a:path w="1176" h="7501" extrusionOk="0">
                  <a:moveTo>
                    <a:pt x="139" y="0"/>
                  </a:moveTo>
                  <a:cubicBezTo>
                    <a:pt x="1" y="2316"/>
                    <a:pt x="1" y="4597"/>
                    <a:pt x="1" y="7501"/>
                  </a:cubicBezTo>
                  <a:lnTo>
                    <a:pt x="1003" y="7501"/>
                  </a:lnTo>
                  <a:lnTo>
                    <a:pt x="1003" y="5323"/>
                  </a:lnTo>
                  <a:lnTo>
                    <a:pt x="1003" y="5185"/>
                  </a:lnTo>
                  <a:cubicBezTo>
                    <a:pt x="1176" y="4321"/>
                    <a:pt x="1176" y="3457"/>
                    <a:pt x="1176" y="2593"/>
                  </a:cubicBezTo>
                  <a:lnTo>
                    <a:pt x="1176" y="2454"/>
                  </a:lnTo>
                  <a:lnTo>
                    <a:pt x="1176" y="2316"/>
                  </a:lnTo>
                  <a:cubicBezTo>
                    <a:pt x="865" y="1590"/>
                    <a:pt x="588" y="864"/>
                    <a:pt x="312" y="0"/>
                  </a:cubicBezTo>
                  <a:close/>
                </a:path>
              </a:pathLst>
            </a:custGeom>
            <a:solidFill>
              <a:srgbClr val="E7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0" name="Google Shape;1120;p8"/>
          <p:cNvGrpSpPr/>
          <p:nvPr/>
        </p:nvGrpSpPr>
        <p:grpSpPr>
          <a:xfrm>
            <a:off x="4962235" y="3203317"/>
            <a:ext cx="1096430" cy="1330225"/>
            <a:chOff x="5788869" y="3127462"/>
            <a:chExt cx="1209253" cy="1467268"/>
          </a:xfrm>
        </p:grpSpPr>
        <p:sp>
          <p:nvSpPr>
            <p:cNvPr id="1121" name="Google Shape;1121;p8"/>
            <p:cNvSpPr/>
            <p:nvPr/>
          </p:nvSpPr>
          <p:spPr>
            <a:xfrm>
              <a:off x="6186779" y="3898009"/>
              <a:ext cx="289682" cy="397932"/>
            </a:xfrm>
            <a:custGeom>
              <a:avLst/>
              <a:gdLst/>
              <a:ahLst/>
              <a:cxnLst/>
              <a:rect l="l" t="t" r="r" b="b"/>
              <a:pathLst>
                <a:path w="14242" h="19564" extrusionOk="0">
                  <a:moveTo>
                    <a:pt x="277" y="0"/>
                  </a:moveTo>
                  <a:cubicBezTo>
                    <a:pt x="277" y="726"/>
                    <a:pt x="139" y="1417"/>
                    <a:pt x="0" y="2143"/>
                  </a:cubicBezTo>
                  <a:cubicBezTo>
                    <a:pt x="1729" y="5323"/>
                    <a:pt x="3733" y="8192"/>
                    <a:pt x="5911" y="11095"/>
                  </a:cubicBezTo>
                  <a:cubicBezTo>
                    <a:pt x="7916" y="13515"/>
                    <a:pt x="9921" y="15969"/>
                    <a:pt x="11822" y="18423"/>
                  </a:cubicBezTo>
                  <a:cubicBezTo>
                    <a:pt x="12686" y="18873"/>
                    <a:pt x="13377" y="19149"/>
                    <a:pt x="14241" y="19564"/>
                  </a:cubicBezTo>
                  <a:cubicBezTo>
                    <a:pt x="13965" y="19011"/>
                    <a:pt x="13550" y="18423"/>
                    <a:pt x="13101" y="17836"/>
                  </a:cubicBezTo>
                  <a:cubicBezTo>
                    <a:pt x="12962" y="17559"/>
                    <a:pt x="12686" y="17283"/>
                    <a:pt x="12375" y="16833"/>
                  </a:cubicBezTo>
                  <a:cubicBezTo>
                    <a:pt x="10785" y="14690"/>
                    <a:pt x="9056" y="12374"/>
                    <a:pt x="7501" y="10058"/>
                  </a:cubicBezTo>
                  <a:cubicBezTo>
                    <a:pt x="7052" y="9505"/>
                    <a:pt x="6637" y="8918"/>
                    <a:pt x="6326" y="8330"/>
                  </a:cubicBezTo>
                  <a:cubicBezTo>
                    <a:pt x="6187" y="8192"/>
                    <a:pt x="6187" y="8192"/>
                    <a:pt x="6049" y="8054"/>
                  </a:cubicBezTo>
                  <a:cubicBezTo>
                    <a:pt x="4183" y="5323"/>
                    <a:pt x="2316" y="2592"/>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8"/>
            <p:cNvSpPr/>
            <p:nvPr/>
          </p:nvSpPr>
          <p:spPr>
            <a:xfrm>
              <a:off x="6001871" y="4199605"/>
              <a:ext cx="847202" cy="395125"/>
            </a:xfrm>
            <a:custGeom>
              <a:avLst/>
              <a:gdLst/>
              <a:ahLst/>
              <a:cxnLst/>
              <a:rect l="l" t="t" r="r" b="b"/>
              <a:pathLst>
                <a:path w="41652" h="19426" extrusionOk="0">
                  <a:moveTo>
                    <a:pt x="1" y="0"/>
                  </a:moveTo>
                  <a:cubicBezTo>
                    <a:pt x="312" y="415"/>
                    <a:pt x="450" y="865"/>
                    <a:pt x="727" y="1279"/>
                  </a:cubicBezTo>
                  <a:cubicBezTo>
                    <a:pt x="1729" y="3008"/>
                    <a:pt x="3181" y="4459"/>
                    <a:pt x="4909" y="5462"/>
                  </a:cubicBezTo>
                  <a:cubicBezTo>
                    <a:pt x="5911" y="6188"/>
                    <a:pt x="7087" y="6775"/>
                    <a:pt x="8089" y="7328"/>
                  </a:cubicBezTo>
                  <a:cubicBezTo>
                    <a:pt x="9368" y="8054"/>
                    <a:pt x="10681" y="8642"/>
                    <a:pt x="12098" y="9368"/>
                  </a:cubicBezTo>
                  <a:cubicBezTo>
                    <a:pt x="14553" y="10508"/>
                    <a:pt x="17145" y="11649"/>
                    <a:pt x="19737" y="12824"/>
                  </a:cubicBezTo>
                  <a:cubicBezTo>
                    <a:pt x="23056" y="14241"/>
                    <a:pt x="26236" y="15416"/>
                    <a:pt x="29554" y="16557"/>
                  </a:cubicBezTo>
                  <a:cubicBezTo>
                    <a:pt x="31282" y="17145"/>
                    <a:pt x="32838" y="17698"/>
                    <a:pt x="34566" y="18147"/>
                  </a:cubicBezTo>
                  <a:cubicBezTo>
                    <a:pt x="36156" y="18735"/>
                    <a:pt x="37884" y="19149"/>
                    <a:pt x="39612" y="19426"/>
                  </a:cubicBezTo>
                  <a:cubicBezTo>
                    <a:pt x="40615" y="19426"/>
                    <a:pt x="41479" y="18562"/>
                    <a:pt x="41652" y="17559"/>
                  </a:cubicBezTo>
                  <a:cubicBezTo>
                    <a:pt x="41652" y="17145"/>
                    <a:pt x="41479" y="16557"/>
                    <a:pt x="41064" y="16281"/>
                  </a:cubicBezTo>
                  <a:cubicBezTo>
                    <a:pt x="40788" y="15831"/>
                    <a:pt x="40338" y="15693"/>
                    <a:pt x="39751" y="15555"/>
                  </a:cubicBezTo>
                  <a:lnTo>
                    <a:pt x="39612" y="15555"/>
                  </a:lnTo>
                  <a:cubicBezTo>
                    <a:pt x="40062" y="16142"/>
                    <a:pt x="40338" y="16695"/>
                    <a:pt x="40788" y="17421"/>
                  </a:cubicBezTo>
                  <a:cubicBezTo>
                    <a:pt x="40926" y="17559"/>
                    <a:pt x="40788" y="17871"/>
                    <a:pt x="40615" y="18009"/>
                  </a:cubicBezTo>
                  <a:lnTo>
                    <a:pt x="40476" y="18009"/>
                  </a:lnTo>
                  <a:cubicBezTo>
                    <a:pt x="40476" y="18107"/>
                    <a:pt x="40338" y="18204"/>
                    <a:pt x="40208" y="18204"/>
                  </a:cubicBezTo>
                  <a:cubicBezTo>
                    <a:pt x="40155" y="18204"/>
                    <a:pt x="40102" y="18188"/>
                    <a:pt x="40062" y="18147"/>
                  </a:cubicBezTo>
                  <a:cubicBezTo>
                    <a:pt x="38333" y="17559"/>
                    <a:pt x="36605" y="17006"/>
                    <a:pt x="34877" y="16281"/>
                  </a:cubicBezTo>
                  <a:cubicBezTo>
                    <a:pt x="32146" y="15278"/>
                    <a:pt x="29381" y="14414"/>
                    <a:pt x="26789" y="13377"/>
                  </a:cubicBezTo>
                  <a:cubicBezTo>
                    <a:pt x="25372" y="12962"/>
                    <a:pt x="24058" y="12375"/>
                    <a:pt x="22779" y="11649"/>
                  </a:cubicBezTo>
                  <a:cubicBezTo>
                    <a:pt x="21466" y="11096"/>
                    <a:pt x="20187" y="10508"/>
                    <a:pt x="18873" y="9782"/>
                  </a:cubicBezTo>
                  <a:cubicBezTo>
                    <a:pt x="15555" y="8365"/>
                    <a:pt x="12098" y="6775"/>
                    <a:pt x="8815" y="5185"/>
                  </a:cubicBezTo>
                  <a:cubicBezTo>
                    <a:pt x="5773" y="3733"/>
                    <a:pt x="2766" y="2143"/>
                    <a:pt x="174" y="139"/>
                  </a:cubicBezTo>
                  <a:lnTo>
                    <a:pt x="1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8"/>
            <p:cNvSpPr/>
            <p:nvPr/>
          </p:nvSpPr>
          <p:spPr>
            <a:xfrm>
              <a:off x="5981491" y="3625214"/>
              <a:ext cx="155398" cy="568788"/>
            </a:xfrm>
            <a:custGeom>
              <a:avLst/>
              <a:gdLst/>
              <a:ahLst/>
              <a:cxnLst/>
              <a:rect l="l" t="t" r="r" b="b"/>
              <a:pathLst>
                <a:path w="7640" h="27964" extrusionOk="0">
                  <a:moveTo>
                    <a:pt x="7052" y="1"/>
                  </a:moveTo>
                  <a:cubicBezTo>
                    <a:pt x="6187" y="1"/>
                    <a:pt x="5323" y="450"/>
                    <a:pt x="5185" y="1314"/>
                  </a:cubicBezTo>
                  <a:cubicBezTo>
                    <a:pt x="4044" y="5047"/>
                    <a:pt x="2731" y="8642"/>
                    <a:pt x="1729" y="12237"/>
                  </a:cubicBezTo>
                  <a:cubicBezTo>
                    <a:pt x="1176" y="14276"/>
                    <a:pt x="588" y="16419"/>
                    <a:pt x="311" y="18459"/>
                  </a:cubicBezTo>
                  <a:cubicBezTo>
                    <a:pt x="0" y="20463"/>
                    <a:pt x="0" y="22468"/>
                    <a:pt x="139" y="24507"/>
                  </a:cubicBezTo>
                  <a:cubicBezTo>
                    <a:pt x="311" y="25648"/>
                    <a:pt x="450" y="26789"/>
                    <a:pt x="864" y="27964"/>
                  </a:cubicBezTo>
                  <a:cubicBezTo>
                    <a:pt x="1176" y="25199"/>
                    <a:pt x="1590" y="22606"/>
                    <a:pt x="2040" y="20014"/>
                  </a:cubicBezTo>
                  <a:cubicBezTo>
                    <a:pt x="2593" y="16281"/>
                    <a:pt x="3457" y="12548"/>
                    <a:pt x="4183" y="8953"/>
                  </a:cubicBezTo>
                  <a:cubicBezTo>
                    <a:pt x="4459" y="8089"/>
                    <a:pt x="4632" y="7225"/>
                    <a:pt x="4770" y="6361"/>
                  </a:cubicBezTo>
                  <a:cubicBezTo>
                    <a:pt x="4909" y="5635"/>
                    <a:pt x="5047" y="4909"/>
                    <a:pt x="5185" y="4321"/>
                  </a:cubicBezTo>
                  <a:cubicBezTo>
                    <a:pt x="5323" y="3596"/>
                    <a:pt x="5634" y="2904"/>
                    <a:pt x="5773" y="2178"/>
                  </a:cubicBezTo>
                  <a:cubicBezTo>
                    <a:pt x="5911" y="1867"/>
                    <a:pt x="6049" y="1453"/>
                    <a:pt x="6187" y="1176"/>
                  </a:cubicBezTo>
                  <a:cubicBezTo>
                    <a:pt x="6360" y="865"/>
                    <a:pt x="6637" y="588"/>
                    <a:pt x="6775" y="312"/>
                  </a:cubicBezTo>
                  <a:cubicBezTo>
                    <a:pt x="6775" y="312"/>
                    <a:pt x="6913" y="139"/>
                    <a:pt x="7052" y="139"/>
                  </a:cubicBezTo>
                  <a:cubicBezTo>
                    <a:pt x="7224" y="139"/>
                    <a:pt x="7363" y="312"/>
                    <a:pt x="7363" y="312"/>
                  </a:cubicBezTo>
                  <a:lnTo>
                    <a:pt x="7501" y="312"/>
                  </a:lnTo>
                  <a:cubicBezTo>
                    <a:pt x="7501" y="450"/>
                    <a:pt x="7639" y="450"/>
                    <a:pt x="7639" y="450"/>
                  </a:cubicBezTo>
                  <a:cubicBezTo>
                    <a:pt x="7363" y="139"/>
                    <a:pt x="7052" y="1"/>
                    <a:pt x="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8"/>
            <p:cNvSpPr/>
            <p:nvPr/>
          </p:nvSpPr>
          <p:spPr>
            <a:xfrm>
              <a:off x="6787165" y="4539175"/>
              <a:ext cx="2848" cy="2827"/>
            </a:xfrm>
            <a:custGeom>
              <a:avLst/>
              <a:gdLst/>
              <a:ahLst/>
              <a:cxnLst/>
              <a:rect l="l" t="t" r="r" b="b"/>
              <a:pathLst>
                <a:path w="140" h="139" extrusionOk="0">
                  <a:moveTo>
                    <a:pt x="1" y="0"/>
                  </a:moveTo>
                  <a:cubicBezTo>
                    <a:pt x="1" y="139"/>
                    <a:pt x="139" y="139"/>
                    <a:pt x="139" y="139"/>
                  </a:cubicBezTo>
                  <a:lnTo>
                    <a:pt x="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8"/>
            <p:cNvSpPr/>
            <p:nvPr/>
          </p:nvSpPr>
          <p:spPr>
            <a:xfrm>
              <a:off x="6136865" y="3751055"/>
              <a:ext cx="52742" cy="52762"/>
            </a:xfrm>
            <a:custGeom>
              <a:avLst/>
              <a:gdLst/>
              <a:ahLst/>
              <a:cxnLst/>
              <a:rect l="l" t="t" r="r" b="b"/>
              <a:pathLst>
                <a:path w="2593" h="2594" extrusionOk="0">
                  <a:moveTo>
                    <a:pt x="1590" y="1"/>
                  </a:moveTo>
                  <a:cubicBezTo>
                    <a:pt x="1452" y="1"/>
                    <a:pt x="1452" y="174"/>
                    <a:pt x="1314" y="174"/>
                  </a:cubicBezTo>
                  <a:cubicBezTo>
                    <a:pt x="1141" y="174"/>
                    <a:pt x="1003" y="174"/>
                    <a:pt x="864" y="312"/>
                  </a:cubicBezTo>
                  <a:cubicBezTo>
                    <a:pt x="726" y="312"/>
                    <a:pt x="588" y="450"/>
                    <a:pt x="450" y="589"/>
                  </a:cubicBezTo>
                  <a:lnTo>
                    <a:pt x="138" y="865"/>
                  </a:lnTo>
                  <a:cubicBezTo>
                    <a:pt x="138" y="1038"/>
                    <a:pt x="138" y="1038"/>
                    <a:pt x="0" y="1176"/>
                  </a:cubicBezTo>
                  <a:lnTo>
                    <a:pt x="0" y="1453"/>
                  </a:lnTo>
                  <a:lnTo>
                    <a:pt x="0" y="1729"/>
                  </a:lnTo>
                  <a:lnTo>
                    <a:pt x="138" y="1902"/>
                  </a:lnTo>
                  <a:cubicBezTo>
                    <a:pt x="138" y="2040"/>
                    <a:pt x="277" y="2040"/>
                    <a:pt x="277" y="2179"/>
                  </a:cubicBezTo>
                  <a:lnTo>
                    <a:pt x="588" y="2455"/>
                  </a:lnTo>
                  <a:lnTo>
                    <a:pt x="864" y="2455"/>
                  </a:lnTo>
                  <a:cubicBezTo>
                    <a:pt x="864" y="2593"/>
                    <a:pt x="1003" y="2593"/>
                    <a:pt x="1141" y="2593"/>
                  </a:cubicBezTo>
                  <a:cubicBezTo>
                    <a:pt x="1141" y="2593"/>
                    <a:pt x="1314" y="2593"/>
                    <a:pt x="1452" y="2455"/>
                  </a:cubicBezTo>
                  <a:lnTo>
                    <a:pt x="1728" y="2455"/>
                  </a:lnTo>
                  <a:cubicBezTo>
                    <a:pt x="1867" y="2317"/>
                    <a:pt x="1867" y="2317"/>
                    <a:pt x="2005" y="2179"/>
                  </a:cubicBezTo>
                  <a:cubicBezTo>
                    <a:pt x="2178" y="2040"/>
                    <a:pt x="2178" y="2040"/>
                    <a:pt x="2316" y="1902"/>
                  </a:cubicBezTo>
                  <a:cubicBezTo>
                    <a:pt x="2454" y="1729"/>
                    <a:pt x="2454" y="1591"/>
                    <a:pt x="2454" y="1453"/>
                  </a:cubicBezTo>
                  <a:cubicBezTo>
                    <a:pt x="2593" y="1314"/>
                    <a:pt x="2593" y="1176"/>
                    <a:pt x="2593" y="1038"/>
                  </a:cubicBezTo>
                  <a:lnTo>
                    <a:pt x="2593" y="865"/>
                  </a:lnTo>
                  <a:cubicBezTo>
                    <a:pt x="2593" y="727"/>
                    <a:pt x="2454" y="727"/>
                    <a:pt x="2454" y="727"/>
                  </a:cubicBezTo>
                  <a:lnTo>
                    <a:pt x="2454" y="589"/>
                  </a:lnTo>
                  <a:lnTo>
                    <a:pt x="2316" y="450"/>
                  </a:lnTo>
                  <a:cubicBezTo>
                    <a:pt x="2316" y="312"/>
                    <a:pt x="2178" y="312"/>
                    <a:pt x="2178" y="174"/>
                  </a:cubicBezTo>
                  <a:lnTo>
                    <a:pt x="1867" y="174"/>
                  </a:lnTo>
                  <a:cubicBezTo>
                    <a:pt x="1728" y="174"/>
                    <a:pt x="1728" y="1"/>
                    <a:pt x="1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8"/>
            <p:cNvSpPr/>
            <p:nvPr/>
          </p:nvSpPr>
          <p:spPr>
            <a:xfrm>
              <a:off x="6209966" y="3698335"/>
              <a:ext cx="29554" cy="32361"/>
            </a:xfrm>
            <a:custGeom>
              <a:avLst/>
              <a:gdLst/>
              <a:ahLst/>
              <a:cxnLst/>
              <a:rect l="l" t="t" r="r" b="b"/>
              <a:pathLst>
                <a:path w="1453" h="1591" extrusionOk="0">
                  <a:moveTo>
                    <a:pt x="1" y="1"/>
                  </a:moveTo>
                  <a:cubicBezTo>
                    <a:pt x="589" y="450"/>
                    <a:pt x="1003" y="1038"/>
                    <a:pt x="1453" y="1591"/>
                  </a:cubicBezTo>
                  <a:cubicBezTo>
                    <a:pt x="1314" y="1176"/>
                    <a:pt x="1176" y="726"/>
                    <a:pt x="865" y="450"/>
                  </a:cubicBezTo>
                  <a:cubicBezTo>
                    <a:pt x="727" y="312"/>
                    <a:pt x="450"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8"/>
            <p:cNvSpPr/>
            <p:nvPr/>
          </p:nvSpPr>
          <p:spPr>
            <a:xfrm>
              <a:off x="6470802" y="3311658"/>
              <a:ext cx="331156" cy="305161"/>
            </a:xfrm>
            <a:custGeom>
              <a:avLst/>
              <a:gdLst/>
              <a:ahLst/>
              <a:cxnLst/>
              <a:rect l="l" t="t" r="r" b="b"/>
              <a:pathLst>
                <a:path w="16281" h="15003" extrusionOk="0">
                  <a:moveTo>
                    <a:pt x="4183" y="1"/>
                  </a:moveTo>
                  <a:cubicBezTo>
                    <a:pt x="3457" y="1"/>
                    <a:pt x="2870" y="174"/>
                    <a:pt x="2178" y="312"/>
                  </a:cubicBezTo>
                  <a:cubicBezTo>
                    <a:pt x="1729" y="450"/>
                    <a:pt x="1314" y="588"/>
                    <a:pt x="865" y="865"/>
                  </a:cubicBezTo>
                  <a:cubicBezTo>
                    <a:pt x="588" y="1038"/>
                    <a:pt x="277" y="1176"/>
                    <a:pt x="1" y="1453"/>
                  </a:cubicBezTo>
                  <a:cubicBezTo>
                    <a:pt x="588" y="1902"/>
                    <a:pt x="1141" y="2455"/>
                    <a:pt x="1729" y="2904"/>
                  </a:cubicBezTo>
                  <a:cubicBezTo>
                    <a:pt x="2455" y="2766"/>
                    <a:pt x="3319" y="2593"/>
                    <a:pt x="4045" y="2455"/>
                  </a:cubicBezTo>
                  <a:cubicBezTo>
                    <a:pt x="5047" y="2455"/>
                    <a:pt x="5911" y="2455"/>
                    <a:pt x="6914" y="2593"/>
                  </a:cubicBezTo>
                  <a:cubicBezTo>
                    <a:pt x="7778" y="2904"/>
                    <a:pt x="8642" y="3043"/>
                    <a:pt x="9368" y="3457"/>
                  </a:cubicBezTo>
                  <a:cubicBezTo>
                    <a:pt x="10094" y="3907"/>
                    <a:pt x="10820" y="4321"/>
                    <a:pt x="11511" y="4771"/>
                  </a:cubicBezTo>
                  <a:cubicBezTo>
                    <a:pt x="12098" y="5358"/>
                    <a:pt x="12686" y="5911"/>
                    <a:pt x="13101" y="6637"/>
                  </a:cubicBezTo>
                  <a:cubicBezTo>
                    <a:pt x="13550" y="7363"/>
                    <a:pt x="13827" y="8089"/>
                    <a:pt x="14103" y="8815"/>
                  </a:cubicBezTo>
                  <a:cubicBezTo>
                    <a:pt x="14414" y="9506"/>
                    <a:pt x="14691" y="10370"/>
                    <a:pt x="14691" y="11234"/>
                  </a:cubicBezTo>
                  <a:cubicBezTo>
                    <a:pt x="14691" y="12271"/>
                    <a:pt x="14691" y="13274"/>
                    <a:pt x="14553" y="14276"/>
                  </a:cubicBezTo>
                  <a:cubicBezTo>
                    <a:pt x="14553" y="14276"/>
                    <a:pt x="14553" y="14414"/>
                    <a:pt x="14414" y="14414"/>
                  </a:cubicBezTo>
                  <a:lnTo>
                    <a:pt x="14414" y="14553"/>
                  </a:lnTo>
                  <a:cubicBezTo>
                    <a:pt x="14691" y="14691"/>
                    <a:pt x="14829" y="14864"/>
                    <a:pt x="14967" y="15002"/>
                  </a:cubicBezTo>
                  <a:cubicBezTo>
                    <a:pt x="15140" y="14691"/>
                    <a:pt x="15278" y="14414"/>
                    <a:pt x="15417" y="14276"/>
                  </a:cubicBezTo>
                  <a:cubicBezTo>
                    <a:pt x="15693" y="13689"/>
                    <a:pt x="15831" y="13274"/>
                    <a:pt x="16004" y="12824"/>
                  </a:cubicBezTo>
                  <a:cubicBezTo>
                    <a:pt x="16143" y="12099"/>
                    <a:pt x="16281" y="11546"/>
                    <a:pt x="16281" y="10820"/>
                  </a:cubicBezTo>
                  <a:cubicBezTo>
                    <a:pt x="16281" y="9956"/>
                    <a:pt x="16143" y="9091"/>
                    <a:pt x="15831" y="8227"/>
                  </a:cubicBezTo>
                  <a:cubicBezTo>
                    <a:pt x="15693" y="7501"/>
                    <a:pt x="15417" y="6776"/>
                    <a:pt x="15140" y="6050"/>
                  </a:cubicBezTo>
                  <a:cubicBezTo>
                    <a:pt x="14691" y="5358"/>
                    <a:pt x="14103" y="4771"/>
                    <a:pt x="13550" y="4183"/>
                  </a:cubicBezTo>
                  <a:cubicBezTo>
                    <a:pt x="12548" y="3181"/>
                    <a:pt x="11373" y="2317"/>
                    <a:pt x="10232" y="1591"/>
                  </a:cubicBezTo>
                  <a:cubicBezTo>
                    <a:pt x="9230" y="1176"/>
                    <a:pt x="8227" y="727"/>
                    <a:pt x="7190" y="450"/>
                  </a:cubicBezTo>
                  <a:cubicBezTo>
                    <a:pt x="6188" y="174"/>
                    <a:pt x="5185" y="1"/>
                    <a:pt x="4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8"/>
            <p:cNvSpPr/>
            <p:nvPr/>
          </p:nvSpPr>
          <p:spPr>
            <a:xfrm>
              <a:off x="6113658" y="3256131"/>
              <a:ext cx="884465" cy="678909"/>
            </a:xfrm>
            <a:custGeom>
              <a:avLst/>
              <a:gdLst/>
              <a:ahLst/>
              <a:cxnLst/>
              <a:rect l="l" t="t" r="r" b="b"/>
              <a:pathLst>
                <a:path w="43484" h="33378" extrusionOk="0">
                  <a:moveTo>
                    <a:pt x="1" y="0"/>
                  </a:moveTo>
                  <a:cubicBezTo>
                    <a:pt x="1" y="311"/>
                    <a:pt x="1" y="726"/>
                    <a:pt x="139" y="1003"/>
                  </a:cubicBezTo>
                  <a:cubicBezTo>
                    <a:pt x="2455" y="5323"/>
                    <a:pt x="5738" y="8953"/>
                    <a:pt x="9506" y="12236"/>
                  </a:cubicBezTo>
                  <a:cubicBezTo>
                    <a:pt x="13101" y="15416"/>
                    <a:pt x="16972" y="18285"/>
                    <a:pt x="20601" y="21465"/>
                  </a:cubicBezTo>
                  <a:cubicBezTo>
                    <a:pt x="21742" y="22329"/>
                    <a:pt x="22744" y="23332"/>
                    <a:pt x="23747" y="24507"/>
                  </a:cubicBezTo>
                  <a:cubicBezTo>
                    <a:pt x="24922" y="25786"/>
                    <a:pt x="26063" y="27099"/>
                    <a:pt x="27203" y="28240"/>
                  </a:cubicBezTo>
                  <a:cubicBezTo>
                    <a:pt x="28379" y="29519"/>
                    <a:pt x="29657" y="30556"/>
                    <a:pt x="30971" y="31558"/>
                  </a:cubicBezTo>
                  <a:cubicBezTo>
                    <a:pt x="31835" y="32284"/>
                    <a:pt x="32976" y="32837"/>
                    <a:pt x="34116" y="33148"/>
                  </a:cubicBezTo>
                  <a:cubicBezTo>
                    <a:pt x="34886" y="33310"/>
                    <a:pt x="35643" y="33377"/>
                    <a:pt x="36403" y="33377"/>
                  </a:cubicBezTo>
                  <a:cubicBezTo>
                    <a:pt x="36940" y="33377"/>
                    <a:pt x="37478" y="33344"/>
                    <a:pt x="38022" y="33286"/>
                  </a:cubicBezTo>
                  <a:cubicBezTo>
                    <a:pt x="38575" y="33286"/>
                    <a:pt x="39163" y="33148"/>
                    <a:pt x="39750" y="32975"/>
                  </a:cubicBezTo>
                  <a:cubicBezTo>
                    <a:pt x="40165" y="32837"/>
                    <a:pt x="40476" y="32699"/>
                    <a:pt x="40753" y="32560"/>
                  </a:cubicBezTo>
                  <a:cubicBezTo>
                    <a:pt x="41168" y="32422"/>
                    <a:pt x="41479" y="32284"/>
                    <a:pt x="41755" y="31973"/>
                  </a:cubicBezTo>
                  <a:cubicBezTo>
                    <a:pt x="42205" y="31696"/>
                    <a:pt x="42619" y="31247"/>
                    <a:pt x="42758" y="30694"/>
                  </a:cubicBezTo>
                  <a:cubicBezTo>
                    <a:pt x="42896" y="30383"/>
                    <a:pt x="43069" y="30106"/>
                    <a:pt x="43207" y="29830"/>
                  </a:cubicBezTo>
                  <a:cubicBezTo>
                    <a:pt x="43345" y="29380"/>
                    <a:pt x="43345" y="28966"/>
                    <a:pt x="43345" y="28516"/>
                  </a:cubicBezTo>
                  <a:cubicBezTo>
                    <a:pt x="43483" y="28240"/>
                    <a:pt x="43345" y="27963"/>
                    <a:pt x="43345" y="27652"/>
                  </a:cubicBezTo>
                  <a:cubicBezTo>
                    <a:pt x="43345" y="27237"/>
                    <a:pt x="43069" y="26788"/>
                    <a:pt x="42758" y="26512"/>
                  </a:cubicBezTo>
                  <a:cubicBezTo>
                    <a:pt x="42619" y="26235"/>
                    <a:pt x="42205" y="25924"/>
                    <a:pt x="42032" y="25786"/>
                  </a:cubicBezTo>
                  <a:cubicBezTo>
                    <a:pt x="41617" y="25509"/>
                    <a:pt x="41029" y="25371"/>
                    <a:pt x="40615" y="25060"/>
                  </a:cubicBezTo>
                  <a:lnTo>
                    <a:pt x="40165" y="25060"/>
                  </a:lnTo>
                  <a:cubicBezTo>
                    <a:pt x="40303" y="25060"/>
                    <a:pt x="40303" y="25060"/>
                    <a:pt x="40303" y="25198"/>
                  </a:cubicBezTo>
                  <a:cubicBezTo>
                    <a:pt x="41029" y="25647"/>
                    <a:pt x="41755" y="26235"/>
                    <a:pt x="42205" y="26926"/>
                  </a:cubicBezTo>
                  <a:cubicBezTo>
                    <a:pt x="42343" y="27099"/>
                    <a:pt x="42343" y="27237"/>
                    <a:pt x="42343" y="27376"/>
                  </a:cubicBezTo>
                  <a:lnTo>
                    <a:pt x="42343" y="27514"/>
                  </a:lnTo>
                  <a:cubicBezTo>
                    <a:pt x="42205" y="27514"/>
                    <a:pt x="42205" y="27652"/>
                    <a:pt x="42032" y="27790"/>
                  </a:cubicBezTo>
                  <a:cubicBezTo>
                    <a:pt x="41029" y="28827"/>
                    <a:pt x="39889" y="29519"/>
                    <a:pt x="38575" y="30383"/>
                  </a:cubicBezTo>
                  <a:cubicBezTo>
                    <a:pt x="37711" y="30970"/>
                    <a:pt x="36709" y="31420"/>
                    <a:pt x="35706" y="31973"/>
                  </a:cubicBezTo>
                  <a:lnTo>
                    <a:pt x="35568" y="31973"/>
                  </a:lnTo>
                  <a:cubicBezTo>
                    <a:pt x="35292" y="32111"/>
                    <a:pt x="34980" y="32284"/>
                    <a:pt x="34842" y="32422"/>
                  </a:cubicBezTo>
                  <a:cubicBezTo>
                    <a:pt x="34773" y="32491"/>
                    <a:pt x="34669" y="32526"/>
                    <a:pt x="34561" y="32526"/>
                  </a:cubicBezTo>
                  <a:cubicBezTo>
                    <a:pt x="34453" y="32526"/>
                    <a:pt x="34341" y="32491"/>
                    <a:pt x="34255" y="32422"/>
                  </a:cubicBezTo>
                  <a:cubicBezTo>
                    <a:pt x="33252" y="31696"/>
                    <a:pt x="32388" y="30832"/>
                    <a:pt x="31524" y="29968"/>
                  </a:cubicBezTo>
                  <a:cubicBezTo>
                    <a:pt x="30660" y="29104"/>
                    <a:pt x="29657" y="28378"/>
                    <a:pt x="28793" y="27514"/>
                  </a:cubicBezTo>
                  <a:cubicBezTo>
                    <a:pt x="26927" y="25924"/>
                    <a:pt x="25199" y="24196"/>
                    <a:pt x="23332" y="22606"/>
                  </a:cubicBezTo>
                  <a:cubicBezTo>
                    <a:pt x="22019" y="21327"/>
                    <a:pt x="20601" y="20186"/>
                    <a:pt x="19150" y="19011"/>
                  </a:cubicBezTo>
                  <a:cubicBezTo>
                    <a:pt x="18424" y="18596"/>
                    <a:pt x="17836" y="18009"/>
                    <a:pt x="17145" y="17421"/>
                  </a:cubicBezTo>
                  <a:cubicBezTo>
                    <a:pt x="16557" y="16868"/>
                    <a:pt x="15970" y="16280"/>
                    <a:pt x="15417" y="15554"/>
                  </a:cubicBezTo>
                  <a:cubicBezTo>
                    <a:pt x="14241" y="14414"/>
                    <a:pt x="13101" y="13100"/>
                    <a:pt x="11960" y="11821"/>
                  </a:cubicBezTo>
                  <a:cubicBezTo>
                    <a:pt x="10785" y="10508"/>
                    <a:pt x="9368" y="9229"/>
                    <a:pt x="8054" y="7916"/>
                  </a:cubicBezTo>
                  <a:cubicBezTo>
                    <a:pt x="8054" y="7777"/>
                    <a:pt x="8054" y="7777"/>
                    <a:pt x="7916" y="7777"/>
                  </a:cubicBezTo>
                  <a:cubicBezTo>
                    <a:pt x="7778" y="7639"/>
                    <a:pt x="7639" y="7363"/>
                    <a:pt x="7328" y="7224"/>
                  </a:cubicBezTo>
                  <a:cubicBezTo>
                    <a:pt x="6602" y="6498"/>
                    <a:pt x="5911" y="5911"/>
                    <a:pt x="5185" y="5185"/>
                  </a:cubicBezTo>
                  <a:cubicBezTo>
                    <a:pt x="3872" y="4044"/>
                    <a:pt x="2455" y="2593"/>
                    <a:pt x="1141" y="1175"/>
                  </a:cubicBezTo>
                  <a:cubicBezTo>
                    <a:pt x="865" y="726"/>
                    <a:pt x="415" y="4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8"/>
            <p:cNvSpPr/>
            <p:nvPr/>
          </p:nvSpPr>
          <p:spPr>
            <a:xfrm>
              <a:off x="6950980" y="3807315"/>
              <a:ext cx="3539" cy="5634"/>
            </a:xfrm>
            <a:custGeom>
              <a:avLst/>
              <a:gdLst/>
              <a:ahLst/>
              <a:cxnLst/>
              <a:rect l="l" t="t" r="r" b="b"/>
              <a:pathLst>
                <a:path w="174" h="277" extrusionOk="0">
                  <a:moveTo>
                    <a:pt x="1" y="0"/>
                  </a:moveTo>
                  <a:lnTo>
                    <a:pt x="1" y="138"/>
                  </a:lnTo>
                  <a:lnTo>
                    <a:pt x="1" y="277"/>
                  </a:lnTo>
                  <a:lnTo>
                    <a:pt x="173" y="138"/>
                  </a:lnTo>
                  <a:cubicBezTo>
                    <a:pt x="173" y="138"/>
                    <a:pt x="173"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8"/>
            <p:cNvSpPr/>
            <p:nvPr/>
          </p:nvSpPr>
          <p:spPr>
            <a:xfrm>
              <a:off x="6151632" y="3672320"/>
              <a:ext cx="32361" cy="35168"/>
            </a:xfrm>
            <a:custGeom>
              <a:avLst/>
              <a:gdLst/>
              <a:ahLst/>
              <a:cxnLst/>
              <a:rect l="l" t="t" r="r" b="b"/>
              <a:pathLst>
                <a:path w="1591" h="1729" extrusionOk="0">
                  <a:moveTo>
                    <a:pt x="415" y="1"/>
                  </a:moveTo>
                  <a:lnTo>
                    <a:pt x="415" y="139"/>
                  </a:lnTo>
                  <a:cubicBezTo>
                    <a:pt x="277" y="727"/>
                    <a:pt x="138" y="1280"/>
                    <a:pt x="0" y="1729"/>
                  </a:cubicBezTo>
                  <a:cubicBezTo>
                    <a:pt x="277" y="1280"/>
                    <a:pt x="864" y="1141"/>
                    <a:pt x="1452" y="1141"/>
                  </a:cubicBezTo>
                  <a:lnTo>
                    <a:pt x="1590" y="1141"/>
                  </a:lnTo>
                  <a:cubicBezTo>
                    <a:pt x="1279" y="727"/>
                    <a:pt x="864" y="415"/>
                    <a:pt x="415"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8"/>
            <p:cNvSpPr/>
            <p:nvPr/>
          </p:nvSpPr>
          <p:spPr>
            <a:xfrm>
              <a:off x="6058110" y="3754574"/>
              <a:ext cx="726280" cy="758621"/>
            </a:xfrm>
            <a:custGeom>
              <a:avLst/>
              <a:gdLst/>
              <a:ahLst/>
              <a:cxnLst/>
              <a:rect l="l" t="t" r="r" b="b"/>
              <a:pathLst>
                <a:path w="35707" h="37297" extrusionOk="0">
                  <a:moveTo>
                    <a:pt x="7190" y="4736"/>
                  </a:moveTo>
                  <a:cubicBezTo>
                    <a:pt x="7916" y="4736"/>
                    <a:pt x="8642" y="5013"/>
                    <a:pt x="8919" y="5739"/>
                  </a:cubicBezTo>
                  <a:cubicBezTo>
                    <a:pt x="9921" y="7916"/>
                    <a:pt x="11062" y="9921"/>
                    <a:pt x="12375" y="11787"/>
                  </a:cubicBezTo>
                  <a:cubicBezTo>
                    <a:pt x="15832" y="16834"/>
                    <a:pt x="20014" y="21293"/>
                    <a:pt x="23471" y="26339"/>
                  </a:cubicBezTo>
                  <a:cubicBezTo>
                    <a:pt x="23747" y="26789"/>
                    <a:pt x="23747" y="27480"/>
                    <a:pt x="23609" y="27929"/>
                  </a:cubicBezTo>
                  <a:cubicBezTo>
                    <a:pt x="23471" y="28344"/>
                    <a:pt x="23021" y="28793"/>
                    <a:pt x="22607" y="28932"/>
                  </a:cubicBezTo>
                  <a:cubicBezTo>
                    <a:pt x="22343" y="29094"/>
                    <a:pt x="22044" y="29161"/>
                    <a:pt x="21752" y="29161"/>
                  </a:cubicBezTo>
                  <a:cubicBezTo>
                    <a:pt x="21545" y="29161"/>
                    <a:pt x="21341" y="29127"/>
                    <a:pt x="21155" y="29070"/>
                  </a:cubicBezTo>
                  <a:cubicBezTo>
                    <a:pt x="20567" y="28932"/>
                    <a:pt x="20291" y="28655"/>
                    <a:pt x="20014" y="28206"/>
                  </a:cubicBezTo>
                  <a:lnTo>
                    <a:pt x="20014" y="27929"/>
                  </a:lnTo>
                  <a:cubicBezTo>
                    <a:pt x="19703" y="27653"/>
                    <a:pt x="19427" y="27342"/>
                    <a:pt x="19150" y="26927"/>
                  </a:cubicBezTo>
                  <a:cubicBezTo>
                    <a:pt x="18424" y="26616"/>
                    <a:pt x="17837" y="26339"/>
                    <a:pt x="17111" y="25925"/>
                  </a:cubicBezTo>
                  <a:cubicBezTo>
                    <a:pt x="15555" y="25199"/>
                    <a:pt x="14103" y="24473"/>
                    <a:pt x="12652" y="23747"/>
                  </a:cubicBezTo>
                  <a:cubicBezTo>
                    <a:pt x="9645" y="22157"/>
                    <a:pt x="6603" y="20740"/>
                    <a:pt x="3734" y="19150"/>
                  </a:cubicBezTo>
                  <a:cubicBezTo>
                    <a:pt x="3734" y="19150"/>
                    <a:pt x="3734" y="19012"/>
                    <a:pt x="3596" y="19012"/>
                  </a:cubicBezTo>
                  <a:cubicBezTo>
                    <a:pt x="3596" y="18839"/>
                    <a:pt x="3457" y="18700"/>
                    <a:pt x="3457" y="18562"/>
                  </a:cubicBezTo>
                  <a:cubicBezTo>
                    <a:pt x="3596" y="17975"/>
                    <a:pt x="3734" y="17560"/>
                    <a:pt x="3734" y="17110"/>
                  </a:cubicBezTo>
                  <a:cubicBezTo>
                    <a:pt x="3872" y="16696"/>
                    <a:pt x="4010" y="16246"/>
                    <a:pt x="4010" y="15832"/>
                  </a:cubicBezTo>
                  <a:cubicBezTo>
                    <a:pt x="4322" y="14967"/>
                    <a:pt x="4460" y="13965"/>
                    <a:pt x="4736" y="13101"/>
                  </a:cubicBezTo>
                  <a:cubicBezTo>
                    <a:pt x="5013" y="11373"/>
                    <a:pt x="5462" y="9644"/>
                    <a:pt x="5600" y="7778"/>
                  </a:cubicBezTo>
                  <a:lnTo>
                    <a:pt x="5600" y="7467"/>
                  </a:lnTo>
                  <a:cubicBezTo>
                    <a:pt x="5186" y="6603"/>
                    <a:pt x="5462" y="5462"/>
                    <a:pt x="6326" y="4874"/>
                  </a:cubicBezTo>
                  <a:cubicBezTo>
                    <a:pt x="6603" y="4736"/>
                    <a:pt x="6914" y="4736"/>
                    <a:pt x="7190" y="4736"/>
                  </a:cubicBezTo>
                  <a:close/>
                  <a:moveTo>
                    <a:pt x="8642" y="1"/>
                  </a:moveTo>
                  <a:lnTo>
                    <a:pt x="8193" y="416"/>
                  </a:lnTo>
                  <a:cubicBezTo>
                    <a:pt x="7916" y="692"/>
                    <a:pt x="7605" y="865"/>
                    <a:pt x="7329" y="1141"/>
                  </a:cubicBezTo>
                  <a:cubicBezTo>
                    <a:pt x="7329" y="1280"/>
                    <a:pt x="7190" y="1418"/>
                    <a:pt x="7190" y="1556"/>
                  </a:cubicBezTo>
                  <a:cubicBezTo>
                    <a:pt x="7190" y="1729"/>
                    <a:pt x="7052" y="1867"/>
                    <a:pt x="7052" y="2006"/>
                  </a:cubicBezTo>
                  <a:cubicBezTo>
                    <a:pt x="6914" y="2282"/>
                    <a:pt x="6741" y="2420"/>
                    <a:pt x="6465" y="2731"/>
                  </a:cubicBezTo>
                  <a:cubicBezTo>
                    <a:pt x="6326" y="2870"/>
                    <a:pt x="6050" y="3008"/>
                    <a:pt x="5739" y="3146"/>
                  </a:cubicBezTo>
                  <a:cubicBezTo>
                    <a:pt x="5462" y="3146"/>
                    <a:pt x="5186" y="3284"/>
                    <a:pt x="4875" y="3284"/>
                  </a:cubicBezTo>
                  <a:cubicBezTo>
                    <a:pt x="4598" y="3284"/>
                    <a:pt x="4460" y="3146"/>
                    <a:pt x="4149" y="3008"/>
                  </a:cubicBezTo>
                  <a:cubicBezTo>
                    <a:pt x="3872" y="2870"/>
                    <a:pt x="3596" y="2731"/>
                    <a:pt x="3457" y="2420"/>
                  </a:cubicBezTo>
                  <a:cubicBezTo>
                    <a:pt x="3285" y="2282"/>
                    <a:pt x="3146" y="2144"/>
                    <a:pt x="3146" y="2006"/>
                  </a:cubicBezTo>
                  <a:cubicBezTo>
                    <a:pt x="3008" y="2420"/>
                    <a:pt x="2870" y="2870"/>
                    <a:pt x="2732" y="3457"/>
                  </a:cubicBezTo>
                  <a:cubicBezTo>
                    <a:pt x="1867" y="6050"/>
                    <a:pt x="1142" y="8642"/>
                    <a:pt x="554" y="11234"/>
                  </a:cubicBezTo>
                  <a:cubicBezTo>
                    <a:pt x="139" y="13239"/>
                    <a:pt x="1" y="15106"/>
                    <a:pt x="139" y="17110"/>
                  </a:cubicBezTo>
                  <a:cubicBezTo>
                    <a:pt x="139" y="17560"/>
                    <a:pt x="139" y="17975"/>
                    <a:pt x="277" y="18424"/>
                  </a:cubicBezTo>
                  <a:lnTo>
                    <a:pt x="416" y="18424"/>
                  </a:lnTo>
                  <a:cubicBezTo>
                    <a:pt x="554" y="18562"/>
                    <a:pt x="554" y="18839"/>
                    <a:pt x="416" y="19012"/>
                  </a:cubicBezTo>
                  <a:lnTo>
                    <a:pt x="416" y="19150"/>
                  </a:lnTo>
                  <a:cubicBezTo>
                    <a:pt x="416" y="19426"/>
                    <a:pt x="554" y="19703"/>
                    <a:pt x="692" y="20014"/>
                  </a:cubicBezTo>
                  <a:cubicBezTo>
                    <a:pt x="865" y="20429"/>
                    <a:pt x="1003" y="20878"/>
                    <a:pt x="1280" y="21293"/>
                  </a:cubicBezTo>
                  <a:cubicBezTo>
                    <a:pt x="1418" y="21431"/>
                    <a:pt x="1418" y="21742"/>
                    <a:pt x="1556" y="21880"/>
                  </a:cubicBezTo>
                  <a:lnTo>
                    <a:pt x="1729" y="22019"/>
                  </a:lnTo>
                  <a:cubicBezTo>
                    <a:pt x="1867" y="21880"/>
                    <a:pt x="2006" y="21880"/>
                    <a:pt x="2144" y="21880"/>
                  </a:cubicBezTo>
                  <a:lnTo>
                    <a:pt x="2282" y="21880"/>
                  </a:lnTo>
                  <a:cubicBezTo>
                    <a:pt x="2593" y="21880"/>
                    <a:pt x="2732" y="22157"/>
                    <a:pt x="2593" y="22468"/>
                  </a:cubicBezTo>
                  <a:cubicBezTo>
                    <a:pt x="2420" y="22606"/>
                    <a:pt x="2420" y="22745"/>
                    <a:pt x="2420" y="22745"/>
                  </a:cubicBezTo>
                  <a:cubicBezTo>
                    <a:pt x="2593" y="23021"/>
                    <a:pt x="2732" y="23159"/>
                    <a:pt x="2870" y="23332"/>
                  </a:cubicBezTo>
                  <a:cubicBezTo>
                    <a:pt x="3008" y="23159"/>
                    <a:pt x="3008" y="23021"/>
                    <a:pt x="3146" y="22883"/>
                  </a:cubicBezTo>
                  <a:cubicBezTo>
                    <a:pt x="3146" y="22745"/>
                    <a:pt x="3285" y="22745"/>
                    <a:pt x="3457" y="22745"/>
                  </a:cubicBezTo>
                  <a:lnTo>
                    <a:pt x="3734" y="22745"/>
                  </a:lnTo>
                  <a:cubicBezTo>
                    <a:pt x="3872" y="22883"/>
                    <a:pt x="4010" y="23021"/>
                    <a:pt x="3872" y="23332"/>
                  </a:cubicBezTo>
                  <a:cubicBezTo>
                    <a:pt x="3872" y="23470"/>
                    <a:pt x="3734" y="23747"/>
                    <a:pt x="3734" y="23885"/>
                  </a:cubicBezTo>
                  <a:cubicBezTo>
                    <a:pt x="3872" y="23747"/>
                    <a:pt x="3872" y="23609"/>
                    <a:pt x="4010" y="23332"/>
                  </a:cubicBezTo>
                  <a:cubicBezTo>
                    <a:pt x="4010" y="23159"/>
                    <a:pt x="4322" y="23159"/>
                    <a:pt x="4460" y="23159"/>
                  </a:cubicBezTo>
                  <a:lnTo>
                    <a:pt x="4598" y="23159"/>
                  </a:lnTo>
                  <a:cubicBezTo>
                    <a:pt x="4875" y="23332"/>
                    <a:pt x="4875" y="23470"/>
                    <a:pt x="4736" y="23747"/>
                  </a:cubicBezTo>
                  <a:cubicBezTo>
                    <a:pt x="4736" y="24023"/>
                    <a:pt x="4598" y="24196"/>
                    <a:pt x="4598" y="24473"/>
                  </a:cubicBezTo>
                  <a:cubicBezTo>
                    <a:pt x="5013" y="24749"/>
                    <a:pt x="5600" y="25060"/>
                    <a:pt x="6050" y="25337"/>
                  </a:cubicBezTo>
                  <a:cubicBezTo>
                    <a:pt x="6465" y="24196"/>
                    <a:pt x="6741" y="23159"/>
                    <a:pt x="7329" y="22157"/>
                  </a:cubicBezTo>
                  <a:cubicBezTo>
                    <a:pt x="7467" y="22157"/>
                    <a:pt x="7467" y="22019"/>
                    <a:pt x="7605" y="22019"/>
                  </a:cubicBezTo>
                  <a:lnTo>
                    <a:pt x="7778" y="21880"/>
                  </a:lnTo>
                  <a:lnTo>
                    <a:pt x="7916" y="22019"/>
                  </a:lnTo>
                  <a:cubicBezTo>
                    <a:pt x="8055" y="22019"/>
                    <a:pt x="8193" y="22157"/>
                    <a:pt x="8193" y="22157"/>
                  </a:cubicBezTo>
                  <a:lnTo>
                    <a:pt x="8193" y="22606"/>
                  </a:lnTo>
                  <a:cubicBezTo>
                    <a:pt x="7605" y="23609"/>
                    <a:pt x="7190" y="24611"/>
                    <a:pt x="6914" y="25613"/>
                  </a:cubicBezTo>
                  <a:cubicBezTo>
                    <a:pt x="7052" y="25752"/>
                    <a:pt x="7329" y="25925"/>
                    <a:pt x="7467" y="26063"/>
                  </a:cubicBezTo>
                  <a:cubicBezTo>
                    <a:pt x="7467" y="25752"/>
                    <a:pt x="7605" y="25613"/>
                    <a:pt x="7605" y="25475"/>
                  </a:cubicBezTo>
                  <a:cubicBezTo>
                    <a:pt x="7778" y="25199"/>
                    <a:pt x="7916" y="25199"/>
                    <a:pt x="8055" y="25199"/>
                  </a:cubicBezTo>
                  <a:lnTo>
                    <a:pt x="8193" y="25199"/>
                  </a:lnTo>
                  <a:cubicBezTo>
                    <a:pt x="8331" y="25199"/>
                    <a:pt x="8469" y="25337"/>
                    <a:pt x="8469" y="25475"/>
                  </a:cubicBezTo>
                  <a:lnTo>
                    <a:pt x="8469" y="25752"/>
                  </a:lnTo>
                  <a:cubicBezTo>
                    <a:pt x="8331" y="26063"/>
                    <a:pt x="8331" y="26201"/>
                    <a:pt x="8193" y="26478"/>
                  </a:cubicBezTo>
                  <a:cubicBezTo>
                    <a:pt x="8469" y="26478"/>
                    <a:pt x="8642" y="26616"/>
                    <a:pt x="8780" y="26616"/>
                  </a:cubicBezTo>
                  <a:cubicBezTo>
                    <a:pt x="8919" y="26478"/>
                    <a:pt x="8919" y="26339"/>
                    <a:pt x="8919" y="26201"/>
                  </a:cubicBezTo>
                  <a:cubicBezTo>
                    <a:pt x="9057" y="26063"/>
                    <a:pt x="9057" y="26063"/>
                    <a:pt x="9195" y="25925"/>
                  </a:cubicBezTo>
                  <a:lnTo>
                    <a:pt x="9506" y="25925"/>
                  </a:lnTo>
                  <a:cubicBezTo>
                    <a:pt x="9645" y="26063"/>
                    <a:pt x="9783" y="26063"/>
                    <a:pt x="9783" y="26201"/>
                  </a:cubicBezTo>
                  <a:lnTo>
                    <a:pt x="9783" y="26616"/>
                  </a:lnTo>
                  <a:cubicBezTo>
                    <a:pt x="9783" y="26789"/>
                    <a:pt x="9645" y="26927"/>
                    <a:pt x="9645" y="27065"/>
                  </a:cubicBezTo>
                  <a:cubicBezTo>
                    <a:pt x="9783" y="27203"/>
                    <a:pt x="9921" y="27342"/>
                    <a:pt x="10198" y="27342"/>
                  </a:cubicBezTo>
                  <a:cubicBezTo>
                    <a:pt x="10198" y="27203"/>
                    <a:pt x="10370" y="27203"/>
                    <a:pt x="10370" y="27065"/>
                  </a:cubicBezTo>
                  <a:cubicBezTo>
                    <a:pt x="10509" y="26789"/>
                    <a:pt x="10647" y="26789"/>
                    <a:pt x="10785" y="26789"/>
                  </a:cubicBezTo>
                  <a:lnTo>
                    <a:pt x="10923" y="26789"/>
                  </a:lnTo>
                  <a:cubicBezTo>
                    <a:pt x="11235" y="26927"/>
                    <a:pt x="11235" y="27203"/>
                    <a:pt x="11235" y="27342"/>
                  </a:cubicBezTo>
                  <a:cubicBezTo>
                    <a:pt x="11062" y="27480"/>
                    <a:pt x="11062" y="27653"/>
                    <a:pt x="10923" y="27791"/>
                  </a:cubicBezTo>
                  <a:cubicBezTo>
                    <a:pt x="11062" y="27791"/>
                    <a:pt x="11235" y="27929"/>
                    <a:pt x="11235" y="27929"/>
                  </a:cubicBezTo>
                  <a:cubicBezTo>
                    <a:pt x="11373" y="27791"/>
                    <a:pt x="11373" y="27653"/>
                    <a:pt x="11511" y="27480"/>
                  </a:cubicBezTo>
                  <a:cubicBezTo>
                    <a:pt x="11511" y="27342"/>
                    <a:pt x="11649" y="27203"/>
                    <a:pt x="11788" y="27203"/>
                  </a:cubicBezTo>
                  <a:lnTo>
                    <a:pt x="12099" y="27203"/>
                  </a:lnTo>
                  <a:cubicBezTo>
                    <a:pt x="12237" y="27203"/>
                    <a:pt x="12237" y="27342"/>
                    <a:pt x="12375" y="27480"/>
                  </a:cubicBezTo>
                  <a:cubicBezTo>
                    <a:pt x="12375" y="27480"/>
                    <a:pt x="12375" y="27653"/>
                    <a:pt x="12237" y="27791"/>
                  </a:cubicBezTo>
                  <a:cubicBezTo>
                    <a:pt x="12237" y="27929"/>
                    <a:pt x="12099" y="28068"/>
                    <a:pt x="12099" y="28344"/>
                  </a:cubicBezTo>
                  <a:cubicBezTo>
                    <a:pt x="12513" y="28517"/>
                    <a:pt x="12963" y="28793"/>
                    <a:pt x="13378" y="28932"/>
                  </a:cubicBezTo>
                  <a:cubicBezTo>
                    <a:pt x="13827" y="28068"/>
                    <a:pt x="14242" y="27065"/>
                    <a:pt x="14691" y="26201"/>
                  </a:cubicBezTo>
                  <a:cubicBezTo>
                    <a:pt x="14829" y="26063"/>
                    <a:pt x="14829" y="26063"/>
                    <a:pt x="14968" y="25925"/>
                  </a:cubicBezTo>
                  <a:lnTo>
                    <a:pt x="15106" y="25925"/>
                  </a:lnTo>
                  <a:cubicBezTo>
                    <a:pt x="15106" y="25925"/>
                    <a:pt x="15244" y="25925"/>
                    <a:pt x="15244" y="26063"/>
                  </a:cubicBezTo>
                  <a:cubicBezTo>
                    <a:pt x="15382" y="26063"/>
                    <a:pt x="15555" y="26063"/>
                    <a:pt x="15555" y="26201"/>
                  </a:cubicBezTo>
                  <a:lnTo>
                    <a:pt x="15555" y="26616"/>
                  </a:lnTo>
                  <a:cubicBezTo>
                    <a:pt x="14968" y="27480"/>
                    <a:pt x="14691" y="28344"/>
                    <a:pt x="14242" y="29381"/>
                  </a:cubicBezTo>
                  <a:cubicBezTo>
                    <a:pt x="14380" y="29381"/>
                    <a:pt x="14518" y="29519"/>
                    <a:pt x="14691" y="29519"/>
                  </a:cubicBezTo>
                  <a:cubicBezTo>
                    <a:pt x="14829" y="29381"/>
                    <a:pt x="14829" y="29070"/>
                    <a:pt x="14968" y="28932"/>
                  </a:cubicBezTo>
                  <a:cubicBezTo>
                    <a:pt x="14968" y="28793"/>
                    <a:pt x="15244" y="28655"/>
                    <a:pt x="15382" y="28655"/>
                  </a:cubicBezTo>
                  <a:lnTo>
                    <a:pt x="15555" y="28655"/>
                  </a:lnTo>
                  <a:cubicBezTo>
                    <a:pt x="15693" y="28793"/>
                    <a:pt x="15832" y="29070"/>
                    <a:pt x="15693" y="29208"/>
                  </a:cubicBezTo>
                  <a:cubicBezTo>
                    <a:pt x="15693" y="29519"/>
                    <a:pt x="15555" y="29658"/>
                    <a:pt x="15555" y="29934"/>
                  </a:cubicBezTo>
                  <a:cubicBezTo>
                    <a:pt x="15693" y="29934"/>
                    <a:pt x="15693" y="29934"/>
                    <a:pt x="15832" y="30072"/>
                  </a:cubicBezTo>
                  <a:cubicBezTo>
                    <a:pt x="15970" y="29934"/>
                    <a:pt x="15970" y="29796"/>
                    <a:pt x="16108" y="29658"/>
                  </a:cubicBezTo>
                  <a:cubicBezTo>
                    <a:pt x="16108" y="29381"/>
                    <a:pt x="16247" y="29381"/>
                    <a:pt x="16558" y="29381"/>
                  </a:cubicBezTo>
                  <a:lnTo>
                    <a:pt x="16696" y="29381"/>
                  </a:lnTo>
                  <a:cubicBezTo>
                    <a:pt x="16834" y="29519"/>
                    <a:pt x="16972" y="29796"/>
                    <a:pt x="16834" y="29934"/>
                  </a:cubicBezTo>
                  <a:cubicBezTo>
                    <a:pt x="16834" y="30072"/>
                    <a:pt x="16696" y="30245"/>
                    <a:pt x="16696" y="30383"/>
                  </a:cubicBezTo>
                  <a:cubicBezTo>
                    <a:pt x="16834" y="30522"/>
                    <a:pt x="16972" y="30522"/>
                    <a:pt x="17111" y="30660"/>
                  </a:cubicBezTo>
                  <a:cubicBezTo>
                    <a:pt x="17283" y="30522"/>
                    <a:pt x="17283" y="30383"/>
                    <a:pt x="17422" y="30245"/>
                  </a:cubicBezTo>
                  <a:cubicBezTo>
                    <a:pt x="17422" y="30072"/>
                    <a:pt x="17560" y="29934"/>
                    <a:pt x="17698" y="29934"/>
                  </a:cubicBezTo>
                  <a:lnTo>
                    <a:pt x="17975" y="29934"/>
                  </a:lnTo>
                  <a:cubicBezTo>
                    <a:pt x="18148" y="30072"/>
                    <a:pt x="18286" y="30383"/>
                    <a:pt x="18148" y="30660"/>
                  </a:cubicBezTo>
                  <a:cubicBezTo>
                    <a:pt x="18148" y="30660"/>
                    <a:pt x="17975" y="30798"/>
                    <a:pt x="17975" y="30936"/>
                  </a:cubicBezTo>
                  <a:cubicBezTo>
                    <a:pt x="18148" y="31109"/>
                    <a:pt x="18286" y="31109"/>
                    <a:pt x="18562" y="31248"/>
                  </a:cubicBezTo>
                  <a:cubicBezTo>
                    <a:pt x="18562" y="31109"/>
                    <a:pt x="18562" y="30936"/>
                    <a:pt x="18701" y="30798"/>
                  </a:cubicBezTo>
                  <a:cubicBezTo>
                    <a:pt x="18701" y="30660"/>
                    <a:pt x="18839" y="30660"/>
                    <a:pt x="19012" y="30660"/>
                  </a:cubicBezTo>
                  <a:cubicBezTo>
                    <a:pt x="19012" y="30522"/>
                    <a:pt x="19012" y="30522"/>
                    <a:pt x="19150" y="30522"/>
                  </a:cubicBezTo>
                  <a:cubicBezTo>
                    <a:pt x="19150" y="30522"/>
                    <a:pt x="19288" y="30522"/>
                    <a:pt x="19288" y="30660"/>
                  </a:cubicBezTo>
                  <a:cubicBezTo>
                    <a:pt x="19427" y="30660"/>
                    <a:pt x="19565" y="30936"/>
                    <a:pt x="19565" y="31248"/>
                  </a:cubicBezTo>
                  <a:cubicBezTo>
                    <a:pt x="19427" y="31248"/>
                    <a:pt x="19427" y="31386"/>
                    <a:pt x="19288" y="31524"/>
                  </a:cubicBezTo>
                  <a:cubicBezTo>
                    <a:pt x="19703" y="31662"/>
                    <a:pt x="20152" y="31801"/>
                    <a:pt x="20567" y="32112"/>
                  </a:cubicBezTo>
                  <a:cubicBezTo>
                    <a:pt x="20878" y="31386"/>
                    <a:pt x="21155" y="30522"/>
                    <a:pt x="21604" y="29796"/>
                  </a:cubicBezTo>
                  <a:cubicBezTo>
                    <a:pt x="21604" y="29796"/>
                    <a:pt x="21742" y="29658"/>
                    <a:pt x="21881" y="29658"/>
                  </a:cubicBezTo>
                  <a:lnTo>
                    <a:pt x="22157" y="29658"/>
                  </a:lnTo>
                  <a:cubicBezTo>
                    <a:pt x="22295" y="29796"/>
                    <a:pt x="22468" y="30072"/>
                    <a:pt x="22468" y="30245"/>
                  </a:cubicBezTo>
                  <a:cubicBezTo>
                    <a:pt x="22019" y="30936"/>
                    <a:pt x="21742" y="31662"/>
                    <a:pt x="21293" y="32388"/>
                  </a:cubicBezTo>
                  <a:cubicBezTo>
                    <a:pt x="21604" y="32526"/>
                    <a:pt x="21881" y="32526"/>
                    <a:pt x="22157" y="32665"/>
                  </a:cubicBezTo>
                  <a:cubicBezTo>
                    <a:pt x="22157" y="32665"/>
                    <a:pt x="22295" y="32526"/>
                    <a:pt x="22295" y="32388"/>
                  </a:cubicBezTo>
                  <a:cubicBezTo>
                    <a:pt x="22295" y="32250"/>
                    <a:pt x="22607" y="32250"/>
                    <a:pt x="22745" y="32250"/>
                  </a:cubicBezTo>
                  <a:lnTo>
                    <a:pt x="22883" y="32250"/>
                  </a:lnTo>
                  <a:cubicBezTo>
                    <a:pt x="23021" y="32250"/>
                    <a:pt x="23160" y="32526"/>
                    <a:pt x="23021" y="32838"/>
                  </a:cubicBezTo>
                  <a:lnTo>
                    <a:pt x="23021" y="32976"/>
                  </a:lnTo>
                  <a:cubicBezTo>
                    <a:pt x="23160" y="33114"/>
                    <a:pt x="23332" y="33114"/>
                    <a:pt x="23609" y="33252"/>
                  </a:cubicBezTo>
                  <a:cubicBezTo>
                    <a:pt x="23609" y="33114"/>
                    <a:pt x="23609" y="33114"/>
                    <a:pt x="23747" y="32976"/>
                  </a:cubicBezTo>
                  <a:cubicBezTo>
                    <a:pt x="23747" y="32838"/>
                    <a:pt x="23885" y="32838"/>
                    <a:pt x="23885" y="32838"/>
                  </a:cubicBezTo>
                  <a:lnTo>
                    <a:pt x="24024" y="32665"/>
                  </a:lnTo>
                  <a:cubicBezTo>
                    <a:pt x="24196" y="32665"/>
                    <a:pt x="24196" y="32665"/>
                    <a:pt x="24335" y="32838"/>
                  </a:cubicBezTo>
                  <a:lnTo>
                    <a:pt x="24473" y="32976"/>
                  </a:lnTo>
                  <a:cubicBezTo>
                    <a:pt x="24611" y="33114"/>
                    <a:pt x="24611" y="33252"/>
                    <a:pt x="24473" y="33391"/>
                  </a:cubicBezTo>
                  <a:cubicBezTo>
                    <a:pt x="24473" y="33391"/>
                    <a:pt x="24473" y="33529"/>
                    <a:pt x="24335" y="33529"/>
                  </a:cubicBezTo>
                  <a:cubicBezTo>
                    <a:pt x="24611" y="33702"/>
                    <a:pt x="24750" y="33702"/>
                    <a:pt x="24888" y="33840"/>
                  </a:cubicBezTo>
                  <a:cubicBezTo>
                    <a:pt x="25061" y="33702"/>
                    <a:pt x="25061" y="33702"/>
                    <a:pt x="25061" y="33529"/>
                  </a:cubicBezTo>
                  <a:cubicBezTo>
                    <a:pt x="25199" y="33391"/>
                    <a:pt x="25337" y="33252"/>
                    <a:pt x="25475" y="33252"/>
                  </a:cubicBezTo>
                  <a:cubicBezTo>
                    <a:pt x="25475" y="33252"/>
                    <a:pt x="25614" y="33252"/>
                    <a:pt x="25614" y="33391"/>
                  </a:cubicBezTo>
                  <a:cubicBezTo>
                    <a:pt x="25925" y="33391"/>
                    <a:pt x="25925" y="33702"/>
                    <a:pt x="25925" y="33978"/>
                  </a:cubicBezTo>
                  <a:cubicBezTo>
                    <a:pt x="25925" y="33978"/>
                    <a:pt x="25752" y="33978"/>
                    <a:pt x="25752" y="34116"/>
                  </a:cubicBezTo>
                  <a:cubicBezTo>
                    <a:pt x="25925" y="34116"/>
                    <a:pt x="26063" y="34116"/>
                    <a:pt x="26201" y="34255"/>
                  </a:cubicBezTo>
                  <a:cubicBezTo>
                    <a:pt x="26340" y="34255"/>
                    <a:pt x="26340" y="34116"/>
                    <a:pt x="26340" y="34116"/>
                  </a:cubicBezTo>
                  <a:cubicBezTo>
                    <a:pt x="26340" y="33978"/>
                    <a:pt x="26478" y="33840"/>
                    <a:pt x="26789" y="33840"/>
                  </a:cubicBezTo>
                  <a:cubicBezTo>
                    <a:pt x="26789" y="33840"/>
                    <a:pt x="26789" y="33978"/>
                    <a:pt x="26927" y="33978"/>
                  </a:cubicBezTo>
                  <a:cubicBezTo>
                    <a:pt x="27065" y="33978"/>
                    <a:pt x="27204" y="34255"/>
                    <a:pt x="27065" y="34566"/>
                  </a:cubicBezTo>
                  <a:cubicBezTo>
                    <a:pt x="27480" y="34704"/>
                    <a:pt x="27930" y="34842"/>
                    <a:pt x="28344" y="34981"/>
                  </a:cubicBezTo>
                  <a:lnTo>
                    <a:pt x="28344" y="34842"/>
                  </a:lnTo>
                  <a:cubicBezTo>
                    <a:pt x="28517" y="34393"/>
                    <a:pt x="28794" y="33978"/>
                    <a:pt x="28932" y="33529"/>
                  </a:cubicBezTo>
                  <a:cubicBezTo>
                    <a:pt x="29070" y="33391"/>
                    <a:pt x="29208" y="33252"/>
                    <a:pt x="29381" y="33252"/>
                  </a:cubicBezTo>
                  <a:lnTo>
                    <a:pt x="29520" y="33252"/>
                  </a:lnTo>
                  <a:cubicBezTo>
                    <a:pt x="29796" y="33391"/>
                    <a:pt x="29934" y="33702"/>
                    <a:pt x="29796" y="33840"/>
                  </a:cubicBezTo>
                  <a:cubicBezTo>
                    <a:pt x="29520" y="34255"/>
                    <a:pt x="29381" y="34704"/>
                    <a:pt x="29070" y="35257"/>
                  </a:cubicBezTo>
                  <a:cubicBezTo>
                    <a:pt x="29520" y="35430"/>
                    <a:pt x="29796" y="35430"/>
                    <a:pt x="30245" y="35568"/>
                  </a:cubicBezTo>
                  <a:cubicBezTo>
                    <a:pt x="30245" y="35568"/>
                    <a:pt x="30245" y="35430"/>
                    <a:pt x="30384" y="35430"/>
                  </a:cubicBezTo>
                  <a:cubicBezTo>
                    <a:pt x="30384" y="35257"/>
                    <a:pt x="30522" y="35119"/>
                    <a:pt x="30660" y="35119"/>
                  </a:cubicBezTo>
                  <a:lnTo>
                    <a:pt x="30937" y="35119"/>
                  </a:lnTo>
                  <a:cubicBezTo>
                    <a:pt x="31110" y="35257"/>
                    <a:pt x="31248" y="35568"/>
                    <a:pt x="31110" y="35706"/>
                  </a:cubicBezTo>
                  <a:lnTo>
                    <a:pt x="31110" y="35845"/>
                  </a:lnTo>
                  <a:cubicBezTo>
                    <a:pt x="31386" y="35983"/>
                    <a:pt x="31524" y="35983"/>
                    <a:pt x="31801" y="36121"/>
                  </a:cubicBezTo>
                  <a:cubicBezTo>
                    <a:pt x="31974" y="35983"/>
                    <a:pt x="32112" y="35845"/>
                    <a:pt x="32250" y="35845"/>
                  </a:cubicBezTo>
                  <a:lnTo>
                    <a:pt x="32388" y="35845"/>
                  </a:lnTo>
                  <a:cubicBezTo>
                    <a:pt x="32527" y="35845"/>
                    <a:pt x="32665" y="36121"/>
                    <a:pt x="32665" y="36294"/>
                  </a:cubicBezTo>
                  <a:lnTo>
                    <a:pt x="32665" y="36432"/>
                  </a:lnTo>
                  <a:cubicBezTo>
                    <a:pt x="32838" y="36432"/>
                    <a:pt x="33114" y="36432"/>
                    <a:pt x="33253" y="36571"/>
                  </a:cubicBezTo>
                  <a:cubicBezTo>
                    <a:pt x="33391" y="36432"/>
                    <a:pt x="33529" y="36432"/>
                    <a:pt x="33529" y="36432"/>
                  </a:cubicBezTo>
                  <a:lnTo>
                    <a:pt x="33840" y="36432"/>
                  </a:lnTo>
                  <a:cubicBezTo>
                    <a:pt x="33978" y="36571"/>
                    <a:pt x="33978" y="36571"/>
                    <a:pt x="33978" y="36709"/>
                  </a:cubicBezTo>
                  <a:cubicBezTo>
                    <a:pt x="34566" y="36985"/>
                    <a:pt x="35119" y="37158"/>
                    <a:pt x="35707" y="37296"/>
                  </a:cubicBezTo>
                  <a:cubicBezTo>
                    <a:pt x="35430" y="36847"/>
                    <a:pt x="35257" y="36571"/>
                    <a:pt x="34981" y="36121"/>
                  </a:cubicBezTo>
                  <a:cubicBezTo>
                    <a:pt x="34255" y="34981"/>
                    <a:pt x="33391" y="33978"/>
                    <a:pt x="32527" y="32838"/>
                  </a:cubicBezTo>
                  <a:cubicBezTo>
                    <a:pt x="30937" y="30522"/>
                    <a:pt x="29208" y="28344"/>
                    <a:pt x="27480" y="26063"/>
                  </a:cubicBezTo>
                  <a:cubicBezTo>
                    <a:pt x="26478" y="24611"/>
                    <a:pt x="25337" y="23021"/>
                    <a:pt x="24196" y="21604"/>
                  </a:cubicBezTo>
                  <a:cubicBezTo>
                    <a:pt x="23021" y="20014"/>
                    <a:pt x="22019" y="18424"/>
                    <a:pt x="20878" y="16972"/>
                  </a:cubicBezTo>
                  <a:cubicBezTo>
                    <a:pt x="18839" y="13827"/>
                    <a:pt x="16558" y="10785"/>
                    <a:pt x="14242" y="7916"/>
                  </a:cubicBezTo>
                  <a:lnTo>
                    <a:pt x="14380" y="7916"/>
                  </a:lnTo>
                  <a:cubicBezTo>
                    <a:pt x="13654" y="7052"/>
                    <a:pt x="12963" y="6326"/>
                    <a:pt x="12375" y="5462"/>
                  </a:cubicBezTo>
                  <a:cubicBezTo>
                    <a:pt x="11788" y="4736"/>
                    <a:pt x="11373" y="4010"/>
                    <a:pt x="10785" y="3146"/>
                  </a:cubicBezTo>
                  <a:cubicBezTo>
                    <a:pt x="10059" y="2144"/>
                    <a:pt x="9333" y="1003"/>
                    <a:pt x="8642"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8"/>
            <p:cNvSpPr/>
            <p:nvPr/>
          </p:nvSpPr>
          <p:spPr>
            <a:xfrm>
              <a:off x="6315427" y="4067438"/>
              <a:ext cx="137824" cy="193352"/>
            </a:xfrm>
            <a:custGeom>
              <a:avLst/>
              <a:gdLst/>
              <a:ahLst/>
              <a:cxnLst/>
              <a:rect l="l" t="t" r="r" b="b"/>
              <a:pathLst>
                <a:path w="6776" h="9506" extrusionOk="0">
                  <a:moveTo>
                    <a:pt x="1" y="0"/>
                  </a:moveTo>
                  <a:cubicBezTo>
                    <a:pt x="288" y="543"/>
                    <a:pt x="664" y="1085"/>
                    <a:pt x="1073" y="1601"/>
                  </a:cubicBezTo>
                  <a:lnTo>
                    <a:pt x="1073" y="1601"/>
                  </a:lnTo>
                  <a:cubicBezTo>
                    <a:pt x="720" y="1068"/>
                    <a:pt x="370" y="534"/>
                    <a:pt x="1" y="0"/>
                  </a:cubicBezTo>
                  <a:close/>
                  <a:moveTo>
                    <a:pt x="1073" y="1601"/>
                  </a:moveTo>
                  <a:lnTo>
                    <a:pt x="1073" y="1601"/>
                  </a:lnTo>
                  <a:cubicBezTo>
                    <a:pt x="1498" y="2240"/>
                    <a:pt x="1928" y="2876"/>
                    <a:pt x="2401" y="3507"/>
                  </a:cubicBezTo>
                  <a:lnTo>
                    <a:pt x="2401" y="3507"/>
                  </a:lnTo>
                  <a:cubicBezTo>
                    <a:pt x="1985" y="2916"/>
                    <a:pt x="1575" y="2322"/>
                    <a:pt x="1176" y="1728"/>
                  </a:cubicBezTo>
                  <a:cubicBezTo>
                    <a:pt x="1142" y="1686"/>
                    <a:pt x="1107" y="1643"/>
                    <a:pt x="1073" y="1601"/>
                  </a:cubicBezTo>
                  <a:close/>
                  <a:moveTo>
                    <a:pt x="2401" y="3507"/>
                  </a:moveTo>
                  <a:cubicBezTo>
                    <a:pt x="3609" y="5221"/>
                    <a:pt x="4867" y="6910"/>
                    <a:pt x="6050" y="8503"/>
                  </a:cubicBezTo>
                  <a:cubicBezTo>
                    <a:pt x="6361" y="8953"/>
                    <a:pt x="6637" y="9229"/>
                    <a:pt x="6776" y="9506"/>
                  </a:cubicBezTo>
                  <a:cubicBezTo>
                    <a:pt x="6637" y="9229"/>
                    <a:pt x="6499" y="8953"/>
                    <a:pt x="6188" y="8641"/>
                  </a:cubicBezTo>
                  <a:cubicBezTo>
                    <a:pt x="5186" y="7224"/>
                    <a:pt x="4045" y="5773"/>
                    <a:pt x="3042" y="4321"/>
                  </a:cubicBezTo>
                  <a:cubicBezTo>
                    <a:pt x="2819" y="4051"/>
                    <a:pt x="2606" y="3779"/>
                    <a:pt x="2401" y="3507"/>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8"/>
            <p:cNvSpPr/>
            <p:nvPr/>
          </p:nvSpPr>
          <p:spPr>
            <a:xfrm>
              <a:off x="6163571" y="3850902"/>
              <a:ext cx="377571" cy="496804"/>
            </a:xfrm>
            <a:custGeom>
              <a:avLst/>
              <a:gdLst/>
              <a:ahLst/>
              <a:cxnLst/>
              <a:rect l="l" t="t" r="r" b="b"/>
              <a:pathLst>
                <a:path w="18563" h="24425" extrusionOk="0">
                  <a:moveTo>
                    <a:pt x="2005" y="0"/>
                  </a:moveTo>
                  <a:cubicBezTo>
                    <a:pt x="1729" y="0"/>
                    <a:pt x="1418" y="0"/>
                    <a:pt x="1141" y="138"/>
                  </a:cubicBezTo>
                  <a:cubicBezTo>
                    <a:pt x="277" y="726"/>
                    <a:pt x="1" y="1867"/>
                    <a:pt x="415" y="2731"/>
                  </a:cubicBezTo>
                  <a:lnTo>
                    <a:pt x="415" y="3042"/>
                  </a:lnTo>
                  <a:lnTo>
                    <a:pt x="554" y="3042"/>
                  </a:lnTo>
                  <a:cubicBezTo>
                    <a:pt x="554" y="2454"/>
                    <a:pt x="554" y="1867"/>
                    <a:pt x="692" y="1452"/>
                  </a:cubicBezTo>
                  <a:lnTo>
                    <a:pt x="692" y="1141"/>
                  </a:lnTo>
                  <a:lnTo>
                    <a:pt x="692" y="1003"/>
                  </a:lnTo>
                  <a:cubicBezTo>
                    <a:pt x="865" y="1003"/>
                    <a:pt x="865" y="864"/>
                    <a:pt x="1003" y="864"/>
                  </a:cubicBezTo>
                  <a:cubicBezTo>
                    <a:pt x="1003" y="726"/>
                    <a:pt x="1141" y="726"/>
                    <a:pt x="1141" y="726"/>
                  </a:cubicBezTo>
                  <a:lnTo>
                    <a:pt x="1280" y="726"/>
                  </a:lnTo>
                  <a:cubicBezTo>
                    <a:pt x="1418" y="726"/>
                    <a:pt x="1418" y="864"/>
                    <a:pt x="1556" y="1003"/>
                  </a:cubicBezTo>
                  <a:cubicBezTo>
                    <a:pt x="2282" y="2005"/>
                    <a:pt x="3146" y="3042"/>
                    <a:pt x="3872" y="4044"/>
                  </a:cubicBezTo>
                  <a:cubicBezTo>
                    <a:pt x="6050" y="7051"/>
                    <a:pt x="8054" y="10093"/>
                    <a:pt x="10197" y="13100"/>
                  </a:cubicBezTo>
                  <a:cubicBezTo>
                    <a:pt x="10785" y="13964"/>
                    <a:pt x="11373" y="14690"/>
                    <a:pt x="11787" y="15416"/>
                  </a:cubicBezTo>
                  <a:cubicBezTo>
                    <a:pt x="12375" y="16142"/>
                    <a:pt x="12963" y="16868"/>
                    <a:pt x="13516" y="17559"/>
                  </a:cubicBezTo>
                  <a:cubicBezTo>
                    <a:pt x="14518" y="18873"/>
                    <a:pt x="15382" y="20152"/>
                    <a:pt x="16246" y="21603"/>
                  </a:cubicBezTo>
                  <a:cubicBezTo>
                    <a:pt x="16419" y="21603"/>
                    <a:pt x="16419" y="21742"/>
                    <a:pt x="16419" y="21742"/>
                  </a:cubicBezTo>
                  <a:cubicBezTo>
                    <a:pt x="16557" y="22053"/>
                    <a:pt x="16696" y="22191"/>
                    <a:pt x="16834" y="22329"/>
                  </a:cubicBezTo>
                  <a:lnTo>
                    <a:pt x="16834" y="22606"/>
                  </a:lnTo>
                  <a:lnTo>
                    <a:pt x="16972" y="22606"/>
                  </a:lnTo>
                  <a:lnTo>
                    <a:pt x="16972" y="23055"/>
                  </a:lnTo>
                  <a:cubicBezTo>
                    <a:pt x="16972" y="23193"/>
                    <a:pt x="16834" y="23193"/>
                    <a:pt x="16834" y="23332"/>
                  </a:cubicBezTo>
                  <a:lnTo>
                    <a:pt x="16419" y="23332"/>
                  </a:lnTo>
                  <a:cubicBezTo>
                    <a:pt x="16419" y="23332"/>
                    <a:pt x="16246" y="23332"/>
                    <a:pt x="16246" y="23193"/>
                  </a:cubicBezTo>
                  <a:cubicBezTo>
                    <a:pt x="16108" y="23193"/>
                    <a:pt x="15970" y="23193"/>
                    <a:pt x="15832" y="23055"/>
                  </a:cubicBezTo>
                  <a:cubicBezTo>
                    <a:pt x="15693" y="23055"/>
                    <a:pt x="15555" y="22917"/>
                    <a:pt x="15244" y="22744"/>
                  </a:cubicBezTo>
                  <a:cubicBezTo>
                    <a:pt x="14967" y="22606"/>
                    <a:pt x="14518" y="22467"/>
                    <a:pt x="14103" y="22329"/>
                  </a:cubicBezTo>
                  <a:lnTo>
                    <a:pt x="13965" y="22191"/>
                  </a:lnTo>
                  <a:lnTo>
                    <a:pt x="13965" y="22191"/>
                  </a:lnTo>
                  <a:cubicBezTo>
                    <a:pt x="14242" y="22606"/>
                    <a:pt x="14518" y="22917"/>
                    <a:pt x="14829" y="23193"/>
                  </a:cubicBezTo>
                  <a:lnTo>
                    <a:pt x="14829" y="23470"/>
                  </a:lnTo>
                  <a:cubicBezTo>
                    <a:pt x="15106" y="23919"/>
                    <a:pt x="15382" y="24196"/>
                    <a:pt x="15970" y="24334"/>
                  </a:cubicBezTo>
                  <a:cubicBezTo>
                    <a:pt x="16156" y="24391"/>
                    <a:pt x="16360" y="24425"/>
                    <a:pt x="16567" y="24425"/>
                  </a:cubicBezTo>
                  <a:cubicBezTo>
                    <a:pt x="16859" y="24425"/>
                    <a:pt x="17158" y="24358"/>
                    <a:pt x="17422" y="24196"/>
                  </a:cubicBezTo>
                  <a:cubicBezTo>
                    <a:pt x="17836" y="24057"/>
                    <a:pt x="18286" y="23608"/>
                    <a:pt x="18424" y="23193"/>
                  </a:cubicBezTo>
                  <a:cubicBezTo>
                    <a:pt x="18562" y="22744"/>
                    <a:pt x="18562" y="22053"/>
                    <a:pt x="18286" y="21603"/>
                  </a:cubicBezTo>
                  <a:cubicBezTo>
                    <a:pt x="14829" y="16557"/>
                    <a:pt x="10647" y="12098"/>
                    <a:pt x="7190" y="7051"/>
                  </a:cubicBezTo>
                  <a:cubicBezTo>
                    <a:pt x="5877" y="5185"/>
                    <a:pt x="4736" y="3180"/>
                    <a:pt x="3734" y="1003"/>
                  </a:cubicBezTo>
                  <a:cubicBezTo>
                    <a:pt x="3457" y="277"/>
                    <a:pt x="2731" y="0"/>
                    <a:pt x="2005"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8"/>
            <p:cNvSpPr/>
            <p:nvPr/>
          </p:nvSpPr>
          <p:spPr>
            <a:xfrm>
              <a:off x="6643750" y="4471688"/>
              <a:ext cx="29554" cy="23920"/>
            </a:xfrm>
            <a:custGeom>
              <a:avLst/>
              <a:gdLst/>
              <a:ahLst/>
              <a:cxnLst/>
              <a:rect l="l" t="t" r="r" b="b"/>
              <a:pathLst>
                <a:path w="1453" h="1176" extrusionOk="0">
                  <a:moveTo>
                    <a:pt x="277" y="0"/>
                  </a:moveTo>
                  <a:cubicBezTo>
                    <a:pt x="277" y="173"/>
                    <a:pt x="139" y="449"/>
                    <a:pt x="139" y="588"/>
                  </a:cubicBezTo>
                  <a:cubicBezTo>
                    <a:pt x="139" y="726"/>
                    <a:pt x="139" y="726"/>
                    <a:pt x="1" y="864"/>
                  </a:cubicBezTo>
                  <a:cubicBezTo>
                    <a:pt x="415" y="1037"/>
                    <a:pt x="727" y="1037"/>
                    <a:pt x="1141" y="1175"/>
                  </a:cubicBezTo>
                  <a:cubicBezTo>
                    <a:pt x="1141" y="864"/>
                    <a:pt x="1280" y="588"/>
                    <a:pt x="1452" y="311"/>
                  </a:cubicBezTo>
                  <a:cubicBezTo>
                    <a:pt x="1003" y="173"/>
                    <a:pt x="727" y="173"/>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8"/>
            <p:cNvSpPr/>
            <p:nvPr/>
          </p:nvSpPr>
          <p:spPr>
            <a:xfrm>
              <a:off x="6098891" y="4217179"/>
              <a:ext cx="17594" cy="32361"/>
            </a:xfrm>
            <a:custGeom>
              <a:avLst/>
              <a:gdLst/>
              <a:ahLst/>
              <a:cxnLst/>
              <a:rect l="l" t="t" r="r" b="b"/>
              <a:pathLst>
                <a:path w="865" h="1591" extrusionOk="0">
                  <a:moveTo>
                    <a:pt x="415" y="1"/>
                  </a:moveTo>
                  <a:cubicBezTo>
                    <a:pt x="277" y="277"/>
                    <a:pt x="277" y="415"/>
                    <a:pt x="139" y="726"/>
                  </a:cubicBezTo>
                  <a:cubicBezTo>
                    <a:pt x="139" y="865"/>
                    <a:pt x="1" y="1003"/>
                    <a:pt x="1" y="1279"/>
                  </a:cubicBezTo>
                  <a:cubicBezTo>
                    <a:pt x="139" y="1279"/>
                    <a:pt x="415" y="1452"/>
                    <a:pt x="588" y="1591"/>
                  </a:cubicBezTo>
                  <a:cubicBezTo>
                    <a:pt x="727" y="1279"/>
                    <a:pt x="865" y="865"/>
                    <a:pt x="865" y="588"/>
                  </a:cubicBezTo>
                  <a:cubicBezTo>
                    <a:pt x="727" y="415"/>
                    <a:pt x="588" y="277"/>
                    <a:pt x="415"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8"/>
            <p:cNvSpPr/>
            <p:nvPr/>
          </p:nvSpPr>
          <p:spPr>
            <a:xfrm>
              <a:off x="6019445" y="3649133"/>
              <a:ext cx="214465" cy="544868"/>
            </a:xfrm>
            <a:custGeom>
              <a:avLst/>
              <a:gdLst/>
              <a:ahLst/>
              <a:cxnLst/>
              <a:rect l="l" t="t" r="r" b="b"/>
              <a:pathLst>
                <a:path w="10544" h="26788" extrusionOk="0">
                  <a:moveTo>
                    <a:pt x="5358" y="0"/>
                  </a:moveTo>
                  <a:cubicBezTo>
                    <a:pt x="5186" y="415"/>
                    <a:pt x="5047" y="691"/>
                    <a:pt x="4909" y="1002"/>
                  </a:cubicBezTo>
                  <a:cubicBezTo>
                    <a:pt x="4494" y="2005"/>
                    <a:pt x="4321" y="2869"/>
                    <a:pt x="4045" y="3871"/>
                  </a:cubicBezTo>
                  <a:cubicBezTo>
                    <a:pt x="3907" y="4459"/>
                    <a:pt x="3907" y="5185"/>
                    <a:pt x="3630" y="5876"/>
                  </a:cubicBezTo>
                  <a:cubicBezTo>
                    <a:pt x="3457" y="6740"/>
                    <a:pt x="3319" y="7604"/>
                    <a:pt x="3043" y="8641"/>
                  </a:cubicBezTo>
                  <a:cubicBezTo>
                    <a:pt x="2593" y="10508"/>
                    <a:pt x="2317" y="12374"/>
                    <a:pt x="1902" y="14103"/>
                  </a:cubicBezTo>
                  <a:cubicBezTo>
                    <a:pt x="1176" y="17836"/>
                    <a:pt x="588" y="21603"/>
                    <a:pt x="174" y="25336"/>
                  </a:cubicBezTo>
                  <a:cubicBezTo>
                    <a:pt x="1" y="25751"/>
                    <a:pt x="1" y="26062"/>
                    <a:pt x="1" y="26477"/>
                  </a:cubicBezTo>
                  <a:cubicBezTo>
                    <a:pt x="1" y="26615"/>
                    <a:pt x="174" y="26788"/>
                    <a:pt x="312" y="26788"/>
                  </a:cubicBezTo>
                  <a:cubicBezTo>
                    <a:pt x="450" y="26339"/>
                    <a:pt x="588" y="25924"/>
                    <a:pt x="727" y="25474"/>
                  </a:cubicBezTo>
                  <a:cubicBezTo>
                    <a:pt x="1038" y="24749"/>
                    <a:pt x="1314" y="24196"/>
                    <a:pt x="1591" y="23746"/>
                  </a:cubicBezTo>
                  <a:cubicBezTo>
                    <a:pt x="1729" y="23608"/>
                    <a:pt x="1902" y="23470"/>
                    <a:pt x="2040" y="23470"/>
                  </a:cubicBezTo>
                  <a:lnTo>
                    <a:pt x="2178" y="23608"/>
                  </a:lnTo>
                  <a:cubicBezTo>
                    <a:pt x="2040" y="23159"/>
                    <a:pt x="2040" y="22744"/>
                    <a:pt x="2040" y="22294"/>
                  </a:cubicBezTo>
                  <a:cubicBezTo>
                    <a:pt x="1902" y="20290"/>
                    <a:pt x="2040" y="18423"/>
                    <a:pt x="2455" y="16418"/>
                  </a:cubicBezTo>
                  <a:cubicBezTo>
                    <a:pt x="3043" y="13826"/>
                    <a:pt x="3768" y="11234"/>
                    <a:pt x="4633" y="8641"/>
                  </a:cubicBezTo>
                  <a:cubicBezTo>
                    <a:pt x="4771" y="8054"/>
                    <a:pt x="4909" y="7604"/>
                    <a:pt x="5047" y="7190"/>
                  </a:cubicBezTo>
                  <a:cubicBezTo>
                    <a:pt x="5047" y="7051"/>
                    <a:pt x="5047" y="7051"/>
                    <a:pt x="4909" y="6913"/>
                  </a:cubicBezTo>
                  <a:cubicBezTo>
                    <a:pt x="4771" y="5876"/>
                    <a:pt x="5358" y="5012"/>
                    <a:pt x="6223" y="4597"/>
                  </a:cubicBezTo>
                  <a:cubicBezTo>
                    <a:pt x="6499" y="4321"/>
                    <a:pt x="6914" y="4148"/>
                    <a:pt x="7363" y="4148"/>
                  </a:cubicBezTo>
                  <a:lnTo>
                    <a:pt x="7640" y="4148"/>
                  </a:lnTo>
                  <a:cubicBezTo>
                    <a:pt x="7951" y="4321"/>
                    <a:pt x="8089" y="4321"/>
                    <a:pt x="8366" y="4459"/>
                  </a:cubicBezTo>
                  <a:cubicBezTo>
                    <a:pt x="8642" y="4597"/>
                    <a:pt x="8815" y="4874"/>
                    <a:pt x="8953" y="5012"/>
                  </a:cubicBezTo>
                  <a:lnTo>
                    <a:pt x="8953" y="5185"/>
                  </a:lnTo>
                  <a:cubicBezTo>
                    <a:pt x="9230" y="5461"/>
                    <a:pt x="9230" y="5876"/>
                    <a:pt x="9230" y="6187"/>
                  </a:cubicBezTo>
                  <a:lnTo>
                    <a:pt x="9230" y="6325"/>
                  </a:lnTo>
                  <a:cubicBezTo>
                    <a:pt x="9506" y="6049"/>
                    <a:pt x="9817" y="5876"/>
                    <a:pt x="10094" y="5600"/>
                  </a:cubicBezTo>
                  <a:lnTo>
                    <a:pt x="10543" y="5185"/>
                  </a:lnTo>
                  <a:cubicBezTo>
                    <a:pt x="10232" y="4735"/>
                    <a:pt x="9817" y="4321"/>
                    <a:pt x="9506" y="3871"/>
                  </a:cubicBezTo>
                  <a:cubicBezTo>
                    <a:pt x="9091" y="3284"/>
                    <a:pt x="8642" y="2731"/>
                    <a:pt x="8089" y="2281"/>
                  </a:cubicBezTo>
                  <a:lnTo>
                    <a:pt x="7951" y="2281"/>
                  </a:lnTo>
                  <a:cubicBezTo>
                    <a:pt x="7363" y="2281"/>
                    <a:pt x="6776" y="2420"/>
                    <a:pt x="6499" y="2869"/>
                  </a:cubicBezTo>
                  <a:cubicBezTo>
                    <a:pt x="6637" y="2420"/>
                    <a:pt x="6776" y="1867"/>
                    <a:pt x="6914" y="1279"/>
                  </a:cubicBezTo>
                  <a:lnTo>
                    <a:pt x="6914" y="1141"/>
                  </a:lnTo>
                  <a:cubicBezTo>
                    <a:pt x="6776" y="1002"/>
                    <a:pt x="6637" y="864"/>
                    <a:pt x="6361" y="691"/>
                  </a:cubicBezTo>
                  <a:cubicBezTo>
                    <a:pt x="6050" y="415"/>
                    <a:pt x="5773" y="277"/>
                    <a:pt x="5358"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8"/>
            <p:cNvSpPr/>
            <p:nvPr/>
          </p:nvSpPr>
          <p:spPr>
            <a:xfrm>
              <a:off x="6743577" y="4501201"/>
              <a:ext cx="64010" cy="47128"/>
            </a:xfrm>
            <a:custGeom>
              <a:avLst/>
              <a:gdLst/>
              <a:ahLst/>
              <a:cxnLst/>
              <a:rect l="l" t="t" r="r" b="b"/>
              <a:pathLst>
                <a:path w="3147" h="2317" extrusionOk="0">
                  <a:moveTo>
                    <a:pt x="277" y="1"/>
                  </a:moveTo>
                  <a:lnTo>
                    <a:pt x="277" y="277"/>
                  </a:lnTo>
                  <a:cubicBezTo>
                    <a:pt x="139" y="588"/>
                    <a:pt x="1" y="865"/>
                    <a:pt x="1" y="1141"/>
                  </a:cubicBezTo>
                  <a:cubicBezTo>
                    <a:pt x="139" y="1314"/>
                    <a:pt x="416" y="1314"/>
                    <a:pt x="554" y="1453"/>
                  </a:cubicBezTo>
                  <a:lnTo>
                    <a:pt x="554" y="1141"/>
                  </a:lnTo>
                  <a:cubicBezTo>
                    <a:pt x="692" y="1003"/>
                    <a:pt x="692" y="727"/>
                    <a:pt x="865" y="588"/>
                  </a:cubicBezTo>
                  <a:cubicBezTo>
                    <a:pt x="865" y="450"/>
                    <a:pt x="1003" y="450"/>
                    <a:pt x="1142" y="450"/>
                  </a:cubicBezTo>
                  <a:lnTo>
                    <a:pt x="1418" y="450"/>
                  </a:lnTo>
                  <a:cubicBezTo>
                    <a:pt x="1556" y="450"/>
                    <a:pt x="1729" y="727"/>
                    <a:pt x="1556" y="1003"/>
                  </a:cubicBezTo>
                  <a:cubicBezTo>
                    <a:pt x="1556" y="1141"/>
                    <a:pt x="1418" y="1314"/>
                    <a:pt x="1418" y="1453"/>
                  </a:cubicBezTo>
                  <a:lnTo>
                    <a:pt x="1280" y="1591"/>
                  </a:lnTo>
                  <a:cubicBezTo>
                    <a:pt x="1556" y="1729"/>
                    <a:pt x="1867" y="1867"/>
                    <a:pt x="2144" y="1867"/>
                  </a:cubicBezTo>
                  <a:lnTo>
                    <a:pt x="2282" y="1867"/>
                  </a:lnTo>
                  <a:lnTo>
                    <a:pt x="2282" y="2006"/>
                  </a:lnTo>
                  <a:cubicBezTo>
                    <a:pt x="2593" y="2178"/>
                    <a:pt x="2870" y="2178"/>
                    <a:pt x="3146" y="2317"/>
                  </a:cubicBezTo>
                  <a:cubicBezTo>
                    <a:pt x="2732" y="1729"/>
                    <a:pt x="2420" y="1141"/>
                    <a:pt x="2006" y="588"/>
                  </a:cubicBezTo>
                  <a:cubicBezTo>
                    <a:pt x="1418" y="450"/>
                    <a:pt x="865" y="277"/>
                    <a:pt x="277"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8"/>
            <p:cNvSpPr/>
            <p:nvPr/>
          </p:nvSpPr>
          <p:spPr>
            <a:xfrm>
              <a:off x="6070773" y="4187645"/>
              <a:ext cx="21113" cy="44321"/>
            </a:xfrm>
            <a:custGeom>
              <a:avLst/>
              <a:gdLst/>
              <a:ahLst/>
              <a:cxnLst/>
              <a:rect l="l" t="t" r="r" b="b"/>
              <a:pathLst>
                <a:path w="1038" h="2179" extrusionOk="0">
                  <a:moveTo>
                    <a:pt x="588" y="1"/>
                  </a:moveTo>
                  <a:lnTo>
                    <a:pt x="588" y="312"/>
                  </a:lnTo>
                  <a:cubicBezTo>
                    <a:pt x="311" y="865"/>
                    <a:pt x="173" y="1314"/>
                    <a:pt x="0" y="1867"/>
                  </a:cubicBezTo>
                  <a:cubicBezTo>
                    <a:pt x="173" y="2040"/>
                    <a:pt x="311" y="2178"/>
                    <a:pt x="588" y="2178"/>
                  </a:cubicBezTo>
                  <a:cubicBezTo>
                    <a:pt x="726" y="1729"/>
                    <a:pt x="864" y="1314"/>
                    <a:pt x="1037" y="727"/>
                  </a:cubicBezTo>
                  <a:lnTo>
                    <a:pt x="864" y="588"/>
                  </a:lnTo>
                  <a:cubicBezTo>
                    <a:pt x="726" y="450"/>
                    <a:pt x="726" y="139"/>
                    <a:pt x="588"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8"/>
            <p:cNvSpPr/>
            <p:nvPr/>
          </p:nvSpPr>
          <p:spPr>
            <a:xfrm>
              <a:off x="6546730" y="4436521"/>
              <a:ext cx="17594" cy="21113"/>
            </a:xfrm>
            <a:custGeom>
              <a:avLst/>
              <a:gdLst/>
              <a:ahLst/>
              <a:cxnLst/>
              <a:rect l="l" t="t" r="r" b="b"/>
              <a:pathLst>
                <a:path w="865" h="1038" extrusionOk="0">
                  <a:moveTo>
                    <a:pt x="312" y="1"/>
                  </a:moveTo>
                  <a:cubicBezTo>
                    <a:pt x="173" y="312"/>
                    <a:pt x="173" y="588"/>
                    <a:pt x="1" y="865"/>
                  </a:cubicBezTo>
                  <a:cubicBezTo>
                    <a:pt x="173" y="865"/>
                    <a:pt x="450" y="1038"/>
                    <a:pt x="588" y="1038"/>
                  </a:cubicBezTo>
                  <a:cubicBezTo>
                    <a:pt x="727" y="727"/>
                    <a:pt x="865" y="450"/>
                    <a:pt x="865" y="312"/>
                  </a:cubicBezTo>
                  <a:cubicBezTo>
                    <a:pt x="727" y="174"/>
                    <a:pt x="588" y="174"/>
                    <a:pt x="312"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8"/>
            <p:cNvSpPr/>
            <p:nvPr/>
          </p:nvSpPr>
          <p:spPr>
            <a:xfrm>
              <a:off x="6485568" y="4413334"/>
              <a:ext cx="23228" cy="23208"/>
            </a:xfrm>
            <a:custGeom>
              <a:avLst/>
              <a:gdLst/>
              <a:ahLst/>
              <a:cxnLst/>
              <a:rect l="l" t="t" r="r" b="b"/>
              <a:pathLst>
                <a:path w="1142" h="1141" extrusionOk="0">
                  <a:moveTo>
                    <a:pt x="277" y="0"/>
                  </a:moveTo>
                  <a:cubicBezTo>
                    <a:pt x="277" y="277"/>
                    <a:pt x="139" y="450"/>
                    <a:pt x="1" y="726"/>
                  </a:cubicBezTo>
                  <a:cubicBezTo>
                    <a:pt x="277" y="864"/>
                    <a:pt x="588" y="1003"/>
                    <a:pt x="865" y="1141"/>
                  </a:cubicBezTo>
                  <a:cubicBezTo>
                    <a:pt x="1003" y="864"/>
                    <a:pt x="1003" y="588"/>
                    <a:pt x="1141" y="277"/>
                  </a:cubicBezTo>
                  <a:cubicBezTo>
                    <a:pt x="865" y="138"/>
                    <a:pt x="588" y="138"/>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8"/>
            <p:cNvSpPr/>
            <p:nvPr/>
          </p:nvSpPr>
          <p:spPr>
            <a:xfrm>
              <a:off x="6444787" y="4395761"/>
              <a:ext cx="31669" cy="23208"/>
            </a:xfrm>
            <a:custGeom>
              <a:avLst/>
              <a:gdLst/>
              <a:ahLst/>
              <a:cxnLst/>
              <a:rect l="l" t="t" r="r" b="b"/>
              <a:pathLst>
                <a:path w="1557" h="1141" extrusionOk="0">
                  <a:moveTo>
                    <a:pt x="277" y="0"/>
                  </a:moveTo>
                  <a:cubicBezTo>
                    <a:pt x="277" y="138"/>
                    <a:pt x="139" y="449"/>
                    <a:pt x="1" y="588"/>
                  </a:cubicBezTo>
                  <a:cubicBezTo>
                    <a:pt x="416" y="864"/>
                    <a:pt x="865" y="1002"/>
                    <a:pt x="1141" y="1141"/>
                  </a:cubicBezTo>
                  <a:cubicBezTo>
                    <a:pt x="1280" y="1002"/>
                    <a:pt x="1418" y="726"/>
                    <a:pt x="1556" y="588"/>
                  </a:cubicBezTo>
                  <a:cubicBezTo>
                    <a:pt x="1141" y="277"/>
                    <a:pt x="692" y="138"/>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8"/>
            <p:cNvSpPr/>
            <p:nvPr/>
          </p:nvSpPr>
          <p:spPr>
            <a:xfrm>
              <a:off x="6418081" y="4383801"/>
              <a:ext cx="17594" cy="17594"/>
            </a:xfrm>
            <a:custGeom>
              <a:avLst/>
              <a:gdLst/>
              <a:ahLst/>
              <a:cxnLst/>
              <a:rect l="l" t="t" r="r" b="b"/>
              <a:pathLst>
                <a:path w="865" h="865" extrusionOk="0">
                  <a:moveTo>
                    <a:pt x="277" y="0"/>
                  </a:moveTo>
                  <a:cubicBezTo>
                    <a:pt x="139" y="312"/>
                    <a:pt x="139" y="450"/>
                    <a:pt x="0" y="588"/>
                  </a:cubicBezTo>
                  <a:cubicBezTo>
                    <a:pt x="139" y="726"/>
                    <a:pt x="450" y="726"/>
                    <a:pt x="588" y="865"/>
                  </a:cubicBezTo>
                  <a:cubicBezTo>
                    <a:pt x="588" y="588"/>
                    <a:pt x="726" y="450"/>
                    <a:pt x="864" y="312"/>
                  </a:cubicBezTo>
                  <a:cubicBezTo>
                    <a:pt x="588" y="173"/>
                    <a:pt x="450" y="173"/>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8"/>
            <p:cNvSpPr/>
            <p:nvPr/>
          </p:nvSpPr>
          <p:spPr>
            <a:xfrm>
              <a:off x="6520715" y="4425273"/>
              <a:ext cx="17594" cy="20421"/>
            </a:xfrm>
            <a:custGeom>
              <a:avLst/>
              <a:gdLst/>
              <a:ahLst/>
              <a:cxnLst/>
              <a:rect l="l" t="t" r="r" b="b"/>
              <a:pathLst>
                <a:path w="865" h="1004" extrusionOk="0">
                  <a:moveTo>
                    <a:pt x="277" y="1"/>
                  </a:moveTo>
                  <a:cubicBezTo>
                    <a:pt x="139" y="277"/>
                    <a:pt x="1" y="416"/>
                    <a:pt x="1" y="727"/>
                  </a:cubicBezTo>
                  <a:lnTo>
                    <a:pt x="1" y="865"/>
                  </a:lnTo>
                  <a:cubicBezTo>
                    <a:pt x="139" y="865"/>
                    <a:pt x="277" y="1003"/>
                    <a:pt x="416" y="1003"/>
                  </a:cubicBezTo>
                  <a:cubicBezTo>
                    <a:pt x="416" y="865"/>
                    <a:pt x="588" y="865"/>
                    <a:pt x="588" y="727"/>
                  </a:cubicBezTo>
                  <a:cubicBezTo>
                    <a:pt x="727" y="554"/>
                    <a:pt x="727" y="416"/>
                    <a:pt x="865" y="277"/>
                  </a:cubicBezTo>
                  <a:cubicBezTo>
                    <a:pt x="588" y="139"/>
                    <a:pt x="416" y="139"/>
                    <a:pt x="277"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8"/>
            <p:cNvSpPr/>
            <p:nvPr/>
          </p:nvSpPr>
          <p:spPr>
            <a:xfrm>
              <a:off x="6392067" y="4372553"/>
              <a:ext cx="14075" cy="17594"/>
            </a:xfrm>
            <a:custGeom>
              <a:avLst/>
              <a:gdLst/>
              <a:ahLst/>
              <a:cxnLst/>
              <a:rect l="l" t="t" r="r" b="b"/>
              <a:pathLst>
                <a:path w="692" h="865" extrusionOk="0">
                  <a:moveTo>
                    <a:pt x="277" y="0"/>
                  </a:moveTo>
                  <a:cubicBezTo>
                    <a:pt x="139" y="139"/>
                    <a:pt x="139" y="415"/>
                    <a:pt x="0" y="553"/>
                  </a:cubicBezTo>
                  <a:cubicBezTo>
                    <a:pt x="139" y="553"/>
                    <a:pt x="415" y="726"/>
                    <a:pt x="553" y="865"/>
                  </a:cubicBezTo>
                  <a:cubicBezTo>
                    <a:pt x="553" y="553"/>
                    <a:pt x="692" y="415"/>
                    <a:pt x="692" y="277"/>
                  </a:cubicBezTo>
                  <a:cubicBezTo>
                    <a:pt x="553" y="139"/>
                    <a:pt x="415" y="139"/>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8"/>
            <p:cNvSpPr/>
            <p:nvPr/>
          </p:nvSpPr>
          <p:spPr>
            <a:xfrm>
              <a:off x="6716871" y="4495588"/>
              <a:ext cx="17594" cy="23208"/>
            </a:xfrm>
            <a:custGeom>
              <a:avLst/>
              <a:gdLst/>
              <a:ahLst/>
              <a:cxnLst/>
              <a:rect l="l" t="t" r="r" b="b"/>
              <a:pathLst>
                <a:path w="865" h="1141" extrusionOk="0">
                  <a:moveTo>
                    <a:pt x="277" y="0"/>
                  </a:moveTo>
                  <a:cubicBezTo>
                    <a:pt x="139" y="277"/>
                    <a:pt x="139" y="553"/>
                    <a:pt x="0" y="1003"/>
                  </a:cubicBezTo>
                  <a:lnTo>
                    <a:pt x="139" y="1003"/>
                  </a:lnTo>
                  <a:cubicBezTo>
                    <a:pt x="277" y="1003"/>
                    <a:pt x="450" y="1141"/>
                    <a:pt x="450" y="1141"/>
                  </a:cubicBezTo>
                  <a:lnTo>
                    <a:pt x="450" y="1003"/>
                  </a:lnTo>
                  <a:cubicBezTo>
                    <a:pt x="588" y="726"/>
                    <a:pt x="726" y="553"/>
                    <a:pt x="865" y="277"/>
                  </a:cubicBezTo>
                  <a:lnTo>
                    <a:pt x="865" y="139"/>
                  </a:lnTo>
                  <a:cubicBezTo>
                    <a:pt x="726" y="0"/>
                    <a:pt x="450" y="0"/>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8"/>
            <p:cNvSpPr/>
            <p:nvPr/>
          </p:nvSpPr>
          <p:spPr>
            <a:xfrm>
              <a:off x="6368168" y="4363421"/>
              <a:ext cx="11960" cy="11960"/>
            </a:xfrm>
            <a:custGeom>
              <a:avLst/>
              <a:gdLst/>
              <a:ahLst/>
              <a:cxnLst/>
              <a:rect l="l" t="t" r="r" b="b"/>
              <a:pathLst>
                <a:path w="588" h="588" extrusionOk="0">
                  <a:moveTo>
                    <a:pt x="311" y="0"/>
                  </a:moveTo>
                  <a:cubicBezTo>
                    <a:pt x="138" y="138"/>
                    <a:pt x="138" y="311"/>
                    <a:pt x="0" y="449"/>
                  </a:cubicBezTo>
                  <a:cubicBezTo>
                    <a:pt x="138" y="588"/>
                    <a:pt x="311" y="588"/>
                    <a:pt x="449" y="588"/>
                  </a:cubicBezTo>
                  <a:cubicBezTo>
                    <a:pt x="449" y="449"/>
                    <a:pt x="588" y="311"/>
                    <a:pt x="588" y="138"/>
                  </a:cubicBezTo>
                  <a:cubicBezTo>
                    <a:pt x="449" y="0"/>
                    <a:pt x="449" y="0"/>
                    <a:pt x="311"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8"/>
            <p:cNvSpPr/>
            <p:nvPr/>
          </p:nvSpPr>
          <p:spPr>
            <a:xfrm>
              <a:off x="6576263" y="4448481"/>
              <a:ext cx="14787" cy="20401"/>
            </a:xfrm>
            <a:custGeom>
              <a:avLst/>
              <a:gdLst/>
              <a:ahLst/>
              <a:cxnLst/>
              <a:rect l="l" t="t" r="r" b="b"/>
              <a:pathLst>
                <a:path w="727" h="1003" extrusionOk="0">
                  <a:moveTo>
                    <a:pt x="277" y="0"/>
                  </a:moveTo>
                  <a:cubicBezTo>
                    <a:pt x="139" y="139"/>
                    <a:pt x="0" y="450"/>
                    <a:pt x="0" y="726"/>
                  </a:cubicBezTo>
                  <a:cubicBezTo>
                    <a:pt x="139" y="865"/>
                    <a:pt x="277" y="865"/>
                    <a:pt x="450" y="1003"/>
                  </a:cubicBezTo>
                  <a:cubicBezTo>
                    <a:pt x="588" y="726"/>
                    <a:pt x="726" y="450"/>
                    <a:pt x="726" y="139"/>
                  </a:cubicBezTo>
                  <a:cubicBezTo>
                    <a:pt x="588" y="0"/>
                    <a:pt x="450" y="0"/>
                    <a:pt x="277"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8"/>
            <p:cNvSpPr/>
            <p:nvPr/>
          </p:nvSpPr>
          <p:spPr>
            <a:xfrm>
              <a:off x="6684531" y="4483628"/>
              <a:ext cx="20401" cy="23228"/>
            </a:xfrm>
            <a:custGeom>
              <a:avLst/>
              <a:gdLst/>
              <a:ahLst/>
              <a:cxnLst/>
              <a:rect l="l" t="t" r="r" b="b"/>
              <a:pathLst>
                <a:path w="1003" h="1142" extrusionOk="0">
                  <a:moveTo>
                    <a:pt x="312" y="1"/>
                  </a:moveTo>
                  <a:cubicBezTo>
                    <a:pt x="139" y="277"/>
                    <a:pt x="0" y="588"/>
                    <a:pt x="0" y="865"/>
                  </a:cubicBezTo>
                  <a:cubicBezTo>
                    <a:pt x="139" y="1003"/>
                    <a:pt x="450" y="1141"/>
                    <a:pt x="726" y="1141"/>
                  </a:cubicBezTo>
                  <a:cubicBezTo>
                    <a:pt x="865" y="1003"/>
                    <a:pt x="865" y="727"/>
                    <a:pt x="1003" y="588"/>
                  </a:cubicBezTo>
                  <a:lnTo>
                    <a:pt x="1003" y="277"/>
                  </a:lnTo>
                  <a:cubicBezTo>
                    <a:pt x="726" y="139"/>
                    <a:pt x="588" y="139"/>
                    <a:pt x="312"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8"/>
            <p:cNvSpPr/>
            <p:nvPr/>
          </p:nvSpPr>
          <p:spPr>
            <a:xfrm>
              <a:off x="6602969" y="4457613"/>
              <a:ext cx="31669" cy="26035"/>
            </a:xfrm>
            <a:custGeom>
              <a:avLst/>
              <a:gdLst/>
              <a:ahLst/>
              <a:cxnLst/>
              <a:rect l="l" t="t" r="r" b="b"/>
              <a:pathLst>
                <a:path w="1557" h="1280" extrusionOk="0">
                  <a:moveTo>
                    <a:pt x="277" y="1"/>
                  </a:moveTo>
                  <a:cubicBezTo>
                    <a:pt x="139" y="277"/>
                    <a:pt x="139" y="554"/>
                    <a:pt x="1" y="865"/>
                  </a:cubicBezTo>
                  <a:cubicBezTo>
                    <a:pt x="416" y="1003"/>
                    <a:pt x="865" y="1141"/>
                    <a:pt x="1280" y="1280"/>
                  </a:cubicBezTo>
                  <a:cubicBezTo>
                    <a:pt x="1280" y="1003"/>
                    <a:pt x="1418" y="692"/>
                    <a:pt x="1556" y="416"/>
                  </a:cubicBezTo>
                  <a:cubicBezTo>
                    <a:pt x="1142" y="277"/>
                    <a:pt x="692" y="139"/>
                    <a:pt x="277"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8"/>
            <p:cNvSpPr/>
            <p:nvPr/>
          </p:nvSpPr>
          <p:spPr>
            <a:xfrm>
              <a:off x="6148805" y="3663188"/>
              <a:ext cx="2848" cy="20"/>
            </a:xfrm>
            <a:custGeom>
              <a:avLst/>
              <a:gdLst/>
              <a:ahLst/>
              <a:cxnLst/>
              <a:rect l="l" t="t" r="r" b="b"/>
              <a:pathLst>
                <a:path w="140" h="1" extrusionOk="0">
                  <a:moveTo>
                    <a:pt x="139" y="0"/>
                  </a:moveTo>
                  <a:lnTo>
                    <a:pt x="1" y="0"/>
                  </a:lnTo>
                  <a:lnTo>
                    <a:pt x="1" y="0"/>
                  </a:ln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8"/>
            <p:cNvSpPr/>
            <p:nvPr/>
          </p:nvSpPr>
          <p:spPr>
            <a:xfrm>
              <a:off x="6145998" y="4252325"/>
              <a:ext cx="35168" cy="32361"/>
            </a:xfrm>
            <a:custGeom>
              <a:avLst/>
              <a:gdLst/>
              <a:ahLst/>
              <a:cxnLst/>
              <a:rect l="l" t="t" r="r" b="b"/>
              <a:pathLst>
                <a:path w="1729" h="1591" extrusionOk="0">
                  <a:moveTo>
                    <a:pt x="277" y="1"/>
                  </a:moveTo>
                  <a:lnTo>
                    <a:pt x="139" y="139"/>
                  </a:lnTo>
                  <a:lnTo>
                    <a:pt x="139" y="588"/>
                  </a:lnTo>
                  <a:lnTo>
                    <a:pt x="1" y="727"/>
                  </a:lnTo>
                  <a:cubicBezTo>
                    <a:pt x="415" y="1003"/>
                    <a:pt x="1003" y="1280"/>
                    <a:pt x="1556" y="1591"/>
                  </a:cubicBezTo>
                  <a:cubicBezTo>
                    <a:pt x="1556" y="1280"/>
                    <a:pt x="1729" y="1003"/>
                    <a:pt x="1729" y="865"/>
                  </a:cubicBezTo>
                  <a:cubicBezTo>
                    <a:pt x="1279" y="588"/>
                    <a:pt x="692" y="277"/>
                    <a:pt x="277"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8"/>
            <p:cNvSpPr/>
            <p:nvPr/>
          </p:nvSpPr>
          <p:spPr>
            <a:xfrm>
              <a:off x="6192393" y="4275533"/>
              <a:ext cx="17594" cy="20401"/>
            </a:xfrm>
            <a:custGeom>
              <a:avLst/>
              <a:gdLst/>
              <a:ahLst/>
              <a:cxnLst/>
              <a:rect l="l" t="t" r="r" b="b"/>
              <a:pathLst>
                <a:path w="865" h="1003" extrusionOk="0">
                  <a:moveTo>
                    <a:pt x="312" y="0"/>
                  </a:moveTo>
                  <a:cubicBezTo>
                    <a:pt x="139" y="312"/>
                    <a:pt x="139" y="588"/>
                    <a:pt x="1" y="726"/>
                  </a:cubicBezTo>
                  <a:cubicBezTo>
                    <a:pt x="312" y="865"/>
                    <a:pt x="450" y="1003"/>
                    <a:pt x="727" y="1003"/>
                  </a:cubicBezTo>
                  <a:cubicBezTo>
                    <a:pt x="727" y="865"/>
                    <a:pt x="865" y="588"/>
                    <a:pt x="865" y="450"/>
                  </a:cubicBezTo>
                  <a:cubicBezTo>
                    <a:pt x="727" y="312"/>
                    <a:pt x="450" y="139"/>
                    <a:pt x="312"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8"/>
            <p:cNvSpPr/>
            <p:nvPr/>
          </p:nvSpPr>
          <p:spPr>
            <a:xfrm>
              <a:off x="6124906" y="4240386"/>
              <a:ext cx="9153" cy="20401"/>
            </a:xfrm>
            <a:custGeom>
              <a:avLst/>
              <a:gdLst/>
              <a:ahLst/>
              <a:cxnLst/>
              <a:rect l="l" t="t" r="r" b="b"/>
              <a:pathLst>
                <a:path w="450" h="1003" extrusionOk="0">
                  <a:moveTo>
                    <a:pt x="450" y="0"/>
                  </a:moveTo>
                  <a:cubicBezTo>
                    <a:pt x="312" y="311"/>
                    <a:pt x="173" y="588"/>
                    <a:pt x="1" y="864"/>
                  </a:cubicBezTo>
                  <a:cubicBezTo>
                    <a:pt x="173" y="864"/>
                    <a:pt x="173" y="864"/>
                    <a:pt x="312" y="1003"/>
                  </a:cubicBezTo>
                  <a:cubicBezTo>
                    <a:pt x="312" y="588"/>
                    <a:pt x="450" y="311"/>
                    <a:pt x="450"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8"/>
            <p:cNvSpPr/>
            <p:nvPr/>
          </p:nvSpPr>
          <p:spPr>
            <a:xfrm>
              <a:off x="6344960" y="4352173"/>
              <a:ext cx="11980" cy="14075"/>
            </a:xfrm>
            <a:custGeom>
              <a:avLst/>
              <a:gdLst/>
              <a:ahLst/>
              <a:cxnLst/>
              <a:rect l="l" t="t" r="r" b="b"/>
              <a:pathLst>
                <a:path w="589" h="692" extrusionOk="0">
                  <a:moveTo>
                    <a:pt x="139" y="0"/>
                  </a:moveTo>
                  <a:cubicBezTo>
                    <a:pt x="139" y="138"/>
                    <a:pt x="0" y="277"/>
                    <a:pt x="0" y="415"/>
                  </a:cubicBezTo>
                  <a:cubicBezTo>
                    <a:pt x="139" y="553"/>
                    <a:pt x="277" y="553"/>
                    <a:pt x="415" y="691"/>
                  </a:cubicBezTo>
                  <a:cubicBezTo>
                    <a:pt x="415" y="415"/>
                    <a:pt x="588" y="277"/>
                    <a:pt x="588" y="138"/>
                  </a:cubicBezTo>
                  <a:cubicBezTo>
                    <a:pt x="415" y="138"/>
                    <a:pt x="277" y="0"/>
                    <a:pt x="139"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8"/>
            <p:cNvSpPr/>
            <p:nvPr/>
          </p:nvSpPr>
          <p:spPr>
            <a:xfrm>
              <a:off x="6039124" y="4144058"/>
              <a:ext cx="43609" cy="73143"/>
            </a:xfrm>
            <a:custGeom>
              <a:avLst/>
              <a:gdLst/>
              <a:ahLst/>
              <a:cxnLst/>
              <a:rect l="l" t="t" r="r" b="b"/>
              <a:pathLst>
                <a:path w="2144" h="3596" extrusionOk="0">
                  <a:moveTo>
                    <a:pt x="1280" y="1"/>
                  </a:moveTo>
                  <a:lnTo>
                    <a:pt x="1141" y="139"/>
                  </a:lnTo>
                  <a:cubicBezTo>
                    <a:pt x="554" y="1003"/>
                    <a:pt x="277" y="2006"/>
                    <a:pt x="1" y="3008"/>
                  </a:cubicBezTo>
                  <a:cubicBezTo>
                    <a:pt x="277" y="3146"/>
                    <a:pt x="554" y="3319"/>
                    <a:pt x="692" y="3596"/>
                  </a:cubicBezTo>
                  <a:cubicBezTo>
                    <a:pt x="1003" y="3008"/>
                    <a:pt x="1141" y="2593"/>
                    <a:pt x="1280" y="2144"/>
                  </a:cubicBezTo>
                  <a:cubicBezTo>
                    <a:pt x="1418" y="2006"/>
                    <a:pt x="1556" y="1867"/>
                    <a:pt x="1729" y="1867"/>
                  </a:cubicBezTo>
                  <a:lnTo>
                    <a:pt x="1867" y="1867"/>
                  </a:lnTo>
                  <a:cubicBezTo>
                    <a:pt x="2006" y="2006"/>
                    <a:pt x="2006" y="2006"/>
                    <a:pt x="2144" y="2144"/>
                  </a:cubicBezTo>
                  <a:cubicBezTo>
                    <a:pt x="1867" y="1729"/>
                    <a:pt x="1729" y="1280"/>
                    <a:pt x="1556" y="865"/>
                  </a:cubicBezTo>
                  <a:cubicBezTo>
                    <a:pt x="1418" y="554"/>
                    <a:pt x="1280" y="277"/>
                    <a:pt x="1280"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8"/>
            <p:cNvSpPr/>
            <p:nvPr/>
          </p:nvSpPr>
          <p:spPr>
            <a:xfrm>
              <a:off x="6277473" y="4319833"/>
              <a:ext cx="9153" cy="14767"/>
            </a:xfrm>
            <a:custGeom>
              <a:avLst/>
              <a:gdLst/>
              <a:ahLst/>
              <a:cxnLst/>
              <a:rect l="l" t="t" r="r" b="b"/>
              <a:pathLst>
                <a:path w="450" h="726" extrusionOk="0">
                  <a:moveTo>
                    <a:pt x="138" y="0"/>
                  </a:moveTo>
                  <a:cubicBezTo>
                    <a:pt x="138" y="138"/>
                    <a:pt x="0" y="277"/>
                    <a:pt x="0" y="553"/>
                  </a:cubicBezTo>
                  <a:cubicBezTo>
                    <a:pt x="0" y="553"/>
                    <a:pt x="138" y="553"/>
                    <a:pt x="277" y="726"/>
                  </a:cubicBezTo>
                  <a:cubicBezTo>
                    <a:pt x="277" y="415"/>
                    <a:pt x="450" y="277"/>
                    <a:pt x="450" y="138"/>
                  </a:cubicBezTo>
                  <a:cubicBezTo>
                    <a:pt x="450" y="138"/>
                    <a:pt x="277" y="0"/>
                    <a:pt x="138"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8"/>
            <p:cNvSpPr/>
            <p:nvPr/>
          </p:nvSpPr>
          <p:spPr>
            <a:xfrm>
              <a:off x="6297854" y="4331081"/>
              <a:ext cx="32361" cy="23920"/>
            </a:xfrm>
            <a:custGeom>
              <a:avLst/>
              <a:gdLst/>
              <a:ahLst/>
              <a:cxnLst/>
              <a:rect l="l" t="t" r="r" b="b"/>
              <a:pathLst>
                <a:path w="1591" h="1176" extrusionOk="0">
                  <a:moveTo>
                    <a:pt x="312" y="0"/>
                  </a:moveTo>
                  <a:cubicBezTo>
                    <a:pt x="139" y="173"/>
                    <a:pt x="139" y="311"/>
                    <a:pt x="1" y="449"/>
                  </a:cubicBezTo>
                  <a:cubicBezTo>
                    <a:pt x="450" y="726"/>
                    <a:pt x="865" y="864"/>
                    <a:pt x="1452" y="1037"/>
                  </a:cubicBezTo>
                  <a:lnTo>
                    <a:pt x="1452" y="1175"/>
                  </a:lnTo>
                  <a:cubicBezTo>
                    <a:pt x="1591" y="1037"/>
                    <a:pt x="1591" y="726"/>
                    <a:pt x="1591" y="588"/>
                  </a:cubicBezTo>
                  <a:cubicBezTo>
                    <a:pt x="1176" y="449"/>
                    <a:pt x="726" y="173"/>
                    <a:pt x="312"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8"/>
            <p:cNvSpPr/>
            <p:nvPr/>
          </p:nvSpPr>
          <p:spPr>
            <a:xfrm>
              <a:off x="6221926" y="4293106"/>
              <a:ext cx="14787" cy="17594"/>
            </a:xfrm>
            <a:custGeom>
              <a:avLst/>
              <a:gdLst/>
              <a:ahLst/>
              <a:cxnLst/>
              <a:rect l="l" t="t" r="r" b="b"/>
              <a:pathLst>
                <a:path w="727" h="865" extrusionOk="0">
                  <a:moveTo>
                    <a:pt x="139" y="1"/>
                  </a:moveTo>
                  <a:lnTo>
                    <a:pt x="139" y="312"/>
                  </a:lnTo>
                  <a:cubicBezTo>
                    <a:pt x="139" y="312"/>
                    <a:pt x="1" y="450"/>
                    <a:pt x="1" y="588"/>
                  </a:cubicBezTo>
                  <a:cubicBezTo>
                    <a:pt x="139" y="726"/>
                    <a:pt x="415" y="726"/>
                    <a:pt x="588" y="865"/>
                  </a:cubicBezTo>
                  <a:cubicBezTo>
                    <a:pt x="588" y="588"/>
                    <a:pt x="726" y="450"/>
                    <a:pt x="726" y="139"/>
                  </a:cubicBezTo>
                  <a:cubicBezTo>
                    <a:pt x="588" y="139"/>
                    <a:pt x="415" y="1"/>
                    <a:pt x="139" y="1"/>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8"/>
            <p:cNvSpPr/>
            <p:nvPr/>
          </p:nvSpPr>
          <p:spPr>
            <a:xfrm>
              <a:off x="6247940" y="4305066"/>
              <a:ext cx="17594" cy="17594"/>
            </a:xfrm>
            <a:custGeom>
              <a:avLst/>
              <a:gdLst/>
              <a:ahLst/>
              <a:cxnLst/>
              <a:rect l="l" t="t" r="r" b="b"/>
              <a:pathLst>
                <a:path w="865" h="865" extrusionOk="0">
                  <a:moveTo>
                    <a:pt x="312" y="0"/>
                  </a:moveTo>
                  <a:cubicBezTo>
                    <a:pt x="173" y="277"/>
                    <a:pt x="173" y="415"/>
                    <a:pt x="0" y="588"/>
                  </a:cubicBezTo>
                  <a:cubicBezTo>
                    <a:pt x="173" y="726"/>
                    <a:pt x="450" y="726"/>
                    <a:pt x="588" y="864"/>
                  </a:cubicBezTo>
                  <a:cubicBezTo>
                    <a:pt x="726" y="726"/>
                    <a:pt x="726" y="588"/>
                    <a:pt x="865" y="277"/>
                  </a:cubicBezTo>
                  <a:cubicBezTo>
                    <a:pt x="588" y="277"/>
                    <a:pt x="450" y="138"/>
                    <a:pt x="312" y="0"/>
                  </a:cubicBez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8"/>
            <p:cNvSpPr/>
            <p:nvPr/>
          </p:nvSpPr>
          <p:spPr>
            <a:xfrm>
              <a:off x="6148805" y="3663188"/>
              <a:ext cx="20" cy="20"/>
            </a:xfrm>
            <a:custGeom>
              <a:avLst/>
              <a:gdLst/>
              <a:ahLst/>
              <a:cxnLst/>
              <a:rect l="l" t="t" r="r" b="b"/>
              <a:pathLst>
                <a:path w="1" h="1" extrusionOk="0">
                  <a:moveTo>
                    <a:pt x="1" y="0"/>
                  </a:moveTo>
                  <a:lnTo>
                    <a:pt x="1" y="0"/>
                  </a:lnTo>
                  <a:lnTo>
                    <a:pt x="1" y="0"/>
                  </a:lnTo>
                  <a:close/>
                </a:path>
              </a:pathLst>
            </a:custGeom>
            <a:solidFill>
              <a:srgbClr val="F2D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8"/>
            <p:cNvSpPr/>
            <p:nvPr/>
          </p:nvSpPr>
          <p:spPr>
            <a:xfrm>
              <a:off x="6134038" y="3924003"/>
              <a:ext cx="307256" cy="369130"/>
            </a:xfrm>
            <a:custGeom>
              <a:avLst/>
              <a:gdLst/>
              <a:ahLst/>
              <a:cxnLst/>
              <a:rect l="l" t="t" r="r" b="b"/>
              <a:pathLst>
                <a:path w="15106" h="18148" extrusionOk="0">
                  <a:moveTo>
                    <a:pt x="2144" y="1"/>
                  </a:moveTo>
                  <a:cubicBezTo>
                    <a:pt x="1453" y="3457"/>
                    <a:pt x="727" y="6914"/>
                    <a:pt x="1" y="10370"/>
                  </a:cubicBezTo>
                  <a:cubicBezTo>
                    <a:pt x="3319" y="12237"/>
                    <a:pt x="6776" y="14276"/>
                    <a:pt x="10370" y="16005"/>
                  </a:cubicBezTo>
                  <a:cubicBezTo>
                    <a:pt x="11960" y="16869"/>
                    <a:pt x="13550" y="17595"/>
                    <a:pt x="15106" y="18148"/>
                  </a:cubicBezTo>
                  <a:cubicBezTo>
                    <a:pt x="14829" y="17871"/>
                    <a:pt x="14691" y="17422"/>
                    <a:pt x="14415" y="17145"/>
                  </a:cubicBezTo>
                  <a:cubicBezTo>
                    <a:pt x="12686" y="16281"/>
                    <a:pt x="10958" y="15417"/>
                    <a:pt x="9368" y="14553"/>
                  </a:cubicBezTo>
                  <a:cubicBezTo>
                    <a:pt x="6465" y="13101"/>
                    <a:pt x="3457" y="11684"/>
                    <a:pt x="727" y="10094"/>
                  </a:cubicBezTo>
                  <a:cubicBezTo>
                    <a:pt x="727" y="9645"/>
                    <a:pt x="865" y="9230"/>
                    <a:pt x="865" y="8953"/>
                  </a:cubicBezTo>
                  <a:cubicBezTo>
                    <a:pt x="1003" y="8366"/>
                    <a:pt x="1142" y="7778"/>
                    <a:pt x="1280" y="7225"/>
                  </a:cubicBezTo>
                  <a:cubicBezTo>
                    <a:pt x="1591" y="6188"/>
                    <a:pt x="1729" y="5186"/>
                    <a:pt x="2006" y="4045"/>
                  </a:cubicBezTo>
                  <a:cubicBezTo>
                    <a:pt x="2317" y="3043"/>
                    <a:pt x="2455" y="1867"/>
                    <a:pt x="2593" y="865"/>
                  </a:cubicBezTo>
                  <a:cubicBezTo>
                    <a:pt x="2455" y="589"/>
                    <a:pt x="2317" y="312"/>
                    <a:pt x="2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8"/>
            <p:cNvSpPr/>
            <p:nvPr/>
          </p:nvSpPr>
          <p:spPr>
            <a:xfrm>
              <a:off x="6427214" y="4260766"/>
              <a:ext cx="70336" cy="59088"/>
            </a:xfrm>
            <a:custGeom>
              <a:avLst/>
              <a:gdLst/>
              <a:ahLst/>
              <a:cxnLst/>
              <a:rect l="l" t="t" r="r" b="b"/>
              <a:pathLst>
                <a:path w="3458" h="2905" extrusionOk="0">
                  <a:moveTo>
                    <a:pt x="1280" y="1"/>
                  </a:moveTo>
                  <a:cubicBezTo>
                    <a:pt x="1428" y="220"/>
                    <a:pt x="1586" y="430"/>
                    <a:pt x="1748" y="635"/>
                  </a:cubicBezTo>
                  <a:lnTo>
                    <a:pt x="1748" y="635"/>
                  </a:lnTo>
                  <a:cubicBezTo>
                    <a:pt x="1599" y="425"/>
                    <a:pt x="1442" y="213"/>
                    <a:pt x="1280" y="1"/>
                  </a:cubicBezTo>
                  <a:close/>
                  <a:moveTo>
                    <a:pt x="1" y="588"/>
                  </a:moveTo>
                  <a:lnTo>
                    <a:pt x="1" y="588"/>
                  </a:lnTo>
                  <a:cubicBezTo>
                    <a:pt x="277" y="865"/>
                    <a:pt x="415" y="1314"/>
                    <a:pt x="692" y="1591"/>
                  </a:cubicBezTo>
                  <a:cubicBezTo>
                    <a:pt x="1003" y="1729"/>
                    <a:pt x="1141" y="1902"/>
                    <a:pt x="1418" y="1902"/>
                  </a:cubicBezTo>
                  <a:cubicBezTo>
                    <a:pt x="2282" y="2316"/>
                    <a:pt x="2870" y="2593"/>
                    <a:pt x="3457" y="2904"/>
                  </a:cubicBezTo>
                  <a:lnTo>
                    <a:pt x="3146" y="2455"/>
                  </a:lnTo>
                  <a:cubicBezTo>
                    <a:pt x="2733" y="1810"/>
                    <a:pt x="2224" y="1241"/>
                    <a:pt x="1748" y="635"/>
                  </a:cubicBezTo>
                  <a:lnTo>
                    <a:pt x="1748" y="635"/>
                  </a:lnTo>
                  <a:cubicBezTo>
                    <a:pt x="2010" y="1008"/>
                    <a:pt x="2243" y="1375"/>
                    <a:pt x="2420" y="1729"/>
                  </a:cubicBezTo>
                  <a:cubicBezTo>
                    <a:pt x="1556" y="1314"/>
                    <a:pt x="865" y="1038"/>
                    <a:pt x="1" y="5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8"/>
            <p:cNvSpPr/>
            <p:nvPr/>
          </p:nvSpPr>
          <p:spPr>
            <a:xfrm>
              <a:off x="6177626" y="3877608"/>
              <a:ext cx="137824" cy="189854"/>
            </a:xfrm>
            <a:custGeom>
              <a:avLst/>
              <a:gdLst/>
              <a:ahLst/>
              <a:cxnLst/>
              <a:rect l="l" t="t" r="r" b="b"/>
              <a:pathLst>
                <a:path w="6776" h="9334" extrusionOk="0">
                  <a:moveTo>
                    <a:pt x="589" y="1"/>
                  </a:moveTo>
                  <a:cubicBezTo>
                    <a:pt x="450" y="692"/>
                    <a:pt x="312" y="1556"/>
                    <a:pt x="1" y="2282"/>
                  </a:cubicBezTo>
                  <a:cubicBezTo>
                    <a:pt x="174" y="2593"/>
                    <a:pt x="312" y="2870"/>
                    <a:pt x="450" y="3146"/>
                  </a:cubicBezTo>
                  <a:cubicBezTo>
                    <a:pt x="589" y="2420"/>
                    <a:pt x="727" y="1729"/>
                    <a:pt x="727" y="1003"/>
                  </a:cubicBezTo>
                  <a:cubicBezTo>
                    <a:pt x="2766" y="3595"/>
                    <a:pt x="4633" y="6326"/>
                    <a:pt x="6499" y="9057"/>
                  </a:cubicBezTo>
                  <a:cubicBezTo>
                    <a:pt x="6637" y="9195"/>
                    <a:pt x="6637" y="9195"/>
                    <a:pt x="6776" y="9333"/>
                  </a:cubicBezTo>
                  <a:cubicBezTo>
                    <a:pt x="5773" y="7778"/>
                    <a:pt x="4771" y="6188"/>
                    <a:pt x="3769" y="4598"/>
                  </a:cubicBezTo>
                  <a:lnTo>
                    <a:pt x="3457" y="4148"/>
                  </a:lnTo>
                  <a:cubicBezTo>
                    <a:pt x="3043" y="3457"/>
                    <a:pt x="2455" y="2731"/>
                    <a:pt x="2040" y="2005"/>
                  </a:cubicBezTo>
                  <a:cubicBezTo>
                    <a:pt x="1453" y="1280"/>
                    <a:pt x="1038" y="692"/>
                    <a:pt x="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8"/>
            <p:cNvSpPr/>
            <p:nvPr/>
          </p:nvSpPr>
          <p:spPr>
            <a:xfrm>
              <a:off x="6128424" y="3912755"/>
              <a:ext cx="319196" cy="389511"/>
            </a:xfrm>
            <a:custGeom>
              <a:avLst/>
              <a:gdLst/>
              <a:ahLst/>
              <a:cxnLst/>
              <a:rect l="l" t="t" r="r" b="b"/>
              <a:pathLst>
                <a:path w="15693" h="19150" extrusionOk="0">
                  <a:moveTo>
                    <a:pt x="2143" y="1"/>
                  </a:moveTo>
                  <a:cubicBezTo>
                    <a:pt x="2005" y="1867"/>
                    <a:pt x="1556" y="3596"/>
                    <a:pt x="1279" y="5324"/>
                  </a:cubicBezTo>
                  <a:cubicBezTo>
                    <a:pt x="1003" y="6188"/>
                    <a:pt x="865" y="7190"/>
                    <a:pt x="553" y="8055"/>
                  </a:cubicBezTo>
                  <a:cubicBezTo>
                    <a:pt x="553" y="8469"/>
                    <a:pt x="415" y="8919"/>
                    <a:pt x="277" y="9333"/>
                  </a:cubicBezTo>
                  <a:cubicBezTo>
                    <a:pt x="277" y="9783"/>
                    <a:pt x="139" y="10198"/>
                    <a:pt x="0" y="10785"/>
                  </a:cubicBezTo>
                  <a:cubicBezTo>
                    <a:pt x="0" y="10923"/>
                    <a:pt x="139" y="11062"/>
                    <a:pt x="139" y="11235"/>
                  </a:cubicBezTo>
                  <a:cubicBezTo>
                    <a:pt x="277" y="11235"/>
                    <a:pt x="277" y="11373"/>
                    <a:pt x="277" y="11373"/>
                  </a:cubicBezTo>
                  <a:cubicBezTo>
                    <a:pt x="3146" y="12963"/>
                    <a:pt x="6188" y="14380"/>
                    <a:pt x="9195" y="15970"/>
                  </a:cubicBezTo>
                  <a:cubicBezTo>
                    <a:pt x="10646" y="16696"/>
                    <a:pt x="12098" y="17422"/>
                    <a:pt x="13654" y="18148"/>
                  </a:cubicBezTo>
                  <a:cubicBezTo>
                    <a:pt x="14380" y="18562"/>
                    <a:pt x="14967" y="18839"/>
                    <a:pt x="15693" y="19150"/>
                  </a:cubicBezTo>
                  <a:cubicBezTo>
                    <a:pt x="15693" y="19012"/>
                    <a:pt x="15555" y="18839"/>
                    <a:pt x="15382" y="18701"/>
                  </a:cubicBezTo>
                  <a:cubicBezTo>
                    <a:pt x="13826" y="18148"/>
                    <a:pt x="12236" y="17422"/>
                    <a:pt x="10646" y="16558"/>
                  </a:cubicBezTo>
                  <a:cubicBezTo>
                    <a:pt x="7052" y="14829"/>
                    <a:pt x="3595" y="12790"/>
                    <a:pt x="277" y="10923"/>
                  </a:cubicBezTo>
                  <a:cubicBezTo>
                    <a:pt x="1003" y="7467"/>
                    <a:pt x="1729" y="4010"/>
                    <a:pt x="2420" y="554"/>
                  </a:cubicBezTo>
                  <a:cubicBezTo>
                    <a:pt x="2420" y="416"/>
                    <a:pt x="2282" y="139"/>
                    <a:pt x="2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8"/>
            <p:cNvSpPr/>
            <p:nvPr/>
          </p:nvSpPr>
          <p:spPr>
            <a:xfrm>
              <a:off x="6172012" y="3865669"/>
              <a:ext cx="336790" cy="459806"/>
            </a:xfrm>
            <a:custGeom>
              <a:avLst/>
              <a:gdLst/>
              <a:ahLst/>
              <a:cxnLst/>
              <a:rect l="l" t="t" r="r" b="b"/>
              <a:pathLst>
                <a:path w="16558" h="22606" extrusionOk="0">
                  <a:moveTo>
                    <a:pt x="726" y="0"/>
                  </a:moveTo>
                  <a:cubicBezTo>
                    <a:pt x="726" y="0"/>
                    <a:pt x="588" y="0"/>
                    <a:pt x="588" y="138"/>
                  </a:cubicBezTo>
                  <a:cubicBezTo>
                    <a:pt x="450" y="138"/>
                    <a:pt x="450" y="277"/>
                    <a:pt x="277" y="277"/>
                  </a:cubicBezTo>
                  <a:lnTo>
                    <a:pt x="277" y="415"/>
                  </a:lnTo>
                  <a:lnTo>
                    <a:pt x="277" y="726"/>
                  </a:lnTo>
                  <a:cubicBezTo>
                    <a:pt x="139" y="1141"/>
                    <a:pt x="139" y="1728"/>
                    <a:pt x="139" y="2316"/>
                  </a:cubicBezTo>
                  <a:lnTo>
                    <a:pt x="0" y="2316"/>
                  </a:lnTo>
                  <a:cubicBezTo>
                    <a:pt x="139" y="2454"/>
                    <a:pt x="277" y="2731"/>
                    <a:pt x="277" y="2869"/>
                  </a:cubicBezTo>
                  <a:cubicBezTo>
                    <a:pt x="588" y="2143"/>
                    <a:pt x="726" y="1279"/>
                    <a:pt x="865" y="588"/>
                  </a:cubicBezTo>
                  <a:cubicBezTo>
                    <a:pt x="1314" y="1279"/>
                    <a:pt x="1729" y="1867"/>
                    <a:pt x="2316" y="2592"/>
                  </a:cubicBezTo>
                  <a:cubicBezTo>
                    <a:pt x="2731" y="3318"/>
                    <a:pt x="3319" y="4044"/>
                    <a:pt x="3733" y="4735"/>
                  </a:cubicBezTo>
                  <a:lnTo>
                    <a:pt x="4045" y="5185"/>
                  </a:lnTo>
                  <a:cubicBezTo>
                    <a:pt x="5047" y="6775"/>
                    <a:pt x="6049" y="8365"/>
                    <a:pt x="7052" y="9920"/>
                  </a:cubicBezTo>
                  <a:cubicBezTo>
                    <a:pt x="8054" y="11372"/>
                    <a:pt x="8918" y="12824"/>
                    <a:pt x="10093" y="14241"/>
                  </a:cubicBezTo>
                  <a:cubicBezTo>
                    <a:pt x="11096" y="15693"/>
                    <a:pt x="12237" y="17144"/>
                    <a:pt x="13239" y="18561"/>
                  </a:cubicBezTo>
                  <a:cubicBezTo>
                    <a:pt x="13550" y="18873"/>
                    <a:pt x="13688" y="19149"/>
                    <a:pt x="13827" y="19426"/>
                  </a:cubicBezTo>
                  <a:cubicBezTo>
                    <a:pt x="14414" y="20290"/>
                    <a:pt x="15140" y="21016"/>
                    <a:pt x="15693" y="21880"/>
                  </a:cubicBezTo>
                  <a:lnTo>
                    <a:pt x="16004" y="22329"/>
                  </a:lnTo>
                  <a:cubicBezTo>
                    <a:pt x="15417" y="22018"/>
                    <a:pt x="14829" y="21741"/>
                    <a:pt x="13965" y="21327"/>
                  </a:cubicBezTo>
                  <a:cubicBezTo>
                    <a:pt x="13688" y="21327"/>
                    <a:pt x="13550" y="21154"/>
                    <a:pt x="13239" y="21016"/>
                  </a:cubicBezTo>
                  <a:lnTo>
                    <a:pt x="13239" y="21016"/>
                  </a:lnTo>
                  <a:cubicBezTo>
                    <a:pt x="13412" y="21154"/>
                    <a:pt x="13550" y="21327"/>
                    <a:pt x="13550" y="21465"/>
                  </a:cubicBezTo>
                  <a:lnTo>
                    <a:pt x="13688" y="21603"/>
                  </a:lnTo>
                  <a:cubicBezTo>
                    <a:pt x="14103" y="21741"/>
                    <a:pt x="14552" y="21880"/>
                    <a:pt x="14829" y="22018"/>
                  </a:cubicBezTo>
                  <a:cubicBezTo>
                    <a:pt x="15140" y="22191"/>
                    <a:pt x="15278" y="22329"/>
                    <a:pt x="15417" y="22329"/>
                  </a:cubicBezTo>
                  <a:cubicBezTo>
                    <a:pt x="15555" y="22467"/>
                    <a:pt x="15693" y="22467"/>
                    <a:pt x="15831" y="22467"/>
                  </a:cubicBezTo>
                  <a:cubicBezTo>
                    <a:pt x="15831" y="22606"/>
                    <a:pt x="16004" y="22606"/>
                    <a:pt x="16004" y="22606"/>
                  </a:cubicBezTo>
                  <a:lnTo>
                    <a:pt x="16419" y="22606"/>
                  </a:lnTo>
                  <a:cubicBezTo>
                    <a:pt x="16419" y="22467"/>
                    <a:pt x="16557" y="22467"/>
                    <a:pt x="16557" y="22329"/>
                  </a:cubicBezTo>
                  <a:lnTo>
                    <a:pt x="16557" y="21880"/>
                  </a:lnTo>
                  <a:lnTo>
                    <a:pt x="16419" y="21880"/>
                  </a:lnTo>
                  <a:lnTo>
                    <a:pt x="16419" y="21603"/>
                  </a:lnTo>
                  <a:cubicBezTo>
                    <a:pt x="16281" y="21465"/>
                    <a:pt x="16142" y="21327"/>
                    <a:pt x="16004" y="21016"/>
                  </a:cubicBezTo>
                  <a:cubicBezTo>
                    <a:pt x="16004" y="21016"/>
                    <a:pt x="16004" y="20877"/>
                    <a:pt x="15831" y="20877"/>
                  </a:cubicBezTo>
                  <a:cubicBezTo>
                    <a:pt x="14967" y="19426"/>
                    <a:pt x="14103" y="18147"/>
                    <a:pt x="13101" y="16833"/>
                  </a:cubicBezTo>
                  <a:cubicBezTo>
                    <a:pt x="12548" y="16142"/>
                    <a:pt x="11960" y="15416"/>
                    <a:pt x="11372" y="14690"/>
                  </a:cubicBezTo>
                  <a:cubicBezTo>
                    <a:pt x="10958" y="13964"/>
                    <a:pt x="10370" y="13238"/>
                    <a:pt x="9782" y="12374"/>
                  </a:cubicBezTo>
                  <a:cubicBezTo>
                    <a:pt x="7639" y="9367"/>
                    <a:pt x="5635" y="6325"/>
                    <a:pt x="3457" y="3318"/>
                  </a:cubicBezTo>
                  <a:cubicBezTo>
                    <a:pt x="2731" y="2316"/>
                    <a:pt x="1867" y="1279"/>
                    <a:pt x="1141" y="277"/>
                  </a:cubicBezTo>
                  <a:cubicBezTo>
                    <a:pt x="1003" y="138"/>
                    <a:pt x="1003" y="0"/>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8"/>
            <p:cNvSpPr/>
            <p:nvPr/>
          </p:nvSpPr>
          <p:spPr>
            <a:xfrm>
              <a:off x="6148805" y="3663188"/>
              <a:ext cx="20" cy="20"/>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8"/>
            <p:cNvSpPr/>
            <p:nvPr/>
          </p:nvSpPr>
          <p:spPr>
            <a:xfrm>
              <a:off x="6236692" y="3730675"/>
              <a:ext cx="570903" cy="785327"/>
            </a:xfrm>
            <a:custGeom>
              <a:avLst/>
              <a:gdLst/>
              <a:ahLst/>
              <a:cxnLst/>
              <a:rect l="l" t="t" r="r" b="b"/>
              <a:pathLst>
                <a:path w="28068" h="38610" extrusionOk="0">
                  <a:moveTo>
                    <a:pt x="139" y="1"/>
                  </a:moveTo>
                  <a:cubicBezTo>
                    <a:pt x="139" y="139"/>
                    <a:pt x="139" y="450"/>
                    <a:pt x="0" y="588"/>
                  </a:cubicBezTo>
                  <a:cubicBezTo>
                    <a:pt x="415" y="1176"/>
                    <a:pt x="726" y="1729"/>
                    <a:pt x="1003" y="2178"/>
                  </a:cubicBezTo>
                  <a:lnTo>
                    <a:pt x="1141" y="2455"/>
                  </a:lnTo>
                  <a:cubicBezTo>
                    <a:pt x="1590" y="2904"/>
                    <a:pt x="1867" y="3457"/>
                    <a:pt x="2143" y="4045"/>
                  </a:cubicBezTo>
                  <a:cubicBezTo>
                    <a:pt x="2593" y="4632"/>
                    <a:pt x="3008" y="5324"/>
                    <a:pt x="3457" y="5911"/>
                  </a:cubicBezTo>
                  <a:cubicBezTo>
                    <a:pt x="4459" y="7225"/>
                    <a:pt x="5462" y="8642"/>
                    <a:pt x="6602" y="10094"/>
                  </a:cubicBezTo>
                  <a:cubicBezTo>
                    <a:pt x="7916" y="11822"/>
                    <a:pt x="9195" y="13550"/>
                    <a:pt x="10508" y="15140"/>
                  </a:cubicBezTo>
                  <a:cubicBezTo>
                    <a:pt x="12513" y="17871"/>
                    <a:pt x="14691" y="20601"/>
                    <a:pt x="16834" y="23470"/>
                  </a:cubicBezTo>
                  <a:cubicBezTo>
                    <a:pt x="17560" y="24645"/>
                    <a:pt x="18424" y="25786"/>
                    <a:pt x="19288" y="26927"/>
                  </a:cubicBezTo>
                  <a:cubicBezTo>
                    <a:pt x="21465" y="30107"/>
                    <a:pt x="23885" y="33425"/>
                    <a:pt x="26339" y="36605"/>
                  </a:cubicBezTo>
                  <a:cubicBezTo>
                    <a:pt x="26477" y="36743"/>
                    <a:pt x="26650" y="36881"/>
                    <a:pt x="26650" y="37158"/>
                  </a:cubicBezTo>
                  <a:cubicBezTo>
                    <a:pt x="26927" y="37469"/>
                    <a:pt x="27203" y="37746"/>
                    <a:pt x="27514" y="38022"/>
                  </a:cubicBezTo>
                  <a:cubicBezTo>
                    <a:pt x="27514" y="38160"/>
                    <a:pt x="27653" y="38333"/>
                    <a:pt x="27653" y="38471"/>
                  </a:cubicBezTo>
                  <a:lnTo>
                    <a:pt x="27653" y="38610"/>
                  </a:lnTo>
                  <a:lnTo>
                    <a:pt x="28067" y="38610"/>
                  </a:lnTo>
                  <a:cubicBezTo>
                    <a:pt x="27514" y="37607"/>
                    <a:pt x="26788" y="36605"/>
                    <a:pt x="26201" y="35741"/>
                  </a:cubicBezTo>
                  <a:cubicBezTo>
                    <a:pt x="25060" y="34151"/>
                    <a:pt x="23885" y="32699"/>
                    <a:pt x="22744" y="31109"/>
                  </a:cubicBezTo>
                  <a:cubicBezTo>
                    <a:pt x="20601" y="28102"/>
                    <a:pt x="18285" y="25198"/>
                    <a:pt x="15970" y="22053"/>
                  </a:cubicBezTo>
                  <a:cubicBezTo>
                    <a:pt x="14241" y="19599"/>
                    <a:pt x="12375" y="17007"/>
                    <a:pt x="10647" y="14414"/>
                  </a:cubicBezTo>
                  <a:cubicBezTo>
                    <a:pt x="9644" y="13101"/>
                    <a:pt x="8780" y="11822"/>
                    <a:pt x="7778" y="10681"/>
                  </a:cubicBezTo>
                  <a:cubicBezTo>
                    <a:pt x="7328" y="9955"/>
                    <a:pt x="6913" y="9368"/>
                    <a:pt x="6326" y="8780"/>
                  </a:cubicBezTo>
                  <a:cubicBezTo>
                    <a:pt x="5911" y="8227"/>
                    <a:pt x="5462" y="7639"/>
                    <a:pt x="5047" y="7052"/>
                  </a:cubicBezTo>
                  <a:cubicBezTo>
                    <a:pt x="3457" y="5047"/>
                    <a:pt x="2005" y="2731"/>
                    <a:pt x="553" y="588"/>
                  </a:cubicBezTo>
                  <a:cubicBezTo>
                    <a:pt x="415" y="450"/>
                    <a:pt x="277" y="139"/>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8"/>
            <p:cNvSpPr/>
            <p:nvPr/>
          </p:nvSpPr>
          <p:spPr>
            <a:xfrm>
              <a:off x="6136865" y="3634367"/>
              <a:ext cx="73122" cy="63990"/>
            </a:xfrm>
            <a:custGeom>
              <a:avLst/>
              <a:gdLst/>
              <a:ahLst/>
              <a:cxnLst/>
              <a:rect l="l" t="t" r="r" b="b"/>
              <a:pathLst>
                <a:path w="3595" h="3146" extrusionOk="0">
                  <a:moveTo>
                    <a:pt x="0" y="0"/>
                  </a:moveTo>
                  <a:cubicBezTo>
                    <a:pt x="138" y="138"/>
                    <a:pt x="277" y="277"/>
                    <a:pt x="450" y="415"/>
                  </a:cubicBezTo>
                  <a:lnTo>
                    <a:pt x="588" y="553"/>
                  </a:lnTo>
                  <a:cubicBezTo>
                    <a:pt x="1314" y="1003"/>
                    <a:pt x="1867" y="1417"/>
                    <a:pt x="2316" y="1867"/>
                  </a:cubicBezTo>
                  <a:cubicBezTo>
                    <a:pt x="2593" y="2281"/>
                    <a:pt x="3042" y="2593"/>
                    <a:pt x="3318" y="3007"/>
                  </a:cubicBezTo>
                  <a:cubicBezTo>
                    <a:pt x="3382" y="3007"/>
                    <a:pt x="3446" y="3007"/>
                    <a:pt x="3496" y="3021"/>
                  </a:cubicBezTo>
                  <a:lnTo>
                    <a:pt x="3496" y="3021"/>
                  </a:lnTo>
                  <a:cubicBezTo>
                    <a:pt x="2518" y="1801"/>
                    <a:pt x="1404" y="836"/>
                    <a:pt x="0" y="0"/>
                  </a:cubicBezTo>
                  <a:close/>
                  <a:moveTo>
                    <a:pt x="3496" y="3021"/>
                  </a:moveTo>
                  <a:cubicBezTo>
                    <a:pt x="3529" y="3062"/>
                    <a:pt x="3562" y="3104"/>
                    <a:pt x="3595" y="3146"/>
                  </a:cubicBezTo>
                  <a:cubicBezTo>
                    <a:pt x="3595" y="3071"/>
                    <a:pt x="3555" y="3037"/>
                    <a:pt x="3496" y="30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8"/>
            <p:cNvSpPr/>
            <p:nvPr/>
          </p:nvSpPr>
          <p:spPr>
            <a:xfrm>
              <a:off x="5997652" y="4193971"/>
              <a:ext cx="2827" cy="5655"/>
            </a:xfrm>
            <a:custGeom>
              <a:avLst/>
              <a:gdLst/>
              <a:ahLst/>
              <a:cxnLst/>
              <a:rect l="l" t="t" r="r" b="b"/>
              <a:pathLst>
                <a:path w="139" h="278" extrusionOk="0">
                  <a:moveTo>
                    <a:pt x="0" y="1"/>
                  </a:moveTo>
                  <a:cubicBezTo>
                    <a:pt x="0" y="139"/>
                    <a:pt x="139" y="139"/>
                    <a:pt x="139" y="277"/>
                  </a:cubicBezTo>
                  <a:cubicBezTo>
                    <a:pt x="139" y="139"/>
                    <a:pt x="13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8"/>
            <p:cNvSpPr/>
            <p:nvPr/>
          </p:nvSpPr>
          <p:spPr>
            <a:xfrm>
              <a:off x="6204352" y="3695528"/>
              <a:ext cx="35168" cy="47128"/>
            </a:xfrm>
            <a:custGeom>
              <a:avLst/>
              <a:gdLst/>
              <a:ahLst/>
              <a:cxnLst/>
              <a:rect l="l" t="t" r="r" b="b"/>
              <a:pathLst>
                <a:path w="1729" h="2317" extrusionOk="0">
                  <a:moveTo>
                    <a:pt x="0" y="0"/>
                  </a:moveTo>
                  <a:cubicBezTo>
                    <a:pt x="139" y="139"/>
                    <a:pt x="277" y="311"/>
                    <a:pt x="277" y="450"/>
                  </a:cubicBezTo>
                  <a:cubicBezTo>
                    <a:pt x="865" y="1003"/>
                    <a:pt x="1279" y="1729"/>
                    <a:pt x="1590" y="2316"/>
                  </a:cubicBezTo>
                  <a:cubicBezTo>
                    <a:pt x="1729" y="2178"/>
                    <a:pt x="1729" y="1867"/>
                    <a:pt x="1729" y="1729"/>
                  </a:cubicBezTo>
                  <a:cubicBezTo>
                    <a:pt x="1279" y="1176"/>
                    <a:pt x="865" y="588"/>
                    <a:pt x="277" y="139"/>
                  </a:cubicBezTo>
                  <a:cubicBezTo>
                    <a:pt x="277" y="0"/>
                    <a:pt x="139"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8"/>
            <p:cNvSpPr/>
            <p:nvPr/>
          </p:nvSpPr>
          <p:spPr>
            <a:xfrm>
              <a:off x="5999064" y="3628041"/>
              <a:ext cx="835242" cy="941864"/>
            </a:xfrm>
            <a:custGeom>
              <a:avLst/>
              <a:gdLst/>
              <a:ahLst/>
              <a:cxnLst/>
              <a:rect l="l" t="t" r="r" b="b"/>
              <a:pathLst>
                <a:path w="41064" h="46306" extrusionOk="0">
                  <a:moveTo>
                    <a:pt x="6188" y="0"/>
                  </a:moveTo>
                  <a:cubicBezTo>
                    <a:pt x="6049" y="0"/>
                    <a:pt x="5911" y="173"/>
                    <a:pt x="5911" y="173"/>
                  </a:cubicBezTo>
                  <a:cubicBezTo>
                    <a:pt x="5773" y="449"/>
                    <a:pt x="5496" y="726"/>
                    <a:pt x="5323" y="1037"/>
                  </a:cubicBezTo>
                  <a:cubicBezTo>
                    <a:pt x="5185" y="1314"/>
                    <a:pt x="5047" y="1728"/>
                    <a:pt x="4909" y="2039"/>
                  </a:cubicBezTo>
                  <a:cubicBezTo>
                    <a:pt x="4770" y="2765"/>
                    <a:pt x="4459" y="3457"/>
                    <a:pt x="4321" y="4182"/>
                  </a:cubicBezTo>
                  <a:cubicBezTo>
                    <a:pt x="4183" y="4770"/>
                    <a:pt x="4045" y="5496"/>
                    <a:pt x="3906" y="6222"/>
                  </a:cubicBezTo>
                  <a:cubicBezTo>
                    <a:pt x="3768" y="7086"/>
                    <a:pt x="3595" y="7950"/>
                    <a:pt x="3319" y="8814"/>
                  </a:cubicBezTo>
                  <a:cubicBezTo>
                    <a:pt x="2593" y="12409"/>
                    <a:pt x="1729" y="16142"/>
                    <a:pt x="1176" y="19875"/>
                  </a:cubicBezTo>
                  <a:cubicBezTo>
                    <a:pt x="726" y="22467"/>
                    <a:pt x="312" y="25060"/>
                    <a:pt x="0" y="27825"/>
                  </a:cubicBezTo>
                  <a:cubicBezTo>
                    <a:pt x="139" y="27825"/>
                    <a:pt x="139" y="27963"/>
                    <a:pt x="139" y="28101"/>
                  </a:cubicBezTo>
                  <a:lnTo>
                    <a:pt x="312" y="28101"/>
                  </a:lnTo>
                  <a:lnTo>
                    <a:pt x="312" y="28240"/>
                  </a:lnTo>
                  <a:cubicBezTo>
                    <a:pt x="2904" y="30244"/>
                    <a:pt x="5911" y="31834"/>
                    <a:pt x="8953" y="33286"/>
                  </a:cubicBezTo>
                  <a:cubicBezTo>
                    <a:pt x="12236" y="34876"/>
                    <a:pt x="15693" y="36466"/>
                    <a:pt x="19011" y="37883"/>
                  </a:cubicBezTo>
                  <a:cubicBezTo>
                    <a:pt x="20325" y="38609"/>
                    <a:pt x="21604" y="39197"/>
                    <a:pt x="22917" y="39750"/>
                  </a:cubicBezTo>
                  <a:cubicBezTo>
                    <a:pt x="24196" y="40476"/>
                    <a:pt x="25510" y="41063"/>
                    <a:pt x="26927" y="41478"/>
                  </a:cubicBezTo>
                  <a:cubicBezTo>
                    <a:pt x="29519" y="42515"/>
                    <a:pt x="32284" y="43379"/>
                    <a:pt x="35015" y="44382"/>
                  </a:cubicBezTo>
                  <a:cubicBezTo>
                    <a:pt x="36743" y="45107"/>
                    <a:pt x="38471" y="45660"/>
                    <a:pt x="40200" y="46248"/>
                  </a:cubicBezTo>
                  <a:cubicBezTo>
                    <a:pt x="40240" y="46289"/>
                    <a:pt x="40293" y="46305"/>
                    <a:pt x="40346" y="46305"/>
                  </a:cubicBezTo>
                  <a:cubicBezTo>
                    <a:pt x="40476" y="46305"/>
                    <a:pt x="40614" y="46208"/>
                    <a:pt x="40614" y="46110"/>
                  </a:cubicBezTo>
                  <a:lnTo>
                    <a:pt x="40753" y="46110"/>
                  </a:lnTo>
                  <a:cubicBezTo>
                    <a:pt x="40926" y="45972"/>
                    <a:pt x="41064" y="45660"/>
                    <a:pt x="40926" y="45522"/>
                  </a:cubicBezTo>
                  <a:cubicBezTo>
                    <a:pt x="40476" y="44796"/>
                    <a:pt x="40200" y="44243"/>
                    <a:pt x="39750" y="43656"/>
                  </a:cubicBezTo>
                  <a:lnTo>
                    <a:pt x="39336" y="43656"/>
                  </a:lnTo>
                  <a:cubicBezTo>
                    <a:pt x="39336" y="43656"/>
                    <a:pt x="39474" y="43794"/>
                    <a:pt x="39474" y="43932"/>
                  </a:cubicBezTo>
                  <a:cubicBezTo>
                    <a:pt x="39612" y="44243"/>
                    <a:pt x="39889" y="44382"/>
                    <a:pt x="40200" y="44520"/>
                  </a:cubicBezTo>
                  <a:cubicBezTo>
                    <a:pt x="40338" y="44658"/>
                    <a:pt x="40338" y="45107"/>
                    <a:pt x="40200" y="45246"/>
                  </a:cubicBezTo>
                  <a:cubicBezTo>
                    <a:pt x="40061" y="45246"/>
                    <a:pt x="40061" y="45384"/>
                    <a:pt x="39889" y="45384"/>
                  </a:cubicBezTo>
                  <a:cubicBezTo>
                    <a:pt x="39750" y="45384"/>
                    <a:pt x="39750" y="45246"/>
                    <a:pt x="39612" y="45246"/>
                  </a:cubicBezTo>
                  <a:lnTo>
                    <a:pt x="39336" y="45246"/>
                  </a:lnTo>
                  <a:cubicBezTo>
                    <a:pt x="39197" y="45107"/>
                    <a:pt x="39024" y="45107"/>
                    <a:pt x="38886" y="44935"/>
                  </a:cubicBezTo>
                  <a:cubicBezTo>
                    <a:pt x="38886" y="44935"/>
                    <a:pt x="38748" y="44935"/>
                    <a:pt x="38748" y="44796"/>
                  </a:cubicBezTo>
                  <a:cubicBezTo>
                    <a:pt x="38610" y="44935"/>
                    <a:pt x="38610" y="44935"/>
                    <a:pt x="38471" y="44935"/>
                  </a:cubicBezTo>
                  <a:cubicBezTo>
                    <a:pt x="38471" y="44935"/>
                    <a:pt x="38333" y="44935"/>
                    <a:pt x="38333" y="44796"/>
                  </a:cubicBezTo>
                  <a:cubicBezTo>
                    <a:pt x="37296" y="44520"/>
                    <a:pt x="36294" y="44243"/>
                    <a:pt x="35291" y="43932"/>
                  </a:cubicBezTo>
                  <a:lnTo>
                    <a:pt x="34427" y="43656"/>
                  </a:lnTo>
                  <a:cubicBezTo>
                    <a:pt x="33287" y="43379"/>
                    <a:pt x="31973" y="42930"/>
                    <a:pt x="30694" y="42342"/>
                  </a:cubicBezTo>
                  <a:cubicBezTo>
                    <a:pt x="24784" y="40199"/>
                    <a:pt x="19737" y="38194"/>
                    <a:pt x="15140" y="35879"/>
                  </a:cubicBezTo>
                  <a:cubicBezTo>
                    <a:pt x="13688" y="35291"/>
                    <a:pt x="12548" y="34738"/>
                    <a:pt x="11372" y="34150"/>
                  </a:cubicBezTo>
                  <a:cubicBezTo>
                    <a:pt x="10093" y="33424"/>
                    <a:pt x="8953" y="32837"/>
                    <a:pt x="7916" y="32146"/>
                  </a:cubicBezTo>
                  <a:lnTo>
                    <a:pt x="7225" y="31696"/>
                  </a:lnTo>
                  <a:cubicBezTo>
                    <a:pt x="5185" y="30556"/>
                    <a:pt x="3042" y="29242"/>
                    <a:pt x="865" y="28378"/>
                  </a:cubicBezTo>
                  <a:cubicBezTo>
                    <a:pt x="588" y="28240"/>
                    <a:pt x="450" y="27963"/>
                    <a:pt x="450" y="27825"/>
                  </a:cubicBezTo>
                  <a:cubicBezTo>
                    <a:pt x="312" y="27652"/>
                    <a:pt x="312" y="27514"/>
                    <a:pt x="450" y="27376"/>
                  </a:cubicBezTo>
                  <a:lnTo>
                    <a:pt x="450" y="26961"/>
                  </a:lnTo>
                  <a:cubicBezTo>
                    <a:pt x="588" y="26235"/>
                    <a:pt x="726" y="25371"/>
                    <a:pt x="865" y="24507"/>
                  </a:cubicBezTo>
                  <a:lnTo>
                    <a:pt x="1003" y="23781"/>
                  </a:lnTo>
                  <a:cubicBezTo>
                    <a:pt x="1314" y="22640"/>
                    <a:pt x="1452" y="21603"/>
                    <a:pt x="1729" y="20463"/>
                  </a:cubicBezTo>
                  <a:cubicBezTo>
                    <a:pt x="2178" y="18458"/>
                    <a:pt x="2593" y="16280"/>
                    <a:pt x="3042" y="14137"/>
                  </a:cubicBezTo>
                  <a:lnTo>
                    <a:pt x="3319" y="12824"/>
                  </a:lnTo>
                  <a:cubicBezTo>
                    <a:pt x="4045" y="9091"/>
                    <a:pt x="4909" y="5185"/>
                    <a:pt x="5635" y="1314"/>
                  </a:cubicBezTo>
                  <a:cubicBezTo>
                    <a:pt x="5773" y="864"/>
                    <a:pt x="6049" y="588"/>
                    <a:pt x="6499" y="588"/>
                  </a:cubicBezTo>
                  <a:lnTo>
                    <a:pt x="6775" y="588"/>
                  </a:lnTo>
                  <a:cubicBezTo>
                    <a:pt x="6775" y="726"/>
                    <a:pt x="6913" y="726"/>
                    <a:pt x="7052" y="726"/>
                  </a:cubicBezTo>
                  <a:lnTo>
                    <a:pt x="7225" y="726"/>
                  </a:lnTo>
                  <a:cubicBezTo>
                    <a:pt x="7052" y="588"/>
                    <a:pt x="6913" y="449"/>
                    <a:pt x="6775" y="311"/>
                  </a:cubicBezTo>
                  <a:cubicBezTo>
                    <a:pt x="6775" y="311"/>
                    <a:pt x="6637" y="311"/>
                    <a:pt x="6637" y="173"/>
                  </a:cubicBezTo>
                  <a:lnTo>
                    <a:pt x="6499" y="173"/>
                  </a:lnTo>
                  <a:cubicBezTo>
                    <a:pt x="6499" y="173"/>
                    <a:pt x="6360" y="0"/>
                    <a:pt x="6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8"/>
            <p:cNvSpPr/>
            <p:nvPr/>
          </p:nvSpPr>
          <p:spPr>
            <a:xfrm>
              <a:off x="6435655" y="4375360"/>
              <a:ext cx="20401" cy="20421"/>
            </a:xfrm>
            <a:custGeom>
              <a:avLst/>
              <a:gdLst/>
              <a:ahLst/>
              <a:cxnLst/>
              <a:rect l="l" t="t" r="r" b="b"/>
              <a:pathLst>
                <a:path w="1003" h="1004" extrusionOk="0">
                  <a:moveTo>
                    <a:pt x="588" y="1"/>
                  </a:moveTo>
                  <a:cubicBezTo>
                    <a:pt x="450" y="1"/>
                    <a:pt x="450" y="1"/>
                    <a:pt x="450" y="139"/>
                  </a:cubicBezTo>
                  <a:cubicBezTo>
                    <a:pt x="277" y="139"/>
                    <a:pt x="139" y="139"/>
                    <a:pt x="139" y="277"/>
                  </a:cubicBezTo>
                  <a:cubicBezTo>
                    <a:pt x="0" y="415"/>
                    <a:pt x="0" y="588"/>
                    <a:pt x="0" y="727"/>
                  </a:cubicBezTo>
                  <a:cubicBezTo>
                    <a:pt x="139" y="865"/>
                    <a:pt x="450" y="865"/>
                    <a:pt x="726" y="1003"/>
                  </a:cubicBezTo>
                  <a:cubicBezTo>
                    <a:pt x="865" y="865"/>
                    <a:pt x="865" y="727"/>
                    <a:pt x="1003" y="727"/>
                  </a:cubicBezTo>
                  <a:cubicBezTo>
                    <a:pt x="1003" y="415"/>
                    <a:pt x="865" y="139"/>
                    <a:pt x="726" y="139"/>
                  </a:cubicBezTo>
                  <a:cubicBezTo>
                    <a:pt x="726" y="1"/>
                    <a:pt x="588" y="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8"/>
            <p:cNvSpPr/>
            <p:nvPr/>
          </p:nvSpPr>
          <p:spPr>
            <a:xfrm>
              <a:off x="6406122" y="4363421"/>
              <a:ext cx="23920" cy="20401"/>
            </a:xfrm>
            <a:custGeom>
              <a:avLst/>
              <a:gdLst/>
              <a:ahLst/>
              <a:cxnLst/>
              <a:rect l="l" t="t" r="r" b="b"/>
              <a:pathLst>
                <a:path w="1176" h="1003" extrusionOk="0">
                  <a:moveTo>
                    <a:pt x="588" y="0"/>
                  </a:moveTo>
                  <a:cubicBezTo>
                    <a:pt x="450" y="0"/>
                    <a:pt x="312" y="138"/>
                    <a:pt x="312" y="311"/>
                  </a:cubicBezTo>
                  <a:cubicBezTo>
                    <a:pt x="173" y="449"/>
                    <a:pt x="173" y="588"/>
                    <a:pt x="1" y="726"/>
                  </a:cubicBezTo>
                  <a:cubicBezTo>
                    <a:pt x="312" y="864"/>
                    <a:pt x="588" y="864"/>
                    <a:pt x="865" y="1002"/>
                  </a:cubicBezTo>
                  <a:cubicBezTo>
                    <a:pt x="865" y="864"/>
                    <a:pt x="1038" y="726"/>
                    <a:pt x="1038" y="726"/>
                  </a:cubicBezTo>
                  <a:cubicBezTo>
                    <a:pt x="1176" y="449"/>
                    <a:pt x="1038" y="138"/>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8"/>
            <p:cNvSpPr/>
            <p:nvPr/>
          </p:nvSpPr>
          <p:spPr>
            <a:xfrm>
              <a:off x="6476436" y="4357786"/>
              <a:ext cx="38687" cy="55569"/>
            </a:xfrm>
            <a:custGeom>
              <a:avLst/>
              <a:gdLst/>
              <a:ahLst/>
              <a:cxnLst/>
              <a:rect l="l" t="t" r="r" b="b"/>
              <a:pathLst>
                <a:path w="1902" h="2732" extrusionOk="0">
                  <a:moveTo>
                    <a:pt x="1314" y="1"/>
                  </a:moveTo>
                  <a:cubicBezTo>
                    <a:pt x="1175" y="1"/>
                    <a:pt x="1037" y="139"/>
                    <a:pt x="1037" y="139"/>
                  </a:cubicBezTo>
                  <a:cubicBezTo>
                    <a:pt x="588" y="865"/>
                    <a:pt x="311" y="1729"/>
                    <a:pt x="0" y="2455"/>
                  </a:cubicBezTo>
                  <a:cubicBezTo>
                    <a:pt x="173" y="2455"/>
                    <a:pt x="450" y="2593"/>
                    <a:pt x="726" y="2731"/>
                  </a:cubicBezTo>
                  <a:cubicBezTo>
                    <a:pt x="1175" y="2005"/>
                    <a:pt x="1452" y="1279"/>
                    <a:pt x="1901" y="588"/>
                  </a:cubicBezTo>
                  <a:cubicBezTo>
                    <a:pt x="1901" y="415"/>
                    <a:pt x="1728" y="139"/>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8"/>
            <p:cNvSpPr/>
            <p:nvPr/>
          </p:nvSpPr>
          <p:spPr>
            <a:xfrm>
              <a:off x="6508776" y="4410507"/>
              <a:ext cx="20401" cy="14787"/>
            </a:xfrm>
            <a:custGeom>
              <a:avLst/>
              <a:gdLst/>
              <a:ahLst/>
              <a:cxnLst/>
              <a:rect l="l" t="t" r="r" b="b"/>
              <a:pathLst>
                <a:path w="1003" h="727" extrusionOk="0">
                  <a:moveTo>
                    <a:pt x="588" y="1"/>
                  </a:moveTo>
                  <a:cubicBezTo>
                    <a:pt x="450" y="1"/>
                    <a:pt x="138" y="1"/>
                    <a:pt x="138" y="139"/>
                  </a:cubicBezTo>
                  <a:cubicBezTo>
                    <a:pt x="138" y="277"/>
                    <a:pt x="0" y="416"/>
                    <a:pt x="0" y="416"/>
                  </a:cubicBezTo>
                  <a:cubicBezTo>
                    <a:pt x="311" y="589"/>
                    <a:pt x="588" y="727"/>
                    <a:pt x="864" y="727"/>
                  </a:cubicBezTo>
                  <a:lnTo>
                    <a:pt x="864" y="589"/>
                  </a:lnTo>
                  <a:cubicBezTo>
                    <a:pt x="1003" y="277"/>
                    <a:pt x="864"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8"/>
            <p:cNvSpPr/>
            <p:nvPr/>
          </p:nvSpPr>
          <p:spPr>
            <a:xfrm>
              <a:off x="6330194" y="4281859"/>
              <a:ext cx="44321" cy="70336"/>
            </a:xfrm>
            <a:custGeom>
              <a:avLst/>
              <a:gdLst/>
              <a:ahLst/>
              <a:cxnLst/>
              <a:rect l="l" t="t" r="r" b="b"/>
              <a:pathLst>
                <a:path w="2179" h="3458" extrusionOk="0">
                  <a:moveTo>
                    <a:pt x="1591" y="1"/>
                  </a:moveTo>
                  <a:cubicBezTo>
                    <a:pt x="1452" y="139"/>
                    <a:pt x="1452" y="139"/>
                    <a:pt x="1314" y="277"/>
                  </a:cubicBezTo>
                  <a:cubicBezTo>
                    <a:pt x="865" y="1141"/>
                    <a:pt x="450" y="2144"/>
                    <a:pt x="1" y="3008"/>
                  </a:cubicBezTo>
                  <a:cubicBezTo>
                    <a:pt x="277" y="3146"/>
                    <a:pt x="588" y="3284"/>
                    <a:pt x="865" y="3457"/>
                  </a:cubicBezTo>
                  <a:cubicBezTo>
                    <a:pt x="1314" y="2420"/>
                    <a:pt x="1591" y="1556"/>
                    <a:pt x="2178" y="692"/>
                  </a:cubicBezTo>
                  <a:lnTo>
                    <a:pt x="2178" y="277"/>
                  </a:lnTo>
                  <a:cubicBezTo>
                    <a:pt x="2178" y="139"/>
                    <a:pt x="2005" y="139"/>
                    <a:pt x="1867" y="139"/>
                  </a:cubicBezTo>
                  <a:cubicBezTo>
                    <a:pt x="1867" y="1"/>
                    <a:pt x="1729" y="1"/>
                    <a:pt x="1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8"/>
            <p:cNvSpPr/>
            <p:nvPr/>
          </p:nvSpPr>
          <p:spPr>
            <a:xfrm>
              <a:off x="6286606" y="4307873"/>
              <a:ext cx="23228" cy="23228"/>
            </a:xfrm>
            <a:custGeom>
              <a:avLst/>
              <a:gdLst/>
              <a:ahLst/>
              <a:cxnLst/>
              <a:rect l="l" t="t" r="r" b="b"/>
              <a:pathLst>
                <a:path w="1142" h="1142" extrusionOk="0">
                  <a:moveTo>
                    <a:pt x="554" y="0"/>
                  </a:moveTo>
                  <a:cubicBezTo>
                    <a:pt x="415" y="0"/>
                    <a:pt x="277" y="139"/>
                    <a:pt x="277" y="277"/>
                  </a:cubicBezTo>
                  <a:cubicBezTo>
                    <a:pt x="139" y="450"/>
                    <a:pt x="139" y="588"/>
                    <a:pt x="1" y="726"/>
                  </a:cubicBezTo>
                  <a:cubicBezTo>
                    <a:pt x="277" y="865"/>
                    <a:pt x="554" y="1003"/>
                    <a:pt x="865" y="1141"/>
                  </a:cubicBezTo>
                  <a:cubicBezTo>
                    <a:pt x="865" y="865"/>
                    <a:pt x="1003" y="726"/>
                    <a:pt x="1003" y="588"/>
                  </a:cubicBezTo>
                  <a:cubicBezTo>
                    <a:pt x="1141" y="450"/>
                    <a:pt x="1141" y="277"/>
                    <a:pt x="1141" y="277"/>
                  </a:cubicBezTo>
                  <a:cubicBezTo>
                    <a:pt x="1003" y="139"/>
                    <a:pt x="1003" y="0"/>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8"/>
            <p:cNvSpPr/>
            <p:nvPr/>
          </p:nvSpPr>
          <p:spPr>
            <a:xfrm>
              <a:off x="6356920" y="4337406"/>
              <a:ext cx="23208" cy="26035"/>
            </a:xfrm>
            <a:custGeom>
              <a:avLst/>
              <a:gdLst/>
              <a:ahLst/>
              <a:cxnLst/>
              <a:rect l="l" t="t" r="r" b="b"/>
              <a:pathLst>
                <a:path w="1141" h="1280" extrusionOk="0">
                  <a:moveTo>
                    <a:pt x="691" y="0"/>
                  </a:moveTo>
                  <a:cubicBezTo>
                    <a:pt x="553" y="0"/>
                    <a:pt x="277" y="138"/>
                    <a:pt x="277" y="277"/>
                  </a:cubicBezTo>
                  <a:cubicBezTo>
                    <a:pt x="138" y="415"/>
                    <a:pt x="138" y="726"/>
                    <a:pt x="0" y="864"/>
                  </a:cubicBezTo>
                  <a:cubicBezTo>
                    <a:pt x="277" y="1003"/>
                    <a:pt x="553" y="1141"/>
                    <a:pt x="864" y="1279"/>
                  </a:cubicBezTo>
                  <a:cubicBezTo>
                    <a:pt x="864" y="1003"/>
                    <a:pt x="1002" y="864"/>
                    <a:pt x="1002" y="553"/>
                  </a:cubicBezTo>
                  <a:cubicBezTo>
                    <a:pt x="1141" y="415"/>
                    <a:pt x="1002" y="138"/>
                    <a:pt x="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8"/>
            <p:cNvSpPr/>
            <p:nvPr/>
          </p:nvSpPr>
          <p:spPr>
            <a:xfrm>
              <a:off x="6380107" y="4352173"/>
              <a:ext cx="23228" cy="20401"/>
            </a:xfrm>
            <a:custGeom>
              <a:avLst/>
              <a:gdLst/>
              <a:ahLst/>
              <a:cxnLst/>
              <a:rect l="l" t="t" r="r" b="b"/>
              <a:pathLst>
                <a:path w="1142" h="1003" extrusionOk="0">
                  <a:moveTo>
                    <a:pt x="727" y="0"/>
                  </a:moveTo>
                  <a:cubicBezTo>
                    <a:pt x="416" y="0"/>
                    <a:pt x="277" y="0"/>
                    <a:pt x="277" y="277"/>
                  </a:cubicBezTo>
                  <a:cubicBezTo>
                    <a:pt x="139" y="415"/>
                    <a:pt x="139" y="553"/>
                    <a:pt x="1" y="691"/>
                  </a:cubicBezTo>
                  <a:cubicBezTo>
                    <a:pt x="277" y="864"/>
                    <a:pt x="588" y="1002"/>
                    <a:pt x="865" y="1002"/>
                  </a:cubicBezTo>
                  <a:cubicBezTo>
                    <a:pt x="865" y="864"/>
                    <a:pt x="1003" y="691"/>
                    <a:pt x="1003" y="553"/>
                  </a:cubicBezTo>
                  <a:cubicBezTo>
                    <a:pt x="1141" y="415"/>
                    <a:pt x="1003" y="138"/>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8"/>
            <p:cNvSpPr/>
            <p:nvPr/>
          </p:nvSpPr>
          <p:spPr>
            <a:xfrm>
              <a:off x="6634617" y="4430907"/>
              <a:ext cx="32361" cy="40802"/>
            </a:xfrm>
            <a:custGeom>
              <a:avLst/>
              <a:gdLst/>
              <a:ahLst/>
              <a:cxnLst/>
              <a:rect l="l" t="t" r="r" b="b"/>
              <a:pathLst>
                <a:path w="1591" h="2006" extrusionOk="0">
                  <a:moveTo>
                    <a:pt x="1037" y="0"/>
                  </a:moveTo>
                  <a:cubicBezTo>
                    <a:pt x="864" y="0"/>
                    <a:pt x="726" y="139"/>
                    <a:pt x="588" y="277"/>
                  </a:cubicBezTo>
                  <a:cubicBezTo>
                    <a:pt x="450" y="726"/>
                    <a:pt x="173" y="1141"/>
                    <a:pt x="0" y="1590"/>
                  </a:cubicBezTo>
                  <a:lnTo>
                    <a:pt x="0" y="1729"/>
                  </a:lnTo>
                  <a:cubicBezTo>
                    <a:pt x="311" y="1729"/>
                    <a:pt x="450" y="1867"/>
                    <a:pt x="726" y="2005"/>
                  </a:cubicBezTo>
                  <a:cubicBezTo>
                    <a:pt x="1037" y="1452"/>
                    <a:pt x="1176" y="1003"/>
                    <a:pt x="1452" y="588"/>
                  </a:cubicBezTo>
                  <a:cubicBezTo>
                    <a:pt x="1590" y="450"/>
                    <a:pt x="1452" y="139"/>
                    <a:pt x="1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8"/>
            <p:cNvSpPr/>
            <p:nvPr/>
          </p:nvSpPr>
          <p:spPr>
            <a:xfrm>
              <a:off x="6734444" y="4495588"/>
              <a:ext cx="14787" cy="5634"/>
            </a:xfrm>
            <a:custGeom>
              <a:avLst/>
              <a:gdLst/>
              <a:ahLst/>
              <a:cxnLst/>
              <a:rect l="l" t="t" r="r" b="b"/>
              <a:pathLst>
                <a:path w="727" h="277" extrusionOk="0">
                  <a:moveTo>
                    <a:pt x="277" y="0"/>
                  </a:moveTo>
                  <a:cubicBezTo>
                    <a:pt x="277" y="0"/>
                    <a:pt x="139" y="0"/>
                    <a:pt x="1" y="139"/>
                  </a:cubicBezTo>
                  <a:cubicBezTo>
                    <a:pt x="277" y="139"/>
                    <a:pt x="588" y="277"/>
                    <a:pt x="726" y="277"/>
                  </a:cubicBezTo>
                  <a:cubicBezTo>
                    <a:pt x="726" y="139"/>
                    <a:pt x="726" y="139"/>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8"/>
            <p:cNvSpPr/>
            <p:nvPr/>
          </p:nvSpPr>
          <p:spPr>
            <a:xfrm>
              <a:off x="6564303" y="4430907"/>
              <a:ext cx="21113" cy="17594"/>
            </a:xfrm>
            <a:custGeom>
              <a:avLst/>
              <a:gdLst/>
              <a:ahLst/>
              <a:cxnLst/>
              <a:rect l="l" t="t" r="r" b="b"/>
              <a:pathLst>
                <a:path w="1038" h="865" extrusionOk="0">
                  <a:moveTo>
                    <a:pt x="588" y="0"/>
                  </a:moveTo>
                  <a:cubicBezTo>
                    <a:pt x="450" y="0"/>
                    <a:pt x="312" y="139"/>
                    <a:pt x="174" y="277"/>
                  </a:cubicBezTo>
                  <a:cubicBezTo>
                    <a:pt x="174" y="450"/>
                    <a:pt x="174" y="450"/>
                    <a:pt x="1" y="588"/>
                  </a:cubicBezTo>
                  <a:cubicBezTo>
                    <a:pt x="312" y="588"/>
                    <a:pt x="588" y="726"/>
                    <a:pt x="865" y="864"/>
                  </a:cubicBezTo>
                  <a:cubicBezTo>
                    <a:pt x="865" y="726"/>
                    <a:pt x="1038" y="726"/>
                    <a:pt x="1038" y="726"/>
                  </a:cubicBezTo>
                  <a:cubicBezTo>
                    <a:pt x="1038" y="450"/>
                    <a:pt x="1038" y="139"/>
                    <a:pt x="727" y="139"/>
                  </a:cubicBezTo>
                  <a:cubicBezTo>
                    <a:pt x="727" y="0"/>
                    <a:pt x="588"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8"/>
            <p:cNvSpPr/>
            <p:nvPr/>
          </p:nvSpPr>
          <p:spPr>
            <a:xfrm>
              <a:off x="6704911" y="4483628"/>
              <a:ext cx="17594" cy="11980"/>
            </a:xfrm>
            <a:custGeom>
              <a:avLst/>
              <a:gdLst/>
              <a:ahLst/>
              <a:cxnLst/>
              <a:rect l="l" t="t" r="r" b="b"/>
              <a:pathLst>
                <a:path w="865" h="589" extrusionOk="0">
                  <a:moveTo>
                    <a:pt x="450" y="1"/>
                  </a:moveTo>
                  <a:cubicBezTo>
                    <a:pt x="312" y="1"/>
                    <a:pt x="174" y="139"/>
                    <a:pt x="1" y="277"/>
                  </a:cubicBezTo>
                  <a:cubicBezTo>
                    <a:pt x="312" y="277"/>
                    <a:pt x="588" y="450"/>
                    <a:pt x="865" y="588"/>
                  </a:cubicBezTo>
                  <a:lnTo>
                    <a:pt x="865" y="450"/>
                  </a:lnTo>
                  <a:cubicBezTo>
                    <a:pt x="865" y="277"/>
                    <a:pt x="727" y="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8"/>
            <p:cNvSpPr/>
            <p:nvPr/>
          </p:nvSpPr>
          <p:spPr>
            <a:xfrm>
              <a:off x="6233886" y="3742635"/>
              <a:ext cx="565269" cy="773367"/>
            </a:xfrm>
            <a:custGeom>
              <a:avLst/>
              <a:gdLst/>
              <a:ahLst/>
              <a:cxnLst/>
              <a:rect l="l" t="t" r="r" b="b"/>
              <a:pathLst>
                <a:path w="27791" h="38022" extrusionOk="0">
                  <a:moveTo>
                    <a:pt x="138" y="0"/>
                  </a:moveTo>
                  <a:cubicBezTo>
                    <a:pt x="138" y="138"/>
                    <a:pt x="138" y="415"/>
                    <a:pt x="0" y="588"/>
                  </a:cubicBezTo>
                  <a:cubicBezTo>
                    <a:pt x="691" y="1590"/>
                    <a:pt x="1417" y="2731"/>
                    <a:pt x="2143" y="3733"/>
                  </a:cubicBezTo>
                  <a:cubicBezTo>
                    <a:pt x="2731" y="4597"/>
                    <a:pt x="3146" y="5323"/>
                    <a:pt x="3733" y="6049"/>
                  </a:cubicBezTo>
                  <a:cubicBezTo>
                    <a:pt x="4321" y="6913"/>
                    <a:pt x="5012" y="7639"/>
                    <a:pt x="5738" y="8503"/>
                  </a:cubicBezTo>
                  <a:lnTo>
                    <a:pt x="5600" y="8503"/>
                  </a:lnTo>
                  <a:cubicBezTo>
                    <a:pt x="7916" y="11372"/>
                    <a:pt x="10197" y="14414"/>
                    <a:pt x="12236" y="17559"/>
                  </a:cubicBezTo>
                  <a:cubicBezTo>
                    <a:pt x="13377" y="19011"/>
                    <a:pt x="14379" y="20601"/>
                    <a:pt x="15554" y="22191"/>
                  </a:cubicBezTo>
                  <a:cubicBezTo>
                    <a:pt x="16695" y="23608"/>
                    <a:pt x="17836" y="25198"/>
                    <a:pt x="18838" y="26650"/>
                  </a:cubicBezTo>
                  <a:cubicBezTo>
                    <a:pt x="20566" y="28931"/>
                    <a:pt x="22295" y="31109"/>
                    <a:pt x="23885" y="33425"/>
                  </a:cubicBezTo>
                  <a:cubicBezTo>
                    <a:pt x="24749" y="34565"/>
                    <a:pt x="25613" y="35568"/>
                    <a:pt x="26339" y="36708"/>
                  </a:cubicBezTo>
                  <a:cubicBezTo>
                    <a:pt x="26615" y="37158"/>
                    <a:pt x="26788" y="37434"/>
                    <a:pt x="27065" y="37883"/>
                  </a:cubicBezTo>
                  <a:lnTo>
                    <a:pt x="27479" y="37883"/>
                  </a:lnTo>
                  <a:cubicBezTo>
                    <a:pt x="27479" y="37883"/>
                    <a:pt x="27652" y="37883"/>
                    <a:pt x="27791" y="38022"/>
                  </a:cubicBezTo>
                  <a:lnTo>
                    <a:pt x="27791" y="37883"/>
                  </a:lnTo>
                  <a:cubicBezTo>
                    <a:pt x="27791" y="37745"/>
                    <a:pt x="27652" y="37572"/>
                    <a:pt x="27652" y="37434"/>
                  </a:cubicBezTo>
                  <a:cubicBezTo>
                    <a:pt x="27341" y="37158"/>
                    <a:pt x="27065" y="36881"/>
                    <a:pt x="26788" y="36570"/>
                  </a:cubicBezTo>
                  <a:cubicBezTo>
                    <a:pt x="26788" y="36293"/>
                    <a:pt x="26615" y="36155"/>
                    <a:pt x="26477" y="36017"/>
                  </a:cubicBezTo>
                  <a:cubicBezTo>
                    <a:pt x="24023" y="32837"/>
                    <a:pt x="21603" y="29519"/>
                    <a:pt x="19426" y="26339"/>
                  </a:cubicBezTo>
                  <a:cubicBezTo>
                    <a:pt x="18562" y="25198"/>
                    <a:pt x="17698" y="24057"/>
                    <a:pt x="16972" y="22882"/>
                  </a:cubicBezTo>
                  <a:cubicBezTo>
                    <a:pt x="14829" y="20013"/>
                    <a:pt x="12651" y="17283"/>
                    <a:pt x="10646" y="14552"/>
                  </a:cubicBezTo>
                  <a:cubicBezTo>
                    <a:pt x="9333" y="12962"/>
                    <a:pt x="8054" y="11234"/>
                    <a:pt x="6740" y="9506"/>
                  </a:cubicBezTo>
                  <a:cubicBezTo>
                    <a:pt x="5600" y="8054"/>
                    <a:pt x="4597" y="6637"/>
                    <a:pt x="3595" y="5323"/>
                  </a:cubicBezTo>
                  <a:cubicBezTo>
                    <a:pt x="3146" y="4736"/>
                    <a:pt x="2731" y="4044"/>
                    <a:pt x="2281" y="3457"/>
                  </a:cubicBezTo>
                  <a:cubicBezTo>
                    <a:pt x="2005" y="2869"/>
                    <a:pt x="1728" y="2316"/>
                    <a:pt x="1279" y="1867"/>
                  </a:cubicBezTo>
                  <a:lnTo>
                    <a:pt x="1141" y="1590"/>
                  </a:lnTo>
                  <a:cubicBezTo>
                    <a:pt x="864" y="1141"/>
                    <a:pt x="553" y="588"/>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8"/>
            <p:cNvSpPr/>
            <p:nvPr/>
          </p:nvSpPr>
          <p:spPr>
            <a:xfrm>
              <a:off x="6145998" y="3642787"/>
              <a:ext cx="58376" cy="52762"/>
            </a:xfrm>
            <a:custGeom>
              <a:avLst/>
              <a:gdLst/>
              <a:ahLst/>
              <a:cxnLst/>
              <a:rect l="l" t="t" r="r" b="b"/>
              <a:pathLst>
                <a:path w="2870" h="2594" extrusionOk="0">
                  <a:moveTo>
                    <a:pt x="1" y="1"/>
                  </a:moveTo>
                  <a:lnTo>
                    <a:pt x="1" y="1"/>
                  </a:lnTo>
                  <a:cubicBezTo>
                    <a:pt x="415" y="589"/>
                    <a:pt x="692" y="1003"/>
                    <a:pt x="692" y="1453"/>
                  </a:cubicBezTo>
                  <a:cubicBezTo>
                    <a:pt x="1141" y="1867"/>
                    <a:pt x="1556" y="2179"/>
                    <a:pt x="1867" y="2593"/>
                  </a:cubicBezTo>
                  <a:lnTo>
                    <a:pt x="2869" y="2593"/>
                  </a:lnTo>
                  <a:cubicBezTo>
                    <a:pt x="2593" y="2179"/>
                    <a:pt x="2144" y="1867"/>
                    <a:pt x="1867" y="1453"/>
                  </a:cubicBezTo>
                  <a:cubicBezTo>
                    <a:pt x="1418" y="1003"/>
                    <a:pt x="865" y="589"/>
                    <a:pt x="139" y="13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8"/>
            <p:cNvSpPr/>
            <p:nvPr/>
          </p:nvSpPr>
          <p:spPr>
            <a:xfrm>
              <a:off x="6591029" y="4442847"/>
              <a:ext cx="20401" cy="14787"/>
            </a:xfrm>
            <a:custGeom>
              <a:avLst/>
              <a:gdLst/>
              <a:ahLst/>
              <a:cxnLst/>
              <a:rect l="l" t="t" r="r" b="b"/>
              <a:pathLst>
                <a:path w="1003" h="727" extrusionOk="0">
                  <a:moveTo>
                    <a:pt x="588" y="1"/>
                  </a:moveTo>
                  <a:cubicBezTo>
                    <a:pt x="277" y="1"/>
                    <a:pt x="139" y="139"/>
                    <a:pt x="139" y="277"/>
                  </a:cubicBezTo>
                  <a:cubicBezTo>
                    <a:pt x="139" y="277"/>
                    <a:pt x="139" y="416"/>
                    <a:pt x="0" y="416"/>
                  </a:cubicBezTo>
                  <a:cubicBezTo>
                    <a:pt x="277" y="554"/>
                    <a:pt x="588" y="554"/>
                    <a:pt x="864" y="727"/>
                  </a:cubicBezTo>
                  <a:cubicBezTo>
                    <a:pt x="1003" y="416"/>
                    <a:pt x="864" y="139"/>
                    <a:pt x="726" y="139"/>
                  </a:cubicBezTo>
                  <a:cubicBezTo>
                    <a:pt x="588" y="139"/>
                    <a:pt x="588" y="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8"/>
            <p:cNvSpPr/>
            <p:nvPr/>
          </p:nvSpPr>
          <p:spPr>
            <a:xfrm>
              <a:off x="6673283" y="4468861"/>
              <a:ext cx="20401" cy="14787"/>
            </a:xfrm>
            <a:custGeom>
              <a:avLst/>
              <a:gdLst/>
              <a:ahLst/>
              <a:cxnLst/>
              <a:rect l="l" t="t" r="r" b="b"/>
              <a:pathLst>
                <a:path w="1003" h="727" extrusionOk="0">
                  <a:moveTo>
                    <a:pt x="415" y="1"/>
                  </a:moveTo>
                  <a:cubicBezTo>
                    <a:pt x="277" y="1"/>
                    <a:pt x="139" y="139"/>
                    <a:pt x="139" y="312"/>
                  </a:cubicBezTo>
                  <a:cubicBezTo>
                    <a:pt x="0" y="312"/>
                    <a:pt x="0" y="450"/>
                    <a:pt x="0" y="450"/>
                  </a:cubicBezTo>
                  <a:cubicBezTo>
                    <a:pt x="277" y="588"/>
                    <a:pt x="553" y="727"/>
                    <a:pt x="865" y="727"/>
                  </a:cubicBezTo>
                  <a:lnTo>
                    <a:pt x="865" y="588"/>
                  </a:lnTo>
                  <a:cubicBezTo>
                    <a:pt x="1003" y="450"/>
                    <a:pt x="865" y="139"/>
                    <a:pt x="6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8"/>
            <p:cNvSpPr/>
            <p:nvPr/>
          </p:nvSpPr>
          <p:spPr>
            <a:xfrm>
              <a:off x="6265514" y="4299432"/>
              <a:ext cx="21113" cy="20421"/>
            </a:xfrm>
            <a:custGeom>
              <a:avLst/>
              <a:gdLst/>
              <a:ahLst/>
              <a:cxnLst/>
              <a:rect l="l" t="t" r="r" b="b"/>
              <a:pathLst>
                <a:path w="1038" h="1004" extrusionOk="0">
                  <a:moveTo>
                    <a:pt x="588" y="1"/>
                  </a:moveTo>
                  <a:cubicBezTo>
                    <a:pt x="450" y="1"/>
                    <a:pt x="312" y="1"/>
                    <a:pt x="173" y="277"/>
                  </a:cubicBezTo>
                  <a:cubicBezTo>
                    <a:pt x="173" y="415"/>
                    <a:pt x="1" y="415"/>
                    <a:pt x="1" y="554"/>
                  </a:cubicBezTo>
                  <a:cubicBezTo>
                    <a:pt x="173" y="692"/>
                    <a:pt x="312" y="865"/>
                    <a:pt x="450" y="865"/>
                  </a:cubicBezTo>
                  <a:cubicBezTo>
                    <a:pt x="588" y="865"/>
                    <a:pt x="726" y="1003"/>
                    <a:pt x="726" y="1003"/>
                  </a:cubicBezTo>
                  <a:cubicBezTo>
                    <a:pt x="865" y="865"/>
                    <a:pt x="865" y="692"/>
                    <a:pt x="1038" y="554"/>
                  </a:cubicBezTo>
                  <a:cubicBezTo>
                    <a:pt x="1038" y="415"/>
                    <a:pt x="1038" y="139"/>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8"/>
            <p:cNvSpPr/>
            <p:nvPr/>
          </p:nvSpPr>
          <p:spPr>
            <a:xfrm>
              <a:off x="6538289" y="4418948"/>
              <a:ext cx="20421" cy="17594"/>
            </a:xfrm>
            <a:custGeom>
              <a:avLst/>
              <a:gdLst/>
              <a:ahLst/>
              <a:cxnLst/>
              <a:rect l="l" t="t" r="r" b="b"/>
              <a:pathLst>
                <a:path w="1004" h="865" extrusionOk="0">
                  <a:moveTo>
                    <a:pt x="416" y="1"/>
                  </a:moveTo>
                  <a:lnTo>
                    <a:pt x="277" y="174"/>
                  </a:lnTo>
                  <a:cubicBezTo>
                    <a:pt x="277" y="174"/>
                    <a:pt x="139" y="174"/>
                    <a:pt x="139" y="312"/>
                  </a:cubicBezTo>
                  <a:cubicBezTo>
                    <a:pt x="1" y="450"/>
                    <a:pt x="1" y="450"/>
                    <a:pt x="1" y="588"/>
                  </a:cubicBezTo>
                  <a:cubicBezTo>
                    <a:pt x="277" y="727"/>
                    <a:pt x="588" y="727"/>
                    <a:pt x="727" y="865"/>
                  </a:cubicBezTo>
                  <a:cubicBezTo>
                    <a:pt x="865" y="865"/>
                    <a:pt x="865" y="727"/>
                    <a:pt x="865" y="727"/>
                  </a:cubicBezTo>
                  <a:cubicBezTo>
                    <a:pt x="1003" y="588"/>
                    <a:pt x="1003" y="450"/>
                    <a:pt x="865" y="312"/>
                  </a:cubicBezTo>
                  <a:lnTo>
                    <a:pt x="727" y="174"/>
                  </a:lnTo>
                  <a:cubicBezTo>
                    <a:pt x="588" y="1"/>
                    <a:pt x="588"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8"/>
            <p:cNvSpPr/>
            <p:nvPr/>
          </p:nvSpPr>
          <p:spPr>
            <a:xfrm>
              <a:off x="6236692" y="4281859"/>
              <a:ext cx="20401" cy="23228"/>
            </a:xfrm>
            <a:custGeom>
              <a:avLst/>
              <a:gdLst/>
              <a:ahLst/>
              <a:cxnLst/>
              <a:rect l="l" t="t" r="r" b="b"/>
              <a:pathLst>
                <a:path w="1003" h="1142" extrusionOk="0">
                  <a:moveTo>
                    <a:pt x="415" y="1"/>
                  </a:moveTo>
                  <a:cubicBezTo>
                    <a:pt x="277" y="139"/>
                    <a:pt x="277" y="139"/>
                    <a:pt x="139" y="277"/>
                  </a:cubicBezTo>
                  <a:cubicBezTo>
                    <a:pt x="139" y="415"/>
                    <a:pt x="139" y="554"/>
                    <a:pt x="0" y="692"/>
                  </a:cubicBezTo>
                  <a:cubicBezTo>
                    <a:pt x="277" y="865"/>
                    <a:pt x="553" y="1003"/>
                    <a:pt x="865" y="1141"/>
                  </a:cubicBezTo>
                  <a:cubicBezTo>
                    <a:pt x="865" y="1003"/>
                    <a:pt x="1003" y="865"/>
                    <a:pt x="1003" y="692"/>
                  </a:cubicBezTo>
                  <a:lnTo>
                    <a:pt x="1003" y="277"/>
                  </a:lnTo>
                  <a:cubicBezTo>
                    <a:pt x="1003" y="139"/>
                    <a:pt x="865" y="139"/>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8"/>
            <p:cNvSpPr/>
            <p:nvPr/>
          </p:nvSpPr>
          <p:spPr>
            <a:xfrm>
              <a:off x="6116465" y="4217179"/>
              <a:ext cx="23228" cy="23228"/>
            </a:xfrm>
            <a:custGeom>
              <a:avLst/>
              <a:gdLst/>
              <a:ahLst/>
              <a:cxnLst/>
              <a:rect l="l" t="t" r="r" b="b"/>
              <a:pathLst>
                <a:path w="1142" h="1142" extrusionOk="0">
                  <a:moveTo>
                    <a:pt x="588" y="1"/>
                  </a:moveTo>
                  <a:cubicBezTo>
                    <a:pt x="416" y="1"/>
                    <a:pt x="277" y="1"/>
                    <a:pt x="277" y="139"/>
                  </a:cubicBezTo>
                  <a:cubicBezTo>
                    <a:pt x="139" y="277"/>
                    <a:pt x="139" y="415"/>
                    <a:pt x="1" y="588"/>
                  </a:cubicBezTo>
                  <a:cubicBezTo>
                    <a:pt x="277" y="726"/>
                    <a:pt x="588" y="1003"/>
                    <a:pt x="865" y="1141"/>
                  </a:cubicBezTo>
                  <a:cubicBezTo>
                    <a:pt x="865" y="1003"/>
                    <a:pt x="1003" y="726"/>
                    <a:pt x="1003" y="588"/>
                  </a:cubicBezTo>
                  <a:cubicBezTo>
                    <a:pt x="1141" y="277"/>
                    <a:pt x="1003" y="139"/>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8"/>
            <p:cNvSpPr/>
            <p:nvPr/>
          </p:nvSpPr>
          <p:spPr>
            <a:xfrm>
              <a:off x="6091865" y="4199605"/>
              <a:ext cx="20401" cy="17594"/>
            </a:xfrm>
            <a:custGeom>
              <a:avLst/>
              <a:gdLst/>
              <a:ahLst/>
              <a:cxnLst/>
              <a:rect l="l" t="t" r="r" b="b"/>
              <a:pathLst>
                <a:path w="1003" h="865" extrusionOk="0">
                  <a:moveTo>
                    <a:pt x="415" y="0"/>
                  </a:moveTo>
                  <a:cubicBezTo>
                    <a:pt x="277" y="0"/>
                    <a:pt x="138" y="0"/>
                    <a:pt x="0" y="139"/>
                  </a:cubicBezTo>
                  <a:cubicBezTo>
                    <a:pt x="277" y="415"/>
                    <a:pt x="415" y="726"/>
                    <a:pt x="691" y="865"/>
                  </a:cubicBezTo>
                  <a:cubicBezTo>
                    <a:pt x="691" y="865"/>
                    <a:pt x="691" y="726"/>
                    <a:pt x="864" y="588"/>
                  </a:cubicBezTo>
                  <a:cubicBezTo>
                    <a:pt x="1003" y="277"/>
                    <a:pt x="864" y="0"/>
                    <a:pt x="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8"/>
            <p:cNvSpPr/>
            <p:nvPr/>
          </p:nvSpPr>
          <p:spPr>
            <a:xfrm>
              <a:off x="5788869" y="4129291"/>
              <a:ext cx="5634" cy="14787"/>
            </a:xfrm>
            <a:custGeom>
              <a:avLst/>
              <a:gdLst/>
              <a:ahLst/>
              <a:cxnLst/>
              <a:rect l="l" t="t" r="r" b="b"/>
              <a:pathLst>
                <a:path w="277" h="727" extrusionOk="0">
                  <a:moveTo>
                    <a:pt x="0" y="1"/>
                  </a:moveTo>
                  <a:cubicBezTo>
                    <a:pt x="0" y="139"/>
                    <a:pt x="139" y="416"/>
                    <a:pt x="139" y="727"/>
                  </a:cubicBezTo>
                  <a:lnTo>
                    <a:pt x="139" y="589"/>
                  </a:lnTo>
                  <a:cubicBezTo>
                    <a:pt x="277" y="416"/>
                    <a:pt x="277" y="139"/>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8"/>
            <p:cNvSpPr/>
            <p:nvPr/>
          </p:nvSpPr>
          <p:spPr>
            <a:xfrm>
              <a:off x="6134038" y="4225620"/>
              <a:ext cx="23228" cy="26727"/>
            </a:xfrm>
            <a:custGeom>
              <a:avLst/>
              <a:gdLst/>
              <a:ahLst/>
              <a:cxnLst/>
              <a:rect l="l" t="t" r="r" b="b"/>
              <a:pathLst>
                <a:path w="1142" h="1314" extrusionOk="0">
                  <a:moveTo>
                    <a:pt x="727" y="0"/>
                  </a:moveTo>
                  <a:cubicBezTo>
                    <a:pt x="589" y="0"/>
                    <a:pt x="277" y="0"/>
                    <a:pt x="277" y="173"/>
                  </a:cubicBezTo>
                  <a:cubicBezTo>
                    <a:pt x="139" y="450"/>
                    <a:pt x="139" y="588"/>
                    <a:pt x="1" y="726"/>
                  </a:cubicBezTo>
                  <a:cubicBezTo>
                    <a:pt x="277" y="1037"/>
                    <a:pt x="589" y="1176"/>
                    <a:pt x="865" y="1314"/>
                  </a:cubicBezTo>
                  <a:cubicBezTo>
                    <a:pt x="865" y="1037"/>
                    <a:pt x="1003" y="864"/>
                    <a:pt x="1003" y="588"/>
                  </a:cubicBezTo>
                  <a:cubicBezTo>
                    <a:pt x="1142" y="311"/>
                    <a:pt x="1142" y="173"/>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8"/>
            <p:cNvSpPr/>
            <p:nvPr/>
          </p:nvSpPr>
          <p:spPr>
            <a:xfrm>
              <a:off x="6209966" y="4267092"/>
              <a:ext cx="20421" cy="26035"/>
            </a:xfrm>
            <a:custGeom>
              <a:avLst/>
              <a:gdLst/>
              <a:ahLst/>
              <a:cxnLst/>
              <a:rect l="l" t="t" r="r" b="b"/>
              <a:pathLst>
                <a:path w="1004" h="1280" extrusionOk="0">
                  <a:moveTo>
                    <a:pt x="589" y="1"/>
                  </a:moveTo>
                  <a:cubicBezTo>
                    <a:pt x="450" y="1"/>
                    <a:pt x="312" y="1"/>
                    <a:pt x="139" y="277"/>
                  </a:cubicBezTo>
                  <a:cubicBezTo>
                    <a:pt x="139" y="415"/>
                    <a:pt x="1" y="554"/>
                    <a:pt x="1" y="865"/>
                  </a:cubicBezTo>
                  <a:cubicBezTo>
                    <a:pt x="312" y="1003"/>
                    <a:pt x="589" y="1141"/>
                    <a:pt x="727" y="1280"/>
                  </a:cubicBezTo>
                  <a:cubicBezTo>
                    <a:pt x="865" y="1003"/>
                    <a:pt x="865" y="865"/>
                    <a:pt x="1003" y="554"/>
                  </a:cubicBezTo>
                  <a:lnTo>
                    <a:pt x="1003" y="277"/>
                  </a:lnTo>
                  <a:cubicBezTo>
                    <a:pt x="1003" y="139"/>
                    <a:pt x="865" y="1"/>
                    <a:pt x="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8"/>
            <p:cNvSpPr/>
            <p:nvPr/>
          </p:nvSpPr>
          <p:spPr>
            <a:xfrm>
              <a:off x="6181145" y="4199605"/>
              <a:ext cx="43609" cy="75950"/>
            </a:xfrm>
            <a:custGeom>
              <a:avLst/>
              <a:gdLst/>
              <a:ahLst/>
              <a:cxnLst/>
              <a:rect l="l" t="t" r="r" b="b"/>
              <a:pathLst>
                <a:path w="2144" h="3734" extrusionOk="0">
                  <a:moveTo>
                    <a:pt x="1729" y="0"/>
                  </a:moveTo>
                  <a:lnTo>
                    <a:pt x="1556" y="139"/>
                  </a:lnTo>
                  <a:cubicBezTo>
                    <a:pt x="1418" y="139"/>
                    <a:pt x="1418" y="277"/>
                    <a:pt x="1280" y="277"/>
                  </a:cubicBezTo>
                  <a:cubicBezTo>
                    <a:pt x="692" y="1279"/>
                    <a:pt x="416" y="2316"/>
                    <a:pt x="1" y="3457"/>
                  </a:cubicBezTo>
                  <a:lnTo>
                    <a:pt x="277" y="3457"/>
                  </a:lnTo>
                  <a:cubicBezTo>
                    <a:pt x="416" y="3595"/>
                    <a:pt x="692" y="3733"/>
                    <a:pt x="865" y="3733"/>
                  </a:cubicBezTo>
                  <a:cubicBezTo>
                    <a:pt x="1141" y="2731"/>
                    <a:pt x="1556" y="1729"/>
                    <a:pt x="2144" y="726"/>
                  </a:cubicBezTo>
                  <a:lnTo>
                    <a:pt x="2144" y="277"/>
                  </a:lnTo>
                  <a:cubicBezTo>
                    <a:pt x="2144" y="277"/>
                    <a:pt x="2006" y="139"/>
                    <a:pt x="1867" y="139"/>
                  </a:cubicBezTo>
                  <a:lnTo>
                    <a:pt x="1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8"/>
            <p:cNvSpPr/>
            <p:nvPr/>
          </p:nvSpPr>
          <p:spPr>
            <a:xfrm>
              <a:off x="6005390" y="3639980"/>
              <a:ext cx="781809" cy="902038"/>
            </a:xfrm>
            <a:custGeom>
              <a:avLst/>
              <a:gdLst/>
              <a:ahLst/>
              <a:cxnLst/>
              <a:rect l="l" t="t" r="r" b="b"/>
              <a:pathLst>
                <a:path w="38437" h="44348" extrusionOk="0">
                  <a:moveTo>
                    <a:pt x="6326" y="29519"/>
                  </a:moveTo>
                  <a:cubicBezTo>
                    <a:pt x="6326" y="29830"/>
                    <a:pt x="6188" y="30107"/>
                    <a:pt x="6188" y="30522"/>
                  </a:cubicBezTo>
                  <a:cubicBezTo>
                    <a:pt x="6049" y="30383"/>
                    <a:pt x="6049" y="30383"/>
                    <a:pt x="5877" y="30383"/>
                  </a:cubicBezTo>
                  <a:cubicBezTo>
                    <a:pt x="6049" y="30107"/>
                    <a:pt x="6188" y="29830"/>
                    <a:pt x="6326" y="29519"/>
                  </a:cubicBezTo>
                  <a:close/>
                  <a:moveTo>
                    <a:pt x="6188" y="1"/>
                  </a:moveTo>
                  <a:cubicBezTo>
                    <a:pt x="5738" y="1"/>
                    <a:pt x="5462" y="277"/>
                    <a:pt x="5324" y="727"/>
                  </a:cubicBezTo>
                  <a:cubicBezTo>
                    <a:pt x="4598" y="4598"/>
                    <a:pt x="3734" y="8504"/>
                    <a:pt x="3008" y="12237"/>
                  </a:cubicBezTo>
                  <a:lnTo>
                    <a:pt x="2731" y="13550"/>
                  </a:lnTo>
                  <a:cubicBezTo>
                    <a:pt x="2282" y="15693"/>
                    <a:pt x="1867" y="17871"/>
                    <a:pt x="1418" y="19876"/>
                  </a:cubicBezTo>
                  <a:cubicBezTo>
                    <a:pt x="1141" y="21016"/>
                    <a:pt x="1003" y="22053"/>
                    <a:pt x="692" y="23194"/>
                  </a:cubicBezTo>
                  <a:lnTo>
                    <a:pt x="554" y="23920"/>
                  </a:lnTo>
                  <a:cubicBezTo>
                    <a:pt x="415" y="24784"/>
                    <a:pt x="277" y="25648"/>
                    <a:pt x="139" y="26374"/>
                  </a:cubicBezTo>
                  <a:lnTo>
                    <a:pt x="139" y="26789"/>
                  </a:lnTo>
                  <a:cubicBezTo>
                    <a:pt x="1" y="26927"/>
                    <a:pt x="1" y="27065"/>
                    <a:pt x="139" y="27238"/>
                  </a:cubicBezTo>
                  <a:cubicBezTo>
                    <a:pt x="139" y="27376"/>
                    <a:pt x="277" y="27653"/>
                    <a:pt x="554" y="27791"/>
                  </a:cubicBezTo>
                  <a:cubicBezTo>
                    <a:pt x="2731" y="28655"/>
                    <a:pt x="4874" y="29969"/>
                    <a:pt x="6914" y="31109"/>
                  </a:cubicBezTo>
                  <a:lnTo>
                    <a:pt x="7605" y="31559"/>
                  </a:lnTo>
                  <a:cubicBezTo>
                    <a:pt x="8642" y="32250"/>
                    <a:pt x="9782" y="32837"/>
                    <a:pt x="11061" y="33563"/>
                  </a:cubicBezTo>
                  <a:cubicBezTo>
                    <a:pt x="12237" y="34151"/>
                    <a:pt x="13377" y="34704"/>
                    <a:pt x="14829" y="35292"/>
                  </a:cubicBezTo>
                  <a:cubicBezTo>
                    <a:pt x="19426" y="37607"/>
                    <a:pt x="24473" y="39612"/>
                    <a:pt x="30383" y="41755"/>
                  </a:cubicBezTo>
                  <a:cubicBezTo>
                    <a:pt x="31662" y="42343"/>
                    <a:pt x="32976" y="42792"/>
                    <a:pt x="34116" y="43069"/>
                  </a:cubicBezTo>
                  <a:lnTo>
                    <a:pt x="34980" y="43345"/>
                  </a:lnTo>
                  <a:cubicBezTo>
                    <a:pt x="35983" y="43656"/>
                    <a:pt x="36985" y="43933"/>
                    <a:pt x="38022" y="44209"/>
                  </a:cubicBezTo>
                  <a:cubicBezTo>
                    <a:pt x="38022" y="44348"/>
                    <a:pt x="38160" y="44348"/>
                    <a:pt x="38160" y="44348"/>
                  </a:cubicBezTo>
                  <a:cubicBezTo>
                    <a:pt x="38299" y="44348"/>
                    <a:pt x="38299" y="44348"/>
                    <a:pt x="38437" y="44209"/>
                  </a:cubicBezTo>
                  <a:cubicBezTo>
                    <a:pt x="38160" y="44209"/>
                    <a:pt x="37849" y="44071"/>
                    <a:pt x="37573" y="43933"/>
                  </a:cubicBezTo>
                  <a:lnTo>
                    <a:pt x="37711" y="43795"/>
                  </a:lnTo>
                  <a:cubicBezTo>
                    <a:pt x="37711" y="43656"/>
                    <a:pt x="37849" y="43483"/>
                    <a:pt x="37849" y="43345"/>
                  </a:cubicBezTo>
                  <a:cubicBezTo>
                    <a:pt x="38022" y="43069"/>
                    <a:pt x="37849" y="42792"/>
                    <a:pt x="37711" y="42792"/>
                  </a:cubicBezTo>
                  <a:lnTo>
                    <a:pt x="37435" y="42792"/>
                  </a:lnTo>
                  <a:cubicBezTo>
                    <a:pt x="37296" y="42792"/>
                    <a:pt x="37158" y="42792"/>
                    <a:pt x="37158" y="42930"/>
                  </a:cubicBezTo>
                  <a:cubicBezTo>
                    <a:pt x="36985" y="43069"/>
                    <a:pt x="36985" y="43345"/>
                    <a:pt x="36847" y="43483"/>
                  </a:cubicBezTo>
                  <a:lnTo>
                    <a:pt x="36847" y="43795"/>
                  </a:lnTo>
                  <a:cubicBezTo>
                    <a:pt x="36709" y="43656"/>
                    <a:pt x="36432" y="43656"/>
                    <a:pt x="36294" y="43483"/>
                  </a:cubicBezTo>
                  <a:cubicBezTo>
                    <a:pt x="36294" y="43207"/>
                    <a:pt x="36432" y="42930"/>
                    <a:pt x="36570" y="42619"/>
                  </a:cubicBezTo>
                  <a:lnTo>
                    <a:pt x="36570" y="42343"/>
                  </a:lnTo>
                  <a:cubicBezTo>
                    <a:pt x="36432" y="42343"/>
                    <a:pt x="36121" y="42205"/>
                    <a:pt x="35845" y="42205"/>
                  </a:cubicBezTo>
                  <a:lnTo>
                    <a:pt x="35845" y="42343"/>
                  </a:lnTo>
                  <a:cubicBezTo>
                    <a:pt x="35706" y="42619"/>
                    <a:pt x="35568" y="42792"/>
                    <a:pt x="35430" y="43069"/>
                  </a:cubicBezTo>
                  <a:lnTo>
                    <a:pt x="35430" y="43207"/>
                  </a:lnTo>
                  <a:cubicBezTo>
                    <a:pt x="35430" y="43207"/>
                    <a:pt x="35257" y="43069"/>
                    <a:pt x="35119" y="43069"/>
                  </a:cubicBezTo>
                  <a:lnTo>
                    <a:pt x="34980" y="43069"/>
                  </a:lnTo>
                  <a:cubicBezTo>
                    <a:pt x="35119" y="42619"/>
                    <a:pt x="35119" y="42343"/>
                    <a:pt x="35257" y="42066"/>
                  </a:cubicBezTo>
                  <a:cubicBezTo>
                    <a:pt x="34980" y="41928"/>
                    <a:pt x="34704" y="41755"/>
                    <a:pt x="34393" y="41755"/>
                  </a:cubicBezTo>
                  <a:lnTo>
                    <a:pt x="34393" y="42066"/>
                  </a:lnTo>
                  <a:cubicBezTo>
                    <a:pt x="34255" y="42205"/>
                    <a:pt x="34255" y="42481"/>
                    <a:pt x="34116" y="42619"/>
                  </a:cubicBezTo>
                  <a:cubicBezTo>
                    <a:pt x="33840" y="42619"/>
                    <a:pt x="33529" y="42481"/>
                    <a:pt x="33390" y="42343"/>
                  </a:cubicBezTo>
                  <a:cubicBezTo>
                    <a:pt x="33390" y="42066"/>
                    <a:pt x="33529" y="41755"/>
                    <a:pt x="33702" y="41479"/>
                  </a:cubicBezTo>
                  <a:cubicBezTo>
                    <a:pt x="33390" y="41479"/>
                    <a:pt x="33114" y="41340"/>
                    <a:pt x="32837" y="41202"/>
                  </a:cubicBezTo>
                  <a:cubicBezTo>
                    <a:pt x="32665" y="41479"/>
                    <a:pt x="32526" y="41755"/>
                    <a:pt x="32526" y="42066"/>
                  </a:cubicBezTo>
                  <a:cubicBezTo>
                    <a:pt x="32112" y="41928"/>
                    <a:pt x="31800" y="41928"/>
                    <a:pt x="31386" y="41755"/>
                  </a:cubicBezTo>
                  <a:cubicBezTo>
                    <a:pt x="31524" y="41617"/>
                    <a:pt x="31524" y="41617"/>
                    <a:pt x="31524" y="41479"/>
                  </a:cubicBezTo>
                  <a:cubicBezTo>
                    <a:pt x="31524" y="41340"/>
                    <a:pt x="31662" y="41064"/>
                    <a:pt x="31662" y="40891"/>
                  </a:cubicBezTo>
                  <a:cubicBezTo>
                    <a:pt x="31386" y="40753"/>
                    <a:pt x="31247" y="40615"/>
                    <a:pt x="30936" y="40615"/>
                  </a:cubicBezTo>
                  <a:cubicBezTo>
                    <a:pt x="30798" y="40891"/>
                    <a:pt x="30660" y="41202"/>
                    <a:pt x="30660" y="41479"/>
                  </a:cubicBezTo>
                  <a:cubicBezTo>
                    <a:pt x="30245" y="41340"/>
                    <a:pt x="29796" y="41202"/>
                    <a:pt x="29381" y="41064"/>
                  </a:cubicBezTo>
                  <a:cubicBezTo>
                    <a:pt x="29519" y="40753"/>
                    <a:pt x="29519" y="40476"/>
                    <a:pt x="29657" y="40200"/>
                  </a:cubicBezTo>
                  <a:cubicBezTo>
                    <a:pt x="29381" y="40027"/>
                    <a:pt x="29070" y="40027"/>
                    <a:pt x="28793" y="39889"/>
                  </a:cubicBezTo>
                  <a:cubicBezTo>
                    <a:pt x="28793" y="40200"/>
                    <a:pt x="28655" y="40476"/>
                    <a:pt x="28517" y="40753"/>
                  </a:cubicBezTo>
                  <a:cubicBezTo>
                    <a:pt x="28344" y="40615"/>
                    <a:pt x="28206" y="40615"/>
                    <a:pt x="28067" y="40476"/>
                  </a:cubicBezTo>
                  <a:cubicBezTo>
                    <a:pt x="28067" y="40200"/>
                    <a:pt x="28206" y="39889"/>
                    <a:pt x="28344" y="39750"/>
                  </a:cubicBezTo>
                  <a:cubicBezTo>
                    <a:pt x="28067" y="39612"/>
                    <a:pt x="27791" y="39474"/>
                    <a:pt x="27480" y="39474"/>
                  </a:cubicBezTo>
                  <a:cubicBezTo>
                    <a:pt x="27480" y="39612"/>
                    <a:pt x="27342" y="39889"/>
                    <a:pt x="27203" y="40200"/>
                  </a:cubicBezTo>
                  <a:cubicBezTo>
                    <a:pt x="27065" y="40200"/>
                    <a:pt x="26788" y="40027"/>
                    <a:pt x="26616" y="40027"/>
                  </a:cubicBezTo>
                  <a:cubicBezTo>
                    <a:pt x="26788" y="39750"/>
                    <a:pt x="26788" y="39474"/>
                    <a:pt x="26927" y="39163"/>
                  </a:cubicBezTo>
                  <a:cubicBezTo>
                    <a:pt x="26788" y="39025"/>
                    <a:pt x="26477" y="39025"/>
                    <a:pt x="26201" y="38886"/>
                  </a:cubicBezTo>
                  <a:cubicBezTo>
                    <a:pt x="26063" y="39025"/>
                    <a:pt x="26063" y="39163"/>
                    <a:pt x="25924" y="39336"/>
                  </a:cubicBezTo>
                  <a:cubicBezTo>
                    <a:pt x="25924" y="39474"/>
                    <a:pt x="25752" y="39474"/>
                    <a:pt x="25752" y="39612"/>
                  </a:cubicBezTo>
                  <a:cubicBezTo>
                    <a:pt x="25613" y="39612"/>
                    <a:pt x="25475" y="39474"/>
                    <a:pt x="25337" y="39474"/>
                  </a:cubicBezTo>
                  <a:lnTo>
                    <a:pt x="25337" y="39336"/>
                  </a:lnTo>
                  <a:cubicBezTo>
                    <a:pt x="25337" y="39025"/>
                    <a:pt x="25475" y="38886"/>
                    <a:pt x="25613" y="38610"/>
                  </a:cubicBezTo>
                  <a:cubicBezTo>
                    <a:pt x="25337" y="38610"/>
                    <a:pt x="25060" y="38472"/>
                    <a:pt x="24749" y="38299"/>
                  </a:cubicBezTo>
                  <a:cubicBezTo>
                    <a:pt x="24611" y="38610"/>
                    <a:pt x="24611" y="38886"/>
                    <a:pt x="24473" y="39163"/>
                  </a:cubicBezTo>
                  <a:cubicBezTo>
                    <a:pt x="24196" y="39025"/>
                    <a:pt x="23885" y="38886"/>
                    <a:pt x="23609" y="38748"/>
                  </a:cubicBezTo>
                  <a:cubicBezTo>
                    <a:pt x="23747" y="38472"/>
                    <a:pt x="23885" y="38299"/>
                    <a:pt x="23885" y="38022"/>
                  </a:cubicBezTo>
                  <a:cubicBezTo>
                    <a:pt x="23609" y="37884"/>
                    <a:pt x="23332" y="37746"/>
                    <a:pt x="23159" y="37746"/>
                  </a:cubicBezTo>
                  <a:cubicBezTo>
                    <a:pt x="23021" y="37884"/>
                    <a:pt x="22883" y="38160"/>
                    <a:pt x="22744" y="38299"/>
                  </a:cubicBezTo>
                  <a:cubicBezTo>
                    <a:pt x="22468" y="38160"/>
                    <a:pt x="22019" y="38022"/>
                    <a:pt x="21604" y="37746"/>
                  </a:cubicBezTo>
                  <a:cubicBezTo>
                    <a:pt x="21742" y="37607"/>
                    <a:pt x="21880" y="37296"/>
                    <a:pt x="21880" y="37158"/>
                  </a:cubicBezTo>
                  <a:cubicBezTo>
                    <a:pt x="21604" y="37020"/>
                    <a:pt x="21293" y="37020"/>
                    <a:pt x="21154" y="36882"/>
                  </a:cubicBezTo>
                  <a:cubicBezTo>
                    <a:pt x="21016" y="37020"/>
                    <a:pt x="20878" y="37158"/>
                    <a:pt x="20878" y="37435"/>
                  </a:cubicBezTo>
                  <a:cubicBezTo>
                    <a:pt x="20740" y="37296"/>
                    <a:pt x="20429" y="37296"/>
                    <a:pt x="20290" y="37158"/>
                  </a:cubicBezTo>
                  <a:cubicBezTo>
                    <a:pt x="20429" y="37020"/>
                    <a:pt x="20429" y="36882"/>
                    <a:pt x="20567" y="36570"/>
                  </a:cubicBezTo>
                  <a:cubicBezTo>
                    <a:pt x="20290" y="36432"/>
                    <a:pt x="20014" y="36432"/>
                    <a:pt x="19703" y="36294"/>
                  </a:cubicBezTo>
                  <a:cubicBezTo>
                    <a:pt x="19703" y="36432"/>
                    <a:pt x="19564" y="36570"/>
                    <a:pt x="19564" y="36882"/>
                  </a:cubicBezTo>
                  <a:cubicBezTo>
                    <a:pt x="19426" y="36743"/>
                    <a:pt x="19150" y="36570"/>
                    <a:pt x="19011" y="36570"/>
                  </a:cubicBezTo>
                  <a:cubicBezTo>
                    <a:pt x="19150" y="36432"/>
                    <a:pt x="19150" y="36156"/>
                    <a:pt x="19288" y="36017"/>
                  </a:cubicBezTo>
                  <a:cubicBezTo>
                    <a:pt x="19011" y="36017"/>
                    <a:pt x="18700" y="35879"/>
                    <a:pt x="18424" y="35706"/>
                  </a:cubicBezTo>
                  <a:cubicBezTo>
                    <a:pt x="18424" y="35879"/>
                    <a:pt x="18285" y="36017"/>
                    <a:pt x="18285" y="36156"/>
                  </a:cubicBezTo>
                  <a:cubicBezTo>
                    <a:pt x="18147" y="36156"/>
                    <a:pt x="17974" y="36156"/>
                    <a:pt x="17836" y="36017"/>
                  </a:cubicBezTo>
                  <a:cubicBezTo>
                    <a:pt x="17974" y="35879"/>
                    <a:pt x="17974" y="35706"/>
                    <a:pt x="18147" y="35568"/>
                  </a:cubicBezTo>
                  <a:cubicBezTo>
                    <a:pt x="17836" y="35430"/>
                    <a:pt x="17560" y="35292"/>
                    <a:pt x="17283" y="35153"/>
                  </a:cubicBezTo>
                  <a:cubicBezTo>
                    <a:pt x="17283" y="35292"/>
                    <a:pt x="17110" y="35430"/>
                    <a:pt x="17110" y="35706"/>
                  </a:cubicBezTo>
                  <a:cubicBezTo>
                    <a:pt x="16972" y="35568"/>
                    <a:pt x="16834" y="35568"/>
                    <a:pt x="16695" y="35430"/>
                  </a:cubicBezTo>
                  <a:cubicBezTo>
                    <a:pt x="16695" y="35292"/>
                    <a:pt x="16834" y="35153"/>
                    <a:pt x="16834" y="35015"/>
                  </a:cubicBezTo>
                  <a:cubicBezTo>
                    <a:pt x="16557" y="34842"/>
                    <a:pt x="16246" y="34704"/>
                    <a:pt x="15970" y="34566"/>
                  </a:cubicBezTo>
                  <a:cubicBezTo>
                    <a:pt x="15970" y="34704"/>
                    <a:pt x="15970" y="35015"/>
                    <a:pt x="15831" y="35153"/>
                  </a:cubicBezTo>
                  <a:lnTo>
                    <a:pt x="15831" y="35015"/>
                  </a:lnTo>
                  <a:cubicBezTo>
                    <a:pt x="15244" y="34842"/>
                    <a:pt x="14829" y="34704"/>
                    <a:pt x="14380" y="34427"/>
                  </a:cubicBezTo>
                  <a:cubicBezTo>
                    <a:pt x="14518" y="34289"/>
                    <a:pt x="14518" y="34151"/>
                    <a:pt x="14691" y="33978"/>
                  </a:cubicBezTo>
                  <a:cubicBezTo>
                    <a:pt x="14380" y="33840"/>
                    <a:pt x="14103" y="33702"/>
                    <a:pt x="13827" y="33563"/>
                  </a:cubicBezTo>
                  <a:cubicBezTo>
                    <a:pt x="13827" y="33702"/>
                    <a:pt x="13654" y="33840"/>
                    <a:pt x="13654" y="34151"/>
                  </a:cubicBezTo>
                  <a:cubicBezTo>
                    <a:pt x="13515" y="33978"/>
                    <a:pt x="13377" y="33978"/>
                    <a:pt x="13377" y="33978"/>
                  </a:cubicBezTo>
                  <a:cubicBezTo>
                    <a:pt x="13377" y="33702"/>
                    <a:pt x="13515" y="33563"/>
                    <a:pt x="13515" y="33425"/>
                  </a:cubicBezTo>
                  <a:cubicBezTo>
                    <a:pt x="13515" y="33425"/>
                    <a:pt x="13377" y="33287"/>
                    <a:pt x="13239" y="33287"/>
                  </a:cubicBezTo>
                  <a:cubicBezTo>
                    <a:pt x="13101" y="33287"/>
                    <a:pt x="12962" y="33114"/>
                    <a:pt x="12790" y="32976"/>
                  </a:cubicBezTo>
                  <a:cubicBezTo>
                    <a:pt x="12651" y="33287"/>
                    <a:pt x="12651" y="33425"/>
                    <a:pt x="12513" y="33563"/>
                  </a:cubicBezTo>
                  <a:cubicBezTo>
                    <a:pt x="12375" y="33425"/>
                    <a:pt x="12098" y="33425"/>
                    <a:pt x="11925" y="33287"/>
                  </a:cubicBezTo>
                  <a:cubicBezTo>
                    <a:pt x="12098" y="33114"/>
                    <a:pt x="12098" y="32976"/>
                    <a:pt x="12237" y="32699"/>
                  </a:cubicBezTo>
                  <a:cubicBezTo>
                    <a:pt x="11925" y="32561"/>
                    <a:pt x="11649" y="32423"/>
                    <a:pt x="11372" y="32250"/>
                  </a:cubicBezTo>
                  <a:cubicBezTo>
                    <a:pt x="11372" y="32561"/>
                    <a:pt x="11234" y="32699"/>
                    <a:pt x="11234" y="32976"/>
                  </a:cubicBezTo>
                  <a:cubicBezTo>
                    <a:pt x="11061" y="32837"/>
                    <a:pt x="10785" y="32837"/>
                    <a:pt x="10647" y="32699"/>
                  </a:cubicBezTo>
                  <a:cubicBezTo>
                    <a:pt x="10647" y="32561"/>
                    <a:pt x="10785" y="32423"/>
                    <a:pt x="10785" y="32423"/>
                  </a:cubicBezTo>
                  <a:lnTo>
                    <a:pt x="10785" y="32112"/>
                  </a:lnTo>
                  <a:cubicBezTo>
                    <a:pt x="10647" y="31973"/>
                    <a:pt x="10370" y="31835"/>
                    <a:pt x="10059" y="31697"/>
                  </a:cubicBezTo>
                  <a:cubicBezTo>
                    <a:pt x="10059" y="31835"/>
                    <a:pt x="9921" y="32112"/>
                    <a:pt x="9921" y="32250"/>
                  </a:cubicBezTo>
                  <a:cubicBezTo>
                    <a:pt x="9644" y="32250"/>
                    <a:pt x="9506" y="32112"/>
                    <a:pt x="9195" y="31973"/>
                  </a:cubicBezTo>
                  <a:cubicBezTo>
                    <a:pt x="9333" y="31835"/>
                    <a:pt x="9333" y="31559"/>
                    <a:pt x="9506" y="31247"/>
                  </a:cubicBezTo>
                  <a:cubicBezTo>
                    <a:pt x="9333" y="31247"/>
                    <a:pt x="9057" y="31109"/>
                    <a:pt x="8918" y="30971"/>
                  </a:cubicBezTo>
                  <a:lnTo>
                    <a:pt x="8642" y="30971"/>
                  </a:lnTo>
                  <a:cubicBezTo>
                    <a:pt x="8642" y="31109"/>
                    <a:pt x="8469" y="31386"/>
                    <a:pt x="8469" y="31697"/>
                  </a:cubicBezTo>
                  <a:cubicBezTo>
                    <a:pt x="7916" y="31386"/>
                    <a:pt x="7328" y="31109"/>
                    <a:pt x="6914" y="30833"/>
                  </a:cubicBezTo>
                  <a:lnTo>
                    <a:pt x="7052" y="30694"/>
                  </a:lnTo>
                  <a:lnTo>
                    <a:pt x="7052" y="30245"/>
                  </a:lnTo>
                  <a:lnTo>
                    <a:pt x="7190" y="30107"/>
                  </a:lnTo>
                  <a:cubicBezTo>
                    <a:pt x="6914" y="29969"/>
                    <a:pt x="6602" y="29830"/>
                    <a:pt x="6326" y="29519"/>
                  </a:cubicBezTo>
                  <a:cubicBezTo>
                    <a:pt x="6049" y="29381"/>
                    <a:pt x="5738" y="29104"/>
                    <a:pt x="5462" y="28966"/>
                  </a:cubicBezTo>
                  <a:cubicBezTo>
                    <a:pt x="5462" y="29243"/>
                    <a:pt x="5324" y="29657"/>
                    <a:pt x="5185" y="29969"/>
                  </a:cubicBezTo>
                  <a:cubicBezTo>
                    <a:pt x="5012" y="29830"/>
                    <a:pt x="4736" y="29657"/>
                    <a:pt x="4598" y="29657"/>
                  </a:cubicBezTo>
                  <a:cubicBezTo>
                    <a:pt x="4598" y="29381"/>
                    <a:pt x="4736" y="29243"/>
                    <a:pt x="4736" y="29104"/>
                  </a:cubicBezTo>
                  <a:cubicBezTo>
                    <a:pt x="4874" y="28793"/>
                    <a:pt x="4874" y="28655"/>
                    <a:pt x="5012" y="28379"/>
                  </a:cubicBezTo>
                  <a:cubicBezTo>
                    <a:pt x="4736" y="28240"/>
                    <a:pt x="4598" y="27929"/>
                    <a:pt x="4321" y="27653"/>
                  </a:cubicBezTo>
                  <a:cubicBezTo>
                    <a:pt x="4148" y="28240"/>
                    <a:pt x="4010" y="28655"/>
                    <a:pt x="3872" y="29104"/>
                  </a:cubicBezTo>
                  <a:cubicBezTo>
                    <a:pt x="3595" y="29104"/>
                    <a:pt x="3457" y="28966"/>
                    <a:pt x="3284" y="28793"/>
                  </a:cubicBezTo>
                  <a:cubicBezTo>
                    <a:pt x="3457" y="28240"/>
                    <a:pt x="3595" y="27791"/>
                    <a:pt x="3872" y="27238"/>
                  </a:cubicBezTo>
                  <a:lnTo>
                    <a:pt x="3872" y="26927"/>
                  </a:lnTo>
                  <a:cubicBezTo>
                    <a:pt x="3734" y="26789"/>
                    <a:pt x="3734" y="26789"/>
                    <a:pt x="3595" y="26650"/>
                  </a:cubicBezTo>
                  <a:lnTo>
                    <a:pt x="3457" y="26650"/>
                  </a:lnTo>
                  <a:cubicBezTo>
                    <a:pt x="3284" y="26650"/>
                    <a:pt x="3146" y="26789"/>
                    <a:pt x="3008" y="26927"/>
                  </a:cubicBezTo>
                  <a:cubicBezTo>
                    <a:pt x="2869" y="27376"/>
                    <a:pt x="2731" y="27791"/>
                    <a:pt x="2420" y="28379"/>
                  </a:cubicBezTo>
                  <a:cubicBezTo>
                    <a:pt x="2282" y="28102"/>
                    <a:pt x="2005" y="27929"/>
                    <a:pt x="1729" y="27791"/>
                  </a:cubicBezTo>
                  <a:cubicBezTo>
                    <a:pt x="2005" y="26789"/>
                    <a:pt x="2282" y="25786"/>
                    <a:pt x="2869" y="24922"/>
                  </a:cubicBezTo>
                  <a:lnTo>
                    <a:pt x="3008" y="24784"/>
                  </a:lnTo>
                  <a:cubicBezTo>
                    <a:pt x="3008" y="24473"/>
                    <a:pt x="2869" y="24196"/>
                    <a:pt x="2869" y="24058"/>
                  </a:cubicBezTo>
                  <a:lnTo>
                    <a:pt x="2731" y="23920"/>
                  </a:lnTo>
                  <a:cubicBezTo>
                    <a:pt x="2593" y="23920"/>
                    <a:pt x="2420" y="24058"/>
                    <a:pt x="2282" y="24196"/>
                  </a:cubicBezTo>
                  <a:cubicBezTo>
                    <a:pt x="2005" y="24646"/>
                    <a:pt x="1729" y="25199"/>
                    <a:pt x="1418" y="25924"/>
                  </a:cubicBezTo>
                  <a:cubicBezTo>
                    <a:pt x="1279" y="26374"/>
                    <a:pt x="1141" y="26789"/>
                    <a:pt x="1003" y="27238"/>
                  </a:cubicBezTo>
                  <a:cubicBezTo>
                    <a:pt x="865" y="27238"/>
                    <a:pt x="692" y="27065"/>
                    <a:pt x="692" y="26927"/>
                  </a:cubicBezTo>
                  <a:cubicBezTo>
                    <a:pt x="692" y="26512"/>
                    <a:pt x="692" y="26201"/>
                    <a:pt x="865" y="25786"/>
                  </a:cubicBezTo>
                  <a:cubicBezTo>
                    <a:pt x="1279" y="22053"/>
                    <a:pt x="1867" y="18286"/>
                    <a:pt x="2593" y="14553"/>
                  </a:cubicBezTo>
                  <a:cubicBezTo>
                    <a:pt x="3008" y="12824"/>
                    <a:pt x="3284" y="10958"/>
                    <a:pt x="3734" y="9091"/>
                  </a:cubicBezTo>
                  <a:cubicBezTo>
                    <a:pt x="4010" y="8054"/>
                    <a:pt x="4148" y="7190"/>
                    <a:pt x="4321" y="6326"/>
                  </a:cubicBezTo>
                  <a:cubicBezTo>
                    <a:pt x="4598" y="5635"/>
                    <a:pt x="4598" y="4909"/>
                    <a:pt x="4736" y="4321"/>
                  </a:cubicBezTo>
                  <a:cubicBezTo>
                    <a:pt x="5012" y="3319"/>
                    <a:pt x="5185" y="2455"/>
                    <a:pt x="5600" y="1452"/>
                  </a:cubicBezTo>
                  <a:cubicBezTo>
                    <a:pt x="5738" y="1141"/>
                    <a:pt x="5877" y="865"/>
                    <a:pt x="6049" y="450"/>
                  </a:cubicBezTo>
                  <a:cubicBezTo>
                    <a:pt x="6464" y="727"/>
                    <a:pt x="6741" y="865"/>
                    <a:pt x="7052" y="1141"/>
                  </a:cubicBezTo>
                  <a:cubicBezTo>
                    <a:pt x="7328" y="1314"/>
                    <a:pt x="7467" y="1452"/>
                    <a:pt x="7605" y="1591"/>
                  </a:cubicBezTo>
                  <a:cubicBezTo>
                    <a:pt x="7605" y="1141"/>
                    <a:pt x="7328" y="727"/>
                    <a:pt x="6914" y="139"/>
                  </a:cubicBezTo>
                  <a:lnTo>
                    <a:pt x="6741" y="139"/>
                  </a:lnTo>
                  <a:cubicBezTo>
                    <a:pt x="6602" y="139"/>
                    <a:pt x="6464" y="139"/>
                    <a:pt x="6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8"/>
            <p:cNvSpPr/>
            <p:nvPr/>
          </p:nvSpPr>
          <p:spPr>
            <a:xfrm>
              <a:off x="6784358" y="4513161"/>
              <a:ext cx="35168" cy="37975"/>
            </a:xfrm>
            <a:custGeom>
              <a:avLst/>
              <a:gdLst/>
              <a:ahLst/>
              <a:cxnLst/>
              <a:rect l="l" t="t" r="r" b="b"/>
              <a:pathLst>
                <a:path w="1729" h="1867" extrusionOk="0">
                  <a:moveTo>
                    <a:pt x="1" y="0"/>
                  </a:moveTo>
                  <a:cubicBezTo>
                    <a:pt x="415" y="553"/>
                    <a:pt x="727" y="1141"/>
                    <a:pt x="1141" y="1729"/>
                  </a:cubicBezTo>
                  <a:cubicBezTo>
                    <a:pt x="865" y="1590"/>
                    <a:pt x="588" y="1590"/>
                    <a:pt x="277" y="1418"/>
                  </a:cubicBezTo>
                  <a:lnTo>
                    <a:pt x="277" y="1418"/>
                  </a:lnTo>
                  <a:cubicBezTo>
                    <a:pt x="415" y="1590"/>
                    <a:pt x="588" y="1590"/>
                    <a:pt x="727" y="1729"/>
                  </a:cubicBezTo>
                  <a:lnTo>
                    <a:pt x="1003" y="1729"/>
                  </a:lnTo>
                  <a:cubicBezTo>
                    <a:pt x="1141" y="1729"/>
                    <a:pt x="1141" y="1867"/>
                    <a:pt x="1280" y="1867"/>
                  </a:cubicBezTo>
                  <a:cubicBezTo>
                    <a:pt x="1452" y="1867"/>
                    <a:pt x="1452" y="1729"/>
                    <a:pt x="1591" y="1729"/>
                  </a:cubicBezTo>
                  <a:cubicBezTo>
                    <a:pt x="1729" y="1590"/>
                    <a:pt x="1729" y="1141"/>
                    <a:pt x="1591" y="1003"/>
                  </a:cubicBezTo>
                  <a:cubicBezTo>
                    <a:pt x="1280" y="865"/>
                    <a:pt x="1003" y="726"/>
                    <a:pt x="865" y="415"/>
                  </a:cubicBezTo>
                  <a:cubicBezTo>
                    <a:pt x="865" y="277"/>
                    <a:pt x="727" y="139"/>
                    <a:pt x="727" y="139"/>
                  </a:cubicBezTo>
                  <a:cubicBezTo>
                    <a:pt x="588" y="0"/>
                    <a:pt x="415"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8"/>
            <p:cNvSpPr/>
            <p:nvPr/>
          </p:nvSpPr>
          <p:spPr>
            <a:xfrm>
              <a:off x="6183972" y="3695528"/>
              <a:ext cx="52742" cy="59067"/>
            </a:xfrm>
            <a:custGeom>
              <a:avLst/>
              <a:gdLst/>
              <a:ahLst/>
              <a:cxnLst/>
              <a:rect l="l" t="t" r="r" b="b"/>
              <a:pathLst>
                <a:path w="2593" h="2904" extrusionOk="0">
                  <a:moveTo>
                    <a:pt x="0" y="0"/>
                  </a:moveTo>
                  <a:cubicBezTo>
                    <a:pt x="553" y="450"/>
                    <a:pt x="1002" y="1003"/>
                    <a:pt x="1417" y="1590"/>
                  </a:cubicBezTo>
                  <a:cubicBezTo>
                    <a:pt x="1728" y="2040"/>
                    <a:pt x="2143" y="2454"/>
                    <a:pt x="2454" y="2904"/>
                  </a:cubicBezTo>
                  <a:cubicBezTo>
                    <a:pt x="2592" y="2731"/>
                    <a:pt x="2592" y="2454"/>
                    <a:pt x="2592" y="2316"/>
                  </a:cubicBezTo>
                  <a:cubicBezTo>
                    <a:pt x="2281" y="1729"/>
                    <a:pt x="1867" y="1003"/>
                    <a:pt x="1279" y="450"/>
                  </a:cubicBezTo>
                  <a:cubicBezTo>
                    <a:pt x="1279" y="311"/>
                    <a:pt x="1141" y="139"/>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8"/>
            <p:cNvSpPr/>
            <p:nvPr/>
          </p:nvSpPr>
          <p:spPr>
            <a:xfrm>
              <a:off x="6139672" y="3792548"/>
              <a:ext cx="49935" cy="17594"/>
            </a:xfrm>
            <a:custGeom>
              <a:avLst/>
              <a:gdLst/>
              <a:ahLst/>
              <a:cxnLst/>
              <a:rect l="l" t="t" r="r" b="b"/>
              <a:pathLst>
                <a:path w="2455" h="865" extrusionOk="0">
                  <a:moveTo>
                    <a:pt x="2455" y="0"/>
                  </a:moveTo>
                  <a:cubicBezTo>
                    <a:pt x="2178" y="277"/>
                    <a:pt x="1867" y="553"/>
                    <a:pt x="1452" y="553"/>
                  </a:cubicBezTo>
                  <a:cubicBezTo>
                    <a:pt x="1276" y="605"/>
                    <a:pt x="1116" y="626"/>
                    <a:pt x="966" y="626"/>
                  </a:cubicBezTo>
                  <a:cubicBezTo>
                    <a:pt x="613" y="626"/>
                    <a:pt x="315" y="512"/>
                    <a:pt x="0" y="415"/>
                  </a:cubicBezTo>
                  <a:lnTo>
                    <a:pt x="0" y="415"/>
                  </a:lnTo>
                  <a:cubicBezTo>
                    <a:pt x="312" y="553"/>
                    <a:pt x="450" y="726"/>
                    <a:pt x="726" y="726"/>
                  </a:cubicBezTo>
                  <a:cubicBezTo>
                    <a:pt x="865" y="864"/>
                    <a:pt x="1003" y="864"/>
                    <a:pt x="1176" y="864"/>
                  </a:cubicBezTo>
                  <a:lnTo>
                    <a:pt x="1314" y="864"/>
                  </a:lnTo>
                  <a:cubicBezTo>
                    <a:pt x="1452" y="864"/>
                    <a:pt x="1590" y="864"/>
                    <a:pt x="1729" y="726"/>
                  </a:cubicBezTo>
                  <a:cubicBezTo>
                    <a:pt x="1867" y="726"/>
                    <a:pt x="2040" y="553"/>
                    <a:pt x="2040" y="553"/>
                  </a:cubicBezTo>
                  <a:cubicBezTo>
                    <a:pt x="2178" y="415"/>
                    <a:pt x="2178" y="415"/>
                    <a:pt x="2316" y="277"/>
                  </a:cubicBezTo>
                  <a:lnTo>
                    <a:pt x="2455" y="139"/>
                  </a:lnTo>
                  <a:lnTo>
                    <a:pt x="24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8"/>
            <p:cNvSpPr/>
            <p:nvPr/>
          </p:nvSpPr>
          <p:spPr>
            <a:xfrm>
              <a:off x="6131231" y="3748248"/>
              <a:ext cx="64010" cy="57033"/>
            </a:xfrm>
            <a:custGeom>
              <a:avLst/>
              <a:gdLst/>
              <a:ahLst/>
              <a:cxnLst/>
              <a:rect l="l" t="t" r="r" b="b"/>
              <a:pathLst>
                <a:path w="3147" h="2804" extrusionOk="0">
                  <a:moveTo>
                    <a:pt x="475" y="950"/>
                  </a:moveTo>
                  <a:lnTo>
                    <a:pt x="415" y="1003"/>
                  </a:lnTo>
                  <a:cubicBezTo>
                    <a:pt x="415" y="1007"/>
                    <a:pt x="415" y="1011"/>
                    <a:pt x="415" y="1015"/>
                  </a:cubicBezTo>
                  <a:lnTo>
                    <a:pt x="415" y="1015"/>
                  </a:lnTo>
                  <a:lnTo>
                    <a:pt x="475" y="950"/>
                  </a:lnTo>
                  <a:close/>
                  <a:moveTo>
                    <a:pt x="2005" y="1"/>
                  </a:moveTo>
                  <a:cubicBezTo>
                    <a:pt x="1591" y="1"/>
                    <a:pt x="1280" y="139"/>
                    <a:pt x="865" y="450"/>
                  </a:cubicBezTo>
                  <a:cubicBezTo>
                    <a:pt x="727" y="588"/>
                    <a:pt x="727" y="727"/>
                    <a:pt x="554" y="865"/>
                  </a:cubicBezTo>
                  <a:lnTo>
                    <a:pt x="475" y="950"/>
                  </a:lnTo>
                  <a:lnTo>
                    <a:pt x="475" y="950"/>
                  </a:lnTo>
                  <a:lnTo>
                    <a:pt x="727" y="727"/>
                  </a:lnTo>
                  <a:cubicBezTo>
                    <a:pt x="865" y="588"/>
                    <a:pt x="1003" y="450"/>
                    <a:pt x="1141" y="450"/>
                  </a:cubicBezTo>
                  <a:cubicBezTo>
                    <a:pt x="1280" y="312"/>
                    <a:pt x="1418" y="312"/>
                    <a:pt x="1591" y="312"/>
                  </a:cubicBezTo>
                  <a:cubicBezTo>
                    <a:pt x="1729" y="312"/>
                    <a:pt x="1729" y="139"/>
                    <a:pt x="1867" y="139"/>
                  </a:cubicBezTo>
                  <a:cubicBezTo>
                    <a:pt x="2005" y="139"/>
                    <a:pt x="2005" y="312"/>
                    <a:pt x="2144" y="312"/>
                  </a:cubicBezTo>
                  <a:lnTo>
                    <a:pt x="2455" y="312"/>
                  </a:lnTo>
                  <a:cubicBezTo>
                    <a:pt x="2455" y="450"/>
                    <a:pt x="2593" y="450"/>
                    <a:pt x="2593" y="588"/>
                  </a:cubicBezTo>
                  <a:lnTo>
                    <a:pt x="2731" y="727"/>
                  </a:lnTo>
                  <a:lnTo>
                    <a:pt x="2731" y="865"/>
                  </a:lnTo>
                  <a:cubicBezTo>
                    <a:pt x="2731" y="865"/>
                    <a:pt x="2870" y="865"/>
                    <a:pt x="2870" y="1003"/>
                  </a:cubicBezTo>
                  <a:lnTo>
                    <a:pt x="2870" y="1176"/>
                  </a:lnTo>
                  <a:cubicBezTo>
                    <a:pt x="2870" y="1314"/>
                    <a:pt x="2870" y="1452"/>
                    <a:pt x="2731" y="1591"/>
                  </a:cubicBezTo>
                  <a:cubicBezTo>
                    <a:pt x="2731" y="1729"/>
                    <a:pt x="2731" y="1867"/>
                    <a:pt x="2593" y="2040"/>
                  </a:cubicBezTo>
                  <a:cubicBezTo>
                    <a:pt x="2455" y="2178"/>
                    <a:pt x="2455" y="2178"/>
                    <a:pt x="2282" y="2317"/>
                  </a:cubicBezTo>
                  <a:cubicBezTo>
                    <a:pt x="2144" y="2455"/>
                    <a:pt x="2144" y="2455"/>
                    <a:pt x="2005" y="2593"/>
                  </a:cubicBezTo>
                  <a:lnTo>
                    <a:pt x="1729" y="2593"/>
                  </a:lnTo>
                  <a:cubicBezTo>
                    <a:pt x="1591" y="2731"/>
                    <a:pt x="1418" y="2731"/>
                    <a:pt x="1418" y="2731"/>
                  </a:cubicBezTo>
                  <a:cubicBezTo>
                    <a:pt x="1280" y="2731"/>
                    <a:pt x="1141" y="2731"/>
                    <a:pt x="1141" y="2593"/>
                  </a:cubicBezTo>
                  <a:lnTo>
                    <a:pt x="865" y="2593"/>
                  </a:lnTo>
                  <a:lnTo>
                    <a:pt x="554" y="2317"/>
                  </a:lnTo>
                  <a:cubicBezTo>
                    <a:pt x="554" y="2178"/>
                    <a:pt x="415" y="2178"/>
                    <a:pt x="415" y="2040"/>
                  </a:cubicBezTo>
                  <a:lnTo>
                    <a:pt x="277" y="1867"/>
                  </a:lnTo>
                  <a:lnTo>
                    <a:pt x="277" y="1591"/>
                  </a:lnTo>
                  <a:lnTo>
                    <a:pt x="277" y="1314"/>
                  </a:lnTo>
                  <a:cubicBezTo>
                    <a:pt x="412" y="1179"/>
                    <a:pt x="415" y="1176"/>
                    <a:pt x="415" y="1015"/>
                  </a:cubicBezTo>
                  <a:lnTo>
                    <a:pt x="415" y="1015"/>
                  </a:lnTo>
                  <a:lnTo>
                    <a:pt x="139" y="1314"/>
                  </a:lnTo>
                  <a:cubicBezTo>
                    <a:pt x="139" y="1314"/>
                    <a:pt x="139" y="1452"/>
                    <a:pt x="1" y="1591"/>
                  </a:cubicBezTo>
                  <a:lnTo>
                    <a:pt x="1" y="1729"/>
                  </a:lnTo>
                  <a:lnTo>
                    <a:pt x="1" y="1867"/>
                  </a:lnTo>
                  <a:cubicBezTo>
                    <a:pt x="139" y="2178"/>
                    <a:pt x="139" y="2317"/>
                    <a:pt x="277" y="2455"/>
                  </a:cubicBezTo>
                  <a:lnTo>
                    <a:pt x="415" y="2593"/>
                  </a:lnTo>
                  <a:cubicBezTo>
                    <a:pt x="730" y="2690"/>
                    <a:pt x="1028" y="2804"/>
                    <a:pt x="1381" y="2804"/>
                  </a:cubicBezTo>
                  <a:cubicBezTo>
                    <a:pt x="1531" y="2804"/>
                    <a:pt x="1691" y="2783"/>
                    <a:pt x="1867" y="2731"/>
                  </a:cubicBezTo>
                  <a:cubicBezTo>
                    <a:pt x="2282" y="2731"/>
                    <a:pt x="2593" y="2455"/>
                    <a:pt x="2870" y="2178"/>
                  </a:cubicBezTo>
                  <a:cubicBezTo>
                    <a:pt x="2870" y="2040"/>
                    <a:pt x="3008" y="2040"/>
                    <a:pt x="3008" y="1867"/>
                  </a:cubicBezTo>
                  <a:lnTo>
                    <a:pt x="3008" y="1591"/>
                  </a:lnTo>
                  <a:lnTo>
                    <a:pt x="3008" y="1452"/>
                  </a:lnTo>
                  <a:lnTo>
                    <a:pt x="3008" y="1314"/>
                  </a:lnTo>
                  <a:cubicBezTo>
                    <a:pt x="3146" y="1314"/>
                    <a:pt x="3146" y="1176"/>
                    <a:pt x="3146" y="1176"/>
                  </a:cubicBezTo>
                  <a:cubicBezTo>
                    <a:pt x="3146" y="1003"/>
                    <a:pt x="3146" y="865"/>
                    <a:pt x="3008" y="727"/>
                  </a:cubicBezTo>
                  <a:cubicBezTo>
                    <a:pt x="3008" y="588"/>
                    <a:pt x="3008" y="588"/>
                    <a:pt x="2870" y="450"/>
                  </a:cubicBezTo>
                  <a:cubicBezTo>
                    <a:pt x="2870" y="450"/>
                    <a:pt x="2870" y="312"/>
                    <a:pt x="2731" y="312"/>
                  </a:cubicBezTo>
                  <a:cubicBezTo>
                    <a:pt x="2593" y="139"/>
                    <a:pt x="2282" y="139"/>
                    <a:pt x="2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8"/>
            <p:cNvSpPr/>
            <p:nvPr/>
          </p:nvSpPr>
          <p:spPr>
            <a:xfrm>
              <a:off x="6122099" y="3777781"/>
              <a:ext cx="85082" cy="43609"/>
            </a:xfrm>
            <a:custGeom>
              <a:avLst/>
              <a:gdLst/>
              <a:ahLst/>
              <a:cxnLst/>
              <a:rect l="l" t="t" r="r" b="b"/>
              <a:pathLst>
                <a:path w="4183" h="2144" extrusionOk="0">
                  <a:moveTo>
                    <a:pt x="4183" y="0"/>
                  </a:moveTo>
                  <a:cubicBezTo>
                    <a:pt x="3906" y="139"/>
                    <a:pt x="3595" y="415"/>
                    <a:pt x="3457" y="588"/>
                  </a:cubicBezTo>
                  <a:lnTo>
                    <a:pt x="3319" y="726"/>
                  </a:lnTo>
                  <a:lnTo>
                    <a:pt x="3319" y="865"/>
                  </a:lnTo>
                  <a:lnTo>
                    <a:pt x="3180" y="1003"/>
                  </a:lnTo>
                  <a:cubicBezTo>
                    <a:pt x="3042" y="1141"/>
                    <a:pt x="3042" y="1141"/>
                    <a:pt x="2904" y="1279"/>
                  </a:cubicBezTo>
                  <a:cubicBezTo>
                    <a:pt x="2904" y="1279"/>
                    <a:pt x="2731" y="1452"/>
                    <a:pt x="2593" y="1452"/>
                  </a:cubicBezTo>
                  <a:cubicBezTo>
                    <a:pt x="2454" y="1590"/>
                    <a:pt x="2316" y="1590"/>
                    <a:pt x="2178" y="1590"/>
                  </a:cubicBezTo>
                  <a:lnTo>
                    <a:pt x="2040" y="1590"/>
                  </a:lnTo>
                  <a:cubicBezTo>
                    <a:pt x="1867" y="1590"/>
                    <a:pt x="1729" y="1590"/>
                    <a:pt x="1590" y="1452"/>
                  </a:cubicBezTo>
                  <a:cubicBezTo>
                    <a:pt x="1314" y="1452"/>
                    <a:pt x="1176" y="1279"/>
                    <a:pt x="864" y="1141"/>
                  </a:cubicBezTo>
                  <a:lnTo>
                    <a:pt x="726" y="1003"/>
                  </a:lnTo>
                  <a:cubicBezTo>
                    <a:pt x="450" y="865"/>
                    <a:pt x="311" y="588"/>
                    <a:pt x="139" y="277"/>
                  </a:cubicBezTo>
                  <a:cubicBezTo>
                    <a:pt x="139" y="588"/>
                    <a:pt x="0" y="726"/>
                    <a:pt x="0" y="865"/>
                  </a:cubicBezTo>
                  <a:cubicBezTo>
                    <a:pt x="0" y="1003"/>
                    <a:pt x="139" y="1141"/>
                    <a:pt x="311" y="1279"/>
                  </a:cubicBezTo>
                  <a:cubicBezTo>
                    <a:pt x="450" y="1590"/>
                    <a:pt x="726" y="1729"/>
                    <a:pt x="1003" y="1867"/>
                  </a:cubicBezTo>
                  <a:cubicBezTo>
                    <a:pt x="1314" y="2005"/>
                    <a:pt x="1452" y="2143"/>
                    <a:pt x="1729" y="2143"/>
                  </a:cubicBezTo>
                  <a:cubicBezTo>
                    <a:pt x="2040" y="2143"/>
                    <a:pt x="2316" y="2005"/>
                    <a:pt x="2593" y="2005"/>
                  </a:cubicBezTo>
                  <a:cubicBezTo>
                    <a:pt x="2904" y="1867"/>
                    <a:pt x="3180" y="1729"/>
                    <a:pt x="3319" y="1590"/>
                  </a:cubicBezTo>
                  <a:cubicBezTo>
                    <a:pt x="3595" y="1279"/>
                    <a:pt x="3768" y="1141"/>
                    <a:pt x="3906" y="865"/>
                  </a:cubicBezTo>
                  <a:cubicBezTo>
                    <a:pt x="3906" y="726"/>
                    <a:pt x="4044" y="588"/>
                    <a:pt x="4044" y="415"/>
                  </a:cubicBezTo>
                  <a:cubicBezTo>
                    <a:pt x="4044" y="277"/>
                    <a:pt x="4183" y="139"/>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8"/>
            <p:cNvSpPr/>
            <p:nvPr/>
          </p:nvSpPr>
          <p:spPr>
            <a:xfrm>
              <a:off x="6116465" y="3733482"/>
              <a:ext cx="90716" cy="64702"/>
            </a:xfrm>
            <a:custGeom>
              <a:avLst/>
              <a:gdLst/>
              <a:ahLst/>
              <a:cxnLst/>
              <a:rect l="l" t="t" r="r" b="b"/>
              <a:pathLst>
                <a:path w="4460" h="3181" extrusionOk="0">
                  <a:moveTo>
                    <a:pt x="2593" y="1"/>
                  </a:moveTo>
                  <a:cubicBezTo>
                    <a:pt x="2144" y="1"/>
                    <a:pt x="1729" y="174"/>
                    <a:pt x="1453" y="450"/>
                  </a:cubicBezTo>
                  <a:cubicBezTo>
                    <a:pt x="588" y="865"/>
                    <a:pt x="1" y="1729"/>
                    <a:pt x="139" y="2766"/>
                  </a:cubicBezTo>
                  <a:cubicBezTo>
                    <a:pt x="277" y="2904"/>
                    <a:pt x="277" y="2904"/>
                    <a:pt x="277" y="3043"/>
                  </a:cubicBezTo>
                  <a:cubicBezTo>
                    <a:pt x="277" y="2904"/>
                    <a:pt x="416" y="2766"/>
                    <a:pt x="416" y="2455"/>
                  </a:cubicBezTo>
                  <a:cubicBezTo>
                    <a:pt x="588" y="2766"/>
                    <a:pt x="727" y="3043"/>
                    <a:pt x="1003" y="3181"/>
                  </a:cubicBezTo>
                  <a:cubicBezTo>
                    <a:pt x="865" y="3043"/>
                    <a:pt x="865" y="2904"/>
                    <a:pt x="727" y="2593"/>
                  </a:cubicBezTo>
                  <a:lnTo>
                    <a:pt x="727" y="2455"/>
                  </a:lnTo>
                  <a:lnTo>
                    <a:pt x="727" y="2317"/>
                  </a:lnTo>
                  <a:cubicBezTo>
                    <a:pt x="865" y="2178"/>
                    <a:pt x="865" y="2040"/>
                    <a:pt x="865" y="2040"/>
                  </a:cubicBezTo>
                  <a:lnTo>
                    <a:pt x="1280" y="1591"/>
                  </a:lnTo>
                  <a:cubicBezTo>
                    <a:pt x="1453" y="1453"/>
                    <a:pt x="1453" y="1314"/>
                    <a:pt x="1591" y="1176"/>
                  </a:cubicBezTo>
                  <a:cubicBezTo>
                    <a:pt x="2006" y="865"/>
                    <a:pt x="2317" y="727"/>
                    <a:pt x="2731" y="727"/>
                  </a:cubicBezTo>
                  <a:lnTo>
                    <a:pt x="2870" y="727"/>
                  </a:lnTo>
                  <a:cubicBezTo>
                    <a:pt x="3008" y="865"/>
                    <a:pt x="3319" y="865"/>
                    <a:pt x="3457" y="1038"/>
                  </a:cubicBezTo>
                  <a:cubicBezTo>
                    <a:pt x="3596" y="1038"/>
                    <a:pt x="3596" y="1176"/>
                    <a:pt x="3596" y="1176"/>
                  </a:cubicBezTo>
                  <a:cubicBezTo>
                    <a:pt x="3734" y="1314"/>
                    <a:pt x="3734" y="1314"/>
                    <a:pt x="3734" y="1453"/>
                  </a:cubicBezTo>
                  <a:cubicBezTo>
                    <a:pt x="3872" y="1591"/>
                    <a:pt x="3872" y="1729"/>
                    <a:pt x="3872" y="1902"/>
                  </a:cubicBezTo>
                  <a:cubicBezTo>
                    <a:pt x="3872" y="1902"/>
                    <a:pt x="3872" y="2040"/>
                    <a:pt x="3734" y="2040"/>
                  </a:cubicBezTo>
                  <a:lnTo>
                    <a:pt x="3734" y="2178"/>
                  </a:lnTo>
                  <a:lnTo>
                    <a:pt x="3734" y="2317"/>
                  </a:lnTo>
                  <a:lnTo>
                    <a:pt x="3734" y="2593"/>
                  </a:lnTo>
                  <a:cubicBezTo>
                    <a:pt x="3734" y="2766"/>
                    <a:pt x="3596" y="2766"/>
                    <a:pt x="3596" y="2904"/>
                  </a:cubicBezTo>
                  <a:lnTo>
                    <a:pt x="3734" y="2766"/>
                  </a:lnTo>
                  <a:cubicBezTo>
                    <a:pt x="3872" y="2593"/>
                    <a:pt x="4183" y="2317"/>
                    <a:pt x="4460" y="2178"/>
                  </a:cubicBezTo>
                  <a:lnTo>
                    <a:pt x="4460" y="2040"/>
                  </a:lnTo>
                  <a:cubicBezTo>
                    <a:pt x="4460" y="1729"/>
                    <a:pt x="4460" y="1314"/>
                    <a:pt x="4183" y="1038"/>
                  </a:cubicBezTo>
                  <a:lnTo>
                    <a:pt x="4183" y="865"/>
                  </a:lnTo>
                  <a:cubicBezTo>
                    <a:pt x="4045" y="727"/>
                    <a:pt x="3872" y="450"/>
                    <a:pt x="3596" y="312"/>
                  </a:cubicBezTo>
                  <a:cubicBezTo>
                    <a:pt x="3319" y="174"/>
                    <a:pt x="3181" y="174"/>
                    <a:pt x="2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8"/>
            <p:cNvSpPr/>
            <p:nvPr/>
          </p:nvSpPr>
          <p:spPr>
            <a:xfrm>
              <a:off x="6845519" y="3235730"/>
              <a:ext cx="56281" cy="55569"/>
            </a:xfrm>
            <a:custGeom>
              <a:avLst/>
              <a:gdLst/>
              <a:ahLst/>
              <a:cxnLst/>
              <a:rect l="l" t="t" r="r" b="b"/>
              <a:pathLst>
                <a:path w="2767" h="2732" extrusionOk="0">
                  <a:moveTo>
                    <a:pt x="1" y="1"/>
                  </a:moveTo>
                  <a:cubicBezTo>
                    <a:pt x="312" y="277"/>
                    <a:pt x="727" y="588"/>
                    <a:pt x="1038" y="1003"/>
                  </a:cubicBezTo>
                  <a:cubicBezTo>
                    <a:pt x="1591" y="1591"/>
                    <a:pt x="2178" y="2178"/>
                    <a:pt x="2766" y="2731"/>
                  </a:cubicBezTo>
                  <a:cubicBezTo>
                    <a:pt x="2040" y="1729"/>
                    <a:pt x="1176" y="865"/>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8"/>
            <p:cNvSpPr/>
            <p:nvPr/>
          </p:nvSpPr>
          <p:spPr>
            <a:xfrm>
              <a:off x="6385741" y="3203390"/>
              <a:ext cx="2827" cy="20"/>
            </a:xfrm>
            <a:custGeom>
              <a:avLst/>
              <a:gdLst/>
              <a:ahLst/>
              <a:cxnLst/>
              <a:rect l="l" t="t" r="r" b="b"/>
              <a:pathLst>
                <a:path w="139" h="1" extrusionOk="0">
                  <a:moveTo>
                    <a:pt x="0" y="1"/>
                  </a:moveTo>
                  <a:lnTo>
                    <a:pt x="139" y="1"/>
                  </a:lnTo>
                  <a:lnTo>
                    <a:pt x="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8"/>
            <p:cNvSpPr/>
            <p:nvPr/>
          </p:nvSpPr>
          <p:spPr>
            <a:xfrm>
              <a:off x="6919352" y="3833329"/>
              <a:ext cx="20" cy="20"/>
            </a:xfrm>
            <a:custGeom>
              <a:avLst/>
              <a:gdLst/>
              <a:ahLst/>
              <a:cxnLst/>
              <a:rect l="l" t="t" r="r" b="b"/>
              <a:pathLst>
                <a:path w="1" h="1" extrusionOk="0">
                  <a:moveTo>
                    <a:pt x="0" y="0"/>
                  </a:moveTo>
                  <a:lnTo>
                    <a:pt x="0" y="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8"/>
            <p:cNvSpPr/>
            <p:nvPr/>
          </p:nvSpPr>
          <p:spPr>
            <a:xfrm>
              <a:off x="6151632" y="3145036"/>
              <a:ext cx="808515" cy="711514"/>
            </a:xfrm>
            <a:custGeom>
              <a:avLst/>
              <a:gdLst/>
              <a:ahLst/>
              <a:cxnLst/>
              <a:rect l="l" t="t" r="r" b="b"/>
              <a:pathLst>
                <a:path w="39750" h="34981" extrusionOk="0">
                  <a:moveTo>
                    <a:pt x="38436" y="11373"/>
                  </a:moveTo>
                  <a:cubicBezTo>
                    <a:pt x="38347" y="11462"/>
                    <a:pt x="38258" y="11551"/>
                    <a:pt x="38169" y="11649"/>
                  </a:cubicBezTo>
                  <a:lnTo>
                    <a:pt x="38169" y="11649"/>
                  </a:lnTo>
                  <a:cubicBezTo>
                    <a:pt x="38298" y="11643"/>
                    <a:pt x="38301" y="11511"/>
                    <a:pt x="38436" y="11511"/>
                  </a:cubicBezTo>
                  <a:lnTo>
                    <a:pt x="38436" y="11373"/>
                  </a:lnTo>
                  <a:close/>
                  <a:moveTo>
                    <a:pt x="38169" y="11649"/>
                  </a:moveTo>
                  <a:cubicBezTo>
                    <a:pt x="38166" y="11649"/>
                    <a:pt x="38163" y="11649"/>
                    <a:pt x="38160" y="11649"/>
                  </a:cubicBezTo>
                  <a:cubicBezTo>
                    <a:pt x="38086" y="11741"/>
                    <a:pt x="38052" y="11784"/>
                    <a:pt x="38015" y="11826"/>
                  </a:cubicBezTo>
                  <a:lnTo>
                    <a:pt x="38015" y="11826"/>
                  </a:lnTo>
                  <a:cubicBezTo>
                    <a:pt x="38017" y="11824"/>
                    <a:pt x="38019" y="11823"/>
                    <a:pt x="38022" y="11822"/>
                  </a:cubicBezTo>
                  <a:cubicBezTo>
                    <a:pt x="38071" y="11761"/>
                    <a:pt x="38120" y="11703"/>
                    <a:pt x="38169" y="11649"/>
                  </a:cubicBezTo>
                  <a:close/>
                  <a:moveTo>
                    <a:pt x="20601" y="6776"/>
                  </a:moveTo>
                  <a:cubicBezTo>
                    <a:pt x="21603" y="6776"/>
                    <a:pt x="22744" y="6914"/>
                    <a:pt x="23746" y="7190"/>
                  </a:cubicBezTo>
                  <a:cubicBezTo>
                    <a:pt x="26062" y="7778"/>
                    <a:pt x="28240" y="8780"/>
                    <a:pt x="29968" y="10509"/>
                  </a:cubicBezTo>
                  <a:cubicBezTo>
                    <a:pt x="31696" y="12099"/>
                    <a:pt x="32975" y="14103"/>
                    <a:pt x="33701" y="16419"/>
                  </a:cubicBezTo>
                  <a:cubicBezTo>
                    <a:pt x="33978" y="17560"/>
                    <a:pt x="34289" y="18735"/>
                    <a:pt x="34289" y="20014"/>
                  </a:cubicBezTo>
                  <a:cubicBezTo>
                    <a:pt x="34289" y="21328"/>
                    <a:pt x="34116" y="22606"/>
                    <a:pt x="33839" y="23920"/>
                  </a:cubicBezTo>
                  <a:cubicBezTo>
                    <a:pt x="33701" y="24335"/>
                    <a:pt x="33252" y="24784"/>
                    <a:pt x="32837" y="25061"/>
                  </a:cubicBezTo>
                  <a:cubicBezTo>
                    <a:pt x="32612" y="25130"/>
                    <a:pt x="32362" y="25164"/>
                    <a:pt x="32111" y="25164"/>
                  </a:cubicBezTo>
                  <a:cubicBezTo>
                    <a:pt x="31860" y="25164"/>
                    <a:pt x="31610" y="25130"/>
                    <a:pt x="31385" y="25061"/>
                  </a:cubicBezTo>
                  <a:cubicBezTo>
                    <a:pt x="30832" y="24922"/>
                    <a:pt x="30521" y="24611"/>
                    <a:pt x="30245" y="24196"/>
                  </a:cubicBezTo>
                  <a:lnTo>
                    <a:pt x="30245" y="23920"/>
                  </a:lnTo>
                  <a:cubicBezTo>
                    <a:pt x="28931" y="22745"/>
                    <a:pt x="27652" y="21742"/>
                    <a:pt x="26339" y="20602"/>
                  </a:cubicBezTo>
                  <a:cubicBezTo>
                    <a:pt x="25060" y="19426"/>
                    <a:pt x="23746" y="18286"/>
                    <a:pt x="22467" y="17145"/>
                  </a:cubicBezTo>
                  <a:cubicBezTo>
                    <a:pt x="20463" y="15106"/>
                    <a:pt x="18423" y="13101"/>
                    <a:pt x="16280" y="11235"/>
                  </a:cubicBezTo>
                  <a:cubicBezTo>
                    <a:pt x="15969" y="11235"/>
                    <a:pt x="15693" y="11096"/>
                    <a:pt x="15554" y="10958"/>
                  </a:cubicBezTo>
                  <a:cubicBezTo>
                    <a:pt x="15105" y="10785"/>
                    <a:pt x="14829" y="10370"/>
                    <a:pt x="14690" y="10094"/>
                  </a:cubicBezTo>
                  <a:cubicBezTo>
                    <a:pt x="14552" y="9921"/>
                    <a:pt x="14552" y="9645"/>
                    <a:pt x="14690" y="9506"/>
                  </a:cubicBezTo>
                  <a:cubicBezTo>
                    <a:pt x="14690" y="9057"/>
                    <a:pt x="14690" y="8642"/>
                    <a:pt x="14967" y="8366"/>
                  </a:cubicBezTo>
                  <a:cubicBezTo>
                    <a:pt x="15278" y="7916"/>
                    <a:pt x="15693" y="7640"/>
                    <a:pt x="16142" y="7501"/>
                  </a:cubicBezTo>
                  <a:cubicBezTo>
                    <a:pt x="17559" y="7052"/>
                    <a:pt x="19011" y="6776"/>
                    <a:pt x="20601" y="6776"/>
                  </a:cubicBezTo>
                  <a:close/>
                  <a:moveTo>
                    <a:pt x="21016" y="1"/>
                  </a:moveTo>
                  <a:lnTo>
                    <a:pt x="21016" y="588"/>
                  </a:lnTo>
                  <a:cubicBezTo>
                    <a:pt x="21016" y="727"/>
                    <a:pt x="20877" y="1003"/>
                    <a:pt x="20601" y="1003"/>
                  </a:cubicBezTo>
                  <a:cubicBezTo>
                    <a:pt x="20290" y="1003"/>
                    <a:pt x="20152" y="727"/>
                    <a:pt x="20152" y="588"/>
                  </a:cubicBezTo>
                  <a:lnTo>
                    <a:pt x="20152" y="139"/>
                  </a:lnTo>
                  <a:lnTo>
                    <a:pt x="19598" y="139"/>
                  </a:lnTo>
                  <a:lnTo>
                    <a:pt x="19598" y="865"/>
                  </a:lnTo>
                  <a:cubicBezTo>
                    <a:pt x="19598" y="1142"/>
                    <a:pt x="19426" y="1280"/>
                    <a:pt x="19149" y="1280"/>
                  </a:cubicBezTo>
                  <a:cubicBezTo>
                    <a:pt x="18873" y="1280"/>
                    <a:pt x="18734" y="1142"/>
                    <a:pt x="18734" y="865"/>
                  </a:cubicBezTo>
                  <a:lnTo>
                    <a:pt x="18734" y="277"/>
                  </a:lnTo>
                  <a:lnTo>
                    <a:pt x="18423" y="277"/>
                  </a:lnTo>
                  <a:lnTo>
                    <a:pt x="18423" y="588"/>
                  </a:lnTo>
                  <a:lnTo>
                    <a:pt x="18423" y="1003"/>
                  </a:lnTo>
                  <a:cubicBezTo>
                    <a:pt x="18562" y="1003"/>
                    <a:pt x="18562" y="1142"/>
                    <a:pt x="18562" y="1280"/>
                  </a:cubicBezTo>
                  <a:lnTo>
                    <a:pt x="18562" y="1591"/>
                  </a:lnTo>
                  <a:cubicBezTo>
                    <a:pt x="18423" y="1729"/>
                    <a:pt x="18285" y="1729"/>
                    <a:pt x="18285" y="1867"/>
                  </a:cubicBezTo>
                  <a:cubicBezTo>
                    <a:pt x="18147" y="1867"/>
                    <a:pt x="18009" y="1867"/>
                    <a:pt x="17870" y="1729"/>
                  </a:cubicBezTo>
                  <a:cubicBezTo>
                    <a:pt x="17870" y="1729"/>
                    <a:pt x="17697" y="1591"/>
                    <a:pt x="17697" y="1453"/>
                  </a:cubicBezTo>
                  <a:cubicBezTo>
                    <a:pt x="17697" y="1142"/>
                    <a:pt x="17559" y="865"/>
                    <a:pt x="17559" y="588"/>
                  </a:cubicBezTo>
                  <a:lnTo>
                    <a:pt x="17559" y="416"/>
                  </a:lnTo>
                  <a:cubicBezTo>
                    <a:pt x="17421" y="416"/>
                    <a:pt x="17283" y="588"/>
                    <a:pt x="17283" y="588"/>
                  </a:cubicBezTo>
                  <a:cubicBezTo>
                    <a:pt x="17006" y="588"/>
                    <a:pt x="16833" y="588"/>
                    <a:pt x="16695" y="727"/>
                  </a:cubicBezTo>
                  <a:cubicBezTo>
                    <a:pt x="16695" y="1003"/>
                    <a:pt x="16695" y="1280"/>
                    <a:pt x="16833" y="1729"/>
                  </a:cubicBezTo>
                  <a:cubicBezTo>
                    <a:pt x="16833" y="2144"/>
                    <a:pt x="17006" y="2593"/>
                    <a:pt x="17006" y="3181"/>
                  </a:cubicBezTo>
                  <a:cubicBezTo>
                    <a:pt x="17144" y="3319"/>
                    <a:pt x="17006" y="3596"/>
                    <a:pt x="16695" y="3734"/>
                  </a:cubicBezTo>
                  <a:cubicBezTo>
                    <a:pt x="16557" y="3734"/>
                    <a:pt x="16280" y="3596"/>
                    <a:pt x="16280" y="3319"/>
                  </a:cubicBezTo>
                  <a:cubicBezTo>
                    <a:pt x="15969" y="2593"/>
                    <a:pt x="15969" y="1729"/>
                    <a:pt x="15831" y="865"/>
                  </a:cubicBezTo>
                  <a:cubicBezTo>
                    <a:pt x="15554" y="1003"/>
                    <a:pt x="15416" y="1003"/>
                    <a:pt x="15105" y="1142"/>
                  </a:cubicBezTo>
                  <a:cubicBezTo>
                    <a:pt x="15278" y="1280"/>
                    <a:pt x="15278" y="1591"/>
                    <a:pt x="15416" y="1729"/>
                  </a:cubicBezTo>
                  <a:lnTo>
                    <a:pt x="15416" y="2006"/>
                  </a:lnTo>
                  <a:cubicBezTo>
                    <a:pt x="15416" y="2144"/>
                    <a:pt x="15278" y="2317"/>
                    <a:pt x="15278" y="2317"/>
                  </a:cubicBezTo>
                  <a:cubicBezTo>
                    <a:pt x="15191" y="2386"/>
                    <a:pt x="15114" y="2420"/>
                    <a:pt x="15040" y="2420"/>
                  </a:cubicBezTo>
                  <a:cubicBezTo>
                    <a:pt x="14967" y="2420"/>
                    <a:pt x="14898" y="2386"/>
                    <a:pt x="14829" y="2317"/>
                  </a:cubicBezTo>
                  <a:cubicBezTo>
                    <a:pt x="14829" y="2317"/>
                    <a:pt x="14690" y="2317"/>
                    <a:pt x="14690" y="2144"/>
                  </a:cubicBezTo>
                  <a:cubicBezTo>
                    <a:pt x="14552" y="2006"/>
                    <a:pt x="14414" y="1729"/>
                    <a:pt x="14414" y="1591"/>
                  </a:cubicBezTo>
                  <a:cubicBezTo>
                    <a:pt x="14241" y="1591"/>
                    <a:pt x="14241" y="1453"/>
                    <a:pt x="14241" y="1453"/>
                  </a:cubicBezTo>
                  <a:cubicBezTo>
                    <a:pt x="14103" y="1591"/>
                    <a:pt x="13964" y="1591"/>
                    <a:pt x="13826" y="1729"/>
                  </a:cubicBezTo>
                  <a:cubicBezTo>
                    <a:pt x="13964" y="2006"/>
                    <a:pt x="14241" y="2317"/>
                    <a:pt x="14414" y="2732"/>
                  </a:cubicBezTo>
                  <a:cubicBezTo>
                    <a:pt x="14552" y="2870"/>
                    <a:pt x="14552" y="3181"/>
                    <a:pt x="14241" y="3319"/>
                  </a:cubicBezTo>
                  <a:lnTo>
                    <a:pt x="13964" y="3319"/>
                  </a:lnTo>
                  <a:cubicBezTo>
                    <a:pt x="13826" y="3319"/>
                    <a:pt x="13826" y="3181"/>
                    <a:pt x="13688" y="3181"/>
                  </a:cubicBezTo>
                  <a:cubicBezTo>
                    <a:pt x="13550" y="2732"/>
                    <a:pt x="13239" y="2455"/>
                    <a:pt x="12962" y="2144"/>
                  </a:cubicBezTo>
                  <a:lnTo>
                    <a:pt x="12962" y="2006"/>
                  </a:lnTo>
                  <a:cubicBezTo>
                    <a:pt x="12824" y="2144"/>
                    <a:pt x="12685" y="2144"/>
                    <a:pt x="12513" y="2317"/>
                  </a:cubicBezTo>
                  <a:cubicBezTo>
                    <a:pt x="12685" y="2593"/>
                    <a:pt x="12962" y="2732"/>
                    <a:pt x="12962" y="3008"/>
                  </a:cubicBezTo>
                  <a:cubicBezTo>
                    <a:pt x="13100" y="3181"/>
                    <a:pt x="13100" y="3319"/>
                    <a:pt x="13100" y="3319"/>
                  </a:cubicBezTo>
                  <a:cubicBezTo>
                    <a:pt x="12962" y="3457"/>
                    <a:pt x="12962" y="3596"/>
                    <a:pt x="12824" y="3596"/>
                  </a:cubicBezTo>
                  <a:cubicBezTo>
                    <a:pt x="12824" y="3734"/>
                    <a:pt x="12685" y="3734"/>
                    <a:pt x="12513" y="3734"/>
                  </a:cubicBezTo>
                  <a:cubicBezTo>
                    <a:pt x="12374" y="3596"/>
                    <a:pt x="12236" y="3596"/>
                    <a:pt x="12236" y="3457"/>
                  </a:cubicBezTo>
                  <a:cubicBezTo>
                    <a:pt x="12098" y="3319"/>
                    <a:pt x="11960" y="3008"/>
                    <a:pt x="11821" y="2870"/>
                  </a:cubicBezTo>
                  <a:lnTo>
                    <a:pt x="11821" y="2732"/>
                  </a:lnTo>
                  <a:lnTo>
                    <a:pt x="11649" y="2870"/>
                  </a:lnTo>
                  <a:cubicBezTo>
                    <a:pt x="11510" y="2870"/>
                    <a:pt x="11510" y="3008"/>
                    <a:pt x="11372" y="3008"/>
                  </a:cubicBezTo>
                  <a:cubicBezTo>
                    <a:pt x="11649" y="3596"/>
                    <a:pt x="11960" y="4183"/>
                    <a:pt x="12236" y="4736"/>
                  </a:cubicBezTo>
                  <a:cubicBezTo>
                    <a:pt x="12374" y="4909"/>
                    <a:pt x="12236" y="5186"/>
                    <a:pt x="12098" y="5324"/>
                  </a:cubicBezTo>
                  <a:cubicBezTo>
                    <a:pt x="12017" y="5364"/>
                    <a:pt x="11933" y="5381"/>
                    <a:pt x="11855" y="5381"/>
                  </a:cubicBezTo>
                  <a:cubicBezTo>
                    <a:pt x="11666" y="5381"/>
                    <a:pt x="11510" y="5283"/>
                    <a:pt x="11510" y="5186"/>
                  </a:cubicBezTo>
                  <a:cubicBezTo>
                    <a:pt x="11234" y="4598"/>
                    <a:pt x="10957" y="4183"/>
                    <a:pt x="10646" y="3596"/>
                  </a:cubicBezTo>
                  <a:cubicBezTo>
                    <a:pt x="10508" y="3872"/>
                    <a:pt x="10231" y="4045"/>
                    <a:pt x="10093" y="4322"/>
                  </a:cubicBezTo>
                  <a:cubicBezTo>
                    <a:pt x="10093" y="4322"/>
                    <a:pt x="9920" y="4322"/>
                    <a:pt x="9920" y="4460"/>
                  </a:cubicBezTo>
                  <a:lnTo>
                    <a:pt x="9782" y="4460"/>
                  </a:lnTo>
                  <a:cubicBezTo>
                    <a:pt x="9725" y="4517"/>
                    <a:pt x="9644" y="4551"/>
                    <a:pt x="9559" y="4551"/>
                  </a:cubicBezTo>
                  <a:cubicBezTo>
                    <a:pt x="9438" y="4551"/>
                    <a:pt x="9310" y="4484"/>
                    <a:pt x="9229" y="4322"/>
                  </a:cubicBezTo>
                  <a:cubicBezTo>
                    <a:pt x="9056" y="4183"/>
                    <a:pt x="8780" y="3872"/>
                    <a:pt x="8641" y="3734"/>
                  </a:cubicBezTo>
                  <a:cubicBezTo>
                    <a:pt x="7639" y="2732"/>
                    <a:pt x="6464" y="2006"/>
                    <a:pt x="5461" y="1142"/>
                  </a:cubicBezTo>
                  <a:lnTo>
                    <a:pt x="4908" y="1142"/>
                  </a:lnTo>
                  <a:cubicBezTo>
                    <a:pt x="3871" y="1453"/>
                    <a:pt x="3007" y="1867"/>
                    <a:pt x="2143" y="2455"/>
                  </a:cubicBezTo>
                  <a:cubicBezTo>
                    <a:pt x="1452" y="2870"/>
                    <a:pt x="726" y="3319"/>
                    <a:pt x="0" y="3734"/>
                  </a:cubicBezTo>
                  <a:cubicBezTo>
                    <a:pt x="588" y="3734"/>
                    <a:pt x="1141" y="4045"/>
                    <a:pt x="1590" y="4460"/>
                  </a:cubicBezTo>
                  <a:cubicBezTo>
                    <a:pt x="1728" y="4322"/>
                    <a:pt x="1867" y="4183"/>
                    <a:pt x="2005" y="4183"/>
                  </a:cubicBezTo>
                  <a:cubicBezTo>
                    <a:pt x="2005" y="4045"/>
                    <a:pt x="2143" y="4045"/>
                    <a:pt x="2316" y="4045"/>
                  </a:cubicBezTo>
                  <a:cubicBezTo>
                    <a:pt x="2454" y="4045"/>
                    <a:pt x="2592" y="4183"/>
                    <a:pt x="2592" y="4322"/>
                  </a:cubicBezTo>
                  <a:cubicBezTo>
                    <a:pt x="2731" y="4460"/>
                    <a:pt x="2731" y="4736"/>
                    <a:pt x="2454" y="4909"/>
                  </a:cubicBezTo>
                  <a:cubicBezTo>
                    <a:pt x="2316" y="5047"/>
                    <a:pt x="2143" y="5047"/>
                    <a:pt x="2005" y="5186"/>
                  </a:cubicBezTo>
                  <a:cubicBezTo>
                    <a:pt x="2454" y="6050"/>
                    <a:pt x="2869" y="6776"/>
                    <a:pt x="3318" y="7501"/>
                  </a:cubicBezTo>
                  <a:cubicBezTo>
                    <a:pt x="3457" y="7778"/>
                    <a:pt x="3733" y="7916"/>
                    <a:pt x="3871" y="8193"/>
                  </a:cubicBezTo>
                  <a:lnTo>
                    <a:pt x="4044" y="8193"/>
                  </a:lnTo>
                  <a:cubicBezTo>
                    <a:pt x="4044" y="8366"/>
                    <a:pt x="4182" y="8504"/>
                    <a:pt x="4182" y="8504"/>
                  </a:cubicBezTo>
                  <a:lnTo>
                    <a:pt x="4182" y="8642"/>
                  </a:lnTo>
                  <a:cubicBezTo>
                    <a:pt x="4321" y="8780"/>
                    <a:pt x="4459" y="8919"/>
                    <a:pt x="4459" y="9057"/>
                  </a:cubicBezTo>
                  <a:lnTo>
                    <a:pt x="4908" y="9057"/>
                  </a:lnTo>
                  <a:cubicBezTo>
                    <a:pt x="5047" y="9230"/>
                    <a:pt x="5047" y="9506"/>
                    <a:pt x="5047" y="9645"/>
                  </a:cubicBezTo>
                  <a:cubicBezTo>
                    <a:pt x="5185" y="9921"/>
                    <a:pt x="5323" y="10094"/>
                    <a:pt x="5600" y="10370"/>
                  </a:cubicBezTo>
                  <a:cubicBezTo>
                    <a:pt x="6049" y="9921"/>
                    <a:pt x="6637" y="9506"/>
                    <a:pt x="7051" y="9057"/>
                  </a:cubicBezTo>
                  <a:cubicBezTo>
                    <a:pt x="7190" y="8919"/>
                    <a:pt x="7328" y="8919"/>
                    <a:pt x="7328" y="8919"/>
                  </a:cubicBezTo>
                  <a:lnTo>
                    <a:pt x="7639" y="8919"/>
                  </a:lnTo>
                  <a:cubicBezTo>
                    <a:pt x="7915" y="9057"/>
                    <a:pt x="7915" y="9506"/>
                    <a:pt x="7777" y="9645"/>
                  </a:cubicBezTo>
                  <a:cubicBezTo>
                    <a:pt x="7190" y="10094"/>
                    <a:pt x="6775" y="10509"/>
                    <a:pt x="6187" y="10958"/>
                  </a:cubicBezTo>
                  <a:cubicBezTo>
                    <a:pt x="6325" y="11235"/>
                    <a:pt x="6464" y="11373"/>
                    <a:pt x="6775" y="11511"/>
                  </a:cubicBezTo>
                  <a:lnTo>
                    <a:pt x="7051" y="11511"/>
                  </a:lnTo>
                  <a:cubicBezTo>
                    <a:pt x="7190" y="11511"/>
                    <a:pt x="7190" y="11511"/>
                    <a:pt x="7328" y="11649"/>
                  </a:cubicBezTo>
                  <a:lnTo>
                    <a:pt x="7328" y="11960"/>
                  </a:lnTo>
                  <a:lnTo>
                    <a:pt x="7328" y="12099"/>
                  </a:lnTo>
                  <a:cubicBezTo>
                    <a:pt x="7328" y="12237"/>
                    <a:pt x="7328" y="12237"/>
                    <a:pt x="7501" y="12375"/>
                  </a:cubicBezTo>
                  <a:cubicBezTo>
                    <a:pt x="7501" y="12237"/>
                    <a:pt x="7639" y="12237"/>
                    <a:pt x="7777" y="12099"/>
                  </a:cubicBezTo>
                  <a:lnTo>
                    <a:pt x="8054" y="12099"/>
                  </a:lnTo>
                  <a:cubicBezTo>
                    <a:pt x="8192" y="12099"/>
                    <a:pt x="8192" y="12099"/>
                    <a:pt x="8365" y="12237"/>
                  </a:cubicBezTo>
                  <a:lnTo>
                    <a:pt x="8365" y="12513"/>
                  </a:lnTo>
                  <a:cubicBezTo>
                    <a:pt x="8365" y="12686"/>
                    <a:pt x="8365" y="12825"/>
                    <a:pt x="8192" y="12825"/>
                  </a:cubicBezTo>
                  <a:lnTo>
                    <a:pt x="8054" y="12963"/>
                  </a:lnTo>
                  <a:cubicBezTo>
                    <a:pt x="8192" y="13101"/>
                    <a:pt x="8503" y="13239"/>
                    <a:pt x="8641" y="13550"/>
                  </a:cubicBezTo>
                  <a:cubicBezTo>
                    <a:pt x="8780" y="13378"/>
                    <a:pt x="8780" y="13378"/>
                    <a:pt x="8918" y="13239"/>
                  </a:cubicBezTo>
                  <a:lnTo>
                    <a:pt x="9056" y="13239"/>
                  </a:lnTo>
                  <a:cubicBezTo>
                    <a:pt x="9229" y="13239"/>
                    <a:pt x="9367" y="13239"/>
                    <a:pt x="9505" y="13378"/>
                  </a:cubicBezTo>
                  <a:lnTo>
                    <a:pt x="9505" y="13827"/>
                  </a:lnTo>
                  <a:cubicBezTo>
                    <a:pt x="9505" y="13827"/>
                    <a:pt x="9505" y="13965"/>
                    <a:pt x="9367" y="14103"/>
                  </a:cubicBezTo>
                  <a:cubicBezTo>
                    <a:pt x="9367" y="14242"/>
                    <a:pt x="9505" y="14415"/>
                    <a:pt x="9644" y="14415"/>
                  </a:cubicBezTo>
                  <a:lnTo>
                    <a:pt x="9920" y="14415"/>
                  </a:lnTo>
                  <a:cubicBezTo>
                    <a:pt x="10093" y="14415"/>
                    <a:pt x="10231" y="14415"/>
                    <a:pt x="10231" y="14553"/>
                  </a:cubicBezTo>
                  <a:cubicBezTo>
                    <a:pt x="10370" y="14553"/>
                    <a:pt x="10370" y="14691"/>
                    <a:pt x="10370" y="14829"/>
                  </a:cubicBezTo>
                  <a:lnTo>
                    <a:pt x="10370" y="14968"/>
                  </a:lnTo>
                  <a:cubicBezTo>
                    <a:pt x="10508" y="15106"/>
                    <a:pt x="10508" y="15279"/>
                    <a:pt x="10646" y="15279"/>
                  </a:cubicBezTo>
                  <a:cubicBezTo>
                    <a:pt x="10784" y="15417"/>
                    <a:pt x="10784" y="15417"/>
                    <a:pt x="10784" y="15555"/>
                  </a:cubicBezTo>
                  <a:cubicBezTo>
                    <a:pt x="11372" y="15106"/>
                    <a:pt x="11821" y="14691"/>
                    <a:pt x="12236" y="14415"/>
                  </a:cubicBezTo>
                  <a:cubicBezTo>
                    <a:pt x="12374" y="14242"/>
                    <a:pt x="12374" y="14242"/>
                    <a:pt x="12513" y="14242"/>
                  </a:cubicBezTo>
                  <a:lnTo>
                    <a:pt x="12685" y="14242"/>
                  </a:lnTo>
                  <a:cubicBezTo>
                    <a:pt x="12685" y="14242"/>
                    <a:pt x="12824" y="14415"/>
                    <a:pt x="12824" y="14553"/>
                  </a:cubicBezTo>
                  <a:cubicBezTo>
                    <a:pt x="12962" y="14553"/>
                    <a:pt x="12962" y="14691"/>
                    <a:pt x="12962" y="14829"/>
                  </a:cubicBezTo>
                  <a:cubicBezTo>
                    <a:pt x="12962" y="14968"/>
                    <a:pt x="12824" y="14968"/>
                    <a:pt x="12685" y="15106"/>
                  </a:cubicBezTo>
                  <a:cubicBezTo>
                    <a:pt x="12374" y="15417"/>
                    <a:pt x="11960" y="15693"/>
                    <a:pt x="11510" y="15970"/>
                  </a:cubicBezTo>
                  <a:cubicBezTo>
                    <a:pt x="13100" y="17422"/>
                    <a:pt x="14829" y="18735"/>
                    <a:pt x="16419" y="20014"/>
                  </a:cubicBezTo>
                  <a:cubicBezTo>
                    <a:pt x="16833" y="19738"/>
                    <a:pt x="17283" y="19426"/>
                    <a:pt x="17559" y="19150"/>
                  </a:cubicBezTo>
                  <a:lnTo>
                    <a:pt x="18009" y="19150"/>
                  </a:lnTo>
                  <a:cubicBezTo>
                    <a:pt x="18147" y="19150"/>
                    <a:pt x="18147" y="19288"/>
                    <a:pt x="18285" y="19288"/>
                  </a:cubicBezTo>
                  <a:lnTo>
                    <a:pt x="18285" y="19738"/>
                  </a:lnTo>
                  <a:cubicBezTo>
                    <a:pt x="18285" y="19738"/>
                    <a:pt x="18147" y="19876"/>
                    <a:pt x="18147" y="20014"/>
                  </a:cubicBezTo>
                  <a:cubicBezTo>
                    <a:pt x="17870" y="20152"/>
                    <a:pt x="17421" y="20463"/>
                    <a:pt x="17144" y="20602"/>
                  </a:cubicBezTo>
                  <a:cubicBezTo>
                    <a:pt x="18562" y="21742"/>
                    <a:pt x="19875" y="22745"/>
                    <a:pt x="21154" y="23920"/>
                  </a:cubicBezTo>
                  <a:cubicBezTo>
                    <a:pt x="21603" y="24335"/>
                    <a:pt x="21880" y="24611"/>
                    <a:pt x="22329" y="24922"/>
                  </a:cubicBezTo>
                  <a:cubicBezTo>
                    <a:pt x="22329" y="24922"/>
                    <a:pt x="22329" y="24784"/>
                    <a:pt x="22467" y="24784"/>
                  </a:cubicBezTo>
                  <a:cubicBezTo>
                    <a:pt x="22606" y="24611"/>
                    <a:pt x="22744" y="24473"/>
                    <a:pt x="22882" y="24335"/>
                  </a:cubicBezTo>
                  <a:cubicBezTo>
                    <a:pt x="23055" y="24196"/>
                    <a:pt x="23193" y="24196"/>
                    <a:pt x="23193" y="24196"/>
                  </a:cubicBezTo>
                  <a:lnTo>
                    <a:pt x="23332" y="24196"/>
                  </a:lnTo>
                  <a:cubicBezTo>
                    <a:pt x="23332" y="24196"/>
                    <a:pt x="23470" y="24196"/>
                    <a:pt x="23608" y="24335"/>
                  </a:cubicBezTo>
                  <a:cubicBezTo>
                    <a:pt x="23608" y="24335"/>
                    <a:pt x="23746" y="24473"/>
                    <a:pt x="23746" y="24611"/>
                  </a:cubicBezTo>
                  <a:cubicBezTo>
                    <a:pt x="23746" y="24784"/>
                    <a:pt x="23608" y="24922"/>
                    <a:pt x="23608" y="24922"/>
                  </a:cubicBezTo>
                  <a:cubicBezTo>
                    <a:pt x="23332" y="25061"/>
                    <a:pt x="23193" y="25337"/>
                    <a:pt x="22882" y="25475"/>
                  </a:cubicBezTo>
                  <a:cubicBezTo>
                    <a:pt x="23193" y="25786"/>
                    <a:pt x="23470" y="25925"/>
                    <a:pt x="23608" y="26201"/>
                  </a:cubicBezTo>
                  <a:cubicBezTo>
                    <a:pt x="24472" y="27065"/>
                    <a:pt x="25198" y="27791"/>
                    <a:pt x="25924" y="28655"/>
                  </a:cubicBezTo>
                  <a:cubicBezTo>
                    <a:pt x="26339" y="29105"/>
                    <a:pt x="26788" y="29658"/>
                    <a:pt x="27376" y="30245"/>
                  </a:cubicBezTo>
                  <a:cubicBezTo>
                    <a:pt x="27652" y="29969"/>
                    <a:pt x="27929" y="29658"/>
                    <a:pt x="28240" y="29519"/>
                  </a:cubicBezTo>
                  <a:cubicBezTo>
                    <a:pt x="28516" y="29243"/>
                    <a:pt x="28793" y="29105"/>
                    <a:pt x="28931" y="28794"/>
                  </a:cubicBezTo>
                  <a:cubicBezTo>
                    <a:pt x="29104" y="28794"/>
                    <a:pt x="29242" y="28655"/>
                    <a:pt x="29242" y="28655"/>
                  </a:cubicBezTo>
                  <a:cubicBezTo>
                    <a:pt x="29380" y="28655"/>
                    <a:pt x="29519" y="28794"/>
                    <a:pt x="29519" y="28794"/>
                  </a:cubicBezTo>
                  <a:cubicBezTo>
                    <a:pt x="29795" y="28932"/>
                    <a:pt x="29795" y="29243"/>
                    <a:pt x="29657" y="29381"/>
                  </a:cubicBezTo>
                  <a:cubicBezTo>
                    <a:pt x="29104" y="29969"/>
                    <a:pt x="28516" y="30384"/>
                    <a:pt x="27929" y="30833"/>
                  </a:cubicBezTo>
                  <a:cubicBezTo>
                    <a:pt x="28378" y="31386"/>
                    <a:pt x="28931" y="31974"/>
                    <a:pt x="29519" y="32388"/>
                  </a:cubicBezTo>
                  <a:lnTo>
                    <a:pt x="29657" y="32388"/>
                  </a:lnTo>
                  <a:cubicBezTo>
                    <a:pt x="29795" y="32388"/>
                    <a:pt x="29968" y="32561"/>
                    <a:pt x="30106" y="32699"/>
                  </a:cubicBezTo>
                  <a:lnTo>
                    <a:pt x="30106" y="32976"/>
                  </a:lnTo>
                  <a:lnTo>
                    <a:pt x="30245" y="33114"/>
                  </a:lnTo>
                  <a:cubicBezTo>
                    <a:pt x="30383" y="33252"/>
                    <a:pt x="30659" y="33425"/>
                    <a:pt x="30832" y="33564"/>
                  </a:cubicBezTo>
                  <a:cubicBezTo>
                    <a:pt x="30832" y="33564"/>
                    <a:pt x="30970" y="33564"/>
                    <a:pt x="30970" y="33702"/>
                  </a:cubicBezTo>
                  <a:lnTo>
                    <a:pt x="31109" y="33702"/>
                  </a:lnTo>
                  <a:cubicBezTo>
                    <a:pt x="31385" y="34117"/>
                    <a:pt x="31835" y="34428"/>
                    <a:pt x="32388" y="34566"/>
                  </a:cubicBezTo>
                  <a:cubicBezTo>
                    <a:pt x="32560" y="34704"/>
                    <a:pt x="32837" y="34842"/>
                    <a:pt x="33113" y="34842"/>
                  </a:cubicBezTo>
                  <a:cubicBezTo>
                    <a:pt x="33425" y="34566"/>
                    <a:pt x="33839" y="34428"/>
                    <a:pt x="34289" y="34117"/>
                  </a:cubicBezTo>
                  <a:lnTo>
                    <a:pt x="34703" y="34117"/>
                  </a:lnTo>
                  <a:cubicBezTo>
                    <a:pt x="34703" y="34289"/>
                    <a:pt x="34842" y="34289"/>
                    <a:pt x="34842" y="34428"/>
                  </a:cubicBezTo>
                  <a:cubicBezTo>
                    <a:pt x="34980" y="34566"/>
                    <a:pt x="34842" y="34704"/>
                    <a:pt x="34842" y="34842"/>
                  </a:cubicBezTo>
                  <a:cubicBezTo>
                    <a:pt x="34842" y="34842"/>
                    <a:pt x="34703" y="34981"/>
                    <a:pt x="34565" y="34981"/>
                  </a:cubicBezTo>
                  <a:lnTo>
                    <a:pt x="35568" y="34981"/>
                  </a:lnTo>
                  <a:cubicBezTo>
                    <a:pt x="36017" y="34981"/>
                    <a:pt x="36293" y="34981"/>
                    <a:pt x="36570" y="34842"/>
                  </a:cubicBezTo>
                  <a:cubicBezTo>
                    <a:pt x="37019" y="34704"/>
                    <a:pt x="37296" y="34428"/>
                    <a:pt x="37572" y="34289"/>
                  </a:cubicBezTo>
                  <a:cubicBezTo>
                    <a:pt x="37572" y="34289"/>
                    <a:pt x="37572" y="34117"/>
                    <a:pt x="37434" y="34117"/>
                  </a:cubicBezTo>
                  <a:cubicBezTo>
                    <a:pt x="37158" y="34117"/>
                    <a:pt x="36881" y="33840"/>
                    <a:pt x="36708" y="33702"/>
                  </a:cubicBezTo>
                  <a:cubicBezTo>
                    <a:pt x="36570" y="33564"/>
                    <a:pt x="36570" y="33425"/>
                    <a:pt x="36432" y="33252"/>
                  </a:cubicBezTo>
                  <a:cubicBezTo>
                    <a:pt x="36155" y="32838"/>
                    <a:pt x="36155" y="32250"/>
                    <a:pt x="36293" y="31835"/>
                  </a:cubicBezTo>
                  <a:cubicBezTo>
                    <a:pt x="36432" y="31248"/>
                    <a:pt x="36881" y="30971"/>
                    <a:pt x="37158" y="30660"/>
                  </a:cubicBezTo>
                  <a:cubicBezTo>
                    <a:pt x="36708" y="30245"/>
                    <a:pt x="36293" y="29969"/>
                    <a:pt x="35844" y="29519"/>
                  </a:cubicBezTo>
                  <a:cubicBezTo>
                    <a:pt x="35706" y="29381"/>
                    <a:pt x="35706" y="29243"/>
                    <a:pt x="35706" y="29105"/>
                  </a:cubicBezTo>
                  <a:cubicBezTo>
                    <a:pt x="35706" y="29105"/>
                    <a:pt x="35844" y="28932"/>
                    <a:pt x="35844" y="28794"/>
                  </a:cubicBezTo>
                  <a:lnTo>
                    <a:pt x="36017" y="28794"/>
                  </a:lnTo>
                  <a:cubicBezTo>
                    <a:pt x="36017" y="28517"/>
                    <a:pt x="36155" y="28241"/>
                    <a:pt x="36293" y="28068"/>
                  </a:cubicBezTo>
                  <a:cubicBezTo>
                    <a:pt x="36432" y="27929"/>
                    <a:pt x="36570" y="27791"/>
                    <a:pt x="36708" y="27515"/>
                  </a:cubicBezTo>
                  <a:cubicBezTo>
                    <a:pt x="36017" y="26927"/>
                    <a:pt x="35153" y="26063"/>
                    <a:pt x="34703" y="25061"/>
                  </a:cubicBezTo>
                  <a:cubicBezTo>
                    <a:pt x="34565" y="24922"/>
                    <a:pt x="34565" y="24611"/>
                    <a:pt x="34842" y="24473"/>
                  </a:cubicBezTo>
                  <a:lnTo>
                    <a:pt x="34980" y="24473"/>
                  </a:lnTo>
                  <a:cubicBezTo>
                    <a:pt x="35153" y="24473"/>
                    <a:pt x="35291" y="24473"/>
                    <a:pt x="35429" y="24611"/>
                  </a:cubicBezTo>
                  <a:cubicBezTo>
                    <a:pt x="35568" y="24922"/>
                    <a:pt x="35706" y="25199"/>
                    <a:pt x="36017" y="25475"/>
                  </a:cubicBezTo>
                  <a:cubicBezTo>
                    <a:pt x="36293" y="25925"/>
                    <a:pt x="36881" y="26512"/>
                    <a:pt x="37296" y="26927"/>
                  </a:cubicBezTo>
                  <a:cubicBezTo>
                    <a:pt x="37434" y="26789"/>
                    <a:pt x="37572" y="26651"/>
                    <a:pt x="37572" y="26512"/>
                  </a:cubicBezTo>
                  <a:cubicBezTo>
                    <a:pt x="37434" y="26512"/>
                    <a:pt x="37296" y="26339"/>
                    <a:pt x="37296" y="26339"/>
                  </a:cubicBezTo>
                  <a:cubicBezTo>
                    <a:pt x="37019" y="26201"/>
                    <a:pt x="37019" y="25925"/>
                    <a:pt x="37158" y="25786"/>
                  </a:cubicBezTo>
                  <a:cubicBezTo>
                    <a:pt x="37158" y="25648"/>
                    <a:pt x="37296" y="25475"/>
                    <a:pt x="37434" y="25475"/>
                  </a:cubicBezTo>
                  <a:lnTo>
                    <a:pt x="37745" y="25475"/>
                  </a:lnTo>
                  <a:cubicBezTo>
                    <a:pt x="37883" y="25648"/>
                    <a:pt x="37883" y="25786"/>
                    <a:pt x="38022" y="25786"/>
                  </a:cubicBezTo>
                  <a:cubicBezTo>
                    <a:pt x="38160" y="25648"/>
                    <a:pt x="38160" y="25475"/>
                    <a:pt x="38298" y="25475"/>
                  </a:cubicBezTo>
                  <a:cubicBezTo>
                    <a:pt x="38160" y="25337"/>
                    <a:pt x="38022" y="25337"/>
                    <a:pt x="37883" y="25337"/>
                  </a:cubicBezTo>
                  <a:cubicBezTo>
                    <a:pt x="37745" y="25199"/>
                    <a:pt x="37572" y="25061"/>
                    <a:pt x="37572" y="24784"/>
                  </a:cubicBezTo>
                  <a:cubicBezTo>
                    <a:pt x="37572" y="24611"/>
                    <a:pt x="37883" y="24473"/>
                    <a:pt x="38022" y="24473"/>
                  </a:cubicBezTo>
                  <a:lnTo>
                    <a:pt x="38160" y="24473"/>
                  </a:lnTo>
                  <a:cubicBezTo>
                    <a:pt x="38298" y="24473"/>
                    <a:pt x="38436" y="24611"/>
                    <a:pt x="38748" y="24611"/>
                  </a:cubicBezTo>
                  <a:cubicBezTo>
                    <a:pt x="38748" y="24473"/>
                    <a:pt x="38886" y="24335"/>
                    <a:pt x="38886" y="24196"/>
                  </a:cubicBezTo>
                  <a:cubicBezTo>
                    <a:pt x="38748" y="24196"/>
                    <a:pt x="38436" y="24196"/>
                    <a:pt x="38298" y="24058"/>
                  </a:cubicBezTo>
                  <a:cubicBezTo>
                    <a:pt x="38022" y="24058"/>
                    <a:pt x="37883" y="23747"/>
                    <a:pt x="38022" y="23471"/>
                  </a:cubicBezTo>
                  <a:cubicBezTo>
                    <a:pt x="38022" y="23332"/>
                    <a:pt x="38160" y="23194"/>
                    <a:pt x="38436" y="23194"/>
                  </a:cubicBezTo>
                  <a:lnTo>
                    <a:pt x="38609" y="23194"/>
                  </a:lnTo>
                  <a:cubicBezTo>
                    <a:pt x="38748" y="23332"/>
                    <a:pt x="39024" y="23332"/>
                    <a:pt x="39162" y="23471"/>
                  </a:cubicBezTo>
                  <a:lnTo>
                    <a:pt x="39162" y="23332"/>
                  </a:lnTo>
                  <a:cubicBezTo>
                    <a:pt x="39301" y="23056"/>
                    <a:pt x="39301" y="22883"/>
                    <a:pt x="39473" y="22606"/>
                  </a:cubicBezTo>
                  <a:cubicBezTo>
                    <a:pt x="38886" y="22330"/>
                    <a:pt x="38436" y="22192"/>
                    <a:pt x="38022" y="21881"/>
                  </a:cubicBezTo>
                  <a:cubicBezTo>
                    <a:pt x="37434" y="21604"/>
                    <a:pt x="37019" y="21328"/>
                    <a:pt x="36570" y="21155"/>
                  </a:cubicBezTo>
                  <a:cubicBezTo>
                    <a:pt x="36293" y="21016"/>
                    <a:pt x="36293" y="20740"/>
                    <a:pt x="36432" y="20463"/>
                  </a:cubicBezTo>
                  <a:cubicBezTo>
                    <a:pt x="36432" y="20291"/>
                    <a:pt x="36570" y="20291"/>
                    <a:pt x="36708" y="20291"/>
                  </a:cubicBezTo>
                  <a:lnTo>
                    <a:pt x="37019" y="20291"/>
                  </a:lnTo>
                  <a:cubicBezTo>
                    <a:pt x="37883" y="20878"/>
                    <a:pt x="38748" y="21328"/>
                    <a:pt x="39612" y="21742"/>
                  </a:cubicBezTo>
                  <a:cubicBezTo>
                    <a:pt x="39612" y="21328"/>
                    <a:pt x="39612" y="20878"/>
                    <a:pt x="39750" y="20463"/>
                  </a:cubicBezTo>
                  <a:lnTo>
                    <a:pt x="39612" y="20463"/>
                  </a:lnTo>
                  <a:cubicBezTo>
                    <a:pt x="39473" y="20291"/>
                    <a:pt x="39473" y="20291"/>
                    <a:pt x="39301" y="20291"/>
                  </a:cubicBezTo>
                  <a:lnTo>
                    <a:pt x="39162" y="20291"/>
                  </a:lnTo>
                  <a:cubicBezTo>
                    <a:pt x="38886" y="20291"/>
                    <a:pt x="38609" y="20291"/>
                    <a:pt x="38609" y="20014"/>
                  </a:cubicBezTo>
                  <a:cubicBezTo>
                    <a:pt x="38436" y="19738"/>
                    <a:pt x="38609" y="19599"/>
                    <a:pt x="38886" y="19426"/>
                  </a:cubicBezTo>
                  <a:lnTo>
                    <a:pt x="39473" y="19426"/>
                  </a:lnTo>
                  <a:cubicBezTo>
                    <a:pt x="39612" y="19426"/>
                    <a:pt x="39612" y="19426"/>
                    <a:pt x="39750" y="19599"/>
                  </a:cubicBezTo>
                  <a:lnTo>
                    <a:pt x="39750" y="18735"/>
                  </a:lnTo>
                  <a:cubicBezTo>
                    <a:pt x="39612" y="18735"/>
                    <a:pt x="39473" y="18562"/>
                    <a:pt x="39473" y="18562"/>
                  </a:cubicBezTo>
                  <a:lnTo>
                    <a:pt x="39301" y="18562"/>
                  </a:lnTo>
                  <a:cubicBezTo>
                    <a:pt x="39162" y="18562"/>
                    <a:pt x="39024" y="18562"/>
                    <a:pt x="39024" y="18424"/>
                  </a:cubicBezTo>
                  <a:cubicBezTo>
                    <a:pt x="38886" y="18424"/>
                    <a:pt x="38886" y="18286"/>
                    <a:pt x="38886" y="18148"/>
                  </a:cubicBezTo>
                  <a:cubicBezTo>
                    <a:pt x="38886" y="18009"/>
                    <a:pt x="38886" y="17871"/>
                    <a:pt x="39024" y="17871"/>
                  </a:cubicBezTo>
                  <a:cubicBezTo>
                    <a:pt x="39024" y="17698"/>
                    <a:pt x="39162" y="17698"/>
                    <a:pt x="39301" y="17698"/>
                  </a:cubicBezTo>
                  <a:cubicBezTo>
                    <a:pt x="39473" y="17698"/>
                    <a:pt x="39612" y="17698"/>
                    <a:pt x="39750" y="17871"/>
                  </a:cubicBezTo>
                  <a:lnTo>
                    <a:pt x="39750" y="16834"/>
                  </a:lnTo>
                  <a:cubicBezTo>
                    <a:pt x="39612" y="17007"/>
                    <a:pt x="39301" y="17007"/>
                    <a:pt x="39162" y="17007"/>
                  </a:cubicBezTo>
                  <a:cubicBezTo>
                    <a:pt x="39024" y="17007"/>
                    <a:pt x="38748" y="16696"/>
                    <a:pt x="38748" y="16558"/>
                  </a:cubicBezTo>
                  <a:cubicBezTo>
                    <a:pt x="38748" y="16281"/>
                    <a:pt x="39024" y="16143"/>
                    <a:pt x="39162" y="16143"/>
                  </a:cubicBezTo>
                  <a:cubicBezTo>
                    <a:pt x="39301" y="16143"/>
                    <a:pt x="39473" y="15970"/>
                    <a:pt x="39612" y="15970"/>
                  </a:cubicBezTo>
                  <a:lnTo>
                    <a:pt x="39612" y="15417"/>
                  </a:lnTo>
                  <a:lnTo>
                    <a:pt x="39301" y="15417"/>
                  </a:lnTo>
                  <a:cubicBezTo>
                    <a:pt x="39162" y="15417"/>
                    <a:pt x="39024" y="15555"/>
                    <a:pt x="38748" y="15555"/>
                  </a:cubicBezTo>
                  <a:cubicBezTo>
                    <a:pt x="38609" y="15555"/>
                    <a:pt x="38298" y="15417"/>
                    <a:pt x="38298" y="15279"/>
                  </a:cubicBezTo>
                  <a:cubicBezTo>
                    <a:pt x="38160" y="14968"/>
                    <a:pt x="38298" y="14829"/>
                    <a:pt x="38609" y="14691"/>
                  </a:cubicBezTo>
                  <a:cubicBezTo>
                    <a:pt x="38886" y="14553"/>
                    <a:pt x="39162" y="14553"/>
                    <a:pt x="39473" y="14553"/>
                  </a:cubicBezTo>
                  <a:cubicBezTo>
                    <a:pt x="39473" y="14242"/>
                    <a:pt x="39301" y="13965"/>
                    <a:pt x="39301" y="13689"/>
                  </a:cubicBezTo>
                  <a:lnTo>
                    <a:pt x="39162" y="13689"/>
                  </a:lnTo>
                  <a:cubicBezTo>
                    <a:pt x="38609" y="13827"/>
                    <a:pt x="38022" y="13965"/>
                    <a:pt x="37434" y="14103"/>
                  </a:cubicBezTo>
                  <a:cubicBezTo>
                    <a:pt x="37158" y="14103"/>
                    <a:pt x="36881" y="13965"/>
                    <a:pt x="36881" y="13827"/>
                  </a:cubicBezTo>
                  <a:cubicBezTo>
                    <a:pt x="36881" y="13550"/>
                    <a:pt x="37019" y="13239"/>
                    <a:pt x="37158" y="13239"/>
                  </a:cubicBezTo>
                  <a:cubicBezTo>
                    <a:pt x="37745" y="13101"/>
                    <a:pt x="38436" y="12963"/>
                    <a:pt x="39024" y="12825"/>
                  </a:cubicBezTo>
                  <a:cubicBezTo>
                    <a:pt x="39024" y="12686"/>
                    <a:pt x="39024" y="12686"/>
                    <a:pt x="38886" y="12513"/>
                  </a:cubicBezTo>
                  <a:lnTo>
                    <a:pt x="38886" y="12237"/>
                  </a:lnTo>
                  <a:cubicBezTo>
                    <a:pt x="38748" y="12375"/>
                    <a:pt x="38609" y="12375"/>
                    <a:pt x="38609" y="12513"/>
                  </a:cubicBezTo>
                  <a:cubicBezTo>
                    <a:pt x="38516" y="12565"/>
                    <a:pt x="38426" y="12586"/>
                    <a:pt x="38346" y="12586"/>
                  </a:cubicBezTo>
                  <a:cubicBezTo>
                    <a:pt x="38158" y="12586"/>
                    <a:pt x="38022" y="12472"/>
                    <a:pt x="38022" y="12375"/>
                  </a:cubicBezTo>
                  <a:cubicBezTo>
                    <a:pt x="37883" y="12237"/>
                    <a:pt x="37883" y="12099"/>
                    <a:pt x="37883" y="11960"/>
                  </a:cubicBezTo>
                  <a:cubicBezTo>
                    <a:pt x="37948" y="11896"/>
                    <a:pt x="37982" y="11861"/>
                    <a:pt x="38015" y="11826"/>
                  </a:cubicBezTo>
                  <a:lnTo>
                    <a:pt x="38015" y="11826"/>
                  </a:lnTo>
                  <a:cubicBezTo>
                    <a:pt x="37938" y="11863"/>
                    <a:pt x="37859" y="11879"/>
                    <a:pt x="37781" y="11879"/>
                  </a:cubicBezTo>
                  <a:cubicBezTo>
                    <a:pt x="37582" y="11879"/>
                    <a:pt x="37395" y="11773"/>
                    <a:pt x="37296" y="11649"/>
                  </a:cubicBezTo>
                  <a:cubicBezTo>
                    <a:pt x="37158" y="11373"/>
                    <a:pt x="37296" y="11096"/>
                    <a:pt x="37434" y="10958"/>
                  </a:cubicBezTo>
                  <a:cubicBezTo>
                    <a:pt x="37745" y="10785"/>
                    <a:pt x="37883" y="10785"/>
                    <a:pt x="38022" y="10647"/>
                  </a:cubicBezTo>
                  <a:cubicBezTo>
                    <a:pt x="38022" y="10509"/>
                    <a:pt x="37883" y="10370"/>
                    <a:pt x="37883" y="10232"/>
                  </a:cubicBezTo>
                  <a:cubicBezTo>
                    <a:pt x="37745" y="10370"/>
                    <a:pt x="37434" y="10509"/>
                    <a:pt x="37296" y="10647"/>
                  </a:cubicBezTo>
                  <a:cubicBezTo>
                    <a:pt x="37255" y="10687"/>
                    <a:pt x="37203" y="10704"/>
                    <a:pt x="37145" y="10704"/>
                  </a:cubicBezTo>
                  <a:cubicBezTo>
                    <a:pt x="37005" y="10704"/>
                    <a:pt x="36830" y="10606"/>
                    <a:pt x="36708" y="10509"/>
                  </a:cubicBezTo>
                  <a:cubicBezTo>
                    <a:pt x="36570" y="10232"/>
                    <a:pt x="36708" y="9921"/>
                    <a:pt x="36881" y="9783"/>
                  </a:cubicBezTo>
                  <a:cubicBezTo>
                    <a:pt x="37019" y="9783"/>
                    <a:pt x="37296" y="9645"/>
                    <a:pt x="37434" y="9506"/>
                  </a:cubicBezTo>
                  <a:cubicBezTo>
                    <a:pt x="37296" y="9368"/>
                    <a:pt x="37296" y="9368"/>
                    <a:pt x="37158" y="9230"/>
                  </a:cubicBezTo>
                  <a:cubicBezTo>
                    <a:pt x="37019" y="9230"/>
                    <a:pt x="36881" y="9368"/>
                    <a:pt x="36708" y="9368"/>
                  </a:cubicBezTo>
                  <a:cubicBezTo>
                    <a:pt x="36570" y="9368"/>
                    <a:pt x="36570" y="9506"/>
                    <a:pt x="36570" y="9506"/>
                  </a:cubicBezTo>
                  <a:cubicBezTo>
                    <a:pt x="36293" y="9506"/>
                    <a:pt x="36017" y="9506"/>
                    <a:pt x="36017" y="9368"/>
                  </a:cubicBezTo>
                  <a:cubicBezTo>
                    <a:pt x="35844" y="9057"/>
                    <a:pt x="35844" y="8780"/>
                    <a:pt x="36155" y="8642"/>
                  </a:cubicBezTo>
                  <a:cubicBezTo>
                    <a:pt x="36293" y="8642"/>
                    <a:pt x="36432" y="8504"/>
                    <a:pt x="36708" y="8504"/>
                  </a:cubicBezTo>
                  <a:cubicBezTo>
                    <a:pt x="36570" y="8366"/>
                    <a:pt x="36432" y="8055"/>
                    <a:pt x="36293" y="7916"/>
                  </a:cubicBezTo>
                  <a:cubicBezTo>
                    <a:pt x="35568" y="8504"/>
                    <a:pt x="34980" y="9057"/>
                    <a:pt x="34427" y="9506"/>
                  </a:cubicBezTo>
                  <a:cubicBezTo>
                    <a:pt x="34289" y="9645"/>
                    <a:pt x="34116" y="9645"/>
                    <a:pt x="34116" y="9645"/>
                  </a:cubicBezTo>
                  <a:cubicBezTo>
                    <a:pt x="33978" y="9645"/>
                    <a:pt x="33839" y="9645"/>
                    <a:pt x="33701" y="9506"/>
                  </a:cubicBezTo>
                  <a:cubicBezTo>
                    <a:pt x="33563" y="9368"/>
                    <a:pt x="33563" y="9057"/>
                    <a:pt x="33701" y="8919"/>
                  </a:cubicBezTo>
                  <a:cubicBezTo>
                    <a:pt x="34427" y="8366"/>
                    <a:pt x="34980" y="7778"/>
                    <a:pt x="35706" y="7329"/>
                  </a:cubicBezTo>
                  <a:cubicBezTo>
                    <a:pt x="35568" y="7190"/>
                    <a:pt x="35429" y="6914"/>
                    <a:pt x="35291" y="6776"/>
                  </a:cubicBezTo>
                  <a:cubicBezTo>
                    <a:pt x="35153" y="6914"/>
                    <a:pt x="35153" y="7052"/>
                    <a:pt x="34980" y="7190"/>
                  </a:cubicBezTo>
                  <a:cubicBezTo>
                    <a:pt x="34901" y="7369"/>
                    <a:pt x="34776" y="7445"/>
                    <a:pt x="34658" y="7445"/>
                  </a:cubicBezTo>
                  <a:cubicBezTo>
                    <a:pt x="34570" y="7445"/>
                    <a:pt x="34486" y="7402"/>
                    <a:pt x="34427" y="7329"/>
                  </a:cubicBezTo>
                  <a:cubicBezTo>
                    <a:pt x="34116" y="7190"/>
                    <a:pt x="34116" y="6914"/>
                    <a:pt x="34289" y="6776"/>
                  </a:cubicBezTo>
                  <a:cubicBezTo>
                    <a:pt x="34289" y="6637"/>
                    <a:pt x="34427" y="6326"/>
                    <a:pt x="34565" y="6188"/>
                  </a:cubicBezTo>
                  <a:lnTo>
                    <a:pt x="34703" y="6188"/>
                  </a:lnTo>
                  <a:cubicBezTo>
                    <a:pt x="34565" y="6188"/>
                    <a:pt x="34565" y="6050"/>
                    <a:pt x="34565" y="6050"/>
                  </a:cubicBezTo>
                  <a:cubicBezTo>
                    <a:pt x="34427" y="6188"/>
                    <a:pt x="34289" y="6465"/>
                    <a:pt x="34116" y="6637"/>
                  </a:cubicBezTo>
                  <a:cubicBezTo>
                    <a:pt x="34116" y="6637"/>
                    <a:pt x="33978" y="6776"/>
                    <a:pt x="33839" y="6776"/>
                  </a:cubicBezTo>
                  <a:cubicBezTo>
                    <a:pt x="33701" y="6776"/>
                    <a:pt x="33701" y="6637"/>
                    <a:pt x="33563" y="6637"/>
                  </a:cubicBezTo>
                  <a:cubicBezTo>
                    <a:pt x="33425" y="6465"/>
                    <a:pt x="33425" y="6326"/>
                    <a:pt x="33425" y="6188"/>
                  </a:cubicBezTo>
                  <a:cubicBezTo>
                    <a:pt x="33425" y="6188"/>
                    <a:pt x="33563" y="6050"/>
                    <a:pt x="33563" y="5912"/>
                  </a:cubicBezTo>
                  <a:lnTo>
                    <a:pt x="33701" y="5912"/>
                  </a:lnTo>
                  <a:cubicBezTo>
                    <a:pt x="33701" y="5773"/>
                    <a:pt x="33839" y="5600"/>
                    <a:pt x="33839" y="5462"/>
                  </a:cubicBezTo>
                  <a:cubicBezTo>
                    <a:pt x="33839" y="5324"/>
                    <a:pt x="33701" y="5324"/>
                    <a:pt x="33563" y="5186"/>
                  </a:cubicBezTo>
                  <a:cubicBezTo>
                    <a:pt x="33425" y="5462"/>
                    <a:pt x="33113" y="5773"/>
                    <a:pt x="32837" y="6050"/>
                  </a:cubicBezTo>
                  <a:cubicBezTo>
                    <a:pt x="32768" y="6119"/>
                    <a:pt x="32655" y="6153"/>
                    <a:pt x="32543" y="6153"/>
                  </a:cubicBezTo>
                  <a:cubicBezTo>
                    <a:pt x="32431" y="6153"/>
                    <a:pt x="32318" y="6119"/>
                    <a:pt x="32249" y="6050"/>
                  </a:cubicBezTo>
                  <a:cubicBezTo>
                    <a:pt x="31973" y="5912"/>
                    <a:pt x="32111" y="5600"/>
                    <a:pt x="32249" y="5462"/>
                  </a:cubicBezTo>
                  <a:cubicBezTo>
                    <a:pt x="32388" y="5186"/>
                    <a:pt x="32699" y="4909"/>
                    <a:pt x="32975" y="4598"/>
                  </a:cubicBezTo>
                  <a:cubicBezTo>
                    <a:pt x="32837" y="4460"/>
                    <a:pt x="32699" y="4322"/>
                    <a:pt x="32388" y="4183"/>
                  </a:cubicBezTo>
                  <a:lnTo>
                    <a:pt x="32388" y="4322"/>
                  </a:lnTo>
                  <a:cubicBezTo>
                    <a:pt x="32249" y="4460"/>
                    <a:pt x="32111" y="4736"/>
                    <a:pt x="32111" y="4909"/>
                  </a:cubicBezTo>
                  <a:cubicBezTo>
                    <a:pt x="32013" y="5007"/>
                    <a:pt x="31846" y="5105"/>
                    <a:pt x="31696" y="5105"/>
                  </a:cubicBezTo>
                  <a:cubicBezTo>
                    <a:pt x="31634" y="5105"/>
                    <a:pt x="31574" y="5088"/>
                    <a:pt x="31523" y="5047"/>
                  </a:cubicBezTo>
                  <a:cubicBezTo>
                    <a:pt x="31247" y="4909"/>
                    <a:pt x="31247" y="4598"/>
                    <a:pt x="31247" y="4460"/>
                  </a:cubicBezTo>
                  <a:cubicBezTo>
                    <a:pt x="31385" y="4183"/>
                    <a:pt x="31523" y="4045"/>
                    <a:pt x="31696" y="3872"/>
                  </a:cubicBezTo>
                  <a:cubicBezTo>
                    <a:pt x="31696" y="3872"/>
                    <a:pt x="31696" y="3734"/>
                    <a:pt x="31835" y="3734"/>
                  </a:cubicBezTo>
                  <a:cubicBezTo>
                    <a:pt x="31385" y="3457"/>
                    <a:pt x="31109" y="3319"/>
                    <a:pt x="30659" y="3008"/>
                  </a:cubicBezTo>
                  <a:lnTo>
                    <a:pt x="30659" y="3008"/>
                  </a:lnTo>
                  <a:cubicBezTo>
                    <a:pt x="30832" y="3181"/>
                    <a:pt x="30659" y="3181"/>
                    <a:pt x="30659" y="3319"/>
                  </a:cubicBezTo>
                  <a:cubicBezTo>
                    <a:pt x="30245" y="4045"/>
                    <a:pt x="29657" y="4736"/>
                    <a:pt x="29242" y="5462"/>
                  </a:cubicBezTo>
                  <a:cubicBezTo>
                    <a:pt x="29163" y="5640"/>
                    <a:pt x="29027" y="5717"/>
                    <a:pt x="28899" y="5717"/>
                  </a:cubicBezTo>
                  <a:cubicBezTo>
                    <a:pt x="28804" y="5717"/>
                    <a:pt x="28714" y="5674"/>
                    <a:pt x="28655" y="5600"/>
                  </a:cubicBezTo>
                  <a:cubicBezTo>
                    <a:pt x="28378" y="5600"/>
                    <a:pt x="28378" y="5324"/>
                    <a:pt x="28378" y="5047"/>
                  </a:cubicBezTo>
                  <a:cubicBezTo>
                    <a:pt x="28931" y="4322"/>
                    <a:pt x="29380" y="3596"/>
                    <a:pt x="29968" y="2870"/>
                  </a:cubicBezTo>
                  <a:cubicBezTo>
                    <a:pt x="29968" y="2732"/>
                    <a:pt x="30106" y="2732"/>
                    <a:pt x="30106" y="2593"/>
                  </a:cubicBezTo>
                  <a:cubicBezTo>
                    <a:pt x="29795" y="2455"/>
                    <a:pt x="29519" y="2317"/>
                    <a:pt x="29242" y="2144"/>
                  </a:cubicBezTo>
                  <a:cubicBezTo>
                    <a:pt x="29104" y="2455"/>
                    <a:pt x="29104" y="2593"/>
                    <a:pt x="28931" y="2870"/>
                  </a:cubicBezTo>
                  <a:cubicBezTo>
                    <a:pt x="28931" y="3008"/>
                    <a:pt x="28655" y="3181"/>
                    <a:pt x="28378" y="3181"/>
                  </a:cubicBezTo>
                  <a:cubicBezTo>
                    <a:pt x="28240" y="3181"/>
                    <a:pt x="28067" y="2870"/>
                    <a:pt x="28067" y="2593"/>
                  </a:cubicBezTo>
                  <a:cubicBezTo>
                    <a:pt x="28067" y="2593"/>
                    <a:pt x="28067" y="2457"/>
                    <a:pt x="28237" y="2455"/>
                  </a:cubicBezTo>
                  <a:lnTo>
                    <a:pt x="28237" y="2455"/>
                  </a:lnTo>
                  <a:cubicBezTo>
                    <a:pt x="28067" y="2457"/>
                    <a:pt x="28066" y="2593"/>
                    <a:pt x="27929" y="2593"/>
                  </a:cubicBezTo>
                  <a:cubicBezTo>
                    <a:pt x="27929" y="2593"/>
                    <a:pt x="27790" y="2593"/>
                    <a:pt x="27652" y="2455"/>
                  </a:cubicBezTo>
                  <a:cubicBezTo>
                    <a:pt x="27514" y="2455"/>
                    <a:pt x="27514" y="2317"/>
                    <a:pt x="27514" y="2317"/>
                  </a:cubicBezTo>
                  <a:cubicBezTo>
                    <a:pt x="27376" y="2144"/>
                    <a:pt x="27514" y="2006"/>
                    <a:pt x="27514" y="1867"/>
                  </a:cubicBezTo>
                  <a:cubicBezTo>
                    <a:pt x="27514" y="1729"/>
                    <a:pt x="27652" y="1591"/>
                    <a:pt x="27652" y="1453"/>
                  </a:cubicBezTo>
                  <a:lnTo>
                    <a:pt x="27790" y="1453"/>
                  </a:lnTo>
                  <a:cubicBezTo>
                    <a:pt x="27652" y="1453"/>
                    <a:pt x="27514" y="1280"/>
                    <a:pt x="27514" y="1280"/>
                  </a:cubicBezTo>
                  <a:cubicBezTo>
                    <a:pt x="27376" y="1591"/>
                    <a:pt x="27203" y="1867"/>
                    <a:pt x="27065" y="2144"/>
                  </a:cubicBezTo>
                  <a:cubicBezTo>
                    <a:pt x="26982" y="2331"/>
                    <a:pt x="26849" y="2405"/>
                    <a:pt x="26726" y="2405"/>
                  </a:cubicBezTo>
                  <a:cubicBezTo>
                    <a:pt x="26644" y="2405"/>
                    <a:pt x="26567" y="2372"/>
                    <a:pt x="26512" y="2317"/>
                  </a:cubicBezTo>
                  <a:cubicBezTo>
                    <a:pt x="26200" y="2144"/>
                    <a:pt x="26200" y="2006"/>
                    <a:pt x="26339" y="1729"/>
                  </a:cubicBezTo>
                  <a:cubicBezTo>
                    <a:pt x="26339" y="1453"/>
                    <a:pt x="26512" y="1280"/>
                    <a:pt x="26650" y="1003"/>
                  </a:cubicBezTo>
                  <a:cubicBezTo>
                    <a:pt x="26512" y="1003"/>
                    <a:pt x="26339" y="865"/>
                    <a:pt x="26200" y="865"/>
                  </a:cubicBezTo>
                  <a:cubicBezTo>
                    <a:pt x="26062" y="1142"/>
                    <a:pt x="26062" y="1280"/>
                    <a:pt x="25924" y="1591"/>
                  </a:cubicBezTo>
                  <a:cubicBezTo>
                    <a:pt x="25924" y="1729"/>
                    <a:pt x="25647" y="1867"/>
                    <a:pt x="25475" y="1867"/>
                  </a:cubicBezTo>
                  <a:cubicBezTo>
                    <a:pt x="25198" y="1867"/>
                    <a:pt x="25060" y="1591"/>
                    <a:pt x="25198" y="1280"/>
                  </a:cubicBezTo>
                  <a:cubicBezTo>
                    <a:pt x="25198" y="1142"/>
                    <a:pt x="25336" y="865"/>
                    <a:pt x="25336" y="588"/>
                  </a:cubicBezTo>
                  <a:cubicBezTo>
                    <a:pt x="25060" y="588"/>
                    <a:pt x="24783" y="416"/>
                    <a:pt x="24472" y="416"/>
                  </a:cubicBezTo>
                  <a:cubicBezTo>
                    <a:pt x="24196" y="1280"/>
                    <a:pt x="24057" y="2006"/>
                    <a:pt x="23746" y="2870"/>
                  </a:cubicBezTo>
                  <a:cubicBezTo>
                    <a:pt x="23746" y="3099"/>
                    <a:pt x="23596" y="3234"/>
                    <a:pt x="23462" y="3234"/>
                  </a:cubicBezTo>
                  <a:cubicBezTo>
                    <a:pt x="23414" y="3234"/>
                    <a:pt x="23368" y="3217"/>
                    <a:pt x="23332" y="3181"/>
                  </a:cubicBezTo>
                  <a:cubicBezTo>
                    <a:pt x="23055" y="3181"/>
                    <a:pt x="22882" y="2870"/>
                    <a:pt x="23055" y="2732"/>
                  </a:cubicBezTo>
                  <a:cubicBezTo>
                    <a:pt x="23193" y="1867"/>
                    <a:pt x="23332" y="1003"/>
                    <a:pt x="23608" y="277"/>
                  </a:cubicBezTo>
                  <a:cubicBezTo>
                    <a:pt x="23193" y="139"/>
                    <a:pt x="22744" y="139"/>
                    <a:pt x="22191" y="139"/>
                  </a:cubicBezTo>
                  <a:lnTo>
                    <a:pt x="22191" y="727"/>
                  </a:lnTo>
                  <a:cubicBezTo>
                    <a:pt x="22191" y="1003"/>
                    <a:pt x="22018" y="1142"/>
                    <a:pt x="21742" y="1142"/>
                  </a:cubicBezTo>
                  <a:cubicBezTo>
                    <a:pt x="21465" y="1142"/>
                    <a:pt x="21327" y="1003"/>
                    <a:pt x="21327" y="727"/>
                  </a:cubicBezTo>
                  <a:lnTo>
                    <a:pt x="21327" y="139"/>
                  </a:lnTo>
                  <a:lnTo>
                    <a:pt x="21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8"/>
            <p:cNvSpPr/>
            <p:nvPr/>
          </p:nvSpPr>
          <p:spPr>
            <a:xfrm>
              <a:off x="6388548" y="3203390"/>
              <a:ext cx="20" cy="20"/>
            </a:xfrm>
            <a:custGeom>
              <a:avLst/>
              <a:gdLst/>
              <a:ahLst/>
              <a:cxnLst/>
              <a:rect l="l" t="t" r="r" b="b"/>
              <a:pathLst>
                <a:path w="1" h="1" extrusionOk="0">
                  <a:moveTo>
                    <a:pt x="1" y="1"/>
                  </a:move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8"/>
            <p:cNvSpPr/>
            <p:nvPr/>
          </p:nvSpPr>
          <p:spPr>
            <a:xfrm>
              <a:off x="6948173" y="3423445"/>
              <a:ext cx="20" cy="20"/>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8"/>
            <p:cNvSpPr/>
            <p:nvPr/>
          </p:nvSpPr>
          <p:spPr>
            <a:xfrm>
              <a:off x="6450421" y="3282837"/>
              <a:ext cx="398644" cy="374053"/>
            </a:xfrm>
            <a:custGeom>
              <a:avLst/>
              <a:gdLst/>
              <a:ahLst/>
              <a:cxnLst/>
              <a:rect l="l" t="t" r="r" b="b"/>
              <a:pathLst>
                <a:path w="19599" h="18390" extrusionOk="0">
                  <a:moveTo>
                    <a:pt x="1" y="2593"/>
                  </a:moveTo>
                  <a:lnTo>
                    <a:pt x="0" y="2593"/>
                  </a:lnTo>
                  <a:lnTo>
                    <a:pt x="0" y="2731"/>
                  </a:lnTo>
                  <a:cubicBezTo>
                    <a:pt x="0" y="2685"/>
                    <a:pt x="0" y="2638"/>
                    <a:pt x="1" y="2593"/>
                  </a:cubicBezTo>
                  <a:close/>
                  <a:moveTo>
                    <a:pt x="5911" y="1"/>
                  </a:moveTo>
                  <a:cubicBezTo>
                    <a:pt x="4321" y="1"/>
                    <a:pt x="2869" y="277"/>
                    <a:pt x="1452" y="726"/>
                  </a:cubicBezTo>
                  <a:cubicBezTo>
                    <a:pt x="1003" y="865"/>
                    <a:pt x="588" y="1141"/>
                    <a:pt x="277" y="1591"/>
                  </a:cubicBezTo>
                  <a:cubicBezTo>
                    <a:pt x="29" y="1838"/>
                    <a:pt x="3" y="2197"/>
                    <a:pt x="1" y="2593"/>
                  </a:cubicBezTo>
                  <a:lnTo>
                    <a:pt x="1" y="2593"/>
                  </a:lnTo>
                  <a:lnTo>
                    <a:pt x="139" y="2455"/>
                  </a:lnTo>
                  <a:lnTo>
                    <a:pt x="277" y="2282"/>
                  </a:lnTo>
                  <a:cubicBezTo>
                    <a:pt x="1590" y="1003"/>
                    <a:pt x="3457" y="554"/>
                    <a:pt x="5185" y="554"/>
                  </a:cubicBezTo>
                  <a:lnTo>
                    <a:pt x="5600" y="554"/>
                  </a:lnTo>
                  <a:cubicBezTo>
                    <a:pt x="6637" y="554"/>
                    <a:pt x="7501" y="865"/>
                    <a:pt x="8503" y="1003"/>
                  </a:cubicBezTo>
                  <a:cubicBezTo>
                    <a:pt x="9367" y="1280"/>
                    <a:pt x="10232" y="1591"/>
                    <a:pt x="11096" y="2005"/>
                  </a:cubicBezTo>
                  <a:cubicBezTo>
                    <a:pt x="11649" y="2282"/>
                    <a:pt x="12236" y="2731"/>
                    <a:pt x="12824" y="3146"/>
                  </a:cubicBezTo>
                  <a:cubicBezTo>
                    <a:pt x="13550" y="3457"/>
                    <a:pt x="14103" y="3872"/>
                    <a:pt x="14690" y="4460"/>
                  </a:cubicBezTo>
                  <a:cubicBezTo>
                    <a:pt x="15693" y="5462"/>
                    <a:pt x="16695" y="6603"/>
                    <a:pt x="17283" y="7916"/>
                  </a:cubicBezTo>
                  <a:cubicBezTo>
                    <a:pt x="17559" y="8780"/>
                    <a:pt x="17870" y="9506"/>
                    <a:pt x="18009" y="10232"/>
                  </a:cubicBezTo>
                  <a:cubicBezTo>
                    <a:pt x="18147" y="11096"/>
                    <a:pt x="18147" y="11787"/>
                    <a:pt x="18147" y="12651"/>
                  </a:cubicBezTo>
                  <a:cubicBezTo>
                    <a:pt x="18147" y="13377"/>
                    <a:pt x="18009" y="14241"/>
                    <a:pt x="17698" y="14967"/>
                  </a:cubicBezTo>
                  <a:cubicBezTo>
                    <a:pt x="17559" y="15417"/>
                    <a:pt x="17421" y="15693"/>
                    <a:pt x="17145" y="16108"/>
                  </a:cubicBezTo>
                  <a:cubicBezTo>
                    <a:pt x="17006" y="16419"/>
                    <a:pt x="16695" y="16834"/>
                    <a:pt x="16557" y="17145"/>
                  </a:cubicBezTo>
                  <a:cubicBezTo>
                    <a:pt x="16419" y="17283"/>
                    <a:pt x="16419" y="17283"/>
                    <a:pt x="16280" y="17283"/>
                  </a:cubicBezTo>
                  <a:cubicBezTo>
                    <a:pt x="16280" y="17421"/>
                    <a:pt x="16142" y="17421"/>
                    <a:pt x="15969" y="17421"/>
                  </a:cubicBezTo>
                  <a:lnTo>
                    <a:pt x="15693" y="17421"/>
                  </a:lnTo>
                  <a:cubicBezTo>
                    <a:pt x="15693" y="17283"/>
                    <a:pt x="15555" y="17283"/>
                    <a:pt x="15555" y="17145"/>
                  </a:cubicBezTo>
                  <a:lnTo>
                    <a:pt x="15555" y="17421"/>
                  </a:lnTo>
                  <a:cubicBezTo>
                    <a:pt x="15831" y="17836"/>
                    <a:pt x="16142" y="18147"/>
                    <a:pt x="16695" y="18286"/>
                  </a:cubicBezTo>
                  <a:cubicBezTo>
                    <a:pt x="16920" y="18355"/>
                    <a:pt x="17170" y="18389"/>
                    <a:pt x="17421" y="18389"/>
                  </a:cubicBezTo>
                  <a:cubicBezTo>
                    <a:pt x="17672" y="18389"/>
                    <a:pt x="17922" y="18355"/>
                    <a:pt x="18147" y="18286"/>
                  </a:cubicBezTo>
                  <a:cubicBezTo>
                    <a:pt x="18562" y="18009"/>
                    <a:pt x="19011" y="17560"/>
                    <a:pt x="19149" y="17145"/>
                  </a:cubicBezTo>
                  <a:cubicBezTo>
                    <a:pt x="19426" y="15831"/>
                    <a:pt x="19599" y="14553"/>
                    <a:pt x="19599" y="13239"/>
                  </a:cubicBezTo>
                  <a:cubicBezTo>
                    <a:pt x="19599" y="11960"/>
                    <a:pt x="19288" y="10785"/>
                    <a:pt x="19011" y="9644"/>
                  </a:cubicBezTo>
                  <a:cubicBezTo>
                    <a:pt x="18285" y="7328"/>
                    <a:pt x="17006" y="5324"/>
                    <a:pt x="15278" y="3734"/>
                  </a:cubicBezTo>
                  <a:cubicBezTo>
                    <a:pt x="13550" y="2005"/>
                    <a:pt x="11372" y="1003"/>
                    <a:pt x="9056" y="415"/>
                  </a:cubicBezTo>
                  <a:cubicBezTo>
                    <a:pt x="8054" y="139"/>
                    <a:pt x="6913" y="1"/>
                    <a:pt x="5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8"/>
            <p:cNvSpPr/>
            <p:nvPr/>
          </p:nvSpPr>
          <p:spPr>
            <a:xfrm>
              <a:off x="6450421" y="3350324"/>
              <a:ext cx="32361" cy="23228"/>
            </a:xfrm>
            <a:custGeom>
              <a:avLst/>
              <a:gdLst/>
              <a:ahLst/>
              <a:cxnLst/>
              <a:rect l="l" t="t" r="r" b="b"/>
              <a:pathLst>
                <a:path w="1591" h="1142" extrusionOk="0">
                  <a:moveTo>
                    <a:pt x="0" y="1"/>
                  </a:moveTo>
                  <a:cubicBezTo>
                    <a:pt x="139" y="277"/>
                    <a:pt x="415" y="692"/>
                    <a:pt x="864" y="865"/>
                  </a:cubicBezTo>
                  <a:cubicBezTo>
                    <a:pt x="1003" y="1003"/>
                    <a:pt x="1279" y="1142"/>
                    <a:pt x="1590" y="1142"/>
                  </a:cubicBezTo>
                  <a:cubicBezTo>
                    <a:pt x="1003" y="692"/>
                    <a:pt x="588" y="27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8"/>
            <p:cNvSpPr/>
            <p:nvPr/>
          </p:nvSpPr>
          <p:spPr>
            <a:xfrm>
              <a:off x="6122099" y="3220964"/>
              <a:ext cx="61895" cy="41514"/>
            </a:xfrm>
            <a:custGeom>
              <a:avLst/>
              <a:gdLst/>
              <a:ahLst/>
              <a:cxnLst/>
              <a:rect l="l" t="t" r="r" b="b"/>
              <a:pathLst>
                <a:path w="3043" h="2041" extrusionOk="0">
                  <a:moveTo>
                    <a:pt x="1452" y="1"/>
                  </a:moveTo>
                  <a:cubicBezTo>
                    <a:pt x="1003" y="312"/>
                    <a:pt x="450" y="589"/>
                    <a:pt x="0" y="865"/>
                  </a:cubicBezTo>
                  <a:cubicBezTo>
                    <a:pt x="450" y="1314"/>
                    <a:pt x="726" y="1729"/>
                    <a:pt x="1176" y="2040"/>
                  </a:cubicBezTo>
                  <a:cubicBezTo>
                    <a:pt x="1867" y="1591"/>
                    <a:pt x="2454" y="1176"/>
                    <a:pt x="3042" y="727"/>
                  </a:cubicBezTo>
                  <a:cubicBezTo>
                    <a:pt x="2593" y="312"/>
                    <a:pt x="2040" y="1"/>
                    <a:pt x="1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8"/>
            <p:cNvSpPr/>
            <p:nvPr/>
          </p:nvSpPr>
          <p:spPr>
            <a:xfrm>
              <a:off x="6766784" y="3830502"/>
              <a:ext cx="58376" cy="47128"/>
            </a:xfrm>
            <a:custGeom>
              <a:avLst/>
              <a:gdLst/>
              <a:ahLst/>
              <a:cxnLst/>
              <a:rect l="l" t="t" r="r" b="b"/>
              <a:pathLst>
                <a:path w="2870" h="2317" extrusionOk="0">
                  <a:moveTo>
                    <a:pt x="865" y="1"/>
                  </a:moveTo>
                  <a:lnTo>
                    <a:pt x="865" y="277"/>
                  </a:lnTo>
                  <a:cubicBezTo>
                    <a:pt x="865" y="416"/>
                    <a:pt x="726" y="588"/>
                    <a:pt x="588" y="588"/>
                  </a:cubicBezTo>
                  <a:cubicBezTo>
                    <a:pt x="415" y="727"/>
                    <a:pt x="139" y="865"/>
                    <a:pt x="1" y="1003"/>
                  </a:cubicBezTo>
                  <a:cubicBezTo>
                    <a:pt x="139" y="1141"/>
                    <a:pt x="139" y="1280"/>
                    <a:pt x="277" y="1280"/>
                  </a:cubicBezTo>
                  <a:cubicBezTo>
                    <a:pt x="588" y="1141"/>
                    <a:pt x="865" y="1003"/>
                    <a:pt x="1141" y="727"/>
                  </a:cubicBezTo>
                  <a:lnTo>
                    <a:pt x="1279" y="727"/>
                  </a:lnTo>
                  <a:cubicBezTo>
                    <a:pt x="1452" y="727"/>
                    <a:pt x="1591" y="727"/>
                    <a:pt x="1729" y="865"/>
                  </a:cubicBezTo>
                  <a:cubicBezTo>
                    <a:pt x="1729" y="1003"/>
                    <a:pt x="1867" y="1141"/>
                    <a:pt x="1729" y="1141"/>
                  </a:cubicBezTo>
                  <a:cubicBezTo>
                    <a:pt x="1729" y="1280"/>
                    <a:pt x="1729" y="1453"/>
                    <a:pt x="1591" y="1453"/>
                  </a:cubicBezTo>
                  <a:cubicBezTo>
                    <a:pt x="1452" y="1591"/>
                    <a:pt x="1141" y="1867"/>
                    <a:pt x="865" y="2006"/>
                  </a:cubicBezTo>
                  <a:cubicBezTo>
                    <a:pt x="1003" y="2006"/>
                    <a:pt x="1141" y="2144"/>
                    <a:pt x="1279" y="2317"/>
                  </a:cubicBezTo>
                  <a:cubicBezTo>
                    <a:pt x="1729" y="1867"/>
                    <a:pt x="2144" y="1591"/>
                    <a:pt x="2593" y="1280"/>
                  </a:cubicBezTo>
                  <a:cubicBezTo>
                    <a:pt x="2593" y="1280"/>
                    <a:pt x="2731" y="1141"/>
                    <a:pt x="2869" y="1141"/>
                  </a:cubicBezTo>
                  <a:cubicBezTo>
                    <a:pt x="2593" y="1141"/>
                    <a:pt x="2316" y="1003"/>
                    <a:pt x="2144" y="865"/>
                  </a:cubicBezTo>
                  <a:cubicBezTo>
                    <a:pt x="1591" y="727"/>
                    <a:pt x="1141" y="416"/>
                    <a:pt x="8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8"/>
            <p:cNvSpPr/>
            <p:nvPr/>
          </p:nvSpPr>
          <p:spPr>
            <a:xfrm>
              <a:off x="6347767" y="3449459"/>
              <a:ext cx="23228" cy="20401"/>
            </a:xfrm>
            <a:custGeom>
              <a:avLst/>
              <a:gdLst/>
              <a:ahLst/>
              <a:cxnLst/>
              <a:rect l="l" t="t" r="r" b="b"/>
              <a:pathLst>
                <a:path w="1142" h="1003" extrusionOk="0">
                  <a:moveTo>
                    <a:pt x="727" y="1"/>
                  </a:moveTo>
                  <a:cubicBezTo>
                    <a:pt x="727" y="139"/>
                    <a:pt x="727" y="139"/>
                    <a:pt x="588" y="139"/>
                  </a:cubicBezTo>
                  <a:cubicBezTo>
                    <a:pt x="450" y="312"/>
                    <a:pt x="277" y="450"/>
                    <a:pt x="1" y="588"/>
                  </a:cubicBezTo>
                  <a:cubicBezTo>
                    <a:pt x="139" y="726"/>
                    <a:pt x="277" y="865"/>
                    <a:pt x="588" y="1003"/>
                  </a:cubicBezTo>
                  <a:cubicBezTo>
                    <a:pt x="727" y="865"/>
                    <a:pt x="1003" y="726"/>
                    <a:pt x="1141" y="588"/>
                  </a:cubicBezTo>
                  <a:cubicBezTo>
                    <a:pt x="1141" y="450"/>
                    <a:pt x="1141" y="450"/>
                    <a:pt x="1003" y="312"/>
                  </a:cubicBezTo>
                  <a:cubicBezTo>
                    <a:pt x="865" y="312"/>
                    <a:pt x="865" y="139"/>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8"/>
            <p:cNvSpPr/>
            <p:nvPr/>
          </p:nvSpPr>
          <p:spPr>
            <a:xfrm>
              <a:off x="6136865" y="3280030"/>
              <a:ext cx="137804" cy="134305"/>
            </a:xfrm>
            <a:custGeom>
              <a:avLst/>
              <a:gdLst/>
              <a:ahLst/>
              <a:cxnLst/>
              <a:rect l="l" t="t" r="r" b="b"/>
              <a:pathLst>
                <a:path w="6775" h="6603" extrusionOk="0">
                  <a:moveTo>
                    <a:pt x="0" y="0"/>
                  </a:moveTo>
                  <a:cubicBezTo>
                    <a:pt x="1314" y="1418"/>
                    <a:pt x="2731" y="2869"/>
                    <a:pt x="4044" y="4010"/>
                  </a:cubicBezTo>
                  <a:cubicBezTo>
                    <a:pt x="4770" y="4736"/>
                    <a:pt x="5461" y="5323"/>
                    <a:pt x="6187" y="6049"/>
                  </a:cubicBezTo>
                  <a:cubicBezTo>
                    <a:pt x="6216" y="6062"/>
                    <a:pt x="6244" y="6076"/>
                    <a:pt x="6270" y="6091"/>
                  </a:cubicBezTo>
                  <a:lnTo>
                    <a:pt x="6270" y="6091"/>
                  </a:lnTo>
                  <a:cubicBezTo>
                    <a:pt x="5322" y="5123"/>
                    <a:pt x="4427" y="4166"/>
                    <a:pt x="3457" y="3284"/>
                  </a:cubicBezTo>
                  <a:cubicBezTo>
                    <a:pt x="3318" y="3284"/>
                    <a:pt x="3318" y="3146"/>
                    <a:pt x="3180" y="3146"/>
                  </a:cubicBezTo>
                  <a:cubicBezTo>
                    <a:pt x="3180" y="3146"/>
                    <a:pt x="3042" y="3008"/>
                    <a:pt x="3042" y="2869"/>
                  </a:cubicBezTo>
                  <a:cubicBezTo>
                    <a:pt x="2005" y="2005"/>
                    <a:pt x="1003" y="1003"/>
                    <a:pt x="0" y="0"/>
                  </a:cubicBezTo>
                  <a:close/>
                  <a:moveTo>
                    <a:pt x="6270" y="6091"/>
                  </a:moveTo>
                  <a:cubicBezTo>
                    <a:pt x="6436" y="6261"/>
                    <a:pt x="6604" y="6432"/>
                    <a:pt x="6775" y="6602"/>
                  </a:cubicBezTo>
                  <a:cubicBezTo>
                    <a:pt x="6650" y="6477"/>
                    <a:pt x="6524" y="6238"/>
                    <a:pt x="6270" y="60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8"/>
            <p:cNvSpPr/>
            <p:nvPr/>
          </p:nvSpPr>
          <p:spPr>
            <a:xfrm>
              <a:off x="6837098" y="3906430"/>
              <a:ext cx="2827" cy="20"/>
            </a:xfrm>
            <a:custGeom>
              <a:avLst/>
              <a:gdLst/>
              <a:ahLst/>
              <a:cxnLst/>
              <a:rect l="l" t="t" r="r" b="b"/>
              <a:pathLst>
                <a:path w="139" h="1" extrusionOk="0">
                  <a:moveTo>
                    <a:pt x="0" y="1"/>
                  </a:moveTo>
                  <a:lnTo>
                    <a:pt x="138"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8"/>
            <p:cNvSpPr/>
            <p:nvPr/>
          </p:nvSpPr>
          <p:spPr>
            <a:xfrm>
              <a:off x="6327387" y="3431886"/>
              <a:ext cx="20401" cy="17594"/>
            </a:xfrm>
            <a:custGeom>
              <a:avLst/>
              <a:gdLst/>
              <a:ahLst/>
              <a:cxnLst/>
              <a:rect l="l" t="t" r="r" b="b"/>
              <a:pathLst>
                <a:path w="1003" h="865" extrusionOk="0">
                  <a:moveTo>
                    <a:pt x="726" y="0"/>
                  </a:moveTo>
                  <a:cubicBezTo>
                    <a:pt x="415" y="139"/>
                    <a:pt x="277" y="312"/>
                    <a:pt x="0" y="450"/>
                  </a:cubicBezTo>
                  <a:cubicBezTo>
                    <a:pt x="139" y="588"/>
                    <a:pt x="277" y="726"/>
                    <a:pt x="415" y="865"/>
                  </a:cubicBezTo>
                  <a:lnTo>
                    <a:pt x="415" y="726"/>
                  </a:lnTo>
                  <a:cubicBezTo>
                    <a:pt x="588" y="726"/>
                    <a:pt x="864" y="588"/>
                    <a:pt x="1003" y="450"/>
                  </a:cubicBezTo>
                  <a:lnTo>
                    <a:pt x="1003" y="312"/>
                  </a:lnTo>
                  <a:cubicBezTo>
                    <a:pt x="864" y="312"/>
                    <a:pt x="726" y="139"/>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8"/>
            <p:cNvSpPr/>
            <p:nvPr/>
          </p:nvSpPr>
          <p:spPr>
            <a:xfrm>
              <a:off x="6585395" y="3663188"/>
              <a:ext cx="123057" cy="111809"/>
            </a:xfrm>
            <a:custGeom>
              <a:avLst/>
              <a:gdLst/>
              <a:ahLst/>
              <a:cxnLst/>
              <a:rect l="l" t="t" r="r" b="b"/>
              <a:pathLst>
                <a:path w="6050" h="5497" extrusionOk="0">
                  <a:moveTo>
                    <a:pt x="1556" y="0"/>
                  </a:moveTo>
                  <a:cubicBezTo>
                    <a:pt x="1141" y="311"/>
                    <a:pt x="865" y="726"/>
                    <a:pt x="416" y="1037"/>
                  </a:cubicBezTo>
                  <a:cubicBezTo>
                    <a:pt x="277" y="1037"/>
                    <a:pt x="139" y="1176"/>
                    <a:pt x="1" y="1314"/>
                  </a:cubicBezTo>
                  <a:cubicBezTo>
                    <a:pt x="277" y="1590"/>
                    <a:pt x="554" y="1729"/>
                    <a:pt x="865" y="2040"/>
                  </a:cubicBezTo>
                  <a:cubicBezTo>
                    <a:pt x="1003" y="1729"/>
                    <a:pt x="1280" y="1590"/>
                    <a:pt x="1556" y="1452"/>
                  </a:cubicBezTo>
                  <a:cubicBezTo>
                    <a:pt x="1729" y="1314"/>
                    <a:pt x="1729" y="1314"/>
                    <a:pt x="1867" y="1314"/>
                  </a:cubicBezTo>
                  <a:cubicBezTo>
                    <a:pt x="2006" y="1314"/>
                    <a:pt x="2144" y="1452"/>
                    <a:pt x="2144" y="1590"/>
                  </a:cubicBezTo>
                  <a:cubicBezTo>
                    <a:pt x="2282" y="1729"/>
                    <a:pt x="2282" y="2040"/>
                    <a:pt x="2006" y="2178"/>
                  </a:cubicBezTo>
                  <a:cubicBezTo>
                    <a:pt x="1867" y="2316"/>
                    <a:pt x="1729" y="2454"/>
                    <a:pt x="1418" y="2593"/>
                  </a:cubicBezTo>
                  <a:cubicBezTo>
                    <a:pt x="1556" y="2593"/>
                    <a:pt x="1556" y="2766"/>
                    <a:pt x="1729" y="2766"/>
                  </a:cubicBezTo>
                  <a:cubicBezTo>
                    <a:pt x="2006" y="2593"/>
                    <a:pt x="2282" y="2316"/>
                    <a:pt x="2593" y="2178"/>
                  </a:cubicBezTo>
                  <a:lnTo>
                    <a:pt x="2731" y="2178"/>
                  </a:lnTo>
                  <a:cubicBezTo>
                    <a:pt x="2870" y="2178"/>
                    <a:pt x="3008" y="2178"/>
                    <a:pt x="3146" y="2316"/>
                  </a:cubicBezTo>
                  <a:cubicBezTo>
                    <a:pt x="3284" y="2593"/>
                    <a:pt x="3146" y="2766"/>
                    <a:pt x="3008" y="2904"/>
                  </a:cubicBezTo>
                  <a:cubicBezTo>
                    <a:pt x="2731" y="3042"/>
                    <a:pt x="2593" y="3180"/>
                    <a:pt x="2282" y="3457"/>
                  </a:cubicBezTo>
                  <a:lnTo>
                    <a:pt x="2420" y="3457"/>
                  </a:lnTo>
                  <a:cubicBezTo>
                    <a:pt x="2731" y="3319"/>
                    <a:pt x="3008" y="3042"/>
                    <a:pt x="3284" y="2904"/>
                  </a:cubicBezTo>
                  <a:lnTo>
                    <a:pt x="3457" y="2904"/>
                  </a:lnTo>
                  <a:cubicBezTo>
                    <a:pt x="3596" y="2904"/>
                    <a:pt x="3734" y="2904"/>
                    <a:pt x="3872" y="3042"/>
                  </a:cubicBezTo>
                  <a:cubicBezTo>
                    <a:pt x="4010" y="3319"/>
                    <a:pt x="3872" y="3457"/>
                    <a:pt x="3734" y="3630"/>
                  </a:cubicBezTo>
                  <a:cubicBezTo>
                    <a:pt x="3596" y="3768"/>
                    <a:pt x="3457" y="3906"/>
                    <a:pt x="3284" y="4044"/>
                  </a:cubicBezTo>
                  <a:lnTo>
                    <a:pt x="3146" y="4044"/>
                  </a:lnTo>
                  <a:cubicBezTo>
                    <a:pt x="3284" y="4183"/>
                    <a:pt x="3284" y="4321"/>
                    <a:pt x="3457" y="4321"/>
                  </a:cubicBezTo>
                  <a:cubicBezTo>
                    <a:pt x="3457" y="4494"/>
                    <a:pt x="3596" y="4494"/>
                    <a:pt x="3596" y="4494"/>
                  </a:cubicBezTo>
                  <a:lnTo>
                    <a:pt x="3734" y="4494"/>
                  </a:lnTo>
                  <a:cubicBezTo>
                    <a:pt x="3872" y="4321"/>
                    <a:pt x="4010" y="4183"/>
                    <a:pt x="4149" y="4044"/>
                  </a:cubicBezTo>
                  <a:cubicBezTo>
                    <a:pt x="4321" y="4044"/>
                    <a:pt x="4321" y="4044"/>
                    <a:pt x="4460" y="3906"/>
                  </a:cubicBezTo>
                  <a:cubicBezTo>
                    <a:pt x="4460" y="3906"/>
                    <a:pt x="4598" y="3768"/>
                    <a:pt x="4736" y="3768"/>
                  </a:cubicBezTo>
                  <a:cubicBezTo>
                    <a:pt x="4874" y="3768"/>
                    <a:pt x="4874" y="3768"/>
                    <a:pt x="5013" y="3906"/>
                  </a:cubicBezTo>
                  <a:cubicBezTo>
                    <a:pt x="5186" y="4044"/>
                    <a:pt x="5186" y="4321"/>
                    <a:pt x="5013" y="4494"/>
                  </a:cubicBezTo>
                  <a:lnTo>
                    <a:pt x="4321" y="5185"/>
                  </a:lnTo>
                  <a:cubicBezTo>
                    <a:pt x="4460" y="5185"/>
                    <a:pt x="4598" y="5358"/>
                    <a:pt x="4736" y="5496"/>
                  </a:cubicBezTo>
                  <a:cubicBezTo>
                    <a:pt x="5186" y="5358"/>
                    <a:pt x="5600" y="5047"/>
                    <a:pt x="6050" y="4770"/>
                  </a:cubicBezTo>
                  <a:cubicBezTo>
                    <a:pt x="5462" y="4183"/>
                    <a:pt x="5013" y="3630"/>
                    <a:pt x="4598" y="3180"/>
                  </a:cubicBezTo>
                  <a:cubicBezTo>
                    <a:pt x="3872" y="2316"/>
                    <a:pt x="3146" y="1590"/>
                    <a:pt x="2282" y="726"/>
                  </a:cubicBezTo>
                  <a:cubicBezTo>
                    <a:pt x="2144" y="450"/>
                    <a:pt x="1867" y="311"/>
                    <a:pt x="15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8"/>
            <p:cNvSpPr/>
            <p:nvPr/>
          </p:nvSpPr>
          <p:spPr>
            <a:xfrm>
              <a:off x="6693663" y="3772147"/>
              <a:ext cx="58376" cy="46436"/>
            </a:xfrm>
            <a:custGeom>
              <a:avLst/>
              <a:gdLst/>
              <a:ahLst/>
              <a:cxnLst/>
              <a:rect l="l" t="t" r="r" b="b"/>
              <a:pathLst>
                <a:path w="2870" h="2283" extrusionOk="0">
                  <a:moveTo>
                    <a:pt x="1280" y="1"/>
                  </a:moveTo>
                  <a:cubicBezTo>
                    <a:pt x="865" y="277"/>
                    <a:pt x="416" y="554"/>
                    <a:pt x="1" y="865"/>
                  </a:cubicBezTo>
                  <a:cubicBezTo>
                    <a:pt x="416" y="1142"/>
                    <a:pt x="727" y="1418"/>
                    <a:pt x="1003" y="1729"/>
                  </a:cubicBezTo>
                  <a:cubicBezTo>
                    <a:pt x="1141" y="1729"/>
                    <a:pt x="1141" y="1556"/>
                    <a:pt x="1141" y="1556"/>
                  </a:cubicBezTo>
                  <a:cubicBezTo>
                    <a:pt x="1418" y="1418"/>
                    <a:pt x="1591" y="1280"/>
                    <a:pt x="1729" y="1142"/>
                  </a:cubicBezTo>
                  <a:lnTo>
                    <a:pt x="2144" y="1142"/>
                  </a:lnTo>
                  <a:cubicBezTo>
                    <a:pt x="2144" y="1142"/>
                    <a:pt x="2282" y="1142"/>
                    <a:pt x="2455" y="1280"/>
                  </a:cubicBezTo>
                  <a:lnTo>
                    <a:pt x="2455" y="1556"/>
                  </a:lnTo>
                  <a:cubicBezTo>
                    <a:pt x="2455" y="1729"/>
                    <a:pt x="2282" y="1867"/>
                    <a:pt x="2282" y="1867"/>
                  </a:cubicBezTo>
                  <a:cubicBezTo>
                    <a:pt x="2006" y="2006"/>
                    <a:pt x="1867" y="2144"/>
                    <a:pt x="1729" y="2282"/>
                  </a:cubicBezTo>
                  <a:lnTo>
                    <a:pt x="1867" y="2282"/>
                  </a:lnTo>
                  <a:cubicBezTo>
                    <a:pt x="2144" y="2144"/>
                    <a:pt x="2455" y="1867"/>
                    <a:pt x="2731" y="1729"/>
                  </a:cubicBezTo>
                  <a:cubicBezTo>
                    <a:pt x="2870" y="1729"/>
                    <a:pt x="2870" y="1729"/>
                    <a:pt x="2870" y="1556"/>
                  </a:cubicBezTo>
                  <a:cubicBezTo>
                    <a:pt x="2282" y="1142"/>
                    <a:pt x="1729" y="554"/>
                    <a:pt x="1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8"/>
            <p:cNvSpPr/>
            <p:nvPr/>
          </p:nvSpPr>
          <p:spPr>
            <a:xfrm>
              <a:off x="6467995" y="3564053"/>
              <a:ext cx="137824" cy="113924"/>
            </a:xfrm>
            <a:custGeom>
              <a:avLst/>
              <a:gdLst/>
              <a:ahLst/>
              <a:cxnLst/>
              <a:rect l="l" t="t" r="r" b="b"/>
              <a:pathLst>
                <a:path w="6776" h="5601" extrusionOk="0">
                  <a:moveTo>
                    <a:pt x="1590" y="1"/>
                  </a:moveTo>
                  <a:cubicBezTo>
                    <a:pt x="1279" y="277"/>
                    <a:pt x="1003" y="415"/>
                    <a:pt x="865" y="727"/>
                  </a:cubicBezTo>
                  <a:cubicBezTo>
                    <a:pt x="588" y="865"/>
                    <a:pt x="277" y="1141"/>
                    <a:pt x="0" y="1418"/>
                  </a:cubicBezTo>
                  <a:cubicBezTo>
                    <a:pt x="415" y="1591"/>
                    <a:pt x="726" y="1867"/>
                    <a:pt x="1003" y="2144"/>
                  </a:cubicBezTo>
                  <a:cubicBezTo>
                    <a:pt x="1141" y="2005"/>
                    <a:pt x="1279" y="1867"/>
                    <a:pt x="1452" y="1729"/>
                  </a:cubicBezTo>
                  <a:cubicBezTo>
                    <a:pt x="1590" y="1591"/>
                    <a:pt x="1590" y="1591"/>
                    <a:pt x="1729" y="1591"/>
                  </a:cubicBezTo>
                  <a:cubicBezTo>
                    <a:pt x="1867" y="1591"/>
                    <a:pt x="2005" y="1591"/>
                    <a:pt x="2005" y="1729"/>
                  </a:cubicBezTo>
                  <a:cubicBezTo>
                    <a:pt x="2316" y="1867"/>
                    <a:pt x="2316" y="2144"/>
                    <a:pt x="2143" y="2282"/>
                  </a:cubicBezTo>
                  <a:cubicBezTo>
                    <a:pt x="2005" y="2455"/>
                    <a:pt x="1867" y="2593"/>
                    <a:pt x="1590" y="2731"/>
                  </a:cubicBezTo>
                  <a:cubicBezTo>
                    <a:pt x="1729" y="2870"/>
                    <a:pt x="1867" y="3008"/>
                    <a:pt x="2005" y="3008"/>
                  </a:cubicBezTo>
                  <a:cubicBezTo>
                    <a:pt x="2143" y="2870"/>
                    <a:pt x="2316" y="2731"/>
                    <a:pt x="2455" y="2593"/>
                  </a:cubicBezTo>
                  <a:cubicBezTo>
                    <a:pt x="2593" y="2593"/>
                    <a:pt x="2731" y="2455"/>
                    <a:pt x="2869" y="2455"/>
                  </a:cubicBezTo>
                  <a:cubicBezTo>
                    <a:pt x="2869" y="2455"/>
                    <a:pt x="3008" y="2593"/>
                    <a:pt x="3180" y="2593"/>
                  </a:cubicBezTo>
                  <a:cubicBezTo>
                    <a:pt x="3319" y="2731"/>
                    <a:pt x="3319" y="3008"/>
                    <a:pt x="3180" y="3146"/>
                  </a:cubicBezTo>
                  <a:cubicBezTo>
                    <a:pt x="3008" y="3319"/>
                    <a:pt x="2869" y="3457"/>
                    <a:pt x="2731" y="3595"/>
                  </a:cubicBezTo>
                  <a:cubicBezTo>
                    <a:pt x="2731" y="3734"/>
                    <a:pt x="2869" y="3734"/>
                    <a:pt x="2869" y="3734"/>
                  </a:cubicBezTo>
                  <a:cubicBezTo>
                    <a:pt x="3180" y="3595"/>
                    <a:pt x="3319" y="3457"/>
                    <a:pt x="3595" y="3319"/>
                  </a:cubicBezTo>
                  <a:lnTo>
                    <a:pt x="3733" y="3146"/>
                  </a:lnTo>
                  <a:cubicBezTo>
                    <a:pt x="3872" y="3146"/>
                    <a:pt x="4044" y="3319"/>
                    <a:pt x="4183" y="3457"/>
                  </a:cubicBezTo>
                  <a:cubicBezTo>
                    <a:pt x="4321" y="3595"/>
                    <a:pt x="4183" y="3872"/>
                    <a:pt x="4044" y="4010"/>
                  </a:cubicBezTo>
                  <a:cubicBezTo>
                    <a:pt x="3872" y="4183"/>
                    <a:pt x="3733" y="4183"/>
                    <a:pt x="3595" y="4321"/>
                  </a:cubicBezTo>
                  <a:cubicBezTo>
                    <a:pt x="3733" y="4460"/>
                    <a:pt x="3733" y="4460"/>
                    <a:pt x="3872" y="4598"/>
                  </a:cubicBezTo>
                  <a:cubicBezTo>
                    <a:pt x="4183" y="4321"/>
                    <a:pt x="4321" y="4183"/>
                    <a:pt x="4598" y="3872"/>
                  </a:cubicBezTo>
                  <a:cubicBezTo>
                    <a:pt x="4736" y="3872"/>
                    <a:pt x="4736" y="3734"/>
                    <a:pt x="4909" y="3734"/>
                  </a:cubicBezTo>
                  <a:cubicBezTo>
                    <a:pt x="5047" y="3734"/>
                    <a:pt x="5185" y="3872"/>
                    <a:pt x="5185" y="3872"/>
                  </a:cubicBezTo>
                  <a:cubicBezTo>
                    <a:pt x="5323" y="4010"/>
                    <a:pt x="5462" y="4321"/>
                    <a:pt x="5185" y="4460"/>
                  </a:cubicBezTo>
                  <a:cubicBezTo>
                    <a:pt x="5047" y="4736"/>
                    <a:pt x="4736" y="4874"/>
                    <a:pt x="4598" y="5185"/>
                  </a:cubicBezTo>
                  <a:cubicBezTo>
                    <a:pt x="4736" y="5324"/>
                    <a:pt x="4909" y="5462"/>
                    <a:pt x="5185" y="5600"/>
                  </a:cubicBezTo>
                  <a:cubicBezTo>
                    <a:pt x="5600" y="5185"/>
                    <a:pt x="6188" y="4736"/>
                    <a:pt x="6775" y="4321"/>
                  </a:cubicBezTo>
                  <a:cubicBezTo>
                    <a:pt x="6326" y="4010"/>
                    <a:pt x="6049" y="3734"/>
                    <a:pt x="5600" y="3319"/>
                  </a:cubicBezTo>
                  <a:cubicBezTo>
                    <a:pt x="4321" y="2144"/>
                    <a:pt x="3008" y="1141"/>
                    <a:pt x="1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8"/>
            <p:cNvSpPr/>
            <p:nvPr/>
          </p:nvSpPr>
          <p:spPr>
            <a:xfrm>
              <a:off x="6804758" y="3853709"/>
              <a:ext cx="90696" cy="44321"/>
            </a:xfrm>
            <a:custGeom>
              <a:avLst/>
              <a:gdLst/>
              <a:ahLst/>
              <a:cxnLst/>
              <a:rect l="l" t="t" r="r" b="b"/>
              <a:pathLst>
                <a:path w="4459" h="2179" extrusionOk="0">
                  <a:moveTo>
                    <a:pt x="4459" y="0"/>
                  </a:moveTo>
                  <a:cubicBezTo>
                    <a:pt x="4182" y="139"/>
                    <a:pt x="3906" y="139"/>
                    <a:pt x="3457" y="139"/>
                  </a:cubicBezTo>
                  <a:lnTo>
                    <a:pt x="2454" y="139"/>
                  </a:lnTo>
                  <a:cubicBezTo>
                    <a:pt x="1590" y="588"/>
                    <a:pt x="864" y="1176"/>
                    <a:pt x="0" y="1729"/>
                  </a:cubicBezTo>
                  <a:cubicBezTo>
                    <a:pt x="138" y="1867"/>
                    <a:pt x="449" y="2040"/>
                    <a:pt x="588" y="2178"/>
                  </a:cubicBezTo>
                  <a:cubicBezTo>
                    <a:pt x="1452" y="1729"/>
                    <a:pt x="2316" y="1314"/>
                    <a:pt x="3042" y="865"/>
                  </a:cubicBezTo>
                  <a:cubicBezTo>
                    <a:pt x="3595" y="588"/>
                    <a:pt x="4044" y="312"/>
                    <a:pt x="4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8"/>
            <p:cNvSpPr/>
            <p:nvPr/>
          </p:nvSpPr>
          <p:spPr>
            <a:xfrm>
              <a:off x="6289413" y="3391105"/>
              <a:ext cx="14787" cy="14787"/>
            </a:xfrm>
            <a:custGeom>
              <a:avLst/>
              <a:gdLst/>
              <a:ahLst/>
              <a:cxnLst/>
              <a:rect l="l" t="t" r="r" b="b"/>
              <a:pathLst>
                <a:path w="727" h="727" extrusionOk="0">
                  <a:moveTo>
                    <a:pt x="554" y="1"/>
                  </a:moveTo>
                  <a:lnTo>
                    <a:pt x="416" y="139"/>
                  </a:lnTo>
                  <a:lnTo>
                    <a:pt x="277" y="277"/>
                  </a:lnTo>
                  <a:cubicBezTo>
                    <a:pt x="139" y="415"/>
                    <a:pt x="1" y="415"/>
                    <a:pt x="1" y="588"/>
                  </a:cubicBezTo>
                  <a:cubicBezTo>
                    <a:pt x="1" y="588"/>
                    <a:pt x="139" y="588"/>
                    <a:pt x="139" y="727"/>
                  </a:cubicBezTo>
                  <a:cubicBezTo>
                    <a:pt x="277" y="588"/>
                    <a:pt x="416" y="415"/>
                    <a:pt x="727" y="277"/>
                  </a:cubicBezTo>
                  <a:cubicBezTo>
                    <a:pt x="554" y="139"/>
                    <a:pt x="554" y="139"/>
                    <a:pt x="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8"/>
            <p:cNvSpPr/>
            <p:nvPr/>
          </p:nvSpPr>
          <p:spPr>
            <a:xfrm>
              <a:off x="6242306" y="3341191"/>
              <a:ext cx="23228" cy="26727"/>
            </a:xfrm>
            <a:custGeom>
              <a:avLst/>
              <a:gdLst/>
              <a:ahLst/>
              <a:cxnLst/>
              <a:rect l="l" t="t" r="r" b="b"/>
              <a:pathLst>
                <a:path w="1142" h="1314" extrusionOk="0">
                  <a:moveTo>
                    <a:pt x="589" y="1"/>
                  </a:moveTo>
                  <a:cubicBezTo>
                    <a:pt x="589" y="1"/>
                    <a:pt x="589" y="139"/>
                    <a:pt x="450" y="139"/>
                  </a:cubicBezTo>
                  <a:cubicBezTo>
                    <a:pt x="277" y="277"/>
                    <a:pt x="139" y="450"/>
                    <a:pt x="1" y="726"/>
                  </a:cubicBezTo>
                  <a:cubicBezTo>
                    <a:pt x="139" y="865"/>
                    <a:pt x="277" y="1003"/>
                    <a:pt x="450" y="1314"/>
                  </a:cubicBezTo>
                  <a:cubicBezTo>
                    <a:pt x="727" y="1003"/>
                    <a:pt x="865" y="865"/>
                    <a:pt x="1142" y="726"/>
                  </a:cubicBezTo>
                  <a:cubicBezTo>
                    <a:pt x="865" y="450"/>
                    <a:pt x="727" y="277"/>
                    <a:pt x="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8"/>
            <p:cNvSpPr/>
            <p:nvPr/>
          </p:nvSpPr>
          <p:spPr>
            <a:xfrm>
              <a:off x="6370975" y="3469839"/>
              <a:ext cx="114616" cy="109002"/>
            </a:xfrm>
            <a:custGeom>
              <a:avLst/>
              <a:gdLst/>
              <a:ahLst/>
              <a:cxnLst/>
              <a:rect l="l" t="t" r="r" b="b"/>
              <a:pathLst>
                <a:path w="5635" h="5359" extrusionOk="0">
                  <a:moveTo>
                    <a:pt x="726" y="1"/>
                  </a:moveTo>
                  <a:lnTo>
                    <a:pt x="0" y="727"/>
                  </a:lnTo>
                  <a:cubicBezTo>
                    <a:pt x="173" y="1038"/>
                    <a:pt x="450" y="1176"/>
                    <a:pt x="726" y="1453"/>
                  </a:cubicBezTo>
                  <a:cubicBezTo>
                    <a:pt x="726" y="1314"/>
                    <a:pt x="865" y="1176"/>
                    <a:pt x="1037" y="1176"/>
                  </a:cubicBezTo>
                  <a:cubicBezTo>
                    <a:pt x="1176" y="1038"/>
                    <a:pt x="1314" y="1038"/>
                    <a:pt x="1452" y="1038"/>
                  </a:cubicBezTo>
                  <a:lnTo>
                    <a:pt x="1729" y="1038"/>
                  </a:lnTo>
                  <a:cubicBezTo>
                    <a:pt x="1729" y="1176"/>
                    <a:pt x="1901" y="1314"/>
                    <a:pt x="1901" y="1314"/>
                  </a:cubicBezTo>
                  <a:cubicBezTo>
                    <a:pt x="1901" y="1453"/>
                    <a:pt x="1729" y="1591"/>
                    <a:pt x="1729" y="1729"/>
                  </a:cubicBezTo>
                  <a:cubicBezTo>
                    <a:pt x="1590" y="1902"/>
                    <a:pt x="1452" y="2040"/>
                    <a:pt x="1314" y="2179"/>
                  </a:cubicBezTo>
                  <a:cubicBezTo>
                    <a:pt x="1314" y="2317"/>
                    <a:pt x="1452" y="2317"/>
                    <a:pt x="1452" y="2455"/>
                  </a:cubicBezTo>
                  <a:lnTo>
                    <a:pt x="1590" y="2317"/>
                  </a:lnTo>
                  <a:cubicBezTo>
                    <a:pt x="1729" y="2179"/>
                    <a:pt x="1901" y="2040"/>
                    <a:pt x="2040" y="1902"/>
                  </a:cubicBezTo>
                  <a:cubicBezTo>
                    <a:pt x="2178" y="1902"/>
                    <a:pt x="2178" y="1729"/>
                    <a:pt x="2316" y="1729"/>
                  </a:cubicBezTo>
                  <a:cubicBezTo>
                    <a:pt x="2455" y="1729"/>
                    <a:pt x="2593" y="1902"/>
                    <a:pt x="2593" y="1902"/>
                  </a:cubicBezTo>
                  <a:cubicBezTo>
                    <a:pt x="2904" y="2040"/>
                    <a:pt x="2904" y="2317"/>
                    <a:pt x="2766" y="2593"/>
                  </a:cubicBezTo>
                  <a:cubicBezTo>
                    <a:pt x="2455" y="2766"/>
                    <a:pt x="2316" y="2904"/>
                    <a:pt x="2040" y="3043"/>
                  </a:cubicBezTo>
                  <a:cubicBezTo>
                    <a:pt x="2178" y="3181"/>
                    <a:pt x="2316" y="3319"/>
                    <a:pt x="2316" y="3457"/>
                  </a:cubicBezTo>
                  <a:cubicBezTo>
                    <a:pt x="2593" y="3181"/>
                    <a:pt x="3042" y="2904"/>
                    <a:pt x="3319" y="2593"/>
                  </a:cubicBezTo>
                  <a:lnTo>
                    <a:pt x="3457" y="2593"/>
                  </a:lnTo>
                  <a:cubicBezTo>
                    <a:pt x="3630" y="2593"/>
                    <a:pt x="3768" y="2593"/>
                    <a:pt x="3906" y="2766"/>
                  </a:cubicBezTo>
                  <a:cubicBezTo>
                    <a:pt x="3906" y="2904"/>
                    <a:pt x="4045" y="3043"/>
                    <a:pt x="3906" y="3181"/>
                  </a:cubicBezTo>
                  <a:cubicBezTo>
                    <a:pt x="3906" y="3181"/>
                    <a:pt x="3906" y="3319"/>
                    <a:pt x="3768" y="3319"/>
                  </a:cubicBezTo>
                  <a:cubicBezTo>
                    <a:pt x="3630" y="3457"/>
                    <a:pt x="3630" y="3457"/>
                    <a:pt x="3457" y="3630"/>
                  </a:cubicBezTo>
                  <a:cubicBezTo>
                    <a:pt x="3319" y="3769"/>
                    <a:pt x="3180" y="3907"/>
                    <a:pt x="3042" y="4045"/>
                  </a:cubicBezTo>
                  <a:cubicBezTo>
                    <a:pt x="3042" y="4045"/>
                    <a:pt x="3042" y="4183"/>
                    <a:pt x="3180" y="4183"/>
                  </a:cubicBezTo>
                  <a:cubicBezTo>
                    <a:pt x="3457" y="3907"/>
                    <a:pt x="3768" y="3769"/>
                    <a:pt x="4045" y="3457"/>
                  </a:cubicBezTo>
                  <a:cubicBezTo>
                    <a:pt x="4045" y="3319"/>
                    <a:pt x="4183" y="3319"/>
                    <a:pt x="4321" y="3319"/>
                  </a:cubicBezTo>
                  <a:cubicBezTo>
                    <a:pt x="4494" y="3319"/>
                    <a:pt x="4632" y="3319"/>
                    <a:pt x="4632" y="3457"/>
                  </a:cubicBezTo>
                  <a:cubicBezTo>
                    <a:pt x="4770" y="3457"/>
                    <a:pt x="4770" y="3630"/>
                    <a:pt x="4770" y="3769"/>
                  </a:cubicBezTo>
                  <a:cubicBezTo>
                    <a:pt x="4770" y="3907"/>
                    <a:pt x="4770" y="4045"/>
                    <a:pt x="4632" y="4045"/>
                  </a:cubicBezTo>
                  <a:cubicBezTo>
                    <a:pt x="4321" y="4322"/>
                    <a:pt x="4045" y="4633"/>
                    <a:pt x="3768" y="4909"/>
                  </a:cubicBezTo>
                  <a:cubicBezTo>
                    <a:pt x="3906" y="5047"/>
                    <a:pt x="4045" y="5186"/>
                    <a:pt x="4183" y="5359"/>
                  </a:cubicBezTo>
                  <a:cubicBezTo>
                    <a:pt x="4632" y="4909"/>
                    <a:pt x="5185" y="4494"/>
                    <a:pt x="5635" y="4045"/>
                  </a:cubicBezTo>
                  <a:cubicBezTo>
                    <a:pt x="4045" y="2766"/>
                    <a:pt x="2316" y="1453"/>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8"/>
            <p:cNvSpPr/>
            <p:nvPr/>
          </p:nvSpPr>
          <p:spPr>
            <a:xfrm>
              <a:off x="6265514" y="3367918"/>
              <a:ext cx="23920" cy="20401"/>
            </a:xfrm>
            <a:custGeom>
              <a:avLst/>
              <a:gdLst/>
              <a:ahLst/>
              <a:cxnLst/>
              <a:rect l="l" t="t" r="r" b="b"/>
              <a:pathLst>
                <a:path w="1176" h="1003" extrusionOk="0">
                  <a:moveTo>
                    <a:pt x="588" y="0"/>
                  </a:moveTo>
                  <a:lnTo>
                    <a:pt x="1" y="553"/>
                  </a:lnTo>
                  <a:cubicBezTo>
                    <a:pt x="173" y="691"/>
                    <a:pt x="312" y="864"/>
                    <a:pt x="450" y="1002"/>
                  </a:cubicBezTo>
                  <a:cubicBezTo>
                    <a:pt x="726" y="864"/>
                    <a:pt x="865" y="691"/>
                    <a:pt x="1038" y="553"/>
                  </a:cubicBezTo>
                  <a:lnTo>
                    <a:pt x="1176" y="553"/>
                  </a:lnTo>
                  <a:cubicBezTo>
                    <a:pt x="865" y="415"/>
                    <a:pt x="726" y="277"/>
                    <a:pt x="5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8"/>
            <p:cNvSpPr/>
            <p:nvPr/>
          </p:nvSpPr>
          <p:spPr>
            <a:xfrm>
              <a:off x="6221926" y="3320811"/>
              <a:ext cx="20401" cy="23208"/>
            </a:xfrm>
            <a:custGeom>
              <a:avLst/>
              <a:gdLst/>
              <a:ahLst/>
              <a:cxnLst/>
              <a:rect l="l" t="t" r="r" b="b"/>
              <a:pathLst>
                <a:path w="1003" h="1141" extrusionOk="0">
                  <a:moveTo>
                    <a:pt x="726" y="0"/>
                  </a:moveTo>
                  <a:cubicBezTo>
                    <a:pt x="726" y="0"/>
                    <a:pt x="726" y="138"/>
                    <a:pt x="588" y="277"/>
                  </a:cubicBezTo>
                  <a:cubicBezTo>
                    <a:pt x="415" y="415"/>
                    <a:pt x="139" y="588"/>
                    <a:pt x="1" y="726"/>
                  </a:cubicBezTo>
                  <a:cubicBezTo>
                    <a:pt x="139" y="864"/>
                    <a:pt x="139" y="1003"/>
                    <a:pt x="277" y="1141"/>
                  </a:cubicBezTo>
                  <a:cubicBezTo>
                    <a:pt x="415" y="864"/>
                    <a:pt x="726" y="726"/>
                    <a:pt x="865" y="588"/>
                  </a:cubicBezTo>
                  <a:cubicBezTo>
                    <a:pt x="865" y="415"/>
                    <a:pt x="1003" y="415"/>
                    <a:pt x="1003" y="415"/>
                  </a:cubicBezTo>
                  <a:cubicBezTo>
                    <a:pt x="1003" y="277"/>
                    <a:pt x="865" y="138"/>
                    <a:pt x="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8"/>
            <p:cNvSpPr/>
            <p:nvPr/>
          </p:nvSpPr>
          <p:spPr>
            <a:xfrm>
              <a:off x="6304179" y="3408678"/>
              <a:ext cx="23228" cy="20421"/>
            </a:xfrm>
            <a:custGeom>
              <a:avLst/>
              <a:gdLst/>
              <a:ahLst/>
              <a:cxnLst/>
              <a:rect l="l" t="t" r="r" b="b"/>
              <a:pathLst>
                <a:path w="1142" h="1004" extrusionOk="0">
                  <a:moveTo>
                    <a:pt x="554" y="1"/>
                  </a:moveTo>
                  <a:cubicBezTo>
                    <a:pt x="415" y="139"/>
                    <a:pt x="277" y="277"/>
                    <a:pt x="1" y="416"/>
                  </a:cubicBezTo>
                  <a:cubicBezTo>
                    <a:pt x="139" y="588"/>
                    <a:pt x="415" y="727"/>
                    <a:pt x="554" y="1003"/>
                  </a:cubicBezTo>
                  <a:cubicBezTo>
                    <a:pt x="692" y="865"/>
                    <a:pt x="1003" y="727"/>
                    <a:pt x="1141" y="588"/>
                  </a:cubicBezTo>
                  <a:cubicBezTo>
                    <a:pt x="1003" y="277"/>
                    <a:pt x="692" y="139"/>
                    <a:pt x="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8"/>
            <p:cNvSpPr/>
            <p:nvPr/>
          </p:nvSpPr>
          <p:spPr>
            <a:xfrm>
              <a:off x="6743577" y="3815735"/>
              <a:ext cx="35188" cy="23228"/>
            </a:xfrm>
            <a:custGeom>
              <a:avLst/>
              <a:gdLst/>
              <a:ahLst/>
              <a:cxnLst/>
              <a:rect l="l" t="t" r="r" b="b"/>
              <a:pathLst>
                <a:path w="1730" h="1142" extrusionOk="0">
                  <a:moveTo>
                    <a:pt x="1003" y="1"/>
                  </a:moveTo>
                  <a:cubicBezTo>
                    <a:pt x="1003" y="139"/>
                    <a:pt x="865" y="277"/>
                    <a:pt x="865" y="277"/>
                  </a:cubicBezTo>
                  <a:cubicBezTo>
                    <a:pt x="554" y="450"/>
                    <a:pt x="277" y="589"/>
                    <a:pt x="1" y="865"/>
                  </a:cubicBezTo>
                  <a:cubicBezTo>
                    <a:pt x="139" y="865"/>
                    <a:pt x="277" y="1003"/>
                    <a:pt x="416" y="1142"/>
                  </a:cubicBezTo>
                  <a:cubicBezTo>
                    <a:pt x="692" y="1003"/>
                    <a:pt x="1003" y="865"/>
                    <a:pt x="1280" y="589"/>
                  </a:cubicBezTo>
                  <a:lnTo>
                    <a:pt x="1729" y="589"/>
                  </a:lnTo>
                  <a:cubicBezTo>
                    <a:pt x="1556" y="450"/>
                    <a:pt x="1280" y="277"/>
                    <a:pt x="1142" y="139"/>
                  </a:cubicBezTo>
                  <a:lnTo>
                    <a:pt x="10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8"/>
            <p:cNvSpPr/>
            <p:nvPr/>
          </p:nvSpPr>
          <p:spPr>
            <a:xfrm>
              <a:off x="6887012" y="3768649"/>
              <a:ext cx="63990" cy="73834"/>
            </a:xfrm>
            <a:custGeom>
              <a:avLst/>
              <a:gdLst/>
              <a:ahLst/>
              <a:cxnLst/>
              <a:rect l="l" t="t" r="r" b="b"/>
              <a:pathLst>
                <a:path w="3146" h="3630" extrusionOk="0">
                  <a:moveTo>
                    <a:pt x="1003" y="0"/>
                  </a:moveTo>
                  <a:cubicBezTo>
                    <a:pt x="726" y="311"/>
                    <a:pt x="277" y="588"/>
                    <a:pt x="138" y="1175"/>
                  </a:cubicBezTo>
                  <a:cubicBezTo>
                    <a:pt x="0" y="1590"/>
                    <a:pt x="0" y="2178"/>
                    <a:pt x="277" y="2592"/>
                  </a:cubicBezTo>
                  <a:cubicBezTo>
                    <a:pt x="415" y="2765"/>
                    <a:pt x="415" y="2904"/>
                    <a:pt x="553" y="3042"/>
                  </a:cubicBezTo>
                  <a:cubicBezTo>
                    <a:pt x="726" y="3180"/>
                    <a:pt x="1003" y="3457"/>
                    <a:pt x="1279" y="3457"/>
                  </a:cubicBezTo>
                  <a:cubicBezTo>
                    <a:pt x="1417" y="3457"/>
                    <a:pt x="1417" y="3629"/>
                    <a:pt x="1417" y="3629"/>
                  </a:cubicBezTo>
                  <a:cubicBezTo>
                    <a:pt x="1417" y="3457"/>
                    <a:pt x="1417" y="3457"/>
                    <a:pt x="1590" y="3457"/>
                  </a:cubicBezTo>
                  <a:cubicBezTo>
                    <a:pt x="2143" y="3042"/>
                    <a:pt x="2731" y="2592"/>
                    <a:pt x="3146" y="2178"/>
                  </a:cubicBezTo>
                  <a:lnTo>
                    <a:pt x="3146" y="2039"/>
                  </a:lnTo>
                  <a:lnTo>
                    <a:pt x="3146" y="1901"/>
                  </a:lnTo>
                  <a:cubicBezTo>
                    <a:pt x="3146" y="1728"/>
                    <a:pt x="3007" y="1728"/>
                    <a:pt x="3007" y="1590"/>
                  </a:cubicBezTo>
                  <a:cubicBezTo>
                    <a:pt x="2454" y="1175"/>
                    <a:pt x="1867" y="726"/>
                    <a:pt x="1279" y="311"/>
                  </a:cubicBezTo>
                  <a:cubicBezTo>
                    <a:pt x="1279" y="173"/>
                    <a:pt x="1141" y="173"/>
                    <a:pt x="10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8"/>
            <p:cNvSpPr/>
            <p:nvPr/>
          </p:nvSpPr>
          <p:spPr>
            <a:xfrm>
              <a:off x="6160053" y="3250497"/>
              <a:ext cx="70336" cy="73143"/>
            </a:xfrm>
            <a:custGeom>
              <a:avLst/>
              <a:gdLst/>
              <a:ahLst/>
              <a:cxnLst/>
              <a:rect l="l" t="t" r="r" b="b"/>
              <a:pathLst>
                <a:path w="3458" h="3596" extrusionOk="0">
                  <a:moveTo>
                    <a:pt x="1591" y="1"/>
                  </a:moveTo>
                  <a:cubicBezTo>
                    <a:pt x="1038" y="415"/>
                    <a:pt x="450" y="865"/>
                    <a:pt x="1" y="1280"/>
                  </a:cubicBezTo>
                  <a:cubicBezTo>
                    <a:pt x="174" y="1591"/>
                    <a:pt x="450" y="1729"/>
                    <a:pt x="727" y="2005"/>
                  </a:cubicBezTo>
                  <a:cubicBezTo>
                    <a:pt x="1038" y="1867"/>
                    <a:pt x="1176" y="1591"/>
                    <a:pt x="1314" y="1452"/>
                  </a:cubicBezTo>
                  <a:cubicBezTo>
                    <a:pt x="1453" y="1452"/>
                    <a:pt x="1591" y="1280"/>
                    <a:pt x="1591" y="1280"/>
                  </a:cubicBezTo>
                  <a:lnTo>
                    <a:pt x="1729" y="1280"/>
                  </a:lnTo>
                  <a:cubicBezTo>
                    <a:pt x="1729" y="1280"/>
                    <a:pt x="1902" y="1280"/>
                    <a:pt x="2040" y="1452"/>
                  </a:cubicBezTo>
                  <a:cubicBezTo>
                    <a:pt x="2178" y="1591"/>
                    <a:pt x="2178" y="1867"/>
                    <a:pt x="2040" y="2005"/>
                  </a:cubicBezTo>
                  <a:cubicBezTo>
                    <a:pt x="1729" y="2316"/>
                    <a:pt x="1591" y="2455"/>
                    <a:pt x="1453" y="2731"/>
                  </a:cubicBezTo>
                  <a:cubicBezTo>
                    <a:pt x="1453" y="2731"/>
                    <a:pt x="1591" y="2870"/>
                    <a:pt x="1729" y="2870"/>
                  </a:cubicBezTo>
                  <a:lnTo>
                    <a:pt x="2178" y="2455"/>
                  </a:lnTo>
                  <a:cubicBezTo>
                    <a:pt x="2317" y="2316"/>
                    <a:pt x="2455" y="2316"/>
                    <a:pt x="2455" y="2316"/>
                  </a:cubicBezTo>
                  <a:lnTo>
                    <a:pt x="2766" y="2316"/>
                  </a:lnTo>
                  <a:cubicBezTo>
                    <a:pt x="3043" y="2593"/>
                    <a:pt x="3043" y="2870"/>
                    <a:pt x="2904" y="3008"/>
                  </a:cubicBezTo>
                  <a:cubicBezTo>
                    <a:pt x="2593" y="3181"/>
                    <a:pt x="2455" y="3319"/>
                    <a:pt x="2317" y="3595"/>
                  </a:cubicBezTo>
                  <a:lnTo>
                    <a:pt x="2455" y="3595"/>
                  </a:lnTo>
                  <a:cubicBezTo>
                    <a:pt x="2593" y="3457"/>
                    <a:pt x="2766" y="3319"/>
                    <a:pt x="2904" y="3181"/>
                  </a:cubicBezTo>
                  <a:cubicBezTo>
                    <a:pt x="3043" y="3008"/>
                    <a:pt x="3181" y="3008"/>
                    <a:pt x="3319" y="3008"/>
                  </a:cubicBezTo>
                  <a:lnTo>
                    <a:pt x="3457" y="3008"/>
                  </a:lnTo>
                  <a:cubicBezTo>
                    <a:pt x="3319" y="2731"/>
                    <a:pt x="3043" y="2593"/>
                    <a:pt x="2904" y="2316"/>
                  </a:cubicBezTo>
                  <a:cubicBezTo>
                    <a:pt x="2455" y="1591"/>
                    <a:pt x="2040" y="865"/>
                    <a:pt x="1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8"/>
            <p:cNvSpPr/>
            <p:nvPr/>
          </p:nvSpPr>
          <p:spPr>
            <a:xfrm>
              <a:off x="6488375" y="3370724"/>
              <a:ext cx="275627" cy="257342"/>
            </a:xfrm>
            <a:custGeom>
              <a:avLst/>
              <a:gdLst/>
              <a:ahLst/>
              <a:cxnLst/>
              <a:rect l="l" t="t" r="r" b="b"/>
              <a:pathLst>
                <a:path w="13551" h="12652" extrusionOk="0">
                  <a:moveTo>
                    <a:pt x="865" y="0"/>
                  </a:moveTo>
                  <a:cubicBezTo>
                    <a:pt x="727" y="0"/>
                    <a:pt x="588" y="139"/>
                    <a:pt x="450" y="139"/>
                  </a:cubicBezTo>
                  <a:lnTo>
                    <a:pt x="1" y="139"/>
                  </a:lnTo>
                  <a:cubicBezTo>
                    <a:pt x="1" y="277"/>
                    <a:pt x="139" y="277"/>
                    <a:pt x="139" y="277"/>
                  </a:cubicBezTo>
                  <a:cubicBezTo>
                    <a:pt x="1453" y="1417"/>
                    <a:pt x="2731" y="2731"/>
                    <a:pt x="3907" y="3733"/>
                  </a:cubicBezTo>
                  <a:lnTo>
                    <a:pt x="4321" y="4183"/>
                  </a:lnTo>
                  <a:lnTo>
                    <a:pt x="6188" y="5911"/>
                  </a:lnTo>
                  <a:lnTo>
                    <a:pt x="7052" y="6602"/>
                  </a:lnTo>
                  <a:lnTo>
                    <a:pt x="8642" y="8054"/>
                  </a:lnTo>
                  <a:cubicBezTo>
                    <a:pt x="10232" y="9506"/>
                    <a:pt x="11822" y="10923"/>
                    <a:pt x="13550" y="12651"/>
                  </a:cubicBezTo>
                  <a:lnTo>
                    <a:pt x="13550" y="11649"/>
                  </a:lnTo>
                  <a:cubicBezTo>
                    <a:pt x="12548" y="10646"/>
                    <a:pt x="11373" y="9782"/>
                    <a:pt x="10370" y="8918"/>
                  </a:cubicBezTo>
                  <a:cubicBezTo>
                    <a:pt x="9091" y="7777"/>
                    <a:pt x="7778" y="6602"/>
                    <a:pt x="6499" y="5323"/>
                  </a:cubicBezTo>
                  <a:cubicBezTo>
                    <a:pt x="4598" y="3595"/>
                    <a:pt x="2731" y="1729"/>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8"/>
            <p:cNvSpPr/>
            <p:nvPr/>
          </p:nvSpPr>
          <p:spPr>
            <a:xfrm>
              <a:off x="6453228" y="3306044"/>
              <a:ext cx="357170" cy="328349"/>
            </a:xfrm>
            <a:custGeom>
              <a:avLst/>
              <a:gdLst/>
              <a:ahLst/>
              <a:cxnLst/>
              <a:rect l="l" t="t" r="r" b="b"/>
              <a:pathLst>
                <a:path w="17560" h="16143" extrusionOk="0">
                  <a:moveTo>
                    <a:pt x="5185" y="0"/>
                  </a:moveTo>
                  <a:cubicBezTo>
                    <a:pt x="4183" y="0"/>
                    <a:pt x="3181" y="139"/>
                    <a:pt x="2316" y="450"/>
                  </a:cubicBezTo>
                  <a:cubicBezTo>
                    <a:pt x="1729" y="588"/>
                    <a:pt x="1314" y="726"/>
                    <a:pt x="726" y="1003"/>
                  </a:cubicBezTo>
                  <a:cubicBezTo>
                    <a:pt x="450" y="1141"/>
                    <a:pt x="139" y="1452"/>
                    <a:pt x="1" y="1590"/>
                  </a:cubicBezTo>
                  <a:cubicBezTo>
                    <a:pt x="588" y="2178"/>
                    <a:pt x="1141" y="2731"/>
                    <a:pt x="1729" y="3319"/>
                  </a:cubicBezTo>
                  <a:lnTo>
                    <a:pt x="2178" y="3319"/>
                  </a:lnTo>
                  <a:cubicBezTo>
                    <a:pt x="2316" y="3319"/>
                    <a:pt x="2455" y="3180"/>
                    <a:pt x="2593" y="3180"/>
                  </a:cubicBezTo>
                  <a:cubicBezTo>
                    <a:pt x="2005" y="2731"/>
                    <a:pt x="1452" y="2178"/>
                    <a:pt x="865" y="1729"/>
                  </a:cubicBezTo>
                  <a:cubicBezTo>
                    <a:pt x="1141" y="1452"/>
                    <a:pt x="1452" y="1314"/>
                    <a:pt x="1729" y="1141"/>
                  </a:cubicBezTo>
                  <a:cubicBezTo>
                    <a:pt x="2178" y="864"/>
                    <a:pt x="2593" y="726"/>
                    <a:pt x="3042" y="588"/>
                  </a:cubicBezTo>
                  <a:cubicBezTo>
                    <a:pt x="3734" y="450"/>
                    <a:pt x="4321" y="277"/>
                    <a:pt x="5047" y="277"/>
                  </a:cubicBezTo>
                  <a:cubicBezTo>
                    <a:pt x="6049" y="277"/>
                    <a:pt x="7052" y="450"/>
                    <a:pt x="8054" y="726"/>
                  </a:cubicBezTo>
                  <a:cubicBezTo>
                    <a:pt x="9091" y="1003"/>
                    <a:pt x="10094" y="1452"/>
                    <a:pt x="11096" y="1867"/>
                  </a:cubicBezTo>
                  <a:cubicBezTo>
                    <a:pt x="12237" y="2593"/>
                    <a:pt x="13412" y="3457"/>
                    <a:pt x="14414" y="4459"/>
                  </a:cubicBezTo>
                  <a:cubicBezTo>
                    <a:pt x="14967" y="5047"/>
                    <a:pt x="15555" y="5634"/>
                    <a:pt x="16004" y="6326"/>
                  </a:cubicBezTo>
                  <a:cubicBezTo>
                    <a:pt x="16281" y="7052"/>
                    <a:pt x="16557" y="7777"/>
                    <a:pt x="16695" y="8503"/>
                  </a:cubicBezTo>
                  <a:cubicBezTo>
                    <a:pt x="17007" y="9367"/>
                    <a:pt x="17145" y="10232"/>
                    <a:pt x="17145" y="11096"/>
                  </a:cubicBezTo>
                  <a:cubicBezTo>
                    <a:pt x="17145" y="11822"/>
                    <a:pt x="17007" y="12375"/>
                    <a:pt x="16868" y="13100"/>
                  </a:cubicBezTo>
                  <a:cubicBezTo>
                    <a:pt x="16695" y="13550"/>
                    <a:pt x="16557" y="13965"/>
                    <a:pt x="16281" y="14552"/>
                  </a:cubicBezTo>
                  <a:cubicBezTo>
                    <a:pt x="16142" y="14690"/>
                    <a:pt x="16004" y="14967"/>
                    <a:pt x="15831" y="15278"/>
                  </a:cubicBezTo>
                  <a:cubicBezTo>
                    <a:pt x="15693" y="15140"/>
                    <a:pt x="15555" y="14967"/>
                    <a:pt x="15278" y="14829"/>
                  </a:cubicBezTo>
                  <a:lnTo>
                    <a:pt x="15278" y="15831"/>
                  </a:lnTo>
                  <a:cubicBezTo>
                    <a:pt x="15417" y="15831"/>
                    <a:pt x="15417" y="16004"/>
                    <a:pt x="15555" y="16142"/>
                  </a:cubicBezTo>
                  <a:cubicBezTo>
                    <a:pt x="15693" y="16004"/>
                    <a:pt x="15831" y="15831"/>
                    <a:pt x="16004" y="15693"/>
                  </a:cubicBezTo>
                  <a:cubicBezTo>
                    <a:pt x="16281" y="15416"/>
                    <a:pt x="16557" y="14967"/>
                    <a:pt x="16695" y="14690"/>
                  </a:cubicBezTo>
                  <a:cubicBezTo>
                    <a:pt x="17007" y="14276"/>
                    <a:pt x="17145" y="13688"/>
                    <a:pt x="17283" y="13239"/>
                  </a:cubicBezTo>
                  <a:cubicBezTo>
                    <a:pt x="17421" y="12686"/>
                    <a:pt x="17560" y="11960"/>
                    <a:pt x="17560" y="11234"/>
                  </a:cubicBezTo>
                  <a:cubicBezTo>
                    <a:pt x="17560" y="10370"/>
                    <a:pt x="17421" y="9506"/>
                    <a:pt x="17283" y="8780"/>
                  </a:cubicBezTo>
                  <a:cubicBezTo>
                    <a:pt x="17007" y="7916"/>
                    <a:pt x="16695" y="7190"/>
                    <a:pt x="16281" y="6499"/>
                  </a:cubicBezTo>
                  <a:cubicBezTo>
                    <a:pt x="15693" y="5634"/>
                    <a:pt x="14967" y="4770"/>
                    <a:pt x="14103" y="3906"/>
                  </a:cubicBezTo>
                  <a:cubicBezTo>
                    <a:pt x="13239" y="3042"/>
                    <a:pt x="12237" y="2178"/>
                    <a:pt x="11096" y="1590"/>
                  </a:cubicBezTo>
                  <a:cubicBezTo>
                    <a:pt x="10094" y="1003"/>
                    <a:pt x="9229" y="726"/>
                    <a:pt x="8365" y="450"/>
                  </a:cubicBezTo>
                  <a:cubicBezTo>
                    <a:pt x="7363" y="139"/>
                    <a:pt x="6188" y="0"/>
                    <a:pt x="5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8"/>
            <p:cNvSpPr/>
            <p:nvPr/>
          </p:nvSpPr>
          <p:spPr>
            <a:xfrm>
              <a:off x="6447594" y="3338384"/>
              <a:ext cx="2848" cy="11960"/>
            </a:xfrm>
            <a:custGeom>
              <a:avLst/>
              <a:gdLst/>
              <a:ahLst/>
              <a:cxnLst/>
              <a:rect l="l" t="t" r="r" b="b"/>
              <a:pathLst>
                <a:path w="140" h="588" extrusionOk="0">
                  <a:moveTo>
                    <a:pt x="139" y="0"/>
                  </a:moveTo>
                  <a:cubicBezTo>
                    <a:pt x="1" y="139"/>
                    <a:pt x="1" y="415"/>
                    <a:pt x="139" y="588"/>
                  </a:cubicBezTo>
                  <a:lnTo>
                    <a:pt x="139" y="277"/>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8"/>
            <p:cNvSpPr/>
            <p:nvPr/>
          </p:nvSpPr>
          <p:spPr>
            <a:xfrm>
              <a:off x="6482761" y="3373531"/>
              <a:ext cx="284048" cy="258033"/>
            </a:xfrm>
            <a:custGeom>
              <a:avLst/>
              <a:gdLst/>
              <a:ahLst/>
              <a:cxnLst/>
              <a:rect l="l" t="t" r="r" b="b"/>
              <a:pathLst>
                <a:path w="13965" h="12686" extrusionOk="0">
                  <a:moveTo>
                    <a:pt x="0" y="1"/>
                  </a:moveTo>
                  <a:cubicBezTo>
                    <a:pt x="2143" y="1867"/>
                    <a:pt x="4183" y="3872"/>
                    <a:pt x="6187" y="5911"/>
                  </a:cubicBezTo>
                  <a:cubicBezTo>
                    <a:pt x="7466" y="7052"/>
                    <a:pt x="8780" y="8192"/>
                    <a:pt x="10059" y="9368"/>
                  </a:cubicBezTo>
                  <a:cubicBezTo>
                    <a:pt x="11329" y="10470"/>
                    <a:pt x="12566" y="11444"/>
                    <a:pt x="13834" y="12570"/>
                  </a:cubicBezTo>
                  <a:lnTo>
                    <a:pt x="13834" y="12570"/>
                  </a:lnTo>
                  <a:cubicBezTo>
                    <a:pt x="13826" y="12538"/>
                    <a:pt x="13826" y="12513"/>
                    <a:pt x="13826" y="12513"/>
                  </a:cubicBezTo>
                  <a:cubicBezTo>
                    <a:pt x="12098" y="10785"/>
                    <a:pt x="10508" y="9368"/>
                    <a:pt x="8918" y="7916"/>
                  </a:cubicBezTo>
                  <a:lnTo>
                    <a:pt x="7328" y="6464"/>
                  </a:lnTo>
                  <a:lnTo>
                    <a:pt x="6464" y="5773"/>
                  </a:lnTo>
                  <a:lnTo>
                    <a:pt x="4597" y="4045"/>
                  </a:lnTo>
                  <a:lnTo>
                    <a:pt x="4183" y="3595"/>
                  </a:lnTo>
                  <a:cubicBezTo>
                    <a:pt x="3007" y="2593"/>
                    <a:pt x="1729" y="1279"/>
                    <a:pt x="415" y="139"/>
                  </a:cubicBezTo>
                  <a:cubicBezTo>
                    <a:pt x="415" y="139"/>
                    <a:pt x="277" y="139"/>
                    <a:pt x="277" y="1"/>
                  </a:cubicBezTo>
                  <a:close/>
                  <a:moveTo>
                    <a:pt x="13834" y="12570"/>
                  </a:moveTo>
                  <a:cubicBezTo>
                    <a:pt x="13847" y="12620"/>
                    <a:pt x="13879" y="12686"/>
                    <a:pt x="13965" y="12686"/>
                  </a:cubicBezTo>
                  <a:cubicBezTo>
                    <a:pt x="13921" y="12647"/>
                    <a:pt x="13878" y="12608"/>
                    <a:pt x="13834" y="12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8"/>
            <p:cNvSpPr/>
            <p:nvPr/>
          </p:nvSpPr>
          <p:spPr>
            <a:xfrm>
              <a:off x="6450421" y="3294085"/>
              <a:ext cx="369110" cy="343115"/>
            </a:xfrm>
            <a:custGeom>
              <a:avLst/>
              <a:gdLst/>
              <a:ahLst/>
              <a:cxnLst/>
              <a:rect l="l" t="t" r="r" b="b"/>
              <a:pathLst>
                <a:path w="18147" h="16869" extrusionOk="0">
                  <a:moveTo>
                    <a:pt x="5185" y="1"/>
                  </a:moveTo>
                  <a:cubicBezTo>
                    <a:pt x="3457" y="1"/>
                    <a:pt x="1590" y="450"/>
                    <a:pt x="277" y="1729"/>
                  </a:cubicBezTo>
                  <a:lnTo>
                    <a:pt x="139" y="1902"/>
                  </a:lnTo>
                  <a:lnTo>
                    <a:pt x="0" y="2040"/>
                  </a:lnTo>
                  <a:lnTo>
                    <a:pt x="0" y="2178"/>
                  </a:lnTo>
                  <a:lnTo>
                    <a:pt x="0" y="2455"/>
                  </a:lnTo>
                  <a:lnTo>
                    <a:pt x="0" y="2766"/>
                  </a:lnTo>
                  <a:cubicBezTo>
                    <a:pt x="588" y="3042"/>
                    <a:pt x="1003" y="3457"/>
                    <a:pt x="1590" y="3907"/>
                  </a:cubicBezTo>
                  <a:lnTo>
                    <a:pt x="1867" y="3907"/>
                  </a:lnTo>
                  <a:cubicBezTo>
                    <a:pt x="1279" y="3319"/>
                    <a:pt x="726" y="2766"/>
                    <a:pt x="139" y="2178"/>
                  </a:cubicBezTo>
                  <a:cubicBezTo>
                    <a:pt x="277" y="2040"/>
                    <a:pt x="588" y="1729"/>
                    <a:pt x="864" y="1591"/>
                  </a:cubicBezTo>
                  <a:cubicBezTo>
                    <a:pt x="1452" y="1314"/>
                    <a:pt x="1867" y="1176"/>
                    <a:pt x="2454" y="1038"/>
                  </a:cubicBezTo>
                  <a:cubicBezTo>
                    <a:pt x="3319" y="727"/>
                    <a:pt x="4321" y="588"/>
                    <a:pt x="5323" y="588"/>
                  </a:cubicBezTo>
                  <a:cubicBezTo>
                    <a:pt x="6326" y="588"/>
                    <a:pt x="7501" y="727"/>
                    <a:pt x="8503" y="1038"/>
                  </a:cubicBezTo>
                  <a:cubicBezTo>
                    <a:pt x="9367" y="1314"/>
                    <a:pt x="10232" y="1591"/>
                    <a:pt x="11234" y="2178"/>
                  </a:cubicBezTo>
                  <a:cubicBezTo>
                    <a:pt x="12375" y="2766"/>
                    <a:pt x="13377" y="3630"/>
                    <a:pt x="14241" y="4494"/>
                  </a:cubicBezTo>
                  <a:cubicBezTo>
                    <a:pt x="15105" y="5358"/>
                    <a:pt x="15831" y="6222"/>
                    <a:pt x="16419" y="7087"/>
                  </a:cubicBezTo>
                  <a:cubicBezTo>
                    <a:pt x="16833" y="7778"/>
                    <a:pt x="17145" y="8504"/>
                    <a:pt x="17421" y="9368"/>
                  </a:cubicBezTo>
                  <a:cubicBezTo>
                    <a:pt x="17559" y="10094"/>
                    <a:pt x="17698" y="10958"/>
                    <a:pt x="17698" y="11822"/>
                  </a:cubicBezTo>
                  <a:cubicBezTo>
                    <a:pt x="17698" y="12548"/>
                    <a:pt x="17559" y="13274"/>
                    <a:pt x="17421" y="13827"/>
                  </a:cubicBezTo>
                  <a:cubicBezTo>
                    <a:pt x="17283" y="14276"/>
                    <a:pt x="17145" y="14864"/>
                    <a:pt x="16833" y="15278"/>
                  </a:cubicBezTo>
                  <a:cubicBezTo>
                    <a:pt x="16695" y="15555"/>
                    <a:pt x="16419" y="16004"/>
                    <a:pt x="16142" y="16281"/>
                  </a:cubicBezTo>
                  <a:cubicBezTo>
                    <a:pt x="15969" y="16419"/>
                    <a:pt x="15831" y="16592"/>
                    <a:pt x="15693" y="16730"/>
                  </a:cubicBezTo>
                  <a:cubicBezTo>
                    <a:pt x="15555" y="16592"/>
                    <a:pt x="15555" y="16419"/>
                    <a:pt x="15416" y="16419"/>
                  </a:cubicBezTo>
                  <a:cubicBezTo>
                    <a:pt x="15416" y="16419"/>
                    <a:pt x="15416" y="16592"/>
                    <a:pt x="15555" y="16592"/>
                  </a:cubicBezTo>
                  <a:cubicBezTo>
                    <a:pt x="15555" y="16730"/>
                    <a:pt x="15693" y="16730"/>
                    <a:pt x="15693" y="16868"/>
                  </a:cubicBezTo>
                  <a:lnTo>
                    <a:pt x="15969" y="16868"/>
                  </a:lnTo>
                  <a:cubicBezTo>
                    <a:pt x="16142" y="16868"/>
                    <a:pt x="16280" y="16868"/>
                    <a:pt x="16280" y="16730"/>
                  </a:cubicBezTo>
                  <a:cubicBezTo>
                    <a:pt x="16419" y="16730"/>
                    <a:pt x="16419" y="16730"/>
                    <a:pt x="16557" y="16592"/>
                  </a:cubicBezTo>
                  <a:cubicBezTo>
                    <a:pt x="16695" y="16281"/>
                    <a:pt x="17006" y="15866"/>
                    <a:pt x="17145" y="15555"/>
                  </a:cubicBezTo>
                  <a:cubicBezTo>
                    <a:pt x="17421" y="15140"/>
                    <a:pt x="17559" y="14864"/>
                    <a:pt x="17698" y="14414"/>
                  </a:cubicBezTo>
                  <a:cubicBezTo>
                    <a:pt x="18009" y="13688"/>
                    <a:pt x="18147" y="12824"/>
                    <a:pt x="18147" y="12098"/>
                  </a:cubicBezTo>
                  <a:cubicBezTo>
                    <a:pt x="18147" y="11234"/>
                    <a:pt x="18147" y="10543"/>
                    <a:pt x="18009" y="9679"/>
                  </a:cubicBezTo>
                  <a:cubicBezTo>
                    <a:pt x="17870" y="8953"/>
                    <a:pt x="17559" y="8227"/>
                    <a:pt x="17283" y="7363"/>
                  </a:cubicBezTo>
                  <a:cubicBezTo>
                    <a:pt x="16695" y="6050"/>
                    <a:pt x="15693" y="4909"/>
                    <a:pt x="14690" y="3907"/>
                  </a:cubicBezTo>
                  <a:cubicBezTo>
                    <a:pt x="14103" y="3319"/>
                    <a:pt x="13550" y="2904"/>
                    <a:pt x="12824" y="2593"/>
                  </a:cubicBezTo>
                  <a:cubicBezTo>
                    <a:pt x="12236" y="2178"/>
                    <a:pt x="11649" y="1729"/>
                    <a:pt x="11096" y="1452"/>
                  </a:cubicBezTo>
                  <a:cubicBezTo>
                    <a:pt x="10232" y="1038"/>
                    <a:pt x="9367" y="727"/>
                    <a:pt x="8503" y="450"/>
                  </a:cubicBezTo>
                  <a:cubicBezTo>
                    <a:pt x="7501" y="312"/>
                    <a:pt x="6637" y="1"/>
                    <a:pt x="5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8"/>
            <p:cNvSpPr/>
            <p:nvPr/>
          </p:nvSpPr>
          <p:spPr>
            <a:xfrm>
              <a:off x="6388548" y="3203390"/>
              <a:ext cx="20" cy="20"/>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8"/>
            <p:cNvSpPr/>
            <p:nvPr/>
          </p:nvSpPr>
          <p:spPr>
            <a:xfrm>
              <a:off x="6295047" y="3396739"/>
              <a:ext cx="20" cy="20"/>
            </a:xfrm>
            <a:custGeom>
              <a:avLst/>
              <a:gdLst/>
              <a:ahLst/>
              <a:cxnLst/>
              <a:rect l="l" t="t" r="r" b="b"/>
              <a:pathLst>
                <a:path w="1" h="1" extrusionOk="0">
                  <a:moveTo>
                    <a:pt x="0" y="0"/>
                  </a:move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8"/>
            <p:cNvSpPr/>
            <p:nvPr/>
          </p:nvSpPr>
          <p:spPr>
            <a:xfrm>
              <a:off x="6098891" y="3127462"/>
              <a:ext cx="746661" cy="128691"/>
            </a:xfrm>
            <a:custGeom>
              <a:avLst/>
              <a:gdLst/>
              <a:ahLst/>
              <a:cxnLst/>
              <a:rect l="l" t="t" r="r" b="b"/>
              <a:pathLst>
                <a:path w="36709" h="6327" extrusionOk="0">
                  <a:moveTo>
                    <a:pt x="23920" y="1"/>
                  </a:moveTo>
                  <a:cubicBezTo>
                    <a:pt x="22745" y="1"/>
                    <a:pt x="21604" y="139"/>
                    <a:pt x="20602" y="277"/>
                  </a:cubicBezTo>
                  <a:cubicBezTo>
                    <a:pt x="19426" y="588"/>
                    <a:pt x="18424" y="865"/>
                    <a:pt x="17422" y="1141"/>
                  </a:cubicBezTo>
                  <a:cubicBezTo>
                    <a:pt x="16419" y="1591"/>
                    <a:pt x="15417" y="2006"/>
                    <a:pt x="14414" y="2593"/>
                  </a:cubicBezTo>
                  <a:cubicBezTo>
                    <a:pt x="13965" y="2870"/>
                    <a:pt x="13550" y="3181"/>
                    <a:pt x="13101" y="3457"/>
                  </a:cubicBezTo>
                  <a:cubicBezTo>
                    <a:pt x="12686" y="3734"/>
                    <a:pt x="12513" y="4045"/>
                    <a:pt x="12237" y="4321"/>
                  </a:cubicBezTo>
                  <a:cubicBezTo>
                    <a:pt x="11649" y="3734"/>
                    <a:pt x="11096" y="3319"/>
                    <a:pt x="10508" y="2870"/>
                  </a:cubicBezTo>
                  <a:cubicBezTo>
                    <a:pt x="9783" y="2144"/>
                    <a:pt x="9057" y="1729"/>
                    <a:pt x="8365" y="1003"/>
                  </a:cubicBezTo>
                  <a:lnTo>
                    <a:pt x="8054" y="1003"/>
                  </a:lnTo>
                  <a:cubicBezTo>
                    <a:pt x="7916" y="1003"/>
                    <a:pt x="7778" y="1003"/>
                    <a:pt x="7778" y="1141"/>
                  </a:cubicBezTo>
                  <a:cubicBezTo>
                    <a:pt x="6326" y="1280"/>
                    <a:pt x="5185" y="2006"/>
                    <a:pt x="4045" y="2731"/>
                  </a:cubicBezTo>
                  <a:cubicBezTo>
                    <a:pt x="2731" y="3457"/>
                    <a:pt x="1452" y="4321"/>
                    <a:pt x="139" y="5047"/>
                  </a:cubicBezTo>
                  <a:cubicBezTo>
                    <a:pt x="139" y="5047"/>
                    <a:pt x="1" y="5186"/>
                    <a:pt x="1" y="5324"/>
                  </a:cubicBezTo>
                  <a:cubicBezTo>
                    <a:pt x="1" y="5462"/>
                    <a:pt x="1" y="5600"/>
                    <a:pt x="139" y="5600"/>
                  </a:cubicBezTo>
                  <a:cubicBezTo>
                    <a:pt x="139" y="5773"/>
                    <a:pt x="139" y="5773"/>
                    <a:pt x="277" y="5773"/>
                  </a:cubicBezTo>
                  <a:lnTo>
                    <a:pt x="277" y="5911"/>
                  </a:lnTo>
                  <a:lnTo>
                    <a:pt x="727" y="6326"/>
                  </a:lnTo>
                  <a:lnTo>
                    <a:pt x="727" y="6050"/>
                  </a:lnTo>
                  <a:cubicBezTo>
                    <a:pt x="588" y="5773"/>
                    <a:pt x="588" y="5462"/>
                    <a:pt x="727" y="5186"/>
                  </a:cubicBezTo>
                  <a:cubicBezTo>
                    <a:pt x="727" y="5047"/>
                    <a:pt x="865" y="4909"/>
                    <a:pt x="1003" y="4736"/>
                  </a:cubicBezTo>
                  <a:cubicBezTo>
                    <a:pt x="2317" y="3872"/>
                    <a:pt x="3734" y="3181"/>
                    <a:pt x="5047" y="2593"/>
                  </a:cubicBezTo>
                  <a:lnTo>
                    <a:pt x="5185" y="2455"/>
                  </a:lnTo>
                  <a:cubicBezTo>
                    <a:pt x="5773" y="2144"/>
                    <a:pt x="6464" y="1867"/>
                    <a:pt x="7052" y="1591"/>
                  </a:cubicBezTo>
                  <a:cubicBezTo>
                    <a:pt x="7190" y="1452"/>
                    <a:pt x="7328" y="1452"/>
                    <a:pt x="7328" y="1452"/>
                  </a:cubicBezTo>
                  <a:lnTo>
                    <a:pt x="7916" y="1452"/>
                  </a:lnTo>
                  <a:cubicBezTo>
                    <a:pt x="8193" y="1452"/>
                    <a:pt x="8365" y="1452"/>
                    <a:pt x="8504" y="1591"/>
                  </a:cubicBezTo>
                  <a:cubicBezTo>
                    <a:pt x="9644" y="2593"/>
                    <a:pt x="10785" y="3596"/>
                    <a:pt x="12098" y="5047"/>
                  </a:cubicBezTo>
                  <a:cubicBezTo>
                    <a:pt x="13550" y="3734"/>
                    <a:pt x="15106" y="2731"/>
                    <a:pt x="16696" y="2006"/>
                  </a:cubicBezTo>
                  <a:cubicBezTo>
                    <a:pt x="18735" y="1141"/>
                    <a:pt x="20878" y="588"/>
                    <a:pt x="23056" y="416"/>
                  </a:cubicBezTo>
                  <a:lnTo>
                    <a:pt x="24196" y="416"/>
                  </a:lnTo>
                  <a:cubicBezTo>
                    <a:pt x="26063" y="416"/>
                    <a:pt x="27791" y="727"/>
                    <a:pt x="29519" y="1141"/>
                  </a:cubicBezTo>
                  <a:cubicBezTo>
                    <a:pt x="29658" y="1141"/>
                    <a:pt x="29969" y="1280"/>
                    <a:pt x="30245" y="1452"/>
                  </a:cubicBezTo>
                  <a:lnTo>
                    <a:pt x="30383" y="1452"/>
                  </a:lnTo>
                  <a:cubicBezTo>
                    <a:pt x="30383" y="1591"/>
                    <a:pt x="30383" y="1591"/>
                    <a:pt x="30522" y="1729"/>
                  </a:cubicBezTo>
                  <a:cubicBezTo>
                    <a:pt x="31248" y="2144"/>
                    <a:pt x="32112" y="2593"/>
                    <a:pt x="32976" y="3008"/>
                  </a:cubicBezTo>
                  <a:cubicBezTo>
                    <a:pt x="34116" y="3734"/>
                    <a:pt x="35430" y="4598"/>
                    <a:pt x="36709" y="5324"/>
                  </a:cubicBezTo>
                  <a:cubicBezTo>
                    <a:pt x="35845" y="4598"/>
                    <a:pt x="34981" y="3872"/>
                    <a:pt x="33978" y="3319"/>
                  </a:cubicBezTo>
                  <a:cubicBezTo>
                    <a:pt x="32699" y="2455"/>
                    <a:pt x="31248" y="1729"/>
                    <a:pt x="29658" y="1141"/>
                  </a:cubicBezTo>
                  <a:cubicBezTo>
                    <a:pt x="28068" y="416"/>
                    <a:pt x="26339" y="139"/>
                    <a:pt x="24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8"/>
            <p:cNvSpPr/>
            <p:nvPr/>
          </p:nvSpPr>
          <p:spPr>
            <a:xfrm>
              <a:off x="6884185" y="3291278"/>
              <a:ext cx="96351" cy="474573"/>
            </a:xfrm>
            <a:custGeom>
              <a:avLst/>
              <a:gdLst/>
              <a:ahLst/>
              <a:cxnLst/>
              <a:rect l="l" t="t" r="r" b="b"/>
              <a:pathLst>
                <a:path w="4737" h="23332" extrusionOk="0">
                  <a:moveTo>
                    <a:pt x="865" y="0"/>
                  </a:moveTo>
                  <a:lnTo>
                    <a:pt x="865" y="0"/>
                  </a:lnTo>
                  <a:cubicBezTo>
                    <a:pt x="1003" y="311"/>
                    <a:pt x="1142" y="450"/>
                    <a:pt x="1280" y="726"/>
                  </a:cubicBezTo>
                  <a:cubicBezTo>
                    <a:pt x="2420" y="2455"/>
                    <a:pt x="3285" y="4459"/>
                    <a:pt x="3872" y="6637"/>
                  </a:cubicBezTo>
                  <a:cubicBezTo>
                    <a:pt x="4460" y="8642"/>
                    <a:pt x="4598" y="10819"/>
                    <a:pt x="4322" y="12824"/>
                  </a:cubicBezTo>
                  <a:cubicBezTo>
                    <a:pt x="4149" y="15002"/>
                    <a:pt x="3457" y="17145"/>
                    <a:pt x="2282" y="19011"/>
                  </a:cubicBezTo>
                  <a:cubicBezTo>
                    <a:pt x="1867" y="19737"/>
                    <a:pt x="1280" y="20601"/>
                    <a:pt x="554" y="21327"/>
                  </a:cubicBezTo>
                  <a:cubicBezTo>
                    <a:pt x="416" y="21465"/>
                    <a:pt x="277" y="21742"/>
                    <a:pt x="1" y="21915"/>
                  </a:cubicBezTo>
                  <a:cubicBezTo>
                    <a:pt x="554" y="22329"/>
                    <a:pt x="1142" y="22917"/>
                    <a:pt x="1556" y="23332"/>
                  </a:cubicBezTo>
                  <a:cubicBezTo>
                    <a:pt x="1764" y="23332"/>
                    <a:pt x="1956" y="23270"/>
                    <a:pt x="2102" y="23270"/>
                  </a:cubicBezTo>
                  <a:cubicBezTo>
                    <a:pt x="2175" y="23270"/>
                    <a:pt x="2236" y="23286"/>
                    <a:pt x="2282" y="23332"/>
                  </a:cubicBezTo>
                  <a:cubicBezTo>
                    <a:pt x="1867" y="22917"/>
                    <a:pt x="1280" y="22468"/>
                    <a:pt x="692" y="21915"/>
                  </a:cubicBezTo>
                  <a:cubicBezTo>
                    <a:pt x="692" y="21915"/>
                    <a:pt x="865" y="21915"/>
                    <a:pt x="865" y="21742"/>
                  </a:cubicBezTo>
                  <a:cubicBezTo>
                    <a:pt x="1003" y="21465"/>
                    <a:pt x="1142" y="21327"/>
                    <a:pt x="1280" y="21189"/>
                  </a:cubicBezTo>
                  <a:cubicBezTo>
                    <a:pt x="1418" y="20878"/>
                    <a:pt x="1729" y="20601"/>
                    <a:pt x="1867" y="20325"/>
                  </a:cubicBezTo>
                  <a:cubicBezTo>
                    <a:pt x="2144" y="20014"/>
                    <a:pt x="2420" y="19737"/>
                    <a:pt x="2593" y="19322"/>
                  </a:cubicBezTo>
                  <a:cubicBezTo>
                    <a:pt x="3146" y="18596"/>
                    <a:pt x="3457" y="17871"/>
                    <a:pt x="3872" y="17006"/>
                  </a:cubicBezTo>
                  <a:cubicBezTo>
                    <a:pt x="4010" y="16730"/>
                    <a:pt x="4010" y="16281"/>
                    <a:pt x="4149" y="15866"/>
                  </a:cubicBezTo>
                  <a:cubicBezTo>
                    <a:pt x="4322" y="15416"/>
                    <a:pt x="4322" y="15002"/>
                    <a:pt x="4460" y="14552"/>
                  </a:cubicBezTo>
                  <a:cubicBezTo>
                    <a:pt x="4598" y="13688"/>
                    <a:pt x="4598" y="12824"/>
                    <a:pt x="4598" y="11960"/>
                  </a:cubicBezTo>
                  <a:cubicBezTo>
                    <a:pt x="4736" y="10232"/>
                    <a:pt x="4598" y="8503"/>
                    <a:pt x="4322" y="6775"/>
                  </a:cubicBezTo>
                  <a:cubicBezTo>
                    <a:pt x="4149" y="6637"/>
                    <a:pt x="4149" y="6360"/>
                    <a:pt x="4010" y="6049"/>
                  </a:cubicBezTo>
                  <a:lnTo>
                    <a:pt x="4149" y="6049"/>
                  </a:lnTo>
                  <a:cubicBezTo>
                    <a:pt x="4149" y="5911"/>
                    <a:pt x="4010" y="5773"/>
                    <a:pt x="4010" y="5635"/>
                  </a:cubicBezTo>
                  <a:cubicBezTo>
                    <a:pt x="3596" y="4459"/>
                    <a:pt x="3008" y="3319"/>
                    <a:pt x="2282" y="2178"/>
                  </a:cubicBezTo>
                  <a:cubicBezTo>
                    <a:pt x="1867" y="1452"/>
                    <a:pt x="1418" y="726"/>
                    <a:pt x="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8"/>
            <p:cNvSpPr/>
            <p:nvPr/>
          </p:nvSpPr>
          <p:spPr>
            <a:xfrm>
              <a:off x="6274646" y="3414312"/>
              <a:ext cx="562482" cy="503395"/>
            </a:xfrm>
            <a:custGeom>
              <a:avLst/>
              <a:gdLst/>
              <a:ahLst/>
              <a:cxnLst/>
              <a:rect l="l" t="t" r="r" b="b"/>
              <a:pathLst>
                <a:path w="27654" h="24749" extrusionOk="0">
                  <a:moveTo>
                    <a:pt x="1" y="0"/>
                  </a:moveTo>
                  <a:cubicBezTo>
                    <a:pt x="47" y="34"/>
                    <a:pt x="93" y="68"/>
                    <a:pt x="139" y="102"/>
                  </a:cubicBezTo>
                  <a:lnTo>
                    <a:pt x="139" y="102"/>
                  </a:lnTo>
                  <a:cubicBezTo>
                    <a:pt x="138" y="0"/>
                    <a:pt x="126" y="0"/>
                    <a:pt x="1" y="0"/>
                  </a:cubicBezTo>
                  <a:close/>
                  <a:moveTo>
                    <a:pt x="27653" y="24196"/>
                  </a:moveTo>
                  <a:lnTo>
                    <a:pt x="27653" y="24196"/>
                  </a:lnTo>
                  <a:cubicBezTo>
                    <a:pt x="27567" y="24239"/>
                    <a:pt x="27477" y="24285"/>
                    <a:pt x="27391" y="24333"/>
                  </a:cubicBezTo>
                  <a:lnTo>
                    <a:pt x="27391" y="24333"/>
                  </a:lnTo>
                  <a:cubicBezTo>
                    <a:pt x="27429" y="24329"/>
                    <a:pt x="27541" y="24308"/>
                    <a:pt x="27653" y="24196"/>
                  </a:cubicBezTo>
                  <a:close/>
                  <a:moveTo>
                    <a:pt x="139" y="102"/>
                  </a:moveTo>
                  <a:cubicBezTo>
                    <a:pt x="139" y="113"/>
                    <a:pt x="139" y="125"/>
                    <a:pt x="139" y="139"/>
                  </a:cubicBezTo>
                  <a:cubicBezTo>
                    <a:pt x="1453" y="1452"/>
                    <a:pt x="2870" y="2731"/>
                    <a:pt x="4045" y="4044"/>
                  </a:cubicBezTo>
                  <a:cubicBezTo>
                    <a:pt x="5186" y="5323"/>
                    <a:pt x="6326" y="6637"/>
                    <a:pt x="7502" y="7777"/>
                  </a:cubicBezTo>
                  <a:cubicBezTo>
                    <a:pt x="8055" y="8503"/>
                    <a:pt x="8642" y="9091"/>
                    <a:pt x="9230" y="9644"/>
                  </a:cubicBezTo>
                  <a:cubicBezTo>
                    <a:pt x="9921" y="10232"/>
                    <a:pt x="10509" y="10819"/>
                    <a:pt x="11235" y="11234"/>
                  </a:cubicBezTo>
                  <a:cubicBezTo>
                    <a:pt x="12686" y="12409"/>
                    <a:pt x="14104" y="13550"/>
                    <a:pt x="15417" y="14829"/>
                  </a:cubicBezTo>
                  <a:cubicBezTo>
                    <a:pt x="17284" y="16419"/>
                    <a:pt x="19012" y="18147"/>
                    <a:pt x="20878" y="19737"/>
                  </a:cubicBezTo>
                  <a:cubicBezTo>
                    <a:pt x="21742" y="20601"/>
                    <a:pt x="22745" y="21327"/>
                    <a:pt x="23609" y="22191"/>
                  </a:cubicBezTo>
                  <a:cubicBezTo>
                    <a:pt x="24473" y="23055"/>
                    <a:pt x="25337" y="23919"/>
                    <a:pt x="26340" y="24645"/>
                  </a:cubicBezTo>
                  <a:cubicBezTo>
                    <a:pt x="26426" y="24714"/>
                    <a:pt x="26538" y="24749"/>
                    <a:pt x="26646" y="24749"/>
                  </a:cubicBezTo>
                  <a:cubicBezTo>
                    <a:pt x="26754" y="24749"/>
                    <a:pt x="26858" y="24714"/>
                    <a:pt x="26927" y="24645"/>
                  </a:cubicBezTo>
                  <a:cubicBezTo>
                    <a:pt x="27022" y="24550"/>
                    <a:pt x="27199" y="24438"/>
                    <a:pt x="27391" y="24333"/>
                  </a:cubicBezTo>
                  <a:lnTo>
                    <a:pt x="27391" y="24333"/>
                  </a:lnTo>
                  <a:cubicBezTo>
                    <a:pt x="27382" y="24334"/>
                    <a:pt x="27377" y="24334"/>
                    <a:pt x="27377" y="24334"/>
                  </a:cubicBezTo>
                  <a:cubicBezTo>
                    <a:pt x="27204" y="24334"/>
                    <a:pt x="27204" y="24334"/>
                    <a:pt x="27065" y="24507"/>
                  </a:cubicBezTo>
                  <a:lnTo>
                    <a:pt x="26927" y="24507"/>
                  </a:lnTo>
                  <a:cubicBezTo>
                    <a:pt x="26789" y="24507"/>
                    <a:pt x="26512" y="24334"/>
                    <a:pt x="26340" y="24196"/>
                  </a:cubicBezTo>
                  <a:cubicBezTo>
                    <a:pt x="24611" y="22606"/>
                    <a:pt x="22883" y="21050"/>
                    <a:pt x="21017" y="19460"/>
                  </a:cubicBezTo>
                  <a:lnTo>
                    <a:pt x="21017" y="19322"/>
                  </a:lnTo>
                  <a:lnTo>
                    <a:pt x="20464" y="18873"/>
                  </a:lnTo>
                  <a:cubicBezTo>
                    <a:pt x="19427" y="18009"/>
                    <a:pt x="18424" y="17145"/>
                    <a:pt x="17422" y="16280"/>
                  </a:cubicBezTo>
                  <a:cubicBezTo>
                    <a:pt x="16558" y="15416"/>
                    <a:pt x="15555" y="14552"/>
                    <a:pt x="14691" y="13688"/>
                  </a:cubicBezTo>
                  <a:lnTo>
                    <a:pt x="14553" y="13688"/>
                  </a:lnTo>
                  <a:cubicBezTo>
                    <a:pt x="12963" y="11960"/>
                    <a:pt x="11235" y="10370"/>
                    <a:pt x="9506" y="8780"/>
                  </a:cubicBezTo>
                  <a:cubicBezTo>
                    <a:pt x="7502" y="6913"/>
                    <a:pt x="5324" y="5047"/>
                    <a:pt x="3319" y="3042"/>
                  </a:cubicBezTo>
                  <a:lnTo>
                    <a:pt x="3319" y="2904"/>
                  </a:lnTo>
                  <a:lnTo>
                    <a:pt x="2732" y="2454"/>
                  </a:lnTo>
                  <a:lnTo>
                    <a:pt x="2593" y="2316"/>
                  </a:lnTo>
                  <a:cubicBezTo>
                    <a:pt x="1901" y="1624"/>
                    <a:pt x="1083" y="806"/>
                    <a:pt x="139" y="1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8"/>
            <p:cNvSpPr/>
            <p:nvPr/>
          </p:nvSpPr>
          <p:spPr>
            <a:xfrm>
              <a:off x="6113658" y="3250497"/>
              <a:ext cx="23228" cy="29554"/>
            </a:xfrm>
            <a:custGeom>
              <a:avLst/>
              <a:gdLst/>
              <a:ahLst/>
              <a:cxnLst/>
              <a:rect l="l" t="t" r="r" b="b"/>
              <a:pathLst>
                <a:path w="1142" h="1453" extrusionOk="0">
                  <a:moveTo>
                    <a:pt x="1" y="1"/>
                  </a:moveTo>
                  <a:lnTo>
                    <a:pt x="1" y="277"/>
                  </a:lnTo>
                  <a:cubicBezTo>
                    <a:pt x="415" y="727"/>
                    <a:pt x="865" y="1003"/>
                    <a:pt x="1141" y="1452"/>
                  </a:cubicBezTo>
                  <a:cubicBezTo>
                    <a:pt x="865" y="1003"/>
                    <a:pt x="415" y="588"/>
                    <a:pt x="139" y="139"/>
                  </a:cubicBezTo>
                  <a:cubicBezTo>
                    <a:pt x="139" y="1"/>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8"/>
            <p:cNvSpPr/>
            <p:nvPr/>
          </p:nvSpPr>
          <p:spPr>
            <a:xfrm>
              <a:off x="6839905" y="3764581"/>
              <a:ext cx="134997" cy="141871"/>
            </a:xfrm>
            <a:custGeom>
              <a:avLst/>
              <a:gdLst/>
              <a:ahLst/>
              <a:cxnLst/>
              <a:rect l="l" t="t" r="r" b="b"/>
              <a:pathLst>
                <a:path w="6637" h="6975" extrusionOk="0">
                  <a:moveTo>
                    <a:pt x="4279" y="0"/>
                  </a:moveTo>
                  <a:cubicBezTo>
                    <a:pt x="4133" y="0"/>
                    <a:pt x="3941" y="62"/>
                    <a:pt x="3733" y="62"/>
                  </a:cubicBezTo>
                  <a:cubicBezTo>
                    <a:pt x="4321" y="511"/>
                    <a:pt x="4909" y="1064"/>
                    <a:pt x="5323" y="1514"/>
                  </a:cubicBezTo>
                  <a:cubicBezTo>
                    <a:pt x="5462" y="1652"/>
                    <a:pt x="5462" y="1928"/>
                    <a:pt x="5462" y="2101"/>
                  </a:cubicBezTo>
                  <a:cubicBezTo>
                    <a:pt x="5634" y="2101"/>
                    <a:pt x="5634" y="2239"/>
                    <a:pt x="5634" y="2239"/>
                  </a:cubicBezTo>
                  <a:lnTo>
                    <a:pt x="5462" y="2378"/>
                  </a:lnTo>
                  <a:cubicBezTo>
                    <a:pt x="5634" y="2654"/>
                    <a:pt x="5634" y="3104"/>
                    <a:pt x="5323" y="3380"/>
                  </a:cubicBezTo>
                  <a:cubicBezTo>
                    <a:pt x="3457" y="4832"/>
                    <a:pt x="1729" y="5972"/>
                    <a:pt x="0" y="6975"/>
                  </a:cubicBezTo>
                  <a:cubicBezTo>
                    <a:pt x="1003" y="6422"/>
                    <a:pt x="2005" y="5972"/>
                    <a:pt x="2869" y="5385"/>
                  </a:cubicBezTo>
                  <a:cubicBezTo>
                    <a:pt x="4183" y="4521"/>
                    <a:pt x="5323" y="3829"/>
                    <a:pt x="6326" y="2792"/>
                  </a:cubicBezTo>
                  <a:cubicBezTo>
                    <a:pt x="6499" y="2654"/>
                    <a:pt x="6499" y="2516"/>
                    <a:pt x="6637" y="2516"/>
                  </a:cubicBezTo>
                  <a:lnTo>
                    <a:pt x="6637" y="2378"/>
                  </a:lnTo>
                  <a:cubicBezTo>
                    <a:pt x="6637" y="2239"/>
                    <a:pt x="6637" y="2101"/>
                    <a:pt x="6499" y="1928"/>
                  </a:cubicBezTo>
                  <a:cubicBezTo>
                    <a:pt x="6049" y="1237"/>
                    <a:pt x="5323" y="649"/>
                    <a:pt x="4597" y="200"/>
                  </a:cubicBezTo>
                  <a:cubicBezTo>
                    <a:pt x="4597" y="62"/>
                    <a:pt x="4597" y="62"/>
                    <a:pt x="4459" y="62"/>
                  </a:cubicBezTo>
                  <a:cubicBezTo>
                    <a:pt x="4413" y="16"/>
                    <a:pt x="4352" y="0"/>
                    <a:pt x="4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8"/>
            <p:cNvSpPr/>
            <p:nvPr/>
          </p:nvSpPr>
          <p:spPr>
            <a:xfrm>
              <a:off x="6242306" y="3329232"/>
              <a:ext cx="11980" cy="11980"/>
            </a:xfrm>
            <a:custGeom>
              <a:avLst/>
              <a:gdLst/>
              <a:ahLst/>
              <a:cxnLst/>
              <a:rect l="l" t="t" r="r" b="b"/>
              <a:pathLst>
                <a:path w="589" h="589" extrusionOk="0">
                  <a:moveTo>
                    <a:pt x="1" y="1"/>
                  </a:moveTo>
                  <a:cubicBezTo>
                    <a:pt x="277" y="174"/>
                    <a:pt x="450" y="450"/>
                    <a:pt x="589" y="589"/>
                  </a:cubicBezTo>
                  <a:cubicBezTo>
                    <a:pt x="589" y="450"/>
                    <a:pt x="589" y="174"/>
                    <a:pt x="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8"/>
            <p:cNvSpPr/>
            <p:nvPr/>
          </p:nvSpPr>
          <p:spPr>
            <a:xfrm>
              <a:off x="6778744" y="3827695"/>
              <a:ext cx="5634" cy="2827"/>
            </a:xfrm>
            <a:custGeom>
              <a:avLst/>
              <a:gdLst/>
              <a:ahLst/>
              <a:cxnLst/>
              <a:rect l="l" t="t" r="r" b="b"/>
              <a:pathLst>
                <a:path w="277" h="139" extrusionOk="0">
                  <a:moveTo>
                    <a:pt x="0" y="1"/>
                  </a:moveTo>
                  <a:cubicBezTo>
                    <a:pt x="0" y="1"/>
                    <a:pt x="57" y="57"/>
                    <a:pt x="134" y="98"/>
                  </a:cubicBezTo>
                  <a:lnTo>
                    <a:pt x="134" y="98"/>
                  </a:lnTo>
                  <a:cubicBezTo>
                    <a:pt x="110" y="1"/>
                    <a:pt x="0" y="1"/>
                    <a:pt x="0" y="1"/>
                  </a:cubicBezTo>
                  <a:close/>
                  <a:moveTo>
                    <a:pt x="134" y="98"/>
                  </a:moveTo>
                  <a:cubicBezTo>
                    <a:pt x="137" y="110"/>
                    <a:pt x="138" y="124"/>
                    <a:pt x="138" y="139"/>
                  </a:cubicBezTo>
                  <a:lnTo>
                    <a:pt x="277" y="139"/>
                  </a:lnTo>
                  <a:cubicBezTo>
                    <a:pt x="227" y="139"/>
                    <a:pt x="177" y="121"/>
                    <a:pt x="134"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8"/>
            <p:cNvSpPr/>
            <p:nvPr/>
          </p:nvSpPr>
          <p:spPr>
            <a:xfrm>
              <a:off x="6752018" y="3803796"/>
              <a:ext cx="11980" cy="11960"/>
            </a:xfrm>
            <a:custGeom>
              <a:avLst/>
              <a:gdLst/>
              <a:ahLst/>
              <a:cxnLst/>
              <a:rect l="l" t="t" r="r" b="b"/>
              <a:pathLst>
                <a:path w="589" h="588" extrusionOk="0">
                  <a:moveTo>
                    <a:pt x="1" y="0"/>
                  </a:moveTo>
                  <a:cubicBezTo>
                    <a:pt x="139" y="311"/>
                    <a:pt x="450" y="450"/>
                    <a:pt x="588" y="588"/>
                  </a:cubicBezTo>
                  <a:lnTo>
                    <a:pt x="588" y="311"/>
                  </a:lnTo>
                  <a:cubicBezTo>
                    <a:pt x="450" y="173"/>
                    <a:pt x="277"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8"/>
            <p:cNvSpPr/>
            <p:nvPr/>
          </p:nvSpPr>
          <p:spPr>
            <a:xfrm>
              <a:off x="6265514" y="3326425"/>
              <a:ext cx="47128" cy="41494"/>
            </a:xfrm>
            <a:custGeom>
              <a:avLst/>
              <a:gdLst/>
              <a:ahLst/>
              <a:cxnLst/>
              <a:rect l="l" t="t" r="r" b="b"/>
              <a:pathLst>
                <a:path w="2317" h="2040" extrusionOk="0">
                  <a:moveTo>
                    <a:pt x="1729" y="1"/>
                  </a:moveTo>
                  <a:cubicBezTo>
                    <a:pt x="1729" y="1"/>
                    <a:pt x="1591" y="1"/>
                    <a:pt x="1452" y="139"/>
                  </a:cubicBezTo>
                  <a:cubicBezTo>
                    <a:pt x="1038" y="588"/>
                    <a:pt x="450" y="1003"/>
                    <a:pt x="1" y="1452"/>
                  </a:cubicBezTo>
                  <a:lnTo>
                    <a:pt x="588" y="2040"/>
                  </a:lnTo>
                  <a:cubicBezTo>
                    <a:pt x="1176" y="1591"/>
                    <a:pt x="1591" y="1176"/>
                    <a:pt x="2178" y="727"/>
                  </a:cubicBezTo>
                  <a:cubicBezTo>
                    <a:pt x="2316" y="588"/>
                    <a:pt x="2316" y="139"/>
                    <a:pt x="2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8"/>
            <p:cNvSpPr/>
            <p:nvPr/>
          </p:nvSpPr>
          <p:spPr>
            <a:xfrm>
              <a:off x="6230367" y="3311658"/>
              <a:ext cx="6346" cy="9173"/>
            </a:xfrm>
            <a:custGeom>
              <a:avLst/>
              <a:gdLst/>
              <a:ahLst/>
              <a:cxnLst/>
              <a:rect l="l" t="t" r="r" b="b"/>
              <a:pathLst>
                <a:path w="312" h="451" extrusionOk="0">
                  <a:moveTo>
                    <a:pt x="0" y="1"/>
                  </a:moveTo>
                  <a:cubicBezTo>
                    <a:pt x="0" y="174"/>
                    <a:pt x="173" y="312"/>
                    <a:pt x="311" y="450"/>
                  </a:cubicBezTo>
                  <a:lnTo>
                    <a:pt x="311" y="312"/>
                  </a:lnTo>
                  <a:cubicBezTo>
                    <a:pt x="311" y="312"/>
                    <a:pt x="173" y="174"/>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8"/>
            <p:cNvSpPr/>
            <p:nvPr/>
          </p:nvSpPr>
          <p:spPr>
            <a:xfrm>
              <a:off x="6895433" y="3842462"/>
              <a:ext cx="20421" cy="11268"/>
            </a:xfrm>
            <a:custGeom>
              <a:avLst/>
              <a:gdLst/>
              <a:ahLst/>
              <a:cxnLst/>
              <a:rect l="l" t="t" r="r" b="b"/>
              <a:pathLst>
                <a:path w="1004" h="554" extrusionOk="0">
                  <a:moveTo>
                    <a:pt x="1003" y="0"/>
                  </a:moveTo>
                  <a:cubicBezTo>
                    <a:pt x="802" y="101"/>
                    <a:pt x="601" y="274"/>
                    <a:pt x="334" y="415"/>
                  </a:cubicBezTo>
                  <a:lnTo>
                    <a:pt x="334" y="415"/>
                  </a:lnTo>
                  <a:cubicBezTo>
                    <a:pt x="596" y="408"/>
                    <a:pt x="731" y="277"/>
                    <a:pt x="865" y="277"/>
                  </a:cubicBezTo>
                  <a:cubicBezTo>
                    <a:pt x="865" y="277"/>
                    <a:pt x="865" y="139"/>
                    <a:pt x="1003" y="139"/>
                  </a:cubicBezTo>
                  <a:lnTo>
                    <a:pt x="1003" y="0"/>
                  </a:lnTo>
                  <a:close/>
                  <a:moveTo>
                    <a:pt x="334" y="415"/>
                  </a:moveTo>
                  <a:lnTo>
                    <a:pt x="334" y="415"/>
                  </a:lnTo>
                  <a:cubicBezTo>
                    <a:pt x="327" y="415"/>
                    <a:pt x="319" y="415"/>
                    <a:pt x="312" y="415"/>
                  </a:cubicBezTo>
                  <a:cubicBezTo>
                    <a:pt x="312" y="419"/>
                    <a:pt x="312" y="423"/>
                    <a:pt x="312" y="426"/>
                  </a:cubicBezTo>
                  <a:lnTo>
                    <a:pt x="312" y="426"/>
                  </a:lnTo>
                  <a:cubicBezTo>
                    <a:pt x="319" y="423"/>
                    <a:pt x="327" y="419"/>
                    <a:pt x="334" y="415"/>
                  </a:cubicBezTo>
                  <a:close/>
                  <a:moveTo>
                    <a:pt x="312" y="426"/>
                  </a:moveTo>
                  <a:cubicBezTo>
                    <a:pt x="217" y="475"/>
                    <a:pt x="115" y="518"/>
                    <a:pt x="1" y="553"/>
                  </a:cubicBezTo>
                  <a:cubicBezTo>
                    <a:pt x="135" y="553"/>
                    <a:pt x="302" y="553"/>
                    <a:pt x="312"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8"/>
            <p:cNvSpPr/>
            <p:nvPr/>
          </p:nvSpPr>
          <p:spPr>
            <a:xfrm>
              <a:off x="6183972" y="3227289"/>
              <a:ext cx="23208" cy="23228"/>
            </a:xfrm>
            <a:custGeom>
              <a:avLst/>
              <a:gdLst/>
              <a:ahLst/>
              <a:cxnLst/>
              <a:rect l="l" t="t" r="r" b="b"/>
              <a:pathLst>
                <a:path w="1141" h="1142" extrusionOk="0">
                  <a:moveTo>
                    <a:pt x="726" y="1"/>
                  </a:moveTo>
                  <a:cubicBezTo>
                    <a:pt x="553" y="1"/>
                    <a:pt x="415" y="1"/>
                    <a:pt x="415" y="139"/>
                  </a:cubicBezTo>
                  <a:cubicBezTo>
                    <a:pt x="277" y="139"/>
                    <a:pt x="138" y="278"/>
                    <a:pt x="0" y="416"/>
                  </a:cubicBezTo>
                  <a:cubicBezTo>
                    <a:pt x="0" y="554"/>
                    <a:pt x="138" y="554"/>
                    <a:pt x="138" y="692"/>
                  </a:cubicBezTo>
                  <a:cubicBezTo>
                    <a:pt x="277" y="865"/>
                    <a:pt x="277" y="1003"/>
                    <a:pt x="415" y="1142"/>
                  </a:cubicBezTo>
                  <a:cubicBezTo>
                    <a:pt x="553" y="1003"/>
                    <a:pt x="726" y="1003"/>
                    <a:pt x="864" y="865"/>
                  </a:cubicBezTo>
                  <a:cubicBezTo>
                    <a:pt x="1141" y="692"/>
                    <a:pt x="1141" y="416"/>
                    <a:pt x="1002" y="278"/>
                  </a:cubicBezTo>
                  <a:cubicBezTo>
                    <a:pt x="1002" y="139"/>
                    <a:pt x="864"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8"/>
            <p:cNvSpPr/>
            <p:nvPr/>
          </p:nvSpPr>
          <p:spPr>
            <a:xfrm>
              <a:off x="6289413" y="3379165"/>
              <a:ext cx="11268" cy="11960"/>
            </a:xfrm>
            <a:custGeom>
              <a:avLst/>
              <a:gdLst/>
              <a:ahLst/>
              <a:cxnLst/>
              <a:rect l="l" t="t" r="r" b="b"/>
              <a:pathLst>
                <a:path w="554" h="588" extrusionOk="0">
                  <a:moveTo>
                    <a:pt x="1" y="0"/>
                  </a:moveTo>
                  <a:cubicBezTo>
                    <a:pt x="139" y="311"/>
                    <a:pt x="277" y="449"/>
                    <a:pt x="554" y="588"/>
                  </a:cubicBezTo>
                  <a:lnTo>
                    <a:pt x="554" y="449"/>
                  </a:lnTo>
                  <a:lnTo>
                    <a:pt x="554" y="138"/>
                  </a:lnTo>
                  <a:cubicBezTo>
                    <a:pt x="416" y="0"/>
                    <a:pt x="41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8"/>
            <p:cNvSpPr/>
            <p:nvPr/>
          </p:nvSpPr>
          <p:spPr>
            <a:xfrm>
              <a:off x="6605796" y="3637174"/>
              <a:ext cx="28842" cy="26035"/>
            </a:xfrm>
            <a:custGeom>
              <a:avLst/>
              <a:gdLst/>
              <a:ahLst/>
              <a:cxnLst/>
              <a:rect l="l" t="t" r="r" b="b"/>
              <a:pathLst>
                <a:path w="1418" h="1280" extrusionOk="0">
                  <a:moveTo>
                    <a:pt x="864" y="0"/>
                  </a:moveTo>
                  <a:cubicBezTo>
                    <a:pt x="864" y="0"/>
                    <a:pt x="726" y="0"/>
                    <a:pt x="553" y="139"/>
                  </a:cubicBezTo>
                  <a:cubicBezTo>
                    <a:pt x="415" y="277"/>
                    <a:pt x="277" y="415"/>
                    <a:pt x="138" y="588"/>
                  </a:cubicBezTo>
                  <a:cubicBezTo>
                    <a:pt x="0" y="588"/>
                    <a:pt x="0" y="726"/>
                    <a:pt x="0" y="726"/>
                  </a:cubicBezTo>
                  <a:lnTo>
                    <a:pt x="553" y="1279"/>
                  </a:lnTo>
                  <a:cubicBezTo>
                    <a:pt x="864" y="1141"/>
                    <a:pt x="1003" y="865"/>
                    <a:pt x="1279" y="726"/>
                  </a:cubicBezTo>
                  <a:cubicBezTo>
                    <a:pt x="1279" y="726"/>
                    <a:pt x="1417" y="588"/>
                    <a:pt x="1417" y="415"/>
                  </a:cubicBezTo>
                  <a:cubicBezTo>
                    <a:pt x="1417" y="277"/>
                    <a:pt x="1279" y="139"/>
                    <a:pt x="1279" y="139"/>
                  </a:cubicBezTo>
                  <a:cubicBezTo>
                    <a:pt x="1141" y="0"/>
                    <a:pt x="1003" y="0"/>
                    <a:pt x="1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8"/>
            <p:cNvSpPr/>
            <p:nvPr/>
          </p:nvSpPr>
          <p:spPr>
            <a:xfrm>
              <a:off x="6304179" y="3391105"/>
              <a:ext cx="17594" cy="17594"/>
            </a:xfrm>
            <a:custGeom>
              <a:avLst/>
              <a:gdLst/>
              <a:ahLst/>
              <a:cxnLst/>
              <a:rect l="l" t="t" r="r" b="b"/>
              <a:pathLst>
                <a:path w="865" h="865" extrusionOk="0">
                  <a:moveTo>
                    <a:pt x="277" y="1"/>
                  </a:moveTo>
                  <a:cubicBezTo>
                    <a:pt x="139" y="139"/>
                    <a:pt x="1" y="139"/>
                    <a:pt x="1" y="277"/>
                  </a:cubicBezTo>
                  <a:cubicBezTo>
                    <a:pt x="139" y="415"/>
                    <a:pt x="415" y="588"/>
                    <a:pt x="554" y="865"/>
                  </a:cubicBezTo>
                  <a:lnTo>
                    <a:pt x="692" y="727"/>
                  </a:lnTo>
                  <a:cubicBezTo>
                    <a:pt x="865" y="727"/>
                    <a:pt x="865" y="588"/>
                    <a:pt x="865" y="415"/>
                  </a:cubicBezTo>
                  <a:lnTo>
                    <a:pt x="865" y="139"/>
                  </a:lnTo>
                  <a:cubicBezTo>
                    <a:pt x="692" y="1"/>
                    <a:pt x="692"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8"/>
            <p:cNvSpPr/>
            <p:nvPr/>
          </p:nvSpPr>
          <p:spPr>
            <a:xfrm>
              <a:off x="6708430" y="3727868"/>
              <a:ext cx="49243" cy="44301"/>
            </a:xfrm>
            <a:custGeom>
              <a:avLst/>
              <a:gdLst/>
              <a:ahLst/>
              <a:cxnLst/>
              <a:rect l="l" t="t" r="r" b="b"/>
              <a:pathLst>
                <a:path w="2421" h="2178" extrusionOk="0">
                  <a:moveTo>
                    <a:pt x="1867" y="0"/>
                  </a:moveTo>
                  <a:cubicBezTo>
                    <a:pt x="1867" y="0"/>
                    <a:pt x="1729" y="139"/>
                    <a:pt x="1556" y="139"/>
                  </a:cubicBezTo>
                  <a:cubicBezTo>
                    <a:pt x="1418" y="450"/>
                    <a:pt x="1141" y="588"/>
                    <a:pt x="865" y="864"/>
                  </a:cubicBezTo>
                  <a:cubicBezTo>
                    <a:pt x="554" y="1003"/>
                    <a:pt x="277" y="1314"/>
                    <a:pt x="1" y="1590"/>
                  </a:cubicBezTo>
                  <a:cubicBezTo>
                    <a:pt x="139" y="1729"/>
                    <a:pt x="277" y="2005"/>
                    <a:pt x="554" y="2178"/>
                  </a:cubicBezTo>
                  <a:cubicBezTo>
                    <a:pt x="1141" y="1729"/>
                    <a:pt x="1729" y="1314"/>
                    <a:pt x="2282" y="726"/>
                  </a:cubicBezTo>
                  <a:cubicBezTo>
                    <a:pt x="2420" y="588"/>
                    <a:pt x="2420" y="277"/>
                    <a:pt x="2144" y="139"/>
                  </a:cubicBezTo>
                  <a:cubicBezTo>
                    <a:pt x="2144" y="139"/>
                    <a:pt x="2005" y="0"/>
                    <a:pt x="1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8"/>
            <p:cNvSpPr/>
            <p:nvPr/>
          </p:nvSpPr>
          <p:spPr>
            <a:xfrm>
              <a:off x="6485568" y="3534519"/>
              <a:ext cx="37995" cy="29554"/>
            </a:xfrm>
            <a:custGeom>
              <a:avLst/>
              <a:gdLst/>
              <a:ahLst/>
              <a:cxnLst/>
              <a:rect l="l" t="t" r="r" b="b"/>
              <a:pathLst>
                <a:path w="1868" h="1453" extrusionOk="0">
                  <a:moveTo>
                    <a:pt x="1141" y="1"/>
                  </a:moveTo>
                  <a:cubicBezTo>
                    <a:pt x="865" y="277"/>
                    <a:pt x="415" y="589"/>
                    <a:pt x="1" y="865"/>
                  </a:cubicBezTo>
                  <a:cubicBezTo>
                    <a:pt x="277" y="1142"/>
                    <a:pt x="588" y="1314"/>
                    <a:pt x="726" y="1453"/>
                  </a:cubicBezTo>
                  <a:cubicBezTo>
                    <a:pt x="1003" y="1314"/>
                    <a:pt x="1452" y="1003"/>
                    <a:pt x="1729" y="865"/>
                  </a:cubicBezTo>
                  <a:cubicBezTo>
                    <a:pt x="1729" y="727"/>
                    <a:pt x="1867" y="589"/>
                    <a:pt x="1867" y="589"/>
                  </a:cubicBezTo>
                  <a:lnTo>
                    <a:pt x="1867" y="139"/>
                  </a:lnTo>
                  <a:cubicBezTo>
                    <a:pt x="1729" y="139"/>
                    <a:pt x="1729"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8"/>
            <p:cNvSpPr/>
            <p:nvPr/>
          </p:nvSpPr>
          <p:spPr>
            <a:xfrm>
              <a:off x="6327387" y="3414312"/>
              <a:ext cx="17594" cy="17594"/>
            </a:xfrm>
            <a:custGeom>
              <a:avLst/>
              <a:gdLst/>
              <a:ahLst/>
              <a:cxnLst/>
              <a:rect l="l" t="t" r="r" b="b"/>
              <a:pathLst>
                <a:path w="865" h="865" extrusionOk="0">
                  <a:moveTo>
                    <a:pt x="277" y="0"/>
                  </a:moveTo>
                  <a:cubicBezTo>
                    <a:pt x="139" y="139"/>
                    <a:pt x="139" y="139"/>
                    <a:pt x="0" y="311"/>
                  </a:cubicBezTo>
                  <a:cubicBezTo>
                    <a:pt x="139" y="450"/>
                    <a:pt x="415" y="588"/>
                    <a:pt x="726" y="864"/>
                  </a:cubicBezTo>
                  <a:cubicBezTo>
                    <a:pt x="864" y="726"/>
                    <a:pt x="864" y="588"/>
                    <a:pt x="864" y="588"/>
                  </a:cubicBezTo>
                  <a:lnTo>
                    <a:pt x="864" y="139"/>
                  </a:lnTo>
                  <a:cubicBezTo>
                    <a:pt x="726" y="0"/>
                    <a:pt x="588"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8"/>
            <p:cNvSpPr/>
            <p:nvPr/>
          </p:nvSpPr>
          <p:spPr>
            <a:xfrm>
              <a:off x="6347767" y="3438211"/>
              <a:ext cx="14787" cy="11268"/>
            </a:xfrm>
            <a:custGeom>
              <a:avLst/>
              <a:gdLst/>
              <a:ahLst/>
              <a:cxnLst/>
              <a:rect l="l" t="t" r="r" b="b"/>
              <a:pathLst>
                <a:path w="727" h="554" extrusionOk="0">
                  <a:moveTo>
                    <a:pt x="1" y="1"/>
                  </a:moveTo>
                  <a:cubicBezTo>
                    <a:pt x="277" y="277"/>
                    <a:pt x="450" y="415"/>
                    <a:pt x="727" y="554"/>
                  </a:cubicBezTo>
                  <a:lnTo>
                    <a:pt x="727" y="415"/>
                  </a:lnTo>
                  <a:cubicBezTo>
                    <a:pt x="727" y="277"/>
                    <a:pt x="727" y="139"/>
                    <a:pt x="588" y="139"/>
                  </a:cubicBezTo>
                  <a:cubicBezTo>
                    <a:pt x="588" y="1"/>
                    <a:pt x="450"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8"/>
            <p:cNvSpPr/>
            <p:nvPr/>
          </p:nvSpPr>
          <p:spPr>
            <a:xfrm>
              <a:off x="6370975" y="3434693"/>
              <a:ext cx="44301" cy="35168"/>
            </a:xfrm>
            <a:custGeom>
              <a:avLst/>
              <a:gdLst/>
              <a:ahLst/>
              <a:cxnLst/>
              <a:rect l="l" t="t" r="r" b="b"/>
              <a:pathLst>
                <a:path w="2178" h="1729" extrusionOk="0">
                  <a:moveTo>
                    <a:pt x="1729" y="1"/>
                  </a:moveTo>
                  <a:cubicBezTo>
                    <a:pt x="1590" y="1"/>
                    <a:pt x="1590" y="1"/>
                    <a:pt x="1452" y="174"/>
                  </a:cubicBezTo>
                  <a:cubicBezTo>
                    <a:pt x="1037" y="450"/>
                    <a:pt x="588" y="865"/>
                    <a:pt x="0" y="1314"/>
                  </a:cubicBezTo>
                  <a:cubicBezTo>
                    <a:pt x="311" y="1452"/>
                    <a:pt x="588" y="1591"/>
                    <a:pt x="726" y="1729"/>
                  </a:cubicBezTo>
                  <a:cubicBezTo>
                    <a:pt x="1176" y="1452"/>
                    <a:pt x="1590" y="1176"/>
                    <a:pt x="1901" y="865"/>
                  </a:cubicBezTo>
                  <a:cubicBezTo>
                    <a:pt x="2040" y="727"/>
                    <a:pt x="2178" y="727"/>
                    <a:pt x="2178" y="588"/>
                  </a:cubicBezTo>
                  <a:cubicBezTo>
                    <a:pt x="2178" y="450"/>
                    <a:pt x="2178" y="312"/>
                    <a:pt x="2040" y="312"/>
                  </a:cubicBezTo>
                  <a:cubicBezTo>
                    <a:pt x="2040" y="174"/>
                    <a:pt x="1901"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8"/>
            <p:cNvSpPr/>
            <p:nvPr/>
          </p:nvSpPr>
          <p:spPr>
            <a:xfrm>
              <a:off x="6825139" y="3838943"/>
              <a:ext cx="37975" cy="17594"/>
            </a:xfrm>
            <a:custGeom>
              <a:avLst/>
              <a:gdLst/>
              <a:ahLst/>
              <a:cxnLst/>
              <a:rect l="l" t="t" r="r" b="b"/>
              <a:pathLst>
                <a:path w="1867" h="865" extrusionOk="0">
                  <a:moveTo>
                    <a:pt x="1176" y="1"/>
                  </a:moveTo>
                  <a:cubicBezTo>
                    <a:pt x="726" y="312"/>
                    <a:pt x="312" y="450"/>
                    <a:pt x="0" y="726"/>
                  </a:cubicBezTo>
                  <a:lnTo>
                    <a:pt x="139" y="726"/>
                  </a:lnTo>
                  <a:cubicBezTo>
                    <a:pt x="588" y="865"/>
                    <a:pt x="1003" y="865"/>
                    <a:pt x="1452" y="865"/>
                  </a:cubicBezTo>
                  <a:cubicBezTo>
                    <a:pt x="1590" y="865"/>
                    <a:pt x="1729" y="726"/>
                    <a:pt x="1729" y="726"/>
                  </a:cubicBezTo>
                  <a:cubicBezTo>
                    <a:pt x="1729" y="588"/>
                    <a:pt x="1867" y="450"/>
                    <a:pt x="1729" y="312"/>
                  </a:cubicBezTo>
                  <a:cubicBezTo>
                    <a:pt x="1729" y="173"/>
                    <a:pt x="1590" y="173"/>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8"/>
            <p:cNvSpPr/>
            <p:nvPr/>
          </p:nvSpPr>
          <p:spPr>
            <a:xfrm>
              <a:off x="6110851" y="3135903"/>
              <a:ext cx="866891" cy="632777"/>
            </a:xfrm>
            <a:custGeom>
              <a:avLst/>
              <a:gdLst/>
              <a:ahLst/>
              <a:cxnLst/>
              <a:rect l="l" t="t" r="r" b="b"/>
              <a:pathLst>
                <a:path w="42620" h="31110" extrusionOk="0">
                  <a:moveTo>
                    <a:pt x="40441" y="11822"/>
                  </a:moveTo>
                  <a:lnTo>
                    <a:pt x="40441" y="11960"/>
                  </a:lnTo>
                  <a:cubicBezTo>
                    <a:pt x="40306" y="11960"/>
                    <a:pt x="40303" y="12092"/>
                    <a:pt x="40174" y="12098"/>
                  </a:cubicBezTo>
                  <a:lnTo>
                    <a:pt x="40174" y="12098"/>
                  </a:lnTo>
                  <a:cubicBezTo>
                    <a:pt x="40263" y="12000"/>
                    <a:pt x="40352" y="11911"/>
                    <a:pt x="40441" y="11822"/>
                  </a:cubicBezTo>
                  <a:close/>
                  <a:moveTo>
                    <a:pt x="22468" y="1"/>
                  </a:moveTo>
                  <a:cubicBezTo>
                    <a:pt x="20290" y="173"/>
                    <a:pt x="18147" y="726"/>
                    <a:pt x="16108" y="1591"/>
                  </a:cubicBezTo>
                  <a:cubicBezTo>
                    <a:pt x="14518" y="2316"/>
                    <a:pt x="12962" y="3319"/>
                    <a:pt x="11510" y="4632"/>
                  </a:cubicBezTo>
                  <a:cubicBezTo>
                    <a:pt x="10197" y="3181"/>
                    <a:pt x="9056" y="2178"/>
                    <a:pt x="7916" y="1176"/>
                  </a:cubicBezTo>
                  <a:cubicBezTo>
                    <a:pt x="7777" y="1037"/>
                    <a:pt x="7605" y="1037"/>
                    <a:pt x="7328" y="1037"/>
                  </a:cubicBezTo>
                  <a:lnTo>
                    <a:pt x="6740" y="1037"/>
                  </a:lnTo>
                  <a:cubicBezTo>
                    <a:pt x="6740" y="1037"/>
                    <a:pt x="6602" y="1037"/>
                    <a:pt x="6464" y="1176"/>
                  </a:cubicBezTo>
                  <a:cubicBezTo>
                    <a:pt x="5876" y="1452"/>
                    <a:pt x="5185" y="1729"/>
                    <a:pt x="4597" y="2040"/>
                  </a:cubicBezTo>
                  <a:lnTo>
                    <a:pt x="4459" y="2178"/>
                  </a:lnTo>
                  <a:cubicBezTo>
                    <a:pt x="3146" y="2766"/>
                    <a:pt x="1729" y="3457"/>
                    <a:pt x="415" y="4321"/>
                  </a:cubicBezTo>
                  <a:cubicBezTo>
                    <a:pt x="277" y="4494"/>
                    <a:pt x="139" y="4632"/>
                    <a:pt x="139" y="4771"/>
                  </a:cubicBezTo>
                  <a:cubicBezTo>
                    <a:pt x="0" y="5047"/>
                    <a:pt x="0" y="5358"/>
                    <a:pt x="139" y="5635"/>
                  </a:cubicBezTo>
                  <a:cubicBezTo>
                    <a:pt x="277" y="5047"/>
                    <a:pt x="692" y="4632"/>
                    <a:pt x="1141" y="4321"/>
                  </a:cubicBezTo>
                  <a:cubicBezTo>
                    <a:pt x="1417" y="4183"/>
                    <a:pt x="1729" y="4183"/>
                    <a:pt x="2005" y="4183"/>
                  </a:cubicBezTo>
                  <a:cubicBezTo>
                    <a:pt x="2731" y="3768"/>
                    <a:pt x="3457" y="3319"/>
                    <a:pt x="4148" y="2904"/>
                  </a:cubicBezTo>
                  <a:cubicBezTo>
                    <a:pt x="5012" y="2316"/>
                    <a:pt x="5876" y="1902"/>
                    <a:pt x="6913" y="1591"/>
                  </a:cubicBezTo>
                  <a:lnTo>
                    <a:pt x="7466" y="1591"/>
                  </a:lnTo>
                  <a:cubicBezTo>
                    <a:pt x="8469" y="2455"/>
                    <a:pt x="9644" y="3181"/>
                    <a:pt x="10646" y="4183"/>
                  </a:cubicBezTo>
                  <a:cubicBezTo>
                    <a:pt x="10785" y="4321"/>
                    <a:pt x="11061" y="4632"/>
                    <a:pt x="11234" y="4771"/>
                  </a:cubicBezTo>
                  <a:cubicBezTo>
                    <a:pt x="11315" y="4933"/>
                    <a:pt x="11443" y="5000"/>
                    <a:pt x="11564" y="5000"/>
                  </a:cubicBezTo>
                  <a:cubicBezTo>
                    <a:pt x="11649" y="5000"/>
                    <a:pt x="11730" y="4966"/>
                    <a:pt x="11787" y="4909"/>
                  </a:cubicBezTo>
                  <a:lnTo>
                    <a:pt x="11925" y="4909"/>
                  </a:lnTo>
                  <a:cubicBezTo>
                    <a:pt x="11925" y="4771"/>
                    <a:pt x="12098" y="4771"/>
                    <a:pt x="12098" y="4771"/>
                  </a:cubicBezTo>
                  <a:cubicBezTo>
                    <a:pt x="12236" y="4494"/>
                    <a:pt x="12513" y="4321"/>
                    <a:pt x="12651" y="4045"/>
                  </a:cubicBezTo>
                  <a:cubicBezTo>
                    <a:pt x="12962" y="4632"/>
                    <a:pt x="13239" y="5047"/>
                    <a:pt x="13515" y="5635"/>
                  </a:cubicBezTo>
                  <a:cubicBezTo>
                    <a:pt x="13515" y="5732"/>
                    <a:pt x="13671" y="5830"/>
                    <a:pt x="13860" y="5830"/>
                  </a:cubicBezTo>
                  <a:cubicBezTo>
                    <a:pt x="13938" y="5830"/>
                    <a:pt x="14022" y="5813"/>
                    <a:pt x="14103" y="5773"/>
                  </a:cubicBezTo>
                  <a:cubicBezTo>
                    <a:pt x="14241" y="5635"/>
                    <a:pt x="14379" y="5358"/>
                    <a:pt x="14241" y="5185"/>
                  </a:cubicBezTo>
                  <a:cubicBezTo>
                    <a:pt x="13965" y="4632"/>
                    <a:pt x="13654" y="4045"/>
                    <a:pt x="13377" y="3457"/>
                  </a:cubicBezTo>
                  <a:cubicBezTo>
                    <a:pt x="13515" y="3457"/>
                    <a:pt x="13515" y="3319"/>
                    <a:pt x="13654" y="3319"/>
                  </a:cubicBezTo>
                  <a:lnTo>
                    <a:pt x="13826" y="3181"/>
                  </a:lnTo>
                  <a:lnTo>
                    <a:pt x="13826" y="3319"/>
                  </a:lnTo>
                  <a:cubicBezTo>
                    <a:pt x="13965" y="3457"/>
                    <a:pt x="14103" y="3768"/>
                    <a:pt x="14241" y="3906"/>
                  </a:cubicBezTo>
                  <a:cubicBezTo>
                    <a:pt x="14241" y="4045"/>
                    <a:pt x="14379" y="4045"/>
                    <a:pt x="14518" y="4183"/>
                  </a:cubicBezTo>
                  <a:cubicBezTo>
                    <a:pt x="14690" y="4183"/>
                    <a:pt x="14829" y="4183"/>
                    <a:pt x="14829" y="4045"/>
                  </a:cubicBezTo>
                  <a:cubicBezTo>
                    <a:pt x="14967" y="4045"/>
                    <a:pt x="14967" y="3906"/>
                    <a:pt x="15105" y="3768"/>
                  </a:cubicBezTo>
                  <a:cubicBezTo>
                    <a:pt x="15105" y="3768"/>
                    <a:pt x="15105" y="3630"/>
                    <a:pt x="14967" y="3457"/>
                  </a:cubicBezTo>
                  <a:cubicBezTo>
                    <a:pt x="14967" y="3181"/>
                    <a:pt x="14690" y="3042"/>
                    <a:pt x="14518" y="2766"/>
                  </a:cubicBezTo>
                  <a:cubicBezTo>
                    <a:pt x="14690" y="2593"/>
                    <a:pt x="14829" y="2593"/>
                    <a:pt x="14967" y="2455"/>
                  </a:cubicBezTo>
                  <a:lnTo>
                    <a:pt x="14967" y="2593"/>
                  </a:lnTo>
                  <a:cubicBezTo>
                    <a:pt x="15244" y="2904"/>
                    <a:pt x="15555" y="3181"/>
                    <a:pt x="15693" y="3630"/>
                  </a:cubicBezTo>
                  <a:cubicBezTo>
                    <a:pt x="15831" y="3630"/>
                    <a:pt x="15831" y="3768"/>
                    <a:pt x="15969" y="3768"/>
                  </a:cubicBezTo>
                  <a:lnTo>
                    <a:pt x="16246" y="3768"/>
                  </a:lnTo>
                  <a:cubicBezTo>
                    <a:pt x="16557" y="3630"/>
                    <a:pt x="16557" y="3319"/>
                    <a:pt x="16419" y="3181"/>
                  </a:cubicBezTo>
                  <a:cubicBezTo>
                    <a:pt x="16246" y="2766"/>
                    <a:pt x="15969" y="2455"/>
                    <a:pt x="15831" y="2178"/>
                  </a:cubicBezTo>
                  <a:cubicBezTo>
                    <a:pt x="15969" y="2040"/>
                    <a:pt x="16108" y="2040"/>
                    <a:pt x="16246" y="1902"/>
                  </a:cubicBezTo>
                  <a:cubicBezTo>
                    <a:pt x="16246" y="1902"/>
                    <a:pt x="16246" y="2040"/>
                    <a:pt x="16419" y="2040"/>
                  </a:cubicBezTo>
                  <a:cubicBezTo>
                    <a:pt x="16419" y="2178"/>
                    <a:pt x="16557" y="2455"/>
                    <a:pt x="16695" y="2593"/>
                  </a:cubicBezTo>
                  <a:cubicBezTo>
                    <a:pt x="16695" y="2766"/>
                    <a:pt x="16834" y="2766"/>
                    <a:pt x="16834" y="2766"/>
                  </a:cubicBezTo>
                  <a:cubicBezTo>
                    <a:pt x="16903" y="2835"/>
                    <a:pt x="16972" y="2869"/>
                    <a:pt x="17045" y="2869"/>
                  </a:cubicBezTo>
                  <a:cubicBezTo>
                    <a:pt x="17119" y="2869"/>
                    <a:pt x="17196" y="2835"/>
                    <a:pt x="17283" y="2766"/>
                  </a:cubicBezTo>
                  <a:cubicBezTo>
                    <a:pt x="17283" y="2766"/>
                    <a:pt x="17421" y="2593"/>
                    <a:pt x="17421" y="2455"/>
                  </a:cubicBezTo>
                  <a:lnTo>
                    <a:pt x="17421" y="2178"/>
                  </a:lnTo>
                  <a:cubicBezTo>
                    <a:pt x="17283" y="2040"/>
                    <a:pt x="17283" y="1729"/>
                    <a:pt x="17110" y="1591"/>
                  </a:cubicBezTo>
                  <a:cubicBezTo>
                    <a:pt x="17421" y="1452"/>
                    <a:pt x="17559" y="1452"/>
                    <a:pt x="17836" y="1314"/>
                  </a:cubicBezTo>
                  <a:cubicBezTo>
                    <a:pt x="17974" y="2178"/>
                    <a:pt x="17974" y="3042"/>
                    <a:pt x="18285" y="3768"/>
                  </a:cubicBezTo>
                  <a:cubicBezTo>
                    <a:pt x="18285" y="4045"/>
                    <a:pt x="18562" y="4183"/>
                    <a:pt x="18700" y="4183"/>
                  </a:cubicBezTo>
                  <a:cubicBezTo>
                    <a:pt x="19011" y="4045"/>
                    <a:pt x="19149" y="3768"/>
                    <a:pt x="19011" y="3630"/>
                  </a:cubicBezTo>
                  <a:cubicBezTo>
                    <a:pt x="19011" y="3042"/>
                    <a:pt x="18838" y="2593"/>
                    <a:pt x="18838" y="2178"/>
                  </a:cubicBezTo>
                  <a:cubicBezTo>
                    <a:pt x="18700" y="1729"/>
                    <a:pt x="18700" y="1452"/>
                    <a:pt x="18700" y="1176"/>
                  </a:cubicBezTo>
                  <a:cubicBezTo>
                    <a:pt x="18838" y="1037"/>
                    <a:pt x="19011" y="1037"/>
                    <a:pt x="19288" y="1037"/>
                  </a:cubicBezTo>
                  <a:cubicBezTo>
                    <a:pt x="19288" y="1037"/>
                    <a:pt x="19426" y="865"/>
                    <a:pt x="19564" y="865"/>
                  </a:cubicBezTo>
                  <a:lnTo>
                    <a:pt x="19564" y="1037"/>
                  </a:lnTo>
                  <a:cubicBezTo>
                    <a:pt x="19564" y="1314"/>
                    <a:pt x="19702" y="1591"/>
                    <a:pt x="19702" y="1902"/>
                  </a:cubicBezTo>
                  <a:cubicBezTo>
                    <a:pt x="19702" y="2040"/>
                    <a:pt x="19875" y="2178"/>
                    <a:pt x="19875" y="2178"/>
                  </a:cubicBezTo>
                  <a:cubicBezTo>
                    <a:pt x="20014" y="2316"/>
                    <a:pt x="20152" y="2316"/>
                    <a:pt x="20290" y="2316"/>
                  </a:cubicBezTo>
                  <a:cubicBezTo>
                    <a:pt x="20290" y="2178"/>
                    <a:pt x="20428" y="2178"/>
                    <a:pt x="20567" y="2040"/>
                  </a:cubicBezTo>
                  <a:lnTo>
                    <a:pt x="20567" y="1729"/>
                  </a:lnTo>
                  <a:cubicBezTo>
                    <a:pt x="20567" y="1591"/>
                    <a:pt x="20567" y="1452"/>
                    <a:pt x="20428" y="1452"/>
                  </a:cubicBezTo>
                  <a:lnTo>
                    <a:pt x="20428" y="1037"/>
                  </a:lnTo>
                  <a:lnTo>
                    <a:pt x="20428" y="726"/>
                  </a:lnTo>
                  <a:lnTo>
                    <a:pt x="20739" y="726"/>
                  </a:lnTo>
                  <a:lnTo>
                    <a:pt x="20739" y="1314"/>
                  </a:lnTo>
                  <a:cubicBezTo>
                    <a:pt x="20739" y="1591"/>
                    <a:pt x="20878" y="1729"/>
                    <a:pt x="21154" y="1729"/>
                  </a:cubicBezTo>
                  <a:cubicBezTo>
                    <a:pt x="21431" y="1729"/>
                    <a:pt x="21603" y="1591"/>
                    <a:pt x="21603" y="1314"/>
                  </a:cubicBezTo>
                  <a:lnTo>
                    <a:pt x="21603" y="588"/>
                  </a:lnTo>
                  <a:lnTo>
                    <a:pt x="22157" y="588"/>
                  </a:lnTo>
                  <a:lnTo>
                    <a:pt x="22157" y="1037"/>
                  </a:lnTo>
                  <a:cubicBezTo>
                    <a:pt x="22157" y="1176"/>
                    <a:pt x="22295" y="1452"/>
                    <a:pt x="22606" y="1452"/>
                  </a:cubicBezTo>
                  <a:cubicBezTo>
                    <a:pt x="22882" y="1452"/>
                    <a:pt x="23021" y="1176"/>
                    <a:pt x="23021" y="1037"/>
                  </a:cubicBezTo>
                  <a:lnTo>
                    <a:pt x="23021" y="450"/>
                  </a:lnTo>
                  <a:lnTo>
                    <a:pt x="23332" y="450"/>
                  </a:lnTo>
                  <a:lnTo>
                    <a:pt x="23332" y="588"/>
                  </a:lnTo>
                  <a:lnTo>
                    <a:pt x="23332" y="1176"/>
                  </a:lnTo>
                  <a:cubicBezTo>
                    <a:pt x="23332" y="1452"/>
                    <a:pt x="23470" y="1591"/>
                    <a:pt x="23747" y="1591"/>
                  </a:cubicBezTo>
                  <a:cubicBezTo>
                    <a:pt x="24023" y="1591"/>
                    <a:pt x="24196" y="1452"/>
                    <a:pt x="24196" y="1176"/>
                  </a:cubicBezTo>
                  <a:lnTo>
                    <a:pt x="24196" y="588"/>
                  </a:lnTo>
                  <a:cubicBezTo>
                    <a:pt x="24749" y="588"/>
                    <a:pt x="25198" y="588"/>
                    <a:pt x="25613" y="726"/>
                  </a:cubicBezTo>
                  <a:cubicBezTo>
                    <a:pt x="25337" y="1452"/>
                    <a:pt x="25198" y="2316"/>
                    <a:pt x="25060" y="3181"/>
                  </a:cubicBezTo>
                  <a:cubicBezTo>
                    <a:pt x="24887" y="3319"/>
                    <a:pt x="25060" y="3630"/>
                    <a:pt x="25337" y="3630"/>
                  </a:cubicBezTo>
                  <a:cubicBezTo>
                    <a:pt x="25373" y="3666"/>
                    <a:pt x="25419" y="3683"/>
                    <a:pt x="25467" y="3683"/>
                  </a:cubicBezTo>
                  <a:cubicBezTo>
                    <a:pt x="25601" y="3683"/>
                    <a:pt x="25751" y="3548"/>
                    <a:pt x="25751" y="3319"/>
                  </a:cubicBezTo>
                  <a:cubicBezTo>
                    <a:pt x="26062" y="2455"/>
                    <a:pt x="26201" y="1729"/>
                    <a:pt x="26477" y="865"/>
                  </a:cubicBezTo>
                  <a:cubicBezTo>
                    <a:pt x="26788" y="865"/>
                    <a:pt x="27065" y="1037"/>
                    <a:pt x="27341" y="1037"/>
                  </a:cubicBezTo>
                  <a:cubicBezTo>
                    <a:pt x="27341" y="1314"/>
                    <a:pt x="27203" y="1591"/>
                    <a:pt x="27203" y="1729"/>
                  </a:cubicBezTo>
                  <a:cubicBezTo>
                    <a:pt x="27065" y="2040"/>
                    <a:pt x="27203" y="2316"/>
                    <a:pt x="27480" y="2316"/>
                  </a:cubicBezTo>
                  <a:cubicBezTo>
                    <a:pt x="27652" y="2316"/>
                    <a:pt x="27929" y="2178"/>
                    <a:pt x="27929" y="2040"/>
                  </a:cubicBezTo>
                  <a:cubicBezTo>
                    <a:pt x="28067" y="1729"/>
                    <a:pt x="28067" y="1591"/>
                    <a:pt x="28205" y="1314"/>
                  </a:cubicBezTo>
                  <a:cubicBezTo>
                    <a:pt x="28344" y="1314"/>
                    <a:pt x="28517" y="1452"/>
                    <a:pt x="28655" y="1452"/>
                  </a:cubicBezTo>
                  <a:cubicBezTo>
                    <a:pt x="28517" y="1729"/>
                    <a:pt x="28344" y="1902"/>
                    <a:pt x="28344" y="2178"/>
                  </a:cubicBezTo>
                  <a:cubicBezTo>
                    <a:pt x="28205" y="2455"/>
                    <a:pt x="28205" y="2593"/>
                    <a:pt x="28517" y="2766"/>
                  </a:cubicBezTo>
                  <a:cubicBezTo>
                    <a:pt x="28572" y="2821"/>
                    <a:pt x="28649" y="2854"/>
                    <a:pt x="28731" y="2854"/>
                  </a:cubicBezTo>
                  <a:cubicBezTo>
                    <a:pt x="28854" y="2854"/>
                    <a:pt x="28987" y="2780"/>
                    <a:pt x="29070" y="2593"/>
                  </a:cubicBezTo>
                  <a:cubicBezTo>
                    <a:pt x="29208" y="2316"/>
                    <a:pt x="29381" y="2040"/>
                    <a:pt x="29519" y="1729"/>
                  </a:cubicBezTo>
                  <a:cubicBezTo>
                    <a:pt x="29519" y="1729"/>
                    <a:pt x="29657" y="1902"/>
                    <a:pt x="29795" y="1902"/>
                  </a:cubicBezTo>
                  <a:lnTo>
                    <a:pt x="29657" y="1902"/>
                  </a:lnTo>
                  <a:cubicBezTo>
                    <a:pt x="29657" y="2040"/>
                    <a:pt x="29519" y="2178"/>
                    <a:pt x="29519" y="2316"/>
                  </a:cubicBezTo>
                  <a:cubicBezTo>
                    <a:pt x="29519" y="2455"/>
                    <a:pt x="29381" y="2593"/>
                    <a:pt x="29519" y="2766"/>
                  </a:cubicBezTo>
                  <a:cubicBezTo>
                    <a:pt x="29519" y="2766"/>
                    <a:pt x="29519" y="2904"/>
                    <a:pt x="29657" y="2904"/>
                  </a:cubicBezTo>
                  <a:cubicBezTo>
                    <a:pt x="29795" y="3042"/>
                    <a:pt x="29934" y="3042"/>
                    <a:pt x="29934" y="3042"/>
                  </a:cubicBezTo>
                  <a:cubicBezTo>
                    <a:pt x="30071" y="3042"/>
                    <a:pt x="30072" y="2906"/>
                    <a:pt x="30242" y="2904"/>
                  </a:cubicBezTo>
                  <a:lnTo>
                    <a:pt x="30242" y="2904"/>
                  </a:lnTo>
                  <a:cubicBezTo>
                    <a:pt x="30072" y="2906"/>
                    <a:pt x="30072" y="3042"/>
                    <a:pt x="30072" y="3042"/>
                  </a:cubicBezTo>
                  <a:cubicBezTo>
                    <a:pt x="30072" y="3319"/>
                    <a:pt x="30245" y="3630"/>
                    <a:pt x="30383" y="3630"/>
                  </a:cubicBezTo>
                  <a:cubicBezTo>
                    <a:pt x="30660" y="3630"/>
                    <a:pt x="30936" y="3457"/>
                    <a:pt x="30936" y="3319"/>
                  </a:cubicBezTo>
                  <a:cubicBezTo>
                    <a:pt x="31109" y="3042"/>
                    <a:pt x="31109" y="2904"/>
                    <a:pt x="31247" y="2593"/>
                  </a:cubicBezTo>
                  <a:cubicBezTo>
                    <a:pt x="31524" y="2766"/>
                    <a:pt x="31800" y="2904"/>
                    <a:pt x="32111" y="3042"/>
                  </a:cubicBezTo>
                  <a:cubicBezTo>
                    <a:pt x="32111" y="3181"/>
                    <a:pt x="31973" y="3181"/>
                    <a:pt x="31973" y="3319"/>
                  </a:cubicBezTo>
                  <a:cubicBezTo>
                    <a:pt x="31385" y="4045"/>
                    <a:pt x="30936" y="4771"/>
                    <a:pt x="30383" y="5496"/>
                  </a:cubicBezTo>
                  <a:cubicBezTo>
                    <a:pt x="30383" y="5773"/>
                    <a:pt x="30383" y="6049"/>
                    <a:pt x="30660" y="6049"/>
                  </a:cubicBezTo>
                  <a:cubicBezTo>
                    <a:pt x="30719" y="6123"/>
                    <a:pt x="30809" y="6166"/>
                    <a:pt x="30904" y="6166"/>
                  </a:cubicBezTo>
                  <a:cubicBezTo>
                    <a:pt x="31032" y="6166"/>
                    <a:pt x="31168" y="6089"/>
                    <a:pt x="31247" y="5911"/>
                  </a:cubicBezTo>
                  <a:cubicBezTo>
                    <a:pt x="31662" y="5185"/>
                    <a:pt x="32250" y="4494"/>
                    <a:pt x="32664" y="3768"/>
                  </a:cubicBezTo>
                  <a:cubicBezTo>
                    <a:pt x="32664" y="3630"/>
                    <a:pt x="32837" y="3630"/>
                    <a:pt x="32664" y="3457"/>
                  </a:cubicBezTo>
                  <a:lnTo>
                    <a:pt x="32664" y="3457"/>
                  </a:lnTo>
                  <a:cubicBezTo>
                    <a:pt x="33114" y="3768"/>
                    <a:pt x="33390" y="3906"/>
                    <a:pt x="33840" y="4183"/>
                  </a:cubicBezTo>
                  <a:cubicBezTo>
                    <a:pt x="33701" y="4183"/>
                    <a:pt x="33701" y="4321"/>
                    <a:pt x="33701" y="4321"/>
                  </a:cubicBezTo>
                  <a:cubicBezTo>
                    <a:pt x="33528" y="4494"/>
                    <a:pt x="33390" y="4632"/>
                    <a:pt x="33252" y="4909"/>
                  </a:cubicBezTo>
                  <a:cubicBezTo>
                    <a:pt x="33252" y="5047"/>
                    <a:pt x="33252" y="5358"/>
                    <a:pt x="33528" y="5496"/>
                  </a:cubicBezTo>
                  <a:cubicBezTo>
                    <a:pt x="33579" y="5537"/>
                    <a:pt x="33639" y="5554"/>
                    <a:pt x="33701" y="5554"/>
                  </a:cubicBezTo>
                  <a:cubicBezTo>
                    <a:pt x="33851" y="5554"/>
                    <a:pt x="34018" y="5456"/>
                    <a:pt x="34116" y="5358"/>
                  </a:cubicBezTo>
                  <a:cubicBezTo>
                    <a:pt x="34116" y="5185"/>
                    <a:pt x="34254" y="4909"/>
                    <a:pt x="34393" y="4771"/>
                  </a:cubicBezTo>
                  <a:lnTo>
                    <a:pt x="34393" y="4632"/>
                  </a:lnTo>
                  <a:cubicBezTo>
                    <a:pt x="34704" y="4771"/>
                    <a:pt x="34842" y="4909"/>
                    <a:pt x="34980" y="5047"/>
                  </a:cubicBezTo>
                  <a:cubicBezTo>
                    <a:pt x="34704" y="5358"/>
                    <a:pt x="34393" y="5635"/>
                    <a:pt x="34254" y="5911"/>
                  </a:cubicBezTo>
                  <a:cubicBezTo>
                    <a:pt x="34116" y="6049"/>
                    <a:pt x="33978" y="6361"/>
                    <a:pt x="34254" y="6499"/>
                  </a:cubicBezTo>
                  <a:cubicBezTo>
                    <a:pt x="34323" y="6568"/>
                    <a:pt x="34436" y="6602"/>
                    <a:pt x="34548" y="6602"/>
                  </a:cubicBezTo>
                  <a:cubicBezTo>
                    <a:pt x="34660" y="6602"/>
                    <a:pt x="34773" y="6568"/>
                    <a:pt x="34842" y="6499"/>
                  </a:cubicBezTo>
                  <a:cubicBezTo>
                    <a:pt x="35118" y="6222"/>
                    <a:pt x="35430" y="5911"/>
                    <a:pt x="35568" y="5635"/>
                  </a:cubicBezTo>
                  <a:cubicBezTo>
                    <a:pt x="35706" y="5773"/>
                    <a:pt x="35844" y="5773"/>
                    <a:pt x="35844" y="5911"/>
                  </a:cubicBezTo>
                  <a:cubicBezTo>
                    <a:pt x="35844" y="6049"/>
                    <a:pt x="35706" y="6222"/>
                    <a:pt x="35706" y="6361"/>
                  </a:cubicBezTo>
                  <a:lnTo>
                    <a:pt x="35568" y="6361"/>
                  </a:lnTo>
                  <a:cubicBezTo>
                    <a:pt x="35568" y="6499"/>
                    <a:pt x="35430" y="6637"/>
                    <a:pt x="35430" y="6637"/>
                  </a:cubicBezTo>
                  <a:cubicBezTo>
                    <a:pt x="35430" y="6775"/>
                    <a:pt x="35430" y="6914"/>
                    <a:pt x="35568" y="7086"/>
                  </a:cubicBezTo>
                  <a:cubicBezTo>
                    <a:pt x="35706" y="7086"/>
                    <a:pt x="35706" y="7225"/>
                    <a:pt x="35844" y="7225"/>
                  </a:cubicBezTo>
                  <a:cubicBezTo>
                    <a:pt x="35983" y="7225"/>
                    <a:pt x="36121" y="7086"/>
                    <a:pt x="36121" y="7086"/>
                  </a:cubicBezTo>
                  <a:cubicBezTo>
                    <a:pt x="36294" y="6914"/>
                    <a:pt x="36432" y="6637"/>
                    <a:pt x="36570" y="6499"/>
                  </a:cubicBezTo>
                  <a:cubicBezTo>
                    <a:pt x="36570" y="6499"/>
                    <a:pt x="36570" y="6637"/>
                    <a:pt x="36708" y="6637"/>
                  </a:cubicBezTo>
                  <a:lnTo>
                    <a:pt x="36570" y="6637"/>
                  </a:lnTo>
                  <a:cubicBezTo>
                    <a:pt x="36432" y="6775"/>
                    <a:pt x="36294" y="7086"/>
                    <a:pt x="36294" y="7225"/>
                  </a:cubicBezTo>
                  <a:cubicBezTo>
                    <a:pt x="36121" y="7363"/>
                    <a:pt x="36121" y="7639"/>
                    <a:pt x="36432" y="7778"/>
                  </a:cubicBezTo>
                  <a:cubicBezTo>
                    <a:pt x="36491" y="7851"/>
                    <a:pt x="36575" y="7894"/>
                    <a:pt x="36663" y="7894"/>
                  </a:cubicBezTo>
                  <a:cubicBezTo>
                    <a:pt x="36781" y="7894"/>
                    <a:pt x="36906" y="7818"/>
                    <a:pt x="36985" y="7639"/>
                  </a:cubicBezTo>
                  <a:cubicBezTo>
                    <a:pt x="37158" y="7501"/>
                    <a:pt x="37158" y="7363"/>
                    <a:pt x="37296" y="7225"/>
                  </a:cubicBezTo>
                  <a:cubicBezTo>
                    <a:pt x="37434" y="7363"/>
                    <a:pt x="37573" y="7639"/>
                    <a:pt x="37711" y="7778"/>
                  </a:cubicBezTo>
                  <a:cubicBezTo>
                    <a:pt x="36985" y="8227"/>
                    <a:pt x="36432" y="8815"/>
                    <a:pt x="35706" y="9368"/>
                  </a:cubicBezTo>
                  <a:cubicBezTo>
                    <a:pt x="35568" y="9506"/>
                    <a:pt x="35568" y="9817"/>
                    <a:pt x="35706" y="9955"/>
                  </a:cubicBezTo>
                  <a:cubicBezTo>
                    <a:pt x="35844" y="10094"/>
                    <a:pt x="35983" y="10094"/>
                    <a:pt x="36121" y="10094"/>
                  </a:cubicBezTo>
                  <a:cubicBezTo>
                    <a:pt x="36121" y="10094"/>
                    <a:pt x="36294" y="10094"/>
                    <a:pt x="36432" y="9955"/>
                  </a:cubicBezTo>
                  <a:cubicBezTo>
                    <a:pt x="36985" y="9506"/>
                    <a:pt x="37573" y="8953"/>
                    <a:pt x="38298" y="8365"/>
                  </a:cubicBezTo>
                  <a:cubicBezTo>
                    <a:pt x="38437" y="8504"/>
                    <a:pt x="38575" y="8815"/>
                    <a:pt x="38713" y="8953"/>
                  </a:cubicBezTo>
                  <a:cubicBezTo>
                    <a:pt x="38437" y="8953"/>
                    <a:pt x="38298" y="9091"/>
                    <a:pt x="38160" y="9091"/>
                  </a:cubicBezTo>
                  <a:cubicBezTo>
                    <a:pt x="37849" y="9229"/>
                    <a:pt x="37849" y="9506"/>
                    <a:pt x="38022" y="9817"/>
                  </a:cubicBezTo>
                  <a:cubicBezTo>
                    <a:pt x="38022" y="9955"/>
                    <a:pt x="38298" y="9955"/>
                    <a:pt x="38575" y="9955"/>
                  </a:cubicBezTo>
                  <a:cubicBezTo>
                    <a:pt x="38575" y="9955"/>
                    <a:pt x="38575" y="9817"/>
                    <a:pt x="38713" y="9817"/>
                  </a:cubicBezTo>
                  <a:cubicBezTo>
                    <a:pt x="38886" y="9817"/>
                    <a:pt x="39024" y="9679"/>
                    <a:pt x="39163" y="9679"/>
                  </a:cubicBezTo>
                  <a:cubicBezTo>
                    <a:pt x="39301" y="9817"/>
                    <a:pt x="39301" y="9817"/>
                    <a:pt x="39439" y="9955"/>
                  </a:cubicBezTo>
                  <a:cubicBezTo>
                    <a:pt x="39301" y="10094"/>
                    <a:pt x="39024" y="10232"/>
                    <a:pt x="38886" y="10232"/>
                  </a:cubicBezTo>
                  <a:cubicBezTo>
                    <a:pt x="38713" y="10370"/>
                    <a:pt x="38575" y="10681"/>
                    <a:pt x="38713" y="10958"/>
                  </a:cubicBezTo>
                  <a:cubicBezTo>
                    <a:pt x="38835" y="11055"/>
                    <a:pt x="39010" y="11153"/>
                    <a:pt x="39150" y="11153"/>
                  </a:cubicBezTo>
                  <a:cubicBezTo>
                    <a:pt x="39208" y="11153"/>
                    <a:pt x="39260" y="11136"/>
                    <a:pt x="39301" y="11096"/>
                  </a:cubicBezTo>
                  <a:cubicBezTo>
                    <a:pt x="39439" y="10958"/>
                    <a:pt x="39750" y="10819"/>
                    <a:pt x="39888" y="10681"/>
                  </a:cubicBezTo>
                  <a:cubicBezTo>
                    <a:pt x="39888" y="10819"/>
                    <a:pt x="40027" y="10958"/>
                    <a:pt x="40027" y="11096"/>
                  </a:cubicBezTo>
                  <a:cubicBezTo>
                    <a:pt x="39888" y="11234"/>
                    <a:pt x="39750" y="11234"/>
                    <a:pt x="39439" y="11407"/>
                  </a:cubicBezTo>
                  <a:cubicBezTo>
                    <a:pt x="39301" y="11545"/>
                    <a:pt x="39163" y="11822"/>
                    <a:pt x="39301" y="12098"/>
                  </a:cubicBezTo>
                  <a:cubicBezTo>
                    <a:pt x="39400" y="12222"/>
                    <a:pt x="39587" y="12328"/>
                    <a:pt x="39786" y="12328"/>
                  </a:cubicBezTo>
                  <a:cubicBezTo>
                    <a:pt x="39864" y="12328"/>
                    <a:pt x="39943" y="12312"/>
                    <a:pt x="40020" y="12275"/>
                  </a:cubicBezTo>
                  <a:lnTo>
                    <a:pt x="40020" y="12275"/>
                  </a:lnTo>
                  <a:cubicBezTo>
                    <a:pt x="39987" y="12310"/>
                    <a:pt x="39953" y="12345"/>
                    <a:pt x="39888" y="12409"/>
                  </a:cubicBezTo>
                  <a:cubicBezTo>
                    <a:pt x="39888" y="12548"/>
                    <a:pt x="39888" y="12686"/>
                    <a:pt x="40027" y="12824"/>
                  </a:cubicBezTo>
                  <a:cubicBezTo>
                    <a:pt x="40027" y="12921"/>
                    <a:pt x="40163" y="13035"/>
                    <a:pt x="40351" y="13035"/>
                  </a:cubicBezTo>
                  <a:cubicBezTo>
                    <a:pt x="40431" y="13035"/>
                    <a:pt x="40521" y="13014"/>
                    <a:pt x="40614" y="12962"/>
                  </a:cubicBezTo>
                  <a:cubicBezTo>
                    <a:pt x="40614" y="12824"/>
                    <a:pt x="40753" y="12824"/>
                    <a:pt x="40891" y="12686"/>
                  </a:cubicBezTo>
                  <a:lnTo>
                    <a:pt x="40891" y="12962"/>
                  </a:lnTo>
                  <a:cubicBezTo>
                    <a:pt x="41029" y="13135"/>
                    <a:pt x="41029" y="13135"/>
                    <a:pt x="41029" y="13274"/>
                  </a:cubicBezTo>
                  <a:cubicBezTo>
                    <a:pt x="40441" y="13412"/>
                    <a:pt x="39750" y="13550"/>
                    <a:pt x="39163" y="13688"/>
                  </a:cubicBezTo>
                  <a:cubicBezTo>
                    <a:pt x="39024" y="13688"/>
                    <a:pt x="38886" y="13999"/>
                    <a:pt x="38886" y="14276"/>
                  </a:cubicBezTo>
                  <a:cubicBezTo>
                    <a:pt x="38886" y="14414"/>
                    <a:pt x="39163" y="14552"/>
                    <a:pt x="39439" y="14552"/>
                  </a:cubicBezTo>
                  <a:cubicBezTo>
                    <a:pt x="40027" y="14414"/>
                    <a:pt x="40614" y="14276"/>
                    <a:pt x="41167" y="14138"/>
                  </a:cubicBezTo>
                  <a:lnTo>
                    <a:pt x="41306" y="14138"/>
                  </a:lnTo>
                  <a:cubicBezTo>
                    <a:pt x="41306" y="14414"/>
                    <a:pt x="41478" y="14691"/>
                    <a:pt x="41478" y="15002"/>
                  </a:cubicBezTo>
                  <a:cubicBezTo>
                    <a:pt x="41167" y="15002"/>
                    <a:pt x="40891" y="15002"/>
                    <a:pt x="40614" y="15140"/>
                  </a:cubicBezTo>
                  <a:cubicBezTo>
                    <a:pt x="40303" y="15278"/>
                    <a:pt x="40165" y="15417"/>
                    <a:pt x="40303" y="15728"/>
                  </a:cubicBezTo>
                  <a:cubicBezTo>
                    <a:pt x="40303" y="15866"/>
                    <a:pt x="40614" y="16004"/>
                    <a:pt x="40753" y="16004"/>
                  </a:cubicBezTo>
                  <a:cubicBezTo>
                    <a:pt x="41029" y="16004"/>
                    <a:pt x="41167" y="15866"/>
                    <a:pt x="41306" y="15866"/>
                  </a:cubicBezTo>
                  <a:lnTo>
                    <a:pt x="41617" y="15866"/>
                  </a:lnTo>
                  <a:lnTo>
                    <a:pt x="41617" y="16419"/>
                  </a:lnTo>
                  <a:cubicBezTo>
                    <a:pt x="41478" y="16419"/>
                    <a:pt x="41306" y="16592"/>
                    <a:pt x="41167" y="16592"/>
                  </a:cubicBezTo>
                  <a:cubicBezTo>
                    <a:pt x="41029" y="16592"/>
                    <a:pt x="40753" y="16730"/>
                    <a:pt x="40753" y="17007"/>
                  </a:cubicBezTo>
                  <a:cubicBezTo>
                    <a:pt x="40753" y="17145"/>
                    <a:pt x="41029" y="17456"/>
                    <a:pt x="41167" y="17456"/>
                  </a:cubicBezTo>
                  <a:cubicBezTo>
                    <a:pt x="41306" y="17456"/>
                    <a:pt x="41617" y="17456"/>
                    <a:pt x="41755" y="17283"/>
                  </a:cubicBezTo>
                  <a:lnTo>
                    <a:pt x="41755" y="18320"/>
                  </a:lnTo>
                  <a:cubicBezTo>
                    <a:pt x="41617" y="18147"/>
                    <a:pt x="41478" y="18147"/>
                    <a:pt x="41306" y="18147"/>
                  </a:cubicBezTo>
                  <a:cubicBezTo>
                    <a:pt x="41167" y="18147"/>
                    <a:pt x="41029" y="18147"/>
                    <a:pt x="41029" y="18320"/>
                  </a:cubicBezTo>
                  <a:cubicBezTo>
                    <a:pt x="40891" y="18320"/>
                    <a:pt x="40891" y="18458"/>
                    <a:pt x="40891" y="18597"/>
                  </a:cubicBezTo>
                  <a:cubicBezTo>
                    <a:pt x="40891" y="18735"/>
                    <a:pt x="40891" y="18873"/>
                    <a:pt x="41029" y="18873"/>
                  </a:cubicBezTo>
                  <a:cubicBezTo>
                    <a:pt x="41029" y="19011"/>
                    <a:pt x="41167" y="19011"/>
                    <a:pt x="41306" y="19011"/>
                  </a:cubicBezTo>
                  <a:lnTo>
                    <a:pt x="41478" y="19011"/>
                  </a:lnTo>
                  <a:cubicBezTo>
                    <a:pt x="41478" y="19011"/>
                    <a:pt x="41617" y="19184"/>
                    <a:pt x="41755" y="19184"/>
                  </a:cubicBezTo>
                  <a:lnTo>
                    <a:pt x="41755" y="20048"/>
                  </a:lnTo>
                  <a:cubicBezTo>
                    <a:pt x="41617" y="19875"/>
                    <a:pt x="41617" y="19875"/>
                    <a:pt x="41478" y="19875"/>
                  </a:cubicBezTo>
                  <a:lnTo>
                    <a:pt x="40891" y="19875"/>
                  </a:lnTo>
                  <a:cubicBezTo>
                    <a:pt x="40614" y="20048"/>
                    <a:pt x="40441" y="20187"/>
                    <a:pt x="40614" y="20463"/>
                  </a:cubicBezTo>
                  <a:cubicBezTo>
                    <a:pt x="40614" y="20740"/>
                    <a:pt x="40891" y="20740"/>
                    <a:pt x="41167" y="20740"/>
                  </a:cubicBezTo>
                  <a:lnTo>
                    <a:pt x="41306" y="20740"/>
                  </a:lnTo>
                  <a:cubicBezTo>
                    <a:pt x="41478" y="20740"/>
                    <a:pt x="41478" y="20740"/>
                    <a:pt x="41617" y="20912"/>
                  </a:cubicBezTo>
                  <a:lnTo>
                    <a:pt x="41755" y="20912"/>
                  </a:lnTo>
                  <a:cubicBezTo>
                    <a:pt x="41617" y="21327"/>
                    <a:pt x="41617" y="21777"/>
                    <a:pt x="41617" y="22191"/>
                  </a:cubicBezTo>
                  <a:cubicBezTo>
                    <a:pt x="40753" y="21777"/>
                    <a:pt x="39888" y="21327"/>
                    <a:pt x="39024" y="20740"/>
                  </a:cubicBezTo>
                  <a:lnTo>
                    <a:pt x="38713" y="20740"/>
                  </a:lnTo>
                  <a:cubicBezTo>
                    <a:pt x="38575" y="20740"/>
                    <a:pt x="38437" y="20740"/>
                    <a:pt x="38437" y="20912"/>
                  </a:cubicBezTo>
                  <a:cubicBezTo>
                    <a:pt x="38298" y="21189"/>
                    <a:pt x="38298" y="21465"/>
                    <a:pt x="38575" y="21604"/>
                  </a:cubicBezTo>
                  <a:cubicBezTo>
                    <a:pt x="39024" y="21777"/>
                    <a:pt x="39439" y="22053"/>
                    <a:pt x="40027" y="22330"/>
                  </a:cubicBezTo>
                  <a:cubicBezTo>
                    <a:pt x="40441" y="22641"/>
                    <a:pt x="40891" y="22779"/>
                    <a:pt x="41478" y="23055"/>
                  </a:cubicBezTo>
                  <a:cubicBezTo>
                    <a:pt x="41306" y="23332"/>
                    <a:pt x="41306" y="23505"/>
                    <a:pt x="41167" y="23781"/>
                  </a:cubicBezTo>
                  <a:lnTo>
                    <a:pt x="41167" y="23920"/>
                  </a:lnTo>
                  <a:cubicBezTo>
                    <a:pt x="41029" y="23781"/>
                    <a:pt x="40753" y="23781"/>
                    <a:pt x="40614" y="23643"/>
                  </a:cubicBezTo>
                  <a:lnTo>
                    <a:pt x="40441" y="23643"/>
                  </a:lnTo>
                  <a:cubicBezTo>
                    <a:pt x="40165" y="23643"/>
                    <a:pt x="40027" y="23781"/>
                    <a:pt x="40027" y="23920"/>
                  </a:cubicBezTo>
                  <a:cubicBezTo>
                    <a:pt x="39888" y="24196"/>
                    <a:pt x="40027" y="24507"/>
                    <a:pt x="40303" y="24507"/>
                  </a:cubicBezTo>
                  <a:cubicBezTo>
                    <a:pt x="40441" y="24645"/>
                    <a:pt x="40753" y="24645"/>
                    <a:pt x="40891" y="24645"/>
                  </a:cubicBezTo>
                  <a:cubicBezTo>
                    <a:pt x="40891" y="24784"/>
                    <a:pt x="40753" y="24922"/>
                    <a:pt x="40753" y="25060"/>
                  </a:cubicBezTo>
                  <a:cubicBezTo>
                    <a:pt x="40441" y="25060"/>
                    <a:pt x="40303" y="24922"/>
                    <a:pt x="40165" y="24922"/>
                  </a:cubicBezTo>
                  <a:lnTo>
                    <a:pt x="40027" y="24922"/>
                  </a:lnTo>
                  <a:cubicBezTo>
                    <a:pt x="39888" y="24922"/>
                    <a:pt x="39577" y="25060"/>
                    <a:pt x="39577" y="25233"/>
                  </a:cubicBezTo>
                  <a:cubicBezTo>
                    <a:pt x="39577" y="25510"/>
                    <a:pt x="39750" y="25648"/>
                    <a:pt x="39888" y="25786"/>
                  </a:cubicBezTo>
                  <a:cubicBezTo>
                    <a:pt x="40027" y="25786"/>
                    <a:pt x="40165" y="25786"/>
                    <a:pt x="40303" y="25924"/>
                  </a:cubicBezTo>
                  <a:cubicBezTo>
                    <a:pt x="40165" y="25924"/>
                    <a:pt x="40165" y="26097"/>
                    <a:pt x="40027" y="26235"/>
                  </a:cubicBezTo>
                  <a:cubicBezTo>
                    <a:pt x="39888" y="26235"/>
                    <a:pt x="39888" y="26097"/>
                    <a:pt x="39750" y="25924"/>
                  </a:cubicBezTo>
                  <a:lnTo>
                    <a:pt x="39439" y="25924"/>
                  </a:lnTo>
                  <a:cubicBezTo>
                    <a:pt x="39301" y="25924"/>
                    <a:pt x="39163" y="26097"/>
                    <a:pt x="39163" y="26235"/>
                  </a:cubicBezTo>
                  <a:cubicBezTo>
                    <a:pt x="39024" y="26374"/>
                    <a:pt x="39024" y="26650"/>
                    <a:pt x="39301" y="26788"/>
                  </a:cubicBezTo>
                  <a:cubicBezTo>
                    <a:pt x="39301" y="26788"/>
                    <a:pt x="39439" y="26961"/>
                    <a:pt x="39577" y="26961"/>
                  </a:cubicBezTo>
                  <a:cubicBezTo>
                    <a:pt x="39577" y="27100"/>
                    <a:pt x="39439" y="27238"/>
                    <a:pt x="39301" y="27376"/>
                  </a:cubicBezTo>
                  <a:cubicBezTo>
                    <a:pt x="38886" y="26961"/>
                    <a:pt x="38298" y="26374"/>
                    <a:pt x="38022" y="25924"/>
                  </a:cubicBezTo>
                  <a:cubicBezTo>
                    <a:pt x="37711" y="25648"/>
                    <a:pt x="37573" y="25371"/>
                    <a:pt x="37434" y="25060"/>
                  </a:cubicBezTo>
                  <a:cubicBezTo>
                    <a:pt x="37296" y="24922"/>
                    <a:pt x="37158" y="24922"/>
                    <a:pt x="36985" y="24922"/>
                  </a:cubicBezTo>
                  <a:lnTo>
                    <a:pt x="36847" y="24922"/>
                  </a:lnTo>
                  <a:cubicBezTo>
                    <a:pt x="36570" y="25060"/>
                    <a:pt x="36570" y="25371"/>
                    <a:pt x="36708" y="25510"/>
                  </a:cubicBezTo>
                  <a:cubicBezTo>
                    <a:pt x="37158" y="26512"/>
                    <a:pt x="38022" y="27376"/>
                    <a:pt x="38713" y="27964"/>
                  </a:cubicBezTo>
                  <a:cubicBezTo>
                    <a:pt x="38575" y="28240"/>
                    <a:pt x="38437" y="28378"/>
                    <a:pt x="38298" y="28517"/>
                  </a:cubicBezTo>
                  <a:cubicBezTo>
                    <a:pt x="38160" y="28690"/>
                    <a:pt x="38022" y="28966"/>
                    <a:pt x="38022" y="29243"/>
                  </a:cubicBezTo>
                  <a:lnTo>
                    <a:pt x="37849" y="29243"/>
                  </a:lnTo>
                  <a:cubicBezTo>
                    <a:pt x="37849" y="29381"/>
                    <a:pt x="37711" y="29554"/>
                    <a:pt x="37711" y="29554"/>
                  </a:cubicBezTo>
                  <a:cubicBezTo>
                    <a:pt x="37711" y="29692"/>
                    <a:pt x="37711" y="29830"/>
                    <a:pt x="37849" y="29968"/>
                  </a:cubicBezTo>
                  <a:cubicBezTo>
                    <a:pt x="38298" y="30418"/>
                    <a:pt x="38713" y="30694"/>
                    <a:pt x="39163" y="31109"/>
                  </a:cubicBezTo>
                  <a:lnTo>
                    <a:pt x="39301" y="31109"/>
                  </a:lnTo>
                  <a:cubicBezTo>
                    <a:pt x="39301" y="31109"/>
                    <a:pt x="39439" y="30971"/>
                    <a:pt x="39577" y="30971"/>
                  </a:cubicBezTo>
                  <a:cubicBezTo>
                    <a:pt x="39163" y="30556"/>
                    <a:pt x="38575" y="29968"/>
                    <a:pt x="38022" y="29554"/>
                  </a:cubicBezTo>
                  <a:cubicBezTo>
                    <a:pt x="38298" y="29381"/>
                    <a:pt x="38437" y="29104"/>
                    <a:pt x="38575" y="28966"/>
                  </a:cubicBezTo>
                  <a:cubicBezTo>
                    <a:pt x="39301" y="28240"/>
                    <a:pt x="39888" y="27376"/>
                    <a:pt x="40303" y="26650"/>
                  </a:cubicBezTo>
                  <a:cubicBezTo>
                    <a:pt x="41478" y="24784"/>
                    <a:pt x="42170" y="22641"/>
                    <a:pt x="42343" y="20463"/>
                  </a:cubicBezTo>
                  <a:cubicBezTo>
                    <a:pt x="42619" y="18458"/>
                    <a:pt x="42481" y="16281"/>
                    <a:pt x="41893" y="14276"/>
                  </a:cubicBezTo>
                  <a:cubicBezTo>
                    <a:pt x="41306" y="12098"/>
                    <a:pt x="40441" y="10094"/>
                    <a:pt x="39301" y="8365"/>
                  </a:cubicBezTo>
                  <a:cubicBezTo>
                    <a:pt x="39163" y="8089"/>
                    <a:pt x="39024" y="7950"/>
                    <a:pt x="38886" y="7639"/>
                  </a:cubicBezTo>
                  <a:cubicBezTo>
                    <a:pt x="38298" y="7086"/>
                    <a:pt x="37711" y="6499"/>
                    <a:pt x="37158" y="5911"/>
                  </a:cubicBezTo>
                  <a:cubicBezTo>
                    <a:pt x="36847" y="5496"/>
                    <a:pt x="36432" y="5185"/>
                    <a:pt x="36121" y="4909"/>
                  </a:cubicBezTo>
                  <a:cubicBezTo>
                    <a:pt x="34842" y="4183"/>
                    <a:pt x="33528" y="3319"/>
                    <a:pt x="32388" y="2593"/>
                  </a:cubicBezTo>
                  <a:cubicBezTo>
                    <a:pt x="31524" y="2178"/>
                    <a:pt x="30660" y="1729"/>
                    <a:pt x="29934" y="1314"/>
                  </a:cubicBezTo>
                  <a:cubicBezTo>
                    <a:pt x="29795" y="1176"/>
                    <a:pt x="29795" y="1176"/>
                    <a:pt x="29795" y="1037"/>
                  </a:cubicBezTo>
                  <a:lnTo>
                    <a:pt x="29657" y="1037"/>
                  </a:lnTo>
                  <a:cubicBezTo>
                    <a:pt x="29381" y="865"/>
                    <a:pt x="29070" y="726"/>
                    <a:pt x="28931" y="726"/>
                  </a:cubicBezTo>
                  <a:cubicBezTo>
                    <a:pt x="27203" y="312"/>
                    <a:pt x="25475" y="1"/>
                    <a:pt x="23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8"/>
            <p:cNvSpPr/>
            <p:nvPr/>
          </p:nvSpPr>
          <p:spPr>
            <a:xfrm>
              <a:off x="6907392" y="3765822"/>
              <a:ext cx="43609" cy="41514"/>
            </a:xfrm>
            <a:custGeom>
              <a:avLst/>
              <a:gdLst/>
              <a:ahLst/>
              <a:cxnLst/>
              <a:rect l="l" t="t" r="r" b="b"/>
              <a:pathLst>
                <a:path w="2144" h="2041" extrusionOk="0">
                  <a:moveTo>
                    <a:pt x="415" y="1"/>
                  </a:moveTo>
                  <a:cubicBezTo>
                    <a:pt x="277" y="1"/>
                    <a:pt x="139" y="139"/>
                    <a:pt x="139" y="139"/>
                  </a:cubicBezTo>
                  <a:lnTo>
                    <a:pt x="1" y="139"/>
                  </a:lnTo>
                  <a:cubicBezTo>
                    <a:pt x="139" y="312"/>
                    <a:pt x="277" y="312"/>
                    <a:pt x="277" y="450"/>
                  </a:cubicBezTo>
                  <a:cubicBezTo>
                    <a:pt x="865" y="865"/>
                    <a:pt x="1452" y="1314"/>
                    <a:pt x="2005" y="1729"/>
                  </a:cubicBezTo>
                  <a:cubicBezTo>
                    <a:pt x="2005" y="1867"/>
                    <a:pt x="2144" y="1867"/>
                    <a:pt x="2144" y="2040"/>
                  </a:cubicBezTo>
                  <a:cubicBezTo>
                    <a:pt x="2144" y="1867"/>
                    <a:pt x="2144" y="1591"/>
                    <a:pt x="2005" y="1453"/>
                  </a:cubicBezTo>
                  <a:cubicBezTo>
                    <a:pt x="1591" y="1003"/>
                    <a:pt x="1003" y="450"/>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8"/>
            <p:cNvSpPr/>
            <p:nvPr/>
          </p:nvSpPr>
          <p:spPr>
            <a:xfrm>
              <a:off x="6113658" y="3220964"/>
              <a:ext cx="840876" cy="691824"/>
            </a:xfrm>
            <a:custGeom>
              <a:avLst/>
              <a:gdLst/>
              <a:ahLst/>
              <a:cxnLst/>
              <a:rect l="l" t="t" r="r" b="b"/>
              <a:pathLst>
                <a:path w="41341" h="34013" extrusionOk="0">
                  <a:moveTo>
                    <a:pt x="1867" y="1"/>
                  </a:moveTo>
                  <a:cubicBezTo>
                    <a:pt x="1591" y="1"/>
                    <a:pt x="1279" y="1"/>
                    <a:pt x="1003" y="139"/>
                  </a:cubicBezTo>
                  <a:cubicBezTo>
                    <a:pt x="554" y="450"/>
                    <a:pt x="139" y="865"/>
                    <a:pt x="1" y="1453"/>
                  </a:cubicBezTo>
                  <a:cubicBezTo>
                    <a:pt x="1" y="1453"/>
                    <a:pt x="139" y="1453"/>
                    <a:pt x="139" y="1591"/>
                  </a:cubicBezTo>
                  <a:cubicBezTo>
                    <a:pt x="415" y="2040"/>
                    <a:pt x="865" y="2455"/>
                    <a:pt x="1141" y="2904"/>
                  </a:cubicBezTo>
                  <a:cubicBezTo>
                    <a:pt x="2144" y="3907"/>
                    <a:pt x="3146" y="4909"/>
                    <a:pt x="4183" y="5773"/>
                  </a:cubicBezTo>
                  <a:cubicBezTo>
                    <a:pt x="4183" y="5912"/>
                    <a:pt x="4321" y="6050"/>
                    <a:pt x="4321" y="6050"/>
                  </a:cubicBezTo>
                  <a:cubicBezTo>
                    <a:pt x="4459" y="6050"/>
                    <a:pt x="4459" y="6188"/>
                    <a:pt x="4598" y="6188"/>
                  </a:cubicBezTo>
                  <a:cubicBezTo>
                    <a:pt x="5738" y="7225"/>
                    <a:pt x="6775" y="8366"/>
                    <a:pt x="7916" y="9506"/>
                  </a:cubicBezTo>
                  <a:cubicBezTo>
                    <a:pt x="8918" y="10232"/>
                    <a:pt x="9782" y="11096"/>
                    <a:pt x="10508" y="11822"/>
                  </a:cubicBezTo>
                  <a:lnTo>
                    <a:pt x="10647" y="11960"/>
                  </a:lnTo>
                  <a:lnTo>
                    <a:pt x="11234" y="12410"/>
                  </a:lnTo>
                  <a:lnTo>
                    <a:pt x="11234" y="12548"/>
                  </a:lnTo>
                  <a:cubicBezTo>
                    <a:pt x="13239" y="14553"/>
                    <a:pt x="15417" y="16419"/>
                    <a:pt x="17421" y="18286"/>
                  </a:cubicBezTo>
                  <a:cubicBezTo>
                    <a:pt x="17698" y="18009"/>
                    <a:pt x="18009" y="17733"/>
                    <a:pt x="18286" y="17595"/>
                  </a:cubicBezTo>
                  <a:cubicBezTo>
                    <a:pt x="18424" y="17283"/>
                    <a:pt x="18700" y="17145"/>
                    <a:pt x="19011" y="16869"/>
                  </a:cubicBezTo>
                  <a:cubicBezTo>
                    <a:pt x="18873" y="16730"/>
                    <a:pt x="18562" y="16558"/>
                    <a:pt x="18286" y="16281"/>
                  </a:cubicBezTo>
                  <a:cubicBezTo>
                    <a:pt x="17836" y="16730"/>
                    <a:pt x="17283" y="17145"/>
                    <a:pt x="16834" y="17595"/>
                  </a:cubicBezTo>
                  <a:cubicBezTo>
                    <a:pt x="16696" y="17422"/>
                    <a:pt x="16557" y="17283"/>
                    <a:pt x="16419" y="17145"/>
                  </a:cubicBezTo>
                  <a:cubicBezTo>
                    <a:pt x="16696" y="16869"/>
                    <a:pt x="16972" y="16558"/>
                    <a:pt x="17283" y="16281"/>
                  </a:cubicBezTo>
                  <a:cubicBezTo>
                    <a:pt x="17421" y="16281"/>
                    <a:pt x="17421" y="16143"/>
                    <a:pt x="17421" y="16005"/>
                  </a:cubicBezTo>
                  <a:cubicBezTo>
                    <a:pt x="17421" y="15866"/>
                    <a:pt x="17421" y="15693"/>
                    <a:pt x="17283" y="15693"/>
                  </a:cubicBezTo>
                  <a:cubicBezTo>
                    <a:pt x="17283" y="15555"/>
                    <a:pt x="17145" y="15555"/>
                    <a:pt x="16972" y="15555"/>
                  </a:cubicBezTo>
                  <a:cubicBezTo>
                    <a:pt x="16834" y="15555"/>
                    <a:pt x="16696" y="15555"/>
                    <a:pt x="16696" y="15693"/>
                  </a:cubicBezTo>
                  <a:cubicBezTo>
                    <a:pt x="16419" y="16005"/>
                    <a:pt x="16108" y="16143"/>
                    <a:pt x="15831" y="16419"/>
                  </a:cubicBezTo>
                  <a:cubicBezTo>
                    <a:pt x="15693" y="16419"/>
                    <a:pt x="15693" y="16281"/>
                    <a:pt x="15693" y="16281"/>
                  </a:cubicBezTo>
                  <a:cubicBezTo>
                    <a:pt x="15831" y="16143"/>
                    <a:pt x="15970" y="16005"/>
                    <a:pt x="16108" y="15866"/>
                  </a:cubicBezTo>
                  <a:cubicBezTo>
                    <a:pt x="16281" y="15693"/>
                    <a:pt x="16281" y="15693"/>
                    <a:pt x="16419" y="15555"/>
                  </a:cubicBezTo>
                  <a:cubicBezTo>
                    <a:pt x="16557" y="15555"/>
                    <a:pt x="16557" y="15417"/>
                    <a:pt x="16557" y="15417"/>
                  </a:cubicBezTo>
                  <a:cubicBezTo>
                    <a:pt x="16696" y="15279"/>
                    <a:pt x="16557" y="15140"/>
                    <a:pt x="16557" y="15002"/>
                  </a:cubicBezTo>
                  <a:cubicBezTo>
                    <a:pt x="16419" y="14829"/>
                    <a:pt x="16281" y="14829"/>
                    <a:pt x="16108" y="14829"/>
                  </a:cubicBezTo>
                  <a:lnTo>
                    <a:pt x="15970" y="14829"/>
                  </a:lnTo>
                  <a:cubicBezTo>
                    <a:pt x="15693" y="15140"/>
                    <a:pt x="15244" y="15417"/>
                    <a:pt x="14967" y="15693"/>
                  </a:cubicBezTo>
                  <a:cubicBezTo>
                    <a:pt x="14967" y="15555"/>
                    <a:pt x="14829" y="15417"/>
                    <a:pt x="14691" y="15279"/>
                  </a:cubicBezTo>
                  <a:cubicBezTo>
                    <a:pt x="14967" y="15140"/>
                    <a:pt x="15106" y="15002"/>
                    <a:pt x="15417" y="14829"/>
                  </a:cubicBezTo>
                  <a:cubicBezTo>
                    <a:pt x="15555" y="14553"/>
                    <a:pt x="15555" y="14276"/>
                    <a:pt x="15244" y="14138"/>
                  </a:cubicBezTo>
                  <a:cubicBezTo>
                    <a:pt x="15244" y="14138"/>
                    <a:pt x="15106" y="13965"/>
                    <a:pt x="14967" y="13965"/>
                  </a:cubicBezTo>
                  <a:cubicBezTo>
                    <a:pt x="14829" y="13965"/>
                    <a:pt x="14829" y="14138"/>
                    <a:pt x="14691" y="14138"/>
                  </a:cubicBezTo>
                  <a:cubicBezTo>
                    <a:pt x="14552" y="14276"/>
                    <a:pt x="14380" y="14415"/>
                    <a:pt x="14241" y="14553"/>
                  </a:cubicBezTo>
                  <a:lnTo>
                    <a:pt x="14103" y="14691"/>
                  </a:lnTo>
                  <a:cubicBezTo>
                    <a:pt x="14103" y="14553"/>
                    <a:pt x="13965" y="14553"/>
                    <a:pt x="13965" y="14415"/>
                  </a:cubicBezTo>
                  <a:cubicBezTo>
                    <a:pt x="14103" y="14276"/>
                    <a:pt x="14241" y="14138"/>
                    <a:pt x="14380" y="13965"/>
                  </a:cubicBezTo>
                  <a:cubicBezTo>
                    <a:pt x="14380" y="13827"/>
                    <a:pt x="14552" y="13689"/>
                    <a:pt x="14552" y="13550"/>
                  </a:cubicBezTo>
                  <a:cubicBezTo>
                    <a:pt x="14552" y="13550"/>
                    <a:pt x="14380" y="13412"/>
                    <a:pt x="14380" y="13274"/>
                  </a:cubicBezTo>
                  <a:lnTo>
                    <a:pt x="14103" y="13274"/>
                  </a:lnTo>
                  <a:cubicBezTo>
                    <a:pt x="13965" y="13274"/>
                    <a:pt x="13827" y="13274"/>
                    <a:pt x="13688" y="13412"/>
                  </a:cubicBezTo>
                  <a:cubicBezTo>
                    <a:pt x="13516" y="13412"/>
                    <a:pt x="13377" y="13550"/>
                    <a:pt x="13377" y="13689"/>
                  </a:cubicBezTo>
                  <a:cubicBezTo>
                    <a:pt x="13101" y="13412"/>
                    <a:pt x="12824" y="13274"/>
                    <a:pt x="12651" y="12963"/>
                  </a:cubicBezTo>
                  <a:lnTo>
                    <a:pt x="13377" y="12237"/>
                  </a:lnTo>
                  <a:cubicBezTo>
                    <a:pt x="13239" y="12099"/>
                    <a:pt x="12962" y="11960"/>
                    <a:pt x="12651" y="11822"/>
                  </a:cubicBezTo>
                  <a:cubicBezTo>
                    <a:pt x="12513" y="11960"/>
                    <a:pt x="12237" y="12099"/>
                    <a:pt x="12098" y="12237"/>
                  </a:cubicBezTo>
                  <a:cubicBezTo>
                    <a:pt x="11787" y="12099"/>
                    <a:pt x="11649" y="11960"/>
                    <a:pt x="11511" y="11822"/>
                  </a:cubicBezTo>
                  <a:cubicBezTo>
                    <a:pt x="11787" y="11684"/>
                    <a:pt x="11960" y="11546"/>
                    <a:pt x="12098" y="11373"/>
                  </a:cubicBezTo>
                  <a:cubicBezTo>
                    <a:pt x="12237" y="11373"/>
                    <a:pt x="12237" y="11373"/>
                    <a:pt x="12237" y="11235"/>
                  </a:cubicBezTo>
                  <a:cubicBezTo>
                    <a:pt x="11960" y="11096"/>
                    <a:pt x="11787" y="10958"/>
                    <a:pt x="11511" y="10682"/>
                  </a:cubicBezTo>
                  <a:lnTo>
                    <a:pt x="11511" y="10820"/>
                  </a:lnTo>
                  <a:cubicBezTo>
                    <a:pt x="11372" y="10958"/>
                    <a:pt x="11096" y="11096"/>
                    <a:pt x="10923" y="11096"/>
                  </a:cubicBezTo>
                  <a:lnTo>
                    <a:pt x="10923" y="11235"/>
                  </a:lnTo>
                  <a:cubicBezTo>
                    <a:pt x="10785" y="11096"/>
                    <a:pt x="10647" y="10958"/>
                    <a:pt x="10508" y="10820"/>
                  </a:cubicBezTo>
                  <a:cubicBezTo>
                    <a:pt x="10785" y="10682"/>
                    <a:pt x="10923" y="10509"/>
                    <a:pt x="11234" y="10370"/>
                  </a:cubicBezTo>
                  <a:cubicBezTo>
                    <a:pt x="10923" y="10094"/>
                    <a:pt x="10647" y="9956"/>
                    <a:pt x="10508" y="9817"/>
                  </a:cubicBezTo>
                  <a:cubicBezTo>
                    <a:pt x="10370" y="9956"/>
                    <a:pt x="10059" y="10094"/>
                    <a:pt x="9921" y="10232"/>
                  </a:cubicBezTo>
                  <a:cubicBezTo>
                    <a:pt x="9782" y="9956"/>
                    <a:pt x="9506" y="9817"/>
                    <a:pt x="9368" y="9645"/>
                  </a:cubicBezTo>
                  <a:cubicBezTo>
                    <a:pt x="9644" y="9506"/>
                    <a:pt x="9782" y="9368"/>
                    <a:pt x="9921" y="9230"/>
                  </a:cubicBezTo>
                  <a:cubicBezTo>
                    <a:pt x="9782" y="8953"/>
                    <a:pt x="9506" y="8780"/>
                    <a:pt x="9368" y="8642"/>
                  </a:cubicBezTo>
                  <a:cubicBezTo>
                    <a:pt x="9057" y="8780"/>
                    <a:pt x="8918" y="8953"/>
                    <a:pt x="8780" y="9092"/>
                  </a:cubicBezTo>
                  <a:cubicBezTo>
                    <a:pt x="8780" y="8953"/>
                    <a:pt x="8642" y="8953"/>
                    <a:pt x="8642" y="8953"/>
                  </a:cubicBezTo>
                  <a:cubicBezTo>
                    <a:pt x="8642" y="8780"/>
                    <a:pt x="8780" y="8780"/>
                    <a:pt x="8918" y="8642"/>
                  </a:cubicBezTo>
                  <a:lnTo>
                    <a:pt x="9057" y="8504"/>
                  </a:lnTo>
                  <a:lnTo>
                    <a:pt x="9195" y="8366"/>
                  </a:lnTo>
                  <a:cubicBezTo>
                    <a:pt x="8918" y="8227"/>
                    <a:pt x="8780" y="8089"/>
                    <a:pt x="8642" y="7778"/>
                  </a:cubicBezTo>
                  <a:lnTo>
                    <a:pt x="8504" y="7778"/>
                  </a:lnTo>
                  <a:cubicBezTo>
                    <a:pt x="8331" y="7916"/>
                    <a:pt x="8192" y="8089"/>
                    <a:pt x="7916" y="8227"/>
                  </a:cubicBezTo>
                  <a:cubicBezTo>
                    <a:pt x="7778" y="8089"/>
                    <a:pt x="7639" y="7916"/>
                    <a:pt x="7467" y="7778"/>
                  </a:cubicBezTo>
                  <a:lnTo>
                    <a:pt x="8054" y="7225"/>
                  </a:lnTo>
                  <a:lnTo>
                    <a:pt x="7467" y="6637"/>
                  </a:lnTo>
                  <a:cubicBezTo>
                    <a:pt x="7190" y="6776"/>
                    <a:pt x="7052" y="6914"/>
                    <a:pt x="6775" y="7225"/>
                  </a:cubicBezTo>
                  <a:cubicBezTo>
                    <a:pt x="6602" y="6914"/>
                    <a:pt x="6464" y="6776"/>
                    <a:pt x="6326" y="6637"/>
                  </a:cubicBezTo>
                  <a:cubicBezTo>
                    <a:pt x="6464" y="6361"/>
                    <a:pt x="6602" y="6188"/>
                    <a:pt x="6775" y="6050"/>
                  </a:cubicBezTo>
                  <a:cubicBezTo>
                    <a:pt x="6914" y="6050"/>
                    <a:pt x="6914" y="5912"/>
                    <a:pt x="6914" y="5912"/>
                  </a:cubicBezTo>
                  <a:cubicBezTo>
                    <a:pt x="6775" y="5773"/>
                    <a:pt x="6602" y="5497"/>
                    <a:pt x="6326" y="5324"/>
                  </a:cubicBezTo>
                  <a:cubicBezTo>
                    <a:pt x="6326" y="5324"/>
                    <a:pt x="6188" y="5324"/>
                    <a:pt x="6188" y="5497"/>
                  </a:cubicBezTo>
                  <a:cubicBezTo>
                    <a:pt x="6049" y="5635"/>
                    <a:pt x="5738" y="5773"/>
                    <a:pt x="5600" y="6050"/>
                  </a:cubicBezTo>
                  <a:cubicBezTo>
                    <a:pt x="5462" y="5912"/>
                    <a:pt x="5462" y="5773"/>
                    <a:pt x="5324" y="5635"/>
                  </a:cubicBezTo>
                  <a:cubicBezTo>
                    <a:pt x="5462" y="5497"/>
                    <a:pt x="5738" y="5324"/>
                    <a:pt x="5911" y="5186"/>
                  </a:cubicBezTo>
                  <a:cubicBezTo>
                    <a:pt x="6049" y="5047"/>
                    <a:pt x="6049" y="4909"/>
                    <a:pt x="6049" y="4909"/>
                  </a:cubicBezTo>
                  <a:cubicBezTo>
                    <a:pt x="5911" y="4771"/>
                    <a:pt x="5738" y="4633"/>
                    <a:pt x="5738" y="4460"/>
                  </a:cubicBezTo>
                  <a:lnTo>
                    <a:pt x="5600" y="4460"/>
                  </a:lnTo>
                  <a:cubicBezTo>
                    <a:pt x="5462" y="4460"/>
                    <a:pt x="5324" y="4460"/>
                    <a:pt x="5185" y="4633"/>
                  </a:cubicBezTo>
                  <a:cubicBezTo>
                    <a:pt x="5047" y="4771"/>
                    <a:pt x="4874" y="4909"/>
                    <a:pt x="4736" y="5047"/>
                  </a:cubicBezTo>
                  <a:lnTo>
                    <a:pt x="4598" y="5047"/>
                  </a:lnTo>
                  <a:cubicBezTo>
                    <a:pt x="4736" y="4771"/>
                    <a:pt x="4874" y="4633"/>
                    <a:pt x="5185" y="4460"/>
                  </a:cubicBezTo>
                  <a:cubicBezTo>
                    <a:pt x="5324" y="4322"/>
                    <a:pt x="5324" y="4045"/>
                    <a:pt x="5047" y="3768"/>
                  </a:cubicBezTo>
                  <a:lnTo>
                    <a:pt x="4736" y="3768"/>
                  </a:lnTo>
                  <a:cubicBezTo>
                    <a:pt x="4736" y="3768"/>
                    <a:pt x="4598" y="3768"/>
                    <a:pt x="4459" y="3907"/>
                  </a:cubicBezTo>
                  <a:lnTo>
                    <a:pt x="4010" y="4322"/>
                  </a:lnTo>
                  <a:cubicBezTo>
                    <a:pt x="3872" y="4322"/>
                    <a:pt x="3734" y="4183"/>
                    <a:pt x="3734" y="4183"/>
                  </a:cubicBezTo>
                  <a:cubicBezTo>
                    <a:pt x="3872" y="3907"/>
                    <a:pt x="4010" y="3768"/>
                    <a:pt x="4321" y="3457"/>
                  </a:cubicBezTo>
                  <a:cubicBezTo>
                    <a:pt x="4459" y="3319"/>
                    <a:pt x="4459" y="3043"/>
                    <a:pt x="4321" y="2904"/>
                  </a:cubicBezTo>
                  <a:cubicBezTo>
                    <a:pt x="4183" y="2732"/>
                    <a:pt x="4010" y="2732"/>
                    <a:pt x="4010" y="2732"/>
                  </a:cubicBezTo>
                  <a:lnTo>
                    <a:pt x="3872" y="2732"/>
                  </a:lnTo>
                  <a:cubicBezTo>
                    <a:pt x="3872" y="2732"/>
                    <a:pt x="3734" y="2904"/>
                    <a:pt x="3595" y="2904"/>
                  </a:cubicBezTo>
                  <a:cubicBezTo>
                    <a:pt x="3457" y="3043"/>
                    <a:pt x="3319" y="3319"/>
                    <a:pt x="3008" y="3457"/>
                  </a:cubicBezTo>
                  <a:cubicBezTo>
                    <a:pt x="2731" y="3181"/>
                    <a:pt x="2455" y="3043"/>
                    <a:pt x="2282" y="2732"/>
                  </a:cubicBezTo>
                  <a:cubicBezTo>
                    <a:pt x="2731" y="2317"/>
                    <a:pt x="3319" y="1867"/>
                    <a:pt x="3872" y="1453"/>
                  </a:cubicBezTo>
                  <a:cubicBezTo>
                    <a:pt x="3734" y="1314"/>
                    <a:pt x="3734" y="1176"/>
                    <a:pt x="3595" y="1003"/>
                  </a:cubicBezTo>
                  <a:cubicBezTo>
                    <a:pt x="3595" y="865"/>
                    <a:pt x="3457" y="865"/>
                    <a:pt x="3457" y="727"/>
                  </a:cubicBezTo>
                  <a:cubicBezTo>
                    <a:pt x="2869" y="1176"/>
                    <a:pt x="2282" y="1591"/>
                    <a:pt x="1591" y="2040"/>
                  </a:cubicBezTo>
                  <a:cubicBezTo>
                    <a:pt x="1141" y="1729"/>
                    <a:pt x="865" y="1314"/>
                    <a:pt x="415" y="865"/>
                  </a:cubicBezTo>
                  <a:cubicBezTo>
                    <a:pt x="865" y="589"/>
                    <a:pt x="1418" y="312"/>
                    <a:pt x="1867" y="1"/>
                  </a:cubicBezTo>
                  <a:close/>
                  <a:moveTo>
                    <a:pt x="17421" y="18286"/>
                  </a:moveTo>
                  <a:cubicBezTo>
                    <a:pt x="19150" y="19876"/>
                    <a:pt x="20878" y="21466"/>
                    <a:pt x="22468" y="23194"/>
                  </a:cubicBezTo>
                  <a:lnTo>
                    <a:pt x="22606" y="23194"/>
                  </a:lnTo>
                  <a:cubicBezTo>
                    <a:pt x="23470" y="24058"/>
                    <a:pt x="24473" y="24922"/>
                    <a:pt x="25337" y="25786"/>
                  </a:cubicBezTo>
                  <a:cubicBezTo>
                    <a:pt x="26339" y="26651"/>
                    <a:pt x="27342" y="27515"/>
                    <a:pt x="28379" y="28379"/>
                  </a:cubicBezTo>
                  <a:lnTo>
                    <a:pt x="28932" y="28828"/>
                  </a:lnTo>
                  <a:lnTo>
                    <a:pt x="28932" y="28966"/>
                  </a:lnTo>
                  <a:cubicBezTo>
                    <a:pt x="30798" y="30556"/>
                    <a:pt x="32526" y="32112"/>
                    <a:pt x="34255" y="33702"/>
                  </a:cubicBezTo>
                  <a:cubicBezTo>
                    <a:pt x="34427" y="33840"/>
                    <a:pt x="34704" y="34013"/>
                    <a:pt x="34842" y="34013"/>
                  </a:cubicBezTo>
                  <a:lnTo>
                    <a:pt x="34980" y="34013"/>
                  </a:lnTo>
                  <a:cubicBezTo>
                    <a:pt x="35119" y="33840"/>
                    <a:pt x="35119" y="33840"/>
                    <a:pt x="35292" y="33840"/>
                  </a:cubicBezTo>
                  <a:cubicBezTo>
                    <a:pt x="35292" y="33840"/>
                    <a:pt x="35430" y="33840"/>
                    <a:pt x="35568" y="33702"/>
                  </a:cubicBezTo>
                  <a:lnTo>
                    <a:pt x="35706" y="33702"/>
                  </a:lnTo>
                  <a:cubicBezTo>
                    <a:pt x="37435" y="32699"/>
                    <a:pt x="39163" y="31559"/>
                    <a:pt x="41029" y="30107"/>
                  </a:cubicBezTo>
                  <a:cubicBezTo>
                    <a:pt x="41340" y="29831"/>
                    <a:pt x="41340" y="29381"/>
                    <a:pt x="41168" y="29105"/>
                  </a:cubicBezTo>
                  <a:lnTo>
                    <a:pt x="41168" y="29105"/>
                  </a:lnTo>
                  <a:cubicBezTo>
                    <a:pt x="40753" y="29519"/>
                    <a:pt x="40165" y="29969"/>
                    <a:pt x="39612" y="30384"/>
                  </a:cubicBezTo>
                  <a:cubicBezTo>
                    <a:pt x="39439" y="30384"/>
                    <a:pt x="39439" y="30384"/>
                    <a:pt x="39439" y="30556"/>
                  </a:cubicBezTo>
                  <a:lnTo>
                    <a:pt x="39439" y="30695"/>
                  </a:lnTo>
                  <a:cubicBezTo>
                    <a:pt x="39301" y="30695"/>
                    <a:pt x="39301" y="30833"/>
                    <a:pt x="39301" y="30833"/>
                  </a:cubicBezTo>
                  <a:cubicBezTo>
                    <a:pt x="39163" y="30833"/>
                    <a:pt x="39025" y="30971"/>
                    <a:pt x="38748" y="30971"/>
                  </a:cubicBezTo>
                  <a:cubicBezTo>
                    <a:pt x="38748" y="31109"/>
                    <a:pt x="38575" y="31109"/>
                    <a:pt x="38437" y="31109"/>
                  </a:cubicBezTo>
                  <a:cubicBezTo>
                    <a:pt x="38022" y="31421"/>
                    <a:pt x="37573" y="31697"/>
                    <a:pt x="37020" y="31974"/>
                  </a:cubicBezTo>
                  <a:cubicBezTo>
                    <a:pt x="36294" y="32423"/>
                    <a:pt x="35430" y="32838"/>
                    <a:pt x="34566" y="33287"/>
                  </a:cubicBezTo>
                  <a:cubicBezTo>
                    <a:pt x="34427" y="33149"/>
                    <a:pt x="34116" y="32976"/>
                    <a:pt x="33978" y="32838"/>
                  </a:cubicBezTo>
                  <a:cubicBezTo>
                    <a:pt x="34842" y="32285"/>
                    <a:pt x="35568" y="31697"/>
                    <a:pt x="36432" y="31248"/>
                  </a:cubicBezTo>
                  <a:cubicBezTo>
                    <a:pt x="35983" y="31248"/>
                    <a:pt x="35568" y="31248"/>
                    <a:pt x="35119" y="31109"/>
                  </a:cubicBezTo>
                  <a:lnTo>
                    <a:pt x="34980" y="31109"/>
                  </a:lnTo>
                  <a:cubicBezTo>
                    <a:pt x="34842" y="31109"/>
                    <a:pt x="34704" y="31248"/>
                    <a:pt x="34704" y="31248"/>
                  </a:cubicBezTo>
                  <a:cubicBezTo>
                    <a:pt x="34255" y="31559"/>
                    <a:pt x="33840" y="31835"/>
                    <a:pt x="33390" y="32285"/>
                  </a:cubicBezTo>
                  <a:cubicBezTo>
                    <a:pt x="33252" y="32112"/>
                    <a:pt x="33114" y="31974"/>
                    <a:pt x="32976" y="31974"/>
                  </a:cubicBezTo>
                  <a:cubicBezTo>
                    <a:pt x="33252" y="31835"/>
                    <a:pt x="33563" y="31559"/>
                    <a:pt x="33702" y="31421"/>
                  </a:cubicBezTo>
                  <a:cubicBezTo>
                    <a:pt x="33840" y="31421"/>
                    <a:pt x="33840" y="31248"/>
                    <a:pt x="33840" y="31109"/>
                  </a:cubicBezTo>
                  <a:cubicBezTo>
                    <a:pt x="33978" y="31109"/>
                    <a:pt x="33840" y="30971"/>
                    <a:pt x="33840" y="30833"/>
                  </a:cubicBezTo>
                  <a:cubicBezTo>
                    <a:pt x="33702" y="30695"/>
                    <a:pt x="33563" y="30695"/>
                    <a:pt x="33390" y="30695"/>
                  </a:cubicBezTo>
                  <a:lnTo>
                    <a:pt x="33252" y="30695"/>
                  </a:lnTo>
                  <a:cubicBezTo>
                    <a:pt x="32976" y="30971"/>
                    <a:pt x="32699" y="31109"/>
                    <a:pt x="32388" y="31248"/>
                  </a:cubicBezTo>
                  <a:cubicBezTo>
                    <a:pt x="32250" y="31248"/>
                    <a:pt x="32250" y="31109"/>
                    <a:pt x="32112" y="30971"/>
                  </a:cubicBezTo>
                  <a:cubicBezTo>
                    <a:pt x="32250" y="30833"/>
                    <a:pt x="32526" y="30695"/>
                    <a:pt x="32699" y="30556"/>
                  </a:cubicBezTo>
                  <a:cubicBezTo>
                    <a:pt x="32837" y="30556"/>
                    <a:pt x="32976" y="30384"/>
                    <a:pt x="32976" y="30245"/>
                  </a:cubicBezTo>
                  <a:lnTo>
                    <a:pt x="32976" y="29969"/>
                  </a:lnTo>
                  <a:cubicBezTo>
                    <a:pt x="32837" y="29969"/>
                    <a:pt x="32699" y="29831"/>
                    <a:pt x="32699" y="29831"/>
                  </a:cubicBezTo>
                  <a:lnTo>
                    <a:pt x="32250" y="29831"/>
                  </a:lnTo>
                  <a:cubicBezTo>
                    <a:pt x="31973" y="30107"/>
                    <a:pt x="31662" y="30245"/>
                    <a:pt x="31386" y="30384"/>
                  </a:cubicBezTo>
                  <a:cubicBezTo>
                    <a:pt x="31247" y="30245"/>
                    <a:pt x="31109" y="30107"/>
                    <a:pt x="30971" y="30107"/>
                  </a:cubicBezTo>
                  <a:cubicBezTo>
                    <a:pt x="31247" y="29831"/>
                    <a:pt x="31524" y="29692"/>
                    <a:pt x="31835" y="29519"/>
                  </a:cubicBezTo>
                  <a:cubicBezTo>
                    <a:pt x="31835" y="29519"/>
                    <a:pt x="31973" y="29381"/>
                    <a:pt x="31973" y="29243"/>
                  </a:cubicBezTo>
                  <a:cubicBezTo>
                    <a:pt x="31835" y="29105"/>
                    <a:pt x="31524" y="28966"/>
                    <a:pt x="31386" y="28655"/>
                  </a:cubicBezTo>
                  <a:cubicBezTo>
                    <a:pt x="31386" y="28828"/>
                    <a:pt x="31386" y="28828"/>
                    <a:pt x="31247" y="28828"/>
                  </a:cubicBezTo>
                  <a:cubicBezTo>
                    <a:pt x="30971" y="28966"/>
                    <a:pt x="30660" y="29243"/>
                    <a:pt x="30383" y="29381"/>
                  </a:cubicBezTo>
                  <a:lnTo>
                    <a:pt x="30245" y="29381"/>
                  </a:lnTo>
                  <a:cubicBezTo>
                    <a:pt x="30383" y="29243"/>
                    <a:pt x="30522" y="29105"/>
                    <a:pt x="30798" y="28966"/>
                  </a:cubicBezTo>
                  <a:cubicBezTo>
                    <a:pt x="30798" y="28966"/>
                    <a:pt x="30971" y="28828"/>
                    <a:pt x="30971" y="28655"/>
                  </a:cubicBezTo>
                  <a:lnTo>
                    <a:pt x="30971" y="28379"/>
                  </a:lnTo>
                  <a:cubicBezTo>
                    <a:pt x="30798" y="28241"/>
                    <a:pt x="30660" y="28241"/>
                    <a:pt x="30660" y="28241"/>
                  </a:cubicBezTo>
                  <a:lnTo>
                    <a:pt x="30245" y="28241"/>
                  </a:lnTo>
                  <a:cubicBezTo>
                    <a:pt x="30107" y="28379"/>
                    <a:pt x="29934" y="28517"/>
                    <a:pt x="29657" y="28655"/>
                  </a:cubicBezTo>
                  <a:cubicBezTo>
                    <a:pt x="29657" y="28655"/>
                    <a:pt x="29657" y="28828"/>
                    <a:pt x="29519" y="28828"/>
                  </a:cubicBezTo>
                  <a:cubicBezTo>
                    <a:pt x="29243" y="28517"/>
                    <a:pt x="28932" y="28241"/>
                    <a:pt x="28517" y="27964"/>
                  </a:cubicBezTo>
                  <a:cubicBezTo>
                    <a:pt x="28932" y="27653"/>
                    <a:pt x="29381" y="27376"/>
                    <a:pt x="29796" y="27100"/>
                  </a:cubicBezTo>
                  <a:cubicBezTo>
                    <a:pt x="29519" y="26927"/>
                    <a:pt x="29381" y="26651"/>
                    <a:pt x="29243" y="26512"/>
                  </a:cubicBezTo>
                  <a:cubicBezTo>
                    <a:pt x="28793" y="26789"/>
                    <a:pt x="28379" y="27100"/>
                    <a:pt x="27929" y="27238"/>
                  </a:cubicBezTo>
                  <a:cubicBezTo>
                    <a:pt x="27791" y="27100"/>
                    <a:pt x="27653" y="26927"/>
                    <a:pt x="27514" y="26927"/>
                  </a:cubicBezTo>
                  <a:lnTo>
                    <a:pt x="28206" y="26236"/>
                  </a:lnTo>
                  <a:cubicBezTo>
                    <a:pt x="28379" y="26063"/>
                    <a:pt x="28379" y="25786"/>
                    <a:pt x="28206" y="25648"/>
                  </a:cubicBezTo>
                  <a:cubicBezTo>
                    <a:pt x="28067" y="25510"/>
                    <a:pt x="28067" y="25510"/>
                    <a:pt x="27929" y="25510"/>
                  </a:cubicBezTo>
                  <a:cubicBezTo>
                    <a:pt x="27791" y="25510"/>
                    <a:pt x="27653" y="25648"/>
                    <a:pt x="27653" y="25648"/>
                  </a:cubicBezTo>
                  <a:cubicBezTo>
                    <a:pt x="27514" y="25786"/>
                    <a:pt x="27514" y="25786"/>
                    <a:pt x="27342" y="25786"/>
                  </a:cubicBezTo>
                  <a:cubicBezTo>
                    <a:pt x="27203" y="25925"/>
                    <a:pt x="27065" y="26063"/>
                    <a:pt x="26927" y="26236"/>
                  </a:cubicBezTo>
                  <a:lnTo>
                    <a:pt x="26789" y="26236"/>
                  </a:lnTo>
                  <a:cubicBezTo>
                    <a:pt x="26789" y="26236"/>
                    <a:pt x="26650" y="26236"/>
                    <a:pt x="26650" y="26063"/>
                  </a:cubicBezTo>
                  <a:cubicBezTo>
                    <a:pt x="26477" y="26063"/>
                    <a:pt x="26477" y="25925"/>
                    <a:pt x="26339" y="25786"/>
                  </a:cubicBezTo>
                  <a:lnTo>
                    <a:pt x="26477" y="25786"/>
                  </a:lnTo>
                  <a:cubicBezTo>
                    <a:pt x="26650" y="25648"/>
                    <a:pt x="26789" y="25510"/>
                    <a:pt x="26927" y="25372"/>
                  </a:cubicBezTo>
                  <a:cubicBezTo>
                    <a:pt x="27065" y="25199"/>
                    <a:pt x="27203" y="25061"/>
                    <a:pt x="27065" y="24784"/>
                  </a:cubicBezTo>
                  <a:cubicBezTo>
                    <a:pt x="26927" y="24646"/>
                    <a:pt x="26789" y="24646"/>
                    <a:pt x="26650" y="24646"/>
                  </a:cubicBezTo>
                  <a:lnTo>
                    <a:pt x="26477" y="24646"/>
                  </a:lnTo>
                  <a:cubicBezTo>
                    <a:pt x="26201" y="24784"/>
                    <a:pt x="25924" y="25061"/>
                    <a:pt x="25613" y="25199"/>
                  </a:cubicBezTo>
                  <a:lnTo>
                    <a:pt x="25475" y="25199"/>
                  </a:lnTo>
                  <a:cubicBezTo>
                    <a:pt x="25786" y="24922"/>
                    <a:pt x="25924" y="24784"/>
                    <a:pt x="26201" y="24646"/>
                  </a:cubicBezTo>
                  <a:cubicBezTo>
                    <a:pt x="26339" y="24508"/>
                    <a:pt x="26477" y="24335"/>
                    <a:pt x="26339" y="24058"/>
                  </a:cubicBezTo>
                  <a:cubicBezTo>
                    <a:pt x="26201" y="23920"/>
                    <a:pt x="26063" y="23920"/>
                    <a:pt x="25924" y="23920"/>
                  </a:cubicBezTo>
                  <a:lnTo>
                    <a:pt x="25786" y="23920"/>
                  </a:lnTo>
                  <a:cubicBezTo>
                    <a:pt x="25475" y="24058"/>
                    <a:pt x="25199" y="24335"/>
                    <a:pt x="24922" y="24508"/>
                  </a:cubicBezTo>
                  <a:cubicBezTo>
                    <a:pt x="24749" y="24508"/>
                    <a:pt x="24749" y="24335"/>
                    <a:pt x="24611" y="24335"/>
                  </a:cubicBezTo>
                  <a:cubicBezTo>
                    <a:pt x="24922" y="24196"/>
                    <a:pt x="25060" y="24058"/>
                    <a:pt x="25199" y="23920"/>
                  </a:cubicBezTo>
                  <a:cubicBezTo>
                    <a:pt x="25475" y="23782"/>
                    <a:pt x="25475" y="23471"/>
                    <a:pt x="25337" y="23332"/>
                  </a:cubicBezTo>
                  <a:cubicBezTo>
                    <a:pt x="25337" y="23194"/>
                    <a:pt x="25199" y="23056"/>
                    <a:pt x="25060" y="23056"/>
                  </a:cubicBezTo>
                  <a:cubicBezTo>
                    <a:pt x="24922" y="23056"/>
                    <a:pt x="24922" y="23056"/>
                    <a:pt x="24749" y="23194"/>
                  </a:cubicBezTo>
                  <a:cubicBezTo>
                    <a:pt x="24473" y="23332"/>
                    <a:pt x="24196" y="23471"/>
                    <a:pt x="24058" y="23782"/>
                  </a:cubicBezTo>
                  <a:cubicBezTo>
                    <a:pt x="23747" y="23471"/>
                    <a:pt x="23470" y="23332"/>
                    <a:pt x="23194" y="23056"/>
                  </a:cubicBezTo>
                  <a:cubicBezTo>
                    <a:pt x="23332" y="22918"/>
                    <a:pt x="23470" y="22779"/>
                    <a:pt x="23609" y="22779"/>
                  </a:cubicBezTo>
                  <a:cubicBezTo>
                    <a:pt x="24058" y="22468"/>
                    <a:pt x="24334" y="22053"/>
                    <a:pt x="24749" y="21742"/>
                  </a:cubicBezTo>
                  <a:lnTo>
                    <a:pt x="24196" y="21189"/>
                  </a:lnTo>
                  <a:cubicBezTo>
                    <a:pt x="23609" y="21604"/>
                    <a:pt x="23021" y="22053"/>
                    <a:pt x="22606" y="22468"/>
                  </a:cubicBezTo>
                  <a:cubicBezTo>
                    <a:pt x="22330" y="22330"/>
                    <a:pt x="22157" y="22192"/>
                    <a:pt x="22019" y="22053"/>
                  </a:cubicBezTo>
                  <a:cubicBezTo>
                    <a:pt x="22157" y="21742"/>
                    <a:pt x="22468" y="21604"/>
                    <a:pt x="22606" y="21328"/>
                  </a:cubicBezTo>
                  <a:cubicBezTo>
                    <a:pt x="22883" y="21189"/>
                    <a:pt x="22744" y="20878"/>
                    <a:pt x="22606" y="20740"/>
                  </a:cubicBezTo>
                  <a:cubicBezTo>
                    <a:pt x="22606" y="20740"/>
                    <a:pt x="22468" y="20602"/>
                    <a:pt x="22330" y="20602"/>
                  </a:cubicBezTo>
                  <a:cubicBezTo>
                    <a:pt x="22157" y="20602"/>
                    <a:pt x="22157" y="20740"/>
                    <a:pt x="22019" y="20740"/>
                  </a:cubicBezTo>
                  <a:cubicBezTo>
                    <a:pt x="21742" y="21051"/>
                    <a:pt x="21604" y="21189"/>
                    <a:pt x="21293" y="21466"/>
                  </a:cubicBezTo>
                  <a:cubicBezTo>
                    <a:pt x="21154" y="21328"/>
                    <a:pt x="21154" y="21328"/>
                    <a:pt x="21016" y="21189"/>
                  </a:cubicBezTo>
                  <a:cubicBezTo>
                    <a:pt x="21154" y="21051"/>
                    <a:pt x="21293" y="21051"/>
                    <a:pt x="21465" y="20878"/>
                  </a:cubicBezTo>
                  <a:cubicBezTo>
                    <a:pt x="21604" y="20740"/>
                    <a:pt x="21742" y="20463"/>
                    <a:pt x="21604" y="20325"/>
                  </a:cubicBezTo>
                  <a:cubicBezTo>
                    <a:pt x="21465" y="20187"/>
                    <a:pt x="21293" y="20014"/>
                    <a:pt x="21154" y="20014"/>
                  </a:cubicBezTo>
                  <a:lnTo>
                    <a:pt x="21016" y="20187"/>
                  </a:lnTo>
                  <a:cubicBezTo>
                    <a:pt x="20740" y="20325"/>
                    <a:pt x="20601" y="20463"/>
                    <a:pt x="20290" y="20602"/>
                  </a:cubicBezTo>
                  <a:cubicBezTo>
                    <a:pt x="20290" y="20602"/>
                    <a:pt x="20152" y="20602"/>
                    <a:pt x="20152" y="20463"/>
                  </a:cubicBezTo>
                  <a:cubicBezTo>
                    <a:pt x="20290" y="20325"/>
                    <a:pt x="20429" y="20187"/>
                    <a:pt x="20601" y="20014"/>
                  </a:cubicBezTo>
                  <a:cubicBezTo>
                    <a:pt x="20740" y="19876"/>
                    <a:pt x="20740" y="19599"/>
                    <a:pt x="20601" y="19461"/>
                  </a:cubicBezTo>
                  <a:cubicBezTo>
                    <a:pt x="20429" y="19461"/>
                    <a:pt x="20290" y="19323"/>
                    <a:pt x="20290" y="19323"/>
                  </a:cubicBezTo>
                  <a:cubicBezTo>
                    <a:pt x="20152" y="19323"/>
                    <a:pt x="20014" y="19461"/>
                    <a:pt x="19876" y="19461"/>
                  </a:cubicBezTo>
                  <a:cubicBezTo>
                    <a:pt x="19737" y="19599"/>
                    <a:pt x="19564" y="19738"/>
                    <a:pt x="19426" y="19876"/>
                  </a:cubicBezTo>
                  <a:cubicBezTo>
                    <a:pt x="19288" y="19876"/>
                    <a:pt x="19150" y="19738"/>
                    <a:pt x="19011" y="19599"/>
                  </a:cubicBezTo>
                  <a:cubicBezTo>
                    <a:pt x="19288" y="19461"/>
                    <a:pt x="19426" y="19323"/>
                    <a:pt x="19564" y="19150"/>
                  </a:cubicBezTo>
                  <a:cubicBezTo>
                    <a:pt x="19737" y="19012"/>
                    <a:pt x="19737" y="18735"/>
                    <a:pt x="19426" y="18597"/>
                  </a:cubicBezTo>
                  <a:cubicBezTo>
                    <a:pt x="19426" y="18459"/>
                    <a:pt x="19288" y="18459"/>
                    <a:pt x="19150" y="18459"/>
                  </a:cubicBezTo>
                  <a:cubicBezTo>
                    <a:pt x="19011" y="18459"/>
                    <a:pt x="19011" y="18459"/>
                    <a:pt x="18873" y="18597"/>
                  </a:cubicBezTo>
                  <a:cubicBezTo>
                    <a:pt x="18700" y="18735"/>
                    <a:pt x="18562" y="18873"/>
                    <a:pt x="18424" y="19012"/>
                  </a:cubicBezTo>
                  <a:cubicBezTo>
                    <a:pt x="18147" y="18735"/>
                    <a:pt x="17836" y="18459"/>
                    <a:pt x="17421" y="18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8"/>
            <p:cNvSpPr/>
            <p:nvPr/>
          </p:nvSpPr>
          <p:spPr>
            <a:xfrm>
              <a:off x="6948173" y="3423445"/>
              <a:ext cx="20" cy="20"/>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8"/>
            <p:cNvSpPr/>
            <p:nvPr/>
          </p:nvSpPr>
          <p:spPr>
            <a:xfrm>
              <a:off x="6948173" y="3423445"/>
              <a:ext cx="20" cy="20"/>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4" name="Google Shape;1264;p8"/>
          <p:cNvGrpSpPr/>
          <p:nvPr/>
        </p:nvGrpSpPr>
        <p:grpSpPr>
          <a:xfrm>
            <a:off x="7079241" y="2570666"/>
            <a:ext cx="1002753" cy="1511381"/>
            <a:chOff x="6456089" y="2552414"/>
            <a:chExt cx="672943" cy="1014758"/>
          </a:xfrm>
        </p:grpSpPr>
        <p:sp>
          <p:nvSpPr>
            <p:cNvPr id="1265" name="Google Shape;1265;p8"/>
            <p:cNvSpPr/>
            <p:nvPr/>
          </p:nvSpPr>
          <p:spPr>
            <a:xfrm>
              <a:off x="6492709" y="2899437"/>
              <a:ext cx="25467" cy="36028"/>
            </a:xfrm>
            <a:custGeom>
              <a:avLst/>
              <a:gdLst/>
              <a:ahLst/>
              <a:cxnLst/>
              <a:rect l="l" t="t" r="r" b="b"/>
              <a:pathLst>
                <a:path w="1418" h="2006" extrusionOk="0">
                  <a:moveTo>
                    <a:pt x="554" y="1"/>
                  </a:moveTo>
                  <a:cubicBezTo>
                    <a:pt x="415" y="139"/>
                    <a:pt x="277" y="277"/>
                    <a:pt x="277" y="554"/>
                  </a:cubicBezTo>
                  <a:cubicBezTo>
                    <a:pt x="139" y="727"/>
                    <a:pt x="139" y="865"/>
                    <a:pt x="1" y="1141"/>
                  </a:cubicBezTo>
                  <a:cubicBezTo>
                    <a:pt x="139" y="1141"/>
                    <a:pt x="277" y="1280"/>
                    <a:pt x="277" y="1280"/>
                  </a:cubicBezTo>
                  <a:lnTo>
                    <a:pt x="415" y="1418"/>
                  </a:lnTo>
                  <a:cubicBezTo>
                    <a:pt x="726" y="1591"/>
                    <a:pt x="1003" y="1867"/>
                    <a:pt x="1418" y="2006"/>
                  </a:cubicBezTo>
                  <a:cubicBezTo>
                    <a:pt x="1003" y="1418"/>
                    <a:pt x="865" y="727"/>
                    <a:pt x="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8"/>
            <p:cNvSpPr/>
            <p:nvPr/>
          </p:nvSpPr>
          <p:spPr>
            <a:xfrm>
              <a:off x="6510723" y="2886398"/>
              <a:ext cx="28556" cy="54042"/>
            </a:xfrm>
            <a:custGeom>
              <a:avLst/>
              <a:gdLst/>
              <a:ahLst/>
              <a:cxnLst/>
              <a:rect l="l" t="t" r="r" b="b"/>
              <a:pathLst>
                <a:path w="1590" h="3009" extrusionOk="0">
                  <a:moveTo>
                    <a:pt x="277" y="1"/>
                  </a:moveTo>
                  <a:cubicBezTo>
                    <a:pt x="138" y="1"/>
                    <a:pt x="138" y="139"/>
                    <a:pt x="0" y="277"/>
                  </a:cubicBezTo>
                  <a:cubicBezTo>
                    <a:pt x="0" y="277"/>
                    <a:pt x="0" y="416"/>
                    <a:pt x="138" y="416"/>
                  </a:cubicBezTo>
                  <a:cubicBezTo>
                    <a:pt x="277" y="1003"/>
                    <a:pt x="415" y="1453"/>
                    <a:pt x="588" y="1867"/>
                  </a:cubicBezTo>
                  <a:cubicBezTo>
                    <a:pt x="726" y="2317"/>
                    <a:pt x="1002" y="2732"/>
                    <a:pt x="1279" y="3008"/>
                  </a:cubicBezTo>
                  <a:cubicBezTo>
                    <a:pt x="1279" y="3008"/>
                    <a:pt x="1452" y="2870"/>
                    <a:pt x="1590" y="2732"/>
                  </a:cubicBezTo>
                  <a:cubicBezTo>
                    <a:pt x="1141" y="1867"/>
                    <a:pt x="726" y="865"/>
                    <a:pt x="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8"/>
            <p:cNvSpPr/>
            <p:nvPr/>
          </p:nvSpPr>
          <p:spPr>
            <a:xfrm>
              <a:off x="6521266" y="2919929"/>
              <a:ext cx="18" cy="18"/>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8"/>
            <p:cNvSpPr/>
            <p:nvPr/>
          </p:nvSpPr>
          <p:spPr>
            <a:xfrm>
              <a:off x="6521266" y="2919929"/>
              <a:ext cx="18" cy="18"/>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8"/>
            <p:cNvSpPr/>
            <p:nvPr/>
          </p:nvSpPr>
          <p:spPr>
            <a:xfrm>
              <a:off x="6479670" y="3343929"/>
              <a:ext cx="7471" cy="21121"/>
            </a:xfrm>
            <a:custGeom>
              <a:avLst/>
              <a:gdLst/>
              <a:ahLst/>
              <a:cxnLst/>
              <a:rect l="l" t="t" r="r" b="b"/>
              <a:pathLst>
                <a:path w="416" h="1176" extrusionOk="0">
                  <a:moveTo>
                    <a:pt x="1" y="0"/>
                  </a:moveTo>
                  <a:lnTo>
                    <a:pt x="1" y="1176"/>
                  </a:lnTo>
                  <a:lnTo>
                    <a:pt x="139" y="1176"/>
                  </a:lnTo>
                  <a:cubicBezTo>
                    <a:pt x="139" y="864"/>
                    <a:pt x="277" y="726"/>
                    <a:pt x="416" y="726"/>
                  </a:cubicBezTo>
                  <a:cubicBezTo>
                    <a:pt x="277" y="450"/>
                    <a:pt x="139" y="31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8"/>
            <p:cNvSpPr/>
            <p:nvPr/>
          </p:nvSpPr>
          <p:spPr>
            <a:xfrm>
              <a:off x="6492709" y="3427120"/>
              <a:ext cx="40985" cy="38506"/>
            </a:xfrm>
            <a:custGeom>
              <a:avLst/>
              <a:gdLst/>
              <a:ahLst/>
              <a:cxnLst/>
              <a:rect l="l" t="t" r="r" b="b"/>
              <a:pathLst>
                <a:path w="2282" h="2144" extrusionOk="0">
                  <a:moveTo>
                    <a:pt x="1" y="0"/>
                  </a:moveTo>
                  <a:lnTo>
                    <a:pt x="1" y="0"/>
                  </a:lnTo>
                  <a:cubicBezTo>
                    <a:pt x="277" y="277"/>
                    <a:pt x="416" y="553"/>
                    <a:pt x="865" y="1002"/>
                  </a:cubicBezTo>
                  <a:cubicBezTo>
                    <a:pt x="1141" y="1279"/>
                    <a:pt x="1729" y="1728"/>
                    <a:pt x="2282" y="2143"/>
                  </a:cubicBezTo>
                  <a:cubicBezTo>
                    <a:pt x="1418" y="1417"/>
                    <a:pt x="727" y="72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8"/>
            <p:cNvSpPr/>
            <p:nvPr/>
          </p:nvSpPr>
          <p:spPr>
            <a:xfrm>
              <a:off x="6487124" y="3348545"/>
              <a:ext cx="57131" cy="50037"/>
            </a:xfrm>
            <a:custGeom>
              <a:avLst/>
              <a:gdLst/>
              <a:ahLst/>
              <a:cxnLst/>
              <a:rect l="l" t="t" r="r" b="b"/>
              <a:pathLst>
                <a:path w="3181" h="2786" extrusionOk="0">
                  <a:moveTo>
                    <a:pt x="1250" y="0"/>
                  </a:moveTo>
                  <a:cubicBezTo>
                    <a:pt x="1115" y="0"/>
                    <a:pt x="985" y="17"/>
                    <a:pt x="865" y="54"/>
                  </a:cubicBezTo>
                  <a:cubicBezTo>
                    <a:pt x="588" y="54"/>
                    <a:pt x="312" y="193"/>
                    <a:pt x="1" y="469"/>
                  </a:cubicBezTo>
                  <a:cubicBezTo>
                    <a:pt x="450" y="919"/>
                    <a:pt x="1037" y="1333"/>
                    <a:pt x="1452" y="1783"/>
                  </a:cubicBezTo>
                  <a:cubicBezTo>
                    <a:pt x="1902" y="2197"/>
                    <a:pt x="2455" y="2509"/>
                    <a:pt x="2904" y="2785"/>
                  </a:cubicBezTo>
                  <a:cubicBezTo>
                    <a:pt x="3181" y="2509"/>
                    <a:pt x="3181" y="1921"/>
                    <a:pt x="3181" y="1472"/>
                  </a:cubicBezTo>
                  <a:cubicBezTo>
                    <a:pt x="3042" y="1057"/>
                    <a:pt x="2766" y="607"/>
                    <a:pt x="2316" y="331"/>
                  </a:cubicBezTo>
                  <a:cubicBezTo>
                    <a:pt x="2013" y="128"/>
                    <a:pt x="1616" y="0"/>
                    <a:pt x="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8"/>
            <p:cNvSpPr/>
            <p:nvPr/>
          </p:nvSpPr>
          <p:spPr>
            <a:xfrm>
              <a:off x="6521266" y="2919929"/>
              <a:ext cx="18" cy="18"/>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3" name="Google Shape;1273;p8"/>
            <p:cNvGrpSpPr/>
            <p:nvPr/>
          </p:nvGrpSpPr>
          <p:grpSpPr>
            <a:xfrm>
              <a:off x="6456089" y="2552414"/>
              <a:ext cx="672943" cy="1014758"/>
              <a:chOff x="6456089" y="2552414"/>
              <a:chExt cx="672943" cy="1014758"/>
            </a:xfrm>
          </p:grpSpPr>
          <p:sp>
            <p:nvSpPr>
              <p:cNvPr id="1274" name="Google Shape;1274;p8"/>
              <p:cNvSpPr/>
              <p:nvPr/>
            </p:nvSpPr>
            <p:spPr>
              <a:xfrm>
                <a:off x="6456089" y="3372486"/>
                <a:ext cx="527683" cy="194686"/>
              </a:xfrm>
              <a:custGeom>
                <a:avLst/>
                <a:gdLst/>
                <a:ahLst/>
                <a:cxnLst/>
                <a:rect l="l" t="t" r="r" b="b"/>
                <a:pathLst>
                  <a:path w="29381" h="10840" extrusionOk="0">
                    <a:moveTo>
                      <a:pt x="27099" y="0"/>
                    </a:moveTo>
                    <a:cubicBezTo>
                      <a:pt x="26961" y="0"/>
                      <a:pt x="26961" y="0"/>
                      <a:pt x="26961" y="139"/>
                    </a:cubicBezTo>
                    <a:lnTo>
                      <a:pt x="26961" y="3042"/>
                    </a:lnTo>
                    <a:cubicBezTo>
                      <a:pt x="26961" y="3042"/>
                      <a:pt x="26961" y="3180"/>
                      <a:pt x="26788" y="3180"/>
                    </a:cubicBezTo>
                    <a:lnTo>
                      <a:pt x="26788" y="3457"/>
                    </a:lnTo>
                    <a:cubicBezTo>
                      <a:pt x="25924" y="4770"/>
                      <a:pt x="24783" y="5911"/>
                      <a:pt x="23332" y="6913"/>
                    </a:cubicBezTo>
                    <a:cubicBezTo>
                      <a:pt x="22779" y="7363"/>
                      <a:pt x="22053" y="7639"/>
                      <a:pt x="21327" y="7916"/>
                    </a:cubicBezTo>
                    <a:cubicBezTo>
                      <a:pt x="20463" y="8227"/>
                      <a:pt x="19599" y="8503"/>
                      <a:pt x="18873" y="8642"/>
                    </a:cubicBezTo>
                    <a:cubicBezTo>
                      <a:pt x="17732" y="8780"/>
                      <a:pt x="16730" y="8953"/>
                      <a:pt x="15555" y="8953"/>
                    </a:cubicBezTo>
                    <a:cubicBezTo>
                      <a:pt x="14863" y="8953"/>
                      <a:pt x="14276" y="8953"/>
                      <a:pt x="13550" y="8780"/>
                    </a:cubicBezTo>
                    <a:cubicBezTo>
                      <a:pt x="11822" y="8642"/>
                      <a:pt x="10093" y="8227"/>
                      <a:pt x="8503" y="7639"/>
                    </a:cubicBezTo>
                    <a:cubicBezTo>
                      <a:pt x="7086" y="6913"/>
                      <a:pt x="5634" y="6187"/>
                      <a:pt x="4321" y="5185"/>
                    </a:cubicBezTo>
                    <a:cubicBezTo>
                      <a:pt x="3768" y="4770"/>
                      <a:pt x="3180" y="4321"/>
                      <a:pt x="2904" y="4044"/>
                    </a:cubicBezTo>
                    <a:cubicBezTo>
                      <a:pt x="2454" y="3595"/>
                      <a:pt x="2316" y="3319"/>
                      <a:pt x="2040" y="3042"/>
                    </a:cubicBezTo>
                    <a:cubicBezTo>
                      <a:pt x="1590" y="2593"/>
                      <a:pt x="1314" y="2178"/>
                      <a:pt x="864" y="1729"/>
                    </a:cubicBezTo>
                    <a:lnTo>
                      <a:pt x="864" y="1590"/>
                    </a:lnTo>
                    <a:cubicBezTo>
                      <a:pt x="726" y="1590"/>
                      <a:pt x="726" y="1452"/>
                      <a:pt x="726" y="1314"/>
                    </a:cubicBezTo>
                    <a:cubicBezTo>
                      <a:pt x="726" y="1176"/>
                      <a:pt x="588" y="864"/>
                      <a:pt x="588" y="726"/>
                    </a:cubicBezTo>
                    <a:cubicBezTo>
                      <a:pt x="173" y="1590"/>
                      <a:pt x="0" y="2593"/>
                      <a:pt x="311" y="3595"/>
                    </a:cubicBezTo>
                    <a:cubicBezTo>
                      <a:pt x="588" y="4909"/>
                      <a:pt x="1590" y="6049"/>
                      <a:pt x="2765" y="6775"/>
                    </a:cubicBezTo>
                    <a:cubicBezTo>
                      <a:pt x="3319" y="7224"/>
                      <a:pt x="4044" y="7501"/>
                      <a:pt x="4770" y="7777"/>
                    </a:cubicBezTo>
                    <a:cubicBezTo>
                      <a:pt x="5358" y="8227"/>
                      <a:pt x="6049" y="8503"/>
                      <a:pt x="6775" y="8642"/>
                    </a:cubicBezTo>
                    <a:cubicBezTo>
                      <a:pt x="8227" y="9229"/>
                      <a:pt x="9679" y="9506"/>
                      <a:pt x="11096" y="9817"/>
                    </a:cubicBezTo>
                    <a:cubicBezTo>
                      <a:pt x="13552" y="10314"/>
                      <a:pt x="16036" y="10840"/>
                      <a:pt x="18498" y="10840"/>
                    </a:cubicBezTo>
                    <a:cubicBezTo>
                      <a:pt x="18773" y="10840"/>
                      <a:pt x="19048" y="10833"/>
                      <a:pt x="19322" y="10819"/>
                    </a:cubicBezTo>
                    <a:cubicBezTo>
                      <a:pt x="21327" y="10681"/>
                      <a:pt x="23193" y="10232"/>
                      <a:pt x="24922" y="9091"/>
                    </a:cubicBezTo>
                    <a:cubicBezTo>
                      <a:pt x="25786" y="8503"/>
                      <a:pt x="26650" y="7916"/>
                      <a:pt x="27238" y="7052"/>
                    </a:cubicBezTo>
                    <a:cubicBezTo>
                      <a:pt x="27963" y="6360"/>
                      <a:pt x="28378" y="5496"/>
                      <a:pt x="28689" y="4459"/>
                    </a:cubicBezTo>
                    <a:cubicBezTo>
                      <a:pt x="29104" y="3768"/>
                      <a:pt x="29242" y="2904"/>
                      <a:pt x="29242" y="2040"/>
                    </a:cubicBezTo>
                    <a:cubicBezTo>
                      <a:pt x="29242" y="1729"/>
                      <a:pt x="29381" y="1452"/>
                      <a:pt x="29381" y="1314"/>
                    </a:cubicBezTo>
                    <a:cubicBezTo>
                      <a:pt x="29104" y="1176"/>
                      <a:pt x="28966" y="1176"/>
                      <a:pt x="28828" y="1176"/>
                    </a:cubicBezTo>
                    <a:cubicBezTo>
                      <a:pt x="28240" y="864"/>
                      <a:pt x="27825" y="726"/>
                      <a:pt x="27376" y="311"/>
                    </a:cubicBezTo>
                    <a:cubicBezTo>
                      <a:pt x="27238" y="139"/>
                      <a:pt x="27099" y="139"/>
                      <a:pt x="27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8"/>
              <p:cNvSpPr/>
              <p:nvPr/>
            </p:nvSpPr>
            <p:spPr>
              <a:xfrm>
                <a:off x="6942787" y="3343929"/>
                <a:ext cx="18" cy="3125"/>
              </a:xfrm>
              <a:custGeom>
                <a:avLst/>
                <a:gdLst/>
                <a:ahLst/>
                <a:cxnLst/>
                <a:rect l="l" t="t" r="r" b="b"/>
                <a:pathLst>
                  <a:path w="1" h="174" extrusionOk="0">
                    <a:moveTo>
                      <a:pt x="0" y="173"/>
                    </a:moveTo>
                    <a:lnTo>
                      <a:pt x="0" y="17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8"/>
              <p:cNvSpPr/>
              <p:nvPr/>
            </p:nvSpPr>
            <p:spPr>
              <a:xfrm>
                <a:off x="6546715" y="2883920"/>
                <a:ext cx="334002" cy="90662"/>
              </a:xfrm>
              <a:custGeom>
                <a:avLst/>
                <a:gdLst/>
                <a:ahLst/>
                <a:cxnLst/>
                <a:rect l="l" t="t" r="r" b="b"/>
                <a:pathLst>
                  <a:path w="18597" h="5048" extrusionOk="0">
                    <a:moveTo>
                      <a:pt x="10509" y="1"/>
                    </a:moveTo>
                    <a:cubicBezTo>
                      <a:pt x="10094" y="1"/>
                      <a:pt x="9506" y="1"/>
                      <a:pt x="9091" y="139"/>
                    </a:cubicBezTo>
                    <a:lnTo>
                      <a:pt x="8504" y="139"/>
                    </a:lnTo>
                    <a:cubicBezTo>
                      <a:pt x="8504" y="277"/>
                      <a:pt x="8366" y="415"/>
                      <a:pt x="8366" y="554"/>
                    </a:cubicBezTo>
                    <a:lnTo>
                      <a:pt x="8227" y="865"/>
                    </a:lnTo>
                    <a:cubicBezTo>
                      <a:pt x="8089" y="1141"/>
                      <a:pt x="7916" y="1418"/>
                      <a:pt x="7778" y="1729"/>
                    </a:cubicBezTo>
                    <a:cubicBezTo>
                      <a:pt x="7640" y="2005"/>
                      <a:pt x="7640" y="2455"/>
                      <a:pt x="7501" y="2731"/>
                    </a:cubicBezTo>
                    <a:lnTo>
                      <a:pt x="7501" y="3146"/>
                    </a:lnTo>
                    <a:cubicBezTo>
                      <a:pt x="7501" y="3457"/>
                      <a:pt x="7225" y="3595"/>
                      <a:pt x="7052" y="3595"/>
                    </a:cubicBezTo>
                    <a:cubicBezTo>
                      <a:pt x="6914" y="3595"/>
                      <a:pt x="6776" y="3595"/>
                      <a:pt x="6637" y="3457"/>
                    </a:cubicBezTo>
                    <a:cubicBezTo>
                      <a:pt x="6637" y="3319"/>
                      <a:pt x="6499" y="3319"/>
                      <a:pt x="6637" y="3146"/>
                    </a:cubicBezTo>
                    <a:cubicBezTo>
                      <a:pt x="6637" y="2731"/>
                      <a:pt x="6637" y="2282"/>
                      <a:pt x="6776" y="1867"/>
                    </a:cubicBezTo>
                    <a:cubicBezTo>
                      <a:pt x="6914" y="1591"/>
                      <a:pt x="7052" y="1280"/>
                      <a:pt x="7225" y="865"/>
                    </a:cubicBezTo>
                    <a:lnTo>
                      <a:pt x="7363" y="726"/>
                    </a:lnTo>
                    <a:lnTo>
                      <a:pt x="7501" y="277"/>
                    </a:lnTo>
                    <a:lnTo>
                      <a:pt x="7501" y="277"/>
                    </a:lnTo>
                    <a:cubicBezTo>
                      <a:pt x="6188" y="415"/>
                      <a:pt x="5047" y="726"/>
                      <a:pt x="4045" y="1141"/>
                    </a:cubicBezTo>
                    <a:cubicBezTo>
                      <a:pt x="3043" y="1418"/>
                      <a:pt x="2317" y="1867"/>
                      <a:pt x="1453" y="2455"/>
                    </a:cubicBezTo>
                    <a:cubicBezTo>
                      <a:pt x="865" y="2870"/>
                      <a:pt x="450" y="3319"/>
                      <a:pt x="1" y="3734"/>
                    </a:cubicBezTo>
                    <a:cubicBezTo>
                      <a:pt x="865" y="4010"/>
                      <a:pt x="1867" y="4183"/>
                      <a:pt x="3043" y="4460"/>
                    </a:cubicBezTo>
                    <a:cubicBezTo>
                      <a:pt x="4460" y="4736"/>
                      <a:pt x="5911" y="4874"/>
                      <a:pt x="7640" y="5047"/>
                    </a:cubicBezTo>
                    <a:lnTo>
                      <a:pt x="12099" y="5047"/>
                    </a:lnTo>
                    <a:cubicBezTo>
                      <a:pt x="14138" y="4874"/>
                      <a:pt x="16143" y="4321"/>
                      <a:pt x="18147" y="3595"/>
                    </a:cubicBezTo>
                    <a:cubicBezTo>
                      <a:pt x="18286" y="3595"/>
                      <a:pt x="18459" y="3457"/>
                      <a:pt x="18597" y="3457"/>
                    </a:cubicBezTo>
                    <a:lnTo>
                      <a:pt x="18597" y="3319"/>
                    </a:lnTo>
                    <a:lnTo>
                      <a:pt x="18597" y="3146"/>
                    </a:lnTo>
                    <a:lnTo>
                      <a:pt x="18597" y="3008"/>
                    </a:lnTo>
                    <a:cubicBezTo>
                      <a:pt x="18459" y="2870"/>
                      <a:pt x="18459" y="2731"/>
                      <a:pt x="18286" y="2593"/>
                    </a:cubicBezTo>
                    <a:cubicBezTo>
                      <a:pt x="18147" y="2282"/>
                      <a:pt x="17871" y="2144"/>
                      <a:pt x="17733" y="1867"/>
                    </a:cubicBezTo>
                    <a:cubicBezTo>
                      <a:pt x="17422" y="1591"/>
                      <a:pt x="17007" y="1418"/>
                      <a:pt x="16419" y="1141"/>
                    </a:cubicBezTo>
                    <a:cubicBezTo>
                      <a:pt x="15693" y="726"/>
                      <a:pt x="14829" y="554"/>
                      <a:pt x="13827" y="277"/>
                    </a:cubicBezTo>
                    <a:cubicBezTo>
                      <a:pt x="13101" y="139"/>
                      <a:pt x="12410" y="139"/>
                      <a:pt x="11684" y="1"/>
                    </a:cubicBezTo>
                    <a:lnTo>
                      <a:pt x="11684" y="1"/>
                    </a:lnTo>
                    <a:cubicBezTo>
                      <a:pt x="11822" y="726"/>
                      <a:pt x="11960" y="1141"/>
                      <a:pt x="12099" y="1729"/>
                    </a:cubicBezTo>
                    <a:lnTo>
                      <a:pt x="12099" y="1867"/>
                    </a:lnTo>
                    <a:cubicBezTo>
                      <a:pt x="12237" y="2005"/>
                      <a:pt x="12237" y="2144"/>
                      <a:pt x="12099" y="2282"/>
                    </a:cubicBezTo>
                    <a:cubicBezTo>
                      <a:pt x="12099" y="2282"/>
                      <a:pt x="12099" y="2455"/>
                      <a:pt x="11960" y="2455"/>
                    </a:cubicBezTo>
                    <a:cubicBezTo>
                      <a:pt x="11822" y="2593"/>
                      <a:pt x="11822" y="2593"/>
                      <a:pt x="11684" y="2593"/>
                    </a:cubicBezTo>
                    <a:cubicBezTo>
                      <a:pt x="11546" y="2593"/>
                      <a:pt x="11373" y="2455"/>
                      <a:pt x="11373" y="2282"/>
                    </a:cubicBezTo>
                    <a:cubicBezTo>
                      <a:pt x="11096" y="1867"/>
                      <a:pt x="11096" y="1418"/>
                      <a:pt x="10958" y="1141"/>
                    </a:cubicBezTo>
                    <a:cubicBezTo>
                      <a:pt x="10820" y="726"/>
                      <a:pt x="10820" y="415"/>
                      <a:pt x="10820" y="1"/>
                    </a:cubicBezTo>
                    <a:close/>
                  </a:path>
                </a:pathLst>
              </a:custGeom>
              <a:solidFill>
                <a:srgbClr val="753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8"/>
              <p:cNvSpPr/>
              <p:nvPr/>
            </p:nvSpPr>
            <p:spPr>
              <a:xfrm>
                <a:off x="6792552" y="2844821"/>
                <a:ext cx="39135" cy="36638"/>
              </a:xfrm>
              <a:custGeom>
                <a:avLst/>
                <a:gdLst/>
                <a:ahLst/>
                <a:cxnLst/>
                <a:rect l="l" t="t" r="r" b="b"/>
                <a:pathLst>
                  <a:path w="2179" h="2040" extrusionOk="0">
                    <a:moveTo>
                      <a:pt x="1" y="0"/>
                    </a:moveTo>
                    <a:cubicBezTo>
                      <a:pt x="277" y="449"/>
                      <a:pt x="726" y="864"/>
                      <a:pt x="1003" y="1314"/>
                    </a:cubicBezTo>
                    <a:cubicBezTo>
                      <a:pt x="1141" y="1452"/>
                      <a:pt x="1314" y="1728"/>
                      <a:pt x="1452" y="1867"/>
                    </a:cubicBezTo>
                    <a:cubicBezTo>
                      <a:pt x="1729" y="1867"/>
                      <a:pt x="1867" y="2039"/>
                      <a:pt x="2178" y="2039"/>
                    </a:cubicBezTo>
                    <a:cubicBezTo>
                      <a:pt x="1729" y="1452"/>
                      <a:pt x="1314" y="726"/>
                      <a:pt x="10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8"/>
              <p:cNvSpPr/>
              <p:nvPr/>
            </p:nvSpPr>
            <p:spPr>
              <a:xfrm>
                <a:off x="6727985" y="2839846"/>
                <a:ext cx="13057" cy="13057"/>
              </a:xfrm>
              <a:custGeom>
                <a:avLst/>
                <a:gdLst/>
                <a:ahLst/>
                <a:cxnLst/>
                <a:rect l="l" t="t" r="r" b="b"/>
                <a:pathLst>
                  <a:path w="727" h="727" extrusionOk="0">
                    <a:moveTo>
                      <a:pt x="1" y="1"/>
                    </a:moveTo>
                    <a:cubicBezTo>
                      <a:pt x="139" y="277"/>
                      <a:pt x="416" y="415"/>
                      <a:pt x="727" y="726"/>
                    </a:cubicBezTo>
                    <a:lnTo>
                      <a:pt x="7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8"/>
              <p:cNvSpPr/>
              <p:nvPr/>
            </p:nvSpPr>
            <p:spPr>
              <a:xfrm>
                <a:off x="6637359" y="2839846"/>
                <a:ext cx="39117" cy="36028"/>
              </a:xfrm>
              <a:custGeom>
                <a:avLst/>
                <a:gdLst/>
                <a:ahLst/>
                <a:cxnLst/>
                <a:rect l="l" t="t" r="r" b="b"/>
                <a:pathLst>
                  <a:path w="2178" h="2006" extrusionOk="0">
                    <a:moveTo>
                      <a:pt x="864" y="1"/>
                    </a:moveTo>
                    <a:cubicBezTo>
                      <a:pt x="588" y="1"/>
                      <a:pt x="277" y="1"/>
                      <a:pt x="0" y="139"/>
                    </a:cubicBezTo>
                    <a:cubicBezTo>
                      <a:pt x="450" y="588"/>
                      <a:pt x="864" y="1279"/>
                      <a:pt x="1314" y="1867"/>
                    </a:cubicBezTo>
                    <a:cubicBezTo>
                      <a:pt x="1314" y="1867"/>
                      <a:pt x="1314" y="2005"/>
                      <a:pt x="1452" y="2005"/>
                    </a:cubicBezTo>
                    <a:cubicBezTo>
                      <a:pt x="1729" y="2005"/>
                      <a:pt x="1867" y="1867"/>
                      <a:pt x="2178" y="1867"/>
                    </a:cubicBezTo>
                    <a:cubicBezTo>
                      <a:pt x="2005" y="1591"/>
                      <a:pt x="1867" y="1452"/>
                      <a:pt x="1729" y="1141"/>
                    </a:cubicBezTo>
                    <a:cubicBezTo>
                      <a:pt x="1452" y="865"/>
                      <a:pt x="1314" y="415"/>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8"/>
              <p:cNvSpPr/>
              <p:nvPr/>
            </p:nvSpPr>
            <p:spPr>
              <a:xfrm>
                <a:off x="6707511" y="2862817"/>
                <a:ext cx="2496" cy="18"/>
              </a:xfrm>
              <a:custGeom>
                <a:avLst/>
                <a:gdLst/>
                <a:ahLst/>
                <a:cxnLst/>
                <a:rect l="l" t="t" r="r" b="b"/>
                <a:pathLst>
                  <a:path w="139" h="1" extrusionOk="0">
                    <a:moveTo>
                      <a:pt x="138" y="0"/>
                    </a:moveTo>
                    <a:lnTo>
                      <a:pt x="138" y="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8"/>
              <p:cNvSpPr/>
              <p:nvPr/>
            </p:nvSpPr>
            <p:spPr>
              <a:xfrm>
                <a:off x="6707511" y="2862817"/>
                <a:ext cx="18" cy="18"/>
              </a:xfrm>
              <a:custGeom>
                <a:avLst/>
                <a:gdLst/>
                <a:ahLst/>
                <a:cxnLst/>
                <a:rect l="l" t="t" r="r" b="b"/>
                <a:pathLst>
                  <a:path w="1" h="1" extrusionOk="0">
                    <a:moveTo>
                      <a:pt x="0" y="0"/>
                    </a:moveTo>
                    <a:lnTo>
                      <a:pt x="0" y="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8"/>
              <p:cNvSpPr/>
              <p:nvPr/>
            </p:nvSpPr>
            <p:spPr>
              <a:xfrm>
                <a:off x="6707511" y="2837367"/>
                <a:ext cx="33531" cy="31053"/>
              </a:xfrm>
              <a:custGeom>
                <a:avLst/>
                <a:gdLst/>
                <a:ahLst/>
                <a:cxnLst/>
                <a:rect l="l" t="t" r="r" b="b"/>
                <a:pathLst>
                  <a:path w="1867" h="1729" extrusionOk="0">
                    <a:moveTo>
                      <a:pt x="0" y="0"/>
                    </a:moveTo>
                    <a:cubicBezTo>
                      <a:pt x="0" y="277"/>
                      <a:pt x="138" y="415"/>
                      <a:pt x="138" y="726"/>
                    </a:cubicBezTo>
                    <a:cubicBezTo>
                      <a:pt x="0" y="864"/>
                      <a:pt x="0" y="1141"/>
                      <a:pt x="0" y="1279"/>
                    </a:cubicBezTo>
                    <a:lnTo>
                      <a:pt x="0" y="1417"/>
                    </a:lnTo>
                    <a:lnTo>
                      <a:pt x="138" y="1417"/>
                    </a:lnTo>
                    <a:lnTo>
                      <a:pt x="138" y="1590"/>
                    </a:lnTo>
                    <a:cubicBezTo>
                      <a:pt x="277" y="1590"/>
                      <a:pt x="277" y="1729"/>
                      <a:pt x="277" y="1729"/>
                    </a:cubicBezTo>
                    <a:lnTo>
                      <a:pt x="1867" y="1729"/>
                    </a:lnTo>
                    <a:lnTo>
                      <a:pt x="1141" y="1003"/>
                    </a:lnTo>
                    <a:cubicBezTo>
                      <a:pt x="864" y="726"/>
                      <a:pt x="553" y="415"/>
                      <a:pt x="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8"/>
              <p:cNvSpPr/>
              <p:nvPr/>
            </p:nvSpPr>
            <p:spPr>
              <a:xfrm>
                <a:off x="6761517" y="2839846"/>
                <a:ext cx="41613" cy="33549"/>
              </a:xfrm>
              <a:custGeom>
                <a:avLst/>
                <a:gdLst/>
                <a:ahLst/>
                <a:cxnLst/>
                <a:rect l="l" t="t" r="r" b="b"/>
                <a:pathLst>
                  <a:path w="2317" h="1868" extrusionOk="0">
                    <a:moveTo>
                      <a:pt x="0" y="1"/>
                    </a:moveTo>
                    <a:lnTo>
                      <a:pt x="0" y="1"/>
                    </a:lnTo>
                    <a:cubicBezTo>
                      <a:pt x="450" y="588"/>
                      <a:pt x="864" y="1141"/>
                      <a:pt x="1452" y="1729"/>
                    </a:cubicBezTo>
                    <a:cubicBezTo>
                      <a:pt x="1729" y="1867"/>
                      <a:pt x="2005" y="1867"/>
                      <a:pt x="2316" y="1867"/>
                    </a:cubicBezTo>
                    <a:cubicBezTo>
                      <a:pt x="1867" y="1452"/>
                      <a:pt x="1452" y="865"/>
                      <a:pt x="1003" y="277"/>
                    </a:cubicBezTo>
                    <a:lnTo>
                      <a:pt x="1003" y="139"/>
                    </a:lnTo>
                    <a:lnTo>
                      <a:pt x="864" y="13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8"/>
              <p:cNvSpPr/>
              <p:nvPr/>
            </p:nvSpPr>
            <p:spPr>
              <a:xfrm>
                <a:off x="6665916" y="2837367"/>
                <a:ext cx="26078" cy="33531"/>
              </a:xfrm>
              <a:custGeom>
                <a:avLst/>
                <a:gdLst/>
                <a:ahLst/>
                <a:cxnLst/>
                <a:rect l="l" t="t" r="r" b="b"/>
                <a:pathLst>
                  <a:path w="1452" h="1867" extrusionOk="0">
                    <a:moveTo>
                      <a:pt x="0" y="0"/>
                    </a:moveTo>
                    <a:cubicBezTo>
                      <a:pt x="277" y="553"/>
                      <a:pt x="588" y="1003"/>
                      <a:pt x="1003" y="1417"/>
                    </a:cubicBezTo>
                    <a:cubicBezTo>
                      <a:pt x="1003" y="1590"/>
                      <a:pt x="1141" y="1729"/>
                      <a:pt x="1279" y="1867"/>
                    </a:cubicBezTo>
                    <a:cubicBezTo>
                      <a:pt x="1279" y="1590"/>
                      <a:pt x="1452" y="1417"/>
                      <a:pt x="1452" y="1141"/>
                    </a:cubicBezTo>
                    <a:cubicBezTo>
                      <a:pt x="1452" y="1003"/>
                      <a:pt x="1452" y="1003"/>
                      <a:pt x="1279" y="1003"/>
                    </a:cubicBezTo>
                    <a:cubicBezTo>
                      <a:pt x="1141" y="726"/>
                      <a:pt x="1003" y="415"/>
                      <a:pt x="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8"/>
              <p:cNvSpPr/>
              <p:nvPr/>
            </p:nvSpPr>
            <p:spPr>
              <a:xfrm>
                <a:off x="6756542" y="2852885"/>
                <a:ext cx="15535" cy="18014"/>
              </a:xfrm>
              <a:custGeom>
                <a:avLst/>
                <a:gdLst/>
                <a:ahLst/>
                <a:cxnLst/>
                <a:rect l="l" t="t" r="r" b="b"/>
                <a:pathLst>
                  <a:path w="865" h="1003" extrusionOk="0">
                    <a:moveTo>
                      <a:pt x="1" y="0"/>
                    </a:moveTo>
                    <a:lnTo>
                      <a:pt x="1" y="865"/>
                    </a:lnTo>
                    <a:cubicBezTo>
                      <a:pt x="277" y="865"/>
                      <a:pt x="554" y="1003"/>
                      <a:pt x="865" y="1003"/>
                    </a:cubicBezTo>
                    <a:cubicBezTo>
                      <a:pt x="554" y="553"/>
                      <a:pt x="277" y="27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8"/>
              <p:cNvSpPr/>
              <p:nvPr/>
            </p:nvSpPr>
            <p:spPr>
              <a:xfrm>
                <a:off x="6614388" y="2842324"/>
                <a:ext cx="36028" cy="39135"/>
              </a:xfrm>
              <a:custGeom>
                <a:avLst/>
                <a:gdLst/>
                <a:ahLst/>
                <a:cxnLst/>
                <a:rect l="l" t="t" r="r" b="b"/>
                <a:pathLst>
                  <a:path w="2006" h="2179" extrusionOk="0">
                    <a:moveTo>
                      <a:pt x="692" y="1"/>
                    </a:moveTo>
                    <a:cubicBezTo>
                      <a:pt x="415" y="1"/>
                      <a:pt x="277" y="139"/>
                      <a:pt x="0" y="139"/>
                    </a:cubicBezTo>
                    <a:cubicBezTo>
                      <a:pt x="415" y="865"/>
                      <a:pt x="865" y="1453"/>
                      <a:pt x="1279" y="2178"/>
                    </a:cubicBezTo>
                    <a:cubicBezTo>
                      <a:pt x="1556" y="2178"/>
                      <a:pt x="1867" y="2006"/>
                      <a:pt x="2005" y="2006"/>
                    </a:cubicBezTo>
                    <a:cubicBezTo>
                      <a:pt x="1867" y="1729"/>
                      <a:pt x="1729" y="1453"/>
                      <a:pt x="1556" y="1314"/>
                    </a:cubicBezTo>
                    <a:cubicBezTo>
                      <a:pt x="1279" y="865"/>
                      <a:pt x="1003" y="450"/>
                      <a:pt x="692" y="139"/>
                    </a:cubicBezTo>
                    <a:lnTo>
                      <a:pt x="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8"/>
              <p:cNvSpPr/>
              <p:nvPr/>
            </p:nvSpPr>
            <p:spPr>
              <a:xfrm>
                <a:off x="6567836" y="2852885"/>
                <a:ext cx="36010" cy="49067"/>
              </a:xfrm>
              <a:custGeom>
                <a:avLst/>
                <a:gdLst/>
                <a:ahLst/>
                <a:cxnLst/>
                <a:rect l="l" t="t" r="r" b="b"/>
                <a:pathLst>
                  <a:path w="2005" h="2732" extrusionOk="0">
                    <a:moveTo>
                      <a:pt x="691" y="0"/>
                    </a:moveTo>
                    <a:cubicBezTo>
                      <a:pt x="553" y="139"/>
                      <a:pt x="277" y="139"/>
                      <a:pt x="0" y="277"/>
                    </a:cubicBezTo>
                    <a:cubicBezTo>
                      <a:pt x="277" y="1003"/>
                      <a:pt x="415" y="1729"/>
                      <a:pt x="691" y="2282"/>
                    </a:cubicBezTo>
                    <a:cubicBezTo>
                      <a:pt x="864" y="2454"/>
                      <a:pt x="864" y="2593"/>
                      <a:pt x="1002" y="2731"/>
                    </a:cubicBezTo>
                    <a:cubicBezTo>
                      <a:pt x="1141" y="2593"/>
                      <a:pt x="1417" y="2454"/>
                      <a:pt x="1728" y="2454"/>
                    </a:cubicBezTo>
                    <a:cubicBezTo>
                      <a:pt x="1728" y="2282"/>
                      <a:pt x="1867" y="2282"/>
                      <a:pt x="2005" y="2282"/>
                    </a:cubicBezTo>
                    <a:cubicBezTo>
                      <a:pt x="1555" y="1590"/>
                      <a:pt x="1141" y="726"/>
                      <a:pt x="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8"/>
              <p:cNvSpPr/>
              <p:nvPr/>
            </p:nvSpPr>
            <p:spPr>
              <a:xfrm>
                <a:off x="6526241" y="2870881"/>
                <a:ext cx="28574" cy="57131"/>
              </a:xfrm>
              <a:custGeom>
                <a:avLst/>
                <a:gdLst/>
                <a:ahLst/>
                <a:cxnLst/>
                <a:rect l="l" t="t" r="r" b="b"/>
                <a:pathLst>
                  <a:path w="1591" h="3181" extrusionOk="0">
                    <a:moveTo>
                      <a:pt x="726" y="1"/>
                    </a:moveTo>
                    <a:cubicBezTo>
                      <a:pt x="415" y="139"/>
                      <a:pt x="138" y="277"/>
                      <a:pt x="0" y="416"/>
                    </a:cubicBezTo>
                    <a:cubicBezTo>
                      <a:pt x="138" y="865"/>
                      <a:pt x="277" y="1141"/>
                      <a:pt x="415" y="1591"/>
                    </a:cubicBezTo>
                    <a:cubicBezTo>
                      <a:pt x="588" y="2144"/>
                      <a:pt x="864" y="2593"/>
                      <a:pt x="1141" y="3181"/>
                    </a:cubicBezTo>
                    <a:cubicBezTo>
                      <a:pt x="1279" y="3008"/>
                      <a:pt x="1452" y="2870"/>
                      <a:pt x="1590" y="2731"/>
                    </a:cubicBezTo>
                    <a:cubicBezTo>
                      <a:pt x="1141" y="1867"/>
                      <a:pt x="864" y="1003"/>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8"/>
              <p:cNvSpPr/>
              <p:nvPr/>
            </p:nvSpPr>
            <p:spPr>
              <a:xfrm>
                <a:off x="6546715" y="2860338"/>
                <a:ext cx="28574" cy="54634"/>
              </a:xfrm>
              <a:custGeom>
                <a:avLst/>
                <a:gdLst/>
                <a:ahLst/>
                <a:cxnLst/>
                <a:rect l="l" t="t" r="r" b="b"/>
                <a:pathLst>
                  <a:path w="1591" h="3042" extrusionOk="0">
                    <a:moveTo>
                      <a:pt x="727" y="0"/>
                    </a:moveTo>
                    <a:cubicBezTo>
                      <a:pt x="450" y="138"/>
                      <a:pt x="312" y="311"/>
                      <a:pt x="1" y="311"/>
                    </a:cubicBezTo>
                    <a:cubicBezTo>
                      <a:pt x="312" y="1175"/>
                      <a:pt x="450" y="1867"/>
                      <a:pt x="727" y="2593"/>
                    </a:cubicBezTo>
                    <a:cubicBezTo>
                      <a:pt x="865" y="2731"/>
                      <a:pt x="865" y="2904"/>
                      <a:pt x="1003" y="3042"/>
                    </a:cubicBezTo>
                    <a:cubicBezTo>
                      <a:pt x="1176" y="2904"/>
                      <a:pt x="1453" y="2731"/>
                      <a:pt x="1591" y="2593"/>
                    </a:cubicBezTo>
                    <a:cubicBezTo>
                      <a:pt x="1453" y="2178"/>
                      <a:pt x="1176" y="1728"/>
                      <a:pt x="1003" y="1175"/>
                    </a:cubicBezTo>
                    <a:cubicBezTo>
                      <a:pt x="865" y="864"/>
                      <a:pt x="865" y="45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8"/>
              <p:cNvSpPr/>
              <p:nvPr/>
            </p:nvSpPr>
            <p:spPr>
              <a:xfrm>
                <a:off x="6847186" y="2839846"/>
                <a:ext cx="90033" cy="100594"/>
              </a:xfrm>
              <a:custGeom>
                <a:avLst/>
                <a:gdLst/>
                <a:ahLst/>
                <a:cxnLst/>
                <a:rect l="l" t="t" r="r" b="b"/>
                <a:pathLst>
                  <a:path w="5013" h="5601" extrusionOk="0">
                    <a:moveTo>
                      <a:pt x="1211" y="415"/>
                    </a:moveTo>
                    <a:cubicBezTo>
                      <a:pt x="1524" y="543"/>
                      <a:pt x="1824" y="672"/>
                      <a:pt x="2111" y="800"/>
                    </a:cubicBezTo>
                    <a:lnTo>
                      <a:pt x="2111" y="800"/>
                    </a:lnTo>
                    <a:cubicBezTo>
                      <a:pt x="1846" y="671"/>
                      <a:pt x="1568" y="545"/>
                      <a:pt x="1279" y="415"/>
                    </a:cubicBezTo>
                    <a:close/>
                    <a:moveTo>
                      <a:pt x="2111" y="800"/>
                    </a:moveTo>
                    <a:lnTo>
                      <a:pt x="2111" y="800"/>
                    </a:lnTo>
                    <a:cubicBezTo>
                      <a:pt x="2768" y="1118"/>
                      <a:pt x="3355" y="1449"/>
                      <a:pt x="3872" y="1867"/>
                    </a:cubicBezTo>
                    <a:cubicBezTo>
                      <a:pt x="4321" y="2144"/>
                      <a:pt x="4597" y="2455"/>
                      <a:pt x="5012" y="2731"/>
                    </a:cubicBezTo>
                    <a:cubicBezTo>
                      <a:pt x="4874" y="2593"/>
                      <a:pt x="4736" y="2455"/>
                      <a:pt x="4597" y="2316"/>
                    </a:cubicBezTo>
                    <a:cubicBezTo>
                      <a:pt x="4148" y="2005"/>
                      <a:pt x="3733" y="1729"/>
                      <a:pt x="3146" y="1279"/>
                    </a:cubicBezTo>
                    <a:cubicBezTo>
                      <a:pt x="2821" y="1123"/>
                      <a:pt x="2476" y="962"/>
                      <a:pt x="2111" y="800"/>
                    </a:cubicBezTo>
                    <a:close/>
                    <a:moveTo>
                      <a:pt x="0" y="1"/>
                    </a:moveTo>
                    <a:lnTo>
                      <a:pt x="0" y="277"/>
                    </a:lnTo>
                    <a:cubicBezTo>
                      <a:pt x="553" y="1279"/>
                      <a:pt x="1279" y="2316"/>
                      <a:pt x="1867" y="3457"/>
                    </a:cubicBezTo>
                    <a:lnTo>
                      <a:pt x="1867" y="3734"/>
                    </a:lnTo>
                    <a:lnTo>
                      <a:pt x="1729" y="3872"/>
                    </a:lnTo>
                    <a:cubicBezTo>
                      <a:pt x="1867" y="3872"/>
                      <a:pt x="1867" y="4045"/>
                      <a:pt x="2005" y="4045"/>
                    </a:cubicBezTo>
                    <a:cubicBezTo>
                      <a:pt x="2143" y="4321"/>
                      <a:pt x="2282" y="4598"/>
                      <a:pt x="2420" y="4736"/>
                    </a:cubicBezTo>
                    <a:cubicBezTo>
                      <a:pt x="2593" y="4909"/>
                      <a:pt x="2593" y="4909"/>
                      <a:pt x="2593" y="5047"/>
                    </a:cubicBezTo>
                    <a:lnTo>
                      <a:pt x="2593" y="5185"/>
                    </a:lnTo>
                    <a:cubicBezTo>
                      <a:pt x="2731" y="5185"/>
                      <a:pt x="2731" y="5185"/>
                      <a:pt x="2731" y="5324"/>
                    </a:cubicBezTo>
                    <a:lnTo>
                      <a:pt x="2731" y="5600"/>
                    </a:lnTo>
                    <a:cubicBezTo>
                      <a:pt x="2869" y="5462"/>
                      <a:pt x="3007" y="5462"/>
                      <a:pt x="3146" y="5324"/>
                    </a:cubicBezTo>
                    <a:cubicBezTo>
                      <a:pt x="2282" y="4183"/>
                      <a:pt x="1729" y="2869"/>
                      <a:pt x="1141" y="1591"/>
                    </a:cubicBezTo>
                    <a:cubicBezTo>
                      <a:pt x="1003" y="1591"/>
                      <a:pt x="1003" y="1452"/>
                      <a:pt x="1003" y="1452"/>
                    </a:cubicBezTo>
                    <a:lnTo>
                      <a:pt x="1003" y="1279"/>
                    </a:lnTo>
                    <a:cubicBezTo>
                      <a:pt x="692" y="1279"/>
                      <a:pt x="553" y="1003"/>
                      <a:pt x="692" y="726"/>
                    </a:cubicBezTo>
                    <a:cubicBezTo>
                      <a:pt x="692" y="588"/>
                      <a:pt x="864" y="415"/>
                      <a:pt x="1141" y="415"/>
                    </a:cubicBezTo>
                    <a:lnTo>
                      <a:pt x="1211" y="415"/>
                    </a:lnTo>
                    <a:cubicBezTo>
                      <a:pt x="868" y="275"/>
                      <a:pt x="511" y="136"/>
                      <a:pt x="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8"/>
              <p:cNvSpPr/>
              <p:nvPr/>
            </p:nvSpPr>
            <p:spPr>
              <a:xfrm>
                <a:off x="6916709" y="2893852"/>
                <a:ext cx="20510" cy="28574"/>
              </a:xfrm>
              <a:custGeom>
                <a:avLst/>
                <a:gdLst/>
                <a:ahLst/>
                <a:cxnLst/>
                <a:rect l="l" t="t" r="r" b="b"/>
                <a:pathLst>
                  <a:path w="1142" h="1591" extrusionOk="0">
                    <a:moveTo>
                      <a:pt x="139" y="1"/>
                    </a:moveTo>
                    <a:lnTo>
                      <a:pt x="139" y="173"/>
                    </a:lnTo>
                    <a:lnTo>
                      <a:pt x="1" y="1"/>
                    </a:lnTo>
                    <a:lnTo>
                      <a:pt x="1" y="1"/>
                    </a:lnTo>
                    <a:cubicBezTo>
                      <a:pt x="277" y="588"/>
                      <a:pt x="588" y="1038"/>
                      <a:pt x="865" y="1591"/>
                    </a:cubicBezTo>
                    <a:cubicBezTo>
                      <a:pt x="1003" y="1591"/>
                      <a:pt x="1003" y="1452"/>
                      <a:pt x="1141" y="1452"/>
                    </a:cubicBezTo>
                    <a:cubicBezTo>
                      <a:pt x="1141" y="1314"/>
                      <a:pt x="1003" y="1176"/>
                      <a:pt x="1003" y="1038"/>
                    </a:cubicBezTo>
                    <a:cubicBezTo>
                      <a:pt x="726" y="727"/>
                      <a:pt x="450" y="450"/>
                      <a:pt x="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8"/>
              <p:cNvSpPr/>
              <p:nvPr/>
            </p:nvSpPr>
            <p:spPr>
              <a:xfrm>
                <a:off x="6880699" y="2870881"/>
                <a:ext cx="41003" cy="59609"/>
              </a:xfrm>
              <a:custGeom>
                <a:avLst/>
                <a:gdLst/>
                <a:ahLst/>
                <a:cxnLst/>
                <a:rect l="l" t="t" r="r" b="b"/>
                <a:pathLst>
                  <a:path w="2283" h="3319" extrusionOk="0">
                    <a:moveTo>
                      <a:pt x="1" y="1"/>
                    </a:moveTo>
                    <a:lnTo>
                      <a:pt x="1" y="1"/>
                    </a:lnTo>
                    <a:cubicBezTo>
                      <a:pt x="554" y="1141"/>
                      <a:pt x="1141" y="2317"/>
                      <a:pt x="1867" y="3319"/>
                    </a:cubicBezTo>
                    <a:cubicBezTo>
                      <a:pt x="2006" y="3319"/>
                      <a:pt x="2144" y="3181"/>
                      <a:pt x="2282" y="3181"/>
                    </a:cubicBezTo>
                    <a:cubicBezTo>
                      <a:pt x="2144" y="2731"/>
                      <a:pt x="1867" y="2317"/>
                      <a:pt x="1591" y="1867"/>
                    </a:cubicBezTo>
                    <a:cubicBezTo>
                      <a:pt x="1418" y="1452"/>
                      <a:pt x="1141" y="1003"/>
                      <a:pt x="1003" y="588"/>
                    </a:cubicBezTo>
                    <a:cubicBezTo>
                      <a:pt x="727" y="416"/>
                      <a:pt x="277" y="1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8"/>
              <p:cNvSpPr/>
              <p:nvPr/>
            </p:nvSpPr>
            <p:spPr>
              <a:xfrm>
                <a:off x="6823586" y="2847299"/>
                <a:ext cx="41613" cy="52156"/>
              </a:xfrm>
              <a:custGeom>
                <a:avLst/>
                <a:gdLst/>
                <a:ahLst/>
                <a:cxnLst/>
                <a:rect l="l" t="t" r="r" b="b"/>
                <a:pathLst>
                  <a:path w="2317" h="2904" extrusionOk="0">
                    <a:moveTo>
                      <a:pt x="1" y="0"/>
                    </a:moveTo>
                    <a:cubicBezTo>
                      <a:pt x="450" y="726"/>
                      <a:pt x="865" y="1452"/>
                      <a:pt x="1314" y="2316"/>
                    </a:cubicBezTo>
                    <a:cubicBezTo>
                      <a:pt x="1591" y="2454"/>
                      <a:pt x="1867" y="2454"/>
                      <a:pt x="2006" y="2765"/>
                    </a:cubicBezTo>
                    <a:cubicBezTo>
                      <a:pt x="2119" y="2765"/>
                      <a:pt x="2217" y="2765"/>
                      <a:pt x="2272" y="2804"/>
                    </a:cubicBezTo>
                    <a:lnTo>
                      <a:pt x="2272" y="2804"/>
                    </a:lnTo>
                    <a:cubicBezTo>
                      <a:pt x="1831" y="1844"/>
                      <a:pt x="1295" y="1009"/>
                      <a:pt x="727" y="173"/>
                    </a:cubicBezTo>
                    <a:cubicBezTo>
                      <a:pt x="588" y="0"/>
                      <a:pt x="450" y="0"/>
                      <a:pt x="277" y="0"/>
                    </a:cubicBezTo>
                    <a:close/>
                    <a:moveTo>
                      <a:pt x="2272" y="2804"/>
                    </a:moveTo>
                    <a:cubicBezTo>
                      <a:pt x="2287" y="2837"/>
                      <a:pt x="2302" y="2870"/>
                      <a:pt x="2317" y="2904"/>
                    </a:cubicBezTo>
                    <a:cubicBezTo>
                      <a:pt x="2317" y="2856"/>
                      <a:pt x="2300" y="2825"/>
                      <a:pt x="2272" y="28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8"/>
              <p:cNvSpPr/>
              <p:nvPr/>
            </p:nvSpPr>
            <p:spPr>
              <a:xfrm>
                <a:off x="6590789" y="2847299"/>
                <a:ext cx="36028" cy="41613"/>
              </a:xfrm>
              <a:custGeom>
                <a:avLst/>
                <a:gdLst/>
                <a:ahLst/>
                <a:cxnLst/>
                <a:rect l="l" t="t" r="r" b="b"/>
                <a:pathLst>
                  <a:path w="2006" h="2317" extrusionOk="0">
                    <a:moveTo>
                      <a:pt x="727" y="0"/>
                    </a:moveTo>
                    <a:cubicBezTo>
                      <a:pt x="450" y="0"/>
                      <a:pt x="277" y="173"/>
                      <a:pt x="1" y="173"/>
                    </a:cubicBezTo>
                    <a:cubicBezTo>
                      <a:pt x="450" y="864"/>
                      <a:pt x="865" y="1590"/>
                      <a:pt x="1142" y="2316"/>
                    </a:cubicBezTo>
                    <a:cubicBezTo>
                      <a:pt x="1453" y="2316"/>
                      <a:pt x="1729" y="2178"/>
                      <a:pt x="2006" y="2040"/>
                    </a:cubicBezTo>
                    <a:cubicBezTo>
                      <a:pt x="1591" y="1452"/>
                      <a:pt x="1142" y="726"/>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8"/>
              <p:cNvSpPr/>
              <p:nvPr/>
            </p:nvSpPr>
            <p:spPr>
              <a:xfrm>
                <a:off x="6968236" y="3010556"/>
                <a:ext cx="142800" cy="103701"/>
              </a:xfrm>
              <a:custGeom>
                <a:avLst/>
                <a:gdLst/>
                <a:ahLst/>
                <a:cxnLst/>
                <a:rect l="l" t="t" r="r" b="b"/>
                <a:pathLst>
                  <a:path w="7951" h="5774" extrusionOk="0">
                    <a:moveTo>
                      <a:pt x="726" y="1"/>
                    </a:moveTo>
                    <a:cubicBezTo>
                      <a:pt x="588" y="1"/>
                      <a:pt x="450" y="1"/>
                      <a:pt x="450" y="139"/>
                    </a:cubicBezTo>
                    <a:cubicBezTo>
                      <a:pt x="312" y="277"/>
                      <a:pt x="173" y="277"/>
                      <a:pt x="1" y="416"/>
                    </a:cubicBezTo>
                    <a:cubicBezTo>
                      <a:pt x="450" y="865"/>
                      <a:pt x="865" y="1280"/>
                      <a:pt x="1452" y="1729"/>
                    </a:cubicBezTo>
                    <a:cubicBezTo>
                      <a:pt x="2455" y="2455"/>
                      <a:pt x="3768" y="3181"/>
                      <a:pt x="4909" y="3872"/>
                    </a:cubicBezTo>
                    <a:cubicBezTo>
                      <a:pt x="5911" y="4460"/>
                      <a:pt x="6914" y="5047"/>
                      <a:pt x="7950" y="5773"/>
                    </a:cubicBezTo>
                    <a:cubicBezTo>
                      <a:pt x="7950" y="5462"/>
                      <a:pt x="7950" y="5186"/>
                      <a:pt x="7778" y="4909"/>
                    </a:cubicBezTo>
                    <a:cubicBezTo>
                      <a:pt x="7639" y="4598"/>
                      <a:pt x="7501" y="4460"/>
                      <a:pt x="7225" y="4322"/>
                    </a:cubicBezTo>
                    <a:cubicBezTo>
                      <a:pt x="6222" y="3596"/>
                      <a:pt x="5047" y="2870"/>
                      <a:pt x="4045" y="2144"/>
                    </a:cubicBezTo>
                    <a:cubicBezTo>
                      <a:pt x="2904" y="1453"/>
                      <a:pt x="1729" y="865"/>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8"/>
              <p:cNvSpPr/>
              <p:nvPr/>
            </p:nvSpPr>
            <p:spPr>
              <a:xfrm>
                <a:off x="6989339" y="3002492"/>
                <a:ext cx="18" cy="3125"/>
              </a:xfrm>
              <a:custGeom>
                <a:avLst/>
                <a:gdLst/>
                <a:ahLst/>
                <a:cxnLst/>
                <a:rect l="l" t="t" r="r" b="b"/>
                <a:pathLst>
                  <a:path w="1" h="174" extrusionOk="0">
                    <a:moveTo>
                      <a:pt x="1" y="173"/>
                    </a:moveTo>
                    <a:lnTo>
                      <a:pt x="1" y="17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8"/>
              <p:cNvSpPr/>
              <p:nvPr/>
            </p:nvSpPr>
            <p:spPr>
              <a:xfrm>
                <a:off x="6989339" y="3002492"/>
                <a:ext cx="18" cy="18"/>
              </a:xfrm>
              <a:custGeom>
                <a:avLst/>
                <a:gdLst/>
                <a:ahLst/>
                <a:cxnLst/>
                <a:rect l="l" t="t" r="r" b="b"/>
                <a:pathLst>
                  <a:path w="1" h="1" extrusionOk="0">
                    <a:moveTo>
                      <a:pt x="1" y="1"/>
                    </a:moveTo>
                    <a:lnTo>
                      <a:pt x="1" y="1"/>
                    </a:ln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8"/>
              <p:cNvSpPr/>
              <p:nvPr/>
            </p:nvSpPr>
            <p:spPr>
              <a:xfrm>
                <a:off x="7017896" y="2995038"/>
                <a:ext cx="74516" cy="49067"/>
              </a:xfrm>
              <a:custGeom>
                <a:avLst/>
                <a:gdLst/>
                <a:ahLst/>
                <a:cxnLst/>
                <a:rect l="l" t="t" r="r" b="b"/>
                <a:pathLst>
                  <a:path w="4149" h="2732" extrusionOk="0">
                    <a:moveTo>
                      <a:pt x="1" y="1"/>
                    </a:moveTo>
                    <a:cubicBezTo>
                      <a:pt x="1418" y="727"/>
                      <a:pt x="2870" y="1729"/>
                      <a:pt x="4149" y="2731"/>
                    </a:cubicBezTo>
                    <a:cubicBezTo>
                      <a:pt x="3872" y="2317"/>
                      <a:pt x="3734" y="2006"/>
                      <a:pt x="3457" y="1729"/>
                    </a:cubicBezTo>
                    <a:cubicBezTo>
                      <a:pt x="3146" y="1280"/>
                      <a:pt x="2870" y="1003"/>
                      <a:pt x="2593" y="727"/>
                    </a:cubicBezTo>
                    <a:cubicBezTo>
                      <a:pt x="2282" y="416"/>
                      <a:pt x="2006" y="277"/>
                      <a:pt x="1556" y="139"/>
                    </a:cubicBezTo>
                    <a:cubicBezTo>
                      <a:pt x="1418" y="139"/>
                      <a:pt x="1141" y="1"/>
                      <a:pt x="8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8"/>
              <p:cNvSpPr/>
              <p:nvPr/>
            </p:nvSpPr>
            <p:spPr>
              <a:xfrm>
                <a:off x="6994314" y="3305441"/>
                <a:ext cx="72648" cy="67063"/>
              </a:xfrm>
              <a:custGeom>
                <a:avLst/>
                <a:gdLst/>
                <a:ahLst/>
                <a:cxnLst/>
                <a:rect l="l" t="t" r="r" b="b"/>
                <a:pathLst>
                  <a:path w="4045" h="3734" extrusionOk="0">
                    <a:moveTo>
                      <a:pt x="1003" y="0"/>
                    </a:moveTo>
                    <a:cubicBezTo>
                      <a:pt x="864" y="0"/>
                      <a:pt x="864" y="139"/>
                      <a:pt x="726" y="139"/>
                    </a:cubicBezTo>
                    <a:cubicBezTo>
                      <a:pt x="588" y="139"/>
                      <a:pt x="450" y="277"/>
                      <a:pt x="277" y="277"/>
                    </a:cubicBezTo>
                    <a:lnTo>
                      <a:pt x="0" y="277"/>
                    </a:lnTo>
                    <a:cubicBezTo>
                      <a:pt x="1003" y="1452"/>
                      <a:pt x="2005" y="2731"/>
                      <a:pt x="3319" y="3733"/>
                    </a:cubicBezTo>
                    <a:lnTo>
                      <a:pt x="3595" y="3457"/>
                    </a:lnTo>
                    <a:cubicBezTo>
                      <a:pt x="3733" y="3457"/>
                      <a:pt x="3906" y="3319"/>
                      <a:pt x="4044" y="3180"/>
                    </a:cubicBezTo>
                    <a:cubicBezTo>
                      <a:pt x="3457" y="2593"/>
                      <a:pt x="2869" y="2005"/>
                      <a:pt x="2454" y="1590"/>
                    </a:cubicBezTo>
                    <a:cubicBezTo>
                      <a:pt x="1867" y="1003"/>
                      <a:pt x="1452" y="588"/>
                      <a:pt x="10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8"/>
              <p:cNvSpPr/>
              <p:nvPr/>
            </p:nvSpPr>
            <p:spPr>
              <a:xfrm>
                <a:off x="6968236" y="3356968"/>
                <a:ext cx="18" cy="18"/>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8"/>
              <p:cNvSpPr/>
              <p:nvPr/>
            </p:nvSpPr>
            <p:spPr>
              <a:xfrm>
                <a:off x="7058880" y="3137210"/>
                <a:ext cx="54634" cy="70152"/>
              </a:xfrm>
              <a:custGeom>
                <a:avLst/>
                <a:gdLst/>
                <a:ahLst/>
                <a:cxnLst/>
                <a:rect l="l" t="t" r="r" b="b"/>
                <a:pathLst>
                  <a:path w="3042" h="3906" extrusionOk="0">
                    <a:moveTo>
                      <a:pt x="0" y="0"/>
                    </a:moveTo>
                    <a:lnTo>
                      <a:pt x="0" y="1141"/>
                    </a:lnTo>
                    <a:cubicBezTo>
                      <a:pt x="1002" y="2178"/>
                      <a:pt x="2039" y="3042"/>
                      <a:pt x="2903" y="3906"/>
                    </a:cubicBezTo>
                    <a:cubicBezTo>
                      <a:pt x="2903" y="3457"/>
                      <a:pt x="3042" y="2869"/>
                      <a:pt x="3042" y="2454"/>
                    </a:cubicBezTo>
                    <a:lnTo>
                      <a:pt x="2903" y="2454"/>
                    </a:lnTo>
                    <a:cubicBezTo>
                      <a:pt x="2039" y="1590"/>
                      <a:pt x="1002" y="8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8"/>
              <p:cNvSpPr/>
              <p:nvPr/>
            </p:nvSpPr>
            <p:spPr>
              <a:xfrm>
                <a:off x="6989339" y="2997535"/>
                <a:ext cx="116111" cy="82580"/>
              </a:xfrm>
              <a:custGeom>
                <a:avLst/>
                <a:gdLst/>
                <a:ahLst/>
                <a:cxnLst/>
                <a:rect l="l" t="t" r="r" b="b"/>
                <a:pathLst>
                  <a:path w="6465" h="4598" extrusionOk="0">
                    <a:moveTo>
                      <a:pt x="865" y="0"/>
                    </a:moveTo>
                    <a:cubicBezTo>
                      <a:pt x="727" y="0"/>
                      <a:pt x="554" y="0"/>
                      <a:pt x="554" y="138"/>
                    </a:cubicBezTo>
                    <a:cubicBezTo>
                      <a:pt x="277" y="138"/>
                      <a:pt x="139" y="277"/>
                      <a:pt x="1" y="277"/>
                    </a:cubicBezTo>
                    <a:lnTo>
                      <a:pt x="1" y="449"/>
                    </a:lnTo>
                    <a:cubicBezTo>
                      <a:pt x="1141" y="1313"/>
                      <a:pt x="2455" y="2005"/>
                      <a:pt x="3596" y="2731"/>
                    </a:cubicBezTo>
                    <a:cubicBezTo>
                      <a:pt x="4598" y="3318"/>
                      <a:pt x="5600" y="3906"/>
                      <a:pt x="6464" y="4597"/>
                    </a:cubicBezTo>
                    <a:cubicBezTo>
                      <a:pt x="6464" y="4321"/>
                      <a:pt x="6326" y="3906"/>
                      <a:pt x="6188" y="3595"/>
                    </a:cubicBezTo>
                    <a:lnTo>
                      <a:pt x="6050" y="3595"/>
                    </a:lnTo>
                    <a:cubicBezTo>
                      <a:pt x="4460" y="2316"/>
                      <a:pt x="2731" y="1002"/>
                      <a:pt x="865" y="138"/>
                    </a:cubicBezTo>
                    <a:lnTo>
                      <a:pt x="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8"/>
              <p:cNvSpPr/>
              <p:nvPr/>
            </p:nvSpPr>
            <p:spPr>
              <a:xfrm>
                <a:off x="6968236" y="3356968"/>
                <a:ext cx="18" cy="18"/>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8"/>
              <p:cNvSpPr/>
              <p:nvPr/>
            </p:nvSpPr>
            <p:spPr>
              <a:xfrm>
                <a:off x="6945265" y="3305441"/>
                <a:ext cx="67063" cy="77605"/>
              </a:xfrm>
              <a:custGeom>
                <a:avLst/>
                <a:gdLst/>
                <a:ahLst/>
                <a:cxnLst/>
                <a:rect l="l" t="t" r="r" b="b"/>
                <a:pathLst>
                  <a:path w="3734" h="4321" extrusionOk="0">
                    <a:moveTo>
                      <a:pt x="1" y="0"/>
                    </a:moveTo>
                    <a:lnTo>
                      <a:pt x="1" y="415"/>
                    </a:lnTo>
                    <a:lnTo>
                      <a:pt x="1" y="864"/>
                    </a:lnTo>
                    <a:cubicBezTo>
                      <a:pt x="139" y="1003"/>
                      <a:pt x="139" y="1141"/>
                      <a:pt x="277" y="1279"/>
                    </a:cubicBezTo>
                    <a:cubicBezTo>
                      <a:pt x="588" y="1279"/>
                      <a:pt x="865" y="1452"/>
                      <a:pt x="1141" y="1590"/>
                    </a:cubicBezTo>
                    <a:cubicBezTo>
                      <a:pt x="1212" y="1634"/>
                      <a:pt x="1282" y="1682"/>
                      <a:pt x="1349" y="1733"/>
                    </a:cubicBezTo>
                    <a:lnTo>
                      <a:pt x="1349" y="1733"/>
                    </a:lnTo>
                    <a:cubicBezTo>
                      <a:pt x="916" y="1177"/>
                      <a:pt x="384" y="544"/>
                      <a:pt x="1" y="0"/>
                    </a:cubicBezTo>
                    <a:close/>
                    <a:moveTo>
                      <a:pt x="1349" y="1733"/>
                    </a:moveTo>
                    <a:cubicBezTo>
                      <a:pt x="1384" y="1778"/>
                      <a:pt x="1419" y="1823"/>
                      <a:pt x="1452" y="1867"/>
                    </a:cubicBezTo>
                    <a:cubicBezTo>
                      <a:pt x="1593" y="2043"/>
                      <a:pt x="1742" y="2214"/>
                      <a:pt x="1894" y="2381"/>
                    </a:cubicBezTo>
                    <a:lnTo>
                      <a:pt x="1894" y="2381"/>
                    </a:lnTo>
                    <a:cubicBezTo>
                      <a:pt x="1776" y="2127"/>
                      <a:pt x="1576" y="1907"/>
                      <a:pt x="1349" y="1733"/>
                    </a:cubicBezTo>
                    <a:close/>
                    <a:moveTo>
                      <a:pt x="1894" y="2381"/>
                    </a:moveTo>
                    <a:cubicBezTo>
                      <a:pt x="1964" y="2532"/>
                      <a:pt x="2005" y="2695"/>
                      <a:pt x="2005" y="2869"/>
                    </a:cubicBezTo>
                    <a:lnTo>
                      <a:pt x="2005" y="3595"/>
                    </a:lnTo>
                    <a:cubicBezTo>
                      <a:pt x="2144" y="3733"/>
                      <a:pt x="2144" y="3733"/>
                      <a:pt x="2316" y="3872"/>
                    </a:cubicBezTo>
                    <a:lnTo>
                      <a:pt x="2455" y="4044"/>
                    </a:lnTo>
                    <a:lnTo>
                      <a:pt x="2455" y="4183"/>
                    </a:lnTo>
                    <a:lnTo>
                      <a:pt x="2870" y="4183"/>
                    </a:lnTo>
                    <a:cubicBezTo>
                      <a:pt x="3181" y="4321"/>
                      <a:pt x="3457" y="4321"/>
                      <a:pt x="3595" y="4321"/>
                    </a:cubicBezTo>
                    <a:lnTo>
                      <a:pt x="3734" y="4321"/>
                    </a:lnTo>
                    <a:cubicBezTo>
                      <a:pt x="3156" y="3633"/>
                      <a:pt x="2490" y="3033"/>
                      <a:pt x="1894" y="23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8"/>
              <p:cNvSpPr/>
              <p:nvPr/>
            </p:nvSpPr>
            <p:spPr>
              <a:xfrm>
                <a:off x="6950240" y="3328412"/>
                <a:ext cx="31053" cy="41613"/>
              </a:xfrm>
              <a:custGeom>
                <a:avLst/>
                <a:gdLst/>
                <a:ahLst/>
                <a:cxnLst/>
                <a:rect l="l" t="t" r="r" b="b"/>
                <a:pathLst>
                  <a:path w="1729" h="2317" extrusionOk="0">
                    <a:moveTo>
                      <a:pt x="0" y="0"/>
                    </a:moveTo>
                    <a:cubicBezTo>
                      <a:pt x="311" y="588"/>
                      <a:pt x="588" y="1037"/>
                      <a:pt x="1003" y="1590"/>
                    </a:cubicBezTo>
                    <a:cubicBezTo>
                      <a:pt x="1314" y="1901"/>
                      <a:pt x="1590" y="2178"/>
                      <a:pt x="1728" y="2316"/>
                    </a:cubicBezTo>
                    <a:lnTo>
                      <a:pt x="1728" y="1590"/>
                    </a:lnTo>
                    <a:cubicBezTo>
                      <a:pt x="1728" y="1037"/>
                      <a:pt x="1314" y="588"/>
                      <a:pt x="864" y="311"/>
                    </a:cubicBezTo>
                    <a:cubicBezTo>
                      <a:pt x="588" y="173"/>
                      <a:pt x="31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8"/>
              <p:cNvSpPr/>
              <p:nvPr/>
            </p:nvSpPr>
            <p:spPr>
              <a:xfrm>
                <a:off x="6947744" y="3274406"/>
                <a:ext cx="93141" cy="106162"/>
              </a:xfrm>
              <a:custGeom>
                <a:avLst/>
                <a:gdLst/>
                <a:ahLst/>
                <a:cxnLst/>
                <a:rect l="l" t="t" r="r" b="b"/>
                <a:pathLst>
                  <a:path w="5186" h="5911" extrusionOk="0">
                    <a:moveTo>
                      <a:pt x="1" y="0"/>
                    </a:moveTo>
                    <a:lnTo>
                      <a:pt x="1" y="864"/>
                    </a:lnTo>
                    <a:cubicBezTo>
                      <a:pt x="277" y="1141"/>
                      <a:pt x="450" y="1590"/>
                      <a:pt x="727" y="2005"/>
                    </a:cubicBezTo>
                    <a:cubicBezTo>
                      <a:pt x="1867" y="3318"/>
                      <a:pt x="3043" y="4459"/>
                      <a:pt x="4183" y="5600"/>
                    </a:cubicBezTo>
                    <a:cubicBezTo>
                      <a:pt x="4183" y="5772"/>
                      <a:pt x="4322" y="5911"/>
                      <a:pt x="4183" y="5911"/>
                    </a:cubicBezTo>
                    <a:lnTo>
                      <a:pt x="4322" y="5911"/>
                    </a:lnTo>
                    <a:cubicBezTo>
                      <a:pt x="4598" y="5911"/>
                      <a:pt x="4909" y="5772"/>
                      <a:pt x="5186" y="5772"/>
                    </a:cubicBezTo>
                    <a:cubicBezTo>
                      <a:pt x="3907" y="4459"/>
                      <a:pt x="2732" y="2869"/>
                      <a:pt x="1453" y="1590"/>
                    </a:cubicBezTo>
                    <a:lnTo>
                      <a:pt x="1003" y="1141"/>
                    </a:lnTo>
                    <a:cubicBezTo>
                      <a:pt x="588" y="864"/>
                      <a:pt x="277" y="41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8"/>
              <p:cNvSpPr/>
              <p:nvPr/>
            </p:nvSpPr>
            <p:spPr>
              <a:xfrm>
                <a:off x="7051427" y="3196801"/>
                <a:ext cx="56502" cy="72648"/>
              </a:xfrm>
              <a:custGeom>
                <a:avLst/>
                <a:gdLst/>
                <a:ahLst/>
                <a:cxnLst/>
                <a:rect l="l" t="t" r="r" b="b"/>
                <a:pathLst>
                  <a:path w="3146" h="4045" extrusionOk="0">
                    <a:moveTo>
                      <a:pt x="139" y="0"/>
                    </a:moveTo>
                    <a:cubicBezTo>
                      <a:pt x="139" y="277"/>
                      <a:pt x="0" y="588"/>
                      <a:pt x="0" y="865"/>
                    </a:cubicBezTo>
                    <a:cubicBezTo>
                      <a:pt x="415" y="1590"/>
                      <a:pt x="1003" y="2143"/>
                      <a:pt x="1590" y="2731"/>
                    </a:cubicBezTo>
                    <a:cubicBezTo>
                      <a:pt x="2005" y="3180"/>
                      <a:pt x="2454" y="3595"/>
                      <a:pt x="3007" y="4044"/>
                    </a:cubicBezTo>
                    <a:cubicBezTo>
                      <a:pt x="3007" y="3733"/>
                      <a:pt x="3007" y="3457"/>
                      <a:pt x="3146" y="3008"/>
                    </a:cubicBezTo>
                    <a:lnTo>
                      <a:pt x="3146" y="2869"/>
                    </a:lnTo>
                    <a:cubicBezTo>
                      <a:pt x="3146" y="2731"/>
                      <a:pt x="3146" y="2731"/>
                      <a:pt x="3007" y="2731"/>
                    </a:cubicBezTo>
                    <a:cubicBezTo>
                      <a:pt x="2143" y="1729"/>
                      <a:pt x="1141" y="1003"/>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8"/>
              <p:cNvSpPr/>
              <p:nvPr/>
            </p:nvSpPr>
            <p:spPr>
              <a:xfrm>
                <a:off x="6958304" y="3026091"/>
                <a:ext cx="152732" cy="113615"/>
              </a:xfrm>
              <a:custGeom>
                <a:avLst/>
                <a:gdLst/>
                <a:ahLst/>
                <a:cxnLst/>
                <a:rect l="l" t="t" r="r" b="b"/>
                <a:pathLst>
                  <a:path w="8504" h="6326" extrusionOk="0">
                    <a:moveTo>
                      <a:pt x="0" y="0"/>
                    </a:moveTo>
                    <a:lnTo>
                      <a:pt x="0" y="864"/>
                    </a:lnTo>
                    <a:cubicBezTo>
                      <a:pt x="415" y="1141"/>
                      <a:pt x="865" y="1590"/>
                      <a:pt x="1279" y="1867"/>
                    </a:cubicBezTo>
                    <a:cubicBezTo>
                      <a:pt x="1590" y="2143"/>
                      <a:pt x="2005" y="2454"/>
                      <a:pt x="2282" y="2731"/>
                    </a:cubicBezTo>
                    <a:cubicBezTo>
                      <a:pt x="2455" y="2731"/>
                      <a:pt x="2455" y="2731"/>
                      <a:pt x="2455" y="2869"/>
                    </a:cubicBezTo>
                    <a:cubicBezTo>
                      <a:pt x="2593" y="2731"/>
                      <a:pt x="2731" y="2731"/>
                      <a:pt x="3008" y="2731"/>
                    </a:cubicBezTo>
                    <a:lnTo>
                      <a:pt x="3146" y="2731"/>
                    </a:lnTo>
                    <a:cubicBezTo>
                      <a:pt x="3457" y="2731"/>
                      <a:pt x="3734" y="2869"/>
                      <a:pt x="4010" y="3007"/>
                    </a:cubicBezTo>
                    <a:cubicBezTo>
                      <a:pt x="4321" y="3180"/>
                      <a:pt x="4459" y="3318"/>
                      <a:pt x="4598" y="3457"/>
                    </a:cubicBezTo>
                    <a:cubicBezTo>
                      <a:pt x="4736" y="3457"/>
                      <a:pt x="4874" y="3595"/>
                      <a:pt x="5047" y="3733"/>
                    </a:cubicBezTo>
                    <a:lnTo>
                      <a:pt x="5047" y="3871"/>
                    </a:lnTo>
                    <a:cubicBezTo>
                      <a:pt x="5185" y="4044"/>
                      <a:pt x="5462" y="4182"/>
                      <a:pt x="5600" y="4459"/>
                    </a:cubicBezTo>
                    <a:cubicBezTo>
                      <a:pt x="6188" y="4908"/>
                      <a:pt x="6775" y="5185"/>
                      <a:pt x="7328" y="5461"/>
                    </a:cubicBezTo>
                    <a:cubicBezTo>
                      <a:pt x="7778" y="5772"/>
                      <a:pt x="8192" y="6049"/>
                      <a:pt x="8503" y="6325"/>
                    </a:cubicBezTo>
                    <a:lnTo>
                      <a:pt x="8503" y="5772"/>
                    </a:lnTo>
                    <a:lnTo>
                      <a:pt x="8503" y="5600"/>
                    </a:lnTo>
                    <a:cubicBezTo>
                      <a:pt x="8331" y="5461"/>
                      <a:pt x="8192" y="5461"/>
                      <a:pt x="8054" y="5323"/>
                    </a:cubicBezTo>
                    <a:cubicBezTo>
                      <a:pt x="5600" y="3457"/>
                      <a:pt x="2282" y="2316"/>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8"/>
              <p:cNvSpPr/>
              <p:nvPr/>
            </p:nvSpPr>
            <p:spPr>
              <a:xfrm>
                <a:off x="7020374" y="3281841"/>
                <a:ext cx="64584" cy="72648"/>
              </a:xfrm>
              <a:custGeom>
                <a:avLst/>
                <a:gdLst/>
                <a:ahLst/>
                <a:cxnLst/>
                <a:rect l="l" t="t" r="r" b="b"/>
                <a:pathLst>
                  <a:path w="3596" h="4045" extrusionOk="0">
                    <a:moveTo>
                      <a:pt x="727" y="1"/>
                    </a:moveTo>
                    <a:cubicBezTo>
                      <a:pt x="727" y="174"/>
                      <a:pt x="554" y="312"/>
                      <a:pt x="554" y="450"/>
                    </a:cubicBezTo>
                    <a:cubicBezTo>
                      <a:pt x="416" y="588"/>
                      <a:pt x="278" y="865"/>
                      <a:pt x="1" y="1038"/>
                    </a:cubicBezTo>
                    <a:lnTo>
                      <a:pt x="139" y="1038"/>
                    </a:lnTo>
                    <a:cubicBezTo>
                      <a:pt x="554" y="1729"/>
                      <a:pt x="1142" y="2178"/>
                      <a:pt x="1729" y="2766"/>
                    </a:cubicBezTo>
                    <a:cubicBezTo>
                      <a:pt x="1868" y="3043"/>
                      <a:pt x="2144" y="3181"/>
                      <a:pt x="2455" y="3457"/>
                    </a:cubicBezTo>
                    <a:cubicBezTo>
                      <a:pt x="2593" y="3630"/>
                      <a:pt x="2732" y="3907"/>
                      <a:pt x="2870" y="4045"/>
                    </a:cubicBezTo>
                    <a:cubicBezTo>
                      <a:pt x="3146" y="3768"/>
                      <a:pt x="3319" y="3319"/>
                      <a:pt x="3596" y="3043"/>
                    </a:cubicBezTo>
                    <a:cubicBezTo>
                      <a:pt x="2593" y="2040"/>
                      <a:pt x="1729" y="865"/>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8"/>
              <p:cNvSpPr/>
              <p:nvPr/>
            </p:nvSpPr>
            <p:spPr>
              <a:xfrm>
                <a:off x="7038388" y="3256392"/>
                <a:ext cx="57131" cy="69541"/>
              </a:xfrm>
              <a:custGeom>
                <a:avLst/>
                <a:gdLst/>
                <a:ahLst/>
                <a:cxnLst/>
                <a:rect l="l" t="t" r="r" b="b"/>
                <a:pathLst>
                  <a:path w="3181" h="3872" extrusionOk="0">
                    <a:moveTo>
                      <a:pt x="277" y="1"/>
                    </a:moveTo>
                    <a:cubicBezTo>
                      <a:pt x="139" y="277"/>
                      <a:pt x="139" y="554"/>
                      <a:pt x="0" y="865"/>
                    </a:cubicBezTo>
                    <a:cubicBezTo>
                      <a:pt x="1003" y="1729"/>
                      <a:pt x="1867" y="2870"/>
                      <a:pt x="2869" y="3872"/>
                    </a:cubicBezTo>
                    <a:cubicBezTo>
                      <a:pt x="2869" y="3595"/>
                      <a:pt x="3008" y="3319"/>
                      <a:pt x="3180" y="3008"/>
                    </a:cubicBezTo>
                    <a:lnTo>
                      <a:pt x="3008" y="3008"/>
                    </a:lnTo>
                    <a:cubicBezTo>
                      <a:pt x="2143" y="2005"/>
                      <a:pt x="1141" y="1003"/>
                      <a:pt x="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8"/>
              <p:cNvSpPr/>
              <p:nvPr/>
            </p:nvSpPr>
            <p:spPr>
              <a:xfrm>
                <a:off x="7056384" y="3173201"/>
                <a:ext cx="54652" cy="62106"/>
              </a:xfrm>
              <a:custGeom>
                <a:avLst/>
                <a:gdLst/>
                <a:ahLst/>
                <a:cxnLst/>
                <a:rect l="l" t="t" r="r" b="b"/>
                <a:pathLst>
                  <a:path w="3043" h="3458" extrusionOk="0">
                    <a:moveTo>
                      <a:pt x="139" y="1"/>
                    </a:moveTo>
                    <a:cubicBezTo>
                      <a:pt x="1" y="174"/>
                      <a:pt x="1" y="450"/>
                      <a:pt x="1" y="589"/>
                    </a:cubicBezTo>
                    <a:cubicBezTo>
                      <a:pt x="865" y="1591"/>
                      <a:pt x="2006" y="2455"/>
                      <a:pt x="3042" y="3457"/>
                    </a:cubicBezTo>
                    <a:lnTo>
                      <a:pt x="3042" y="2593"/>
                    </a:lnTo>
                    <a:cubicBezTo>
                      <a:pt x="2006" y="1729"/>
                      <a:pt x="1003" y="865"/>
                      <a:pt x="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8"/>
              <p:cNvSpPr/>
              <p:nvPr/>
            </p:nvSpPr>
            <p:spPr>
              <a:xfrm>
                <a:off x="6942787" y="3338954"/>
                <a:ext cx="25467" cy="33549"/>
              </a:xfrm>
              <a:custGeom>
                <a:avLst/>
                <a:gdLst/>
                <a:ahLst/>
                <a:cxnLst/>
                <a:rect l="l" t="t" r="r" b="b"/>
                <a:pathLst>
                  <a:path w="1418" h="1868" extrusionOk="0">
                    <a:moveTo>
                      <a:pt x="139" y="1"/>
                    </a:moveTo>
                    <a:cubicBezTo>
                      <a:pt x="139" y="139"/>
                      <a:pt x="0" y="139"/>
                      <a:pt x="0" y="277"/>
                    </a:cubicBezTo>
                    <a:lnTo>
                      <a:pt x="0" y="450"/>
                    </a:lnTo>
                    <a:lnTo>
                      <a:pt x="139" y="450"/>
                    </a:lnTo>
                    <a:cubicBezTo>
                      <a:pt x="139" y="727"/>
                      <a:pt x="277" y="865"/>
                      <a:pt x="415" y="1003"/>
                    </a:cubicBezTo>
                    <a:cubicBezTo>
                      <a:pt x="553" y="1314"/>
                      <a:pt x="726" y="1453"/>
                      <a:pt x="1003" y="1591"/>
                    </a:cubicBezTo>
                    <a:cubicBezTo>
                      <a:pt x="1141" y="1729"/>
                      <a:pt x="1279" y="1729"/>
                      <a:pt x="1418" y="1867"/>
                    </a:cubicBezTo>
                    <a:cubicBezTo>
                      <a:pt x="1141" y="1591"/>
                      <a:pt x="864" y="1141"/>
                      <a:pt x="553" y="865"/>
                    </a:cubicBezTo>
                    <a:cubicBezTo>
                      <a:pt x="415" y="588"/>
                      <a:pt x="277" y="277"/>
                      <a:pt x="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8"/>
              <p:cNvSpPr/>
              <p:nvPr/>
            </p:nvSpPr>
            <p:spPr>
              <a:xfrm>
                <a:off x="7056384" y="3116717"/>
                <a:ext cx="57131" cy="51545"/>
              </a:xfrm>
              <a:custGeom>
                <a:avLst/>
                <a:gdLst/>
                <a:ahLst/>
                <a:cxnLst/>
                <a:rect l="l" t="t" r="r" b="b"/>
                <a:pathLst>
                  <a:path w="3181" h="2870" extrusionOk="0">
                    <a:moveTo>
                      <a:pt x="1" y="1"/>
                    </a:moveTo>
                    <a:lnTo>
                      <a:pt x="1" y="139"/>
                    </a:lnTo>
                    <a:cubicBezTo>
                      <a:pt x="1003" y="1141"/>
                      <a:pt x="2178" y="1867"/>
                      <a:pt x="3181" y="2869"/>
                    </a:cubicBezTo>
                    <a:lnTo>
                      <a:pt x="3181" y="2005"/>
                    </a:lnTo>
                    <a:cubicBezTo>
                      <a:pt x="3042" y="2005"/>
                      <a:pt x="3042" y="2005"/>
                      <a:pt x="3042" y="1867"/>
                    </a:cubicBezTo>
                    <a:cubicBezTo>
                      <a:pt x="2178" y="1141"/>
                      <a:pt x="1003" y="72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8"/>
              <p:cNvSpPr/>
              <p:nvPr/>
            </p:nvSpPr>
            <p:spPr>
              <a:xfrm>
                <a:off x="6955826" y="3083186"/>
                <a:ext cx="18014" cy="31071"/>
              </a:xfrm>
              <a:custGeom>
                <a:avLst/>
                <a:gdLst/>
                <a:ahLst/>
                <a:cxnLst/>
                <a:rect l="l" t="t" r="r" b="b"/>
                <a:pathLst>
                  <a:path w="1003" h="1730" extrusionOk="0">
                    <a:moveTo>
                      <a:pt x="0" y="1"/>
                    </a:moveTo>
                    <a:lnTo>
                      <a:pt x="0" y="1729"/>
                    </a:lnTo>
                    <a:cubicBezTo>
                      <a:pt x="277" y="1280"/>
                      <a:pt x="553" y="1003"/>
                      <a:pt x="1003" y="554"/>
                    </a:cubicBezTo>
                    <a:cubicBezTo>
                      <a:pt x="692" y="416"/>
                      <a:pt x="415" y="13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8"/>
              <p:cNvSpPr/>
              <p:nvPr/>
            </p:nvSpPr>
            <p:spPr>
              <a:xfrm>
                <a:off x="6958304" y="3054647"/>
                <a:ext cx="33531" cy="31053"/>
              </a:xfrm>
              <a:custGeom>
                <a:avLst/>
                <a:gdLst/>
                <a:ahLst/>
                <a:cxnLst/>
                <a:rect l="l" t="t" r="r" b="b"/>
                <a:pathLst>
                  <a:path w="1867" h="1729" extrusionOk="0">
                    <a:moveTo>
                      <a:pt x="0" y="0"/>
                    </a:moveTo>
                    <a:lnTo>
                      <a:pt x="0" y="864"/>
                    </a:lnTo>
                    <a:cubicBezTo>
                      <a:pt x="415" y="1141"/>
                      <a:pt x="865" y="1417"/>
                      <a:pt x="1279" y="1728"/>
                    </a:cubicBezTo>
                    <a:lnTo>
                      <a:pt x="1418" y="1728"/>
                    </a:lnTo>
                    <a:cubicBezTo>
                      <a:pt x="1590" y="1590"/>
                      <a:pt x="1729" y="1417"/>
                      <a:pt x="1867" y="1417"/>
                    </a:cubicBezTo>
                    <a:cubicBezTo>
                      <a:pt x="1141" y="1002"/>
                      <a:pt x="554" y="41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8"/>
              <p:cNvSpPr/>
              <p:nvPr/>
            </p:nvSpPr>
            <p:spPr>
              <a:xfrm>
                <a:off x="7045841" y="3225357"/>
                <a:ext cx="57131" cy="75127"/>
              </a:xfrm>
              <a:custGeom>
                <a:avLst/>
                <a:gdLst/>
                <a:ahLst/>
                <a:cxnLst/>
                <a:rect l="l" t="t" r="r" b="b"/>
                <a:pathLst>
                  <a:path w="3181" h="4183" extrusionOk="0">
                    <a:moveTo>
                      <a:pt x="173" y="0"/>
                    </a:moveTo>
                    <a:lnTo>
                      <a:pt x="173" y="139"/>
                    </a:lnTo>
                    <a:lnTo>
                      <a:pt x="0" y="1003"/>
                    </a:lnTo>
                    <a:cubicBezTo>
                      <a:pt x="864" y="2005"/>
                      <a:pt x="1901" y="3146"/>
                      <a:pt x="2904" y="4183"/>
                    </a:cubicBezTo>
                    <a:cubicBezTo>
                      <a:pt x="3042" y="3872"/>
                      <a:pt x="3042" y="3457"/>
                      <a:pt x="3180" y="3146"/>
                    </a:cubicBezTo>
                    <a:cubicBezTo>
                      <a:pt x="2593" y="2593"/>
                      <a:pt x="1901" y="2005"/>
                      <a:pt x="1452" y="1418"/>
                    </a:cubicBezTo>
                    <a:cubicBezTo>
                      <a:pt x="1037" y="1003"/>
                      <a:pt x="588" y="553"/>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8"/>
              <p:cNvSpPr/>
              <p:nvPr/>
            </p:nvSpPr>
            <p:spPr>
              <a:xfrm>
                <a:off x="6945265" y="3178805"/>
                <a:ext cx="4993" cy="56502"/>
              </a:xfrm>
              <a:custGeom>
                <a:avLst/>
                <a:gdLst/>
                <a:ahLst/>
                <a:cxnLst/>
                <a:rect l="l" t="t" r="r" b="b"/>
                <a:pathLst>
                  <a:path w="278" h="3146" extrusionOk="0">
                    <a:moveTo>
                      <a:pt x="277" y="1"/>
                    </a:moveTo>
                    <a:cubicBezTo>
                      <a:pt x="277" y="726"/>
                      <a:pt x="139" y="1417"/>
                      <a:pt x="139" y="2143"/>
                    </a:cubicBezTo>
                    <a:lnTo>
                      <a:pt x="139" y="2592"/>
                    </a:lnTo>
                    <a:lnTo>
                      <a:pt x="1" y="3007"/>
                    </a:lnTo>
                    <a:cubicBezTo>
                      <a:pt x="139" y="3007"/>
                      <a:pt x="139" y="3145"/>
                      <a:pt x="139" y="3145"/>
                    </a:cubicBezTo>
                    <a:cubicBezTo>
                      <a:pt x="277" y="2143"/>
                      <a:pt x="277" y="1141"/>
                      <a:pt x="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8"/>
              <p:cNvSpPr/>
              <p:nvPr/>
            </p:nvSpPr>
            <p:spPr>
              <a:xfrm>
                <a:off x="6942787" y="3300466"/>
                <a:ext cx="2496" cy="20510"/>
              </a:xfrm>
              <a:custGeom>
                <a:avLst/>
                <a:gdLst/>
                <a:ahLst/>
                <a:cxnLst/>
                <a:rect l="l" t="t" r="r" b="b"/>
                <a:pathLst>
                  <a:path w="139" h="1142" extrusionOk="0">
                    <a:moveTo>
                      <a:pt x="0" y="1"/>
                    </a:moveTo>
                    <a:lnTo>
                      <a:pt x="0" y="865"/>
                    </a:lnTo>
                    <a:cubicBezTo>
                      <a:pt x="0" y="1003"/>
                      <a:pt x="139" y="1141"/>
                      <a:pt x="139" y="1141"/>
                    </a:cubicBezTo>
                    <a:lnTo>
                      <a:pt x="139" y="692"/>
                    </a:lnTo>
                    <a:lnTo>
                      <a:pt x="139" y="277"/>
                    </a:lnTo>
                    <a:cubicBezTo>
                      <a:pt x="139" y="139"/>
                      <a:pt x="139" y="13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8"/>
              <p:cNvSpPr/>
              <p:nvPr/>
            </p:nvSpPr>
            <p:spPr>
              <a:xfrm>
                <a:off x="6477192" y="3018009"/>
                <a:ext cx="465613" cy="338977"/>
              </a:xfrm>
              <a:custGeom>
                <a:avLst/>
                <a:gdLst/>
                <a:ahLst/>
                <a:cxnLst/>
                <a:rect l="l" t="t" r="r" b="b"/>
                <a:pathLst>
                  <a:path w="25925" h="18874" extrusionOk="0">
                    <a:moveTo>
                      <a:pt x="25924" y="1"/>
                    </a:moveTo>
                    <a:lnTo>
                      <a:pt x="25924" y="1"/>
                    </a:lnTo>
                    <a:cubicBezTo>
                      <a:pt x="25786" y="173"/>
                      <a:pt x="25475" y="450"/>
                      <a:pt x="25198" y="588"/>
                    </a:cubicBezTo>
                    <a:cubicBezTo>
                      <a:pt x="24611" y="865"/>
                      <a:pt x="23885" y="1038"/>
                      <a:pt x="23332" y="1314"/>
                    </a:cubicBezTo>
                    <a:lnTo>
                      <a:pt x="22744" y="1591"/>
                    </a:lnTo>
                    <a:cubicBezTo>
                      <a:pt x="22157" y="1729"/>
                      <a:pt x="21604" y="2040"/>
                      <a:pt x="21016" y="2178"/>
                    </a:cubicBezTo>
                    <a:cubicBezTo>
                      <a:pt x="20014" y="2593"/>
                      <a:pt x="19150" y="2904"/>
                      <a:pt x="18285" y="3181"/>
                    </a:cubicBezTo>
                    <a:cubicBezTo>
                      <a:pt x="17283" y="3457"/>
                      <a:pt x="16419" y="3630"/>
                      <a:pt x="15555" y="3768"/>
                    </a:cubicBezTo>
                    <a:cubicBezTo>
                      <a:pt x="14691" y="3907"/>
                      <a:pt x="13827" y="4045"/>
                      <a:pt x="12962" y="4183"/>
                    </a:cubicBezTo>
                    <a:lnTo>
                      <a:pt x="11649" y="4183"/>
                    </a:lnTo>
                    <a:cubicBezTo>
                      <a:pt x="10232" y="4183"/>
                      <a:pt x="8780" y="4045"/>
                      <a:pt x="7467" y="3768"/>
                    </a:cubicBezTo>
                    <a:cubicBezTo>
                      <a:pt x="6775" y="3630"/>
                      <a:pt x="5911" y="3457"/>
                      <a:pt x="5047" y="3319"/>
                    </a:cubicBezTo>
                    <a:cubicBezTo>
                      <a:pt x="4321" y="3042"/>
                      <a:pt x="3595" y="2766"/>
                      <a:pt x="2869" y="2317"/>
                    </a:cubicBezTo>
                    <a:cubicBezTo>
                      <a:pt x="2005" y="1902"/>
                      <a:pt x="1003" y="1176"/>
                      <a:pt x="0" y="312"/>
                    </a:cubicBezTo>
                    <a:lnTo>
                      <a:pt x="0" y="7640"/>
                    </a:lnTo>
                    <a:lnTo>
                      <a:pt x="0" y="7778"/>
                    </a:lnTo>
                    <a:lnTo>
                      <a:pt x="0" y="9091"/>
                    </a:lnTo>
                    <a:lnTo>
                      <a:pt x="0" y="11684"/>
                    </a:lnTo>
                    <a:lnTo>
                      <a:pt x="0" y="12963"/>
                    </a:lnTo>
                    <a:cubicBezTo>
                      <a:pt x="0" y="12963"/>
                      <a:pt x="139" y="12963"/>
                      <a:pt x="139" y="13135"/>
                    </a:cubicBezTo>
                    <a:cubicBezTo>
                      <a:pt x="277" y="13412"/>
                      <a:pt x="415" y="13688"/>
                      <a:pt x="554" y="13827"/>
                    </a:cubicBezTo>
                    <a:cubicBezTo>
                      <a:pt x="1141" y="14553"/>
                      <a:pt x="1590" y="15140"/>
                      <a:pt x="2144" y="15728"/>
                    </a:cubicBezTo>
                    <a:cubicBezTo>
                      <a:pt x="2869" y="16281"/>
                      <a:pt x="3734" y="16868"/>
                      <a:pt x="4598" y="17283"/>
                    </a:cubicBezTo>
                    <a:cubicBezTo>
                      <a:pt x="5600" y="17733"/>
                      <a:pt x="6914" y="18147"/>
                      <a:pt x="8192" y="18458"/>
                    </a:cubicBezTo>
                    <a:cubicBezTo>
                      <a:pt x="9644" y="18735"/>
                      <a:pt x="11096" y="18873"/>
                      <a:pt x="12513" y="18873"/>
                    </a:cubicBezTo>
                    <a:lnTo>
                      <a:pt x="14103" y="18873"/>
                    </a:lnTo>
                    <a:cubicBezTo>
                      <a:pt x="15417" y="18735"/>
                      <a:pt x="16557" y="18597"/>
                      <a:pt x="17836" y="18320"/>
                    </a:cubicBezTo>
                    <a:cubicBezTo>
                      <a:pt x="18873" y="18147"/>
                      <a:pt x="20014" y="17871"/>
                      <a:pt x="21154" y="17456"/>
                    </a:cubicBezTo>
                    <a:cubicBezTo>
                      <a:pt x="22157" y="17145"/>
                      <a:pt x="23194" y="16730"/>
                      <a:pt x="24196" y="16143"/>
                    </a:cubicBezTo>
                    <a:cubicBezTo>
                      <a:pt x="24473" y="15866"/>
                      <a:pt x="24749" y="15728"/>
                      <a:pt x="24922" y="15555"/>
                    </a:cubicBezTo>
                    <a:cubicBezTo>
                      <a:pt x="24922" y="15417"/>
                      <a:pt x="25060" y="15417"/>
                      <a:pt x="25060" y="15417"/>
                    </a:cubicBezTo>
                    <a:cubicBezTo>
                      <a:pt x="25060" y="14414"/>
                      <a:pt x="25198" y="13274"/>
                      <a:pt x="25198" y="12271"/>
                    </a:cubicBezTo>
                    <a:cubicBezTo>
                      <a:pt x="25337" y="10820"/>
                      <a:pt x="25337" y="9368"/>
                      <a:pt x="25475" y="8089"/>
                    </a:cubicBezTo>
                    <a:lnTo>
                      <a:pt x="25613" y="6361"/>
                    </a:lnTo>
                    <a:cubicBezTo>
                      <a:pt x="25786" y="4494"/>
                      <a:pt x="25924" y="2317"/>
                      <a:pt x="25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8"/>
              <p:cNvSpPr/>
              <p:nvPr/>
            </p:nvSpPr>
            <p:spPr>
              <a:xfrm>
                <a:off x="6484645" y="2935447"/>
                <a:ext cx="460638" cy="85687"/>
              </a:xfrm>
              <a:custGeom>
                <a:avLst/>
                <a:gdLst/>
                <a:ahLst/>
                <a:cxnLst/>
                <a:rect l="l" t="t" r="r" b="b"/>
                <a:pathLst>
                  <a:path w="25648" h="4771" extrusionOk="0">
                    <a:moveTo>
                      <a:pt x="139" y="1"/>
                    </a:moveTo>
                    <a:cubicBezTo>
                      <a:pt x="139" y="277"/>
                      <a:pt x="139" y="588"/>
                      <a:pt x="0" y="865"/>
                    </a:cubicBezTo>
                    <a:lnTo>
                      <a:pt x="0" y="1003"/>
                    </a:lnTo>
                    <a:lnTo>
                      <a:pt x="139" y="1003"/>
                    </a:lnTo>
                    <a:cubicBezTo>
                      <a:pt x="311" y="1314"/>
                      <a:pt x="588" y="1452"/>
                      <a:pt x="726" y="1729"/>
                    </a:cubicBezTo>
                    <a:lnTo>
                      <a:pt x="864" y="1729"/>
                    </a:lnTo>
                    <a:cubicBezTo>
                      <a:pt x="1452" y="2316"/>
                      <a:pt x="2178" y="2731"/>
                      <a:pt x="3042" y="3181"/>
                    </a:cubicBezTo>
                    <a:cubicBezTo>
                      <a:pt x="4044" y="3734"/>
                      <a:pt x="5047" y="4045"/>
                      <a:pt x="6360" y="4321"/>
                    </a:cubicBezTo>
                    <a:cubicBezTo>
                      <a:pt x="7639" y="4598"/>
                      <a:pt x="8953" y="4770"/>
                      <a:pt x="10370" y="4770"/>
                    </a:cubicBezTo>
                    <a:lnTo>
                      <a:pt x="12098" y="4770"/>
                    </a:lnTo>
                    <a:lnTo>
                      <a:pt x="11960" y="4598"/>
                    </a:lnTo>
                    <a:cubicBezTo>
                      <a:pt x="13550" y="4598"/>
                      <a:pt x="15278" y="4321"/>
                      <a:pt x="17006" y="3906"/>
                    </a:cubicBezTo>
                    <a:cubicBezTo>
                      <a:pt x="17870" y="3734"/>
                      <a:pt x="18735" y="3595"/>
                      <a:pt x="19599" y="3319"/>
                    </a:cubicBezTo>
                    <a:cubicBezTo>
                      <a:pt x="20601" y="3042"/>
                      <a:pt x="21603" y="2731"/>
                      <a:pt x="22329" y="2455"/>
                    </a:cubicBezTo>
                    <a:cubicBezTo>
                      <a:pt x="23781" y="2005"/>
                      <a:pt x="24645" y="1591"/>
                      <a:pt x="25509" y="1003"/>
                    </a:cubicBezTo>
                    <a:lnTo>
                      <a:pt x="25648" y="1003"/>
                    </a:lnTo>
                    <a:lnTo>
                      <a:pt x="25648" y="588"/>
                    </a:lnTo>
                    <a:cubicBezTo>
                      <a:pt x="25509" y="450"/>
                      <a:pt x="25509" y="139"/>
                      <a:pt x="25648" y="1"/>
                    </a:cubicBezTo>
                    <a:cubicBezTo>
                      <a:pt x="25509" y="1"/>
                      <a:pt x="25509" y="1"/>
                      <a:pt x="25371" y="139"/>
                    </a:cubicBezTo>
                    <a:cubicBezTo>
                      <a:pt x="25198" y="139"/>
                      <a:pt x="25060" y="277"/>
                      <a:pt x="24783" y="277"/>
                    </a:cubicBezTo>
                    <a:lnTo>
                      <a:pt x="24645" y="450"/>
                    </a:lnTo>
                    <a:cubicBezTo>
                      <a:pt x="24507" y="450"/>
                      <a:pt x="24196" y="588"/>
                      <a:pt x="24058" y="726"/>
                    </a:cubicBezTo>
                    <a:cubicBezTo>
                      <a:pt x="23781" y="865"/>
                      <a:pt x="23470" y="865"/>
                      <a:pt x="23332" y="1003"/>
                    </a:cubicBezTo>
                    <a:cubicBezTo>
                      <a:pt x="22329" y="1452"/>
                      <a:pt x="21327" y="1867"/>
                      <a:pt x="20325" y="2178"/>
                    </a:cubicBezTo>
                    <a:cubicBezTo>
                      <a:pt x="19149" y="2455"/>
                      <a:pt x="18147" y="2731"/>
                      <a:pt x="17145" y="2869"/>
                    </a:cubicBezTo>
                    <a:cubicBezTo>
                      <a:pt x="16004" y="3042"/>
                      <a:pt x="15002" y="3181"/>
                      <a:pt x="14137" y="3181"/>
                    </a:cubicBezTo>
                    <a:lnTo>
                      <a:pt x="13965" y="3181"/>
                    </a:lnTo>
                    <a:cubicBezTo>
                      <a:pt x="13550" y="3181"/>
                      <a:pt x="13100" y="3181"/>
                      <a:pt x="12547" y="3042"/>
                    </a:cubicBezTo>
                    <a:lnTo>
                      <a:pt x="10508" y="3042"/>
                    </a:lnTo>
                    <a:cubicBezTo>
                      <a:pt x="8953" y="2869"/>
                      <a:pt x="7639" y="2731"/>
                      <a:pt x="6499" y="2455"/>
                    </a:cubicBezTo>
                    <a:cubicBezTo>
                      <a:pt x="5634" y="2316"/>
                      <a:pt x="4044" y="2005"/>
                      <a:pt x="2731" y="1452"/>
                    </a:cubicBezTo>
                    <a:cubicBezTo>
                      <a:pt x="1590" y="1003"/>
                      <a:pt x="864" y="588"/>
                      <a:pt x="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8"/>
              <p:cNvSpPr/>
              <p:nvPr/>
            </p:nvSpPr>
            <p:spPr>
              <a:xfrm>
                <a:off x="6528719" y="3390481"/>
                <a:ext cx="385529" cy="106844"/>
              </a:xfrm>
              <a:custGeom>
                <a:avLst/>
                <a:gdLst/>
                <a:ahLst/>
                <a:cxnLst/>
                <a:rect l="l" t="t" r="r" b="b"/>
                <a:pathLst>
                  <a:path w="21466" h="5949" extrusionOk="0">
                    <a:moveTo>
                      <a:pt x="21465" y="1"/>
                    </a:moveTo>
                    <a:cubicBezTo>
                      <a:pt x="21327" y="1"/>
                      <a:pt x="21327" y="174"/>
                      <a:pt x="21189" y="174"/>
                    </a:cubicBezTo>
                    <a:cubicBezTo>
                      <a:pt x="20739" y="450"/>
                      <a:pt x="20325" y="588"/>
                      <a:pt x="19737" y="865"/>
                    </a:cubicBezTo>
                    <a:cubicBezTo>
                      <a:pt x="18735" y="1314"/>
                      <a:pt x="17732" y="1729"/>
                      <a:pt x="16557" y="2040"/>
                    </a:cubicBezTo>
                    <a:cubicBezTo>
                      <a:pt x="14414" y="2593"/>
                      <a:pt x="12236" y="2904"/>
                      <a:pt x="10093" y="2904"/>
                    </a:cubicBezTo>
                    <a:lnTo>
                      <a:pt x="9782" y="2904"/>
                    </a:lnTo>
                    <a:cubicBezTo>
                      <a:pt x="8503" y="2904"/>
                      <a:pt x="7190" y="2766"/>
                      <a:pt x="6049" y="2593"/>
                    </a:cubicBezTo>
                    <a:cubicBezTo>
                      <a:pt x="4598" y="2317"/>
                      <a:pt x="3457" y="1902"/>
                      <a:pt x="2455" y="1452"/>
                    </a:cubicBezTo>
                    <a:cubicBezTo>
                      <a:pt x="1729" y="1176"/>
                      <a:pt x="1141" y="865"/>
                      <a:pt x="588" y="450"/>
                    </a:cubicBezTo>
                    <a:lnTo>
                      <a:pt x="588" y="588"/>
                    </a:lnTo>
                    <a:cubicBezTo>
                      <a:pt x="277" y="865"/>
                      <a:pt x="139" y="1038"/>
                      <a:pt x="0" y="1314"/>
                    </a:cubicBezTo>
                    <a:lnTo>
                      <a:pt x="0" y="1591"/>
                    </a:lnTo>
                    <a:lnTo>
                      <a:pt x="0" y="1729"/>
                    </a:lnTo>
                    <a:lnTo>
                      <a:pt x="0" y="1902"/>
                    </a:lnTo>
                    <a:lnTo>
                      <a:pt x="450" y="2317"/>
                    </a:lnTo>
                    <a:cubicBezTo>
                      <a:pt x="865" y="2593"/>
                      <a:pt x="1452" y="3042"/>
                      <a:pt x="2005" y="3319"/>
                    </a:cubicBezTo>
                    <a:cubicBezTo>
                      <a:pt x="4321" y="4321"/>
                      <a:pt x="6775" y="4909"/>
                      <a:pt x="9368" y="5497"/>
                    </a:cubicBezTo>
                    <a:cubicBezTo>
                      <a:pt x="10892" y="5722"/>
                      <a:pt x="12416" y="5948"/>
                      <a:pt x="14034" y="5948"/>
                    </a:cubicBezTo>
                    <a:cubicBezTo>
                      <a:pt x="14397" y="5948"/>
                      <a:pt x="14766" y="5937"/>
                      <a:pt x="15140" y="5911"/>
                    </a:cubicBezTo>
                    <a:cubicBezTo>
                      <a:pt x="16004" y="5911"/>
                      <a:pt x="16868" y="5773"/>
                      <a:pt x="17732" y="5497"/>
                    </a:cubicBezTo>
                    <a:cubicBezTo>
                      <a:pt x="18147" y="5185"/>
                      <a:pt x="18735" y="5047"/>
                      <a:pt x="19149" y="4771"/>
                    </a:cubicBezTo>
                    <a:cubicBezTo>
                      <a:pt x="19599" y="4494"/>
                      <a:pt x="19875" y="4183"/>
                      <a:pt x="20152" y="3768"/>
                    </a:cubicBezTo>
                    <a:cubicBezTo>
                      <a:pt x="20463" y="3457"/>
                      <a:pt x="20739" y="3181"/>
                      <a:pt x="20878" y="2766"/>
                    </a:cubicBezTo>
                    <a:cubicBezTo>
                      <a:pt x="21016" y="2317"/>
                      <a:pt x="21327" y="1729"/>
                      <a:pt x="21327" y="1314"/>
                    </a:cubicBezTo>
                    <a:cubicBezTo>
                      <a:pt x="21465" y="865"/>
                      <a:pt x="21465" y="450"/>
                      <a:pt x="21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8"/>
              <p:cNvSpPr/>
              <p:nvPr/>
            </p:nvSpPr>
            <p:spPr>
              <a:xfrm>
                <a:off x="6479670" y="3356968"/>
                <a:ext cx="445121" cy="160796"/>
              </a:xfrm>
              <a:custGeom>
                <a:avLst/>
                <a:gdLst/>
                <a:ahLst/>
                <a:cxnLst/>
                <a:rect l="l" t="t" r="r" b="b"/>
                <a:pathLst>
                  <a:path w="24784" h="8953" extrusionOk="0">
                    <a:moveTo>
                      <a:pt x="416" y="0"/>
                    </a:moveTo>
                    <a:cubicBezTo>
                      <a:pt x="277" y="0"/>
                      <a:pt x="139" y="138"/>
                      <a:pt x="139" y="450"/>
                    </a:cubicBezTo>
                    <a:lnTo>
                      <a:pt x="1" y="450"/>
                    </a:lnTo>
                    <a:cubicBezTo>
                      <a:pt x="1" y="588"/>
                      <a:pt x="139" y="726"/>
                      <a:pt x="139" y="864"/>
                    </a:cubicBezTo>
                    <a:lnTo>
                      <a:pt x="139" y="1003"/>
                    </a:lnTo>
                    <a:cubicBezTo>
                      <a:pt x="139" y="1314"/>
                      <a:pt x="139" y="1590"/>
                      <a:pt x="277" y="1867"/>
                    </a:cubicBezTo>
                    <a:lnTo>
                      <a:pt x="277" y="2040"/>
                    </a:lnTo>
                    <a:cubicBezTo>
                      <a:pt x="1003" y="2904"/>
                      <a:pt x="1867" y="3906"/>
                      <a:pt x="2870" y="4770"/>
                    </a:cubicBezTo>
                    <a:cubicBezTo>
                      <a:pt x="3872" y="5634"/>
                      <a:pt x="5186" y="6498"/>
                      <a:pt x="6637" y="7224"/>
                    </a:cubicBezTo>
                    <a:cubicBezTo>
                      <a:pt x="8054" y="7916"/>
                      <a:pt x="9506" y="8365"/>
                      <a:pt x="11234" y="8641"/>
                    </a:cubicBezTo>
                    <a:cubicBezTo>
                      <a:pt x="12237" y="8780"/>
                      <a:pt x="13239" y="8953"/>
                      <a:pt x="14242" y="8953"/>
                    </a:cubicBezTo>
                    <a:cubicBezTo>
                      <a:pt x="14829" y="8953"/>
                      <a:pt x="15279" y="8953"/>
                      <a:pt x="15693" y="8780"/>
                    </a:cubicBezTo>
                    <a:cubicBezTo>
                      <a:pt x="17007" y="8780"/>
                      <a:pt x="18286" y="8503"/>
                      <a:pt x="19426" y="8088"/>
                    </a:cubicBezTo>
                    <a:cubicBezTo>
                      <a:pt x="20290" y="7777"/>
                      <a:pt x="21016" y="7363"/>
                      <a:pt x="21742" y="6775"/>
                    </a:cubicBezTo>
                    <a:cubicBezTo>
                      <a:pt x="22606" y="6360"/>
                      <a:pt x="23194" y="5773"/>
                      <a:pt x="23747" y="5047"/>
                    </a:cubicBezTo>
                    <a:cubicBezTo>
                      <a:pt x="24196" y="4632"/>
                      <a:pt x="24473" y="4183"/>
                      <a:pt x="24784" y="3768"/>
                    </a:cubicBezTo>
                    <a:lnTo>
                      <a:pt x="24784" y="1590"/>
                    </a:lnTo>
                    <a:cubicBezTo>
                      <a:pt x="24611" y="1590"/>
                      <a:pt x="24335" y="1728"/>
                      <a:pt x="24196" y="1867"/>
                    </a:cubicBezTo>
                    <a:cubicBezTo>
                      <a:pt x="24196" y="2316"/>
                      <a:pt x="24196" y="2731"/>
                      <a:pt x="24058" y="3180"/>
                    </a:cubicBezTo>
                    <a:cubicBezTo>
                      <a:pt x="24058" y="3595"/>
                      <a:pt x="23747" y="4183"/>
                      <a:pt x="23609" y="4632"/>
                    </a:cubicBezTo>
                    <a:cubicBezTo>
                      <a:pt x="23470" y="5047"/>
                      <a:pt x="23194" y="5323"/>
                      <a:pt x="22883" y="5634"/>
                    </a:cubicBezTo>
                    <a:cubicBezTo>
                      <a:pt x="22606" y="6049"/>
                      <a:pt x="22330" y="6360"/>
                      <a:pt x="21880" y="6637"/>
                    </a:cubicBezTo>
                    <a:cubicBezTo>
                      <a:pt x="21466" y="6913"/>
                      <a:pt x="20878" y="7051"/>
                      <a:pt x="20463" y="7363"/>
                    </a:cubicBezTo>
                    <a:cubicBezTo>
                      <a:pt x="19599" y="7639"/>
                      <a:pt x="18735" y="7777"/>
                      <a:pt x="17871" y="7777"/>
                    </a:cubicBezTo>
                    <a:cubicBezTo>
                      <a:pt x="17497" y="7803"/>
                      <a:pt x="17128" y="7814"/>
                      <a:pt x="16765" y="7814"/>
                    </a:cubicBezTo>
                    <a:cubicBezTo>
                      <a:pt x="15147" y="7814"/>
                      <a:pt x="13623" y="7588"/>
                      <a:pt x="12099" y="7363"/>
                    </a:cubicBezTo>
                    <a:cubicBezTo>
                      <a:pt x="9506" y="6775"/>
                      <a:pt x="7052" y="6187"/>
                      <a:pt x="4736" y="5185"/>
                    </a:cubicBezTo>
                    <a:cubicBezTo>
                      <a:pt x="4183" y="4908"/>
                      <a:pt x="3596" y="4459"/>
                      <a:pt x="3181" y="4183"/>
                    </a:cubicBezTo>
                    <a:lnTo>
                      <a:pt x="2731" y="3768"/>
                    </a:lnTo>
                    <a:lnTo>
                      <a:pt x="2731" y="3595"/>
                    </a:lnTo>
                    <a:lnTo>
                      <a:pt x="2731" y="3457"/>
                    </a:lnTo>
                    <a:lnTo>
                      <a:pt x="2731" y="3180"/>
                    </a:lnTo>
                    <a:cubicBezTo>
                      <a:pt x="2870" y="2904"/>
                      <a:pt x="3008" y="2731"/>
                      <a:pt x="3319" y="2454"/>
                    </a:cubicBezTo>
                    <a:lnTo>
                      <a:pt x="3319" y="2316"/>
                    </a:lnTo>
                    <a:cubicBezTo>
                      <a:pt x="2870" y="2040"/>
                      <a:pt x="2317" y="1728"/>
                      <a:pt x="1867" y="1314"/>
                    </a:cubicBezTo>
                    <a:cubicBezTo>
                      <a:pt x="1452" y="864"/>
                      <a:pt x="865" y="450"/>
                      <a:pt x="4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8"/>
              <p:cNvSpPr/>
              <p:nvPr/>
            </p:nvSpPr>
            <p:spPr>
              <a:xfrm>
                <a:off x="6940309" y="3372486"/>
                <a:ext cx="2496" cy="2496"/>
              </a:xfrm>
              <a:custGeom>
                <a:avLst/>
                <a:gdLst/>
                <a:ahLst/>
                <a:cxnLst/>
                <a:rect l="l" t="t" r="r" b="b"/>
                <a:pathLst>
                  <a:path w="139" h="139" extrusionOk="0">
                    <a:moveTo>
                      <a:pt x="0" y="0"/>
                    </a:moveTo>
                    <a:lnTo>
                      <a:pt x="0" y="139"/>
                    </a:lnTo>
                    <a:cubicBezTo>
                      <a:pt x="0" y="0"/>
                      <a:pt x="0" y="0"/>
                      <a:pt x="1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8"/>
              <p:cNvSpPr/>
              <p:nvPr/>
            </p:nvSpPr>
            <p:spPr>
              <a:xfrm>
                <a:off x="6942787" y="3336476"/>
                <a:ext cx="2496" cy="7471"/>
              </a:xfrm>
              <a:custGeom>
                <a:avLst/>
                <a:gdLst/>
                <a:ahLst/>
                <a:cxnLst/>
                <a:rect l="l" t="t" r="r" b="b"/>
                <a:pathLst>
                  <a:path w="139" h="416" extrusionOk="0">
                    <a:moveTo>
                      <a:pt x="0" y="1"/>
                    </a:moveTo>
                    <a:lnTo>
                      <a:pt x="0" y="415"/>
                    </a:lnTo>
                    <a:cubicBezTo>
                      <a:pt x="0" y="277"/>
                      <a:pt x="139" y="277"/>
                      <a:pt x="139" y="139"/>
                    </a:cubicBezTo>
                    <a:cubicBezTo>
                      <a:pt x="0" y="139"/>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8"/>
              <p:cNvSpPr/>
              <p:nvPr/>
            </p:nvSpPr>
            <p:spPr>
              <a:xfrm>
                <a:off x="6942787" y="3269431"/>
                <a:ext cx="4975" cy="20510"/>
              </a:xfrm>
              <a:custGeom>
                <a:avLst/>
                <a:gdLst/>
                <a:ahLst/>
                <a:cxnLst/>
                <a:rect l="l" t="t" r="r" b="b"/>
                <a:pathLst>
                  <a:path w="277" h="1142" extrusionOk="0">
                    <a:moveTo>
                      <a:pt x="139" y="0"/>
                    </a:moveTo>
                    <a:cubicBezTo>
                      <a:pt x="139" y="277"/>
                      <a:pt x="139" y="554"/>
                      <a:pt x="0" y="865"/>
                    </a:cubicBezTo>
                    <a:cubicBezTo>
                      <a:pt x="139" y="865"/>
                      <a:pt x="139" y="1003"/>
                      <a:pt x="277" y="1141"/>
                    </a:cubicBezTo>
                    <a:lnTo>
                      <a:pt x="277" y="277"/>
                    </a:lnTo>
                    <a:cubicBezTo>
                      <a:pt x="277" y="139"/>
                      <a:pt x="139"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8"/>
              <p:cNvSpPr/>
              <p:nvPr/>
            </p:nvSpPr>
            <p:spPr>
              <a:xfrm>
                <a:off x="6714946" y="2552414"/>
                <a:ext cx="36028" cy="152732"/>
              </a:xfrm>
              <a:custGeom>
                <a:avLst/>
                <a:gdLst/>
                <a:ahLst/>
                <a:cxnLst/>
                <a:rect l="l" t="t" r="r" b="b"/>
                <a:pathLst>
                  <a:path w="2006" h="8504" extrusionOk="0">
                    <a:moveTo>
                      <a:pt x="1003" y="1"/>
                    </a:moveTo>
                    <a:cubicBezTo>
                      <a:pt x="1003" y="1"/>
                      <a:pt x="1003" y="174"/>
                      <a:pt x="865" y="174"/>
                    </a:cubicBezTo>
                    <a:cubicBezTo>
                      <a:pt x="727" y="174"/>
                      <a:pt x="727" y="312"/>
                      <a:pt x="727" y="450"/>
                    </a:cubicBezTo>
                    <a:cubicBezTo>
                      <a:pt x="589" y="727"/>
                      <a:pt x="589" y="1038"/>
                      <a:pt x="589" y="1314"/>
                    </a:cubicBezTo>
                    <a:cubicBezTo>
                      <a:pt x="589" y="1591"/>
                      <a:pt x="727" y="1902"/>
                      <a:pt x="727" y="2179"/>
                    </a:cubicBezTo>
                    <a:cubicBezTo>
                      <a:pt x="865" y="2766"/>
                      <a:pt x="1142" y="3181"/>
                      <a:pt x="1142" y="3769"/>
                    </a:cubicBezTo>
                    <a:cubicBezTo>
                      <a:pt x="1142" y="4183"/>
                      <a:pt x="1142" y="4494"/>
                      <a:pt x="1003" y="4771"/>
                    </a:cubicBezTo>
                    <a:cubicBezTo>
                      <a:pt x="1003" y="5358"/>
                      <a:pt x="865" y="5912"/>
                      <a:pt x="727" y="6361"/>
                    </a:cubicBezTo>
                    <a:cubicBezTo>
                      <a:pt x="589" y="6914"/>
                      <a:pt x="450" y="7502"/>
                      <a:pt x="139" y="7951"/>
                    </a:cubicBezTo>
                    <a:cubicBezTo>
                      <a:pt x="1" y="8227"/>
                      <a:pt x="277" y="8366"/>
                      <a:pt x="450" y="8504"/>
                    </a:cubicBezTo>
                    <a:lnTo>
                      <a:pt x="727" y="8504"/>
                    </a:lnTo>
                    <a:cubicBezTo>
                      <a:pt x="865" y="8366"/>
                      <a:pt x="1003" y="8366"/>
                      <a:pt x="1003" y="8227"/>
                    </a:cubicBezTo>
                    <a:cubicBezTo>
                      <a:pt x="1142" y="7640"/>
                      <a:pt x="1453" y="7225"/>
                      <a:pt x="1591" y="6637"/>
                    </a:cubicBezTo>
                    <a:cubicBezTo>
                      <a:pt x="1729" y="5912"/>
                      <a:pt x="1867" y="5358"/>
                      <a:pt x="2006" y="4771"/>
                    </a:cubicBezTo>
                    <a:lnTo>
                      <a:pt x="2006" y="3907"/>
                    </a:lnTo>
                    <a:cubicBezTo>
                      <a:pt x="2006" y="3630"/>
                      <a:pt x="2006" y="3319"/>
                      <a:pt x="1867" y="3043"/>
                    </a:cubicBezTo>
                    <a:cubicBezTo>
                      <a:pt x="1867" y="2766"/>
                      <a:pt x="1729" y="2455"/>
                      <a:pt x="1591" y="2179"/>
                    </a:cubicBezTo>
                    <a:cubicBezTo>
                      <a:pt x="1591" y="1902"/>
                      <a:pt x="1453" y="1591"/>
                      <a:pt x="1453" y="1314"/>
                    </a:cubicBezTo>
                    <a:lnTo>
                      <a:pt x="1453" y="727"/>
                    </a:lnTo>
                    <a:lnTo>
                      <a:pt x="1453" y="589"/>
                    </a:lnTo>
                    <a:cubicBezTo>
                      <a:pt x="1591" y="589"/>
                      <a:pt x="1591" y="450"/>
                      <a:pt x="1453" y="312"/>
                    </a:cubicBezTo>
                    <a:cubicBezTo>
                      <a:pt x="1453" y="174"/>
                      <a:pt x="1314" y="174"/>
                      <a:pt x="1142" y="174"/>
                    </a:cubicBezTo>
                    <a:cubicBezTo>
                      <a:pt x="1142" y="1"/>
                      <a:pt x="1142"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8"/>
              <p:cNvSpPr/>
              <p:nvPr/>
            </p:nvSpPr>
            <p:spPr>
              <a:xfrm>
                <a:off x="6459196" y="2664161"/>
                <a:ext cx="669836" cy="778494"/>
              </a:xfrm>
              <a:custGeom>
                <a:avLst/>
                <a:gdLst/>
                <a:ahLst/>
                <a:cxnLst/>
                <a:rect l="l" t="t" r="r" b="b"/>
                <a:pathLst>
                  <a:path w="37296" h="43346" extrusionOk="0">
                    <a:moveTo>
                      <a:pt x="15693" y="9783"/>
                    </a:moveTo>
                    <a:lnTo>
                      <a:pt x="15693" y="10508"/>
                    </a:lnTo>
                    <a:cubicBezTo>
                      <a:pt x="15382" y="10197"/>
                      <a:pt x="15105" y="10059"/>
                      <a:pt x="14967" y="9783"/>
                    </a:cubicBezTo>
                    <a:close/>
                    <a:moveTo>
                      <a:pt x="14241" y="9644"/>
                    </a:moveTo>
                    <a:cubicBezTo>
                      <a:pt x="14379" y="10059"/>
                      <a:pt x="14690" y="10370"/>
                      <a:pt x="14967" y="10647"/>
                    </a:cubicBezTo>
                    <a:lnTo>
                      <a:pt x="15693" y="11373"/>
                    </a:lnTo>
                    <a:lnTo>
                      <a:pt x="14103" y="11373"/>
                    </a:lnTo>
                    <a:cubicBezTo>
                      <a:pt x="14103" y="11373"/>
                      <a:pt x="14103" y="11234"/>
                      <a:pt x="13964" y="11234"/>
                    </a:cubicBezTo>
                    <a:lnTo>
                      <a:pt x="13964" y="11061"/>
                    </a:lnTo>
                    <a:lnTo>
                      <a:pt x="13826" y="11061"/>
                    </a:lnTo>
                    <a:lnTo>
                      <a:pt x="13826" y="10923"/>
                    </a:lnTo>
                    <a:cubicBezTo>
                      <a:pt x="13826" y="10785"/>
                      <a:pt x="13826" y="10508"/>
                      <a:pt x="13964" y="10370"/>
                    </a:cubicBezTo>
                    <a:cubicBezTo>
                      <a:pt x="13964" y="10059"/>
                      <a:pt x="13826" y="9921"/>
                      <a:pt x="13826" y="9644"/>
                    </a:cubicBezTo>
                    <a:close/>
                    <a:moveTo>
                      <a:pt x="12374" y="9644"/>
                    </a:moveTo>
                    <a:cubicBezTo>
                      <a:pt x="12513" y="10059"/>
                      <a:pt x="12651" y="10370"/>
                      <a:pt x="12789" y="10647"/>
                    </a:cubicBezTo>
                    <a:cubicBezTo>
                      <a:pt x="12962" y="10647"/>
                      <a:pt x="12962" y="10647"/>
                      <a:pt x="12962" y="10785"/>
                    </a:cubicBezTo>
                    <a:cubicBezTo>
                      <a:pt x="12962" y="11061"/>
                      <a:pt x="12789" y="11234"/>
                      <a:pt x="12789" y="11511"/>
                    </a:cubicBezTo>
                    <a:cubicBezTo>
                      <a:pt x="12651" y="11373"/>
                      <a:pt x="12513" y="11234"/>
                      <a:pt x="12513" y="11061"/>
                    </a:cubicBezTo>
                    <a:cubicBezTo>
                      <a:pt x="12098" y="10647"/>
                      <a:pt x="11787" y="10197"/>
                      <a:pt x="11510" y="9644"/>
                    </a:cubicBezTo>
                    <a:close/>
                    <a:moveTo>
                      <a:pt x="16557" y="10508"/>
                    </a:moveTo>
                    <a:cubicBezTo>
                      <a:pt x="16833" y="10785"/>
                      <a:pt x="17110" y="11061"/>
                      <a:pt x="17421" y="11511"/>
                    </a:cubicBezTo>
                    <a:cubicBezTo>
                      <a:pt x="17110" y="11511"/>
                      <a:pt x="16833" y="11373"/>
                      <a:pt x="16557" y="11373"/>
                    </a:cubicBezTo>
                    <a:lnTo>
                      <a:pt x="16557" y="10508"/>
                    </a:lnTo>
                    <a:close/>
                    <a:moveTo>
                      <a:pt x="16833" y="9783"/>
                    </a:moveTo>
                    <a:lnTo>
                      <a:pt x="17697" y="9921"/>
                    </a:lnTo>
                    <a:lnTo>
                      <a:pt x="17836" y="9921"/>
                    </a:lnTo>
                    <a:lnTo>
                      <a:pt x="17836" y="10059"/>
                    </a:lnTo>
                    <a:cubicBezTo>
                      <a:pt x="18285" y="10647"/>
                      <a:pt x="18700" y="11234"/>
                      <a:pt x="19149" y="11649"/>
                    </a:cubicBezTo>
                    <a:cubicBezTo>
                      <a:pt x="18838" y="11649"/>
                      <a:pt x="18562" y="11649"/>
                      <a:pt x="18285" y="11511"/>
                    </a:cubicBezTo>
                    <a:cubicBezTo>
                      <a:pt x="17697" y="10923"/>
                      <a:pt x="17283" y="10370"/>
                      <a:pt x="16833" y="9783"/>
                    </a:cubicBezTo>
                    <a:close/>
                    <a:moveTo>
                      <a:pt x="10923" y="9783"/>
                    </a:moveTo>
                    <a:cubicBezTo>
                      <a:pt x="11234" y="10197"/>
                      <a:pt x="11372" y="10647"/>
                      <a:pt x="11649" y="10923"/>
                    </a:cubicBezTo>
                    <a:cubicBezTo>
                      <a:pt x="11787" y="11234"/>
                      <a:pt x="11925" y="11373"/>
                      <a:pt x="12098" y="11649"/>
                    </a:cubicBezTo>
                    <a:cubicBezTo>
                      <a:pt x="11787" y="11649"/>
                      <a:pt x="11649" y="11787"/>
                      <a:pt x="11372" y="11787"/>
                    </a:cubicBezTo>
                    <a:cubicBezTo>
                      <a:pt x="11234" y="11787"/>
                      <a:pt x="11234" y="11649"/>
                      <a:pt x="11234" y="11649"/>
                    </a:cubicBezTo>
                    <a:cubicBezTo>
                      <a:pt x="10784" y="11061"/>
                      <a:pt x="10370" y="10370"/>
                      <a:pt x="9920" y="9921"/>
                    </a:cubicBezTo>
                    <a:cubicBezTo>
                      <a:pt x="10197" y="9783"/>
                      <a:pt x="10508" y="9783"/>
                      <a:pt x="10784" y="9783"/>
                    </a:cubicBezTo>
                    <a:close/>
                    <a:moveTo>
                      <a:pt x="9333" y="9921"/>
                    </a:moveTo>
                    <a:lnTo>
                      <a:pt x="9333" y="10059"/>
                    </a:lnTo>
                    <a:cubicBezTo>
                      <a:pt x="9644" y="10370"/>
                      <a:pt x="9920" y="10785"/>
                      <a:pt x="10197" y="11234"/>
                    </a:cubicBezTo>
                    <a:cubicBezTo>
                      <a:pt x="10370" y="11373"/>
                      <a:pt x="10508" y="11649"/>
                      <a:pt x="10646" y="11926"/>
                    </a:cubicBezTo>
                    <a:cubicBezTo>
                      <a:pt x="10508" y="11926"/>
                      <a:pt x="10197" y="12098"/>
                      <a:pt x="9920" y="12098"/>
                    </a:cubicBezTo>
                    <a:cubicBezTo>
                      <a:pt x="9506" y="11373"/>
                      <a:pt x="9056" y="10785"/>
                      <a:pt x="8641" y="10059"/>
                    </a:cubicBezTo>
                    <a:cubicBezTo>
                      <a:pt x="8918" y="10059"/>
                      <a:pt x="9056" y="9921"/>
                      <a:pt x="9333" y="9921"/>
                    </a:cubicBezTo>
                    <a:close/>
                    <a:moveTo>
                      <a:pt x="19564" y="10059"/>
                    </a:moveTo>
                    <a:cubicBezTo>
                      <a:pt x="19875" y="10785"/>
                      <a:pt x="20290" y="11511"/>
                      <a:pt x="20739" y="12098"/>
                    </a:cubicBezTo>
                    <a:cubicBezTo>
                      <a:pt x="20428" y="12098"/>
                      <a:pt x="20290" y="11926"/>
                      <a:pt x="20013" y="11926"/>
                    </a:cubicBezTo>
                    <a:cubicBezTo>
                      <a:pt x="19875" y="11787"/>
                      <a:pt x="19702" y="11511"/>
                      <a:pt x="19564" y="11373"/>
                    </a:cubicBezTo>
                    <a:cubicBezTo>
                      <a:pt x="19287" y="10923"/>
                      <a:pt x="18838" y="10508"/>
                      <a:pt x="18562" y="10059"/>
                    </a:cubicBezTo>
                    <a:close/>
                    <a:moveTo>
                      <a:pt x="8054" y="10197"/>
                    </a:moveTo>
                    <a:cubicBezTo>
                      <a:pt x="8469" y="10923"/>
                      <a:pt x="8918" y="11649"/>
                      <a:pt x="9333" y="12237"/>
                    </a:cubicBezTo>
                    <a:cubicBezTo>
                      <a:pt x="9056" y="12375"/>
                      <a:pt x="8780" y="12513"/>
                      <a:pt x="8469" y="12513"/>
                    </a:cubicBezTo>
                    <a:cubicBezTo>
                      <a:pt x="8192" y="11787"/>
                      <a:pt x="7777" y="11061"/>
                      <a:pt x="7328" y="10370"/>
                    </a:cubicBezTo>
                    <a:cubicBezTo>
                      <a:pt x="7604" y="10370"/>
                      <a:pt x="7777" y="10197"/>
                      <a:pt x="8054" y="10197"/>
                    </a:cubicBezTo>
                    <a:close/>
                    <a:moveTo>
                      <a:pt x="20566" y="10197"/>
                    </a:moveTo>
                    <a:cubicBezTo>
                      <a:pt x="20739" y="10197"/>
                      <a:pt x="20877" y="10197"/>
                      <a:pt x="21016" y="10370"/>
                    </a:cubicBezTo>
                    <a:cubicBezTo>
                      <a:pt x="21584" y="11206"/>
                      <a:pt x="22120" y="12041"/>
                      <a:pt x="22561" y="13001"/>
                    </a:cubicBezTo>
                    <a:lnTo>
                      <a:pt x="22561" y="13001"/>
                    </a:lnTo>
                    <a:cubicBezTo>
                      <a:pt x="22506" y="12962"/>
                      <a:pt x="22408" y="12962"/>
                      <a:pt x="22295" y="12962"/>
                    </a:cubicBezTo>
                    <a:cubicBezTo>
                      <a:pt x="22156" y="12651"/>
                      <a:pt x="21880" y="12651"/>
                      <a:pt x="21603" y="12513"/>
                    </a:cubicBezTo>
                    <a:cubicBezTo>
                      <a:pt x="21154" y="11649"/>
                      <a:pt x="20739" y="10923"/>
                      <a:pt x="20290" y="10197"/>
                    </a:cubicBezTo>
                    <a:close/>
                    <a:moveTo>
                      <a:pt x="6740" y="10508"/>
                    </a:moveTo>
                    <a:cubicBezTo>
                      <a:pt x="7190" y="11234"/>
                      <a:pt x="7604" y="12098"/>
                      <a:pt x="8054" y="12790"/>
                    </a:cubicBezTo>
                    <a:cubicBezTo>
                      <a:pt x="7916" y="12790"/>
                      <a:pt x="7777" y="12790"/>
                      <a:pt x="7777" y="12962"/>
                    </a:cubicBezTo>
                    <a:cubicBezTo>
                      <a:pt x="7466" y="12962"/>
                      <a:pt x="7190" y="13101"/>
                      <a:pt x="7051" y="13239"/>
                    </a:cubicBezTo>
                    <a:cubicBezTo>
                      <a:pt x="6913" y="13101"/>
                      <a:pt x="6913" y="12962"/>
                      <a:pt x="6740" y="12790"/>
                    </a:cubicBezTo>
                    <a:cubicBezTo>
                      <a:pt x="6464" y="12237"/>
                      <a:pt x="6326" y="11511"/>
                      <a:pt x="6049" y="10785"/>
                    </a:cubicBezTo>
                    <a:cubicBezTo>
                      <a:pt x="6326" y="10647"/>
                      <a:pt x="6602" y="10647"/>
                      <a:pt x="6740" y="10508"/>
                    </a:cubicBezTo>
                    <a:close/>
                    <a:moveTo>
                      <a:pt x="5600" y="10923"/>
                    </a:moveTo>
                    <a:cubicBezTo>
                      <a:pt x="5738" y="11373"/>
                      <a:pt x="5738" y="11787"/>
                      <a:pt x="5876" y="12098"/>
                    </a:cubicBezTo>
                    <a:cubicBezTo>
                      <a:pt x="6049" y="12651"/>
                      <a:pt x="6326" y="13101"/>
                      <a:pt x="6464" y="13516"/>
                    </a:cubicBezTo>
                    <a:cubicBezTo>
                      <a:pt x="6326" y="13654"/>
                      <a:pt x="6049" y="13827"/>
                      <a:pt x="5876" y="13965"/>
                    </a:cubicBezTo>
                    <a:cubicBezTo>
                      <a:pt x="5738" y="13827"/>
                      <a:pt x="5738" y="13654"/>
                      <a:pt x="5600" y="13516"/>
                    </a:cubicBezTo>
                    <a:cubicBezTo>
                      <a:pt x="5323" y="12790"/>
                      <a:pt x="5185" y="12098"/>
                      <a:pt x="4874" y="11234"/>
                    </a:cubicBezTo>
                    <a:cubicBezTo>
                      <a:pt x="5185" y="11234"/>
                      <a:pt x="5323" y="11061"/>
                      <a:pt x="5600" y="10923"/>
                    </a:cubicBezTo>
                    <a:close/>
                    <a:moveTo>
                      <a:pt x="25613" y="12790"/>
                    </a:moveTo>
                    <a:cubicBezTo>
                      <a:pt x="25924" y="13239"/>
                      <a:pt x="26200" y="13516"/>
                      <a:pt x="26477" y="13827"/>
                    </a:cubicBezTo>
                    <a:cubicBezTo>
                      <a:pt x="26477" y="13965"/>
                      <a:pt x="26615" y="14103"/>
                      <a:pt x="26615" y="14241"/>
                    </a:cubicBezTo>
                    <a:cubicBezTo>
                      <a:pt x="26477" y="14241"/>
                      <a:pt x="26477" y="14380"/>
                      <a:pt x="26339" y="14380"/>
                    </a:cubicBezTo>
                    <a:cubicBezTo>
                      <a:pt x="26062" y="13827"/>
                      <a:pt x="25751" y="13377"/>
                      <a:pt x="25475" y="12790"/>
                    </a:cubicBezTo>
                    <a:lnTo>
                      <a:pt x="25475" y="12790"/>
                    </a:lnTo>
                    <a:lnTo>
                      <a:pt x="25613" y="12962"/>
                    </a:lnTo>
                    <a:lnTo>
                      <a:pt x="25613" y="12790"/>
                    </a:lnTo>
                    <a:close/>
                    <a:moveTo>
                      <a:pt x="4459" y="11511"/>
                    </a:moveTo>
                    <a:cubicBezTo>
                      <a:pt x="4597" y="12513"/>
                      <a:pt x="4874" y="13377"/>
                      <a:pt x="5323" y="14241"/>
                    </a:cubicBezTo>
                    <a:cubicBezTo>
                      <a:pt x="5185" y="14380"/>
                      <a:pt x="5012" y="14518"/>
                      <a:pt x="4874" y="14691"/>
                    </a:cubicBezTo>
                    <a:cubicBezTo>
                      <a:pt x="4597" y="14103"/>
                      <a:pt x="4321" y="13654"/>
                      <a:pt x="4148" y="13101"/>
                    </a:cubicBezTo>
                    <a:cubicBezTo>
                      <a:pt x="4010" y="12651"/>
                      <a:pt x="3871" y="12375"/>
                      <a:pt x="3733" y="11926"/>
                    </a:cubicBezTo>
                    <a:cubicBezTo>
                      <a:pt x="3871" y="11787"/>
                      <a:pt x="4148" y="11649"/>
                      <a:pt x="4459" y="11511"/>
                    </a:cubicBezTo>
                    <a:close/>
                    <a:moveTo>
                      <a:pt x="23470" y="11511"/>
                    </a:moveTo>
                    <a:cubicBezTo>
                      <a:pt x="23746" y="11649"/>
                      <a:pt x="24196" y="11926"/>
                      <a:pt x="24472" y="12098"/>
                    </a:cubicBezTo>
                    <a:cubicBezTo>
                      <a:pt x="24610" y="12513"/>
                      <a:pt x="24887" y="12962"/>
                      <a:pt x="25060" y="13377"/>
                    </a:cubicBezTo>
                    <a:cubicBezTo>
                      <a:pt x="25336" y="13827"/>
                      <a:pt x="25613" y="14241"/>
                      <a:pt x="25751" y="14691"/>
                    </a:cubicBezTo>
                    <a:cubicBezTo>
                      <a:pt x="25613" y="14691"/>
                      <a:pt x="25475" y="14829"/>
                      <a:pt x="25336" y="14829"/>
                    </a:cubicBezTo>
                    <a:cubicBezTo>
                      <a:pt x="24610" y="13827"/>
                      <a:pt x="24023" y="12651"/>
                      <a:pt x="23470" y="11511"/>
                    </a:cubicBezTo>
                    <a:close/>
                    <a:moveTo>
                      <a:pt x="2420" y="13101"/>
                    </a:moveTo>
                    <a:cubicBezTo>
                      <a:pt x="2731" y="13827"/>
                      <a:pt x="2869" y="14518"/>
                      <a:pt x="3284" y="15106"/>
                    </a:cubicBezTo>
                    <a:cubicBezTo>
                      <a:pt x="2869" y="14967"/>
                      <a:pt x="2592" y="14691"/>
                      <a:pt x="2281" y="14518"/>
                    </a:cubicBezTo>
                    <a:lnTo>
                      <a:pt x="2143" y="14380"/>
                    </a:lnTo>
                    <a:cubicBezTo>
                      <a:pt x="2143" y="14380"/>
                      <a:pt x="2005" y="14241"/>
                      <a:pt x="1867" y="14241"/>
                    </a:cubicBezTo>
                    <a:cubicBezTo>
                      <a:pt x="2005" y="13965"/>
                      <a:pt x="2005" y="13827"/>
                      <a:pt x="2143" y="13654"/>
                    </a:cubicBezTo>
                    <a:cubicBezTo>
                      <a:pt x="2143" y="13377"/>
                      <a:pt x="2281" y="13239"/>
                      <a:pt x="2420" y="13101"/>
                    </a:cubicBezTo>
                    <a:close/>
                    <a:moveTo>
                      <a:pt x="3146" y="12375"/>
                    </a:moveTo>
                    <a:cubicBezTo>
                      <a:pt x="3595" y="13239"/>
                      <a:pt x="4010" y="14241"/>
                      <a:pt x="4459" y="15106"/>
                    </a:cubicBezTo>
                    <a:cubicBezTo>
                      <a:pt x="4321" y="15244"/>
                      <a:pt x="4148" y="15382"/>
                      <a:pt x="4148" y="15382"/>
                    </a:cubicBezTo>
                    <a:cubicBezTo>
                      <a:pt x="3871" y="15106"/>
                      <a:pt x="3595" y="14691"/>
                      <a:pt x="3457" y="14241"/>
                    </a:cubicBezTo>
                    <a:cubicBezTo>
                      <a:pt x="3284" y="13827"/>
                      <a:pt x="3146" y="13377"/>
                      <a:pt x="3007" y="12790"/>
                    </a:cubicBezTo>
                    <a:cubicBezTo>
                      <a:pt x="2869" y="12790"/>
                      <a:pt x="2869" y="12651"/>
                      <a:pt x="2869" y="12651"/>
                    </a:cubicBezTo>
                    <a:cubicBezTo>
                      <a:pt x="3007" y="12513"/>
                      <a:pt x="3007" y="12375"/>
                      <a:pt x="3146" y="12375"/>
                    </a:cubicBezTo>
                    <a:close/>
                    <a:moveTo>
                      <a:pt x="15693" y="12237"/>
                    </a:moveTo>
                    <a:cubicBezTo>
                      <a:pt x="15693" y="12651"/>
                      <a:pt x="15693" y="12962"/>
                      <a:pt x="15831" y="13377"/>
                    </a:cubicBezTo>
                    <a:cubicBezTo>
                      <a:pt x="15969" y="13654"/>
                      <a:pt x="15969" y="14103"/>
                      <a:pt x="16246" y="14518"/>
                    </a:cubicBezTo>
                    <a:cubicBezTo>
                      <a:pt x="16246" y="14691"/>
                      <a:pt x="16419" y="14829"/>
                      <a:pt x="16557" y="14829"/>
                    </a:cubicBezTo>
                    <a:cubicBezTo>
                      <a:pt x="16695" y="14829"/>
                      <a:pt x="16695" y="14829"/>
                      <a:pt x="16833" y="14691"/>
                    </a:cubicBezTo>
                    <a:cubicBezTo>
                      <a:pt x="16972" y="14691"/>
                      <a:pt x="16972" y="14518"/>
                      <a:pt x="16972" y="14518"/>
                    </a:cubicBezTo>
                    <a:cubicBezTo>
                      <a:pt x="17110" y="14380"/>
                      <a:pt x="17110" y="14241"/>
                      <a:pt x="16972" y="14103"/>
                    </a:cubicBezTo>
                    <a:lnTo>
                      <a:pt x="16972" y="13965"/>
                    </a:lnTo>
                    <a:cubicBezTo>
                      <a:pt x="16833" y="13377"/>
                      <a:pt x="16695" y="12962"/>
                      <a:pt x="16557" y="12237"/>
                    </a:cubicBezTo>
                    <a:lnTo>
                      <a:pt x="16557" y="12237"/>
                    </a:lnTo>
                    <a:cubicBezTo>
                      <a:pt x="17283" y="12375"/>
                      <a:pt x="17974" y="12375"/>
                      <a:pt x="18700" y="12513"/>
                    </a:cubicBezTo>
                    <a:cubicBezTo>
                      <a:pt x="19702" y="12790"/>
                      <a:pt x="20566" y="12962"/>
                      <a:pt x="21292" y="13377"/>
                    </a:cubicBezTo>
                    <a:cubicBezTo>
                      <a:pt x="21880" y="13654"/>
                      <a:pt x="22295" y="13827"/>
                      <a:pt x="22606" y="14103"/>
                    </a:cubicBezTo>
                    <a:cubicBezTo>
                      <a:pt x="22744" y="14380"/>
                      <a:pt x="23020" y="14518"/>
                      <a:pt x="23159" y="14829"/>
                    </a:cubicBezTo>
                    <a:cubicBezTo>
                      <a:pt x="23332" y="14967"/>
                      <a:pt x="23332" y="15106"/>
                      <a:pt x="23470" y="15244"/>
                    </a:cubicBezTo>
                    <a:lnTo>
                      <a:pt x="23470" y="15382"/>
                    </a:lnTo>
                    <a:lnTo>
                      <a:pt x="23470" y="15555"/>
                    </a:lnTo>
                    <a:lnTo>
                      <a:pt x="23470" y="15693"/>
                    </a:lnTo>
                    <a:cubicBezTo>
                      <a:pt x="23332" y="15693"/>
                      <a:pt x="23159" y="15831"/>
                      <a:pt x="23020" y="15831"/>
                    </a:cubicBezTo>
                    <a:cubicBezTo>
                      <a:pt x="21016" y="16557"/>
                      <a:pt x="19011" y="17110"/>
                      <a:pt x="16972" y="17283"/>
                    </a:cubicBezTo>
                    <a:lnTo>
                      <a:pt x="12513" y="17283"/>
                    </a:lnTo>
                    <a:cubicBezTo>
                      <a:pt x="10784" y="17110"/>
                      <a:pt x="9333" y="16972"/>
                      <a:pt x="7916" y="16696"/>
                    </a:cubicBezTo>
                    <a:cubicBezTo>
                      <a:pt x="6740" y="16419"/>
                      <a:pt x="5738" y="16246"/>
                      <a:pt x="4874" y="15970"/>
                    </a:cubicBezTo>
                    <a:cubicBezTo>
                      <a:pt x="5323" y="15555"/>
                      <a:pt x="5738" y="15106"/>
                      <a:pt x="6326" y="14691"/>
                    </a:cubicBezTo>
                    <a:cubicBezTo>
                      <a:pt x="7190" y="14103"/>
                      <a:pt x="7916" y="13654"/>
                      <a:pt x="8918" y="13377"/>
                    </a:cubicBezTo>
                    <a:cubicBezTo>
                      <a:pt x="9920" y="12962"/>
                      <a:pt x="11061" y="12651"/>
                      <a:pt x="12374" y="12513"/>
                    </a:cubicBezTo>
                    <a:lnTo>
                      <a:pt x="12374" y="12513"/>
                    </a:lnTo>
                    <a:lnTo>
                      <a:pt x="12236" y="12962"/>
                    </a:lnTo>
                    <a:lnTo>
                      <a:pt x="12098" y="13101"/>
                    </a:lnTo>
                    <a:cubicBezTo>
                      <a:pt x="11925" y="13516"/>
                      <a:pt x="11787" y="13827"/>
                      <a:pt x="11649" y="14103"/>
                    </a:cubicBezTo>
                    <a:cubicBezTo>
                      <a:pt x="11510" y="14518"/>
                      <a:pt x="11510" y="14967"/>
                      <a:pt x="11510" y="15382"/>
                    </a:cubicBezTo>
                    <a:cubicBezTo>
                      <a:pt x="11372" y="15555"/>
                      <a:pt x="11510" y="15555"/>
                      <a:pt x="11510" y="15693"/>
                    </a:cubicBezTo>
                    <a:cubicBezTo>
                      <a:pt x="11649" y="15831"/>
                      <a:pt x="11787" y="15831"/>
                      <a:pt x="11925" y="15831"/>
                    </a:cubicBezTo>
                    <a:cubicBezTo>
                      <a:pt x="12098" y="15831"/>
                      <a:pt x="12374" y="15693"/>
                      <a:pt x="12374" y="15382"/>
                    </a:cubicBezTo>
                    <a:lnTo>
                      <a:pt x="12374" y="14967"/>
                    </a:lnTo>
                    <a:cubicBezTo>
                      <a:pt x="12513" y="14691"/>
                      <a:pt x="12513" y="14241"/>
                      <a:pt x="12651" y="13965"/>
                    </a:cubicBezTo>
                    <a:cubicBezTo>
                      <a:pt x="12789" y="13654"/>
                      <a:pt x="12962" y="13377"/>
                      <a:pt x="13100" y="13101"/>
                    </a:cubicBezTo>
                    <a:lnTo>
                      <a:pt x="13239" y="12790"/>
                    </a:lnTo>
                    <a:cubicBezTo>
                      <a:pt x="13239" y="12651"/>
                      <a:pt x="13377" y="12513"/>
                      <a:pt x="13377" y="12375"/>
                    </a:cubicBezTo>
                    <a:lnTo>
                      <a:pt x="13964" y="12375"/>
                    </a:lnTo>
                    <a:cubicBezTo>
                      <a:pt x="14379" y="12237"/>
                      <a:pt x="14967" y="12237"/>
                      <a:pt x="15382" y="12237"/>
                    </a:cubicBezTo>
                    <a:close/>
                    <a:moveTo>
                      <a:pt x="27065" y="15106"/>
                    </a:moveTo>
                    <a:cubicBezTo>
                      <a:pt x="26926" y="15244"/>
                      <a:pt x="26926" y="15555"/>
                      <a:pt x="27065" y="15693"/>
                    </a:cubicBezTo>
                    <a:lnTo>
                      <a:pt x="27065" y="16108"/>
                    </a:lnTo>
                    <a:lnTo>
                      <a:pt x="26926" y="16108"/>
                    </a:lnTo>
                    <a:cubicBezTo>
                      <a:pt x="26062" y="16696"/>
                      <a:pt x="25198" y="17110"/>
                      <a:pt x="23746" y="17560"/>
                    </a:cubicBezTo>
                    <a:cubicBezTo>
                      <a:pt x="23020" y="17836"/>
                      <a:pt x="22018" y="18147"/>
                      <a:pt x="21016" y="18424"/>
                    </a:cubicBezTo>
                    <a:cubicBezTo>
                      <a:pt x="20152" y="18700"/>
                      <a:pt x="19287" y="18839"/>
                      <a:pt x="18423" y="19011"/>
                    </a:cubicBezTo>
                    <a:cubicBezTo>
                      <a:pt x="16695" y="19426"/>
                      <a:pt x="14967" y="19703"/>
                      <a:pt x="13377" y="19703"/>
                    </a:cubicBezTo>
                    <a:lnTo>
                      <a:pt x="13515" y="19875"/>
                    </a:lnTo>
                    <a:lnTo>
                      <a:pt x="11787" y="19875"/>
                    </a:lnTo>
                    <a:cubicBezTo>
                      <a:pt x="10370" y="19875"/>
                      <a:pt x="9056" y="19703"/>
                      <a:pt x="7777" y="19426"/>
                    </a:cubicBezTo>
                    <a:cubicBezTo>
                      <a:pt x="6464" y="19150"/>
                      <a:pt x="5461" y="18839"/>
                      <a:pt x="4459" y="18286"/>
                    </a:cubicBezTo>
                    <a:cubicBezTo>
                      <a:pt x="3595" y="17836"/>
                      <a:pt x="2869" y="17421"/>
                      <a:pt x="2281" y="16834"/>
                    </a:cubicBezTo>
                    <a:lnTo>
                      <a:pt x="2143" y="16834"/>
                    </a:lnTo>
                    <a:cubicBezTo>
                      <a:pt x="2005" y="16557"/>
                      <a:pt x="1728" y="16419"/>
                      <a:pt x="1556" y="16108"/>
                    </a:cubicBezTo>
                    <a:lnTo>
                      <a:pt x="1417" y="16108"/>
                    </a:lnTo>
                    <a:lnTo>
                      <a:pt x="1417" y="15970"/>
                    </a:lnTo>
                    <a:cubicBezTo>
                      <a:pt x="1556" y="15693"/>
                      <a:pt x="1556" y="15382"/>
                      <a:pt x="1556" y="15106"/>
                    </a:cubicBezTo>
                    <a:cubicBezTo>
                      <a:pt x="2281" y="15693"/>
                      <a:pt x="3007" y="16108"/>
                      <a:pt x="4148" y="16557"/>
                    </a:cubicBezTo>
                    <a:cubicBezTo>
                      <a:pt x="5461" y="17110"/>
                      <a:pt x="7051" y="17421"/>
                      <a:pt x="7916" y="17560"/>
                    </a:cubicBezTo>
                    <a:cubicBezTo>
                      <a:pt x="9056" y="17836"/>
                      <a:pt x="10370" y="17974"/>
                      <a:pt x="11925" y="18147"/>
                    </a:cubicBezTo>
                    <a:lnTo>
                      <a:pt x="13964" y="18147"/>
                    </a:lnTo>
                    <a:cubicBezTo>
                      <a:pt x="14517" y="18286"/>
                      <a:pt x="14967" y="18286"/>
                      <a:pt x="15382" y="18286"/>
                    </a:cubicBezTo>
                    <a:lnTo>
                      <a:pt x="15554" y="18286"/>
                    </a:lnTo>
                    <a:cubicBezTo>
                      <a:pt x="16419" y="18286"/>
                      <a:pt x="17421" y="18147"/>
                      <a:pt x="18562" y="17974"/>
                    </a:cubicBezTo>
                    <a:cubicBezTo>
                      <a:pt x="19564" y="17836"/>
                      <a:pt x="20566" y="17560"/>
                      <a:pt x="21742" y="17283"/>
                    </a:cubicBezTo>
                    <a:cubicBezTo>
                      <a:pt x="22744" y="16972"/>
                      <a:pt x="23746" y="16557"/>
                      <a:pt x="24749" y="16108"/>
                    </a:cubicBezTo>
                    <a:cubicBezTo>
                      <a:pt x="24887" y="15970"/>
                      <a:pt x="25198" y="15970"/>
                      <a:pt x="25475" y="15831"/>
                    </a:cubicBezTo>
                    <a:cubicBezTo>
                      <a:pt x="25613" y="15693"/>
                      <a:pt x="25924" y="15555"/>
                      <a:pt x="26062" y="15555"/>
                    </a:cubicBezTo>
                    <a:lnTo>
                      <a:pt x="26200" y="15382"/>
                    </a:lnTo>
                    <a:cubicBezTo>
                      <a:pt x="26477" y="15382"/>
                      <a:pt x="26615" y="15244"/>
                      <a:pt x="26788" y="15244"/>
                    </a:cubicBezTo>
                    <a:cubicBezTo>
                      <a:pt x="26926" y="15106"/>
                      <a:pt x="26926" y="15106"/>
                      <a:pt x="27065" y="15106"/>
                    </a:cubicBezTo>
                    <a:close/>
                    <a:moveTo>
                      <a:pt x="31973" y="18424"/>
                    </a:moveTo>
                    <a:cubicBezTo>
                      <a:pt x="32249" y="18424"/>
                      <a:pt x="32526" y="18562"/>
                      <a:pt x="32664" y="18562"/>
                    </a:cubicBezTo>
                    <a:cubicBezTo>
                      <a:pt x="33114" y="18700"/>
                      <a:pt x="33390" y="18839"/>
                      <a:pt x="33701" y="19150"/>
                    </a:cubicBezTo>
                    <a:cubicBezTo>
                      <a:pt x="33978" y="19426"/>
                      <a:pt x="34254" y="19703"/>
                      <a:pt x="34565" y="20152"/>
                    </a:cubicBezTo>
                    <a:cubicBezTo>
                      <a:pt x="34842" y="20429"/>
                      <a:pt x="34980" y="20740"/>
                      <a:pt x="35257" y="21154"/>
                    </a:cubicBezTo>
                    <a:cubicBezTo>
                      <a:pt x="33978" y="20152"/>
                      <a:pt x="32526" y="19150"/>
                      <a:pt x="31109" y="18424"/>
                    </a:cubicBezTo>
                    <a:close/>
                    <a:moveTo>
                      <a:pt x="30383" y="18562"/>
                    </a:moveTo>
                    <a:lnTo>
                      <a:pt x="30383" y="18700"/>
                    </a:lnTo>
                    <a:cubicBezTo>
                      <a:pt x="32249" y="19564"/>
                      <a:pt x="33978" y="20878"/>
                      <a:pt x="35568" y="22157"/>
                    </a:cubicBezTo>
                    <a:lnTo>
                      <a:pt x="35706" y="22157"/>
                    </a:lnTo>
                    <a:cubicBezTo>
                      <a:pt x="35844" y="22468"/>
                      <a:pt x="35982" y="22883"/>
                      <a:pt x="35982" y="23159"/>
                    </a:cubicBezTo>
                    <a:cubicBezTo>
                      <a:pt x="35118" y="22468"/>
                      <a:pt x="34116" y="21880"/>
                      <a:pt x="33114" y="21293"/>
                    </a:cubicBezTo>
                    <a:cubicBezTo>
                      <a:pt x="31973" y="20567"/>
                      <a:pt x="30659" y="19875"/>
                      <a:pt x="29519" y="19011"/>
                    </a:cubicBezTo>
                    <a:lnTo>
                      <a:pt x="29519" y="18839"/>
                    </a:lnTo>
                    <a:cubicBezTo>
                      <a:pt x="29657" y="18839"/>
                      <a:pt x="29795" y="18700"/>
                      <a:pt x="30072" y="18700"/>
                    </a:cubicBezTo>
                    <a:cubicBezTo>
                      <a:pt x="30072" y="18562"/>
                      <a:pt x="30245" y="18562"/>
                      <a:pt x="30383" y="18562"/>
                    </a:cubicBezTo>
                    <a:close/>
                    <a:moveTo>
                      <a:pt x="27790" y="21742"/>
                    </a:moveTo>
                    <a:cubicBezTo>
                      <a:pt x="28344" y="22157"/>
                      <a:pt x="28931" y="22744"/>
                      <a:pt x="29657" y="23159"/>
                    </a:cubicBezTo>
                    <a:cubicBezTo>
                      <a:pt x="29519" y="23159"/>
                      <a:pt x="29380" y="23332"/>
                      <a:pt x="29208" y="23470"/>
                    </a:cubicBezTo>
                    <a:lnTo>
                      <a:pt x="29069" y="23470"/>
                    </a:lnTo>
                    <a:cubicBezTo>
                      <a:pt x="28655" y="23159"/>
                      <a:pt x="28205" y="22883"/>
                      <a:pt x="27790" y="22606"/>
                    </a:cubicBezTo>
                    <a:lnTo>
                      <a:pt x="27790" y="21742"/>
                    </a:lnTo>
                    <a:close/>
                    <a:moveTo>
                      <a:pt x="27652" y="23332"/>
                    </a:moveTo>
                    <a:cubicBezTo>
                      <a:pt x="28067" y="23470"/>
                      <a:pt x="28344" y="23747"/>
                      <a:pt x="28655" y="23885"/>
                    </a:cubicBezTo>
                    <a:cubicBezTo>
                      <a:pt x="28205" y="24334"/>
                      <a:pt x="27929" y="24611"/>
                      <a:pt x="27652" y="25060"/>
                    </a:cubicBezTo>
                    <a:lnTo>
                      <a:pt x="27652" y="23332"/>
                    </a:lnTo>
                    <a:close/>
                    <a:moveTo>
                      <a:pt x="29069" y="19288"/>
                    </a:moveTo>
                    <a:cubicBezTo>
                      <a:pt x="30072" y="20152"/>
                      <a:pt x="31247" y="20740"/>
                      <a:pt x="32388" y="21431"/>
                    </a:cubicBezTo>
                    <a:cubicBezTo>
                      <a:pt x="33390" y="22157"/>
                      <a:pt x="34565" y="22883"/>
                      <a:pt x="35568" y="23609"/>
                    </a:cubicBezTo>
                    <a:cubicBezTo>
                      <a:pt x="35844" y="23747"/>
                      <a:pt x="35982" y="23885"/>
                      <a:pt x="36121" y="24196"/>
                    </a:cubicBezTo>
                    <a:cubicBezTo>
                      <a:pt x="36293" y="24473"/>
                      <a:pt x="36293" y="24749"/>
                      <a:pt x="36293" y="25060"/>
                    </a:cubicBezTo>
                    <a:cubicBezTo>
                      <a:pt x="35257" y="24334"/>
                      <a:pt x="34254" y="23747"/>
                      <a:pt x="33252" y="23159"/>
                    </a:cubicBezTo>
                    <a:cubicBezTo>
                      <a:pt x="32111" y="22468"/>
                      <a:pt x="30798" y="21742"/>
                      <a:pt x="29795" y="21016"/>
                    </a:cubicBezTo>
                    <a:cubicBezTo>
                      <a:pt x="29208" y="20567"/>
                      <a:pt x="28793" y="20152"/>
                      <a:pt x="28344" y="19703"/>
                    </a:cubicBezTo>
                    <a:cubicBezTo>
                      <a:pt x="28516" y="19564"/>
                      <a:pt x="28655" y="19564"/>
                      <a:pt x="28793" y="19426"/>
                    </a:cubicBezTo>
                    <a:cubicBezTo>
                      <a:pt x="28793" y="19288"/>
                      <a:pt x="28931" y="19288"/>
                      <a:pt x="29069" y="19288"/>
                    </a:cubicBezTo>
                    <a:close/>
                    <a:moveTo>
                      <a:pt x="27929" y="20152"/>
                    </a:moveTo>
                    <a:cubicBezTo>
                      <a:pt x="30072" y="22468"/>
                      <a:pt x="33390" y="23609"/>
                      <a:pt x="35844" y="25475"/>
                    </a:cubicBezTo>
                    <a:cubicBezTo>
                      <a:pt x="35982" y="25613"/>
                      <a:pt x="36121" y="25613"/>
                      <a:pt x="36293" y="25752"/>
                    </a:cubicBezTo>
                    <a:lnTo>
                      <a:pt x="36293" y="25924"/>
                    </a:lnTo>
                    <a:lnTo>
                      <a:pt x="36293" y="26477"/>
                    </a:lnTo>
                    <a:cubicBezTo>
                      <a:pt x="35982" y="26201"/>
                      <a:pt x="35568" y="25924"/>
                      <a:pt x="35118" y="25613"/>
                    </a:cubicBezTo>
                    <a:cubicBezTo>
                      <a:pt x="34565" y="25337"/>
                      <a:pt x="33978" y="25060"/>
                      <a:pt x="33390" y="24611"/>
                    </a:cubicBezTo>
                    <a:cubicBezTo>
                      <a:pt x="33252" y="24334"/>
                      <a:pt x="32975" y="24196"/>
                      <a:pt x="32837" y="24023"/>
                    </a:cubicBezTo>
                    <a:lnTo>
                      <a:pt x="32837" y="23885"/>
                    </a:lnTo>
                    <a:cubicBezTo>
                      <a:pt x="32664" y="23747"/>
                      <a:pt x="32526" y="23609"/>
                      <a:pt x="32388" y="23609"/>
                    </a:cubicBezTo>
                    <a:cubicBezTo>
                      <a:pt x="32249" y="23470"/>
                      <a:pt x="32111" y="23332"/>
                      <a:pt x="31800" y="23159"/>
                    </a:cubicBezTo>
                    <a:cubicBezTo>
                      <a:pt x="31524" y="23021"/>
                      <a:pt x="31247" y="22883"/>
                      <a:pt x="30936" y="22883"/>
                    </a:cubicBezTo>
                    <a:lnTo>
                      <a:pt x="30798" y="22883"/>
                    </a:lnTo>
                    <a:cubicBezTo>
                      <a:pt x="30521" y="22883"/>
                      <a:pt x="30383" y="22883"/>
                      <a:pt x="30245" y="23021"/>
                    </a:cubicBezTo>
                    <a:cubicBezTo>
                      <a:pt x="30245" y="22883"/>
                      <a:pt x="30245" y="22883"/>
                      <a:pt x="30072" y="22883"/>
                    </a:cubicBezTo>
                    <a:cubicBezTo>
                      <a:pt x="29795" y="22606"/>
                      <a:pt x="29380" y="22295"/>
                      <a:pt x="29069" y="22019"/>
                    </a:cubicBezTo>
                    <a:cubicBezTo>
                      <a:pt x="28655" y="21742"/>
                      <a:pt x="28205" y="21293"/>
                      <a:pt x="27790" y="21016"/>
                    </a:cubicBezTo>
                    <a:lnTo>
                      <a:pt x="27790" y="20152"/>
                    </a:lnTo>
                    <a:close/>
                    <a:moveTo>
                      <a:pt x="33252" y="25199"/>
                    </a:moveTo>
                    <a:cubicBezTo>
                      <a:pt x="34254" y="25924"/>
                      <a:pt x="35429" y="26339"/>
                      <a:pt x="36293" y="27065"/>
                    </a:cubicBezTo>
                    <a:cubicBezTo>
                      <a:pt x="36293" y="27203"/>
                      <a:pt x="36293" y="27203"/>
                      <a:pt x="36432" y="27203"/>
                    </a:cubicBezTo>
                    <a:lnTo>
                      <a:pt x="36432" y="28067"/>
                    </a:lnTo>
                    <a:cubicBezTo>
                      <a:pt x="35429" y="27065"/>
                      <a:pt x="34254" y="26339"/>
                      <a:pt x="33252" y="25337"/>
                    </a:cubicBezTo>
                    <a:lnTo>
                      <a:pt x="33252" y="25199"/>
                    </a:lnTo>
                    <a:close/>
                    <a:moveTo>
                      <a:pt x="33390" y="26339"/>
                    </a:moveTo>
                    <a:cubicBezTo>
                      <a:pt x="34392" y="27203"/>
                      <a:pt x="35429" y="27929"/>
                      <a:pt x="36293" y="28793"/>
                    </a:cubicBezTo>
                    <a:lnTo>
                      <a:pt x="36432" y="28793"/>
                    </a:lnTo>
                    <a:cubicBezTo>
                      <a:pt x="36432" y="29208"/>
                      <a:pt x="36293" y="29796"/>
                      <a:pt x="36293" y="30245"/>
                    </a:cubicBezTo>
                    <a:cubicBezTo>
                      <a:pt x="35429" y="29381"/>
                      <a:pt x="34392" y="28517"/>
                      <a:pt x="33390" y="27480"/>
                    </a:cubicBezTo>
                    <a:lnTo>
                      <a:pt x="33390" y="26339"/>
                    </a:lnTo>
                    <a:close/>
                    <a:moveTo>
                      <a:pt x="33390" y="28344"/>
                    </a:moveTo>
                    <a:cubicBezTo>
                      <a:pt x="34254" y="29208"/>
                      <a:pt x="35257" y="30072"/>
                      <a:pt x="36293" y="30936"/>
                    </a:cubicBezTo>
                    <a:lnTo>
                      <a:pt x="36293" y="31800"/>
                    </a:lnTo>
                    <a:cubicBezTo>
                      <a:pt x="35257" y="30798"/>
                      <a:pt x="34116" y="29934"/>
                      <a:pt x="33252" y="28932"/>
                    </a:cubicBezTo>
                    <a:cubicBezTo>
                      <a:pt x="33252" y="28793"/>
                      <a:pt x="33252" y="28517"/>
                      <a:pt x="33390" y="28344"/>
                    </a:cubicBezTo>
                    <a:close/>
                    <a:moveTo>
                      <a:pt x="33114" y="29657"/>
                    </a:moveTo>
                    <a:cubicBezTo>
                      <a:pt x="34116" y="30660"/>
                      <a:pt x="35118" y="31386"/>
                      <a:pt x="35982" y="32388"/>
                    </a:cubicBezTo>
                    <a:cubicBezTo>
                      <a:pt x="36121" y="32388"/>
                      <a:pt x="36121" y="32388"/>
                      <a:pt x="36121" y="32526"/>
                    </a:cubicBezTo>
                    <a:lnTo>
                      <a:pt x="36121" y="32665"/>
                    </a:lnTo>
                    <a:cubicBezTo>
                      <a:pt x="35982" y="33114"/>
                      <a:pt x="35982" y="33390"/>
                      <a:pt x="35982" y="33701"/>
                    </a:cubicBezTo>
                    <a:cubicBezTo>
                      <a:pt x="35429" y="33252"/>
                      <a:pt x="34980" y="32837"/>
                      <a:pt x="34565" y="32388"/>
                    </a:cubicBezTo>
                    <a:cubicBezTo>
                      <a:pt x="33978" y="31800"/>
                      <a:pt x="33390" y="31247"/>
                      <a:pt x="32975" y="30522"/>
                    </a:cubicBezTo>
                    <a:cubicBezTo>
                      <a:pt x="32975" y="30245"/>
                      <a:pt x="33114" y="29934"/>
                      <a:pt x="33114" y="29657"/>
                    </a:cubicBezTo>
                    <a:close/>
                    <a:moveTo>
                      <a:pt x="30936" y="23747"/>
                    </a:moveTo>
                    <a:cubicBezTo>
                      <a:pt x="31109" y="23885"/>
                      <a:pt x="31247" y="23885"/>
                      <a:pt x="31385" y="23885"/>
                    </a:cubicBezTo>
                    <a:cubicBezTo>
                      <a:pt x="31524" y="24023"/>
                      <a:pt x="31662" y="24023"/>
                      <a:pt x="31662" y="24196"/>
                    </a:cubicBezTo>
                    <a:cubicBezTo>
                      <a:pt x="31800" y="24196"/>
                      <a:pt x="31973" y="24334"/>
                      <a:pt x="31973" y="24473"/>
                    </a:cubicBezTo>
                    <a:cubicBezTo>
                      <a:pt x="32111" y="24473"/>
                      <a:pt x="32111" y="24749"/>
                      <a:pt x="32249" y="24887"/>
                    </a:cubicBezTo>
                    <a:cubicBezTo>
                      <a:pt x="32388" y="25199"/>
                      <a:pt x="32388" y="25475"/>
                      <a:pt x="32526" y="25752"/>
                    </a:cubicBezTo>
                    <a:cubicBezTo>
                      <a:pt x="32526" y="26788"/>
                      <a:pt x="32526" y="27791"/>
                      <a:pt x="32388" y="28517"/>
                    </a:cubicBezTo>
                    <a:cubicBezTo>
                      <a:pt x="32249" y="29381"/>
                      <a:pt x="32111" y="30383"/>
                      <a:pt x="31973" y="31247"/>
                    </a:cubicBezTo>
                    <a:cubicBezTo>
                      <a:pt x="31800" y="31386"/>
                      <a:pt x="31800" y="31662"/>
                      <a:pt x="31800" y="31800"/>
                    </a:cubicBezTo>
                    <a:cubicBezTo>
                      <a:pt x="31662" y="32526"/>
                      <a:pt x="31524" y="33252"/>
                      <a:pt x="31247" y="33840"/>
                    </a:cubicBezTo>
                    <a:cubicBezTo>
                      <a:pt x="31109" y="34116"/>
                      <a:pt x="30936" y="34255"/>
                      <a:pt x="30798" y="34566"/>
                    </a:cubicBezTo>
                    <a:cubicBezTo>
                      <a:pt x="30798" y="34704"/>
                      <a:pt x="30659" y="34704"/>
                      <a:pt x="30521" y="34842"/>
                    </a:cubicBezTo>
                    <a:lnTo>
                      <a:pt x="30383" y="34980"/>
                    </a:lnTo>
                    <a:lnTo>
                      <a:pt x="29519" y="34980"/>
                    </a:lnTo>
                    <a:cubicBezTo>
                      <a:pt x="29380" y="34842"/>
                      <a:pt x="29208" y="34842"/>
                      <a:pt x="29069" y="34704"/>
                    </a:cubicBezTo>
                    <a:cubicBezTo>
                      <a:pt x="28793" y="34566"/>
                      <a:pt x="28516" y="34255"/>
                      <a:pt x="28205" y="33978"/>
                    </a:cubicBezTo>
                    <a:cubicBezTo>
                      <a:pt x="27929" y="33529"/>
                      <a:pt x="27790" y="33114"/>
                      <a:pt x="27479" y="32665"/>
                    </a:cubicBezTo>
                    <a:cubicBezTo>
                      <a:pt x="27479" y="32526"/>
                      <a:pt x="27341" y="32250"/>
                      <a:pt x="27341" y="32112"/>
                    </a:cubicBezTo>
                    <a:cubicBezTo>
                      <a:pt x="27341" y="31973"/>
                      <a:pt x="27341" y="31973"/>
                      <a:pt x="27203" y="31800"/>
                    </a:cubicBezTo>
                    <a:cubicBezTo>
                      <a:pt x="27203" y="31800"/>
                      <a:pt x="27203" y="31662"/>
                      <a:pt x="27065" y="31662"/>
                    </a:cubicBezTo>
                    <a:lnTo>
                      <a:pt x="27203" y="31247"/>
                    </a:lnTo>
                    <a:lnTo>
                      <a:pt x="27203" y="30798"/>
                    </a:lnTo>
                    <a:cubicBezTo>
                      <a:pt x="27203" y="30072"/>
                      <a:pt x="27341" y="29381"/>
                      <a:pt x="27341" y="28655"/>
                    </a:cubicBezTo>
                    <a:lnTo>
                      <a:pt x="27341" y="28067"/>
                    </a:lnTo>
                    <a:lnTo>
                      <a:pt x="27479" y="26616"/>
                    </a:lnTo>
                    <a:cubicBezTo>
                      <a:pt x="27790" y="26339"/>
                      <a:pt x="27929" y="26063"/>
                      <a:pt x="28205" y="25752"/>
                    </a:cubicBezTo>
                    <a:cubicBezTo>
                      <a:pt x="28655" y="25199"/>
                      <a:pt x="29069" y="24749"/>
                      <a:pt x="29519" y="24334"/>
                    </a:cubicBezTo>
                    <a:cubicBezTo>
                      <a:pt x="29795" y="24196"/>
                      <a:pt x="29934" y="24023"/>
                      <a:pt x="30072" y="23885"/>
                    </a:cubicBezTo>
                    <a:cubicBezTo>
                      <a:pt x="30245" y="23885"/>
                      <a:pt x="30383" y="23885"/>
                      <a:pt x="30521" y="23747"/>
                    </a:cubicBezTo>
                    <a:close/>
                    <a:moveTo>
                      <a:pt x="32837" y="31247"/>
                    </a:moveTo>
                    <a:cubicBezTo>
                      <a:pt x="33252" y="31800"/>
                      <a:pt x="33701" y="32250"/>
                      <a:pt x="34116" y="32665"/>
                    </a:cubicBezTo>
                    <a:cubicBezTo>
                      <a:pt x="34565" y="33252"/>
                      <a:pt x="35257" y="33840"/>
                      <a:pt x="35844" y="34393"/>
                    </a:cubicBezTo>
                    <a:cubicBezTo>
                      <a:pt x="35706" y="34704"/>
                      <a:pt x="35706" y="35119"/>
                      <a:pt x="35568" y="35430"/>
                    </a:cubicBezTo>
                    <a:cubicBezTo>
                      <a:pt x="34565" y="34393"/>
                      <a:pt x="33528" y="33252"/>
                      <a:pt x="32664" y="32250"/>
                    </a:cubicBezTo>
                    <a:lnTo>
                      <a:pt x="32837" y="31386"/>
                    </a:lnTo>
                    <a:lnTo>
                      <a:pt x="32837" y="31247"/>
                    </a:lnTo>
                    <a:close/>
                    <a:moveTo>
                      <a:pt x="32526" y="32976"/>
                    </a:moveTo>
                    <a:cubicBezTo>
                      <a:pt x="33390" y="33978"/>
                      <a:pt x="34392" y="34980"/>
                      <a:pt x="35257" y="35983"/>
                    </a:cubicBezTo>
                    <a:lnTo>
                      <a:pt x="35429" y="35983"/>
                    </a:lnTo>
                    <a:cubicBezTo>
                      <a:pt x="35257" y="36294"/>
                      <a:pt x="35118" y="36570"/>
                      <a:pt x="35118" y="36847"/>
                    </a:cubicBezTo>
                    <a:cubicBezTo>
                      <a:pt x="34116" y="35845"/>
                      <a:pt x="33252" y="34704"/>
                      <a:pt x="32249" y="33840"/>
                    </a:cubicBezTo>
                    <a:cubicBezTo>
                      <a:pt x="32388" y="33529"/>
                      <a:pt x="32388" y="33252"/>
                      <a:pt x="32526" y="32976"/>
                    </a:cubicBezTo>
                    <a:close/>
                    <a:moveTo>
                      <a:pt x="31973" y="34393"/>
                    </a:moveTo>
                    <a:cubicBezTo>
                      <a:pt x="32975" y="35257"/>
                      <a:pt x="33839" y="36432"/>
                      <a:pt x="34842" y="37435"/>
                    </a:cubicBezTo>
                    <a:cubicBezTo>
                      <a:pt x="34565" y="37711"/>
                      <a:pt x="34392" y="38160"/>
                      <a:pt x="34116" y="38437"/>
                    </a:cubicBezTo>
                    <a:cubicBezTo>
                      <a:pt x="33978" y="38299"/>
                      <a:pt x="33839" y="38022"/>
                      <a:pt x="33701" y="37849"/>
                    </a:cubicBezTo>
                    <a:cubicBezTo>
                      <a:pt x="33390" y="37573"/>
                      <a:pt x="33114" y="37435"/>
                      <a:pt x="32975" y="37158"/>
                    </a:cubicBezTo>
                    <a:cubicBezTo>
                      <a:pt x="32388" y="36570"/>
                      <a:pt x="31800" y="36121"/>
                      <a:pt x="31385" y="35430"/>
                    </a:cubicBezTo>
                    <a:lnTo>
                      <a:pt x="31247" y="35430"/>
                    </a:lnTo>
                    <a:cubicBezTo>
                      <a:pt x="31524" y="35257"/>
                      <a:pt x="31662" y="34980"/>
                      <a:pt x="31800" y="34842"/>
                    </a:cubicBezTo>
                    <a:cubicBezTo>
                      <a:pt x="31800" y="34704"/>
                      <a:pt x="31973" y="34566"/>
                      <a:pt x="31973" y="34393"/>
                    </a:cubicBezTo>
                    <a:close/>
                    <a:moveTo>
                      <a:pt x="26926" y="19703"/>
                    </a:moveTo>
                    <a:cubicBezTo>
                      <a:pt x="26926" y="22019"/>
                      <a:pt x="26788" y="24196"/>
                      <a:pt x="26615" y="26063"/>
                    </a:cubicBezTo>
                    <a:lnTo>
                      <a:pt x="26477" y="27791"/>
                    </a:lnTo>
                    <a:cubicBezTo>
                      <a:pt x="26339" y="29070"/>
                      <a:pt x="26339" y="30522"/>
                      <a:pt x="26200" y="31973"/>
                    </a:cubicBezTo>
                    <a:cubicBezTo>
                      <a:pt x="26200" y="32976"/>
                      <a:pt x="26062" y="34116"/>
                      <a:pt x="26062" y="35119"/>
                    </a:cubicBezTo>
                    <a:cubicBezTo>
                      <a:pt x="26062" y="35119"/>
                      <a:pt x="25924" y="35119"/>
                      <a:pt x="25924" y="35257"/>
                    </a:cubicBezTo>
                    <a:cubicBezTo>
                      <a:pt x="25751" y="35430"/>
                      <a:pt x="25475" y="35568"/>
                      <a:pt x="25198" y="35845"/>
                    </a:cubicBezTo>
                    <a:cubicBezTo>
                      <a:pt x="24196" y="36432"/>
                      <a:pt x="23159" y="36847"/>
                      <a:pt x="22156" y="37158"/>
                    </a:cubicBezTo>
                    <a:cubicBezTo>
                      <a:pt x="21016" y="37573"/>
                      <a:pt x="19875" y="37849"/>
                      <a:pt x="18838" y="38022"/>
                    </a:cubicBezTo>
                    <a:cubicBezTo>
                      <a:pt x="17559" y="38299"/>
                      <a:pt x="16419" y="38437"/>
                      <a:pt x="15105" y="38575"/>
                    </a:cubicBezTo>
                    <a:lnTo>
                      <a:pt x="13515" y="38575"/>
                    </a:lnTo>
                    <a:cubicBezTo>
                      <a:pt x="12098" y="38575"/>
                      <a:pt x="10646" y="38437"/>
                      <a:pt x="9194" y="38160"/>
                    </a:cubicBezTo>
                    <a:cubicBezTo>
                      <a:pt x="7916" y="37849"/>
                      <a:pt x="6602" y="37435"/>
                      <a:pt x="5600" y="36985"/>
                    </a:cubicBezTo>
                    <a:cubicBezTo>
                      <a:pt x="4736" y="36570"/>
                      <a:pt x="3871" y="35983"/>
                      <a:pt x="3146" y="35430"/>
                    </a:cubicBezTo>
                    <a:cubicBezTo>
                      <a:pt x="2592" y="34842"/>
                      <a:pt x="2143" y="34255"/>
                      <a:pt x="1556" y="33529"/>
                    </a:cubicBezTo>
                    <a:cubicBezTo>
                      <a:pt x="1417" y="33390"/>
                      <a:pt x="1279" y="33114"/>
                      <a:pt x="1141" y="32837"/>
                    </a:cubicBezTo>
                    <a:cubicBezTo>
                      <a:pt x="1141" y="32665"/>
                      <a:pt x="1002" y="32665"/>
                      <a:pt x="1002" y="32665"/>
                    </a:cubicBezTo>
                    <a:lnTo>
                      <a:pt x="1002" y="31386"/>
                    </a:lnTo>
                    <a:lnTo>
                      <a:pt x="1002" y="28793"/>
                    </a:lnTo>
                    <a:lnTo>
                      <a:pt x="1002" y="27480"/>
                    </a:lnTo>
                    <a:lnTo>
                      <a:pt x="1002" y="27342"/>
                    </a:lnTo>
                    <a:lnTo>
                      <a:pt x="1002" y="20014"/>
                    </a:lnTo>
                    <a:cubicBezTo>
                      <a:pt x="2005" y="20878"/>
                      <a:pt x="3007" y="21604"/>
                      <a:pt x="3871" y="22019"/>
                    </a:cubicBezTo>
                    <a:cubicBezTo>
                      <a:pt x="4597" y="22468"/>
                      <a:pt x="5323" y="22744"/>
                      <a:pt x="6049" y="23021"/>
                    </a:cubicBezTo>
                    <a:cubicBezTo>
                      <a:pt x="6913" y="23159"/>
                      <a:pt x="7777" y="23332"/>
                      <a:pt x="8469" y="23470"/>
                    </a:cubicBezTo>
                    <a:cubicBezTo>
                      <a:pt x="9782" y="23747"/>
                      <a:pt x="11234" y="23885"/>
                      <a:pt x="12651" y="23885"/>
                    </a:cubicBezTo>
                    <a:lnTo>
                      <a:pt x="13964" y="23885"/>
                    </a:lnTo>
                    <a:cubicBezTo>
                      <a:pt x="14829" y="23747"/>
                      <a:pt x="15693" y="23609"/>
                      <a:pt x="16557" y="23470"/>
                    </a:cubicBezTo>
                    <a:cubicBezTo>
                      <a:pt x="17421" y="23332"/>
                      <a:pt x="18285" y="23159"/>
                      <a:pt x="19287" y="22883"/>
                    </a:cubicBezTo>
                    <a:cubicBezTo>
                      <a:pt x="20152" y="22606"/>
                      <a:pt x="21016" y="22295"/>
                      <a:pt x="22018" y="21880"/>
                    </a:cubicBezTo>
                    <a:cubicBezTo>
                      <a:pt x="22606" y="21742"/>
                      <a:pt x="23159" y="21431"/>
                      <a:pt x="23746" y="21293"/>
                    </a:cubicBezTo>
                    <a:lnTo>
                      <a:pt x="24334" y="21016"/>
                    </a:lnTo>
                    <a:cubicBezTo>
                      <a:pt x="24887" y="20740"/>
                      <a:pt x="25613" y="20567"/>
                      <a:pt x="26200" y="20290"/>
                    </a:cubicBezTo>
                    <a:cubicBezTo>
                      <a:pt x="26477" y="20152"/>
                      <a:pt x="26788" y="19875"/>
                      <a:pt x="26926" y="19703"/>
                    </a:cubicBezTo>
                    <a:close/>
                    <a:moveTo>
                      <a:pt x="30798" y="35706"/>
                    </a:moveTo>
                    <a:cubicBezTo>
                      <a:pt x="31247" y="36294"/>
                      <a:pt x="31662" y="36709"/>
                      <a:pt x="32249" y="37296"/>
                    </a:cubicBezTo>
                    <a:cubicBezTo>
                      <a:pt x="32664" y="37711"/>
                      <a:pt x="33252" y="38299"/>
                      <a:pt x="33839" y="38886"/>
                    </a:cubicBezTo>
                    <a:cubicBezTo>
                      <a:pt x="33701" y="39025"/>
                      <a:pt x="33528" y="39163"/>
                      <a:pt x="33390" y="39163"/>
                    </a:cubicBezTo>
                    <a:lnTo>
                      <a:pt x="33114" y="39439"/>
                    </a:lnTo>
                    <a:cubicBezTo>
                      <a:pt x="31800" y="38437"/>
                      <a:pt x="30798" y="37158"/>
                      <a:pt x="29795" y="35983"/>
                    </a:cubicBezTo>
                    <a:lnTo>
                      <a:pt x="30072" y="35983"/>
                    </a:lnTo>
                    <a:cubicBezTo>
                      <a:pt x="30245" y="35983"/>
                      <a:pt x="30383" y="35845"/>
                      <a:pt x="30521" y="35845"/>
                    </a:cubicBezTo>
                    <a:cubicBezTo>
                      <a:pt x="30659" y="35845"/>
                      <a:pt x="30659" y="35706"/>
                      <a:pt x="30798" y="35706"/>
                    </a:cubicBezTo>
                    <a:close/>
                    <a:moveTo>
                      <a:pt x="27065" y="33701"/>
                    </a:moveTo>
                    <a:cubicBezTo>
                      <a:pt x="27065" y="33701"/>
                      <a:pt x="27203" y="33840"/>
                      <a:pt x="27203" y="33978"/>
                    </a:cubicBezTo>
                    <a:cubicBezTo>
                      <a:pt x="27479" y="34393"/>
                      <a:pt x="27790" y="34842"/>
                      <a:pt x="28205" y="35119"/>
                    </a:cubicBezTo>
                    <a:lnTo>
                      <a:pt x="28655" y="35568"/>
                    </a:lnTo>
                    <a:cubicBezTo>
                      <a:pt x="29934" y="36847"/>
                      <a:pt x="31109" y="38437"/>
                      <a:pt x="32388" y="39750"/>
                    </a:cubicBezTo>
                    <a:cubicBezTo>
                      <a:pt x="32111" y="39750"/>
                      <a:pt x="31800" y="39889"/>
                      <a:pt x="31524" y="39889"/>
                    </a:cubicBezTo>
                    <a:lnTo>
                      <a:pt x="31385" y="39889"/>
                    </a:lnTo>
                    <a:cubicBezTo>
                      <a:pt x="31524" y="39889"/>
                      <a:pt x="31385" y="39750"/>
                      <a:pt x="31385" y="39578"/>
                    </a:cubicBezTo>
                    <a:cubicBezTo>
                      <a:pt x="30245" y="38437"/>
                      <a:pt x="29069" y="37296"/>
                      <a:pt x="27929" y="35983"/>
                    </a:cubicBezTo>
                    <a:cubicBezTo>
                      <a:pt x="27652" y="35568"/>
                      <a:pt x="27479" y="35119"/>
                      <a:pt x="27203" y="34842"/>
                    </a:cubicBezTo>
                    <a:cubicBezTo>
                      <a:pt x="27065" y="34704"/>
                      <a:pt x="27065" y="34566"/>
                      <a:pt x="26926" y="34566"/>
                    </a:cubicBezTo>
                    <a:cubicBezTo>
                      <a:pt x="27065" y="34255"/>
                      <a:pt x="27065" y="33978"/>
                      <a:pt x="27065" y="33701"/>
                    </a:cubicBezTo>
                    <a:close/>
                    <a:moveTo>
                      <a:pt x="12962" y="1"/>
                    </a:moveTo>
                    <a:cubicBezTo>
                      <a:pt x="12789" y="1"/>
                      <a:pt x="12651" y="139"/>
                      <a:pt x="12651" y="277"/>
                    </a:cubicBezTo>
                    <a:cubicBezTo>
                      <a:pt x="12513" y="277"/>
                      <a:pt x="12513" y="415"/>
                      <a:pt x="12513" y="554"/>
                    </a:cubicBezTo>
                    <a:lnTo>
                      <a:pt x="12513" y="692"/>
                    </a:lnTo>
                    <a:lnTo>
                      <a:pt x="12513" y="1418"/>
                    </a:lnTo>
                    <a:cubicBezTo>
                      <a:pt x="12513" y="1729"/>
                      <a:pt x="12374" y="2144"/>
                      <a:pt x="12098" y="2593"/>
                    </a:cubicBezTo>
                    <a:cubicBezTo>
                      <a:pt x="12098" y="2593"/>
                      <a:pt x="12098" y="2731"/>
                      <a:pt x="11925" y="2870"/>
                    </a:cubicBezTo>
                    <a:cubicBezTo>
                      <a:pt x="11787" y="3284"/>
                      <a:pt x="11649" y="3595"/>
                      <a:pt x="11510" y="4010"/>
                    </a:cubicBezTo>
                    <a:cubicBezTo>
                      <a:pt x="11372" y="4148"/>
                      <a:pt x="11372" y="4460"/>
                      <a:pt x="11234" y="4736"/>
                    </a:cubicBezTo>
                    <a:lnTo>
                      <a:pt x="11234" y="5600"/>
                    </a:lnTo>
                    <a:cubicBezTo>
                      <a:pt x="11234" y="6049"/>
                      <a:pt x="11372" y="6326"/>
                      <a:pt x="11510" y="6603"/>
                    </a:cubicBezTo>
                    <a:cubicBezTo>
                      <a:pt x="11649" y="7052"/>
                      <a:pt x="11787" y="7328"/>
                      <a:pt x="11925" y="7605"/>
                    </a:cubicBezTo>
                    <a:lnTo>
                      <a:pt x="12236" y="7916"/>
                    </a:lnTo>
                    <a:cubicBezTo>
                      <a:pt x="12374" y="8193"/>
                      <a:pt x="12513" y="8469"/>
                      <a:pt x="12651" y="8780"/>
                    </a:cubicBezTo>
                    <a:lnTo>
                      <a:pt x="12513" y="8780"/>
                    </a:lnTo>
                    <a:cubicBezTo>
                      <a:pt x="11649" y="8780"/>
                      <a:pt x="10923" y="8780"/>
                      <a:pt x="10197" y="8918"/>
                    </a:cubicBezTo>
                    <a:cubicBezTo>
                      <a:pt x="8780" y="9057"/>
                      <a:pt x="7328" y="9333"/>
                      <a:pt x="6049" y="9783"/>
                    </a:cubicBezTo>
                    <a:cubicBezTo>
                      <a:pt x="4736" y="10197"/>
                      <a:pt x="3595" y="10785"/>
                      <a:pt x="2731" y="11511"/>
                    </a:cubicBezTo>
                    <a:cubicBezTo>
                      <a:pt x="2143" y="11926"/>
                      <a:pt x="1417" y="12790"/>
                      <a:pt x="1141" y="13827"/>
                    </a:cubicBezTo>
                    <a:cubicBezTo>
                      <a:pt x="1002" y="13965"/>
                      <a:pt x="864" y="13965"/>
                      <a:pt x="864" y="14103"/>
                    </a:cubicBezTo>
                    <a:cubicBezTo>
                      <a:pt x="553" y="15555"/>
                      <a:pt x="415" y="17110"/>
                      <a:pt x="277" y="18839"/>
                    </a:cubicBezTo>
                    <a:cubicBezTo>
                      <a:pt x="138" y="19011"/>
                      <a:pt x="138" y="19150"/>
                      <a:pt x="277" y="19150"/>
                    </a:cubicBezTo>
                    <a:cubicBezTo>
                      <a:pt x="138" y="21293"/>
                      <a:pt x="0" y="23332"/>
                      <a:pt x="138" y="24887"/>
                    </a:cubicBezTo>
                    <a:lnTo>
                      <a:pt x="138" y="27480"/>
                    </a:lnTo>
                    <a:lnTo>
                      <a:pt x="138" y="30383"/>
                    </a:lnTo>
                    <a:lnTo>
                      <a:pt x="138" y="32526"/>
                    </a:lnTo>
                    <a:lnTo>
                      <a:pt x="138" y="35706"/>
                    </a:lnTo>
                    <a:cubicBezTo>
                      <a:pt x="138" y="37435"/>
                      <a:pt x="277" y="38886"/>
                      <a:pt x="415" y="40165"/>
                    </a:cubicBezTo>
                    <a:cubicBezTo>
                      <a:pt x="691" y="39750"/>
                      <a:pt x="864" y="39301"/>
                      <a:pt x="1141" y="39025"/>
                    </a:cubicBezTo>
                    <a:lnTo>
                      <a:pt x="1141" y="37849"/>
                    </a:lnTo>
                    <a:cubicBezTo>
                      <a:pt x="1279" y="38160"/>
                      <a:pt x="1417" y="38299"/>
                      <a:pt x="1556" y="38575"/>
                    </a:cubicBezTo>
                    <a:cubicBezTo>
                      <a:pt x="1867" y="38299"/>
                      <a:pt x="2143" y="38160"/>
                      <a:pt x="2420" y="38160"/>
                    </a:cubicBezTo>
                    <a:cubicBezTo>
                      <a:pt x="2540" y="38123"/>
                      <a:pt x="2670" y="38106"/>
                      <a:pt x="2805" y="38106"/>
                    </a:cubicBezTo>
                    <a:cubicBezTo>
                      <a:pt x="3171" y="38106"/>
                      <a:pt x="3568" y="38234"/>
                      <a:pt x="3871" y="38437"/>
                    </a:cubicBezTo>
                    <a:cubicBezTo>
                      <a:pt x="4321" y="38713"/>
                      <a:pt x="4597" y="39163"/>
                      <a:pt x="4736" y="39578"/>
                    </a:cubicBezTo>
                    <a:cubicBezTo>
                      <a:pt x="4736" y="40027"/>
                      <a:pt x="4736" y="40615"/>
                      <a:pt x="4459" y="40891"/>
                    </a:cubicBezTo>
                    <a:cubicBezTo>
                      <a:pt x="5012" y="41306"/>
                      <a:pt x="5600" y="41617"/>
                      <a:pt x="6326" y="41893"/>
                    </a:cubicBezTo>
                    <a:cubicBezTo>
                      <a:pt x="7328" y="42343"/>
                      <a:pt x="8469" y="42758"/>
                      <a:pt x="9920" y="43034"/>
                    </a:cubicBezTo>
                    <a:cubicBezTo>
                      <a:pt x="11061" y="43207"/>
                      <a:pt x="12374" y="43345"/>
                      <a:pt x="13653" y="43345"/>
                    </a:cubicBezTo>
                    <a:lnTo>
                      <a:pt x="13964" y="43345"/>
                    </a:lnTo>
                    <a:cubicBezTo>
                      <a:pt x="16107" y="43345"/>
                      <a:pt x="18285" y="43034"/>
                      <a:pt x="20428" y="42481"/>
                    </a:cubicBezTo>
                    <a:cubicBezTo>
                      <a:pt x="21603" y="42170"/>
                      <a:pt x="22606" y="41755"/>
                      <a:pt x="23608" y="41306"/>
                    </a:cubicBezTo>
                    <a:cubicBezTo>
                      <a:pt x="24196" y="41029"/>
                      <a:pt x="24610" y="40891"/>
                      <a:pt x="25060" y="40615"/>
                    </a:cubicBezTo>
                    <a:cubicBezTo>
                      <a:pt x="25198" y="40615"/>
                      <a:pt x="25198" y="40442"/>
                      <a:pt x="25336" y="40442"/>
                    </a:cubicBezTo>
                    <a:lnTo>
                      <a:pt x="25336" y="39439"/>
                    </a:lnTo>
                    <a:lnTo>
                      <a:pt x="25336" y="39301"/>
                    </a:lnTo>
                    <a:cubicBezTo>
                      <a:pt x="25336" y="38713"/>
                      <a:pt x="25336" y="38299"/>
                      <a:pt x="25613" y="37849"/>
                    </a:cubicBezTo>
                    <a:cubicBezTo>
                      <a:pt x="25924" y="37435"/>
                      <a:pt x="26339" y="37158"/>
                      <a:pt x="26788" y="36985"/>
                    </a:cubicBezTo>
                    <a:lnTo>
                      <a:pt x="27341" y="36985"/>
                    </a:lnTo>
                    <a:cubicBezTo>
                      <a:pt x="27203" y="36847"/>
                      <a:pt x="27203" y="36709"/>
                      <a:pt x="27065" y="36570"/>
                    </a:cubicBezTo>
                    <a:cubicBezTo>
                      <a:pt x="27065" y="36570"/>
                      <a:pt x="26926" y="36432"/>
                      <a:pt x="26926" y="36294"/>
                    </a:cubicBezTo>
                    <a:lnTo>
                      <a:pt x="26926" y="35430"/>
                    </a:lnTo>
                    <a:cubicBezTo>
                      <a:pt x="27065" y="35568"/>
                      <a:pt x="27065" y="35568"/>
                      <a:pt x="27065" y="35706"/>
                    </a:cubicBezTo>
                    <a:cubicBezTo>
                      <a:pt x="27479" y="36294"/>
                      <a:pt x="28067" y="36985"/>
                      <a:pt x="28516" y="37573"/>
                    </a:cubicBezTo>
                    <a:cubicBezTo>
                      <a:pt x="29208" y="38437"/>
                      <a:pt x="30072" y="39163"/>
                      <a:pt x="30798" y="40027"/>
                    </a:cubicBezTo>
                    <a:lnTo>
                      <a:pt x="30659" y="40027"/>
                    </a:lnTo>
                    <a:cubicBezTo>
                      <a:pt x="30521" y="40027"/>
                      <a:pt x="30245" y="40027"/>
                      <a:pt x="29934" y="39889"/>
                    </a:cubicBezTo>
                    <a:lnTo>
                      <a:pt x="29519" y="39889"/>
                    </a:lnTo>
                    <a:lnTo>
                      <a:pt x="29519" y="39750"/>
                    </a:lnTo>
                    <a:lnTo>
                      <a:pt x="29380" y="39578"/>
                    </a:lnTo>
                    <a:cubicBezTo>
                      <a:pt x="29208" y="39439"/>
                      <a:pt x="29208" y="39439"/>
                      <a:pt x="29069" y="39301"/>
                    </a:cubicBezTo>
                    <a:lnTo>
                      <a:pt x="29069" y="39301"/>
                    </a:lnTo>
                    <a:cubicBezTo>
                      <a:pt x="29208" y="39889"/>
                      <a:pt x="29208" y="40303"/>
                      <a:pt x="29208" y="40753"/>
                    </a:cubicBezTo>
                    <a:cubicBezTo>
                      <a:pt x="29519" y="40753"/>
                      <a:pt x="29934" y="40891"/>
                      <a:pt x="30383" y="40891"/>
                    </a:cubicBezTo>
                    <a:lnTo>
                      <a:pt x="30659" y="40891"/>
                    </a:lnTo>
                    <a:cubicBezTo>
                      <a:pt x="31109" y="40891"/>
                      <a:pt x="31662" y="40891"/>
                      <a:pt x="32111" y="40753"/>
                    </a:cubicBezTo>
                    <a:cubicBezTo>
                      <a:pt x="32664" y="40615"/>
                      <a:pt x="33114" y="40442"/>
                      <a:pt x="33528" y="40165"/>
                    </a:cubicBezTo>
                    <a:cubicBezTo>
                      <a:pt x="33978" y="39889"/>
                      <a:pt x="34392" y="39578"/>
                      <a:pt x="34704" y="39163"/>
                    </a:cubicBezTo>
                    <a:cubicBezTo>
                      <a:pt x="35429" y="38299"/>
                      <a:pt x="35844" y="37296"/>
                      <a:pt x="36293" y="35983"/>
                    </a:cubicBezTo>
                    <a:cubicBezTo>
                      <a:pt x="36708" y="34980"/>
                      <a:pt x="36847" y="33840"/>
                      <a:pt x="36985" y="32250"/>
                    </a:cubicBezTo>
                    <a:cubicBezTo>
                      <a:pt x="37158" y="31109"/>
                      <a:pt x="37296" y="29796"/>
                      <a:pt x="37296" y="28344"/>
                    </a:cubicBezTo>
                    <a:cubicBezTo>
                      <a:pt x="37296" y="27203"/>
                      <a:pt x="37296" y="26201"/>
                      <a:pt x="37158" y="25060"/>
                    </a:cubicBezTo>
                    <a:cubicBezTo>
                      <a:pt x="37158" y="24196"/>
                      <a:pt x="36985" y="23609"/>
                      <a:pt x="36847" y="23021"/>
                    </a:cubicBezTo>
                    <a:cubicBezTo>
                      <a:pt x="36708" y="22468"/>
                      <a:pt x="36570" y="21742"/>
                      <a:pt x="36293" y="21016"/>
                    </a:cubicBezTo>
                    <a:cubicBezTo>
                      <a:pt x="35429" y="19288"/>
                      <a:pt x="34116" y="17974"/>
                      <a:pt x="32526" y="17560"/>
                    </a:cubicBezTo>
                    <a:cubicBezTo>
                      <a:pt x="32249" y="17560"/>
                      <a:pt x="31800" y="17421"/>
                      <a:pt x="31524" y="17421"/>
                    </a:cubicBezTo>
                    <a:cubicBezTo>
                      <a:pt x="31109" y="17421"/>
                      <a:pt x="30521" y="17560"/>
                      <a:pt x="30072" y="17698"/>
                    </a:cubicBezTo>
                    <a:cubicBezTo>
                      <a:pt x="29380" y="17836"/>
                      <a:pt x="28655" y="18286"/>
                      <a:pt x="27929" y="19011"/>
                    </a:cubicBezTo>
                    <a:lnTo>
                      <a:pt x="27929" y="14518"/>
                    </a:lnTo>
                    <a:cubicBezTo>
                      <a:pt x="27929" y="14380"/>
                      <a:pt x="27790" y="14103"/>
                      <a:pt x="27479" y="14103"/>
                    </a:cubicBezTo>
                    <a:cubicBezTo>
                      <a:pt x="27652" y="13965"/>
                      <a:pt x="27479" y="13965"/>
                      <a:pt x="27479" y="13827"/>
                    </a:cubicBezTo>
                    <a:cubicBezTo>
                      <a:pt x="27341" y="13377"/>
                      <a:pt x="26926" y="12962"/>
                      <a:pt x="26615" y="12513"/>
                    </a:cubicBezTo>
                    <a:cubicBezTo>
                      <a:pt x="26200" y="12237"/>
                      <a:pt x="25924" y="11926"/>
                      <a:pt x="25475" y="11649"/>
                    </a:cubicBezTo>
                    <a:cubicBezTo>
                      <a:pt x="24749" y="11061"/>
                      <a:pt x="23885" y="10647"/>
                      <a:pt x="22882" y="10197"/>
                    </a:cubicBezTo>
                    <a:lnTo>
                      <a:pt x="22744" y="10197"/>
                    </a:lnTo>
                    <a:cubicBezTo>
                      <a:pt x="22467" y="10197"/>
                      <a:pt x="22295" y="10370"/>
                      <a:pt x="22295" y="10508"/>
                    </a:cubicBezTo>
                    <a:cubicBezTo>
                      <a:pt x="22156" y="10785"/>
                      <a:pt x="22295" y="11061"/>
                      <a:pt x="22606" y="11061"/>
                    </a:cubicBezTo>
                    <a:lnTo>
                      <a:pt x="22606" y="11234"/>
                    </a:lnTo>
                    <a:cubicBezTo>
                      <a:pt x="22606" y="11234"/>
                      <a:pt x="22606" y="11373"/>
                      <a:pt x="22744" y="11373"/>
                    </a:cubicBezTo>
                    <a:cubicBezTo>
                      <a:pt x="23332" y="12651"/>
                      <a:pt x="23885" y="13965"/>
                      <a:pt x="24749" y="15106"/>
                    </a:cubicBezTo>
                    <a:cubicBezTo>
                      <a:pt x="24610" y="15244"/>
                      <a:pt x="24472" y="15244"/>
                      <a:pt x="24334" y="15382"/>
                    </a:cubicBezTo>
                    <a:lnTo>
                      <a:pt x="24334" y="15106"/>
                    </a:lnTo>
                    <a:cubicBezTo>
                      <a:pt x="24334" y="14967"/>
                      <a:pt x="24334" y="14967"/>
                      <a:pt x="24196" y="14967"/>
                    </a:cubicBezTo>
                    <a:lnTo>
                      <a:pt x="24196" y="14829"/>
                    </a:lnTo>
                    <a:cubicBezTo>
                      <a:pt x="24196" y="14691"/>
                      <a:pt x="24196" y="14691"/>
                      <a:pt x="24023" y="14518"/>
                    </a:cubicBezTo>
                    <a:cubicBezTo>
                      <a:pt x="23885" y="14380"/>
                      <a:pt x="23746" y="14103"/>
                      <a:pt x="23608" y="13827"/>
                    </a:cubicBezTo>
                    <a:cubicBezTo>
                      <a:pt x="23470" y="13827"/>
                      <a:pt x="23470" y="13654"/>
                      <a:pt x="23332" y="13654"/>
                    </a:cubicBezTo>
                    <a:lnTo>
                      <a:pt x="23470" y="13516"/>
                    </a:lnTo>
                    <a:lnTo>
                      <a:pt x="23470" y="13239"/>
                    </a:lnTo>
                    <a:cubicBezTo>
                      <a:pt x="22882" y="12098"/>
                      <a:pt x="22156" y="11061"/>
                      <a:pt x="21603" y="10059"/>
                    </a:cubicBezTo>
                    <a:lnTo>
                      <a:pt x="21603" y="9783"/>
                    </a:lnTo>
                    <a:lnTo>
                      <a:pt x="21603" y="9644"/>
                    </a:lnTo>
                    <a:cubicBezTo>
                      <a:pt x="21430" y="9506"/>
                      <a:pt x="21430" y="9506"/>
                      <a:pt x="21292" y="9506"/>
                    </a:cubicBezTo>
                    <a:cubicBezTo>
                      <a:pt x="20428" y="9195"/>
                      <a:pt x="19564" y="9195"/>
                      <a:pt x="18700" y="9057"/>
                    </a:cubicBezTo>
                    <a:lnTo>
                      <a:pt x="17559" y="9057"/>
                    </a:lnTo>
                    <a:lnTo>
                      <a:pt x="16833" y="8918"/>
                    </a:lnTo>
                    <a:cubicBezTo>
                      <a:pt x="16833" y="8469"/>
                      <a:pt x="16972" y="8054"/>
                      <a:pt x="17110" y="7605"/>
                    </a:cubicBezTo>
                    <a:cubicBezTo>
                      <a:pt x="17283" y="7328"/>
                      <a:pt x="17283" y="7052"/>
                      <a:pt x="17421" y="6741"/>
                    </a:cubicBezTo>
                    <a:cubicBezTo>
                      <a:pt x="17559" y="6603"/>
                      <a:pt x="17559" y="6326"/>
                      <a:pt x="17697" y="6188"/>
                    </a:cubicBezTo>
                    <a:lnTo>
                      <a:pt x="17836" y="6049"/>
                    </a:lnTo>
                    <a:cubicBezTo>
                      <a:pt x="18147" y="5462"/>
                      <a:pt x="18147" y="4874"/>
                      <a:pt x="18147" y="4321"/>
                    </a:cubicBezTo>
                    <a:cubicBezTo>
                      <a:pt x="18147" y="4010"/>
                      <a:pt x="18147" y="3734"/>
                      <a:pt x="17974" y="3457"/>
                    </a:cubicBezTo>
                    <a:cubicBezTo>
                      <a:pt x="17974" y="3284"/>
                      <a:pt x="17974" y="3146"/>
                      <a:pt x="17836" y="3008"/>
                    </a:cubicBezTo>
                    <a:lnTo>
                      <a:pt x="17836" y="2870"/>
                    </a:lnTo>
                    <a:lnTo>
                      <a:pt x="17697" y="2593"/>
                    </a:lnTo>
                    <a:cubicBezTo>
                      <a:pt x="17697" y="2420"/>
                      <a:pt x="17697" y="2144"/>
                      <a:pt x="17559" y="2005"/>
                    </a:cubicBezTo>
                    <a:lnTo>
                      <a:pt x="17559" y="1867"/>
                    </a:lnTo>
                    <a:lnTo>
                      <a:pt x="17559" y="1556"/>
                    </a:lnTo>
                    <a:cubicBezTo>
                      <a:pt x="17421" y="1418"/>
                      <a:pt x="17283" y="1418"/>
                      <a:pt x="17110" y="1418"/>
                    </a:cubicBezTo>
                    <a:cubicBezTo>
                      <a:pt x="16972" y="1418"/>
                      <a:pt x="16695" y="1556"/>
                      <a:pt x="16695" y="1867"/>
                    </a:cubicBezTo>
                    <a:cubicBezTo>
                      <a:pt x="16695" y="2144"/>
                      <a:pt x="16695" y="2420"/>
                      <a:pt x="16833" y="2731"/>
                    </a:cubicBezTo>
                    <a:cubicBezTo>
                      <a:pt x="16833" y="2870"/>
                      <a:pt x="16972" y="3146"/>
                      <a:pt x="16972" y="3284"/>
                    </a:cubicBezTo>
                    <a:lnTo>
                      <a:pt x="17110" y="3457"/>
                    </a:lnTo>
                    <a:cubicBezTo>
                      <a:pt x="17283" y="3734"/>
                      <a:pt x="17283" y="3872"/>
                      <a:pt x="17283" y="4148"/>
                    </a:cubicBezTo>
                    <a:lnTo>
                      <a:pt x="17283" y="4736"/>
                    </a:lnTo>
                    <a:cubicBezTo>
                      <a:pt x="17110" y="5185"/>
                      <a:pt x="16972" y="5462"/>
                      <a:pt x="16833" y="5738"/>
                    </a:cubicBezTo>
                    <a:lnTo>
                      <a:pt x="16833" y="5877"/>
                    </a:lnTo>
                    <a:cubicBezTo>
                      <a:pt x="16695" y="6188"/>
                      <a:pt x="16557" y="6603"/>
                      <a:pt x="16419" y="6914"/>
                    </a:cubicBezTo>
                    <a:cubicBezTo>
                      <a:pt x="16246" y="7467"/>
                      <a:pt x="15969" y="8193"/>
                      <a:pt x="15831" y="8918"/>
                    </a:cubicBezTo>
                    <a:lnTo>
                      <a:pt x="15693" y="8918"/>
                    </a:lnTo>
                    <a:cubicBezTo>
                      <a:pt x="14967" y="8780"/>
                      <a:pt x="14241" y="8780"/>
                      <a:pt x="13515" y="8780"/>
                    </a:cubicBezTo>
                    <a:cubicBezTo>
                      <a:pt x="13515" y="8642"/>
                      <a:pt x="13377" y="8469"/>
                      <a:pt x="13377" y="8193"/>
                    </a:cubicBezTo>
                    <a:cubicBezTo>
                      <a:pt x="13239" y="8054"/>
                      <a:pt x="13100" y="7778"/>
                      <a:pt x="12962" y="7467"/>
                    </a:cubicBezTo>
                    <a:cubicBezTo>
                      <a:pt x="12651" y="7052"/>
                      <a:pt x="12513" y="6603"/>
                      <a:pt x="12374" y="6188"/>
                    </a:cubicBezTo>
                    <a:cubicBezTo>
                      <a:pt x="12236" y="5877"/>
                      <a:pt x="12236" y="5738"/>
                      <a:pt x="12098" y="5462"/>
                    </a:cubicBezTo>
                    <a:cubicBezTo>
                      <a:pt x="12098" y="5324"/>
                      <a:pt x="12098" y="5013"/>
                      <a:pt x="12236" y="4874"/>
                    </a:cubicBezTo>
                    <a:cubicBezTo>
                      <a:pt x="12236" y="4460"/>
                      <a:pt x="12374" y="4010"/>
                      <a:pt x="12513" y="3734"/>
                    </a:cubicBezTo>
                    <a:lnTo>
                      <a:pt x="12651" y="3457"/>
                    </a:lnTo>
                    <a:cubicBezTo>
                      <a:pt x="12962" y="3008"/>
                      <a:pt x="13100" y="2593"/>
                      <a:pt x="13239" y="2144"/>
                    </a:cubicBezTo>
                    <a:cubicBezTo>
                      <a:pt x="13377" y="2005"/>
                      <a:pt x="13377" y="1729"/>
                      <a:pt x="13377" y="1418"/>
                    </a:cubicBezTo>
                    <a:cubicBezTo>
                      <a:pt x="13515" y="1141"/>
                      <a:pt x="13515" y="692"/>
                      <a:pt x="13377" y="415"/>
                    </a:cubicBezTo>
                    <a:cubicBezTo>
                      <a:pt x="13377" y="139"/>
                      <a:pt x="13239" y="1"/>
                      <a:pt x="1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8"/>
              <p:cNvSpPr/>
              <p:nvPr/>
            </p:nvSpPr>
            <p:spPr>
              <a:xfrm>
                <a:off x="6466631" y="3328412"/>
                <a:ext cx="517140" cy="204870"/>
              </a:xfrm>
              <a:custGeom>
                <a:avLst/>
                <a:gdLst/>
                <a:ahLst/>
                <a:cxnLst/>
                <a:rect l="l" t="t" r="r" b="b"/>
                <a:pathLst>
                  <a:path w="28794" h="11407" extrusionOk="0">
                    <a:moveTo>
                      <a:pt x="26512" y="450"/>
                    </a:moveTo>
                    <a:cubicBezTo>
                      <a:pt x="26512" y="450"/>
                      <a:pt x="26512" y="588"/>
                      <a:pt x="26651" y="588"/>
                    </a:cubicBezTo>
                    <a:cubicBezTo>
                      <a:pt x="26789" y="864"/>
                      <a:pt x="26927" y="1175"/>
                      <a:pt x="27065" y="1452"/>
                    </a:cubicBezTo>
                    <a:cubicBezTo>
                      <a:pt x="27376" y="1728"/>
                      <a:pt x="27653" y="2178"/>
                      <a:pt x="27930" y="2454"/>
                    </a:cubicBezTo>
                    <a:cubicBezTo>
                      <a:pt x="27791" y="2316"/>
                      <a:pt x="27653" y="2316"/>
                      <a:pt x="27515" y="2178"/>
                    </a:cubicBezTo>
                    <a:cubicBezTo>
                      <a:pt x="27238" y="2040"/>
                      <a:pt x="27065" y="1901"/>
                      <a:pt x="26927" y="1590"/>
                    </a:cubicBezTo>
                    <a:cubicBezTo>
                      <a:pt x="26789" y="1452"/>
                      <a:pt x="26651" y="1314"/>
                      <a:pt x="26651" y="1037"/>
                    </a:cubicBezTo>
                    <a:lnTo>
                      <a:pt x="26512" y="1037"/>
                    </a:lnTo>
                    <a:lnTo>
                      <a:pt x="26512" y="864"/>
                    </a:lnTo>
                    <a:lnTo>
                      <a:pt x="26512" y="450"/>
                    </a:lnTo>
                    <a:close/>
                    <a:moveTo>
                      <a:pt x="26374" y="0"/>
                    </a:moveTo>
                    <a:cubicBezTo>
                      <a:pt x="25925" y="173"/>
                      <a:pt x="25510" y="450"/>
                      <a:pt x="25199" y="864"/>
                    </a:cubicBezTo>
                    <a:cubicBezTo>
                      <a:pt x="24922" y="1314"/>
                      <a:pt x="24922" y="1728"/>
                      <a:pt x="24922" y="2316"/>
                    </a:cubicBezTo>
                    <a:lnTo>
                      <a:pt x="24922" y="2454"/>
                    </a:lnTo>
                    <a:lnTo>
                      <a:pt x="24922" y="3457"/>
                    </a:lnTo>
                    <a:cubicBezTo>
                      <a:pt x="25061" y="3318"/>
                      <a:pt x="25337" y="3180"/>
                      <a:pt x="25510" y="3180"/>
                    </a:cubicBezTo>
                    <a:lnTo>
                      <a:pt x="25510" y="5358"/>
                    </a:lnTo>
                    <a:cubicBezTo>
                      <a:pt x="25199" y="5773"/>
                      <a:pt x="24922" y="6222"/>
                      <a:pt x="24473" y="6637"/>
                    </a:cubicBezTo>
                    <a:cubicBezTo>
                      <a:pt x="23920" y="7363"/>
                      <a:pt x="23332" y="7950"/>
                      <a:pt x="22468" y="8365"/>
                    </a:cubicBezTo>
                    <a:cubicBezTo>
                      <a:pt x="21742" y="8953"/>
                      <a:pt x="21016" y="9367"/>
                      <a:pt x="20152" y="9678"/>
                    </a:cubicBezTo>
                    <a:cubicBezTo>
                      <a:pt x="19012" y="10093"/>
                      <a:pt x="17733" y="10370"/>
                      <a:pt x="16419" y="10370"/>
                    </a:cubicBezTo>
                    <a:cubicBezTo>
                      <a:pt x="16005" y="10543"/>
                      <a:pt x="15555" y="10543"/>
                      <a:pt x="14968" y="10543"/>
                    </a:cubicBezTo>
                    <a:cubicBezTo>
                      <a:pt x="13965" y="10543"/>
                      <a:pt x="12963" y="10370"/>
                      <a:pt x="11960" y="10231"/>
                    </a:cubicBezTo>
                    <a:cubicBezTo>
                      <a:pt x="10232" y="9955"/>
                      <a:pt x="8780" y="9506"/>
                      <a:pt x="7363" y="8814"/>
                    </a:cubicBezTo>
                    <a:cubicBezTo>
                      <a:pt x="5912" y="8088"/>
                      <a:pt x="4598" y="7224"/>
                      <a:pt x="3596" y="6360"/>
                    </a:cubicBezTo>
                    <a:cubicBezTo>
                      <a:pt x="2593" y="5496"/>
                      <a:pt x="1729" y="4494"/>
                      <a:pt x="1003" y="3630"/>
                    </a:cubicBezTo>
                    <a:lnTo>
                      <a:pt x="1003" y="3457"/>
                    </a:lnTo>
                    <a:cubicBezTo>
                      <a:pt x="865" y="3180"/>
                      <a:pt x="865" y="2904"/>
                      <a:pt x="865" y="2593"/>
                    </a:cubicBezTo>
                    <a:lnTo>
                      <a:pt x="865" y="2454"/>
                    </a:lnTo>
                    <a:cubicBezTo>
                      <a:pt x="865" y="2316"/>
                      <a:pt x="727" y="2178"/>
                      <a:pt x="727" y="2040"/>
                    </a:cubicBezTo>
                    <a:cubicBezTo>
                      <a:pt x="450" y="2316"/>
                      <a:pt x="277" y="2765"/>
                      <a:pt x="1" y="3180"/>
                    </a:cubicBezTo>
                    <a:cubicBezTo>
                      <a:pt x="1" y="3318"/>
                      <a:pt x="139" y="3630"/>
                      <a:pt x="139" y="3768"/>
                    </a:cubicBezTo>
                    <a:cubicBezTo>
                      <a:pt x="139" y="3906"/>
                      <a:pt x="139" y="4044"/>
                      <a:pt x="277" y="4044"/>
                    </a:cubicBezTo>
                    <a:lnTo>
                      <a:pt x="277" y="4183"/>
                    </a:lnTo>
                    <a:cubicBezTo>
                      <a:pt x="727" y="4632"/>
                      <a:pt x="1003" y="5047"/>
                      <a:pt x="1453" y="5496"/>
                    </a:cubicBezTo>
                    <a:cubicBezTo>
                      <a:pt x="2178" y="6222"/>
                      <a:pt x="2870" y="6913"/>
                      <a:pt x="3734" y="7639"/>
                    </a:cubicBezTo>
                    <a:cubicBezTo>
                      <a:pt x="5047" y="8641"/>
                      <a:pt x="6499" y="9367"/>
                      <a:pt x="7916" y="10093"/>
                    </a:cubicBezTo>
                    <a:cubicBezTo>
                      <a:pt x="9506" y="10681"/>
                      <a:pt x="11235" y="11096"/>
                      <a:pt x="12963" y="11234"/>
                    </a:cubicBezTo>
                    <a:cubicBezTo>
                      <a:pt x="13689" y="11407"/>
                      <a:pt x="14276" y="11407"/>
                      <a:pt x="14968" y="11407"/>
                    </a:cubicBezTo>
                    <a:cubicBezTo>
                      <a:pt x="16143" y="11407"/>
                      <a:pt x="17145" y="11234"/>
                      <a:pt x="18286" y="11096"/>
                    </a:cubicBezTo>
                    <a:cubicBezTo>
                      <a:pt x="19012" y="10957"/>
                      <a:pt x="19876" y="10681"/>
                      <a:pt x="20740" y="10370"/>
                    </a:cubicBezTo>
                    <a:cubicBezTo>
                      <a:pt x="21466" y="10093"/>
                      <a:pt x="22192" y="9817"/>
                      <a:pt x="22745" y="9367"/>
                    </a:cubicBezTo>
                    <a:cubicBezTo>
                      <a:pt x="24196" y="8365"/>
                      <a:pt x="25337" y="7224"/>
                      <a:pt x="26201" y="5911"/>
                    </a:cubicBezTo>
                    <a:lnTo>
                      <a:pt x="26201" y="5634"/>
                    </a:lnTo>
                    <a:cubicBezTo>
                      <a:pt x="26374" y="5634"/>
                      <a:pt x="26374" y="5496"/>
                      <a:pt x="26374" y="5496"/>
                    </a:cubicBezTo>
                    <a:lnTo>
                      <a:pt x="26374" y="2593"/>
                    </a:lnTo>
                    <a:lnTo>
                      <a:pt x="26374" y="2454"/>
                    </a:lnTo>
                    <a:lnTo>
                      <a:pt x="26512" y="2454"/>
                    </a:lnTo>
                    <a:cubicBezTo>
                      <a:pt x="26512" y="2593"/>
                      <a:pt x="26651" y="2593"/>
                      <a:pt x="26789" y="2765"/>
                    </a:cubicBezTo>
                    <a:cubicBezTo>
                      <a:pt x="27238" y="3180"/>
                      <a:pt x="27653" y="3318"/>
                      <a:pt x="28241" y="3630"/>
                    </a:cubicBezTo>
                    <a:cubicBezTo>
                      <a:pt x="28379" y="3630"/>
                      <a:pt x="28517" y="3630"/>
                      <a:pt x="28794" y="3768"/>
                    </a:cubicBezTo>
                    <a:cubicBezTo>
                      <a:pt x="28794" y="3318"/>
                      <a:pt x="28794" y="2904"/>
                      <a:pt x="28655" y="2316"/>
                    </a:cubicBezTo>
                    <a:cubicBezTo>
                      <a:pt x="28517" y="2178"/>
                      <a:pt x="28241" y="1901"/>
                      <a:pt x="27930" y="1590"/>
                    </a:cubicBezTo>
                    <a:cubicBezTo>
                      <a:pt x="27515" y="1037"/>
                      <a:pt x="27238" y="588"/>
                      <a:pt x="26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8"/>
              <p:cNvSpPr/>
              <p:nvPr/>
            </p:nvSpPr>
            <p:spPr>
              <a:xfrm>
                <a:off x="6707511" y="2862817"/>
                <a:ext cx="2496" cy="18"/>
              </a:xfrm>
              <a:custGeom>
                <a:avLst/>
                <a:gdLst/>
                <a:ahLst/>
                <a:cxnLst/>
                <a:rect l="l" t="t" r="r" b="b"/>
                <a:pathLst>
                  <a:path w="139" h="1" extrusionOk="0">
                    <a:moveTo>
                      <a:pt x="0" y="0"/>
                    </a:moveTo>
                    <a:lnTo>
                      <a:pt x="138"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8"/>
              <p:cNvSpPr/>
              <p:nvPr/>
            </p:nvSpPr>
            <p:spPr>
              <a:xfrm>
                <a:off x="6968236" y="3356968"/>
                <a:ext cx="18" cy="18"/>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8"/>
              <p:cNvSpPr/>
              <p:nvPr/>
            </p:nvSpPr>
            <p:spPr>
              <a:xfrm>
                <a:off x="6989339" y="3002492"/>
                <a:ext cx="18" cy="3125"/>
              </a:xfrm>
              <a:custGeom>
                <a:avLst/>
                <a:gdLst/>
                <a:ahLst/>
                <a:cxnLst/>
                <a:rect l="l" t="t" r="r" b="b"/>
                <a:pathLst>
                  <a:path w="1" h="174" extrusionOk="0">
                    <a:moveTo>
                      <a:pt x="1" y="1"/>
                    </a:moveTo>
                    <a:lnTo>
                      <a:pt x="1" y="17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32" name="Google Shape;1332;p8"/>
          <p:cNvGrpSpPr/>
          <p:nvPr/>
        </p:nvGrpSpPr>
        <p:grpSpPr>
          <a:xfrm>
            <a:off x="6395310" y="4062741"/>
            <a:ext cx="637253" cy="494226"/>
            <a:chOff x="7042387" y="3698335"/>
            <a:chExt cx="494954" cy="383895"/>
          </a:xfrm>
        </p:grpSpPr>
        <p:sp>
          <p:nvSpPr>
            <p:cNvPr id="1333" name="Google Shape;1333;p8"/>
            <p:cNvSpPr/>
            <p:nvPr/>
          </p:nvSpPr>
          <p:spPr>
            <a:xfrm>
              <a:off x="7042387" y="3824888"/>
              <a:ext cx="494954" cy="257342"/>
            </a:xfrm>
            <a:custGeom>
              <a:avLst/>
              <a:gdLst/>
              <a:ahLst/>
              <a:cxnLst/>
              <a:rect l="l" t="t" r="r" b="b"/>
              <a:pathLst>
                <a:path w="24334" h="12652" extrusionOk="0">
                  <a:moveTo>
                    <a:pt x="23159" y="0"/>
                  </a:moveTo>
                  <a:cubicBezTo>
                    <a:pt x="23332" y="864"/>
                    <a:pt x="23332" y="1867"/>
                    <a:pt x="23470" y="2869"/>
                  </a:cubicBezTo>
                  <a:cubicBezTo>
                    <a:pt x="23470" y="3007"/>
                    <a:pt x="23332" y="3007"/>
                    <a:pt x="23332" y="3146"/>
                  </a:cubicBezTo>
                  <a:lnTo>
                    <a:pt x="23332" y="3457"/>
                  </a:lnTo>
                  <a:lnTo>
                    <a:pt x="22882" y="3872"/>
                  </a:lnTo>
                  <a:cubicBezTo>
                    <a:pt x="22882" y="4010"/>
                    <a:pt x="22744" y="4148"/>
                    <a:pt x="22606" y="4321"/>
                  </a:cubicBezTo>
                  <a:cubicBezTo>
                    <a:pt x="22467" y="4597"/>
                    <a:pt x="22295" y="4874"/>
                    <a:pt x="22018" y="5323"/>
                  </a:cubicBezTo>
                  <a:cubicBezTo>
                    <a:pt x="21742" y="5876"/>
                    <a:pt x="21292" y="6464"/>
                    <a:pt x="20877" y="7190"/>
                  </a:cubicBezTo>
                  <a:cubicBezTo>
                    <a:pt x="20428" y="7777"/>
                    <a:pt x="20013" y="8469"/>
                    <a:pt x="19564" y="9056"/>
                  </a:cubicBezTo>
                  <a:cubicBezTo>
                    <a:pt x="19149" y="9644"/>
                    <a:pt x="18562" y="10059"/>
                    <a:pt x="17974" y="10508"/>
                  </a:cubicBezTo>
                  <a:cubicBezTo>
                    <a:pt x="17836" y="10646"/>
                    <a:pt x="17697" y="10646"/>
                    <a:pt x="17697" y="10646"/>
                  </a:cubicBezTo>
                  <a:lnTo>
                    <a:pt x="17421" y="10646"/>
                  </a:lnTo>
                  <a:cubicBezTo>
                    <a:pt x="16419" y="10508"/>
                    <a:pt x="15554" y="10370"/>
                    <a:pt x="14690" y="10059"/>
                  </a:cubicBezTo>
                  <a:lnTo>
                    <a:pt x="14517" y="10197"/>
                  </a:lnTo>
                  <a:lnTo>
                    <a:pt x="14517" y="10370"/>
                  </a:lnTo>
                  <a:cubicBezTo>
                    <a:pt x="14379" y="10508"/>
                    <a:pt x="14241" y="10508"/>
                    <a:pt x="13964" y="10508"/>
                  </a:cubicBezTo>
                  <a:cubicBezTo>
                    <a:pt x="13515" y="10370"/>
                    <a:pt x="13100" y="10370"/>
                    <a:pt x="12651" y="10197"/>
                  </a:cubicBezTo>
                  <a:cubicBezTo>
                    <a:pt x="12236" y="10059"/>
                    <a:pt x="11787" y="10059"/>
                    <a:pt x="11372" y="9920"/>
                  </a:cubicBezTo>
                  <a:cubicBezTo>
                    <a:pt x="10370" y="9782"/>
                    <a:pt x="9506" y="9506"/>
                    <a:pt x="8641" y="9333"/>
                  </a:cubicBezTo>
                  <a:cubicBezTo>
                    <a:pt x="6740" y="8918"/>
                    <a:pt x="5012" y="8469"/>
                    <a:pt x="3284" y="7916"/>
                  </a:cubicBezTo>
                  <a:lnTo>
                    <a:pt x="3146" y="7777"/>
                  </a:lnTo>
                  <a:cubicBezTo>
                    <a:pt x="3007" y="7777"/>
                    <a:pt x="3007" y="7605"/>
                    <a:pt x="3007" y="7466"/>
                  </a:cubicBezTo>
                  <a:cubicBezTo>
                    <a:pt x="3007" y="7328"/>
                    <a:pt x="2869" y="7052"/>
                    <a:pt x="2869" y="6913"/>
                  </a:cubicBezTo>
                  <a:cubicBezTo>
                    <a:pt x="2143" y="6602"/>
                    <a:pt x="1556" y="6464"/>
                    <a:pt x="864" y="6049"/>
                  </a:cubicBezTo>
                  <a:lnTo>
                    <a:pt x="691" y="5876"/>
                  </a:lnTo>
                  <a:cubicBezTo>
                    <a:pt x="691" y="5738"/>
                    <a:pt x="553" y="5738"/>
                    <a:pt x="553" y="5600"/>
                  </a:cubicBezTo>
                  <a:cubicBezTo>
                    <a:pt x="277" y="4459"/>
                    <a:pt x="138" y="3284"/>
                    <a:pt x="138" y="2143"/>
                  </a:cubicBezTo>
                  <a:cubicBezTo>
                    <a:pt x="0" y="2282"/>
                    <a:pt x="0" y="2593"/>
                    <a:pt x="0" y="2731"/>
                  </a:cubicBezTo>
                  <a:cubicBezTo>
                    <a:pt x="0" y="4148"/>
                    <a:pt x="0" y="5738"/>
                    <a:pt x="864" y="7052"/>
                  </a:cubicBezTo>
                  <a:cubicBezTo>
                    <a:pt x="1141" y="7605"/>
                    <a:pt x="1556" y="8192"/>
                    <a:pt x="2143" y="8469"/>
                  </a:cubicBezTo>
                  <a:cubicBezTo>
                    <a:pt x="2731" y="8918"/>
                    <a:pt x="3284" y="9195"/>
                    <a:pt x="3871" y="9333"/>
                  </a:cubicBezTo>
                  <a:cubicBezTo>
                    <a:pt x="5185" y="9782"/>
                    <a:pt x="6464" y="9920"/>
                    <a:pt x="7777" y="10197"/>
                  </a:cubicBezTo>
                  <a:cubicBezTo>
                    <a:pt x="9506" y="10646"/>
                    <a:pt x="11061" y="11234"/>
                    <a:pt x="12651" y="11787"/>
                  </a:cubicBezTo>
                  <a:cubicBezTo>
                    <a:pt x="13515" y="12098"/>
                    <a:pt x="14379" y="12375"/>
                    <a:pt x="15243" y="12513"/>
                  </a:cubicBezTo>
                  <a:cubicBezTo>
                    <a:pt x="15693" y="12651"/>
                    <a:pt x="16107" y="12651"/>
                    <a:pt x="16557" y="12651"/>
                  </a:cubicBezTo>
                  <a:lnTo>
                    <a:pt x="17974" y="12651"/>
                  </a:lnTo>
                  <a:cubicBezTo>
                    <a:pt x="18700" y="12513"/>
                    <a:pt x="19564" y="12236"/>
                    <a:pt x="20152" y="11787"/>
                  </a:cubicBezTo>
                  <a:cubicBezTo>
                    <a:pt x="21016" y="11234"/>
                    <a:pt x="21742" y="10646"/>
                    <a:pt x="22295" y="9782"/>
                  </a:cubicBezTo>
                  <a:cubicBezTo>
                    <a:pt x="22882" y="9195"/>
                    <a:pt x="23159" y="8330"/>
                    <a:pt x="23470" y="7605"/>
                  </a:cubicBezTo>
                  <a:cubicBezTo>
                    <a:pt x="23885" y="6740"/>
                    <a:pt x="24023" y="5876"/>
                    <a:pt x="24196" y="4874"/>
                  </a:cubicBezTo>
                  <a:cubicBezTo>
                    <a:pt x="24334" y="4010"/>
                    <a:pt x="24196" y="3146"/>
                    <a:pt x="24023" y="2282"/>
                  </a:cubicBezTo>
                  <a:cubicBezTo>
                    <a:pt x="23885" y="1417"/>
                    <a:pt x="23608" y="553"/>
                    <a:pt x="23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8"/>
            <p:cNvSpPr/>
            <p:nvPr/>
          </p:nvSpPr>
          <p:spPr>
            <a:xfrm>
              <a:off x="7074015" y="3880415"/>
              <a:ext cx="23920" cy="46436"/>
            </a:xfrm>
            <a:custGeom>
              <a:avLst/>
              <a:gdLst/>
              <a:ahLst/>
              <a:cxnLst/>
              <a:rect l="l" t="t" r="r" b="b"/>
              <a:pathLst>
                <a:path w="1176" h="2283" extrusionOk="0">
                  <a:moveTo>
                    <a:pt x="1" y="1"/>
                  </a:moveTo>
                  <a:lnTo>
                    <a:pt x="1" y="1"/>
                  </a:lnTo>
                  <a:cubicBezTo>
                    <a:pt x="312" y="865"/>
                    <a:pt x="726" y="1591"/>
                    <a:pt x="1176" y="2282"/>
                  </a:cubicBezTo>
                  <a:lnTo>
                    <a:pt x="1176" y="1729"/>
                  </a:lnTo>
                  <a:cubicBezTo>
                    <a:pt x="1037" y="1418"/>
                    <a:pt x="865" y="1003"/>
                    <a:pt x="865" y="554"/>
                  </a:cubicBezTo>
                  <a:cubicBezTo>
                    <a:pt x="865" y="554"/>
                    <a:pt x="865" y="416"/>
                    <a:pt x="1037" y="416"/>
                  </a:cubicBezTo>
                  <a:cubicBezTo>
                    <a:pt x="588" y="277"/>
                    <a:pt x="312" y="139"/>
                    <a:pt x="1" y="1"/>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8"/>
            <p:cNvSpPr/>
            <p:nvPr/>
          </p:nvSpPr>
          <p:spPr>
            <a:xfrm>
              <a:off x="7367190" y="3961977"/>
              <a:ext cx="20401" cy="29554"/>
            </a:xfrm>
            <a:custGeom>
              <a:avLst/>
              <a:gdLst/>
              <a:ahLst/>
              <a:cxnLst/>
              <a:rect l="l" t="t" r="r" b="b"/>
              <a:pathLst>
                <a:path w="1003" h="1453" extrusionOk="0">
                  <a:moveTo>
                    <a:pt x="0" y="0"/>
                  </a:moveTo>
                  <a:cubicBezTo>
                    <a:pt x="277" y="173"/>
                    <a:pt x="450" y="450"/>
                    <a:pt x="588" y="726"/>
                  </a:cubicBezTo>
                  <a:cubicBezTo>
                    <a:pt x="726" y="1037"/>
                    <a:pt x="864" y="1176"/>
                    <a:pt x="1003" y="1452"/>
                  </a:cubicBezTo>
                  <a:lnTo>
                    <a:pt x="1003" y="1176"/>
                  </a:lnTo>
                  <a:lnTo>
                    <a:pt x="1003" y="173"/>
                  </a:lnTo>
                  <a:cubicBezTo>
                    <a:pt x="726" y="173"/>
                    <a:pt x="277" y="0"/>
                    <a:pt x="0" y="0"/>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8"/>
            <p:cNvSpPr/>
            <p:nvPr/>
          </p:nvSpPr>
          <p:spPr>
            <a:xfrm>
              <a:off x="7337657" y="3976744"/>
              <a:ext cx="14787" cy="23920"/>
            </a:xfrm>
            <a:custGeom>
              <a:avLst/>
              <a:gdLst/>
              <a:ahLst/>
              <a:cxnLst/>
              <a:rect l="l" t="t" r="r" b="b"/>
              <a:pathLst>
                <a:path w="727" h="1176" extrusionOk="0">
                  <a:moveTo>
                    <a:pt x="0" y="0"/>
                  </a:moveTo>
                  <a:lnTo>
                    <a:pt x="0" y="1003"/>
                  </a:lnTo>
                  <a:cubicBezTo>
                    <a:pt x="312" y="1003"/>
                    <a:pt x="450" y="1003"/>
                    <a:pt x="726" y="1176"/>
                  </a:cubicBezTo>
                  <a:cubicBezTo>
                    <a:pt x="588" y="1003"/>
                    <a:pt x="588" y="864"/>
                    <a:pt x="450" y="726"/>
                  </a:cubicBezTo>
                  <a:cubicBezTo>
                    <a:pt x="312" y="450"/>
                    <a:pt x="173" y="139"/>
                    <a:pt x="0" y="0"/>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8"/>
            <p:cNvSpPr/>
            <p:nvPr/>
          </p:nvSpPr>
          <p:spPr>
            <a:xfrm>
              <a:off x="7337657" y="3997124"/>
              <a:ext cx="26727" cy="21113"/>
            </a:xfrm>
            <a:custGeom>
              <a:avLst/>
              <a:gdLst/>
              <a:ahLst/>
              <a:cxnLst/>
              <a:rect l="l" t="t" r="r" b="b"/>
              <a:pathLst>
                <a:path w="1314" h="1038" extrusionOk="0">
                  <a:moveTo>
                    <a:pt x="0" y="1"/>
                  </a:moveTo>
                  <a:cubicBezTo>
                    <a:pt x="0" y="174"/>
                    <a:pt x="173" y="450"/>
                    <a:pt x="173" y="727"/>
                  </a:cubicBezTo>
                  <a:lnTo>
                    <a:pt x="450" y="727"/>
                  </a:lnTo>
                  <a:cubicBezTo>
                    <a:pt x="726" y="865"/>
                    <a:pt x="1037" y="865"/>
                    <a:pt x="1314" y="1038"/>
                  </a:cubicBezTo>
                  <a:cubicBezTo>
                    <a:pt x="1176" y="727"/>
                    <a:pt x="865" y="450"/>
                    <a:pt x="726" y="174"/>
                  </a:cubicBezTo>
                  <a:cubicBezTo>
                    <a:pt x="450" y="1"/>
                    <a:pt x="312" y="1"/>
                    <a:pt x="0" y="1"/>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8"/>
            <p:cNvSpPr/>
            <p:nvPr/>
          </p:nvSpPr>
          <p:spPr>
            <a:xfrm>
              <a:off x="7341176" y="3956343"/>
              <a:ext cx="40802" cy="49955"/>
            </a:xfrm>
            <a:custGeom>
              <a:avLst/>
              <a:gdLst/>
              <a:ahLst/>
              <a:cxnLst/>
              <a:rect l="l" t="t" r="r" b="b"/>
              <a:pathLst>
                <a:path w="2006" h="2456" extrusionOk="0">
                  <a:moveTo>
                    <a:pt x="0" y="1"/>
                  </a:moveTo>
                  <a:cubicBezTo>
                    <a:pt x="415" y="727"/>
                    <a:pt x="864" y="1591"/>
                    <a:pt x="1417" y="2317"/>
                  </a:cubicBezTo>
                  <a:cubicBezTo>
                    <a:pt x="1556" y="2317"/>
                    <a:pt x="1867" y="2317"/>
                    <a:pt x="2005" y="2455"/>
                  </a:cubicBezTo>
                  <a:cubicBezTo>
                    <a:pt x="1729" y="1867"/>
                    <a:pt x="1417" y="1314"/>
                    <a:pt x="1003" y="865"/>
                  </a:cubicBezTo>
                  <a:cubicBezTo>
                    <a:pt x="864" y="589"/>
                    <a:pt x="553" y="277"/>
                    <a:pt x="415" y="139"/>
                  </a:cubicBezTo>
                  <a:cubicBezTo>
                    <a:pt x="415" y="139"/>
                    <a:pt x="277" y="139"/>
                    <a:pt x="277" y="1"/>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8"/>
            <p:cNvSpPr/>
            <p:nvPr/>
          </p:nvSpPr>
          <p:spPr>
            <a:xfrm>
              <a:off x="7369997" y="4003450"/>
              <a:ext cx="20401" cy="20421"/>
            </a:xfrm>
            <a:custGeom>
              <a:avLst/>
              <a:gdLst/>
              <a:ahLst/>
              <a:cxnLst/>
              <a:rect l="l" t="t" r="r" b="b"/>
              <a:pathLst>
                <a:path w="1003" h="1004" extrusionOk="0">
                  <a:moveTo>
                    <a:pt x="0" y="1"/>
                  </a:moveTo>
                  <a:cubicBezTo>
                    <a:pt x="0" y="139"/>
                    <a:pt x="0" y="139"/>
                    <a:pt x="139" y="277"/>
                  </a:cubicBezTo>
                  <a:cubicBezTo>
                    <a:pt x="312" y="416"/>
                    <a:pt x="450" y="727"/>
                    <a:pt x="726" y="865"/>
                  </a:cubicBezTo>
                  <a:cubicBezTo>
                    <a:pt x="726" y="865"/>
                    <a:pt x="865" y="865"/>
                    <a:pt x="1003" y="1003"/>
                  </a:cubicBezTo>
                  <a:lnTo>
                    <a:pt x="1003" y="416"/>
                  </a:lnTo>
                  <a:cubicBezTo>
                    <a:pt x="865" y="416"/>
                    <a:pt x="726" y="416"/>
                    <a:pt x="726" y="277"/>
                  </a:cubicBezTo>
                  <a:cubicBezTo>
                    <a:pt x="726" y="277"/>
                    <a:pt x="726" y="139"/>
                    <a:pt x="588" y="139"/>
                  </a:cubicBezTo>
                  <a:cubicBezTo>
                    <a:pt x="450" y="1"/>
                    <a:pt x="139" y="1"/>
                    <a:pt x="0" y="1"/>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8"/>
            <p:cNvSpPr/>
            <p:nvPr/>
          </p:nvSpPr>
          <p:spPr>
            <a:xfrm>
              <a:off x="7062767" y="3886049"/>
              <a:ext cx="32361" cy="58376"/>
            </a:xfrm>
            <a:custGeom>
              <a:avLst/>
              <a:gdLst/>
              <a:ahLst/>
              <a:cxnLst/>
              <a:rect l="l" t="t" r="r" b="b"/>
              <a:pathLst>
                <a:path w="1591" h="2870" extrusionOk="0">
                  <a:moveTo>
                    <a:pt x="0" y="0"/>
                  </a:moveTo>
                  <a:lnTo>
                    <a:pt x="0" y="0"/>
                  </a:lnTo>
                  <a:cubicBezTo>
                    <a:pt x="139" y="865"/>
                    <a:pt x="277" y="1590"/>
                    <a:pt x="415" y="2316"/>
                  </a:cubicBezTo>
                  <a:cubicBezTo>
                    <a:pt x="554" y="2455"/>
                    <a:pt x="726" y="2455"/>
                    <a:pt x="865" y="2593"/>
                  </a:cubicBezTo>
                  <a:cubicBezTo>
                    <a:pt x="1141" y="2731"/>
                    <a:pt x="1279" y="2731"/>
                    <a:pt x="1590" y="2869"/>
                  </a:cubicBezTo>
                  <a:cubicBezTo>
                    <a:pt x="1003" y="1867"/>
                    <a:pt x="554" y="1003"/>
                    <a:pt x="0" y="0"/>
                  </a:cubicBezTo>
                  <a:close/>
                </a:path>
              </a:pathLst>
            </a:custGeom>
            <a:solidFill>
              <a:srgbClr val="E4D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8"/>
            <p:cNvSpPr/>
            <p:nvPr/>
          </p:nvSpPr>
          <p:spPr>
            <a:xfrm>
              <a:off x="7405144" y="3883242"/>
              <a:ext cx="52762" cy="120230"/>
            </a:xfrm>
            <a:custGeom>
              <a:avLst/>
              <a:gdLst/>
              <a:ahLst/>
              <a:cxnLst/>
              <a:rect l="l" t="t" r="r" b="b"/>
              <a:pathLst>
                <a:path w="2594" h="5911" extrusionOk="0">
                  <a:moveTo>
                    <a:pt x="2455" y="0"/>
                  </a:moveTo>
                  <a:cubicBezTo>
                    <a:pt x="1591" y="1279"/>
                    <a:pt x="727" y="2454"/>
                    <a:pt x="139" y="3733"/>
                  </a:cubicBezTo>
                  <a:lnTo>
                    <a:pt x="1" y="3871"/>
                  </a:lnTo>
                  <a:cubicBezTo>
                    <a:pt x="139" y="4459"/>
                    <a:pt x="139" y="5047"/>
                    <a:pt x="1" y="5600"/>
                  </a:cubicBezTo>
                  <a:cubicBezTo>
                    <a:pt x="1" y="5600"/>
                    <a:pt x="139" y="5773"/>
                    <a:pt x="139" y="5911"/>
                  </a:cubicBezTo>
                  <a:cubicBezTo>
                    <a:pt x="139" y="5773"/>
                    <a:pt x="312" y="5773"/>
                    <a:pt x="312" y="5773"/>
                  </a:cubicBezTo>
                  <a:cubicBezTo>
                    <a:pt x="588" y="5461"/>
                    <a:pt x="865" y="5185"/>
                    <a:pt x="1176" y="5047"/>
                  </a:cubicBezTo>
                  <a:cubicBezTo>
                    <a:pt x="1452" y="4597"/>
                    <a:pt x="1729" y="4183"/>
                    <a:pt x="1867" y="3733"/>
                  </a:cubicBezTo>
                  <a:cubicBezTo>
                    <a:pt x="2178" y="3180"/>
                    <a:pt x="2317" y="2731"/>
                    <a:pt x="2455" y="2143"/>
                  </a:cubicBezTo>
                  <a:cubicBezTo>
                    <a:pt x="2593" y="1590"/>
                    <a:pt x="2593" y="1141"/>
                    <a:pt x="2593" y="726"/>
                  </a:cubicBezTo>
                  <a:cubicBezTo>
                    <a:pt x="2593" y="415"/>
                    <a:pt x="2455" y="277"/>
                    <a:pt x="2455" y="0"/>
                  </a:cubicBezTo>
                  <a:close/>
                </a:path>
              </a:pathLst>
            </a:custGeom>
            <a:solidFill>
              <a:srgbClr val="ECE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8"/>
            <p:cNvSpPr/>
            <p:nvPr/>
          </p:nvSpPr>
          <p:spPr>
            <a:xfrm>
              <a:off x="7407951" y="3821369"/>
              <a:ext cx="94235" cy="196871"/>
            </a:xfrm>
            <a:custGeom>
              <a:avLst/>
              <a:gdLst/>
              <a:ahLst/>
              <a:cxnLst/>
              <a:rect l="l" t="t" r="r" b="b"/>
              <a:pathLst>
                <a:path w="4633" h="9679" extrusionOk="0">
                  <a:moveTo>
                    <a:pt x="4322" y="0"/>
                  </a:moveTo>
                  <a:cubicBezTo>
                    <a:pt x="4045" y="450"/>
                    <a:pt x="3907" y="726"/>
                    <a:pt x="3769" y="1037"/>
                  </a:cubicBezTo>
                  <a:cubicBezTo>
                    <a:pt x="3319" y="1590"/>
                    <a:pt x="2904" y="2316"/>
                    <a:pt x="2455" y="2904"/>
                  </a:cubicBezTo>
                  <a:cubicBezTo>
                    <a:pt x="2455" y="3042"/>
                    <a:pt x="2317" y="3042"/>
                    <a:pt x="2317" y="3042"/>
                  </a:cubicBezTo>
                  <a:cubicBezTo>
                    <a:pt x="2317" y="3319"/>
                    <a:pt x="2455" y="3457"/>
                    <a:pt x="2455" y="3768"/>
                  </a:cubicBezTo>
                  <a:cubicBezTo>
                    <a:pt x="2455" y="4183"/>
                    <a:pt x="2455" y="4632"/>
                    <a:pt x="2317" y="5185"/>
                  </a:cubicBezTo>
                  <a:cubicBezTo>
                    <a:pt x="2179" y="5773"/>
                    <a:pt x="2040" y="6222"/>
                    <a:pt x="1729" y="6775"/>
                  </a:cubicBezTo>
                  <a:cubicBezTo>
                    <a:pt x="1591" y="7225"/>
                    <a:pt x="1314" y="7639"/>
                    <a:pt x="1038" y="8089"/>
                  </a:cubicBezTo>
                  <a:cubicBezTo>
                    <a:pt x="727" y="8227"/>
                    <a:pt x="450" y="8503"/>
                    <a:pt x="174" y="8815"/>
                  </a:cubicBezTo>
                  <a:cubicBezTo>
                    <a:pt x="174" y="8815"/>
                    <a:pt x="1" y="8815"/>
                    <a:pt x="1" y="8953"/>
                  </a:cubicBezTo>
                  <a:lnTo>
                    <a:pt x="1" y="9679"/>
                  </a:lnTo>
                  <a:cubicBezTo>
                    <a:pt x="450" y="9229"/>
                    <a:pt x="865" y="8815"/>
                    <a:pt x="1176" y="8365"/>
                  </a:cubicBezTo>
                  <a:cubicBezTo>
                    <a:pt x="1902" y="7501"/>
                    <a:pt x="2317" y="6499"/>
                    <a:pt x="2904" y="5635"/>
                  </a:cubicBezTo>
                  <a:cubicBezTo>
                    <a:pt x="3181" y="5185"/>
                    <a:pt x="3457" y="4770"/>
                    <a:pt x="3769" y="4321"/>
                  </a:cubicBezTo>
                  <a:cubicBezTo>
                    <a:pt x="3907" y="4045"/>
                    <a:pt x="4045" y="3906"/>
                    <a:pt x="4183" y="3630"/>
                  </a:cubicBezTo>
                  <a:cubicBezTo>
                    <a:pt x="4322" y="3457"/>
                    <a:pt x="4494" y="3319"/>
                    <a:pt x="4633" y="3180"/>
                  </a:cubicBezTo>
                  <a:cubicBezTo>
                    <a:pt x="4494" y="3180"/>
                    <a:pt x="4494" y="3042"/>
                    <a:pt x="4494" y="3042"/>
                  </a:cubicBezTo>
                  <a:cubicBezTo>
                    <a:pt x="4494" y="2040"/>
                    <a:pt x="4494" y="1037"/>
                    <a:pt x="4322" y="0"/>
                  </a:cubicBezTo>
                  <a:close/>
                </a:path>
              </a:pathLst>
            </a:custGeom>
            <a:solidFill>
              <a:srgbClr val="ECE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8"/>
            <p:cNvSpPr/>
            <p:nvPr/>
          </p:nvSpPr>
          <p:spPr>
            <a:xfrm>
              <a:off x="7337657" y="3789741"/>
              <a:ext cx="149763" cy="158205"/>
            </a:xfrm>
            <a:custGeom>
              <a:avLst/>
              <a:gdLst/>
              <a:ahLst/>
              <a:cxnLst/>
              <a:rect l="l" t="t" r="r" b="b"/>
              <a:pathLst>
                <a:path w="7363" h="7778" extrusionOk="0">
                  <a:moveTo>
                    <a:pt x="5185" y="0"/>
                  </a:moveTo>
                  <a:cubicBezTo>
                    <a:pt x="4909" y="553"/>
                    <a:pt x="4632" y="1002"/>
                    <a:pt x="4321" y="1417"/>
                  </a:cubicBezTo>
                  <a:cubicBezTo>
                    <a:pt x="3768" y="2143"/>
                    <a:pt x="3180" y="2731"/>
                    <a:pt x="2593" y="3457"/>
                  </a:cubicBezTo>
                  <a:cubicBezTo>
                    <a:pt x="1729" y="4597"/>
                    <a:pt x="865" y="6049"/>
                    <a:pt x="0" y="7190"/>
                  </a:cubicBezTo>
                  <a:lnTo>
                    <a:pt x="173" y="7190"/>
                  </a:lnTo>
                  <a:cubicBezTo>
                    <a:pt x="1037" y="7466"/>
                    <a:pt x="1902" y="7604"/>
                    <a:pt x="2766" y="7777"/>
                  </a:cubicBezTo>
                  <a:cubicBezTo>
                    <a:pt x="3457" y="6464"/>
                    <a:pt x="4321" y="5323"/>
                    <a:pt x="5185" y="4010"/>
                  </a:cubicBezTo>
                  <a:cubicBezTo>
                    <a:pt x="5185" y="3871"/>
                    <a:pt x="5358" y="3733"/>
                    <a:pt x="5358" y="3595"/>
                  </a:cubicBezTo>
                  <a:cubicBezTo>
                    <a:pt x="5358" y="3595"/>
                    <a:pt x="5185" y="3457"/>
                    <a:pt x="5185" y="3284"/>
                  </a:cubicBezTo>
                  <a:cubicBezTo>
                    <a:pt x="4909" y="2869"/>
                    <a:pt x="4909" y="2281"/>
                    <a:pt x="5047" y="1867"/>
                  </a:cubicBezTo>
                  <a:cubicBezTo>
                    <a:pt x="5185" y="1279"/>
                    <a:pt x="5635" y="1002"/>
                    <a:pt x="6049" y="691"/>
                  </a:cubicBezTo>
                  <a:cubicBezTo>
                    <a:pt x="6360" y="553"/>
                    <a:pt x="6637" y="553"/>
                    <a:pt x="6913" y="553"/>
                  </a:cubicBezTo>
                  <a:lnTo>
                    <a:pt x="7363" y="553"/>
                  </a:lnTo>
                  <a:cubicBezTo>
                    <a:pt x="6775" y="277"/>
                    <a:pt x="6222" y="138"/>
                    <a:pt x="5773" y="0"/>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8"/>
            <p:cNvSpPr/>
            <p:nvPr/>
          </p:nvSpPr>
          <p:spPr>
            <a:xfrm>
              <a:off x="7437484" y="3800989"/>
              <a:ext cx="49935" cy="61874"/>
            </a:xfrm>
            <a:custGeom>
              <a:avLst/>
              <a:gdLst/>
              <a:ahLst/>
              <a:cxnLst/>
              <a:rect l="l" t="t" r="r" b="b"/>
              <a:pathLst>
                <a:path w="2455" h="3042" extrusionOk="0">
                  <a:moveTo>
                    <a:pt x="2005" y="0"/>
                  </a:moveTo>
                  <a:cubicBezTo>
                    <a:pt x="1729" y="0"/>
                    <a:pt x="1452" y="0"/>
                    <a:pt x="1141" y="138"/>
                  </a:cubicBezTo>
                  <a:cubicBezTo>
                    <a:pt x="727" y="449"/>
                    <a:pt x="277" y="726"/>
                    <a:pt x="139" y="1314"/>
                  </a:cubicBezTo>
                  <a:cubicBezTo>
                    <a:pt x="1" y="1728"/>
                    <a:pt x="1" y="2316"/>
                    <a:pt x="277" y="2731"/>
                  </a:cubicBezTo>
                  <a:cubicBezTo>
                    <a:pt x="277" y="2904"/>
                    <a:pt x="450" y="3042"/>
                    <a:pt x="450" y="3042"/>
                  </a:cubicBezTo>
                  <a:cubicBezTo>
                    <a:pt x="865" y="2592"/>
                    <a:pt x="1141" y="2039"/>
                    <a:pt x="1452" y="1590"/>
                  </a:cubicBezTo>
                  <a:cubicBezTo>
                    <a:pt x="1729" y="1314"/>
                    <a:pt x="1867" y="864"/>
                    <a:pt x="2005" y="588"/>
                  </a:cubicBezTo>
                  <a:cubicBezTo>
                    <a:pt x="2178" y="449"/>
                    <a:pt x="2317" y="138"/>
                    <a:pt x="2455" y="0"/>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8"/>
            <p:cNvSpPr/>
            <p:nvPr/>
          </p:nvSpPr>
          <p:spPr>
            <a:xfrm>
              <a:off x="7071208" y="3715908"/>
              <a:ext cx="132190" cy="140631"/>
            </a:xfrm>
            <a:custGeom>
              <a:avLst/>
              <a:gdLst/>
              <a:ahLst/>
              <a:cxnLst/>
              <a:rect l="l" t="t" r="r" b="b"/>
              <a:pathLst>
                <a:path w="6499" h="6914" extrusionOk="0">
                  <a:moveTo>
                    <a:pt x="4632" y="1"/>
                  </a:moveTo>
                  <a:cubicBezTo>
                    <a:pt x="4459" y="174"/>
                    <a:pt x="4321" y="312"/>
                    <a:pt x="4183" y="588"/>
                  </a:cubicBezTo>
                  <a:cubicBezTo>
                    <a:pt x="3906" y="1038"/>
                    <a:pt x="3595" y="1452"/>
                    <a:pt x="3319" y="1902"/>
                  </a:cubicBezTo>
                  <a:cubicBezTo>
                    <a:pt x="2904" y="2455"/>
                    <a:pt x="2454" y="3042"/>
                    <a:pt x="2178" y="3457"/>
                  </a:cubicBezTo>
                  <a:cubicBezTo>
                    <a:pt x="1452" y="4494"/>
                    <a:pt x="726" y="5358"/>
                    <a:pt x="0" y="6361"/>
                  </a:cubicBezTo>
                  <a:cubicBezTo>
                    <a:pt x="92" y="6361"/>
                    <a:pt x="261" y="6299"/>
                    <a:pt x="405" y="6299"/>
                  </a:cubicBezTo>
                  <a:cubicBezTo>
                    <a:pt x="476" y="6299"/>
                    <a:pt x="542" y="6315"/>
                    <a:pt x="588" y="6361"/>
                  </a:cubicBezTo>
                  <a:cubicBezTo>
                    <a:pt x="1175" y="6361"/>
                    <a:pt x="1590" y="6499"/>
                    <a:pt x="1867" y="6914"/>
                  </a:cubicBezTo>
                  <a:cubicBezTo>
                    <a:pt x="2454" y="5911"/>
                    <a:pt x="3180" y="4909"/>
                    <a:pt x="3906" y="3907"/>
                  </a:cubicBezTo>
                  <a:cubicBezTo>
                    <a:pt x="4459" y="3181"/>
                    <a:pt x="4909" y="2593"/>
                    <a:pt x="5496" y="1902"/>
                  </a:cubicBezTo>
                  <a:cubicBezTo>
                    <a:pt x="5773" y="1314"/>
                    <a:pt x="6187" y="865"/>
                    <a:pt x="6499" y="312"/>
                  </a:cubicBezTo>
                  <a:cubicBezTo>
                    <a:pt x="5911" y="312"/>
                    <a:pt x="5323" y="174"/>
                    <a:pt x="4632" y="1"/>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8"/>
            <p:cNvSpPr/>
            <p:nvPr/>
          </p:nvSpPr>
          <p:spPr>
            <a:xfrm>
              <a:off x="7065574" y="3844028"/>
              <a:ext cx="43609" cy="27276"/>
            </a:xfrm>
            <a:custGeom>
              <a:avLst/>
              <a:gdLst/>
              <a:ahLst/>
              <a:cxnLst/>
              <a:rect l="l" t="t" r="r" b="b"/>
              <a:pathLst>
                <a:path w="2144" h="1341" extrusionOk="0">
                  <a:moveTo>
                    <a:pt x="682" y="0"/>
                  </a:moveTo>
                  <a:cubicBezTo>
                    <a:pt x="538" y="0"/>
                    <a:pt x="369" y="62"/>
                    <a:pt x="277" y="62"/>
                  </a:cubicBezTo>
                  <a:cubicBezTo>
                    <a:pt x="139" y="200"/>
                    <a:pt x="139" y="338"/>
                    <a:pt x="1" y="476"/>
                  </a:cubicBezTo>
                  <a:lnTo>
                    <a:pt x="139" y="476"/>
                  </a:lnTo>
                  <a:cubicBezTo>
                    <a:pt x="588" y="926"/>
                    <a:pt x="1141" y="1202"/>
                    <a:pt x="1591" y="1341"/>
                  </a:cubicBezTo>
                  <a:lnTo>
                    <a:pt x="1729" y="1341"/>
                  </a:lnTo>
                  <a:cubicBezTo>
                    <a:pt x="1867" y="1064"/>
                    <a:pt x="2006" y="926"/>
                    <a:pt x="2144" y="615"/>
                  </a:cubicBezTo>
                  <a:cubicBezTo>
                    <a:pt x="1867" y="200"/>
                    <a:pt x="1452" y="62"/>
                    <a:pt x="865" y="62"/>
                  </a:cubicBezTo>
                  <a:cubicBezTo>
                    <a:pt x="819" y="16"/>
                    <a:pt x="753" y="0"/>
                    <a:pt x="682" y="0"/>
                  </a:cubicBez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8"/>
            <p:cNvSpPr/>
            <p:nvPr/>
          </p:nvSpPr>
          <p:spPr>
            <a:xfrm>
              <a:off x="7341176" y="3935963"/>
              <a:ext cx="20" cy="2827"/>
            </a:xfrm>
            <a:custGeom>
              <a:avLst/>
              <a:gdLst/>
              <a:ahLst/>
              <a:cxnLst/>
              <a:rect l="l" t="t" r="r" b="b"/>
              <a:pathLst>
                <a:path w="1" h="139" extrusionOk="0">
                  <a:moveTo>
                    <a:pt x="0" y="139"/>
                  </a:moveTo>
                  <a:lnTo>
                    <a:pt x="0" y="1"/>
                  </a:lnTo>
                  <a:lnTo>
                    <a:pt x="0" y="1"/>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8"/>
            <p:cNvSpPr/>
            <p:nvPr/>
          </p:nvSpPr>
          <p:spPr>
            <a:xfrm>
              <a:off x="7341176" y="3935963"/>
              <a:ext cx="20" cy="20"/>
            </a:xfrm>
            <a:custGeom>
              <a:avLst/>
              <a:gdLst/>
              <a:ahLst/>
              <a:cxnLst/>
              <a:rect l="l" t="t" r="r" b="b"/>
              <a:pathLst>
                <a:path w="1" h="1" extrusionOk="0">
                  <a:moveTo>
                    <a:pt x="0" y="1"/>
                  </a:moveTo>
                  <a:lnTo>
                    <a:pt x="0" y="1"/>
                  </a:lnTo>
                  <a:lnTo>
                    <a:pt x="0" y="1"/>
                  </a:lnTo>
                  <a:close/>
                </a:path>
              </a:pathLst>
            </a:custGeom>
            <a:solidFill>
              <a:srgbClr val="F2E6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8"/>
            <p:cNvSpPr/>
            <p:nvPr/>
          </p:nvSpPr>
          <p:spPr>
            <a:xfrm>
              <a:off x="7159075" y="3909257"/>
              <a:ext cx="41514" cy="44301"/>
            </a:xfrm>
            <a:custGeom>
              <a:avLst/>
              <a:gdLst/>
              <a:ahLst/>
              <a:cxnLst/>
              <a:rect l="l" t="t" r="r" b="b"/>
              <a:pathLst>
                <a:path w="2041" h="2178" extrusionOk="0">
                  <a:moveTo>
                    <a:pt x="1" y="0"/>
                  </a:moveTo>
                  <a:cubicBezTo>
                    <a:pt x="312" y="726"/>
                    <a:pt x="727" y="1314"/>
                    <a:pt x="1176" y="2039"/>
                  </a:cubicBezTo>
                  <a:cubicBezTo>
                    <a:pt x="1453" y="2039"/>
                    <a:pt x="1729" y="2178"/>
                    <a:pt x="2040" y="2178"/>
                  </a:cubicBezTo>
                  <a:cubicBezTo>
                    <a:pt x="1729" y="1590"/>
                    <a:pt x="1453" y="1037"/>
                    <a:pt x="1176" y="311"/>
                  </a:cubicBezTo>
                  <a:cubicBezTo>
                    <a:pt x="727" y="173"/>
                    <a:pt x="450" y="173"/>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8"/>
            <p:cNvSpPr/>
            <p:nvPr/>
          </p:nvSpPr>
          <p:spPr>
            <a:xfrm>
              <a:off x="7182994" y="3950729"/>
              <a:ext cx="43609" cy="46416"/>
            </a:xfrm>
            <a:custGeom>
              <a:avLst/>
              <a:gdLst/>
              <a:ahLst/>
              <a:cxnLst/>
              <a:rect l="l" t="t" r="r" b="b"/>
              <a:pathLst>
                <a:path w="2144" h="2282" extrusionOk="0">
                  <a:moveTo>
                    <a:pt x="0" y="0"/>
                  </a:moveTo>
                  <a:cubicBezTo>
                    <a:pt x="415" y="726"/>
                    <a:pt x="864" y="1279"/>
                    <a:pt x="1417" y="2005"/>
                  </a:cubicBezTo>
                  <a:lnTo>
                    <a:pt x="1417" y="2143"/>
                  </a:lnTo>
                  <a:cubicBezTo>
                    <a:pt x="1728" y="2143"/>
                    <a:pt x="2005" y="2282"/>
                    <a:pt x="2143" y="2282"/>
                  </a:cubicBezTo>
                  <a:cubicBezTo>
                    <a:pt x="1867" y="1729"/>
                    <a:pt x="1417" y="1141"/>
                    <a:pt x="1003" y="415"/>
                  </a:cubicBezTo>
                  <a:cubicBezTo>
                    <a:pt x="1003" y="415"/>
                    <a:pt x="864" y="277"/>
                    <a:pt x="864" y="139"/>
                  </a:cubicBezTo>
                  <a:cubicBezTo>
                    <a:pt x="553" y="139"/>
                    <a:pt x="277"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8"/>
            <p:cNvSpPr/>
            <p:nvPr/>
          </p:nvSpPr>
          <p:spPr>
            <a:xfrm>
              <a:off x="7147827" y="3973937"/>
              <a:ext cx="20" cy="20"/>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8"/>
            <p:cNvSpPr/>
            <p:nvPr/>
          </p:nvSpPr>
          <p:spPr>
            <a:xfrm>
              <a:off x="7147827" y="3973937"/>
              <a:ext cx="20" cy="2827"/>
            </a:xfrm>
            <a:custGeom>
              <a:avLst/>
              <a:gdLst/>
              <a:ahLst/>
              <a:cxnLst/>
              <a:rect l="l" t="t" r="r" b="b"/>
              <a:pathLst>
                <a:path w="1" h="139" extrusionOk="0">
                  <a:moveTo>
                    <a:pt x="1" y="138"/>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8"/>
            <p:cNvSpPr/>
            <p:nvPr/>
          </p:nvSpPr>
          <p:spPr>
            <a:xfrm>
              <a:off x="7258922" y="3935963"/>
              <a:ext cx="47107" cy="49935"/>
            </a:xfrm>
            <a:custGeom>
              <a:avLst/>
              <a:gdLst/>
              <a:ahLst/>
              <a:cxnLst/>
              <a:rect l="l" t="t" r="r" b="b"/>
              <a:pathLst>
                <a:path w="2316" h="2455" extrusionOk="0">
                  <a:moveTo>
                    <a:pt x="0" y="1"/>
                  </a:moveTo>
                  <a:cubicBezTo>
                    <a:pt x="415" y="588"/>
                    <a:pt x="864" y="1279"/>
                    <a:pt x="1141" y="2005"/>
                  </a:cubicBezTo>
                  <a:cubicBezTo>
                    <a:pt x="1590" y="2144"/>
                    <a:pt x="2005" y="2316"/>
                    <a:pt x="2316" y="2455"/>
                  </a:cubicBezTo>
                  <a:cubicBezTo>
                    <a:pt x="1867" y="1729"/>
                    <a:pt x="1452" y="865"/>
                    <a:pt x="1003" y="139"/>
                  </a:cubicBezTo>
                  <a:cubicBezTo>
                    <a:pt x="726" y="139"/>
                    <a:pt x="415"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8"/>
            <p:cNvSpPr/>
            <p:nvPr/>
          </p:nvSpPr>
          <p:spPr>
            <a:xfrm>
              <a:off x="7282110" y="3976744"/>
              <a:ext cx="37995" cy="41494"/>
            </a:xfrm>
            <a:custGeom>
              <a:avLst/>
              <a:gdLst/>
              <a:ahLst/>
              <a:cxnLst/>
              <a:rect l="l" t="t" r="r" b="b"/>
              <a:pathLst>
                <a:path w="1868" h="2040" extrusionOk="0">
                  <a:moveTo>
                    <a:pt x="1" y="0"/>
                  </a:moveTo>
                  <a:lnTo>
                    <a:pt x="1" y="0"/>
                  </a:lnTo>
                  <a:cubicBezTo>
                    <a:pt x="450" y="588"/>
                    <a:pt x="727" y="1314"/>
                    <a:pt x="1176" y="1867"/>
                  </a:cubicBezTo>
                  <a:cubicBezTo>
                    <a:pt x="1453" y="2040"/>
                    <a:pt x="1591" y="2040"/>
                    <a:pt x="1867" y="2040"/>
                  </a:cubicBezTo>
                  <a:lnTo>
                    <a:pt x="1867" y="1729"/>
                  </a:lnTo>
                  <a:cubicBezTo>
                    <a:pt x="1729" y="1314"/>
                    <a:pt x="1453" y="864"/>
                    <a:pt x="1176" y="450"/>
                  </a:cubicBezTo>
                  <a:cubicBezTo>
                    <a:pt x="865" y="311"/>
                    <a:pt x="450" y="1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8"/>
            <p:cNvSpPr/>
            <p:nvPr/>
          </p:nvSpPr>
          <p:spPr>
            <a:xfrm>
              <a:off x="7197049" y="3921196"/>
              <a:ext cx="35168" cy="37995"/>
            </a:xfrm>
            <a:custGeom>
              <a:avLst/>
              <a:gdLst/>
              <a:ahLst/>
              <a:cxnLst/>
              <a:rect l="l" t="t" r="r" b="b"/>
              <a:pathLst>
                <a:path w="1729" h="1868" extrusionOk="0">
                  <a:moveTo>
                    <a:pt x="0" y="1"/>
                  </a:moveTo>
                  <a:cubicBezTo>
                    <a:pt x="312" y="588"/>
                    <a:pt x="588" y="1141"/>
                    <a:pt x="865" y="1729"/>
                  </a:cubicBezTo>
                  <a:cubicBezTo>
                    <a:pt x="1176" y="1867"/>
                    <a:pt x="1452" y="1867"/>
                    <a:pt x="1729" y="1867"/>
                  </a:cubicBezTo>
                  <a:cubicBezTo>
                    <a:pt x="1452" y="1314"/>
                    <a:pt x="1176" y="727"/>
                    <a:pt x="865" y="139"/>
                  </a:cubicBezTo>
                  <a:cubicBezTo>
                    <a:pt x="588" y="139"/>
                    <a:pt x="312"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8"/>
            <p:cNvSpPr/>
            <p:nvPr/>
          </p:nvSpPr>
          <p:spPr>
            <a:xfrm>
              <a:off x="7214623" y="3956343"/>
              <a:ext cx="44321" cy="49955"/>
            </a:xfrm>
            <a:custGeom>
              <a:avLst/>
              <a:gdLst/>
              <a:ahLst/>
              <a:cxnLst/>
              <a:rect l="l" t="t" r="r" b="b"/>
              <a:pathLst>
                <a:path w="2179" h="2456" extrusionOk="0">
                  <a:moveTo>
                    <a:pt x="1" y="1"/>
                  </a:moveTo>
                  <a:lnTo>
                    <a:pt x="1" y="1"/>
                  </a:lnTo>
                  <a:cubicBezTo>
                    <a:pt x="173" y="139"/>
                    <a:pt x="173" y="139"/>
                    <a:pt x="173" y="277"/>
                  </a:cubicBezTo>
                  <a:cubicBezTo>
                    <a:pt x="588" y="865"/>
                    <a:pt x="1038" y="1591"/>
                    <a:pt x="1452" y="2317"/>
                  </a:cubicBezTo>
                  <a:cubicBezTo>
                    <a:pt x="1729" y="2317"/>
                    <a:pt x="1902" y="2317"/>
                    <a:pt x="2178" y="2455"/>
                  </a:cubicBezTo>
                  <a:cubicBezTo>
                    <a:pt x="1729" y="1867"/>
                    <a:pt x="1452" y="1142"/>
                    <a:pt x="1176" y="589"/>
                  </a:cubicBezTo>
                  <a:cubicBezTo>
                    <a:pt x="1038" y="450"/>
                    <a:pt x="1038" y="277"/>
                    <a:pt x="865" y="139"/>
                  </a:cubicBezTo>
                  <a:cubicBezTo>
                    <a:pt x="588" y="139"/>
                    <a:pt x="312" y="1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8"/>
            <p:cNvSpPr/>
            <p:nvPr/>
          </p:nvSpPr>
          <p:spPr>
            <a:xfrm>
              <a:off x="7229389" y="3926830"/>
              <a:ext cx="37975" cy="44301"/>
            </a:xfrm>
            <a:custGeom>
              <a:avLst/>
              <a:gdLst/>
              <a:ahLst/>
              <a:cxnLst/>
              <a:rect l="l" t="t" r="r" b="b"/>
              <a:pathLst>
                <a:path w="1867" h="2178" extrusionOk="0">
                  <a:moveTo>
                    <a:pt x="0" y="0"/>
                  </a:moveTo>
                  <a:lnTo>
                    <a:pt x="0" y="0"/>
                  </a:lnTo>
                  <a:cubicBezTo>
                    <a:pt x="312" y="588"/>
                    <a:pt x="588" y="1314"/>
                    <a:pt x="1003" y="1901"/>
                  </a:cubicBezTo>
                  <a:cubicBezTo>
                    <a:pt x="1314" y="2040"/>
                    <a:pt x="1590" y="2040"/>
                    <a:pt x="1867" y="2178"/>
                  </a:cubicBezTo>
                  <a:cubicBezTo>
                    <a:pt x="1452" y="1590"/>
                    <a:pt x="1176" y="864"/>
                    <a:pt x="726" y="311"/>
                  </a:cubicBezTo>
                  <a:lnTo>
                    <a:pt x="726" y="173"/>
                  </a:lnTo>
                  <a:lnTo>
                    <a:pt x="450" y="173"/>
                  </a:lnTo>
                  <a:cubicBezTo>
                    <a:pt x="312" y="173"/>
                    <a:pt x="139" y="17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8"/>
            <p:cNvSpPr/>
            <p:nvPr/>
          </p:nvSpPr>
          <p:spPr>
            <a:xfrm>
              <a:off x="7249770" y="3965496"/>
              <a:ext cx="41514" cy="46416"/>
            </a:xfrm>
            <a:custGeom>
              <a:avLst/>
              <a:gdLst/>
              <a:ahLst/>
              <a:cxnLst/>
              <a:rect l="l" t="t" r="r" b="b"/>
              <a:pathLst>
                <a:path w="2041" h="2282" extrusionOk="0">
                  <a:moveTo>
                    <a:pt x="1" y="0"/>
                  </a:moveTo>
                  <a:cubicBezTo>
                    <a:pt x="312" y="692"/>
                    <a:pt x="727" y="1417"/>
                    <a:pt x="1314" y="2143"/>
                  </a:cubicBezTo>
                  <a:cubicBezTo>
                    <a:pt x="1453" y="2143"/>
                    <a:pt x="1591" y="2282"/>
                    <a:pt x="1729" y="2282"/>
                  </a:cubicBezTo>
                  <a:lnTo>
                    <a:pt x="2040" y="2282"/>
                  </a:lnTo>
                  <a:cubicBezTo>
                    <a:pt x="1591" y="1556"/>
                    <a:pt x="1176" y="1003"/>
                    <a:pt x="865" y="277"/>
                  </a:cubicBezTo>
                  <a:cubicBezTo>
                    <a:pt x="588" y="139"/>
                    <a:pt x="312" y="1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8"/>
            <p:cNvSpPr/>
            <p:nvPr/>
          </p:nvSpPr>
          <p:spPr>
            <a:xfrm>
              <a:off x="7294069" y="3941597"/>
              <a:ext cx="26035" cy="44301"/>
            </a:xfrm>
            <a:custGeom>
              <a:avLst/>
              <a:gdLst/>
              <a:ahLst/>
              <a:cxnLst/>
              <a:rect l="l" t="t" r="r" b="b"/>
              <a:pathLst>
                <a:path w="1280" h="2178" extrusionOk="0">
                  <a:moveTo>
                    <a:pt x="0" y="0"/>
                  </a:moveTo>
                  <a:cubicBezTo>
                    <a:pt x="415" y="726"/>
                    <a:pt x="865" y="1452"/>
                    <a:pt x="1279" y="2178"/>
                  </a:cubicBezTo>
                  <a:cubicBezTo>
                    <a:pt x="1279" y="1590"/>
                    <a:pt x="1141" y="864"/>
                    <a:pt x="1003" y="311"/>
                  </a:cubicBezTo>
                  <a:cubicBezTo>
                    <a:pt x="1003" y="311"/>
                    <a:pt x="1003" y="138"/>
                    <a:pt x="865" y="138"/>
                  </a:cubicBezTo>
                  <a:lnTo>
                    <a:pt x="277" y="138"/>
                  </a:lnTo>
                  <a:cubicBezTo>
                    <a:pt x="277" y="0"/>
                    <a:pt x="139"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8"/>
            <p:cNvSpPr/>
            <p:nvPr/>
          </p:nvSpPr>
          <p:spPr>
            <a:xfrm>
              <a:off x="7118314" y="3953536"/>
              <a:ext cx="14767" cy="20421"/>
            </a:xfrm>
            <a:custGeom>
              <a:avLst/>
              <a:gdLst/>
              <a:ahLst/>
              <a:cxnLst/>
              <a:rect l="l" t="t" r="r" b="b"/>
              <a:pathLst>
                <a:path w="726" h="1004" extrusionOk="0">
                  <a:moveTo>
                    <a:pt x="0" y="1"/>
                  </a:moveTo>
                  <a:cubicBezTo>
                    <a:pt x="0" y="139"/>
                    <a:pt x="0" y="415"/>
                    <a:pt x="138" y="727"/>
                  </a:cubicBezTo>
                  <a:cubicBezTo>
                    <a:pt x="277" y="865"/>
                    <a:pt x="415" y="865"/>
                    <a:pt x="726" y="1003"/>
                  </a:cubicBezTo>
                  <a:cubicBezTo>
                    <a:pt x="588" y="865"/>
                    <a:pt x="415" y="588"/>
                    <a:pt x="415" y="415"/>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8"/>
            <p:cNvSpPr/>
            <p:nvPr/>
          </p:nvSpPr>
          <p:spPr>
            <a:xfrm>
              <a:off x="7097914" y="3918389"/>
              <a:ext cx="2827" cy="11960"/>
            </a:xfrm>
            <a:custGeom>
              <a:avLst/>
              <a:gdLst/>
              <a:ahLst/>
              <a:cxnLst/>
              <a:rect l="l" t="t" r="r" b="b"/>
              <a:pathLst>
                <a:path w="139" h="588" extrusionOk="0">
                  <a:moveTo>
                    <a:pt x="1" y="0"/>
                  </a:moveTo>
                  <a:lnTo>
                    <a:pt x="1" y="415"/>
                  </a:lnTo>
                  <a:lnTo>
                    <a:pt x="139" y="588"/>
                  </a:lnTo>
                  <a:cubicBezTo>
                    <a:pt x="139" y="415"/>
                    <a:pt x="1" y="1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8"/>
            <p:cNvSpPr/>
            <p:nvPr/>
          </p:nvSpPr>
          <p:spPr>
            <a:xfrm>
              <a:off x="7130254" y="3903623"/>
              <a:ext cx="35168" cy="44321"/>
            </a:xfrm>
            <a:custGeom>
              <a:avLst/>
              <a:gdLst/>
              <a:ahLst/>
              <a:cxnLst/>
              <a:rect l="l" t="t" r="r" b="b"/>
              <a:pathLst>
                <a:path w="1729" h="2179" extrusionOk="0">
                  <a:moveTo>
                    <a:pt x="1" y="1"/>
                  </a:moveTo>
                  <a:lnTo>
                    <a:pt x="139" y="139"/>
                  </a:lnTo>
                  <a:cubicBezTo>
                    <a:pt x="416" y="865"/>
                    <a:pt x="692" y="1314"/>
                    <a:pt x="1003" y="1867"/>
                  </a:cubicBezTo>
                  <a:cubicBezTo>
                    <a:pt x="1280" y="2005"/>
                    <a:pt x="1556" y="2005"/>
                    <a:pt x="1729" y="2178"/>
                  </a:cubicBezTo>
                  <a:cubicBezTo>
                    <a:pt x="1418" y="1452"/>
                    <a:pt x="1003" y="726"/>
                    <a:pt x="692" y="139"/>
                  </a:cubicBezTo>
                  <a:cubicBezTo>
                    <a:pt x="416" y="1"/>
                    <a:pt x="277"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8"/>
            <p:cNvSpPr/>
            <p:nvPr/>
          </p:nvSpPr>
          <p:spPr>
            <a:xfrm>
              <a:off x="7150654" y="3941597"/>
              <a:ext cx="46416" cy="49935"/>
            </a:xfrm>
            <a:custGeom>
              <a:avLst/>
              <a:gdLst/>
              <a:ahLst/>
              <a:cxnLst/>
              <a:rect l="l" t="t" r="r" b="b"/>
              <a:pathLst>
                <a:path w="2282" h="2455" extrusionOk="0">
                  <a:moveTo>
                    <a:pt x="0" y="0"/>
                  </a:moveTo>
                  <a:lnTo>
                    <a:pt x="0" y="0"/>
                  </a:lnTo>
                  <a:cubicBezTo>
                    <a:pt x="415" y="726"/>
                    <a:pt x="1003" y="1452"/>
                    <a:pt x="1279" y="2178"/>
                  </a:cubicBezTo>
                  <a:lnTo>
                    <a:pt x="1417" y="2178"/>
                  </a:lnTo>
                  <a:cubicBezTo>
                    <a:pt x="1728" y="2316"/>
                    <a:pt x="2005" y="2316"/>
                    <a:pt x="2281" y="2454"/>
                  </a:cubicBezTo>
                  <a:cubicBezTo>
                    <a:pt x="1728" y="1728"/>
                    <a:pt x="1279" y="1002"/>
                    <a:pt x="726" y="311"/>
                  </a:cubicBezTo>
                  <a:cubicBezTo>
                    <a:pt x="553" y="138"/>
                    <a:pt x="277" y="13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8"/>
            <p:cNvSpPr/>
            <p:nvPr/>
          </p:nvSpPr>
          <p:spPr>
            <a:xfrm>
              <a:off x="7121121" y="3909257"/>
              <a:ext cx="11960" cy="26727"/>
            </a:xfrm>
            <a:custGeom>
              <a:avLst/>
              <a:gdLst/>
              <a:ahLst/>
              <a:cxnLst/>
              <a:rect l="l" t="t" r="r" b="b"/>
              <a:pathLst>
                <a:path w="588" h="1314" extrusionOk="0">
                  <a:moveTo>
                    <a:pt x="0" y="0"/>
                  </a:moveTo>
                  <a:cubicBezTo>
                    <a:pt x="0" y="311"/>
                    <a:pt x="0" y="449"/>
                    <a:pt x="139" y="726"/>
                  </a:cubicBezTo>
                  <a:cubicBezTo>
                    <a:pt x="139" y="864"/>
                    <a:pt x="139" y="864"/>
                    <a:pt x="277" y="1037"/>
                  </a:cubicBezTo>
                  <a:cubicBezTo>
                    <a:pt x="277" y="1037"/>
                    <a:pt x="277" y="1175"/>
                    <a:pt x="450" y="1175"/>
                  </a:cubicBezTo>
                  <a:lnTo>
                    <a:pt x="588" y="1314"/>
                  </a:lnTo>
                  <a:cubicBezTo>
                    <a:pt x="277" y="864"/>
                    <a:pt x="139" y="449"/>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8"/>
            <p:cNvSpPr/>
            <p:nvPr/>
          </p:nvSpPr>
          <p:spPr>
            <a:xfrm>
              <a:off x="7112680" y="3900816"/>
              <a:ext cx="49243" cy="82275"/>
            </a:xfrm>
            <a:custGeom>
              <a:avLst/>
              <a:gdLst/>
              <a:ahLst/>
              <a:cxnLst/>
              <a:rect l="l" t="t" r="r" b="b"/>
              <a:pathLst>
                <a:path w="2421" h="4045" extrusionOk="0">
                  <a:moveTo>
                    <a:pt x="1" y="0"/>
                  </a:moveTo>
                  <a:lnTo>
                    <a:pt x="1" y="139"/>
                  </a:lnTo>
                  <a:cubicBezTo>
                    <a:pt x="139" y="415"/>
                    <a:pt x="139" y="726"/>
                    <a:pt x="139" y="864"/>
                  </a:cubicBezTo>
                  <a:cubicBezTo>
                    <a:pt x="277" y="1141"/>
                    <a:pt x="277" y="1279"/>
                    <a:pt x="277" y="1452"/>
                  </a:cubicBezTo>
                  <a:lnTo>
                    <a:pt x="277" y="1590"/>
                  </a:lnTo>
                  <a:cubicBezTo>
                    <a:pt x="554" y="1867"/>
                    <a:pt x="865" y="2143"/>
                    <a:pt x="1003" y="2593"/>
                  </a:cubicBezTo>
                  <a:cubicBezTo>
                    <a:pt x="1280" y="2869"/>
                    <a:pt x="1418" y="3319"/>
                    <a:pt x="1729" y="3595"/>
                  </a:cubicBezTo>
                  <a:cubicBezTo>
                    <a:pt x="1729" y="3733"/>
                    <a:pt x="1729" y="3733"/>
                    <a:pt x="1867" y="3733"/>
                  </a:cubicBezTo>
                  <a:lnTo>
                    <a:pt x="1867" y="3872"/>
                  </a:lnTo>
                  <a:cubicBezTo>
                    <a:pt x="2005" y="3872"/>
                    <a:pt x="2282" y="3872"/>
                    <a:pt x="2420" y="4044"/>
                  </a:cubicBezTo>
                  <a:cubicBezTo>
                    <a:pt x="2005" y="3180"/>
                    <a:pt x="1418" y="2454"/>
                    <a:pt x="1003" y="1729"/>
                  </a:cubicBezTo>
                  <a:lnTo>
                    <a:pt x="865" y="1590"/>
                  </a:lnTo>
                  <a:cubicBezTo>
                    <a:pt x="692" y="1590"/>
                    <a:pt x="692" y="1452"/>
                    <a:pt x="692" y="1452"/>
                  </a:cubicBezTo>
                  <a:cubicBezTo>
                    <a:pt x="554" y="1279"/>
                    <a:pt x="554" y="1279"/>
                    <a:pt x="554" y="1141"/>
                  </a:cubicBezTo>
                  <a:cubicBezTo>
                    <a:pt x="415" y="864"/>
                    <a:pt x="415" y="726"/>
                    <a:pt x="415" y="415"/>
                  </a:cubicBezTo>
                  <a:cubicBezTo>
                    <a:pt x="277" y="277"/>
                    <a:pt x="277" y="139"/>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8"/>
            <p:cNvSpPr/>
            <p:nvPr/>
          </p:nvSpPr>
          <p:spPr>
            <a:xfrm>
              <a:off x="7419911" y="3792548"/>
              <a:ext cx="2827" cy="2827"/>
            </a:xfrm>
            <a:custGeom>
              <a:avLst/>
              <a:gdLst/>
              <a:ahLst/>
              <a:cxnLst/>
              <a:rect l="l" t="t" r="r" b="b"/>
              <a:pathLst>
                <a:path w="139" h="139" extrusionOk="0">
                  <a:moveTo>
                    <a:pt x="1" y="139"/>
                  </a:moveTo>
                  <a:lnTo>
                    <a:pt x="139" y="0"/>
                  </a:lnTo>
                  <a:lnTo>
                    <a:pt x="1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8"/>
            <p:cNvSpPr/>
            <p:nvPr/>
          </p:nvSpPr>
          <p:spPr>
            <a:xfrm>
              <a:off x="7118314" y="3725061"/>
              <a:ext cx="313582" cy="205292"/>
            </a:xfrm>
            <a:custGeom>
              <a:avLst/>
              <a:gdLst/>
              <a:ahLst/>
              <a:cxnLst/>
              <a:rect l="l" t="t" r="r" b="b"/>
              <a:pathLst>
                <a:path w="15417" h="10093" extrusionOk="0">
                  <a:moveTo>
                    <a:pt x="7328" y="1867"/>
                  </a:moveTo>
                  <a:cubicBezTo>
                    <a:pt x="7777" y="1867"/>
                    <a:pt x="8192" y="2005"/>
                    <a:pt x="8641" y="2143"/>
                  </a:cubicBezTo>
                  <a:cubicBezTo>
                    <a:pt x="9056" y="2316"/>
                    <a:pt x="9506" y="2454"/>
                    <a:pt x="9920" y="2731"/>
                  </a:cubicBezTo>
                  <a:cubicBezTo>
                    <a:pt x="10231" y="3180"/>
                    <a:pt x="10508" y="3457"/>
                    <a:pt x="10646" y="3871"/>
                  </a:cubicBezTo>
                  <a:cubicBezTo>
                    <a:pt x="10784" y="4321"/>
                    <a:pt x="10957" y="4597"/>
                    <a:pt x="10957" y="4735"/>
                  </a:cubicBezTo>
                  <a:cubicBezTo>
                    <a:pt x="11096" y="5185"/>
                    <a:pt x="11096" y="5461"/>
                    <a:pt x="11096" y="5772"/>
                  </a:cubicBezTo>
                  <a:cubicBezTo>
                    <a:pt x="11096" y="6049"/>
                    <a:pt x="11096" y="6325"/>
                    <a:pt x="10957" y="6637"/>
                  </a:cubicBezTo>
                  <a:cubicBezTo>
                    <a:pt x="10957" y="6913"/>
                    <a:pt x="10784" y="7190"/>
                    <a:pt x="10646" y="7501"/>
                  </a:cubicBezTo>
                  <a:cubicBezTo>
                    <a:pt x="10508" y="7777"/>
                    <a:pt x="10231" y="7915"/>
                    <a:pt x="9920" y="8054"/>
                  </a:cubicBezTo>
                  <a:cubicBezTo>
                    <a:pt x="9782" y="8365"/>
                    <a:pt x="9506" y="8365"/>
                    <a:pt x="9229" y="8503"/>
                  </a:cubicBezTo>
                  <a:cubicBezTo>
                    <a:pt x="8918" y="8503"/>
                    <a:pt x="8503" y="8641"/>
                    <a:pt x="8054" y="8641"/>
                  </a:cubicBezTo>
                  <a:cubicBezTo>
                    <a:pt x="7916" y="8641"/>
                    <a:pt x="7639" y="8641"/>
                    <a:pt x="7328" y="8503"/>
                  </a:cubicBezTo>
                  <a:cubicBezTo>
                    <a:pt x="6913" y="8503"/>
                    <a:pt x="6637" y="8365"/>
                    <a:pt x="6326" y="8365"/>
                  </a:cubicBezTo>
                  <a:cubicBezTo>
                    <a:pt x="6187" y="8192"/>
                    <a:pt x="5911" y="8054"/>
                    <a:pt x="5600" y="7915"/>
                  </a:cubicBezTo>
                  <a:cubicBezTo>
                    <a:pt x="5323" y="7777"/>
                    <a:pt x="5047" y="7501"/>
                    <a:pt x="4908" y="7328"/>
                  </a:cubicBezTo>
                  <a:cubicBezTo>
                    <a:pt x="4597" y="7051"/>
                    <a:pt x="4459" y="6775"/>
                    <a:pt x="4321" y="6464"/>
                  </a:cubicBezTo>
                  <a:cubicBezTo>
                    <a:pt x="4183" y="5911"/>
                    <a:pt x="4044" y="5323"/>
                    <a:pt x="4183" y="4597"/>
                  </a:cubicBezTo>
                  <a:cubicBezTo>
                    <a:pt x="4183" y="4321"/>
                    <a:pt x="4321" y="4044"/>
                    <a:pt x="4459" y="3733"/>
                  </a:cubicBezTo>
                  <a:cubicBezTo>
                    <a:pt x="4597" y="3595"/>
                    <a:pt x="4597" y="3457"/>
                    <a:pt x="4736" y="3318"/>
                  </a:cubicBezTo>
                  <a:cubicBezTo>
                    <a:pt x="5047" y="2869"/>
                    <a:pt x="5323" y="2454"/>
                    <a:pt x="5773" y="2316"/>
                  </a:cubicBezTo>
                  <a:cubicBezTo>
                    <a:pt x="6187" y="2005"/>
                    <a:pt x="6775" y="1867"/>
                    <a:pt x="7190" y="1867"/>
                  </a:cubicBezTo>
                  <a:close/>
                  <a:moveTo>
                    <a:pt x="5323" y="0"/>
                  </a:moveTo>
                  <a:cubicBezTo>
                    <a:pt x="4736" y="588"/>
                    <a:pt x="4321" y="1141"/>
                    <a:pt x="3871" y="1728"/>
                  </a:cubicBezTo>
                  <a:cubicBezTo>
                    <a:pt x="3457" y="2454"/>
                    <a:pt x="3007" y="3007"/>
                    <a:pt x="2593" y="3595"/>
                  </a:cubicBezTo>
                  <a:cubicBezTo>
                    <a:pt x="1728" y="4908"/>
                    <a:pt x="864" y="6049"/>
                    <a:pt x="0" y="7328"/>
                  </a:cubicBezTo>
                  <a:lnTo>
                    <a:pt x="0" y="7777"/>
                  </a:lnTo>
                  <a:cubicBezTo>
                    <a:pt x="726" y="7915"/>
                    <a:pt x="1279" y="7915"/>
                    <a:pt x="2005" y="8054"/>
                  </a:cubicBezTo>
                  <a:cubicBezTo>
                    <a:pt x="2731" y="8365"/>
                    <a:pt x="3457" y="8503"/>
                    <a:pt x="4044" y="8780"/>
                  </a:cubicBezTo>
                  <a:cubicBezTo>
                    <a:pt x="4597" y="8918"/>
                    <a:pt x="5047" y="9056"/>
                    <a:pt x="5600" y="9056"/>
                  </a:cubicBezTo>
                  <a:cubicBezTo>
                    <a:pt x="6187" y="9229"/>
                    <a:pt x="6637" y="9367"/>
                    <a:pt x="7190" y="9505"/>
                  </a:cubicBezTo>
                  <a:cubicBezTo>
                    <a:pt x="7777" y="9505"/>
                    <a:pt x="8192" y="9644"/>
                    <a:pt x="8780" y="9782"/>
                  </a:cubicBezTo>
                  <a:cubicBezTo>
                    <a:pt x="9056" y="9782"/>
                    <a:pt x="9367" y="9920"/>
                    <a:pt x="9506" y="9920"/>
                  </a:cubicBezTo>
                  <a:cubicBezTo>
                    <a:pt x="9644" y="9920"/>
                    <a:pt x="9782" y="10093"/>
                    <a:pt x="9920" y="10093"/>
                  </a:cubicBezTo>
                  <a:cubicBezTo>
                    <a:pt x="10784" y="8918"/>
                    <a:pt x="11510" y="7777"/>
                    <a:pt x="12236" y="6637"/>
                  </a:cubicBezTo>
                  <a:cubicBezTo>
                    <a:pt x="12686" y="6049"/>
                    <a:pt x="13100" y="5600"/>
                    <a:pt x="13688" y="5047"/>
                  </a:cubicBezTo>
                  <a:cubicBezTo>
                    <a:pt x="13826" y="4735"/>
                    <a:pt x="14103" y="4459"/>
                    <a:pt x="14241" y="4182"/>
                  </a:cubicBezTo>
                  <a:cubicBezTo>
                    <a:pt x="14552" y="3871"/>
                    <a:pt x="14690" y="3595"/>
                    <a:pt x="14967" y="3318"/>
                  </a:cubicBezTo>
                  <a:cubicBezTo>
                    <a:pt x="15105" y="3007"/>
                    <a:pt x="15278" y="2869"/>
                    <a:pt x="15416" y="2592"/>
                  </a:cubicBezTo>
                  <a:cubicBezTo>
                    <a:pt x="14414" y="2316"/>
                    <a:pt x="13550" y="2143"/>
                    <a:pt x="12686" y="1867"/>
                  </a:cubicBezTo>
                  <a:cubicBezTo>
                    <a:pt x="12098" y="1867"/>
                    <a:pt x="11649" y="1728"/>
                    <a:pt x="11234" y="1590"/>
                  </a:cubicBezTo>
                  <a:cubicBezTo>
                    <a:pt x="10784" y="1590"/>
                    <a:pt x="10370" y="1452"/>
                    <a:pt x="9920" y="1279"/>
                  </a:cubicBezTo>
                  <a:cubicBezTo>
                    <a:pt x="9056" y="1141"/>
                    <a:pt x="8192" y="1002"/>
                    <a:pt x="7501" y="726"/>
                  </a:cubicBezTo>
                  <a:cubicBezTo>
                    <a:pt x="6637" y="588"/>
                    <a:pt x="5911" y="277"/>
                    <a:pt x="5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8"/>
            <p:cNvSpPr/>
            <p:nvPr/>
          </p:nvSpPr>
          <p:spPr>
            <a:xfrm>
              <a:off x="7115487" y="3874090"/>
              <a:ext cx="2848" cy="9173"/>
            </a:xfrm>
            <a:custGeom>
              <a:avLst/>
              <a:gdLst/>
              <a:ahLst/>
              <a:cxnLst/>
              <a:rect l="l" t="t" r="r" b="b"/>
              <a:pathLst>
                <a:path w="140" h="451" extrusionOk="0">
                  <a:moveTo>
                    <a:pt x="139" y="1"/>
                  </a:moveTo>
                  <a:cubicBezTo>
                    <a:pt x="139" y="174"/>
                    <a:pt x="1" y="312"/>
                    <a:pt x="1" y="450"/>
                  </a:cubicBezTo>
                  <a:lnTo>
                    <a:pt x="139" y="450"/>
                  </a:lnTo>
                  <a:lnTo>
                    <a:pt x="1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8"/>
            <p:cNvSpPr/>
            <p:nvPr/>
          </p:nvSpPr>
          <p:spPr>
            <a:xfrm>
              <a:off x="7422718" y="3792548"/>
              <a:ext cx="20" cy="20"/>
            </a:xfrm>
            <a:custGeom>
              <a:avLst/>
              <a:gdLst/>
              <a:ahLst/>
              <a:cxnLst/>
              <a:rect l="l" t="t" r="r" b="b"/>
              <a:pathLst>
                <a:path w="1" h="1" extrusionOk="0">
                  <a:moveTo>
                    <a:pt x="1"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8"/>
            <p:cNvSpPr/>
            <p:nvPr/>
          </p:nvSpPr>
          <p:spPr>
            <a:xfrm>
              <a:off x="7258922" y="3719427"/>
              <a:ext cx="20" cy="20"/>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8"/>
            <p:cNvSpPr/>
            <p:nvPr/>
          </p:nvSpPr>
          <p:spPr>
            <a:xfrm>
              <a:off x="7341176" y="3935963"/>
              <a:ext cx="20" cy="20"/>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8"/>
            <p:cNvSpPr/>
            <p:nvPr/>
          </p:nvSpPr>
          <p:spPr>
            <a:xfrm>
              <a:off x="7042387" y="3698335"/>
              <a:ext cx="471054" cy="307968"/>
            </a:xfrm>
            <a:custGeom>
              <a:avLst/>
              <a:gdLst/>
              <a:ahLst/>
              <a:cxnLst/>
              <a:rect l="l" t="t" r="r" b="b"/>
              <a:pathLst>
                <a:path w="23159" h="15141" extrusionOk="0">
                  <a:moveTo>
                    <a:pt x="23152" y="6040"/>
                  </a:moveTo>
                  <a:cubicBezTo>
                    <a:pt x="23156" y="6102"/>
                    <a:pt x="23159" y="6164"/>
                    <a:pt x="23159" y="6222"/>
                  </a:cubicBezTo>
                  <a:lnTo>
                    <a:pt x="23159" y="6049"/>
                  </a:lnTo>
                  <a:cubicBezTo>
                    <a:pt x="23157" y="6046"/>
                    <a:pt x="23154" y="6043"/>
                    <a:pt x="23152" y="6040"/>
                  </a:cubicBezTo>
                  <a:close/>
                  <a:moveTo>
                    <a:pt x="12374" y="11960"/>
                  </a:moveTo>
                  <a:cubicBezTo>
                    <a:pt x="12513" y="11960"/>
                    <a:pt x="12651" y="11960"/>
                    <a:pt x="12651" y="12098"/>
                  </a:cubicBezTo>
                  <a:lnTo>
                    <a:pt x="13239" y="12098"/>
                  </a:lnTo>
                  <a:cubicBezTo>
                    <a:pt x="13377" y="12098"/>
                    <a:pt x="13377" y="12271"/>
                    <a:pt x="13377" y="12271"/>
                  </a:cubicBezTo>
                  <a:cubicBezTo>
                    <a:pt x="13515" y="12824"/>
                    <a:pt x="13653" y="13550"/>
                    <a:pt x="13653" y="14138"/>
                  </a:cubicBezTo>
                  <a:cubicBezTo>
                    <a:pt x="13239" y="13412"/>
                    <a:pt x="12789" y="12686"/>
                    <a:pt x="12374" y="11960"/>
                  </a:cubicBezTo>
                  <a:close/>
                  <a:moveTo>
                    <a:pt x="15969" y="12962"/>
                  </a:moveTo>
                  <a:cubicBezTo>
                    <a:pt x="16246" y="12962"/>
                    <a:pt x="16695" y="13135"/>
                    <a:pt x="16972" y="13135"/>
                  </a:cubicBezTo>
                  <a:lnTo>
                    <a:pt x="16972" y="14138"/>
                  </a:lnTo>
                  <a:lnTo>
                    <a:pt x="16972" y="14414"/>
                  </a:lnTo>
                  <a:cubicBezTo>
                    <a:pt x="16833" y="14138"/>
                    <a:pt x="16695" y="13999"/>
                    <a:pt x="16557" y="13688"/>
                  </a:cubicBezTo>
                  <a:cubicBezTo>
                    <a:pt x="16419" y="13412"/>
                    <a:pt x="16246" y="13135"/>
                    <a:pt x="15969" y="12962"/>
                  </a:cubicBezTo>
                  <a:close/>
                  <a:moveTo>
                    <a:pt x="5738" y="1"/>
                  </a:moveTo>
                  <a:cubicBezTo>
                    <a:pt x="5185" y="450"/>
                    <a:pt x="4874" y="1038"/>
                    <a:pt x="4459" y="1591"/>
                  </a:cubicBezTo>
                  <a:cubicBezTo>
                    <a:pt x="4321" y="1902"/>
                    <a:pt x="4148" y="2178"/>
                    <a:pt x="3871" y="2316"/>
                  </a:cubicBezTo>
                  <a:cubicBezTo>
                    <a:pt x="3733" y="2766"/>
                    <a:pt x="3457" y="3042"/>
                    <a:pt x="3284" y="3319"/>
                  </a:cubicBezTo>
                  <a:cubicBezTo>
                    <a:pt x="2281" y="4632"/>
                    <a:pt x="1141" y="6049"/>
                    <a:pt x="138" y="7363"/>
                  </a:cubicBezTo>
                  <a:lnTo>
                    <a:pt x="138" y="7501"/>
                  </a:lnTo>
                  <a:cubicBezTo>
                    <a:pt x="138" y="7639"/>
                    <a:pt x="0" y="7778"/>
                    <a:pt x="0" y="7951"/>
                  </a:cubicBezTo>
                  <a:cubicBezTo>
                    <a:pt x="0" y="8089"/>
                    <a:pt x="138" y="8227"/>
                    <a:pt x="138" y="8365"/>
                  </a:cubicBezTo>
                  <a:cubicBezTo>
                    <a:pt x="277" y="7778"/>
                    <a:pt x="864" y="7363"/>
                    <a:pt x="1417" y="7225"/>
                  </a:cubicBezTo>
                  <a:cubicBezTo>
                    <a:pt x="2143" y="6222"/>
                    <a:pt x="2869" y="5358"/>
                    <a:pt x="3595" y="4321"/>
                  </a:cubicBezTo>
                  <a:cubicBezTo>
                    <a:pt x="3871" y="3906"/>
                    <a:pt x="4321" y="3319"/>
                    <a:pt x="4736" y="2766"/>
                  </a:cubicBezTo>
                  <a:cubicBezTo>
                    <a:pt x="5012" y="2316"/>
                    <a:pt x="5323" y="1902"/>
                    <a:pt x="5600" y="1452"/>
                  </a:cubicBezTo>
                  <a:cubicBezTo>
                    <a:pt x="5738" y="1176"/>
                    <a:pt x="5876" y="1038"/>
                    <a:pt x="6049" y="865"/>
                  </a:cubicBezTo>
                  <a:cubicBezTo>
                    <a:pt x="6740" y="1038"/>
                    <a:pt x="7328" y="1176"/>
                    <a:pt x="7916" y="1176"/>
                  </a:cubicBezTo>
                  <a:cubicBezTo>
                    <a:pt x="7604" y="1729"/>
                    <a:pt x="7190" y="2178"/>
                    <a:pt x="6913" y="2766"/>
                  </a:cubicBezTo>
                  <a:cubicBezTo>
                    <a:pt x="6326" y="3457"/>
                    <a:pt x="5876" y="4045"/>
                    <a:pt x="5323" y="4771"/>
                  </a:cubicBezTo>
                  <a:cubicBezTo>
                    <a:pt x="4597" y="5773"/>
                    <a:pt x="3871" y="6775"/>
                    <a:pt x="3284" y="7778"/>
                  </a:cubicBezTo>
                  <a:cubicBezTo>
                    <a:pt x="3457" y="8089"/>
                    <a:pt x="3595" y="8365"/>
                    <a:pt x="3733" y="8642"/>
                  </a:cubicBezTo>
                  <a:cubicBezTo>
                    <a:pt x="4597" y="7363"/>
                    <a:pt x="5461" y="6222"/>
                    <a:pt x="6326" y="4909"/>
                  </a:cubicBezTo>
                  <a:cubicBezTo>
                    <a:pt x="6740" y="4321"/>
                    <a:pt x="7190" y="3768"/>
                    <a:pt x="7604" y="3042"/>
                  </a:cubicBezTo>
                  <a:cubicBezTo>
                    <a:pt x="8054" y="2455"/>
                    <a:pt x="8469" y="1902"/>
                    <a:pt x="9056" y="1314"/>
                  </a:cubicBezTo>
                  <a:cubicBezTo>
                    <a:pt x="9644" y="1591"/>
                    <a:pt x="10370" y="1902"/>
                    <a:pt x="11234" y="2040"/>
                  </a:cubicBezTo>
                  <a:cubicBezTo>
                    <a:pt x="11925" y="2316"/>
                    <a:pt x="12789" y="2455"/>
                    <a:pt x="13653" y="2593"/>
                  </a:cubicBezTo>
                  <a:cubicBezTo>
                    <a:pt x="14103" y="2766"/>
                    <a:pt x="14517" y="2904"/>
                    <a:pt x="14967" y="2904"/>
                  </a:cubicBezTo>
                  <a:cubicBezTo>
                    <a:pt x="15382" y="3042"/>
                    <a:pt x="15831" y="3181"/>
                    <a:pt x="16419" y="3181"/>
                  </a:cubicBezTo>
                  <a:cubicBezTo>
                    <a:pt x="17283" y="3457"/>
                    <a:pt x="18147" y="3630"/>
                    <a:pt x="19149" y="3906"/>
                  </a:cubicBezTo>
                  <a:cubicBezTo>
                    <a:pt x="19011" y="4183"/>
                    <a:pt x="18838" y="4321"/>
                    <a:pt x="18700" y="4632"/>
                  </a:cubicBezTo>
                  <a:cubicBezTo>
                    <a:pt x="18423" y="4909"/>
                    <a:pt x="18285" y="5185"/>
                    <a:pt x="17974" y="5496"/>
                  </a:cubicBezTo>
                  <a:cubicBezTo>
                    <a:pt x="17836" y="5773"/>
                    <a:pt x="17559" y="6049"/>
                    <a:pt x="17421" y="6361"/>
                  </a:cubicBezTo>
                  <a:cubicBezTo>
                    <a:pt x="16833" y="6914"/>
                    <a:pt x="16419" y="7363"/>
                    <a:pt x="15969" y="7951"/>
                  </a:cubicBezTo>
                  <a:cubicBezTo>
                    <a:pt x="15243" y="9091"/>
                    <a:pt x="14517" y="10232"/>
                    <a:pt x="13653" y="11407"/>
                  </a:cubicBezTo>
                  <a:cubicBezTo>
                    <a:pt x="13515" y="11407"/>
                    <a:pt x="13377" y="11234"/>
                    <a:pt x="13239" y="11234"/>
                  </a:cubicBezTo>
                  <a:cubicBezTo>
                    <a:pt x="13100" y="11234"/>
                    <a:pt x="12789" y="11096"/>
                    <a:pt x="12513" y="11096"/>
                  </a:cubicBezTo>
                  <a:cubicBezTo>
                    <a:pt x="11925" y="10958"/>
                    <a:pt x="11510" y="10819"/>
                    <a:pt x="10923" y="10819"/>
                  </a:cubicBezTo>
                  <a:cubicBezTo>
                    <a:pt x="10370" y="10681"/>
                    <a:pt x="9920" y="10543"/>
                    <a:pt x="9333" y="10370"/>
                  </a:cubicBezTo>
                  <a:cubicBezTo>
                    <a:pt x="8780" y="10370"/>
                    <a:pt x="8330" y="10232"/>
                    <a:pt x="7777" y="10094"/>
                  </a:cubicBezTo>
                  <a:cubicBezTo>
                    <a:pt x="7190" y="9817"/>
                    <a:pt x="6464" y="9679"/>
                    <a:pt x="5738" y="9368"/>
                  </a:cubicBezTo>
                  <a:cubicBezTo>
                    <a:pt x="5012" y="9229"/>
                    <a:pt x="4459" y="9229"/>
                    <a:pt x="3733" y="9091"/>
                  </a:cubicBezTo>
                  <a:lnTo>
                    <a:pt x="3733" y="9229"/>
                  </a:lnTo>
                  <a:lnTo>
                    <a:pt x="3733" y="10094"/>
                  </a:lnTo>
                  <a:cubicBezTo>
                    <a:pt x="3733" y="10232"/>
                    <a:pt x="3871" y="10232"/>
                    <a:pt x="3871" y="10370"/>
                  </a:cubicBezTo>
                  <a:cubicBezTo>
                    <a:pt x="4010" y="10819"/>
                    <a:pt x="4148" y="11234"/>
                    <a:pt x="4459" y="11684"/>
                  </a:cubicBezTo>
                  <a:cubicBezTo>
                    <a:pt x="4459" y="11684"/>
                    <a:pt x="4597" y="11684"/>
                    <a:pt x="4597" y="11822"/>
                  </a:cubicBezTo>
                  <a:cubicBezTo>
                    <a:pt x="4874" y="11822"/>
                    <a:pt x="5185" y="11960"/>
                    <a:pt x="5323" y="11960"/>
                  </a:cubicBezTo>
                  <a:cubicBezTo>
                    <a:pt x="5012" y="11407"/>
                    <a:pt x="4736" y="10958"/>
                    <a:pt x="4459" y="10232"/>
                  </a:cubicBezTo>
                  <a:lnTo>
                    <a:pt x="4321" y="10094"/>
                  </a:lnTo>
                  <a:cubicBezTo>
                    <a:pt x="4597" y="10094"/>
                    <a:pt x="4736" y="10094"/>
                    <a:pt x="5012" y="10232"/>
                  </a:cubicBezTo>
                  <a:cubicBezTo>
                    <a:pt x="5323" y="10819"/>
                    <a:pt x="5738" y="11545"/>
                    <a:pt x="6049" y="12271"/>
                  </a:cubicBezTo>
                  <a:lnTo>
                    <a:pt x="6602" y="12271"/>
                  </a:lnTo>
                  <a:cubicBezTo>
                    <a:pt x="6602" y="12409"/>
                    <a:pt x="6740" y="12409"/>
                    <a:pt x="6913" y="12409"/>
                  </a:cubicBezTo>
                  <a:cubicBezTo>
                    <a:pt x="6464" y="11684"/>
                    <a:pt x="6049" y="11096"/>
                    <a:pt x="5738" y="10370"/>
                  </a:cubicBezTo>
                  <a:lnTo>
                    <a:pt x="5876" y="10370"/>
                  </a:lnTo>
                  <a:cubicBezTo>
                    <a:pt x="6187" y="10543"/>
                    <a:pt x="6464" y="10543"/>
                    <a:pt x="6913" y="10681"/>
                  </a:cubicBezTo>
                  <a:cubicBezTo>
                    <a:pt x="7190" y="11407"/>
                    <a:pt x="7466" y="11960"/>
                    <a:pt x="7777" y="12548"/>
                  </a:cubicBezTo>
                  <a:cubicBezTo>
                    <a:pt x="8054" y="12548"/>
                    <a:pt x="8330" y="12686"/>
                    <a:pt x="8469" y="12686"/>
                  </a:cubicBezTo>
                  <a:cubicBezTo>
                    <a:pt x="8192" y="12098"/>
                    <a:pt x="7916" y="11545"/>
                    <a:pt x="7604" y="10958"/>
                  </a:cubicBezTo>
                  <a:cubicBezTo>
                    <a:pt x="7916" y="10958"/>
                    <a:pt x="8192" y="11096"/>
                    <a:pt x="8469" y="11096"/>
                  </a:cubicBezTo>
                  <a:cubicBezTo>
                    <a:pt x="8780" y="11684"/>
                    <a:pt x="9056" y="12271"/>
                    <a:pt x="9333" y="12824"/>
                  </a:cubicBezTo>
                  <a:lnTo>
                    <a:pt x="9506" y="12962"/>
                  </a:lnTo>
                  <a:cubicBezTo>
                    <a:pt x="9644" y="12962"/>
                    <a:pt x="9920" y="12962"/>
                    <a:pt x="10197" y="13135"/>
                  </a:cubicBezTo>
                  <a:cubicBezTo>
                    <a:pt x="9782" y="12548"/>
                    <a:pt x="9506" y="11822"/>
                    <a:pt x="9194" y="11234"/>
                  </a:cubicBezTo>
                  <a:lnTo>
                    <a:pt x="9194" y="11234"/>
                  </a:lnTo>
                  <a:cubicBezTo>
                    <a:pt x="9333" y="11407"/>
                    <a:pt x="9506" y="11407"/>
                    <a:pt x="9644" y="11407"/>
                  </a:cubicBezTo>
                  <a:lnTo>
                    <a:pt x="9920" y="11407"/>
                  </a:lnTo>
                  <a:lnTo>
                    <a:pt x="9920" y="11545"/>
                  </a:lnTo>
                  <a:cubicBezTo>
                    <a:pt x="10370" y="12098"/>
                    <a:pt x="10646" y="12824"/>
                    <a:pt x="11061" y="13412"/>
                  </a:cubicBezTo>
                  <a:cubicBezTo>
                    <a:pt x="11372" y="13550"/>
                    <a:pt x="11649" y="13550"/>
                    <a:pt x="11787" y="13688"/>
                  </a:cubicBezTo>
                  <a:cubicBezTo>
                    <a:pt x="11510" y="12962"/>
                    <a:pt x="11061" y="12271"/>
                    <a:pt x="10646" y="11684"/>
                  </a:cubicBezTo>
                  <a:cubicBezTo>
                    <a:pt x="11061" y="11684"/>
                    <a:pt x="11372" y="11822"/>
                    <a:pt x="11649" y="11822"/>
                  </a:cubicBezTo>
                  <a:cubicBezTo>
                    <a:pt x="12098" y="12548"/>
                    <a:pt x="12513" y="13412"/>
                    <a:pt x="12962" y="14138"/>
                  </a:cubicBezTo>
                  <a:cubicBezTo>
                    <a:pt x="13515" y="14276"/>
                    <a:pt x="14103" y="14414"/>
                    <a:pt x="14517" y="14691"/>
                  </a:cubicBezTo>
                  <a:lnTo>
                    <a:pt x="14517" y="13688"/>
                  </a:lnTo>
                  <a:cubicBezTo>
                    <a:pt x="14690" y="13827"/>
                    <a:pt x="14829" y="14138"/>
                    <a:pt x="14967" y="14414"/>
                  </a:cubicBezTo>
                  <a:cubicBezTo>
                    <a:pt x="15105" y="14552"/>
                    <a:pt x="15105" y="14691"/>
                    <a:pt x="15243" y="14864"/>
                  </a:cubicBezTo>
                  <a:cubicBezTo>
                    <a:pt x="15382" y="14864"/>
                    <a:pt x="15693" y="15002"/>
                    <a:pt x="15831" y="15002"/>
                  </a:cubicBezTo>
                  <a:lnTo>
                    <a:pt x="16107" y="15002"/>
                  </a:lnTo>
                  <a:cubicBezTo>
                    <a:pt x="15554" y="14276"/>
                    <a:pt x="15105" y="13412"/>
                    <a:pt x="14690" y="12686"/>
                  </a:cubicBezTo>
                  <a:lnTo>
                    <a:pt x="14967" y="12686"/>
                  </a:lnTo>
                  <a:cubicBezTo>
                    <a:pt x="14967" y="12824"/>
                    <a:pt x="15105" y="12824"/>
                    <a:pt x="15105" y="12824"/>
                  </a:cubicBezTo>
                  <a:cubicBezTo>
                    <a:pt x="15243" y="12962"/>
                    <a:pt x="15554" y="13274"/>
                    <a:pt x="15693" y="13550"/>
                  </a:cubicBezTo>
                  <a:cubicBezTo>
                    <a:pt x="16107" y="13999"/>
                    <a:pt x="16419" y="14552"/>
                    <a:pt x="16695" y="15140"/>
                  </a:cubicBezTo>
                  <a:lnTo>
                    <a:pt x="17283" y="15140"/>
                  </a:lnTo>
                  <a:cubicBezTo>
                    <a:pt x="17421" y="15140"/>
                    <a:pt x="17697" y="15002"/>
                    <a:pt x="17836" y="15002"/>
                  </a:cubicBezTo>
                  <a:lnTo>
                    <a:pt x="17974" y="15002"/>
                  </a:lnTo>
                  <a:cubicBezTo>
                    <a:pt x="17974" y="14864"/>
                    <a:pt x="17836" y="14691"/>
                    <a:pt x="17836" y="14691"/>
                  </a:cubicBezTo>
                  <a:cubicBezTo>
                    <a:pt x="17974" y="14138"/>
                    <a:pt x="17974" y="13550"/>
                    <a:pt x="17836" y="12962"/>
                  </a:cubicBezTo>
                  <a:lnTo>
                    <a:pt x="17974" y="12824"/>
                  </a:lnTo>
                  <a:cubicBezTo>
                    <a:pt x="18562" y="11545"/>
                    <a:pt x="19426" y="10370"/>
                    <a:pt x="20290" y="9091"/>
                  </a:cubicBezTo>
                  <a:cubicBezTo>
                    <a:pt x="20290" y="8953"/>
                    <a:pt x="20152" y="8815"/>
                    <a:pt x="20152" y="8642"/>
                  </a:cubicBezTo>
                  <a:cubicBezTo>
                    <a:pt x="20152" y="8504"/>
                    <a:pt x="20013" y="8365"/>
                    <a:pt x="19875" y="8089"/>
                  </a:cubicBezTo>
                  <a:cubicBezTo>
                    <a:pt x="19875" y="8227"/>
                    <a:pt x="19702" y="8365"/>
                    <a:pt x="19702" y="8504"/>
                  </a:cubicBezTo>
                  <a:cubicBezTo>
                    <a:pt x="18838" y="9817"/>
                    <a:pt x="17974" y="10958"/>
                    <a:pt x="17283" y="12271"/>
                  </a:cubicBezTo>
                  <a:cubicBezTo>
                    <a:pt x="16419" y="12098"/>
                    <a:pt x="15554" y="11960"/>
                    <a:pt x="14690" y="11684"/>
                  </a:cubicBezTo>
                  <a:lnTo>
                    <a:pt x="14517" y="11684"/>
                  </a:lnTo>
                  <a:cubicBezTo>
                    <a:pt x="15382" y="10543"/>
                    <a:pt x="16246" y="9091"/>
                    <a:pt x="17110" y="7951"/>
                  </a:cubicBezTo>
                  <a:cubicBezTo>
                    <a:pt x="17697" y="7225"/>
                    <a:pt x="18285" y="6637"/>
                    <a:pt x="18838" y="5911"/>
                  </a:cubicBezTo>
                  <a:cubicBezTo>
                    <a:pt x="19149" y="5496"/>
                    <a:pt x="19426" y="5047"/>
                    <a:pt x="19702" y="4494"/>
                  </a:cubicBezTo>
                  <a:lnTo>
                    <a:pt x="20290" y="4494"/>
                  </a:lnTo>
                  <a:cubicBezTo>
                    <a:pt x="20739" y="4632"/>
                    <a:pt x="21292" y="4771"/>
                    <a:pt x="21880" y="5047"/>
                  </a:cubicBezTo>
                  <a:lnTo>
                    <a:pt x="22018" y="5047"/>
                  </a:lnTo>
                  <a:cubicBezTo>
                    <a:pt x="22464" y="5184"/>
                    <a:pt x="22876" y="5628"/>
                    <a:pt x="23152" y="6040"/>
                  </a:cubicBezTo>
                  <a:lnTo>
                    <a:pt x="23152" y="6040"/>
                  </a:lnTo>
                  <a:cubicBezTo>
                    <a:pt x="23125" y="5622"/>
                    <a:pt x="23020" y="5131"/>
                    <a:pt x="23020" y="4771"/>
                  </a:cubicBezTo>
                  <a:cubicBezTo>
                    <a:pt x="23020" y="4771"/>
                    <a:pt x="23020" y="4632"/>
                    <a:pt x="22882" y="4494"/>
                  </a:cubicBezTo>
                  <a:cubicBezTo>
                    <a:pt x="22882" y="4494"/>
                    <a:pt x="22744" y="4321"/>
                    <a:pt x="22606" y="4321"/>
                  </a:cubicBezTo>
                  <a:cubicBezTo>
                    <a:pt x="22156" y="4183"/>
                    <a:pt x="21742" y="4045"/>
                    <a:pt x="21292" y="3906"/>
                  </a:cubicBezTo>
                  <a:cubicBezTo>
                    <a:pt x="21016" y="3768"/>
                    <a:pt x="20566" y="3768"/>
                    <a:pt x="20152" y="3630"/>
                  </a:cubicBezTo>
                  <a:lnTo>
                    <a:pt x="20152" y="3457"/>
                  </a:lnTo>
                  <a:cubicBezTo>
                    <a:pt x="20152" y="3319"/>
                    <a:pt x="20013" y="3181"/>
                    <a:pt x="20013" y="3181"/>
                  </a:cubicBezTo>
                  <a:lnTo>
                    <a:pt x="19702" y="3181"/>
                  </a:lnTo>
                  <a:cubicBezTo>
                    <a:pt x="18147" y="2593"/>
                    <a:pt x="16557" y="2455"/>
                    <a:pt x="14967" y="2040"/>
                  </a:cubicBezTo>
                  <a:cubicBezTo>
                    <a:pt x="14517" y="2040"/>
                    <a:pt x="14241" y="1902"/>
                    <a:pt x="13826" y="1729"/>
                  </a:cubicBezTo>
                  <a:cubicBezTo>
                    <a:pt x="13515" y="1729"/>
                    <a:pt x="13100" y="1591"/>
                    <a:pt x="12789" y="1452"/>
                  </a:cubicBezTo>
                  <a:cubicBezTo>
                    <a:pt x="12098" y="1314"/>
                    <a:pt x="11372" y="1176"/>
                    <a:pt x="10646" y="1038"/>
                  </a:cubicBezTo>
                  <a:cubicBezTo>
                    <a:pt x="10197" y="865"/>
                    <a:pt x="9644" y="726"/>
                    <a:pt x="9194" y="450"/>
                  </a:cubicBezTo>
                  <a:lnTo>
                    <a:pt x="8780" y="450"/>
                  </a:lnTo>
                  <a:cubicBezTo>
                    <a:pt x="8641" y="450"/>
                    <a:pt x="8641" y="312"/>
                    <a:pt x="8469" y="312"/>
                  </a:cubicBezTo>
                  <a:lnTo>
                    <a:pt x="7916" y="312"/>
                  </a:lnTo>
                  <a:cubicBezTo>
                    <a:pt x="7328" y="312"/>
                    <a:pt x="6740" y="173"/>
                    <a:pt x="6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8"/>
            <p:cNvSpPr/>
            <p:nvPr/>
          </p:nvSpPr>
          <p:spPr>
            <a:xfrm>
              <a:off x="7045193" y="3800989"/>
              <a:ext cx="474573" cy="240459"/>
            </a:xfrm>
            <a:custGeom>
              <a:avLst/>
              <a:gdLst/>
              <a:ahLst/>
              <a:cxnLst/>
              <a:rect l="l" t="t" r="r" b="b"/>
              <a:pathLst>
                <a:path w="23332" h="11822" extrusionOk="0">
                  <a:moveTo>
                    <a:pt x="3595" y="4908"/>
                  </a:moveTo>
                  <a:lnTo>
                    <a:pt x="3595" y="5047"/>
                  </a:lnTo>
                  <a:cubicBezTo>
                    <a:pt x="3595" y="5080"/>
                    <a:pt x="3603" y="5105"/>
                    <a:pt x="3615" y="5126"/>
                  </a:cubicBezTo>
                  <a:lnTo>
                    <a:pt x="3615" y="5126"/>
                  </a:lnTo>
                  <a:cubicBezTo>
                    <a:pt x="3595" y="5053"/>
                    <a:pt x="3595" y="4981"/>
                    <a:pt x="3595" y="4908"/>
                  </a:cubicBezTo>
                  <a:close/>
                  <a:moveTo>
                    <a:pt x="3615" y="5126"/>
                  </a:moveTo>
                  <a:cubicBezTo>
                    <a:pt x="3633" y="5192"/>
                    <a:pt x="3668" y="5257"/>
                    <a:pt x="3733" y="5323"/>
                  </a:cubicBezTo>
                  <a:cubicBezTo>
                    <a:pt x="3733" y="5218"/>
                    <a:pt x="3653" y="5193"/>
                    <a:pt x="3615" y="5126"/>
                  </a:cubicBezTo>
                  <a:close/>
                  <a:moveTo>
                    <a:pt x="1418" y="3906"/>
                  </a:moveTo>
                  <a:lnTo>
                    <a:pt x="1418" y="3906"/>
                  </a:lnTo>
                  <a:cubicBezTo>
                    <a:pt x="1729" y="4044"/>
                    <a:pt x="2005" y="4182"/>
                    <a:pt x="2454" y="4321"/>
                  </a:cubicBezTo>
                  <a:cubicBezTo>
                    <a:pt x="2282" y="4321"/>
                    <a:pt x="2282" y="4459"/>
                    <a:pt x="2282" y="4459"/>
                  </a:cubicBezTo>
                  <a:cubicBezTo>
                    <a:pt x="2282" y="4908"/>
                    <a:pt x="2454" y="5323"/>
                    <a:pt x="2593" y="5634"/>
                  </a:cubicBezTo>
                  <a:lnTo>
                    <a:pt x="2593" y="5772"/>
                  </a:lnTo>
                  <a:cubicBezTo>
                    <a:pt x="2593" y="5911"/>
                    <a:pt x="2731" y="6187"/>
                    <a:pt x="2731" y="6360"/>
                  </a:cubicBezTo>
                  <a:lnTo>
                    <a:pt x="2593" y="6187"/>
                  </a:lnTo>
                  <a:cubicBezTo>
                    <a:pt x="2143" y="5496"/>
                    <a:pt x="1729" y="4770"/>
                    <a:pt x="1418" y="3906"/>
                  </a:cubicBezTo>
                  <a:close/>
                  <a:moveTo>
                    <a:pt x="864" y="4182"/>
                  </a:moveTo>
                  <a:lnTo>
                    <a:pt x="864" y="4182"/>
                  </a:lnTo>
                  <a:cubicBezTo>
                    <a:pt x="1418" y="5185"/>
                    <a:pt x="1867" y="6049"/>
                    <a:pt x="2454" y="7051"/>
                  </a:cubicBezTo>
                  <a:cubicBezTo>
                    <a:pt x="2143" y="6913"/>
                    <a:pt x="2005" y="6913"/>
                    <a:pt x="1729" y="6775"/>
                  </a:cubicBezTo>
                  <a:cubicBezTo>
                    <a:pt x="1590" y="6637"/>
                    <a:pt x="1418" y="6637"/>
                    <a:pt x="1279" y="6498"/>
                  </a:cubicBezTo>
                  <a:cubicBezTo>
                    <a:pt x="1141" y="5772"/>
                    <a:pt x="1003" y="5047"/>
                    <a:pt x="864" y="4182"/>
                  </a:cubicBezTo>
                  <a:close/>
                  <a:moveTo>
                    <a:pt x="3595" y="7501"/>
                  </a:moveTo>
                  <a:lnTo>
                    <a:pt x="4010" y="7915"/>
                  </a:lnTo>
                  <a:cubicBezTo>
                    <a:pt x="4010" y="8088"/>
                    <a:pt x="4183" y="8365"/>
                    <a:pt x="4321" y="8503"/>
                  </a:cubicBezTo>
                  <a:cubicBezTo>
                    <a:pt x="4010" y="8365"/>
                    <a:pt x="3872" y="8365"/>
                    <a:pt x="3733" y="8227"/>
                  </a:cubicBezTo>
                  <a:cubicBezTo>
                    <a:pt x="3595" y="7915"/>
                    <a:pt x="3595" y="7639"/>
                    <a:pt x="3595" y="7501"/>
                  </a:cubicBezTo>
                  <a:close/>
                  <a:moveTo>
                    <a:pt x="21742" y="0"/>
                  </a:moveTo>
                  <a:cubicBezTo>
                    <a:pt x="21604" y="138"/>
                    <a:pt x="21465" y="449"/>
                    <a:pt x="21292" y="588"/>
                  </a:cubicBezTo>
                  <a:cubicBezTo>
                    <a:pt x="21154" y="864"/>
                    <a:pt x="21016" y="1314"/>
                    <a:pt x="20739" y="1590"/>
                  </a:cubicBezTo>
                  <a:cubicBezTo>
                    <a:pt x="20428" y="2039"/>
                    <a:pt x="20152" y="2592"/>
                    <a:pt x="19737" y="3042"/>
                  </a:cubicBezTo>
                  <a:cubicBezTo>
                    <a:pt x="19875" y="3318"/>
                    <a:pt x="20014" y="3457"/>
                    <a:pt x="20014" y="3595"/>
                  </a:cubicBezTo>
                  <a:cubicBezTo>
                    <a:pt x="20014" y="3768"/>
                    <a:pt x="20152" y="3906"/>
                    <a:pt x="20152" y="4044"/>
                  </a:cubicBezTo>
                  <a:cubicBezTo>
                    <a:pt x="20152" y="4044"/>
                    <a:pt x="20290" y="4044"/>
                    <a:pt x="20290" y="3906"/>
                  </a:cubicBezTo>
                  <a:cubicBezTo>
                    <a:pt x="20739" y="3318"/>
                    <a:pt x="21154" y="2592"/>
                    <a:pt x="21604" y="2039"/>
                  </a:cubicBezTo>
                  <a:cubicBezTo>
                    <a:pt x="21742" y="1728"/>
                    <a:pt x="21880" y="1452"/>
                    <a:pt x="22157" y="1002"/>
                  </a:cubicBezTo>
                  <a:cubicBezTo>
                    <a:pt x="22329" y="2039"/>
                    <a:pt x="22329" y="3042"/>
                    <a:pt x="22329" y="4044"/>
                  </a:cubicBezTo>
                  <a:cubicBezTo>
                    <a:pt x="22329" y="4044"/>
                    <a:pt x="22329" y="4182"/>
                    <a:pt x="22468" y="4182"/>
                  </a:cubicBezTo>
                  <a:cubicBezTo>
                    <a:pt x="22329" y="4321"/>
                    <a:pt x="22157" y="4459"/>
                    <a:pt x="22018" y="4632"/>
                  </a:cubicBezTo>
                  <a:cubicBezTo>
                    <a:pt x="21880" y="4908"/>
                    <a:pt x="21742" y="5047"/>
                    <a:pt x="21604" y="5323"/>
                  </a:cubicBezTo>
                  <a:cubicBezTo>
                    <a:pt x="21292" y="5772"/>
                    <a:pt x="21016" y="6187"/>
                    <a:pt x="20739" y="6637"/>
                  </a:cubicBezTo>
                  <a:cubicBezTo>
                    <a:pt x="20152" y="7501"/>
                    <a:pt x="19737" y="8503"/>
                    <a:pt x="19011" y="9367"/>
                  </a:cubicBezTo>
                  <a:cubicBezTo>
                    <a:pt x="18700" y="9817"/>
                    <a:pt x="18285" y="10231"/>
                    <a:pt x="17836" y="10681"/>
                  </a:cubicBezTo>
                  <a:lnTo>
                    <a:pt x="17836" y="9955"/>
                  </a:lnTo>
                  <a:lnTo>
                    <a:pt x="17698" y="9955"/>
                  </a:lnTo>
                  <a:cubicBezTo>
                    <a:pt x="17559" y="9955"/>
                    <a:pt x="17283" y="10093"/>
                    <a:pt x="17145" y="10093"/>
                  </a:cubicBezTo>
                  <a:lnTo>
                    <a:pt x="16557" y="10093"/>
                  </a:lnTo>
                  <a:cubicBezTo>
                    <a:pt x="16695" y="10093"/>
                    <a:pt x="16695" y="10231"/>
                    <a:pt x="16695" y="10231"/>
                  </a:cubicBezTo>
                  <a:cubicBezTo>
                    <a:pt x="16695" y="10370"/>
                    <a:pt x="16834" y="10370"/>
                    <a:pt x="16972" y="10370"/>
                  </a:cubicBezTo>
                  <a:lnTo>
                    <a:pt x="16972" y="10957"/>
                  </a:lnTo>
                  <a:cubicBezTo>
                    <a:pt x="16834" y="10819"/>
                    <a:pt x="16695" y="10819"/>
                    <a:pt x="16695" y="10819"/>
                  </a:cubicBezTo>
                  <a:cubicBezTo>
                    <a:pt x="16419" y="10681"/>
                    <a:pt x="16281" y="10370"/>
                    <a:pt x="16108" y="10231"/>
                  </a:cubicBezTo>
                  <a:cubicBezTo>
                    <a:pt x="15969" y="10093"/>
                    <a:pt x="15969" y="10093"/>
                    <a:pt x="15969" y="9955"/>
                  </a:cubicBezTo>
                  <a:lnTo>
                    <a:pt x="15693" y="9955"/>
                  </a:lnTo>
                  <a:cubicBezTo>
                    <a:pt x="15555" y="9955"/>
                    <a:pt x="15244" y="9817"/>
                    <a:pt x="15105" y="9817"/>
                  </a:cubicBezTo>
                  <a:cubicBezTo>
                    <a:pt x="15244" y="10093"/>
                    <a:pt x="15555" y="10370"/>
                    <a:pt x="15693" y="10681"/>
                  </a:cubicBezTo>
                  <a:cubicBezTo>
                    <a:pt x="15416" y="10508"/>
                    <a:pt x="15105" y="10508"/>
                    <a:pt x="14829" y="10370"/>
                  </a:cubicBezTo>
                  <a:lnTo>
                    <a:pt x="14552" y="10370"/>
                  </a:lnTo>
                  <a:cubicBezTo>
                    <a:pt x="14552" y="10093"/>
                    <a:pt x="14379" y="9817"/>
                    <a:pt x="14379" y="9644"/>
                  </a:cubicBezTo>
                  <a:cubicBezTo>
                    <a:pt x="13965" y="9367"/>
                    <a:pt x="13377" y="9229"/>
                    <a:pt x="12824" y="9091"/>
                  </a:cubicBezTo>
                  <a:lnTo>
                    <a:pt x="12824" y="9091"/>
                  </a:lnTo>
                  <a:cubicBezTo>
                    <a:pt x="13101" y="9505"/>
                    <a:pt x="13377" y="9955"/>
                    <a:pt x="13515" y="10370"/>
                  </a:cubicBezTo>
                  <a:lnTo>
                    <a:pt x="13515" y="10681"/>
                  </a:lnTo>
                  <a:cubicBezTo>
                    <a:pt x="13239" y="10681"/>
                    <a:pt x="13101" y="10681"/>
                    <a:pt x="12824" y="10508"/>
                  </a:cubicBezTo>
                  <a:cubicBezTo>
                    <a:pt x="12375" y="9955"/>
                    <a:pt x="12098" y="9229"/>
                    <a:pt x="11649" y="8641"/>
                  </a:cubicBezTo>
                  <a:cubicBezTo>
                    <a:pt x="11511" y="8503"/>
                    <a:pt x="11234" y="8503"/>
                    <a:pt x="10923" y="8365"/>
                  </a:cubicBezTo>
                  <a:lnTo>
                    <a:pt x="10923" y="8365"/>
                  </a:lnTo>
                  <a:cubicBezTo>
                    <a:pt x="11234" y="9091"/>
                    <a:pt x="11649" y="9644"/>
                    <a:pt x="12098" y="10370"/>
                  </a:cubicBezTo>
                  <a:lnTo>
                    <a:pt x="11787" y="10370"/>
                  </a:lnTo>
                  <a:cubicBezTo>
                    <a:pt x="11649" y="10370"/>
                    <a:pt x="11511" y="10231"/>
                    <a:pt x="11372" y="10231"/>
                  </a:cubicBezTo>
                  <a:cubicBezTo>
                    <a:pt x="10785" y="9505"/>
                    <a:pt x="10370" y="8780"/>
                    <a:pt x="10059" y="8088"/>
                  </a:cubicBezTo>
                  <a:cubicBezTo>
                    <a:pt x="9782" y="7915"/>
                    <a:pt x="9506" y="7915"/>
                    <a:pt x="9368" y="7915"/>
                  </a:cubicBezTo>
                  <a:lnTo>
                    <a:pt x="9195" y="7777"/>
                  </a:lnTo>
                  <a:lnTo>
                    <a:pt x="9195" y="7777"/>
                  </a:lnTo>
                  <a:cubicBezTo>
                    <a:pt x="9368" y="7916"/>
                    <a:pt x="9368" y="8088"/>
                    <a:pt x="9506" y="8227"/>
                  </a:cubicBezTo>
                  <a:cubicBezTo>
                    <a:pt x="9782" y="8780"/>
                    <a:pt x="10059" y="9505"/>
                    <a:pt x="10508" y="10093"/>
                  </a:cubicBezTo>
                  <a:cubicBezTo>
                    <a:pt x="10232" y="9955"/>
                    <a:pt x="10059" y="9955"/>
                    <a:pt x="9782" y="9955"/>
                  </a:cubicBezTo>
                  <a:cubicBezTo>
                    <a:pt x="9368" y="9229"/>
                    <a:pt x="8918" y="8503"/>
                    <a:pt x="8503" y="7915"/>
                  </a:cubicBezTo>
                  <a:cubicBezTo>
                    <a:pt x="8503" y="7777"/>
                    <a:pt x="8503" y="7777"/>
                    <a:pt x="8331" y="7639"/>
                  </a:cubicBezTo>
                  <a:cubicBezTo>
                    <a:pt x="8192" y="7639"/>
                    <a:pt x="7916" y="7501"/>
                    <a:pt x="7639" y="7501"/>
                  </a:cubicBezTo>
                  <a:cubicBezTo>
                    <a:pt x="7639" y="7639"/>
                    <a:pt x="7778" y="7777"/>
                    <a:pt x="7778" y="7777"/>
                  </a:cubicBezTo>
                  <a:cubicBezTo>
                    <a:pt x="8192" y="8503"/>
                    <a:pt x="8642" y="9091"/>
                    <a:pt x="8918" y="9644"/>
                  </a:cubicBezTo>
                  <a:cubicBezTo>
                    <a:pt x="8780" y="9644"/>
                    <a:pt x="8503" y="9505"/>
                    <a:pt x="8192" y="9505"/>
                  </a:cubicBezTo>
                  <a:lnTo>
                    <a:pt x="8192" y="9367"/>
                  </a:lnTo>
                  <a:cubicBezTo>
                    <a:pt x="7639" y="8641"/>
                    <a:pt x="7190" y="8088"/>
                    <a:pt x="6775" y="7362"/>
                  </a:cubicBezTo>
                  <a:cubicBezTo>
                    <a:pt x="6602" y="7362"/>
                    <a:pt x="6464" y="7362"/>
                    <a:pt x="6464" y="7224"/>
                  </a:cubicBezTo>
                  <a:lnTo>
                    <a:pt x="5911" y="7224"/>
                  </a:lnTo>
                  <a:cubicBezTo>
                    <a:pt x="6464" y="7915"/>
                    <a:pt x="6913" y="8641"/>
                    <a:pt x="7466" y="9367"/>
                  </a:cubicBezTo>
                  <a:cubicBezTo>
                    <a:pt x="7190" y="9229"/>
                    <a:pt x="6913" y="9229"/>
                    <a:pt x="6602" y="9091"/>
                  </a:cubicBezTo>
                  <a:lnTo>
                    <a:pt x="6464" y="9091"/>
                  </a:lnTo>
                  <a:cubicBezTo>
                    <a:pt x="6188" y="8365"/>
                    <a:pt x="5600" y="7639"/>
                    <a:pt x="5185" y="6913"/>
                  </a:cubicBezTo>
                  <a:cubicBezTo>
                    <a:pt x="5047" y="6913"/>
                    <a:pt x="4736" y="6775"/>
                    <a:pt x="4459" y="6775"/>
                  </a:cubicBezTo>
                  <a:cubicBezTo>
                    <a:pt x="4459" y="6637"/>
                    <a:pt x="4321" y="6637"/>
                    <a:pt x="4321" y="6637"/>
                  </a:cubicBezTo>
                  <a:lnTo>
                    <a:pt x="4321" y="6637"/>
                  </a:lnTo>
                  <a:cubicBezTo>
                    <a:pt x="4736" y="7362"/>
                    <a:pt x="5323" y="8088"/>
                    <a:pt x="5738" y="8952"/>
                  </a:cubicBezTo>
                  <a:cubicBezTo>
                    <a:pt x="5600" y="8780"/>
                    <a:pt x="5323" y="8780"/>
                    <a:pt x="5185" y="8780"/>
                  </a:cubicBezTo>
                  <a:lnTo>
                    <a:pt x="5185" y="8641"/>
                  </a:lnTo>
                  <a:cubicBezTo>
                    <a:pt x="5047" y="8641"/>
                    <a:pt x="5047" y="8641"/>
                    <a:pt x="5047" y="8503"/>
                  </a:cubicBezTo>
                  <a:cubicBezTo>
                    <a:pt x="4736" y="8227"/>
                    <a:pt x="4598" y="7777"/>
                    <a:pt x="4321" y="7501"/>
                  </a:cubicBezTo>
                  <a:cubicBezTo>
                    <a:pt x="4183" y="7051"/>
                    <a:pt x="3872" y="6775"/>
                    <a:pt x="3595" y="6498"/>
                  </a:cubicBezTo>
                  <a:lnTo>
                    <a:pt x="3595" y="6360"/>
                  </a:lnTo>
                  <a:cubicBezTo>
                    <a:pt x="3595" y="6187"/>
                    <a:pt x="3595" y="6049"/>
                    <a:pt x="3457" y="5772"/>
                  </a:cubicBezTo>
                  <a:cubicBezTo>
                    <a:pt x="3457" y="5634"/>
                    <a:pt x="3457" y="5323"/>
                    <a:pt x="3319" y="5047"/>
                  </a:cubicBezTo>
                  <a:lnTo>
                    <a:pt x="3319" y="4908"/>
                  </a:lnTo>
                  <a:lnTo>
                    <a:pt x="3595" y="4908"/>
                  </a:lnTo>
                  <a:lnTo>
                    <a:pt x="3595" y="4182"/>
                  </a:lnTo>
                  <a:lnTo>
                    <a:pt x="3595" y="4044"/>
                  </a:lnTo>
                  <a:lnTo>
                    <a:pt x="3457" y="4044"/>
                  </a:lnTo>
                  <a:cubicBezTo>
                    <a:pt x="3457" y="3906"/>
                    <a:pt x="3595" y="3768"/>
                    <a:pt x="3595" y="3595"/>
                  </a:cubicBezTo>
                  <a:cubicBezTo>
                    <a:pt x="3457" y="3318"/>
                    <a:pt x="3319" y="3042"/>
                    <a:pt x="3146" y="2731"/>
                  </a:cubicBezTo>
                  <a:cubicBezTo>
                    <a:pt x="3008" y="3042"/>
                    <a:pt x="2869" y="3180"/>
                    <a:pt x="2731" y="3457"/>
                  </a:cubicBezTo>
                  <a:lnTo>
                    <a:pt x="2593" y="3457"/>
                  </a:lnTo>
                  <a:cubicBezTo>
                    <a:pt x="2143" y="3318"/>
                    <a:pt x="1590" y="3042"/>
                    <a:pt x="1141" y="2592"/>
                  </a:cubicBezTo>
                  <a:lnTo>
                    <a:pt x="1003" y="2592"/>
                  </a:lnTo>
                  <a:cubicBezTo>
                    <a:pt x="1141" y="2454"/>
                    <a:pt x="1141" y="2316"/>
                    <a:pt x="1279" y="2178"/>
                  </a:cubicBezTo>
                  <a:lnTo>
                    <a:pt x="1279" y="2178"/>
                  </a:lnTo>
                  <a:cubicBezTo>
                    <a:pt x="726" y="2316"/>
                    <a:pt x="139" y="2731"/>
                    <a:pt x="0" y="3318"/>
                  </a:cubicBezTo>
                  <a:cubicBezTo>
                    <a:pt x="0" y="4459"/>
                    <a:pt x="139" y="5634"/>
                    <a:pt x="415" y="6775"/>
                  </a:cubicBezTo>
                  <a:cubicBezTo>
                    <a:pt x="415" y="6913"/>
                    <a:pt x="553" y="6913"/>
                    <a:pt x="553" y="7051"/>
                  </a:cubicBezTo>
                  <a:lnTo>
                    <a:pt x="726" y="7224"/>
                  </a:lnTo>
                  <a:cubicBezTo>
                    <a:pt x="1418" y="7639"/>
                    <a:pt x="2005" y="7777"/>
                    <a:pt x="2731" y="8088"/>
                  </a:cubicBezTo>
                  <a:cubicBezTo>
                    <a:pt x="2731" y="8227"/>
                    <a:pt x="2869" y="8503"/>
                    <a:pt x="2869" y="8641"/>
                  </a:cubicBezTo>
                  <a:cubicBezTo>
                    <a:pt x="2869" y="8780"/>
                    <a:pt x="2869" y="8952"/>
                    <a:pt x="3008" y="8952"/>
                  </a:cubicBezTo>
                  <a:lnTo>
                    <a:pt x="3146" y="9091"/>
                  </a:lnTo>
                  <a:cubicBezTo>
                    <a:pt x="4874" y="9644"/>
                    <a:pt x="6602" y="10093"/>
                    <a:pt x="8503" y="10508"/>
                  </a:cubicBezTo>
                  <a:cubicBezTo>
                    <a:pt x="9368" y="10681"/>
                    <a:pt x="10232" y="10957"/>
                    <a:pt x="11234" y="11095"/>
                  </a:cubicBezTo>
                  <a:cubicBezTo>
                    <a:pt x="11649" y="11234"/>
                    <a:pt x="12098" y="11234"/>
                    <a:pt x="12513" y="11372"/>
                  </a:cubicBezTo>
                  <a:cubicBezTo>
                    <a:pt x="12962" y="11545"/>
                    <a:pt x="13377" y="11545"/>
                    <a:pt x="13826" y="11683"/>
                  </a:cubicBezTo>
                  <a:cubicBezTo>
                    <a:pt x="14103" y="11683"/>
                    <a:pt x="14241" y="11683"/>
                    <a:pt x="14379" y="11545"/>
                  </a:cubicBezTo>
                  <a:lnTo>
                    <a:pt x="14379" y="11372"/>
                  </a:lnTo>
                  <a:lnTo>
                    <a:pt x="14552" y="11234"/>
                  </a:lnTo>
                  <a:cubicBezTo>
                    <a:pt x="15416" y="11545"/>
                    <a:pt x="16281" y="11683"/>
                    <a:pt x="17283" y="11821"/>
                  </a:cubicBezTo>
                  <a:lnTo>
                    <a:pt x="17559" y="11821"/>
                  </a:lnTo>
                  <a:cubicBezTo>
                    <a:pt x="17559" y="11821"/>
                    <a:pt x="17698" y="11821"/>
                    <a:pt x="17836" y="11683"/>
                  </a:cubicBezTo>
                  <a:cubicBezTo>
                    <a:pt x="18424" y="11234"/>
                    <a:pt x="19011" y="10819"/>
                    <a:pt x="19426" y="10231"/>
                  </a:cubicBezTo>
                  <a:cubicBezTo>
                    <a:pt x="19875" y="9644"/>
                    <a:pt x="20290" y="8952"/>
                    <a:pt x="20739" y="8365"/>
                  </a:cubicBezTo>
                  <a:cubicBezTo>
                    <a:pt x="21154" y="7639"/>
                    <a:pt x="21604" y="7051"/>
                    <a:pt x="21880" y="6498"/>
                  </a:cubicBezTo>
                  <a:cubicBezTo>
                    <a:pt x="22157" y="6049"/>
                    <a:pt x="22329" y="5772"/>
                    <a:pt x="22468" y="5496"/>
                  </a:cubicBezTo>
                  <a:cubicBezTo>
                    <a:pt x="22606" y="5323"/>
                    <a:pt x="22744" y="5185"/>
                    <a:pt x="22744" y="5047"/>
                  </a:cubicBezTo>
                  <a:lnTo>
                    <a:pt x="23194" y="4632"/>
                  </a:lnTo>
                  <a:lnTo>
                    <a:pt x="23194" y="4321"/>
                  </a:lnTo>
                  <a:cubicBezTo>
                    <a:pt x="23194" y="4182"/>
                    <a:pt x="23332" y="4182"/>
                    <a:pt x="23332" y="4044"/>
                  </a:cubicBezTo>
                  <a:cubicBezTo>
                    <a:pt x="23194" y="3042"/>
                    <a:pt x="23194" y="2039"/>
                    <a:pt x="23021" y="1175"/>
                  </a:cubicBezTo>
                  <a:lnTo>
                    <a:pt x="23021" y="1002"/>
                  </a:lnTo>
                  <a:cubicBezTo>
                    <a:pt x="22744" y="588"/>
                    <a:pt x="22329" y="138"/>
                    <a:pt x="21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8"/>
            <p:cNvSpPr/>
            <p:nvPr/>
          </p:nvSpPr>
          <p:spPr>
            <a:xfrm>
              <a:off x="7422718" y="3792548"/>
              <a:ext cx="20" cy="20"/>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8"/>
            <p:cNvSpPr/>
            <p:nvPr/>
          </p:nvSpPr>
          <p:spPr>
            <a:xfrm>
              <a:off x="7422718" y="3792548"/>
              <a:ext cx="20" cy="20"/>
            </a:xfrm>
            <a:custGeom>
              <a:avLst/>
              <a:gdLst/>
              <a:ahLst/>
              <a:cxnLst/>
              <a:rect l="l" t="t" r="r" b="b"/>
              <a:pathLst>
                <a:path w="1" h="1" extrusionOk="0">
                  <a:moveTo>
                    <a:pt x="1"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8"/>
            <p:cNvSpPr/>
            <p:nvPr/>
          </p:nvSpPr>
          <p:spPr>
            <a:xfrm>
              <a:off x="7147827" y="3973937"/>
              <a:ext cx="20" cy="20"/>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8"/>
            <p:cNvSpPr/>
            <p:nvPr/>
          </p:nvSpPr>
          <p:spPr>
            <a:xfrm>
              <a:off x="7200568" y="3763015"/>
              <a:ext cx="143438" cy="137824"/>
            </a:xfrm>
            <a:custGeom>
              <a:avLst/>
              <a:gdLst/>
              <a:ahLst/>
              <a:cxnLst/>
              <a:rect l="l" t="t" r="r" b="b"/>
              <a:pathLst>
                <a:path w="7052" h="6776" extrusionOk="0">
                  <a:moveTo>
                    <a:pt x="3146" y="1"/>
                  </a:moveTo>
                  <a:cubicBezTo>
                    <a:pt x="2731" y="1"/>
                    <a:pt x="2143" y="139"/>
                    <a:pt x="1729" y="450"/>
                  </a:cubicBezTo>
                  <a:cubicBezTo>
                    <a:pt x="1279" y="588"/>
                    <a:pt x="1003" y="1003"/>
                    <a:pt x="692" y="1452"/>
                  </a:cubicBezTo>
                  <a:cubicBezTo>
                    <a:pt x="553" y="1591"/>
                    <a:pt x="553" y="1729"/>
                    <a:pt x="415" y="1867"/>
                  </a:cubicBezTo>
                  <a:cubicBezTo>
                    <a:pt x="277" y="2178"/>
                    <a:pt x="139" y="2455"/>
                    <a:pt x="139" y="2731"/>
                  </a:cubicBezTo>
                  <a:cubicBezTo>
                    <a:pt x="0" y="3457"/>
                    <a:pt x="139" y="4045"/>
                    <a:pt x="277" y="4598"/>
                  </a:cubicBezTo>
                  <a:cubicBezTo>
                    <a:pt x="415" y="4909"/>
                    <a:pt x="553" y="5185"/>
                    <a:pt x="864" y="5462"/>
                  </a:cubicBezTo>
                  <a:cubicBezTo>
                    <a:pt x="1003" y="5635"/>
                    <a:pt x="1279" y="5911"/>
                    <a:pt x="1556" y="6049"/>
                  </a:cubicBezTo>
                  <a:cubicBezTo>
                    <a:pt x="1867" y="6188"/>
                    <a:pt x="2143" y="6326"/>
                    <a:pt x="2282" y="6499"/>
                  </a:cubicBezTo>
                  <a:cubicBezTo>
                    <a:pt x="2593" y="6499"/>
                    <a:pt x="2869" y="6637"/>
                    <a:pt x="3284" y="6637"/>
                  </a:cubicBezTo>
                  <a:cubicBezTo>
                    <a:pt x="3595" y="6775"/>
                    <a:pt x="3872" y="6775"/>
                    <a:pt x="4010" y="6775"/>
                  </a:cubicBezTo>
                  <a:cubicBezTo>
                    <a:pt x="4459" y="6775"/>
                    <a:pt x="4874" y="6637"/>
                    <a:pt x="5185" y="6637"/>
                  </a:cubicBezTo>
                  <a:cubicBezTo>
                    <a:pt x="5462" y="6499"/>
                    <a:pt x="5738" y="6499"/>
                    <a:pt x="5876" y="6188"/>
                  </a:cubicBezTo>
                  <a:cubicBezTo>
                    <a:pt x="6187" y="6049"/>
                    <a:pt x="6464" y="5911"/>
                    <a:pt x="6602" y="5635"/>
                  </a:cubicBezTo>
                  <a:cubicBezTo>
                    <a:pt x="6740" y="5324"/>
                    <a:pt x="6913" y="5047"/>
                    <a:pt x="6913" y="4771"/>
                  </a:cubicBezTo>
                  <a:cubicBezTo>
                    <a:pt x="7052" y="4459"/>
                    <a:pt x="7052" y="4183"/>
                    <a:pt x="7052" y="3906"/>
                  </a:cubicBezTo>
                  <a:cubicBezTo>
                    <a:pt x="7052" y="3595"/>
                    <a:pt x="7052" y="3319"/>
                    <a:pt x="6913" y="2869"/>
                  </a:cubicBezTo>
                  <a:cubicBezTo>
                    <a:pt x="6913" y="2731"/>
                    <a:pt x="6740" y="2455"/>
                    <a:pt x="6602" y="2005"/>
                  </a:cubicBezTo>
                  <a:cubicBezTo>
                    <a:pt x="6464" y="1591"/>
                    <a:pt x="6187" y="1314"/>
                    <a:pt x="5876" y="865"/>
                  </a:cubicBezTo>
                  <a:cubicBezTo>
                    <a:pt x="5462" y="588"/>
                    <a:pt x="5012" y="450"/>
                    <a:pt x="4597" y="277"/>
                  </a:cubicBezTo>
                  <a:cubicBezTo>
                    <a:pt x="4148" y="139"/>
                    <a:pt x="3733" y="1"/>
                    <a:pt x="3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8" name="Google Shape;1378;p8"/>
          <p:cNvGrpSpPr/>
          <p:nvPr/>
        </p:nvGrpSpPr>
        <p:grpSpPr>
          <a:xfrm>
            <a:off x="1238457" y="3095676"/>
            <a:ext cx="1533281" cy="1331530"/>
            <a:chOff x="2599736" y="3491668"/>
            <a:chExt cx="1280081" cy="1111832"/>
          </a:xfrm>
        </p:grpSpPr>
        <p:sp>
          <p:nvSpPr>
            <p:cNvPr id="1379" name="Google Shape;1379;p8"/>
            <p:cNvSpPr/>
            <p:nvPr/>
          </p:nvSpPr>
          <p:spPr>
            <a:xfrm>
              <a:off x="2599736" y="3864141"/>
              <a:ext cx="1280081" cy="739359"/>
            </a:xfrm>
            <a:custGeom>
              <a:avLst/>
              <a:gdLst/>
              <a:ahLst/>
              <a:cxnLst/>
              <a:rect l="l" t="t" r="r" b="b"/>
              <a:pathLst>
                <a:path w="71274" h="41167" extrusionOk="0">
                  <a:moveTo>
                    <a:pt x="3872" y="1"/>
                  </a:moveTo>
                  <a:cubicBezTo>
                    <a:pt x="3319" y="1"/>
                    <a:pt x="2593" y="277"/>
                    <a:pt x="2316" y="1003"/>
                  </a:cubicBezTo>
                  <a:cubicBezTo>
                    <a:pt x="1452" y="2317"/>
                    <a:pt x="1003" y="3872"/>
                    <a:pt x="588" y="5324"/>
                  </a:cubicBezTo>
                  <a:cubicBezTo>
                    <a:pt x="139" y="7052"/>
                    <a:pt x="1" y="8780"/>
                    <a:pt x="139" y="10509"/>
                  </a:cubicBezTo>
                  <a:cubicBezTo>
                    <a:pt x="139" y="11234"/>
                    <a:pt x="277" y="11960"/>
                    <a:pt x="588" y="12686"/>
                  </a:cubicBezTo>
                  <a:cubicBezTo>
                    <a:pt x="865" y="13550"/>
                    <a:pt x="1280" y="14103"/>
                    <a:pt x="1729" y="14829"/>
                  </a:cubicBezTo>
                  <a:cubicBezTo>
                    <a:pt x="2144" y="15417"/>
                    <a:pt x="2731" y="15832"/>
                    <a:pt x="3319" y="16281"/>
                  </a:cubicBezTo>
                  <a:cubicBezTo>
                    <a:pt x="3872" y="16696"/>
                    <a:pt x="4598" y="17283"/>
                    <a:pt x="5324" y="17698"/>
                  </a:cubicBezTo>
                  <a:cubicBezTo>
                    <a:pt x="8054" y="19426"/>
                    <a:pt x="11096" y="20878"/>
                    <a:pt x="13965" y="22468"/>
                  </a:cubicBezTo>
                  <a:cubicBezTo>
                    <a:pt x="15555" y="23332"/>
                    <a:pt x="17007" y="24196"/>
                    <a:pt x="18424" y="25199"/>
                  </a:cubicBezTo>
                  <a:cubicBezTo>
                    <a:pt x="20152" y="26512"/>
                    <a:pt x="22019" y="27791"/>
                    <a:pt x="23747" y="29243"/>
                  </a:cubicBezTo>
                  <a:cubicBezTo>
                    <a:pt x="27653" y="32250"/>
                    <a:pt x="31524" y="35430"/>
                    <a:pt x="35706" y="38161"/>
                  </a:cubicBezTo>
                  <a:cubicBezTo>
                    <a:pt x="36709" y="38886"/>
                    <a:pt x="37573" y="39474"/>
                    <a:pt x="38610" y="40027"/>
                  </a:cubicBezTo>
                  <a:cubicBezTo>
                    <a:pt x="39474" y="40476"/>
                    <a:pt x="40338" y="40753"/>
                    <a:pt x="41202" y="40891"/>
                  </a:cubicBezTo>
                  <a:cubicBezTo>
                    <a:pt x="41995" y="41082"/>
                    <a:pt x="42813" y="41167"/>
                    <a:pt x="43635" y="41167"/>
                  </a:cubicBezTo>
                  <a:cubicBezTo>
                    <a:pt x="44747" y="41167"/>
                    <a:pt x="45866" y="41011"/>
                    <a:pt x="46940" y="40753"/>
                  </a:cubicBezTo>
                  <a:cubicBezTo>
                    <a:pt x="47804" y="40476"/>
                    <a:pt x="48668" y="40027"/>
                    <a:pt x="49532" y="39751"/>
                  </a:cubicBezTo>
                  <a:cubicBezTo>
                    <a:pt x="50397" y="39301"/>
                    <a:pt x="51122" y="38886"/>
                    <a:pt x="51848" y="38437"/>
                  </a:cubicBezTo>
                  <a:cubicBezTo>
                    <a:pt x="53715" y="37296"/>
                    <a:pt x="55305" y="36018"/>
                    <a:pt x="56895" y="34704"/>
                  </a:cubicBezTo>
                  <a:cubicBezTo>
                    <a:pt x="59764" y="32250"/>
                    <a:pt x="62218" y="29658"/>
                    <a:pt x="65087" y="27376"/>
                  </a:cubicBezTo>
                  <a:cubicBezTo>
                    <a:pt x="66815" y="26063"/>
                    <a:pt x="68543" y="25060"/>
                    <a:pt x="69857" y="23470"/>
                  </a:cubicBezTo>
                  <a:cubicBezTo>
                    <a:pt x="70272" y="23056"/>
                    <a:pt x="70583" y="22606"/>
                    <a:pt x="70859" y="22019"/>
                  </a:cubicBezTo>
                  <a:cubicBezTo>
                    <a:pt x="70859" y="21742"/>
                    <a:pt x="70997" y="21466"/>
                    <a:pt x="71136" y="21155"/>
                  </a:cubicBezTo>
                  <a:cubicBezTo>
                    <a:pt x="71274" y="20878"/>
                    <a:pt x="71274" y="20602"/>
                    <a:pt x="71274" y="20152"/>
                  </a:cubicBezTo>
                  <a:lnTo>
                    <a:pt x="71274" y="19599"/>
                  </a:lnTo>
                  <a:cubicBezTo>
                    <a:pt x="71274" y="19288"/>
                    <a:pt x="71136" y="18873"/>
                    <a:pt x="70997" y="18562"/>
                  </a:cubicBezTo>
                  <a:cubicBezTo>
                    <a:pt x="70721" y="17698"/>
                    <a:pt x="70272" y="17145"/>
                    <a:pt x="69719" y="16557"/>
                  </a:cubicBezTo>
                  <a:cubicBezTo>
                    <a:pt x="69371" y="16144"/>
                    <a:pt x="68890" y="15960"/>
                    <a:pt x="68421" y="15960"/>
                  </a:cubicBezTo>
                  <a:cubicBezTo>
                    <a:pt x="67910" y="15960"/>
                    <a:pt x="67415" y="16179"/>
                    <a:pt x="67126" y="16557"/>
                  </a:cubicBezTo>
                  <a:cubicBezTo>
                    <a:pt x="66262" y="17283"/>
                    <a:pt x="66400" y="18424"/>
                    <a:pt x="67126" y="19288"/>
                  </a:cubicBezTo>
                  <a:lnTo>
                    <a:pt x="67264" y="19426"/>
                  </a:lnTo>
                  <a:cubicBezTo>
                    <a:pt x="67264" y="19599"/>
                    <a:pt x="67403" y="19599"/>
                    <a:pt x="67403" y="19737"/>
                  </a:cubicBezTo>
                  <a:lnTo>
                    <a:pt x="67403" y="19876"/>
                  </a:lnTo>
                  <a:lnTo>
                    <a:pt x="67403" y="20014"/>
                  </a:lnTo>
                  <a:lnTo>
                    <a:pt x="67403" y="20290"/>
                  </a:lnTo>
                  <a:cubicBezTo>
                    <a:pt x="67264" y="20602"/>
                    <a:pt x="67126" y="20740"/>
                    <a:pt x="66953" y="20878"/>
                  </a:cubicBezTo>
                  <a:cubicBezTo>
                    <a:pt x="66539" y="21466"/>
                    <a:pt x="65951" y="22019"/>
                    <a:pt x="65398" y="22468"/>
                  </a:cubicBezTo>
                  <a:cubicBezTo>
                    <a:pt x="64361" y="23194"/>
                    <a:pt x="63359" y="23920"/>
                    <a:pt x="62494" y="24611"/>
                  </a:cubicBezTo>
                  <a:cubicBezTo>
                    <a:pt x="61354" y="25475"/>
                    <a:pt x="60351" y="26339"/>
                    <a:pt x="59349" y="27376"/>
                  </a:cubicBezTo>
                  <a:cubicBezTo>
                    <a:pt x="57171" y="29381"/>
                    <a:pt x="54855" y="31386"/>
                    <a:pt x="52436" y="33425"/>
                  </a:cubicBezTo>
                  <a:cubicBezTo>
                    <a:pt x="50846" y="34566"/>
                    <a:pt x="49118" y="35706"/>
                    <a:pt x="47389" y="36571"/>
                  </a:cubicBezTo>
                  <a:cubicBezTo>
                    <a:pt x="46387" y="36882"/>
                    <a:pt x="45523" y="37158"/>
                    <a:pt x="44486" y="37296"/>
                  </a:cubicBezTo>
                  <a:lnTo>
                    <a:pt x="43069" y="37296"/>
                  </a:lnTo>
                  <a:cubicBezTo>
                    <a:pt x="43207" y="36432"/>
                    <a:pt x="43069" y="35568"/>
                    <a:pt x="42758" y="34704"/>
                  </a:cubicBezTo>
                  <a:cubicBezTo>
                    <a:pt x="42343" y="33702"/>
                    <a:pt x="41755" y="32838"/>
                    <a:pt x="41029" y="31973"/>
                  </a:cubicBezTo>
                  <a:cubicBezTo>
                    <a:pt x="40767" y="31629"/>
                    <a:pt x="40303" y="31480"/>
                    <a:pt x="39825" y="31480"/>
                  </a:cubicBezTo>
                  <a:cubicBezTo>
                    <a:pt x="39295" y="31480"/>
                    <a:pt x="38746" y="31664"/>
                    <a:pt x="38437" y="31973"/>
                  </a:cubicBezTo>
                  <a:cubicBezTo>
                    <a:pt x="38022" y="32388"/>
                    <a:pt x="37884" y="32838"/>
                    <a:pt x="37884" y="33425"/>
                  </a:cubicBezTo>
                  <a:lnTo>
                    <a:pt x="37884" y="33702"/>
                  </a:lnTo>
                  <a:cubicBezTo>
                    <a:pt x="37746" y="33563"/>
                    <a:pt x="37573" y="33425"/>
                    <a:pt x="37435" y="33425"/>
                  </a:cubicBezTo>
                  <a:cubicBezTo>
                    <a:pt x="36017" y="32112"/>
                    <a:pt x="34566" y="30833"/>
                    <a:pt x="33425" y="29381"/>
                  </a:cubicBezTo>
                  <a:cubicBezTo>
                    <a:pt x="32976" y="28793"/>
                    <a:pt x="32561" y="28068"/>
                    <a:pt x="32250" y="27515"/>
                  </a:cubicBezTo>
                  <a:cubicBezTo>
                    <a:pt x="31973" y="26927"/>
                    <a:pt x="31835" y="26650"/>
                    <a:pt x="31386" y="26339"/>
                  </a:cubicBezTo>
                  <a:cubicBezTo>
                    <a:pt x="30971" y="26201"/>
                    <a:pt x="30660" y="26063"/>
                    <a:pt x="30383" y="26063"/>
                  </a:cubicBezTo>
                  <a:lnTo>
                    <a:pt x="29796" y="26063"/>
                  </a:lnTo>
                  <a:cubicBezTo>
                    <a:pt x="29381" y="26201"/>
                    <a:pt x="28932" y="26650"/>
                    <a:pt x="28655" y="27065"/>
                  </a:cubicBezTo>
                  <a:cubicBezTo>
                    <a:pt x="28517" y="27376"/>
                    <a:pt x="28517" y="27653"/>
                    <a:pt x="28517" y="28068"/>
                  </a:cubicBezTo>
                  <a:cubicBezTo>
                    <a:pt x="24784" y="25199"/>
                    <a:pt x="21154" y="22330"/>
                    <a:pt x="17283" y="20014"/>
                  </a:cubicBezTo>
                  <a:cubicBezTo>
                    <a:pt x="15555" y="18873"/>
                    <a:pt x="13550" y="18009"/>
                    <a:pt x="11649" y="17007"/>
                  </a:cubicBezTo>
                  <a:cubicBezTo>
                    <a:pt x="9644" y="15832"/>
                    <a:pt x="7640" y="14829"/>
                    <a:pt x="5911" y="13377"/>
                  </a:cubicBezTo>
                  <a:cubicBezTo>
                    <a:pt x="5324" y="13101"/>
                    <a:pt x="4909" y="12686"/>
                    <a:pt x="4460" y="12099"/>
                  </a:cubicBezTo>
                  <a:cubicBezTo>
                    <a:pt x="4460" y="11960"/>
                    <a:pt x="4321" y="11822"/>
                    <a:pt x="4183" y="11649"/>
                  </a:cubicBezTo>
                  <a:cubicBezTo>
                    <a:pt x="4183" y="11373"/>
                    <a:pt x="4045" y="10958"/>
                    <a:pt x="4045" y="10647"/>
                  </a:cubicBezTo>
                  <a:cubicBezTo>
                    <a:pt x="3872" y="9783"/>
                    <a:pt x="3872" y="8780"/>
                    <a:pt x="4045" y="7916"/>
                  </a:cubicBezTo>
                  <a:cubicBezTo>
                    <a:pt x="4183" y="6464"/>
                    <a:pt x="4598" y="5186"/>
                    <a:pt x="5047" y="3872"/>
                  </a:cubicBezTo>
                  <a:cubicBezTo>
                    <a:pt x="5185" y="3457"/>
                    <a:pt x="5324" y="3181"/>
                    <a:pt x="5600" y="2870"/>
                  </a:cubicBezTo>
                  <a:cubicBezTo>
                    <a:pt x="6050" y="2006"/>
                    <a:pt x="5773" y="865"/>
                    <a:pt x="4909" y="277"/>
                  </a:cubicBezTo>
                  <a:cubicBezTo>
                    <a:pt x="4598" y="139"/>
                    <a:pt x="4321" y="1"/>
                    <a:pt x="38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8"/>
            <p:cNvSpPr/>
            <p:nvPr/>
          </p:nvSpPr>
          <p:spPr>
            <a:xfrm>
              <a:off x="3018778" y="4148465"/>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8"/>
            <p:cNvSpPr/>
            <p:nvPr/>
          </p:nvSpPr>
          <p:spPr>
            <a:xfrm>
              <a:off x="2990222" y="4099417"/>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8"/>
            <p:cNvSpPr/>
            <p:nvPr/>
          </p:nvSpPr>
          <p:spPr>
            <a:xfrm>
              <a:off x="2915095" y="4141012"/>
              <a:ext cx="62106" cy="46588"/>
            </a:xfrm>
            <a:custGeom>
              <a:avLst/>
              <a:gdLst/>
              <a:ahLst/>
              <a:cxnLst/>
              <a:rect l="l" t="t" r="r" b="b"/>
              <a:pathLst>
                <a:path w="3458" h="2594" extrusionOk="0">
                  <a:moveTo>
                    <a:pt x="1" y="1"/>
                  </a:moveTo>
                  <a:cubicBezTo>
                    <a:pt x="139" y="139"/>
                    <a:pt x="139" y="277"/>
                    <a:pt x="139" y="416"/>
                  </a:cubicBezTo>
                  <a:cubicBezTo>
                    <a:pt x="727" y="1003"/>
                    <a:pt x="1314" y="1418"/>
                    <a:pt x="1867" y="1867"/>
                  </a:cubicBezTo>
                  <a:cubicBezTo>
                    <a:pt x="2455" y="2144"/>
                    <a:pt x="2904" y="2455"/>
                    <a:pt x="3457" y="2593"/>
                  </a:cubicBezTo>
                  <a:cubicBezTo>
                    <a:pt x="3457" y="2455"/>
                    <a:pt x="3457" y="2144"/>
                    <a:pt x="3319" y="2006"/>
                  </a:cubicBezTo>
                  <a:lnTo>
                    <a:pt x="3181" y="2006"/>
                  </a:lnTo>
                  <a:cubicBezTo>
                    <a:pt x="3042" y="1867"/>
                    <a:pt x="3042" y="1867"/>
                    <a:pt x="2904" y="1729"/>
                  </a:cubicBezTo>
                  <a:cubicBezTo>
                    <a:pt x="2317" y="1418"/>
                    <a:pt x="1729" y="1141"/>
                    <a:pt x="1176" y="865"/>
                  </a:cubicBezTo>
                  <a:cubicBezTo>
                    <a:pt x="865" y="554"/>
                    <a:pt x="450" y="416"/>
                    <a:pt x="139" y="139"/>
                  </a:cubicBez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8"/>
            <p:cNvSpPr/>
            <p:nvPr/>
          </p:nvSpPr>
          <p:spPr>
            <a:xfrm>
              <a:off x="3018778" y="4145987"/>
              <a:ext cx="2496" cy="2496"/>
            </a:xfrm>
            <a:custGeom>
              <a:avLst/>
              <a:gdLst/>
              <a:ahLst/>
              <a:cxnLst/>
              <a:rect l="l" t="t" r="r" b="b"/>
              <a:pathLst>
                <a:path w="139" h="139" extrusionOk="0">
                  <a:moveTo>
                    <a:pt x="138" y="0"/>
                  </a:moveTo>
                  <a:lnTo>
                    <a:pt x="0" y="139"/>
                  </a:lnTo>
                  <a:cubicBezTo>
                    <a:pt x="0" y="139"/>
                    <a:pt x="138" y="139"/>
                    <a:pt x="138"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8"/>
            <p:cNvSpPr/>
            <p:nvPr/>
          </p:nvSpPr>
          <p:spPr>
            <a:xfrm>
              <a:off x="3114380" y="4185086"/>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8"/>
            <p:cNvSpPr/>
            <p:nvPr/>
          </p:nvSpPr>
          <p:spPr>
            <a:xfrm>
              <a:off x="2992701" y="4138533"/>
              <a:ext cx="39117" cy="51545"/>
            </a:xfrm>
            <a:custGeom>
              <a:avLst/>
              <a:gdLst/>
              <a:ahLst/>
              <a:cxnLst/>
              <a:rect l="l" t="t" r="r" b="b"/>
              <a:pathLst>
                <a:path w="2178" h="2870" extrusionOk="0">
                  <a:moveTo>
                    <a:pt x="2040" y="1"/>
                  </a:moveTo>
                  <a:lnTo>
                    <a:pt x="1452" y="554"/>
                  </a:lnTo>
                  <a:cubicBezTo>
                    <a:pt x="1003" y="1003"/>
                    <a:pt x="588" y="1418"/>
                    <a:pt x="139" y="2005"/>
                  </a:cubicBezTo>
                  <a:lnTo>
                    <a:pt x="0" y="2144"/>
                  </a:lnTo>
                  <a:lnTo>
                    <a:pt x="0" y="2869"/>
                  </a:lnTo>
                  <a:cubicBezTo>
                    <a:pt x="726" y="2144"/>
                    <a:pt x="1452" y="1279"/>
                    <a:pt x="2178" y="554"/>
                  </a:cubicBezTo>
                  <a:lnTo>
                    <a:pt x="2178" y="415"/>
                  </a:lnTo>
                  <a:cubicBezTo>
                    <a:pt x="2178" y="277"/>
                    <a:pt x="2178" y="139"/>
                    <a:pt x="2040"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8"/>
            <p:cNvSpPr/>
            <p:nvPr/>
          </p:nvSpPr>
          <p:spPr>
            <a:xfrm>
              <a:off x="3262118" y="4143508"/>
              <a:ext cx="2496" cy="2496"/>
            </a:xfrm>
            <a:custGeom>
              <a:avLst/>
              <a:gdLst/>
              <a:ahLst/>
              <a:cxnLst/>
              <a:rect l="l" t="t" r="r" b="b"/>
              <a:pathLst>
                <a:path w="139" h="139" extrusionOk="0">
                  <a:moveTo>
                    <a:pt x="1" y="0"/>
                  </a:moveTo>
                  <a:lnTo>
                    <a:pt x="1" y="138"/>
                  </a:lnTo>
                  <a:lnTo>
                    <a:pt x="139"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8"/>
            <p:cNvSpPr/>
            <p:nvPr/>
          </p:nvSpPr>
          <p:spPr>
            <a:xfrm>
              <a:off x="3388754" y="4057839"/>
              <a:ext cx="2514" cy="3107"/>
            </a:xfrm>
            <a:custGeom>
              <a:avLst/>
              <a:gdLst/>
              <a:ahLst/>
              <a:cxnLst/>
              <a:rect l="l" t="t" r="r" b="b"/>
              <a:pathLst>
                <a:path w="140" h="173" extrusionOk="0">
                  <a:moveTo>
                    <a:pt x="139" y="0"/>
                  </a:moveTo>
                  <a:cubicBezTo>
                    <a:pt x="139" y="173"/>
                    <a:pt x="1" y="173"/>
                    <a:pt x="1" y="173"/>
                  </a:cubicBezTo>
                  <a:lnTo>
                    <a:pt x="139" y="173"/>
                  </a:lnTo>
                  <a:lnTo>
                    <a:pt x="139"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8"/>
            <p:cNvSpPr/>
            <p:nvPr/>
          </p:nvSpPr>
          <p:spPr>
            <a:xfrm>
              <a:off x="3391251" y="4057839"/>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8"/>
            <p:cNvSpPr/>
            <p:nvPr/>
          </p:nvSpPr>
          <p:spPr>
            <a:xfrm>
              <a:off x="3044838" y="4226070"/>
              <a:ext cx="58999" cy="44092"/>
            </a:xfrm>
            <a:custGeom>
              <a:avLst/>
              <a:gdLst/>
              <a:ahLst/>
              <a:cxnLst/>
              <a:rect l="l" t="t" r="r" b="b"/>
              <a:pathLst>
                <a:path w="3285" h="2455" extrusionOk="0">
                  <a:moveTo>
                    <a:pt x="1" y="0"/>
                  </a:moveTo>
                  <a:lnTo>
                    <a:pt x="1" y="311"/>
                  </a:lnTo>
                  <a:cubicBezTo>
                    <a:pt x="554" y="726"/>
                    <a:pt x="1141" y="1175"/>
                    <a:pt x="1729" y="1590"/>
                  </a:cubicBezTo>
                  <a:cubicBezTo>
                    <a:pt x="2282" y="1867"/>
                    <a:pt x="2731" y="2178"/>
                    <a:pt x="3285" y="2454"/>
                  </a:cubicBezTo>
                  <a:lnTo>
                    <a:pt x="3285" y="1867"/>
                  </a:lnTo>
                  <a:cubicBezTo>
                    <a:pt x="3215" y="1953"/>
                    <a:pt x="3146" y="1996"/>
                    <a:pt x="3077" y="1996"/>
                  </a:cubicBezTo>
                  <a:cubicBezTo>
                    <a:pt x="3008" y="1996"/>
                    <a:pt x="2939" y="1953"/>
                    <a:pt x="2870" y="1867"/>
                  </a:cubicBezTo>
                  <a:cubicBezTo>
                    <a:pt x="1867" y="1314"/>
                    <a:pt x="865" y="726"/>
                    <a:pt x="1"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8"/>
            <p:cNvSpPr/>
            <p:nvPr/>
          </p:nvSpPr>
          <p:spPr>
            <a:xfrm>
              <a:off x="3512912" y="4314218"/>
              <a:ext cx="18" cy="18"/>
            </a:xfrm>
            <a:custGeom>
              <a:avLst/>
              <a:gdLst/>
              <a:ahLst/>
              <a:cxnLst/>
              <a:rect l="l" t="t" r="r" b="b"/>
              <a:pathLst>
                <a:path w="1" h="1" extrusionOk="0">
                  <a:moveTo>
                    <a:pt x="1" y="0"/>
                  </a:moveTo>
                  <a:lnTo>
                    <a:pt x="1" y="0"/>
                  </a:lnTo>
                  <a:lnTo>
                    <a:pt x="1"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8"/>
            <p:cNvSpPr/>
            <p:nvPr/>
          </p:nvSpPr>
          <p:spPr>
            <a:xfrm>
              <a:off x="3370758" y="4042304"/>
              <a:ext cx="38506" cy="49695"/>
            </a:xfrm>
            <a:custGeom>
              <a:avLst/>
              <a:gdLst/>
              <a:ahLst/>
              <a:cxnLst/>
              <a:rect l="l" t="t" r="r" b="b"/>
              <a:pathLst>
                <a:path w="2144" h="2767" extrusionOk="0">
                  <a:moveTo>
                    <a:pt x="2144" y="1"/>
                  </a:moveTo>
                  <a:cubicBezTo>
                    <a:pt x="1867" y="312"/>
                    <a:pt x="1418" y="589"/>
                    <a:pt x="1141" y="865"/>
                  </a:cubicBezTo>
                  <a:lnTo>
                    <a:pt x="1141" y="1038"/>
                  </a:lnTo>
                  <a:cubicBezTo>
                    <a:pt x="692" y="1314"/>
                    <a:pt x="277" y="1729"/>
                    <a:pt x="1" y="2179"/>
                  </a:cubicBezTo>
                  <a:cubicBezTo>
                    <a:pt x="1" y="2317"/>
                    <a:pt x="1" y="2455"/>
                    <a:pt x="139" y="2766"/>
                  </a:cubicBezTo>
                  <a:cubicBezTo>
                    <a:pt x="865" y="1902"/>
                    <a:pt x="1418" y="1176"/>
                    <a:pt x="2144" y="450"/>
                  </a:cubicBezTo>
                  <a:lnTo>
                    <a:pt x="2144" y="312"/>
                  </a:lnTo>
                  <a:lnTo>
                    <a:pt x="2144"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8"/>
            <p:cNvSpPr/>
            <p:nvPr/>
          </p:nvSpPr>
          <p:spPr>
            <a:xfrm>
              <a:off x="3262118" y="4145987"/>
              <a:ext cx="18" cy="18"/>
            </a:xfrm>
            <a:custGeom>
              <a:avLst/>
              <a:gdLst/>
              <a:ahLst/>
              <a:cxnLst/>
              <a:rect l="l" t="t" r="r" b="b"/>
              <a:pathLst>
                <a:path w="1" h="1" extrusionOk="0">
                  <a:moveTo>
                    <a:pt x="1" y="0"/>
                  </a:moveTo>
                  <a:lnTo>
                    <a:pt x="1" y="0"/>
                  </a:lnTo>
                  <a:lnTo>
                    <a:pt x="1"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8"/>
            <p:cNvSpPr/>
            <p:nvPr/>
          </p:nvSpPr>
          <p:spPr>
            <a:xfrm>
              <a:off x="3349656" y="4086396"/>
              <a:ext cx="5604" cy="2496"/>
            </a:xfrm>
            <a:custGeom>
              <a:avLst/>
              <a:gdLst/>
              <a:ahLst/>
              <a:cxnLst/>
              <a:rect l="l" t="t" r="r" b="b"/>
              <a:pathLst>
                <a:path w="312" h="139" extrusionOk="0">
                  <a:moveTo>
                    <a:pt x="0" y="0"/>
                  </a:moveTo>
                  <a:cubicBezTo>
                    <a:pt x="139" y="138"/>
                    <a:pt x="311" y="138"/>
                    <a:pt x="311" y="138"/>
                  </a:cubicBezTo>
                  <a:lnTo>
                    <a:pt x="311"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8"/>
            <p:cNvSpPr/>
            <p:nvPr/>
          </p:nvSpPr>
          <p:spPr>
            <a:xfrm>
              <a:off x="3365173" y="4391823"/>
              <a:ext cx="39135" cy="44092"/>
            </a:xfrm>
            <a:custGeom>
              <a:avLst/>
              <a:gdLst/>
              <a:ahLst/>
              <a:cxnLst/>
              <a:rect l="l" t="t" r="r" b="b"/>
              <a:pathLst>
                <a:path w="2179" h="2455" extrusionOk="0">
                  <a:moveTo>
                    <a:pt x="2178" y="0"/>
                  </a:moveTo>
                  <a:cubicBezTo>
                    <a:pt x="2040" y="277"/>
                    <a:pt x="1729" y="415"/>
                    <a:pt x="1590" y="588"/>
                  </a:cubicBezTo>
                  <a:cubicBezTo>
                    <a:pt x="1176" y="1002"/>
                    <a:pt x="726" y="1452"/>
                    <a:pt x="312" y="2005"/>
                  </a:cubicBezTo>
                  <a:cubicBezTo>
                    <a:pt x="312" y="2005"/>
                    <a:pt x="139" y="2143"/>
                    <a:pt x="0" y="2143"/>
                  </a:cubicBezTo>
                  <a:lnTo>
                    <a:pt x="0" y="2454"/>
                  </a:lnTo>
                  <a:cubicBezTo>
                    <a:pt x="726" y="1728"/>
                    <a:pt x="1452" y="1002"/>
                    <a:pt x="2178" y="138"/>
                  </a:cubicBezTo>
                  <a:lnTo>
                    <a:pt x="2178"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8"/>
            <p:cNvSpPr/>
            <p:nvPr/>
          </p:nvSpPr>
          <p:spPr>
            <a:xfrm>
              <a:off x="3393729" y="4399259"/>
              <a:ext cx="18" cy="3125"/>
            </a:xfrm>
            <a:custGeom>
              <a:avLst/>
              <a:gdLst/>
              <a:ahLst/>
              <a:cxnLst/>
              <a:rect l="l" t="t" r="r" b="b"/>
              <a:pathLst>
                <a:path w="1" h="174" extrusionOk="0">
                  <a:moveTo>
                    <a:pt x="0" y="174"/>
                  </a:moveTo>
                  <a:lnTo>
                    <a:pt x="0" y="174"/>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8"/>
            <p:cNvSpPr/>
            <p:nvPr/>
          </p:nvSpPr>
          <p:spPr>
            <a:xfrm>
              <a:off x="3290064" y="4391823"/>
              <a:ext cx="59609" cy="44092"/>
            </a:xfrm>
            <a:custGeom>
              <a:avLst/>
              <a:gdLst/>
              <a:ahLst/>
              <a:cxnLst/>
              <a:rect l="l" t="t" r="r" b="b"/>
              <a:pathLst>
                <a:path w="3319" h="2455" extrusionOk="0">
                  <a:moveTo>
                    <a:pt x="0" y="0"/>
                  </a:moveTo>
                  <a:lnTo>
                    <a:pt x="0" y="277"/>
                  </a:lnTo>
                  <a:cubicBezTo>
                    <a:pt x="588" y="726"/>
                    <a:pt x="1175" y="1141"/>
                    <a:pt x="1901" y="1590"/>
                  </a:cubicBezTo>
                  <a:cubicBezTo>
                    <a:pt x="2316" y="1867"/>
                    <a:pt x="2765" y="2143"/>
                    <a:pt x="3318" y="2454"/>
                  </a:cubicBezTo>
                  <a:lnTo>
                    <a:pt x="3318" y="2143"/>
                  </a:lnTo>
                  <a:lnTo>
                    <a:pt x="3180" y="2143"/>
                  </a:lnTo>
                  <a:cubicBezTo>
                    <a:pt x="2178" y="1452"/>
                    <a:pt x="1037" y="864"/>
                    <a:pt x="0"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8"/>
            <p:cNvSpPr/>
            <p:nvPr/>
          </p:nvSpPr>
          <p:spPr>
            <a:xfrm>
              <a:off x="3393729" y="4402366"/>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8"/>
            <p:cNvSpPr/>
            <p:nvPr/>
          </p:nvSpPr>
          <p:spPr>
            <a:xfrm>
              <a:off x="3484356" y="4265169"/>
              <a:ext cx="18" cy="18"/>
            </a:xfrm>
            <a:custGeom>
              <a:avLst/>
              <a:gdLst/>
              <a:ahLst/>
              <a:cxnLst/>
              <a:rect l="l" t="t" r="r" b="b"/>
              <a:pathLst>
                <a:path w="1" h="1" extrusionOk="0">
                  <a:moveTo>
                    <a:pt x="1" y="1"/>
                  </a:moveTo>
                  <a:lnTo>
                    <a:pt x="1" y="1"/>
                  </a:ln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8"/>
            <p:cNvSpPr/>
            <p:nvPr/>
          </p:nvSpPr>
          <p:spPr>
            <a:xfrm>
              <a:off x="3409247" y="4306154"/>
              <a:ext cx="62106" cy="41595"/>
            </a:xfrm>
            <a:custGeom>
              <a:avLst/>
              <a:gdLst/>
              <a:ahLst/>
              <a:cxnLst/>
              <a:rect l="l" t="t" r="r" b="b"/>
              <a:pathLst>
                <a:path w="3458" h="2316" extrusionOk="0">
                  <a:moveTo>
                    <a:pt x="1" y="0"/>
                  </a:moveTo>
                  <a:cubicBezTo>
                    <a:pt x="46" y="33"/>
                    <a:pt x="92" y="66"/>
                    <a:pt x="139" y="99"/>
                  </a:cubicBezTo>
                  <a:lnTo>
                    <a:pt x="139" y="99"/>
                  </a:lnTo>
                  <a:lnTo>
                    <a:pt x="139" y="0"/>
                  </a:lnTo>
                  <a:close/>
                  <a:moveTo>
                    <a:pt x="139" y="99"/>
                  </a:moveTo>
                  <a:lnTo>
                    <a:pt x="139" y="173"/>
                  </a:lnTo>
                  <a:cubicBezTo>
                    <a:pt x="726" y="588"/>
                    <a:pt x="1314" y="1037"/>
                    <a:pt x="1867" y="1452"/>
                  </a:cubicBezTo>
                  <a:cubicBezTo>
                    <a:pt x="2316" y="1728"/>
                    <a:pt x="2869" y="2039"/>
                    <a:pt x="3457" y="2316"/>
                  </a:cubicBezTo>
                  <a:cubicBezTo>
                    <a:pt x="3457" y="2178"/>
                    <a:pt x="3457" y="2178"/>
                    <a:pt x="3319" y="2039"/>
                  </a:cubicBezTo>
                  <a:lnTo>
                    <a:pt x="3181" y="2039"/>
                  </a:lnTo>
                  <a:cubicBezTo>
                    <a:pt x="2224" y="1347"/>
                    <a:pt x="1110" y="780"/>
                    <a:pt x="139" y="99"/>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8"/>
            <p:cNvSpPr/>
            <p:nvPr/>
          </p:nvSpPr>
          <p:spPr>
            <a:xfrm>
              <a:off x="3365173" y="4352706"/>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8"/>
            <p:cNvSpPr/>
            <p:nvPr/>
          </p:nvSpPr>
          <p:spPr>
            <a:xfrm>
              <a:off x="3163410" y="4309243"/>
              <a:ext cx="59627" cy="43481"/>
            </a:xfrm>
            <a:custGeom>
              <a:avLst/>
              <a:gdLst/>
              <a:ahLst/>
              <a:cxnLst/>
              <a:rect l="l" t="t" r="r" b="b"/>
              <a:pathLst>
                <a:path w="3320" h="2421" extrusionOk="0">
                  <a:moveTo>
                    <a:pt x="1" y="1"/>
                  </a:moveTo>
                  <a:lnTo>
                    <a:pt x="1" y="277"/>
                  </a:lnTo>
                  <a:cubicBezTo>
                    <a:pt x="588" y="692"/>
                    <a:pt x="1176" y="1280"/>
                    <a:pt x="1867" y="1556"/>
                  </a:cubicBezTo>
                  <a:cubicBezTo>
                    <a:pt x="2317" y="2006"/>
                    <a:pt x="2731" y="2282"/>
                    <a:pt x="3319" y="2420"/>
                  </a:cubicBezTo>
                  <a:lnTo>
                    <a:pt x="3319" y="2006"/>
                  </a:lnTo>
                  <a:cubicBezTo>
                    <a:pt x="2904" y="1729"/>
                    <a:pt x="2593" y="1556"/>
                    <a:pt x="2178" y="1280"/>
                  </a:cubicBezTo>
                  <a:cubicBezTo>
                    <a:pt x="1867" y="1142"/>
                    <a:pt x="1453" y="865"/>
                    <a:pt x="1003" y="692"/>
                  </a:cubicBezTo>
                  <a:cubicBezTo>
                    <a:pt x="727" y="416"/>
                    <a:pt x="312" y="277"/>
                    <a:pt x="1"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8"/>
            <p:cNvSpPr/>
            <p:nvPr/>
          </p:nvSpPr>
          <p:spPr>
            <a:xfrm>
              <a:off x="3241015" y="4270144"/>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8"/>
            <p:cNvSpPr/>
            <p:nvPr/>
          </p:nvSpPr>
          <p:spPr>
            <a:xfrm>
              <a:off x="3119336" y="4221096"/>
              <a:ext cx="39135" cy="49067"/>
            </a:xfrm>
            <a:custGeom>
              <a:avLst/>
              <a:gdLst/>
              <a:ahLst/>
              <a:cxnLst/>
              <a:rect l="l" t="t" r="r" b="b"/>
              <a:pathLst>
                <a:path w="2179" h="2732" extrusionOk="0">
                  <a:moveTo>
                    <a:pt x="2040" y="1"/>
                  </a:moveTo>
                  <a:lnTo>
                    <a:pt x="1729" y="277"/>
                  </a:lnTo>
                  <a:cubicBezTo>
                    <a:pt x="1314" y="727"/>
                    <a:pt x="865" y="1003"/>
                    <a:pt x="450" y="1452"/>
                  </a:cubicBezTo>
                  <a:cubicBezTo>
                    <a:pt x="312" y="1729"/>
                    <a:pt x="173" y="1867"/>
                    <a:pt x="1" y="2005"/>
                  </a:cubicBezTo>
                  <a:lnTo>
                    <a:pt x="1" y="2144"/>
                  </a:lnTo>
                  <a:lnTo>
                    <a:pt x="1" y="2731"/>
                  </a:lnTo>
                  <a:cubicBezTo>
                    <a:pt x="727" y="2005"/>
                    <a:pt x="1452" y="1280"/>
                    <a:pt x="2178" y="415"/>
                  </a:cubicBezTo>
                  <a:cubicBezTo>
                    <a:pt x="2178" y="277"/>
                    <a:pt x="2178" y="139"/>
                    <a:pt x="2040"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8"/>
            <p:cNvSpPr/>
            <p:nvPr/>
          </p:nvSpPr>
          <p:spPr>
            <a:xfrm>
              <a:off x="3269572" y="4316697"/>
              <a:ext cx="18" cy="2496"/>
            </a:xfrm>
            <a:custGeom>
              <a:avLst/>
              <a:gdLst/>
              <a:ahLst/>
              <a:cxnLst/>
              <a:rect l="l" t="t" r="r" b="b"/>
              <a:pathLst>
                <a:path w="1" h="139" extrusionOk="0">
                  <a:moveTo>
                    <a:pt x="0" y="139"/>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8"/>
            <p:cNvSpPr/>
            <p:nvPr/>
          </p:nvSpPr>
          <p:spPr>
            <a:xfrm>
              <a:off x="3269572" y="4316697"/>
              <a:ext cx="2496" cy="18"/>
            </a:xfrm>
            <a:custGeom>
              <a:avLst/>
              <a:gdLst/>
              <a:ahLst/>
              <a:cxnLst/>
              <a:rect l="l" t="t" r="r" b="b"/>
              <a:pathLst>
                <a:path w="139" h="1" extrusionOk="0">
                  <a:moveTo>
                    <a:pt x="0" y="1"/>
                  </a:moveTo>
                  <a:lnTo>
                    <a:pt x="0" y="1"/>
                  </a:lnTo>
                  <a:lnTo>
                    <a:pt x="139"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8"/>
            <p:cNvSpPr/>
            <p:nvPr/>
          </p:nvSpPr>
          <p:spPr>
            <a:xfrm>
              <a:off x="3238537" y="4311740"/>
              <a:ext cx="39117" cy="44092"/>
            </a:xfrm>
            <a:custGeom>
              <a:avLst/>
              <a:gdLst/>
              <a:ahLst/>
              <a:cxnLst/>
              <a:rect l="l" t="t" r="r" b="b"/>
              <a:pathLst>
                <a:path w="2178" h="2455" extrusionOk="0">
                  <a:moveTo>
                    <a:pt x="2178" y="0"/>
                  </a:moveTo>
                  <a:cubicBezTo>
                    <a:pt x="2005" y="138"/>
                    <a:pt x="1867" y="138"/>
                    <a:pt x="1728" y="277"/>
                  </a:cubicBezTo>
                  <a:cubicBezTo>
                    <a:pt x="1314" y="726"/>
                    <a:pt x="864" y="1141"/>
                    <a:pt x="588" y="1728"/>
                  </a:cubicBezTo>
                  <a:cubicBezTo>
                    <a:pt x="449" y="1867"/>
                    <a:pt x="277" y="1867"/>
                    <a:pt x="138" y="1867"/>
                  </a:cubicBezTo>
                  <a:lnTo>
                    <a:pt x="0" y="1867"/>
                  </a:lnTo>
                  <a:lnTo>
                    <a:pt x="0" y="2454"/>
                  </a:lnTo>
                  <a:cubicBezTo>
                    <a:pt x="726" y="1590"/>
                    <a:pt x="1452" y="864"/>
                    <a:pt x="2178" y="138"/>
                  </a:cubicBezTo>
                  <a:lnTo>
                    <a:pt x="2178"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8"/>
            <p:cNvSpPr/>
            <p:nvPr/>
          </p:nvSpPr>
          <p:spPr>
            <a:xfrm>
              <a:off x="3163410" y="4141012"/>
              <a:ext cx="62106" cy="41003"/>
            </a:xfrm>
            <a:custGeom>
              <a:avLst/>
              <a:gdLst/>
              <a:ahLst/>
              <a:cxnLst/>
              <a:rect l="l" t="t" r="r" b="b"/>
              <a:pathLst>
                <a:path w="3458" h="2283" extrusionOk="0">
                  <a:moveTo>
                    <a:pt x="1" y="1"/>
                  </a:moveTo>
                  <a:lnTo>
                    <a:pt x="1" y="139"/>
                  </a:lnTo>
                  <a:cubicBezTo>
                    <a:pt x="727" y="554"/>
                    <a:pt x="1314" y="1003"/>
                    <a:pt x="1867" y="1418"/>
                  </a:cubicBezTo>
                  <a:cubicBezTo>
                    <a:pt x="2317" y="1729"/>
                    <a:pt x="2904" y="2006"/>
                    <a:pt x="3457" y="2282"/>
                  </a:cubicBezTo>
                  <a:cubicBezTo>
                    <a:pt x="3319" y="2144"/>
                    <a:pt x="3319" y="2006"/>
                    <a:pt x="3319" y="1867"/>
                  </a:cubicBezTo>
                  <a:cubicBezTo>
                    <a:pt x="3181" y="1867"/>
                    <a:pt x="3043" y="1867"/>
                    <a:pt x="2904" y="1729"/>
                  </a:cubicBezTo>
                  <a:cubicBezTo>
                    <a:pt x="2040" y="1141"/>
                    <a:pt x="1003" y="727"/>
                    <a:pt x="1"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8"/>
            <p:cNvSpPr/>
            <p:nvPr/>
          </p:nvSpPr>
          <p:spPr>
            <a:xfrm>
              <a:off x="3267093" y="3975259"/>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8"/>
            <p:cNvSpPr/>
            <p:nvPr/>
          </p:nvSpPr>
          <p:spPr>
            <a:xfrm>
              <a:off x="3267093" y="3975259"/>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8"/>
            <p:cNvSpPr/>
            <p:nvPr/>
          </p:nvSpPr>
          <p:spPr>
            <a:xfrm>
              <a:off x="3243494" y="3962238"/>
              <a:ext cx="39135" cy="46570"/>
            </a:xfrm>
            <a:custGeom>
              <a:avLst/>
              <a:gdLst/>
              <a:ahLst/>
              <a:cxnLst/>
              <a:rect l="l" t="t" r="r" b="b"/>
              <a:pathLst>
                <a:path w="2179" h="2593" extrusionOk="0">
                  <a:moveTo>
                    <a:pt x="2178" y="0"/>
                  </a:moveTo>
                  <a:cubicBezTo>
                    <a:pt x="1902" y="138"/>
                    <a:pt x="1591" y="449"/>
                    <a:pt x="1314" y="726"/>
                  </a:cubicBezTo>
                  <a:cubicBezTo>
                    <a:pt x="865" y="1175"/>
                    <a:pt x="450" y="1590"/>
                    <a:pt x="1" y="2178"/>
                  </a:cubicBezTo>
                  <a:cubicBezTo>
                    <a:pt x="1" y="2316"/>
                    <a:pt x="1" y="2454"/>
                    <a:pt x="173" y="2592"/>
                  </a:cubicBezTo>
                  <a:cubicBezTo>
                    <a:pt x="865" y="1867"/>
                    <a:pt x="1452" y="1002"/>
                    <a:pt x="2178" y="311"/>
                  </a:cubicBezTo>
                  <a:lnTo>
                    <a:pt x="2178" y="138"/>
                  </a:lnTo>
                  <a:lnTo>
                    <a:pt x="2178"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8"/>
            <p:cNvSpPr/>
            <p:nvPr/>
          </p:nvSpPr>
          <p:spPr>
            <a:xfrm>
              <a:off x="3491809" y="4172065"/>
              <a:ext cx="3125" cy="2496"/>
            </a:xfrm>
            <a:custGeom>
              <a:avLst/>
              <a:gdLst/>
              <a:ahLst/>
              <a:cxnLst/>
              <a:rect l="l" t="t" r="r" b="b"/>
              <a:pathLst>
                <a:path w="174" h="139" extrusionOk="0">
                  <a:moveTo>
                    <a:pt x="1" y="0"/>
                  </a:moveTo>
                  <a:lnTo>
                    <a:pt x="1" y="138"/>
                  </a:lnTo>
                  <a:cubicBezTo>
                    <a:pt x="1" y="0"/>
                    <a:pt x="1" y="0"/>
                    <a:pt x="174"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8"/>
            <p:cNvSpPr/>
            <p:nvPr/>
          </p:nvSpPr>
          <p:spPr>
            <a:xfrm>
              <a:off x="3191967" y="3985820"/>
              <a:ext cx="36028" cy="22989"/>
            </a:xfrm>
            <a:custGeom>
              <a:avLst/>
              <a:gdLst/>
              <a:ahLst/>
              <a:cxnLst/>
              <a:rect l="l" t="t" r="r" b="b"/>
              <a:pathLst>
                <a:path w="2006" h="1280" extrusionOk="0">
                  <a:moveTo>
                    <a:pt x="1" y="1"/>
                  </a:moveTo>
                  <a:lnTo>
                    <a:pt x="1" y="1"/>
                  </a:lnTo>
                  <a:cubicBezTo>
                    <a:pt x="139" y="139"/>
                    <a:pt x="277" y="277"/>
                    <a:pt x="588" y="415"/>
                  </a:cubicBezTo>
                  <a:cubicBezTo>
                    <a:pt x="1003" y="726"/>
                    <a:pt x="1591" y="1003"/>
                    <a:pt x="2006" y="1279"/>
                  </a:cubicBezTo>
                  <a:lnTo>
                    <a:pt x="2006" y="1003"/>
                  </a:lnTo>
                  <a:lnTo>
                    <a:pt x="1591" y="1003"/>
                  </a:lnTo>
                  <a:cubicBezTo>
                    <a:pt x="1003" y="554"/>
                    <a:pt x="450" y="277"/>
                    <a:pt x="1"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8"/>
            <p:cNvSpPr/>
            <p:nvPr/>
          </p:nvSpPr>
          <p:spPr>
            <a:xfrm>
              <a:off x="3445257" y="4156529"/>
              <a:ext cx="21121" cy="13057"/>
            </a:xfrm>
            <a:custGeom>
              <a:avLst/>
              <a:gdLst/>
              <a:ahLst/>
              <a:cxnLst/>
              <a:rect l="l" t="t" r="r" b="b"/>
              <a:pathLst>
                <a:path w="1176" h="727" extrusionOk="0">
                  <a:moveTo>
                    <a:pt x="0" y="1"/>
                  </a:moveTo>
                  <a:lnTo>
                    <a:pt x="173" y="139"/>
                  </a:lnTo>
                  <a:cubicBezTo>
                    <a:pt x="450" y="277"/>
                    <a:pt x="864" y="554"/>
                    <a:pt x="1176" y="727"/>
                  </a:cubicBezTo>
                  <a:cubicBezTo>
                    <a:pt x="864" y="416"/>
                    <a:pt x="450" y="277"/>
                    <a:pt x="0"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8"/>
            <p:cNvSpPr/>
            <p:nvPr/>
          </p:nvSpPr>
          <p:spPr>
            <a:xfrm>
              <a:off x="3489330" y="4096938"/>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8"/>
            <p:cNvSpPr/>
            <p:nvPr/>
          </p:nvSpPr>
          <p:spPr>
            <a:xfrm>
              <a:off x="3233562" y="4096938"/>
              <a:ext cx="18" cy="18"/>
            </a:xfrm>
            <a:custGeom>
              <a:avLst/>
              <a:gdLst/>
              <a:ahLst/>
              <a:cxnLst/>
              <a:rect l="l" t="t" r="r" b="b"/>
              <a:pathLst>
                <a:path w="1" h="1" extrusionOk="0">
                  <a:moveTo>
                    <a:pt x="1" y="1"/>
                  </a:moveTo>
                  <a:lnTo>
                    <a:pt x="1" y="1"/>
                  </a:ln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8"/>
            <p:cNvSpPr/>
            <p:nvPr/>
          </p:nvSpPr>
          <p:spPr>
            <a:xfrm>
              <a:off x="2664302" y="4037347"/>
              <a:ext cx="2496" cy="18"/>
            </a:xfrm>
            <a:custGeom>
              <a:avLst/>
              <a:gdLst/>
              <a:ahLst/>
              <a:cxnLst/>
              <a:rect l="l" t="t" r="r" b="b"/>
              <a:pathLst>
                <a:path w="139" h="1" extrusionOk="0">
                  <a:moveTo>
                    <a:pt x="0" y="0"/>
                  </a:moveTo>
                  <a:lnTo>
                    <a:pt x="139"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8"/>
            <p:cNvSpPr/>
            <p:nvPr/>
          </p:nvSpPr>
          <p:spPr>
            <a:xfrm>
              <a:off x="3238537" y="4420380"/>
              <a:ext cx="4975" cy="2496"/>
            </a:xfrm>
            <a:custGeom>
              <a:avLst/>
              <a:gdLst/>
              <a:ahLst/>
              <a:cxnLst/>
              <a:rect l="l" t="t" r="r" b="b"/>
              <a:pathLst>
                <a:path w="277" h="139" extrusionOk="0">
                  <a:moveTo>
                    <a:pt x="277" y="138"/>
                  </a:moveTo>
                  <a:cubicBezTo>
                    <a:pt x="277" y="138"/>
                    <a:pt x="138" y="0"/>
                    <a:pt x="0" y="0"/>
                  </a:cubicBezTo>
                  <a:cubicBezTo>
                    <a:pt x="138" y="0"/>
                    <a:pt x="277" y="138"/>
                    <a:pt x="277" y="138"/>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8"/>
            <p:cNvSpPr/>
            <p:nvPr/>
          </p:nvSpPr>
          <p:spPr>
            <a:xfrm>
              <a:off x="3437803" y="3807028"/>
              <a:ext cx="181288" cy="124175"/>
            </a:xfrm>
            <a:custGeom>
              <a:avLst/>
              <a:gdLst/>
              <a:ahLst/>
              <a:cxnLst/>
              <a:rect l="l" t="t" r="r" b="b"/>
              <a:pathLst>
                <a:path w="10094" h="6914" extrusionOk="0">
                  <a:moveTo>
                    <a:pt x="1" y="1"/>
                  </a:moveTo>
                  <a:lnTo>
                    <a:pt x="1" y="1"/>
                  </a:lnTo>
                  <a:cubicBezTo>
                    <a:pt x="32" y="25"/>
                    <a:pt x="63" y="48"/>
                    <a:pt x="95" y="72"/>
                  </a:cubicBezTo>
                  <a:lnTo>
                    <a:pt x="95" y="72"/>
                  </a:lnTo>
                  <a:cubicBezTo>
                    <a:pt x="64" y="49"/>
                    <a:pt x="33" y="25"/>
                    <a:pt x="1" y="1"/>
                  </a:cubicBezTo>
                  <a:close/>
                  <a:moveTo>
                    <a:pt x="95" y="72"/>
                  </a:moveTo>
                  <a:lnTo>
                    <a:pt x="95" y="72"/>
                  </a:lnTo>
                  <a:cubicBezTo>
                    <a:pt x="250" y="191"/>
                    <a:pt x="392" y="303"/>
                    <a:pt x="533" y="402"/>
                  </a:cubicBezTo>
                  <a:lnTo>
                    <a:pt x="533" y="402"/>
                  </a:lnTo>
                  <a:cubicBezTo>
                    <a:pt x="386" y="292"/>
                    <a:pt x="240" y="182"/>
                    <a:pt x="95" y="72"/>
                  </a:cubicBezTo>
                  <a:close/>
                  <a:moveTo>
                    <a:pt x="533" y="402"/>
                  </a:moveTo>
                  <a:cubicBezTo>
                    <a:pt x="1507" y="1132"/>
                    <a:pt x="2514" y="1863"/>
                    <a:pt x="3595" y="2593"/>
                  </a:cubicBezTo>
                  <a:cubicBezTo>
                    <a:pt x="4909" y="3596"/>
                    <a:pt x="6326" y="4460"/>
                    <a:pt x="7778" y="5497"/>
                  </a:cubicBezTo>
                  <a:cubicBezTo>
                    <a:pt x="8504" y="5911"/>
                    <a:pt x="9368" y="6499"/>
                    <a:pt x="10094" y="6914"/>
                  </a:cubicBezTo>
                  <a:cubicBezTo>
                    <a:pt x="7778" y="5324"/>
                    <a:pt x="5462" y="3768"/>
                    <a:pt x="3181" y="2178"/>
                  </a:cubicBezTo>
                  <a:lnTo>
                    <a:pt x="1141" y="727"/>
                  </a:lnTo>
                  <a:cubicBezTo>
                    <a:pt x="919" y="653"/>
                    <a:pt x="727" y="539"/>
                    <a:pt x="533" y="402"/>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8"/>
            <p:cNvSpPr/>
            <p:nvPr/>
          </p:nvSpPr>
          <p:spPr>
            <a:xfrm>
              <a:off x="3349656" y="4489903"/>
              <a:ext cx="2496" cy="2496"/>
            </a:xfrm>
            <a:custGeom>
              <a:avLst/>
              <a:gdLst/>
              <a:ahLst/>
              <a:cxnLst/>
              <a:rect l="l" t="t" r="r" b="b"/>
              <a:pathLst>
                <a:path w="139" h="139" extrusionOk="0">
                  <a:moveTo>
                    <a:pt x="0" y="0"/>
                  </a:moveTo>
                  <a:lnTo>
                    <a:pt x="0" y="139"/>
                  </a:lnTo>
                  <a:lnTo>
                    <a:pt x="139" y="139"/>
                  </a:lnTo>
                  <a:cubicBezTo>
                    <a:pt x="139" y="139"/>
                    <a:pt x="0" y="139"/>
                    <a:pt x="0"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8"/>
            <p:cNvSpPr/>
            <p:nvPr/>
          </p:nvSpPr>
          <p:spPr>
            <a:xfrm>
              <a:off x="3378212" y="4507899"/>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8"/>
            <p:cNvSpPr/>
            <p:nvPr/>
          </p:nvSpPr>
          <p:spPr>
            <a:xfrm>
              <a:off x="3238537" y="3926228"/>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8"/>
            <p:cNvSpPr/>
            <p:nvPr/>
          </p:nvSpPr>
          <p:spPr>
            <a:xfrm>
              <a:off x="3473813" y="4172065"/>
              <a:ext cx="18" cy="2496"/>
            </a:xfrm>
            <a:custGeom>
              <a:avLst/>
              <a:gdLst/>
              <a:ahLst/>
              <a:cxnLst/>
              <a:rect l="l" t="t" r="r" b="b"/>
              <a:pathLst>
                <a:path w="1" h="139" extrusionOk="0">
                  <a:moveTo>
                    <a:pt x="0" y="0"/>
                  </a:moveTo>
                  <a:lnTo>
                    <a:pt x="0" y="138"/>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8"/>
            <p:cNvSpPr/>
            <p:nvPr/>
          </p:nvSpPr>
          <p:spPr>
            <a:xfrm>
              <a:off x="3517887" y="4143508"/>
              <a:ext cx="18" cy="2496"/>
            </a:xfrm>
            <a:custGeom>
              <a:avLst/>
              <a:gdLst/>
              <a:ahLst/>
              <a:cxnLst/>
              <a:rect l="l" t="t" r="r" b="b"/>
              <a:pathLst>
                <a:path w="1" h="139" extrusionOk="0">
                  <a:moveTo>
                    <a:pt x="0" y="138"/>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8"/>
            <p:cNvSpPr/>
            <p:nvPr/>
          </p:nvSpPr>
          <p:spPr>
            <a:xfrm>
              <a:off x="3137961" y="4060928"/>
              <a:ext cx="2496" cy="18"/>
            </a:xfrm>
            <a:custGeom>
              <a:avLst/>
              <a:gdLst/>
              <a:ahLst/>
              <a:cxnLst/>
              <a:rect l="l" t="t" r="r" b="b"/>
              <a:pathLst>
                <a:path w="139" h="1" extrusionOk="0">
                  <a:moveTo>
                    <a:pt x="1" y="1"/>
                  </a:moveTo>
                  <a:lnTo>
                    <a:pt x="139" y="1"/>
                  </a:lnTo>
                  <a:lnTo>
                    <a:pt x="139"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8"/>
            <p:cNvSpPr/>
            <p:nvPr/>
          </p:nvSpPr>
          <p:spPr>
            <a:xfrm>
              <a:off x="3036774" y="4052864"/>
              <a:ext cx="59609" cy="46570"/>
            </a:xfrm>
            <a:custGeom>
              <a:avLst/>
              <a:gdLst/>
              <a:ahLst/>
              <a:cxnLst/>
              <a:rect l="l" t="t" r="r" b="b"/>
              <a:pathLst>
                <a:path w="3319" h="2593" extrusionOk="0">
                  <a:moveTo>
                    <a:pt x="0" y="1"/>
                  </a:moveTo>
                  <a:lnTo>
                    <a:pt x="0" y="450"/>
                  </a:lnTo>
                  <a:cubicBezTo>
                    <a:pt x="588" y="865"/>
                    <a:pt x="1314" y="1314"/>
                    <a:pt x="1867" y="1729"/>
                  </a:cubicBezTo>
                  <a:cubicBezTo>
                    <a:pt x="2316" y="2005"/>
                    <a:pt x="2869" y="2316"/>
                    <a:pt x="3319" y="2593"/>
                  </a:cubicBezTo>
                  <a:lnTo>
                    <a:pt x="3319" y="2005"/>
                  </a:lnTo>
                  <a:lnTo>
                    <a:pt x="3180" y="2005"/>
                  </a:lnTo>
                  <a:cubicBezTo>
                    <a:pt x="2005" y="1314"/>
                    <a:pt x="1003" y="726"/>
                    <a:pt x="0"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8"/>
            <p:cNvSpPr/>
            <p:nvPr/>
          </p:nvSpPr>
          <p:spPr>
            <a:xfrm>
              <a:off x="3140439" y="4060928"/>
              <a:ext cx="18" cy="18"/>
            </a:xfrm>
            <a:custGeom>
              <a:avLst/>
              <a:gdLst/>
              <a:ahLst/>
              <a:cxnLst/>
              <a:rect l="l" t="t" r="r" b="b"/>
              <a:pathLst>
                <a:path w="1" h="1" extrusionOk="0">
                  <a:moveTo>
                    <a:pt x="1" y="1"/>
                  </a:moveTo>
                  <a:lnTo>
                    <a:pt x="1" y="1"/>
                  </a:ln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8"/>
            <p:cNvSpPr/>
            <p:nvPr/>
          </p:nvSpPr>
          <p:spPr>
            <a:xfrm>
              <a:off x="3512912" y="4314218"/>
              <a:ext cx="2514" cy="18"/>
            </a:xfrm>
            <a:custGeom>
              <a:avLst/>
              <a:gdLst/>
              <a:ahLst/>
              <a:cxnLst/>
              <a:rect l="l" t="t" r="r" b="b"/>
              <a:pathLst>
                <a:path w="140" h="1" extrusionOk="0">
                  <a:moveTo>
                    <a:pt x="1" y="0"/>
                  </a:moveTo>
                  <a:lnTo>
                    <a:pt x="139" y="0"/>
                  </a:lnTo>
                  <a:lnTo>
                    <a:pt x="139"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8"/>
            <p:cNvSpPr/>
            <p:nvPr/>
          </p:nvSpPr>
          <p:spPr>
            <a:xfrm>
              <a:off x="3111883" y="4050386"/>
              <a:ext cx="38506" cy="49049"/>
            </a:xfrm>
            <a:custGeom>
              <a:avLst/>
              <a:gdLst/>
              <a:ahLst/>
              <a:cxnLst/>
              <a:rect l="l" t="t" r="r" b="b"/>
              <a:pathLst>
                <a:path w="2144" h="2731" extrusionOk="0">
                  <a:moveTo>
                    <a:pt x="2144" y="0"/>
                  </a:moveTo>
                  <a:cubicBezTo>
                    <a:pt x="2006" y="277"/>
                    <a:pt x="1729" y="415"/>
                    <a:pt x="1591" y="588"/>
                  </a:cubicBezTo>
                  <a:cubicBezTo>
                    <a:pt x="1003" y="1003"/>
                    <a:pt x="588" y="1452"/>
                    <a:pt x="277" y="2005"/>
                  </a:cubicBezTo>
                  <a:cubicBezTo>
                    <a:pt x="139" y="2005"/>
                    <a:pt x="139" y="2143"/>
                    <a:pt x="1" y="2143"/>
                  </a:cubicBezTo>
                  <a:cubicBezTo>
                    <a:pt x="1" y="2316"/>
                    <a:pt x="139" y="2593"/>
                    <a:pt x="139" y="2731"/>
                  </a:cubicBezTo>
                  <a:cubicBezTo>
                    <a:pt x="865" y="2005"/>
                    <a:pt x="1453" y="1279"/>
                    <a:pt x="2144" y="415"/>
                  </a:cubicBezTo>
                  <a:lnTo>
                    <a:pt x="2144"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8"/>
            <p:cNvSpPr/>
            <p:nvPr/>
          </p:nvSpPr>
          <p:spPr>
            <a:xfrm>
              <a:off x="3360198" y="4223574"/>
              <a:ext cx="36028" cy="41613"/>
            </a:xfrm>
            <a:custGeom>
              <a:avLst/>
              <a:gdLst/>
              <a:ahLst/>
              <a:cxnLst/>
              <a:rect l="l" t="t" r="r" b="b"/>
              <a:pathLst>
                <a:path w="2006" h="2317" extrusionOk="0">
                  <a:moveTo>
                    <a:pt x="2006" y="1"/>
                  </a:moveTo>
                  <a:lnTo>
                    <a:pt x="2006" y="1"/>
                  </a:lnTo>
                  <a:cubicBezTo>
                    <a:pt x="1940" y="87"/>
                    <a:pt x="1872" y="176"/>
                    <a:pt x="1801" y="265"/>
                  </a:cubicBezTo>
                  <a:lnTo>
                    <a:pt x="1801" y="265"/>
                  </a:lnTo>
                  <a:cubicBezTo>
                    <a:pt x="1912" y="229"/>
                    <a:pt x="2006" y="115"/>
                    <a:pt x="2006" y="1"/>
                  </a:cubicBezTo>
                  <a:close/>
                  <a:moveTo>
                    <a:pt x="1801" y="265"/>
                  </a:moveTo>
                  <a:cubicBezTo>
                    <a:pt x="1778" y="273"/>
                    <a:pt x="1753" y="277"/>
                    <a:pt x="1729" y="277"/>
                  </a:cubicBezTo>
                  <a:lnTo>
                    <a:pt x="1729" y="357"/>
                  </a:lnTo>
                  <a:lnTo>
                    <a:pt x="1729" y="357"/>
                  </a:lnTo>
                  <a:cubicBezTo>
                    <a:pt x="1753" y="326"/>
                    <a:pt x="1777" y="296"/>
                    <a:pt x="1801" y="265"/>
                  </a:cubicBezTo>
                  <a:close/>
                  <a:moveTo>
                    <a:pt x="1729" y="357"/>
                  </a:moveTo>
                  <a:cubicBezTo>
                    <a:pt x="1670" y="432"/>
                    <a:pt x="1610" y="507"/>
                    <a:pt x="1548" y="583"/>
                  </a:cubicBezTo>
                  <a:lnTo>
                    <a:pt x="1548" y="583"/>
                  </a:lnTo>
                  <a:cubicBezTo>
                    <a:pt x="1606" y="539"/>
                    <a:pt x="1667" y="494"/>
                    <a:pt x="1729" y="450"/>
                  </a:cubicBezTo>
                  <a:lnTo>
                    <a:pt x="1729" y="357"/>
                  </a:lnTo>
                  <a:close/>
                  <a:moveTo>
                    <a:pt x="1548" y="583"/>
                  </a:moveTo>
                  <a:lnTo>
                    <a:pt x="1548" y="583"/>
                  </a:lnTo>
                  <a:cubicBezTo>
                    <a:pt x="1055" y="960"/>
                    <a:pt x="694" y="1358"/>
                    <a:pt x="416" y="1729"/>
                  </a:cubicBezTo>
                  <a:cubicBezTo>
                    <a:pt x="277" y="1867"/>
                    <a:pt x="139" y="2006"/>
                    <a:pt x="1" y="2006"/>
                  </a:cubicBezTo>
                  <a:lnTo>
                    <a:pt x="1" y="2317"/>
                  </a:lnTo>
                  <a:cubicBezTo>
                    <a:pt x="540" y="1777"/>
                    <a:pt x="1079" y="1162"/>
                    <a:pt x="1548" y="583"/>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8"/>
            <p:cNvSpPr/>
            <p:nvPr/>
          </p:nvSpPr>
          <p:spPr>
            <a:xfrm>
              <a:off x="3111883" y="4011269"/>
              <a:ext cx="18" cy="18"/>
            </a:xfrm>
            <a:custGeom>
              <a:avLst/>
              <a:gdLst/>
              <a:ahLst/>
              <a:cxnLst/>
              <a:rect l="l" t="t" r="r" b="b"/>
              <a:pathLst>
                <a:path w="1" h="1" extrusionOk="0">
                  <a:moveTo>
                    <a:pt x="1" y="1"/>
                  </a:moveTo>
                  <a:lnTo>
                    <a:pt x="1" y="1"/>
                  </a:ln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8"/>
            <p:cNvSpPr/>
            <p:nvPr/>
          </p:nvSpPr>
          <p:spPr>
            <a:xfrm>
              <a:off x="3494916" y="4141012"/>
              <a:ext cx="25467" cy="28574"/>
            </a:xfrm>
            <a:custGeom>
              <a:avLst/>
              <a:gdLst/>
              <a:ahLst/>
              <a:cxnLst/>
              <a:rect l="l" t="t" r="r" b="b"/>
              <a:pathLst>
                <a:path w="1418" h="1591" extrusionOk="0">
                  <a:moveTo>
                    <a:pt x="1418" y="1"/>
                  </a:moveTo>
                  <a:lnTo>
                    <a:pt x="1418" y="1"/>
                  </a:lnTo>
                  <a:cubicBezTo>
                    <a:pt x="1383" y="48"/>
                    <a:pt x="1347" y="94"/>
                    <a:pt x="1312" y="139"/>
                  </a:cubicBezTo>
                  <a:lnTo>
                    <a:pt x="1312" y="139"/>
                  </a:lnTo>
                  <a:cubicBezTo>
                    <a:pt x="1418" y="138"/>
                    <a:pt x="1418" y="127"/>
                    <a:pt x="1418" y="1"/>
                  </a:cubicBezTo>
                  <a:close/>
                  <a:moveTo>
                    <a:pt x="1312" y="139"/>
                  </a:moveTo>
                  <a:cubicBezTo>
                    <a:pt x="1302" y="139"/>
                    <a:pt x="1291" y="139"/>
                    <a:pt x="1279" y="139"/>
                  </a:cubicBezTo>
                  <a:cubicBezTo>
                    <a:pt x="865" y="554"/>
                    <a:pt x="415" y="1003"/>
                    <a:pt x="1" y="1591"/>
                  </a:cubicBezTo>
                  <a:cubicBezTo>
                    <a:pt x="507" y="1053"/>
                    <a:pt x="926" y="631"/>
                    <a:pt x="1312" y="139"/>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8"/>
            <p:cNvSpPr/>
            <p:nvPr/>
          </p:nvSpPr>
          <p:spPr>
            <a:xfrm>
              <a:off x="3362694" y="4181997"/>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8"/>
            <p:cNvSpPr/>
            <p:nvPr/>
          </p:nvSpPr>
          <p:spPr>
            <a:xfrm>
              <a:off x="3391251" y="4228549"/>
              <a:ext cx="18" cy="3125"/>
            </a:xfrm>
            <a:custGeom>
              <a:avLst/>
              <a:gdLst/>
              <a:ahLst/>
              <a:cxnLst/>
              <a:rect l="l" t="t" r="r" b="b"/>
              <a:pathLst>
                <a:path w="1" h="174" extrusionOk="0">
                  <a:moveTo>
                    <a:pt x="0" y="173"/>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8"/>
            <p:cNvSpPr/>
            <p:nvPr/>
          </p:nvSpPr>
          <p:spPr>
            <a:xfrm>
              <a:off x="3517887" y="4143508"/>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8"/>
            <p:cNvSpPr/>
            <p:nvPr/>
          </p:nvSpPr>
          <p:spPr>
            <a:xfrm>
              <a:off x="3282611" y="4218617"/>
              <a:ext cx="62088" cy="46570"/>
            </a:xfrm>
            <a:custGeom>
              <a:avLst/>
              <a:gdLst/>
              <a:ahLst/>
              <a:cxnLst/>
              <a:rect l="l" t="t" r="r" b="b"/>
              <a:pathLst>
                <a:path w="3457" h="2593" extrusionOk="0">
                  <a:moveTo>
                    <a:pt x="0" y="0"/>
                  </a:moveTo>
                  <a:lnTo>
                    <a:pt x="0" y="415"/>
                  </a:lnTo>
                  <a:lnTo>
                    <a:pt x="139" y="415"/>
                  </a:lnTo>
                  <a:cubicBezTo>
                    <a:pt x="726" y="865"/>
                    <a:pt x="1279" y="1279"/>
                    <a:pt x="1867" y="1729"/>
                  </a:cubicBezTo>
                  <a:cubicBezTo>
                    <a:pt x="2316" y="2005"/>
                    <a:pt x="2869" y="2282"/>
                    <a:pt x="3457" y="2593"/>
                  </a:cubicBezTo>
                  <a:cubicBezTo>
                    <a:pt x="3457" y="2455"/>
                    <a:pt x="3319" y="2282"/>
                    <a:pt x="3319" y="2143"/>
                  </a:cubicBezTo>
                  <a:cubicBezTo>
                    <a:pt x="2143" y="1418"/>
                    <a:pt x="1003" y="865"/>
                    <a:pt x="0"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8"/>
            <p:cNvSpPr/>
            <p:nvPr/>
          </p:nvSpPr>
          <p:spPr>
            <a:xfrm>
              <a:off x="3388754" y="4231656"/>
              <a:ext cx="2514" cy="18"/>
            </a:xfrm>
            <a:custGeom>
              <a:avLst/>
              <a:gdLst/>
              <a:ahLst/>
              <a:cxnLst/>
              <a:rect l="l" t="t" r="r" b="b"/>
              <a:pathLst>
                <a:path w="140" h="1" extrusionOk="0">
                  <a:moveTo>
                    <a:pt x="1" y="0"/>
                  </a:moveTo>
                  <a:lnTo>
                    <a:pt x="139" y="0"/>
                  </a:lnTo>
                  <a:lnTo>
                    <a:pt x="139"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8"/>
            <p:cNvSpPr/>
            <p:nvPr/>
          </p:nvSpPr>
          <p:spPr>
            <a:xfrm>
              <a:off x="3238537" y="4132948"/>
              <a:ext cx="39117" cy="49067"/>
            </a:xfrm>
            <a:custGeom>
              <a:avLst/>
              <a:gdLst/>
              <a:ahLst/>
              <a:cxnLst/>
              <a:rect l="l" t="t" r="r" b="b"/>
              <a:pathLst>
                <a:path w="2178" h="2732" extrusionOk="0">
                  <a:moveTo>
                    <a:pt x="2178" y="0"/>
                  </a:moveTo>
                  <a:cubicBezTo>
                    <a:pt x="1867" y="139"/>
                    <a:pt x="1590" y="450"/>
                    <a:pt x="1314" y="588"/>
                  </a:cubicBezTo>
                  <a:lnTo>
                    <a:pt x="1314" y="726"/>
                  </a:lnTo>
                  <a:lnTo>
                    <a:pt x="0" y="2040"/>
                  </a:lnTo>
                  <a:lnTo>
                    <a:pt x="0" y="2178"/>
                  </a:lnTo>
                  <a:cubicBezTo>
                    <a:pt x="0" y="2316"/>
                    <a:pt x="138" y="2455"/>
                    <a:pt x="138" y="2731"/>
                  </a:cubicBezTo>
                  <a:cubicBezTo>
                    <a:pt x="864" y="2040"/>
                    <a:pt x="1452" y="1176"/>
                    <a:pt x="2178" y="450"/>
                  </a:cubicBezTo>
                  <a:lnTo>
                    <a:pt x="2178" y="312"/>
                  </a:lnTo>
                  <a:lnTo>
                    <a:pt x="2178"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8"/>
            <p:cNvSpPr/>
            <p:nvPr/>
          </p:nvSpPr>
          <p:spPr>
            <a:xfrm>
              <a:off x="3484356" y="3921253"/>
              <a:ext cx="18" cy="18"/>
            </a:xfrm>
            <a:custGeom>
              <a:avLst/>
              <a:gdLst/>
              <a:ahLst/>
              <a:cxnLst/>
              <a:rect l="l" t="t" r="r" b="b"/>
              <a:pathLst>
                <a:path w="1" h="1" extrusionOk="0">
                  <a:moveTo>
                    <a:pt x="1" y="1"/>
                  </a:moveTo>
                  <a:lnTo>
                    <a:pt x="1" y="1"/>
                  </a:ln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8"/>
            <p:cNvSpPr/>
            <p:nvPr/>
          </p:nvSpPr>
          <p:spPr>
            <a:xfrm>
              <a:off x="3510433" y="3970302"/>
              <a:ext cx="2496" cy="18"/>
            </a:xfrm>
            <a:custGeom>
              <a:avLst/>
              <a:gdLst/>
              <a:ahLst/>
              <a:cxnLst/>
              <a:rect l="l" t="t" r="r" b="b"/>
              <a:pathLst>
                <a:path w="139" h="1" extrusionOk="0">
                  <a:moveTo>
                    <a:pt x="1" y="0"/>
                  </a:moveTo>
                  <a:lnTo>
                    <a:pt x="139" y="0"/>
                  </a:lnTo>
                  <a:lnTo>
                    <a:pt x="139"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8"/>
            <p:cNvSpPr/>
            <p:nvPr/>
          </p:nvSpPr>
          <p:spPr>
            <a:xfrm>
              <a:off x="3512912" y="3967824"/>
              <a:ext cx="18" cy="2496"/>
            </a:xfrm>
            <a:custGeom>
              <a:avLst/>
              <a:gdLst/>
              <a:ahLst/>
              <a:cxnLst/>
              <a:rect l="l" t="t" r="r" b="b"/>
              <a:pathLst>
                <a:path w="1" h="139" extrusionOk="0">
                  <a:moveTo>
                    <a:pt x="1" y="138"/>
                  </a:moveTo>
                  <a:lnTo>
                    <a:pt x="1" y="0"/>
                  </a:lnTo>
                  <a:lnTo>
                    <a:pt x="1"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8"/>
            <p:cNvSpPr/>
            <p:nvPr/>
          </p:nvSpPr>
          <p:spPr>
            <a:xfrm>
              <a:off x="3468838" y="3995751"/>
              <a:ext cx="7471" cy="5604"/>
            </a:xfrm>
            <a:custGeom>
              <a:avLst/>
              <a:gdLst/>
              <a:ahLst/>
              <a:cxnLst/>
              <a:rect l="l" t="t" r="r" b="b"/>
              <a:pathLst>
                <a:path w="416" h="312" extrusionOk="0">
                  <a:moveTo>
                    <a:pt x="277" y="1"/>
                  </a:moveTo>
                  <a:cubicBezTo>
                    <a:pt x="139" y="173"/>
                    <a:pt x="139" y="173"/>
                    <a:pt x="1" y="173"/>
                  </a:cubicBezTo>
                  <a:cubicBezTo>
                    <a:pt x="139" y="173"/>
                    <a:pt x="277" y="312"/>
                    <a:pt x="416" y="312"/>
                  </a:cubicBezTo>
                  <a:lnTo>
                    <a:pt x="416"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8"/>
            <p:cNvSpPr/>
            <p:nvPr/>
          </p:nvSpPr>
          <p:spPr>
            <a:xfrm>
              <a:off x="3639566" y="4052864"/>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8"/>
            <p:cNvSpPr/>
            <p:nvPr/>
          </p:nvSpPr>
          <p:spPr>
            <a:xfrm>
              <a:off x="3763723" y="4138533"/>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8"/>
            <p:cNvSpPr/>
            <p:nvPr/>
          </p:nvSpPr>
          <p:spPr>
            <a:xfrm>
              <a:off x="3621552" y="4052864"/>
              <a:ext cx="18032" cy="20510"/>
            </a:xfrm>
            <a:custGeom>
              <a:avLst/>
              <a:gdLst/>
              <a:ahLst/>
              <a:cxnLst/>
              <a:rect l="l" t="t" r="r" b="b"/>
              <a:pathLst>
                <a:path w="1004" h="1142" extrusionOk="0">
                  <a:moveTo>
                    <a:pt x="1003" y="1"/>
                  </a:moveTo>
                  <a:cubicBezTo>
                    <a:pt x="939" y="104"/>
                    <a:pt x="866" y="207"/>
                    <a:pt x="788" y="306"/>
                  </a:cubicBezTo>
                  <a:lnTo>
                    <a:pt x="788" y="306"/>
                  </a:lnTo>
                  <a:cubicBezTo>
                    <a:pt x="855" y="248"/>
                    <a:pt x="927" y="192"/>
                    <a:pt x="1003" y="139"/>
                  </a:cubicBezTo>
                  <a:lnTo>
                    <a:pt x="1003" y="1"/>
                  </a:lnTo>
                  <a:close/>
                  <a:moveTo>
                    <a:pt x="788" y="306"/>
                  </a:moveTo>
                  <a:cubicBezTo>
                    <a:pt x="460" y="587"/>
                    <a:pt x="230" y="912"/>
                    <a:pt x="1" y="1141"/>
                  </a:cubicBezTo>
                  <a:cubicBezTo>
                    <a:pt x="213" y="929"/>
                    <a:pt x="528" y="634"/>
                    <a:pt x="788" y="306"/>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8"/>
            <p:cNvSpPr/>
            <p:nvPr/>
          </p:nvSpPr>
          <p:spPr>
            <a:xfrm>
              <a:off x="3491809" y="3954785"/>
              <a:ext cx="39135" cy="46570"/>
            </a:xfrm>
            <a:custGeom>
              <a:avLst/>
              <a:gdLst/>
              <a:ahLst/>
              <a:cxnLst/>
              <a:rect l="l" t="t" r="r" b="b"/>
              <a:pathLst>
                <a:path w="2179" h="2593" extrusionOk="0">
                  <a:moveTo>
                    <a:pt x="2040" y="0"/>
                  </a:moveTo>
                  <a:cubicBezTo>
                    <a:pt x="1729" y="277"/>
                    <a:pt x="1452" y="415"/>
                    <a:pt x="1176" y="726"/>
                  </a:cubicBezTo>
                  <a:lnTo>
                    <a:pt x="1176" y="864"/>
                  </a:lnTo>
                  <a:cubicBezTo>
                    <a:pt x="727" y="1141"/>
                    <a:pt x="312" y="1590"/>
                    <a:pt x="1" y="2143"/>
                  </a:cubicBezTo>
                  <a:lnTo>
                    <a:pt x="1" y="2593"/>
                  </a:lnTo>
                  <a:cubicBezTo>
                    <a:pt x="727" y="1867"/>
                    <a:pt x="1452" y="1141"/>
                    <a:pt x="2178" y="277"/>
                  </a:cubicBezTo>
                  <a:cubicBezTo>
                    <a:pt x="2178" y="139"/>
                    <a:pt x="2040" y="0"/>
                    <a:pt x="2040"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8"/>
            <p:cNvSpPr/>
            <p:nvPr/>
          </p:nvSpPr>
          <p:spPr>
            <a:xfrm>
              <a:off x="3735167" y="4088874"/>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8"/>
            <p:cNvSpPr/>
            <p:nvPr/>
          </p:nvSpPr>
          <p:spPr>
            <a:xfrm>
              <a:off x="3639566" y="4052864"/>
              <a:ext cx="18" cy="2496"/>
            </a:xfrm>
            <a:custGeom>
              <a:avLst/>
              <a:gdLst/>
              <a:ahLst/>
              <a:cxnLst/>
              <a:rect l="l" t="t" r="r" b="b"/>
              <a:pathLst>
                <a:path w="1" h="139" extrusionOk="0">
                  <a:moveTo>
                    <a:pt x="0" y="139"/>
                  </a:moveTo>
                  <a:lnTo>
                    <a:pt x="0" y="139"/>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8"/>
            <p:cNvSpPr/>
            <p:nvPr/>
          </p:nvSpPr>
          <p:spPr>
            <a:xfrm>
              <a:off x="3388754" y="3884633"/>
              <a:ext cx="2514" cy="18"/>
            </a:xfrm>
            <a:custGeom>
              <a:avLst/>
              <a:gdLst/>
              <a:ahLst/>
              <a:cxnLst/>
              <a:rect l="l" t="t" r="r" b="b"/>
              <a:pathLst>
                <a:path w="140" h="1" extrusionOk="0">
                  <a:moveTo>
                    <a:pt x="1" y="0"/>
                  </a:moveTo>
                  <a:lnTo>
                    <a:pt x="1" y="0"/>
                  </a:lnTo>
                  <a:lnTo>
                    <a:pt x="139"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8"/>
            <p:cNvSpPr/>
            <p:nvPr/>
          </p:nvSpPr>
          <p:spPr>
            <a:xfrm>
              <a:off x="3619073" y="4221096"/>
              <a:ext cx="33549" cy="33549"/>
            </a:xfrm>
            <a:custGeom>
              <a:avLst/>
              <a:gdLst/>
              <a:ahLst/>
              <a:cxnLst/>
              <a:rect l="l" t="t" r="r" b="b"/>
              <a:pathLst>
                <a:path w="1868" h="1868" extrusionOk="0">
                  <a:moveTo>
                    <a:pt x="1867" y="1"/>
                  </a:moveTo>
                  <a:lnTo>
                    <a:pt x="1867" y="1"/>
                  </a:lnTo>
                  <a:cubicBezTo>
                    <a:pt x="1556" y="139"/>
                    <a:pt x="1418" y="277"/>
                    <a:pt x="1279" y="415"/>
                  </a:cubicBezTo>
                  <a:cubicBezTo>
                    <a:pt x="692" y="865"/>
                    <a:pt x="277" y="1280"/>
                    <a:pt x="1" y="1867"/>
                  </a:cubicBezTo>
                  <a:cubicBezTo>
                    <a:pt x="554" y="1280"/>
                    <a:pt x="1141" y="588"/>
                    <a:pt x="1867"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8"/>
            <p:cNvSpPr/>
            <p:nvPr/>
          </p:nvSpPr>
          <p:spPr>
            <a:xfrm>
              <a:off x="3360198" y="3835584"/>
              <a:ext cx="18" cy="18"/>
            </a:xfrm>
            <a:custGeom>
              <a:avLst/>
              <a:gdLst/>
              <a:ahLst/>
              <a:cxnLst/>
              <a:rect l="l" t="t" r="r" b="b"/>
              <a:pathLst>
                <a:path w="1" h="1" extrusionOk="0">
                  <a:moveTo>
                    <a:pt x="1" y="1"/>
                  </a:moveTo>
                  <a:lnTo>
                    <a:pt x="1" y="1"/>
                  </a:lnTo>
                  <a:lnTo>
                    <a:pt x="1"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8"/>
            <p:cNvSpPr/>
            <p:nvPr/>
          </p:nvSpPr>
          <p:spPr>
            <a:xfrm>
              <a:off x="3763723" y="4138533"/>
              <a:ext cx="18" cy="18"/>
            </a:xfrm>
            <a:custGeom>
              <a:avLst/>
              <a:gdLst/>
              <a:ahLst/>
              <a:cxnLst/>
              <a:rect l="l" t="t" r="r" b="b"/>
              <a:pathLst>
                <a:path w="1" h="1" extrusionOk="0">
                  <a:moveTo>
                    <a:pt x="0" y="1"/>
                  </a:moveTo>
                  <a:lnTo>
                    <a:pt x="0" y="1"/>
                  </a:lnTo>
                  <a:lnTo>
                    <a:pt x="0" y="1"/>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8"/>
            <p:cNvSpPr/>
            <p:nvPr/>
          </p:nvSpPr>
          <p:spPr>
            <a:xfrm>
              <a:off x="3642044" y="4228549"/>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8"/>
            <p:cNvSpPr/>
            <p:nvPr/>
          </p:nvSpPr>
          <p:spPr>
            <a:xfrm>
              <a:off x="3290064" y="3879658"/>
              <a:ext cx="59609" cy="38506"/>
            </a:xfrm>
            <a:custGeom>
              <a:avLst/>
              <a:gdLst/>
              <a:ahLst/>
              <a:cxnLst/>
              <a:rect l="l" t="t" r="r" b="b"/>
              <a:pathLst>
                <a:path w="3319" h="2144" extrusionOk="0">
                  <a:moveTo>
                    <a:pt x="0" y="1"/>
                  </a:moveTo>
                  <a:cubicBezTo>
                    <a:pt x="317" y="267"/>
                    <a:pt x="658" y="510"/>
                    <a:pt x="1011" y="741"/>
                  </a:cubicBezTo>
                  <a:lnTo>
                    <a:pt x="1011" y="741"/>
                  </a:lnTo>
                  <a:cubicBezTo>
                    <a:pt x="679" y="491"/>
                    <a:pt x="339" y="240"/>
                    <a:pt x="0" y="1"/>
                  </a:cubicBezTo>
                  <a:close/>
                  <a:moveTo>
                    <a:pt x="1011" y="741"/>
                  </a:moveTo>
                  <a:cubicBezTo>
                    <a:pt x="1255" y="923"/>
                    <a:pt x="1495" y="1104"/>
                    <a:pt x="1728" y="1280"/>
                  </a:cubicBezTo>
                  <a:cubicBezTo>
                    <a:pt x="2316" y="1729"/>
                    <a:pt x="2765" y="2006"/>
                    <a:pt x="3318" y="2144"/>
                  </a:cubicBezTo>
                  <a:lnTo>
                    <a:pt x="3318" y="1867"/>
                  </a:lnTo>
                  <a:lnTo>
                    <a:pt x="2904" y="1867"/>
                  </a:lnTo>
                  <a:cubicBezTo>
                    <a:pt x="2269" y="1495"/>
                    <a:pt x="1621" y="1137"/>
                    <a:pt x="1011" y="74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8"/>
            <p:cNvSpPr/>
            <p:nvPr/>
          </p:nvSpPr>
          <p:spPr>
            <a:xfrm>
              <a:off x="3388754" y="3884633"/>
              <a:ext cx="18" cy="18"/>
            </a:xfrm>
            <a:custGeom>
              <a:avLst/>
              <a:gdLst/>
              <a:ahLst/>
              <a:cxnLst/>
              <a:rect l="l" t="t" r="r" b="b"/>
              <a:pathLst>
                <a:path w="1" h="1" extrusionOk="0">
                  <a:moveTo>
                    <a:pt x="1" y="0"/>
                  </a:moveTo>
                  <a:lnTo>
                    <a:pt x="1" y="0"/>
                  </a:lnTo>
                  <a:lnTo>
                    <a:pt x="1"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8"/>
            <p:cNvSpPr/>
            <p:nvPr/>
          </p:nvSpPr>
          <p:spPr>
            <a:xfrm>
              <a:off x="3639566" y="4228549"/>
              <a:ext cx="2496" cy="18"/>
            </a:xfrm>
            <a:custGeom>
              <a:avLst/>
              <a:gdLst/>
              <a:ahLst/>
              <a:cxnLst/>
              <a:rect l="l" t="t" r="r" b="b"/>
              <a:pathLst>
                <a:path w="139" h="1" extrusionOk="0">
                  <a:moveTo>
                    <a:pt x="0" y="0"/>
                  </a:moveTo>
                  <a:lnTo>
                    <a:pt x="138" y="0"/>
                  </a:lnTo>
                  <a:lnTo>
                    <a:pt x="138"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8"/>
            <p:cNvSpPr/>
            <p:nvPr/>
          </p:nvSpPr>
          <p:spPr>
            <a:xfrm>
              <a:off x="3737645" y="4132948"/>
              <a:ext cx="33549" cy="33531"/>
            </a:xfrm>
            <a:custGeom>
              <a:avLst/>
              <a:gdLst/>
              <a:ahLst/>
              <a:cxnLst/>
              <a:rect l="l" t="t" r="r" b="b"/>
              <a:pathLst>
                <a:path w="1868" h="1867" extrusionOk="0">
                  <a:moveTo>
                    <a:pt x="1867" y="0"/>
                  </a:moveTo>
                  <a:cubicBezTo>
                    <a:pt x="1729" y="0"/>
                    <a:pt x="1591" y="139"/>
                    <a:pt x="1452" y="312"/>
                  </a:cubicBezTo>
                  <a:cubicBezTo>
                    <a:pt x="1003" y="726"/>
                    <a:pt x="588" y="1176"/>
                    <a:pt x="139" y="1729"/>
                  </a:cubicBezTo>
                  <a:lnTo>
                    <a:pt x="1" y="1867"/>
                  </a:lnTo>
                  <a:cubicBezTo>
                    <a:pt x="726" y="1314"/>
                    <a:pt x="1314" y="588"/>
                    <a:pt x="1867"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8"/>
            <p:cNvSpPr/>
            <p:nvPr/>
          </p:nvSpPr>
          <p:spPr>
            <a:xfrm>
              <a:off x="3486852" y="4306154"/>
              <a:ext cx="39117" cy="41595"/>
            </a:xfrm>
            <a:custGeom>
              <a:avLst/>
              <a:gdLst/>
              <a:ahLst/>
              <a:cxnLst/>
              <a:rect l="l" t="t" r="r" b="b"/>
              <a:pathLst>
                <a:path w="2178" h="2316" extrusionOk="0">
                  <a:moveTo>
                    <a:pt x="2005" y="0"/>
                  </a:moveTo>
                  <a:cubicBezTo>
                    <a:pt x="1867" y="173"/>
                    <a:pt x="1728" y="311"/>
                    <a:pt x="1590" y="449"/>
                  </a:cubicBezTo>
                  <a:lnTo>
                    <a:pt x="1452" y="449"/>
                  </a:lnTo>
                  <a:cubicBezTo>
                    <a:pt x="1003" y="864"/>
                    <a:pt x="588" y="1314"/>
                    <a:pt x="277" y="1901"/>
                  </a:cubicBezTo>
                  <a:cubicBezTo>
                    <a:pt x="138" y="1901"/>
                    <a:pt x="0" y="2039"/>
                    <a:pt x="0" y="2039"/>
                  </a:cubicBezTo>
                  <a:lnTo>
                    <a:pt x="0" y="2316"/>
                  </a:lnTo>
                  <a:cubicBezTo>
                    <a:pt x="726" y="1590"/>
                    <a:pt x="1452" y="726"/>
                    <a:pt x="2178"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8"/>
            <p:cNvSpPr/>
            <p:nvPr/>
          </p:nvSpPr>
          <p:spPr>
            <a:xfrm>
              <a:off x="2682298" y="4019351"/>
              <a:ext cx="83209" cy="36010"/>
            </a:xfrm>
            <a:custGeom>
              <a:avLst/>
              <a:gdLst/>
              <a:ahLst/>
              <a:cxnLst/>
              <a:rect l="l" t="t" r="r" b="b"/>
              <a:pathLst>
                <a:path w="4633" h="2005" extrusionOk="0">
                  <a:moveTo>
                    <a:pt x="4633" y="0"/>
                  </a:moveTo>
                  <a:lnTo>
                    <a:pt x="4633" y="0"/>
                  </a:lnTo>
                  <a:cubicBezTo>
                    <a:pt x="3319" y="588"/>
                    <a:pt x="2040" y="1141"/>
                    <a:pt x="727" y="1452"/>
                  </a:cubicBezTo>
                  <a:lnTo>
                    <a:pt x="588" y="1590"/>
                  </a:lnTo>
                  <a:cubicBezTo>
                    <a:pt x="450" y="1590"/>
                    <a:pt x="139" y="1452"/>
                    <a:pt x="1" y="1279"/>
                  </a:cubicBezTo>
                  <a:lnTo>
                    <a:pt x="1" y="1279"/>
                  </a:lnTo>
                  <a:cubicBezTo>
                    <a:pt x="139" y="1452"/>
                    <a:pt x="139" y="1590"/>
                    <a:pt x="139" y="1728"/>
                  </a:cubicBezTo>
                  <a:cubicBezTo>
                    <a:pt x="588" y="1867"/>
                    <a:pt x="1176" y="2005"/>
                    <a:pt x="1591" y="2005"/>
                  </a:cubicBezTo>
                  <a:cubicBezTo>
                    <a:pt x="2731" y="1452"/>
                    <a:pt x="3596" y="726"/>
                    <a:pt x="4633" y="0"/>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8"/>
            <p:cNvSpPr/>
            <p:nvPr/>
          </p:nvSpPr>
          <p:spPr>
            <a:xfrm>
              <a:off x="3365173" y="3871594"/>
              <a:ext cx="39135" cy="46570"/>
            </a:xfrm>
            <a:custGeom>
              <a:avLst/>
              <a:gdLst/>
              <a:ahLst/>
              <a:cxnLst/>
              <a:rect l="l" t="t" r="r" b="b"/>
              <a:pathLst>
                <a:path w="2179" h="2593" extrusionOk="0">
                  <a:moveTo>
                    <a:pt x="2040" y="1"/>
                  </a:moveTo>
                  <a:cubicBezTo>
                    <a:pt x="1867" y="312"/>
                    <a:pt x="1590" y="450"/>
                    <a:pt x="1314" y="726"/>
                  </a:cubicBezTo>
                  <a:cubicBezTo>
                    <a:pt x="865" y="1176"/>
                    <a:pt x="450" y="1591"/>
                    <a:pt x="0" y="2178"/>
                  </a:cubicBezTo>
                  <a:lnTo>
                    <a:pt x="0" y="2593"/>
                  </a:lnTo>
                  <a:lnTo>
                    <a:pt x="2178" y="450"/>
                  </a:lnTo>
                  <a:lnTo>
                    <a:pt x="2178" y="312"/>
                  </a:lnTo>
                  <a:cubicBezTo>
                    <a:pt x="2178" y="173"/>
                    <a:pt x="2040" y="173"/>
                    <a:pt x="2040"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8"/>
            <p:cNvSpPr/>
            <p:nvPr/>
          </p:nvSpPr>
          <p:spPr>
            <a:xfrm>
              <a:off x="3535883" y="4045411"/>
              <a:ext cx="59627" cy="38506"/>
            </a:xfrm>
            <a:custGeom>
              <a:avLst/>
              <a:gdLst/>
              <a:ahLst/>
              <a:cxnLst/>
              <a:rect l="l" t="t" r="r" b="b"/>
              <a:pathLst>
                <a:path w="3320" h="2144" extrusionOk="0">
                  <a:moveTo>
                    <a:pt x="1" y="1"/>
                  </a:moveTo>
                  <a:cubicBezTo>
                    <a:pt x="353" y="305"/>
                    <a:pt x="727" y="570"/>
                    <a:pt x="1107" y="812"/>
                  </a:cubicBezTo>
                  <a:lnTo>
                    <a:pt x="1107" y="812"/>
                  </a:lnTo>
                  <a:cubicBezTo>
                    <a:pt x="744" y="539"/>
                    <a:pt x="373" y="263"/>
                    <a:pt x="1" y="1"/>
                  </a:cubicBezTo>
                  <a:close/>
                  <a:moveTo>
                    <a:pt x="1107" y="812"/>
                  </a:moveTo>
                  <a:cubicBezTo>
                    <a:pt x="1318" y="970"/>
                    <a:pt x="1526" y="1127"/>
                    <a:pt x="1729" y="1280"/>
                  </a:cubicBezTo>
                  <a:cubicBezTo>
                    <a:pt x="2317" y="1556"/>
                    <a:pt x="2731" y="2006"/>
                    <a:pt x="3319" y="2144"/>
                  </a:cubicBezTo>
                  <a:lnTo>
                    <a:pt x="3319" y="2006"/>
                  </a:lnTo>
                  <a:lnTo>
                    <a:pt x="3181" y="2006"/>
                  </a:lnTo>
                  <a:cubicBezTo>
                    <a:pt x="2531" y="1625"/>
                    <a:pt x="1808" y="1258"/>
                    <a:pt x="1107" y="812"/>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8"/>
            <p:cNvSpPr/>
            <p:nvPr/>
          </p:nvSpPr>
          <p:spPr>
            <a:xfrm>
              <a:off x="2718936" y="3688456"/>
              <a:ext cx="1132953" cy="809529"/>
            </a:xfrm>
            <a:custGeom>
              <a:avLst/>
              <a:gdLst/>
              <a:ahLst/>
              <a:cxnLst/>
              <a:rect l="l" t="t" r="r" b="b"/>
              <a:pathLst>
                <a:path w="63082" h="45074" extrusionOk="0">
                  <a:moveTo>
                    <a:pt x="34704" y="5739"/>
                  </a:moveTo>
                  <a:cubicBezTo>
                    <a:pt x="34842" y="5739"/>
                    <a:pt x="34842" y="5877"/>
                    <a:pt x="34842" y="5877"/>
                  </a:cubicBezTo>
                  <a:cubicBezTo>
                    <a:pt x="36294" y="6603"/>
                    <a:pt x="37572" y="7605"/>
                    <a:pt x="38713" y="8642"/>
                  </a:cubicBezTo>
                  <a:cubicBezTo>
                    <a:pt x="38886" y="8780"/>
                    <a:pt x="38886" y="8919"/>
                    <a:pt x="38886" y="9057"/>
                  </a:cubicBezTo>
                  <a:cubicBezTo>
                    <a:pt x="38886" y="9506"/>
                    <a:pt x="38886" y="10059"/>
                    <a:pt x="39024" y="10509"/>
                  </a:cubicBezTo>
                  <a:cubicBezTo>
                    <a:pt x="39024" y="10509"/>
                    <a:pt x="39024" y="10647"/>
                    <a:pt x="38886" y="10647"/>
                  </a:cubicBezTo>
                  <a:cubicBezTo>
                    <a:pt x="39024" y="10785"/>
                    <a:pt x="38886" y="10923"/>
                    <a:pt x="38886" y="11062"/>
                  </a:cubicBezTo>
                  <a:cubicBezTo>
                    <a:pt x="38437" y="11649"/>
                    <a:pt x="37849" y="12099"/>
                    <a:pt x="37434" y="12652"/>
                  </a:cubicBezTo>
                  <a:lnTo>
                    <a:pt x="36121" y="13965"/>
                  </a:lnTo>
                  <a:cubicBezTo>
                    <a:pt x="35982" y="14103"/>
                    <a:pt x="35844" y="14103"/>
                    <a:pt x="35844" y="14103"/>
                  </a:cubicBezTo>
                  <a:cubicBezTo>
                    <a:pt x="35706" y="13965"/>
                    <a:pt x="35568" y="13965"/>
                    <a:pt x="35568" y="13965"/>
                  </a:cubicBezTo>
                  <a:cubicBezTo>
                    <a:pt x="35429" y="13965"/>
                    <a:pt x="35429" y="13965"/>
                    <a:pt x="35257" y="13827"/>
                  </a:cubicBezTo>
                  <a:cubicBezTo>
                    <a:pt x="34565" y="13654"/>
                    <a:pt x="33839" y="13239"/>
                    <a:pt x="33114" y="12790"/>
                  </a:cubicBezTo>
                  <a:cubicBezTo>
                    <a:pt x="32526" y="12375"/>
                    <a:pt x="31800" y="11788"/>
                    <a:pt x="31247" y="11373"/>
                  </a:cubicBezTo>
                  <a:cubicBezTo>
                    <a:pt x="31109" y="11235"/>
                    <a:pt x="31109" y="11235"/>
                    <a:pt x="31109" y="11062"/>
                  </a:cubicBezTo>
                  <a:cubicBezTo>
                    <a:pt x="30936" y="11062"/>
                    <a:pt x="30936" y="10923"/>
                    <a:pt x="30936" y="10785"/>
                  </a:cubicBezTo>
                  <a:cubicBezTo>
                    <a:pt x="30798" y="10370"/>
                    <a:pt x="30798" y="9921"/>
                    <a:pt x="30798" y="9333"/>
                  </a:cubicBezTo>
                  <a:cubicBezTo>
                    <a:pt x="30798" y="9195"/>
                    <a:pt x="30798" y="9057"/>
                    <a:pt x="30936" y="9057"/>
                  </a:cubicBezTo>
                  <a:cubicBezTo>
                    <a:pt x="30936" y="8919"/>
                    <a:pt x="30936" y="8642"/>
                    <a:pt x="31109" y="8642"/>
                  </a:cubicBezTo>
                  <a:lnTo>
                    <a:pt x="31385" y="8331"/>
                  </a:lnTo>
                  <a:lnTo>
                    <a:pt x="32664" y="7052"/>
                  </a:lnTo>
                  <a:cubicBezTo>
                    <a:pt x="32975" y="6914"/>
                    <a:pt x="33114" y="6603"/>
                    <a:pt x="33390" y="6465"/>
                  </a:cubicBezTo>
                  <a:cubicBezTo>
                    <a:pt x="33701" y="6326"/>
                    <a:pt x="33978" y="6188"/>
                    <a:pt x="34116" y="6050"/>
                  </a:cubicBezTo>
                  <a:lnTo>
                    <a:pt x="34392" y="6050"/>
                  </a:lnTo>
                  <a:cubicBezTo>
                    <a:pt x="34392" y="5877"/>
                    <a:pt x="34565" y="5739"/>
                    <a:pt x="34704" y="5739"/>
                  </a:cubicBezTo>
                  <a:close/>
                  <a:moveTo>
                    <a:pt x="42031" y="10370"/>
                  </a:moveTo>
                  <a:cubicBezTo>
                    <a:pt x="43345" y="11235"/>
                    <a:pt x="44624" y="12237"/>
                    <a:pt x="45799" y="13239"/>
                  </a:cubicBezTo>
                  <a:cubicBezTo>
                    <a:pt x="45937" y="13378"/>
                    <a:pt x="45937" y="13516"/>
                    <a:pt x="45937" y="13654"/>
                  </a:cubicBezTo>
                  <a:cubicBezTo>
                    <a:pt x="45937" y="14103"/>
                    <a:pt x="45937" y="14518"/>
                    <a:pt x="46075" y="14968"/>
                  </a:cubicBezTo>
                  <a:cubicBezTo>
                    <a:pt x="46075" y="15106"/>
                    <a:pt x="46075" y="15106"/>
                    <a:pt x="45937" y="15244"/>
                  </a:cubicBezTo>
                  <a:cubicBezTo>
                    <a:pt x="46075" y="15382"/>
                    <a:pt x="45937" y="15555"/>
                    <a:pt x="45937" y="15693"/>
                  </a:cubicBezTo>
                  <a:cubicBezTo>
                    <a:pt x="45488" y="16108"/>
                    <a:pt x="44935" y="16696"/>
                    <a:pt x="44485" y="17111"/>
                  </a:cubicBezTo>
                  <a:cubicBezTo>
                    <a:pt x="44071" y="17698"/>
                    <a:pt x="43621" y="18148"/>
                    <a:pt x="43207" y="18562"/>
                  </a:cubicBezTo>
                  <a:lnTo>
                    <a:pt x="42895" y="18562"/>
                  </a:lnTo>
                  <a:cubicBezTo>
                    <a:pt x="42757" y="18562"/>
                    <a:pt x="42619" y="18562"/>
                    <a:pt x="42619" y="18424"/>
                  </a:cubicBezTo>
                  <a:lnTo>
                    <a:pt x="42342" y="18424"/>
                  </a:lnTo>
                  <a:cubicBezTo>
                    <a:pt x="41617" y="18148"/>
                    <a:pt x="40891" y="17698"/>
                    <a:pt x="40165" y="17283"/>
                  </a:cubicBezTo>
                  <a:cubicBezTo>
                    <a:pt x="39577" y="16834"/>
                    <a:pt x="38886" y="16419"/>
                    <a:pt x="38298" y="15970"/>
                  </a:cubicBezTo>
                  <a:cubicBezTo>
                    <a:pt x="38160" y="15832"/>
                    <a:pt x="38160" y="15832"/>
                    <a:pt x="38160" y="15693"/>
                  </a:cubicBezTo>
                  <a:cubicBezTo>
                    <a:pt x="38022" y="15555"/>
                    <a:pt x="38022" y="15555"/>
                    <a:pt x="38022" y="15382"/>
                  </a:cubicBezTo>
                  <a:cubicBezTo>
                    <a:pt x="37849" y="15106"/>
                    <a:pt x="37849" y="14829"/>
                    <a:pt x="37849" y="14691"/>
                  </a:cubicBezTo>
                  <a:cubicBezTo>
                    <a:pt x="37711" y="14380"/>
                    <a:pt x="37711" y="14242"/>
                    <a:pt x="37849" y="14103"/>
                  </a:cubicBezTo>
                  <a:lnTo>
                    <a:pt x="37849" y="13965"/>
                  </a:lnTo>
                  <a:cubicBezTo>
                    <a:pt x="37849" y="13827"/>
                    <a:pt x="37849" y="13654"/>
                    <a:pt x="38022" y="13516"/>
                  </a:cubicBezTo>
                  <a:cubicBezTo>
                    <a:pt x="38022" y="13378"/>
                    <a:pt x="38022" y="13239"/>
                    <a:pt x="38160" y="13101"/>
                  </a:cubicBezTo>
                  <a:cubicBezTo>
                    <a:pt x="38298" y="13101"/>
                    <a:pt x="38437" y="12963"/>
                    <a:pt x="38437" y="12790"/>
                  </a:cubicBezTo>
                  <a:cubicBezTo>
                    <a:pt x="38886" y="12513"/>
                    <a:pt x="39301" y="12099"/>
                    <a:pt x="39750" y="11649"/>
                  </a:cubicBezTo>
                  <a:cubicBezTo>
                    <a:pt x="40027" y="11373"/>
                    <a:pt x="40165" y="11235"/>
                    <a:pt x="40441" y="11062"/>
                  </a:cubicBezTo>
                  <a:cubicBezTo>
                    <a:pt x="40752" y="10923"/>
                    <a:pt x="41029" y="10647"/>
                    <a:pt x="41305" y="10647"/>
                  </a:cubicBezTo>
                  <a:cubicBezTo>
                    <a:pt x="41305" y="10509"/>
                    <a:pt x="41305" y="10509"/>
                    <a:pt x="41478" y="10509"/>
                  </a:cubicBezTo>
                  <a:cubicBezTo>
                    <a:pt x="41478" y="10509"/>
                    <a:pt x="41617" y="10370"/>
                    <a:pt x="41755" y="10370"/>
                  </a:cubicBezTo>
                  <a:close/>
                  <a:moveTo>
                    <a:pt x="28205" y="10785"/>
                  </a:moveTo>
                  <a:cubicBezTo>
                    <a:pt x="29657" y="11511"/>
                    <a:pt x="30798" y="12513"/>
                    <a:pt x="31973" y="13654"/>
                  </a:cubicBezTo>
                  <a:cubicBezTo>
                    <a:pt x="32111" y="13654"/>
                    <a:pt x="32249" y="13827"/>
                    <a:pt x="32111" y="13965"/>
                  </a:cubicBezTo>
                  <a:cubicBezTo>
                    <a:pt x="32111" y="14103"/>
                    <a:pt x="32249" y="14103"/>
                    <a:pt x="32249" y="14103"/>
                  </a:cubicBezTo>
                  <a:lnTo>
                    <a:pt x="32249" y="15382"/>
                  </a:lnTo>
                  <a:lnTo>
                    <a:pt x="32249" y="15693"/>
                  </a:lnTo>
                  <a:cubicBezTo>
                    <a:pt x="32249" y="15832"/>
                    <a:pt x="32249" y="15970"/>
                    <a:pt x="32111" y="16108"/>
                  </a:cubicBezTo>
                  <a:cubicBezTo>
                    <a:pt x="31662" y="16558"/>
                    <a:pt x="31247" y="17111"/>
                    <a:pt x="30798" y="17560"/>
                  </a:cubicBezTo>
                  <a:cubicBezTo>
                    <a:pt x="30383" y="17975"/>
                    <a:pt x="29934" y="18562"/>
                    <a:pt x="29380" y="19012"/>
                  </a:cubicBezTo>
                  <a:lnTo>
                    <a:pt x="29069" y="19012"/>
                  </a:lnTo>
                  <a:cubicBezTo>
                    <a:pt x="28931" y="19012"/>
                    <a:pt x="28931" y="19012"/>
                    <a:pt x="28793" y="18839"/>
                  </a:cubicBezTo>
                  <a:lnTo>
                    <a:pt x="28655" y="18839"/>
                  </a:lnTo>
                  <a:cubicBezTo>
                    <a:pt x="27791" y="18562"/>
                    <a:pt x="27065" y="18148"/>
                    <a:pt x="26477" y="17698"/>
                  </a:cubicBezTo>
                  <a:cubicBezTo>
                    <a:pt x="25751" y="17283"/>
                    <a:pt x="25198" y="16834"/>
                    <a:pt x="24472" y="16246"/>
                  </a:cubicBezTo>
                  <a:cubicBezTo>
                    <a:pt x="24472" y="16246"/>
                    <a:pt x="24472" y="16108"/>
                    <a:pt x="24334" y="16108"/>
                  </a:cubicBezTo>
                  <a:cubicBezTo>
                    <a:pt x="24334" y="15970"/>
                    <a:pt x="24196" y="15832"/>
                    <a:pt x="24196" y="15832"/>
                  </a:cubicBezTo>
                  <a:cubicBezTo>
                    <a:pt x="24196" y="15244"/>
                    <a:pt x="24023" y="14829"/>
                    <a:pt x="24023" y="14380"/>
                  </a:cubicBezTo>
                  <a:cubicBezTo>
                    <a:pt x="24023" y="14242"/>
                    <a:pt x="24196" y="14103"/>
                    <a:pt x="24196" y="13965"/>
                  </a:cubicBezTo>
                  <a:cubicBezTo>
                    <a:pt x="24196" y="13827"/>
                    <a:pt x="24196" y="13654"/>
                    <a:pt x="24334" y="13516"/>
                  </a:cubicBezTo>
                  <a:cubicBezTo>
                    <a:pt x="24472" y="13378"/>
                    <a:pt x="24611" y="13378"/>
                    <a:pt x="24749" y="13239"/>
                  </a:cubicBezTo>
                  <a:cubicBezTo>
                    <a:pt x="25198" y="12790"/>
                    <a:pt x="25475" y="12375"/>
                    <a:pt x="25924" y="12099"/>
                  </a:cubicBezTo>
                  <a:cubicBezTo>
                    <a:pt x="26201" y="11788"/>
                    <a:pt x="26477" y="11649"/>
                    <a:pt x="26615" y="11511"/>
                  </a:cubicBezTo>
                  <a:cubicBezTo>
                    <a:pt x="26926" y="11235"/>
                    <a:pt x="27203" y="11062"/>
                    <a:pt x="27479" y="10923"/>
                  </a:cubicBezTo>
                  <a:lnTo>
                    <a:pt x="27652" y="10923"/>
                  </a:lnTo>
                  <a:cubicBezTo>
                    <a:pt x="27791" y="10785"/>
                    <a:pt x="27929" y="10785"/>
                    <a:pt x="28067" y="10785"/>
                  </a:cubicBezTo>
                  <a:close/>
                  <a:moveTo>
                    <a:pt x="27929" y="3285"/>
                  </a:moveTo>
                  <a:cubicBezTo>
                    <a:pt x="28205" y="3285"/>
                    <a:pt x="28344" y="3285"/>
                    <a:pt x="28655" y="3457"/>
                  </a:cubicBezTo>
                  <a:cubicBezTo>
                    <a:pt x="28655" y="3457"/>
                    <a:pt x="28793" y="3457"/>
                    <a:pt x="28793" y="3596"/>
                  </a:cubicBezTo>
                  <a:cubicBezTo>
                    <a:pt x="28931" y="3596"/>
                    <a:pt x="29208" y="3596"/>
                    <a:pt x="29208" y="3734"/>
                  </a:cubicBezTo>
                  <a:cubicBezTo>
                    <a:pt x="29519" y="3872"/>
                    <a:pt x="29519" y="4149"/>
                    <a:pt x="29519" y="4322"/>
                  </a:cubicBezTo>
                  <a:cubicBezTo>
                    <a:pt x="29657" y="4598"/>
                    <a:pt x="29519" y="4736"/>
                    <a:pt x="29519" y="5013"/>
                  </a:cubicBezTo>
                  <a:cubicBezTo>
                    <a:pt x="29519" y="5186"/>
                    <a:pt x="29380" y="5462"/>
                    <a:pt x="29208" y="5600"/>
                  </a:cubicBezTo>
                  <a:cubicBezTo>
                    <a:pt x="29069" y="6050"/>
                    <a:pt x="28793" y="6465"/>
                    <a:pt x="28344" y="6914"/>
                  </a:cubicBezTo>
                  <a:cubicBezTo>
                    <a:pt x="27929" y="7190"/>
                    <a:pt x="27479" y="7605"/>
                    <a:pt x="27065" y="7916"/>
                  </a:cubicBezTo>
                  <a:cubicBezTo>
                    <a:pt x="26788" y="8055"/>
                    <a:pt x="26477" y="8193"/>
                    <a:pt x="26201" y="8469"/>
                  </a:cubicBezTo>
                  <a:cubicBezTo>
                    <a:pt x="26062" y="8642"/>
                    <a:pt x="25751" y="8780"/>
                    <a:pt x="25475" y="9057"/>
                  </a:cubicBezTo>
                  <a:cubicBezTo>
                    <a:pt x="24887" y="9506"/>
                    <a:pt x="24334" y="9783"/>
                    <a:pt x="23746" y="10198"/>
                  </a:cubicBezTo>
                  <a:cubicBezTo>
                    <a:pt x="22606" y="11062"/>
                    <a:pt x="21431" y="11926"/>
                    <a:pt x="20290" y="12790"/>
                  </a:cubicBezTo>
                  <a:cubicBezTo>
                    <a:pt x="19149" y="13654"/>
                    <a:pt x="17974" y="14691"/>
                    <a:pt x="16833" y="15555"/>
                  </a:cubicBezTo>
                  <a:cubicBezTo>
                    <a:pt x="15831" y="16558"/>
                    <a:pt x="14829" y="17560"/>
                    <a:pt x="13653" y="18562"/>
                  </a:cubicBezTo>
                  <a:cubicBezTo>
                    <a:pt x="12962" y="19426"/>
                    <a:pt x="12098" y="20152"/>
                    <a:pt x="11234" y="20878"/>
                  </a:cubicBezTo>
                  <a:cubicBezTo>
                    <a:pt x="10784" y="21155"/>
                    <a:pt x="10370" y="21604"/>
                    <a:pt x="9782" y="21742"/>
                  </a:cubicBezTo>
                  <a:cubicBezTo>
                    <a:pt x="9333" y="22019"/>
                    <a:pt x="8780" y="22157"/>
                    <a:pt x="8192" y="22157"/>
                  </a:cubicBezTo>
                  <a:lnTo>
                    <a:pt x="7328" y="22157"/>
                  </a:lnTo>
                  <a:cubicBezTo>
                    <a:pt x="7190" y="22157"/>
                    <a:pt x="7051" y="22019"/>
                    <a:pt x="6913" y="22019"/>
                  </a:cubicBezTo>
                  <a:cubicBezTo>
                    <a:pt x="6602" y="21881"/>
                    <a:pt x="6326" y="21742"/>
                    <a:pt x="6187" y="21431"/>
                  </a:cubicBezTo>
                  <a:cubicBezTo>
                    <a:pt x="5876" y="20878"/>
                    <a:pt x="6049" y="20152"/>
                    <a:pt x="6326" y="19703"/>
                  </a:cubicBezTo>
                  <a:cubicBezTo>
                    <a:pt x="6602" y="19288"/>
                    <a:pt x="6740" y="19012"/>
                    <a:pt x="6913" y="18701"/>
                  </a:cubicBezTo>
                  <a:cubicBezTo>
                    <a:pt x="7190" y="18424"/>
                    <a:pt x="7466" y="17975"/>
                    <a:pt x="7777" y="17698"/>
                  </a:cubicBezTo>
                  <a:cubicBezTo>
                    <a:pt x="8330" y="16972"/>
                    <a:pt x="9056" y="16419"/>
                    <a:pt x="9782" y="15832"/>
                  </a:cubicBezTo>
                  <a:cubicBezTo>
                    <a:pt x="10370" y="15244"/>
                    <a:pt x="10923" y="14829"/>
                    <a:pt x="11510" y="14242"/>
                  </a:cubicBezTo>
                  <a:cubicBezTo>
                    <a:pt x="12098" y="13827"/>
                    <a:pt x="12651" y="13378"/>
                    <a:pt x="13239" y="12963"/>
                  </a:cubicBezTo>
                  <a:cubicBezTo>
                    <a:pt x="14829" y="11788"/>
                    <a:pt x="16419" y="10647"/>
                    <a:pt x="17974" y="9645"/>
                  </a:cubicBezTo>
                  <a:cubicBezTo>
                    <a:pt x="18700" y="9057"/>
                    <a:pt x="19564" y="8469"/>
                    <a:pt x="20290" y="7916"/>
                  </a:cubicBezTo>
                  <a:cubicBezTo>
                    <a:pt x="21016" y="7467"/>
                    <a:pt x="21603" y="7052"/>
                    <a:pt x="22295" y="6465"/>
                  </a:cubicBezTo>
                  <a:cubicBezTo>
                    <a:pt x="23332" y="5739"/>
                    <a:pt x="24196" y="4875"/>
                    <a:pt x="25198" y="4322"/>
                  </a:cubicBezTo>
                  <a:cubicBezTo>
                    <a:pt x="25751" y="4010"/>
                    <a:pt x="26339" y="3596"/>
                    <a:pt x="26926" y="3457"/>
                  </a:cubicBezTo>
                  <a:cubicBezTo>
                    <a:pt x="27203" y="3457"/>
                    <a:pt x="27479" y="3285"/>
                    <a:pt x="27791" y="3285"/>
                  </a:cubicBezTo>
                  <a:close/>
                  <a:moveTo>
                    <a:pt x="48391" y="14968"/>
                  </a:moveTo>
                  <a:cubicBezTo>
                    <a:pt x="48530" y="14968"/>
                    <a:pt x="48530" y="15106"/>
                    <a:pt x="48668" y="15106"/>
                  </a:cubicBezTo>
                  <a:cubicBezTo>
                    <a:pt x="49947" y="15832"/>
                    <a:pt x="51260" y="16834"/>
                    <a:pt x="52401" y="17836"/>
                  </a:cubicBezTo>
                  <a:cubicBezTo>
                    <a:pt x="52539" y="17975"/>
                    <a:pt x="52539" y="18148"/>
                    <a:pt x="52539" y="18286"/>
                  </a:cubicBezTo>
                  <a:cubicBezTo>
                    <a:pt x="52539" y="18701"/>
                    <a:pt x="52712" y="19150"/>
                    <a:pt x="52712" y="19565"/>
                  </a:cubicBezTo>
                  <a:cubicBezTo>
                    <a:pt x="52712" y="19703"/>
                    <a:pt x="52712" y="19876"/>
                    <a:pt x="52539" y="19876"/>
                  </a:cubicBezTo>
                  <a:cubicBezTo>
                    <a:pt x="52712" y="20014"/>
                    <a:pt x="52712" y="20152"/>
                    <a:pt x="52539" y="20291"/>
                  </a:cubicBezTo>
                  <a:cubicBezTo>
                    <a:pt x="52124" y="20878"/>
                    <a:pt x="51675" y="21293"/>
                    <a:pt x="51122" y="21881"/>
                  </a:cubicBezTo>
                  <a:lnTo>
                    <a:pt x="49808" y="23159"/>
                  </a:lnTo>
                  <a:cubicBezTo>
                    <a:pt x="49739" y="23246"/>
                    <a:pt x="49670" y="23289"/>
                    <a:pt x="49618" y="23289"/>
                  </a:cubicBezTo>
                  <a:cubicBezTo>
                    <a:pt x="49567" y="23289"/>
                    <a:pt x="49532" y="23246"/>
                    <a:pt x="49532" y="23159"/>
                  </a:cubicBezTo>
                  <a:lnTo>
                    <a:pt x="49255" y="23159"/>
                  </a:lnTo>
                  <a:cubicBezTo>
                    <a:pt x="49255" y="23159"/>
                    <a:pt x="49083" y="23159"/>
                    <a:pt x="49083" y="23021"/>
                  </a:cubicBezTo>
                  <a:cubicBezTo>
                    <a:pt x="48218" y="22883"/>
                    <a:pt x="47527" y="22468"/>
                    <a:pt x="46801" y="21881"/>
                  </a:cubicBezTo>
                  <a:cubicBezTo>
                    <a:pt x="46214" y="21431"/>
                    <a:pt x="45488" y="21016"/>
                    <a:pt x="44935" y="20567"/>
                  </a:cubicBezTo>
                  <a:cubicBezTo>
                    <a:pt x="44762" y="20429"/>
                    <a:pt x="44762" y="20429"/>
                    <a:pt x="44762" y="20291"/>
                  </a:cubicBezTo>
                  <a:cubicBezTo>
                    <a:pt x="44624" y="20291"/>
                    <a:pt x="44624" y="20152"/>
                    <a:pt x="44624" y="20014"/>
                  </a:cubicBezTo>
                  <a:cubicBezTo>
                    <a:pt x="44485" y="19565"/>
                    <a:pt x="44485" y="19150"/>
                    <a:pt x="44485" y="18562"/>
                  </a:cubicBezTo>
                  <a:cubicBezTo>
                    <a:pt x="44485" y="18424"/>
                    <a:pt x="44485" y="18286"/>
                    <a:pt x="44624" y="18286"/>
                  </a:cubicBezTo>
                  <a:cubicBezTo>
                    <a:pt x="44624" y="18148"/>
                    <a:pt x="44624" y="17836"/>
                    <a:pt x="44762" y="17836"/>
                  </a:cubicBezTo>
                  <a:cubicBezTo>
                    <a:pt x="44935" y="17698"/>
                    <a:pt x="45073" y="17560"/>
                    <a:pt x="45211" y="17560"/>
                  </a:cubicBezTo>
                  <a:cubicBezTo>
                    <a:pt x="45488" y="17111"/>
                    <a:pt x="45937" y="16696"/>
                    <a:pt x="46352" y="16246"/>
                  </a:cubicBezTo>
                  <a:cubicBezTo>
                    <a:pt x="46663" y="16108"/>
                    <a:pt x="46801" y="15832"/>
                    <a:pt x="47078" y="15693"/>
                  </a:cubicBezTo>
                  <a:cubicBezTo>
                    <a:pt x="47354" y="15555"/>
                    <a:pt x="47665" y="15382"/>
                    <a:pt x="47942" y="15244"/>
                  </a:cubicBezTo>
                  <a:lnTo>
                    <a:pt x="48080" y="15244"/>
                  </a:lnTo>
                  <a:cubicBezTo>
                    <a:pt x="48218" y="15106"/>
                    <a:pt x="48218" y="14968"/>
                    <a:pt x="48391" y="14968"/>
                  </a:cubicBezTo>
                  <a:close/>
                  <a:moveTo>
                    <a:pt x="35257" y="15382"/>
                  </a:moveTo>
                  <a:cubicBezTo>
                    <a:pt x="36708" y="16108"/>
                    <a:pt x="37849" y="17111"/>
                    <a:pt x="39024" y="18148"/>
                  </a:cubicBezTo>
                  <a:cubicBezTo>
                    <a:pt x="39162" y="18286"/>
                    <a:pt x="39301" y="18424"/>
                    <a:pt x="39162" y="18562"/>
                  </a:cubicBezTo>
                  <a:cubicBezTo>
                    <a:pt x="39162" y="18562"/>
                    <a:pt x="39301" y="18562"/>
                    <a:pt x="39301" y="18701"/>
                  </a:cubicBezTo>
                  <a:lnTo>
                    <a:pt x="39301" y="20014"/>
                  </a:lnTo>
                  <a:lnTo>
                    <a:pt x="39301" y="20152"/>
                  </a:lnTo>
                  <a:cubicBezTo>
                    <a:pt x="39301" y="20291"/>
                    <a:pt x="39301" y="20567"/>
                    <a:pt x="39162" y="20567"/>
                  </a:cubicBezTo>
                  <a:cubicBezTo>
                    <a:pt x="38713" y="21155"/>
                    <a:pt x="38298" y="21604"/>
                    <a:pt x="37849" y="22157"/>
                  </a:cubicBezTo>
                  <a:cubicBezTo>
                    <a:pt x="37434" y="22606"/>
                    <a:pt x="36985" y="23021"/>
                    <a:pt x="36432" y="23471"/>
                  </a:cubicBezTo>
                  <a:cubicBezTo>
                    <a:pt x="36432" y="23609"/>
                    <a:pt x="36294" y="23609"/>
                    <a:pt x="36121" y="23609"/>
                  </a:cubicBezTo>
                  <a:cubicBezTo>
                    <a:pt x="35982" y="23609"/>
                    <a:pt x="35982" y="23471"/>
                    <a:pt x="35844" y="23471"/>
                  </a:cubicBezTo>
                  <a:lnTo>
                    <a:pt x="35706" y="23471"/>
                  </a:lnTo>
                  <a:cubicBezTo>
                    <a:pt x="34842" y="23159"/>
                    <a:pt x="34116" y="22745"/>
                    <a:pt x="33528" y="22295"/>
                  </a:cubicBezTo>
                  <a:cubicBezTo>
                    <a:pt x="32837" y="21881"/>
                    <a:pt x="32249" y="21293"/>
                    <a:pt x="31524" y="20878"/>
                  </a:cubicBezTo>
                  <a:cubicBezTo>
                    <a:pt x="31524" y="20878"/>
                    <a:pt x="31524" y="20740"/>
                    <a:pt x="31385" y="20567"/>
                  </a:cubicBezTo>
                  <a:cubicBezTo>
                    <a:pt x="31385" y="20567"/>
                    <a:pt x="31247" y="20429"/>
                    <a:pt x="31247" y="20291"/>
                  </a:cubicBezTo>
                  <a:lnTo>
                    <a:pt x="31247" y="19703"/>
                  </a:lnTo>
                  <a:lnTo>
                    <a:pt x="31109" y="19703"/>
                  </a:lnTo>
                  <a:cubicBezTo>
                    <a:pt x="30936" y="19565"/>
                    <a:pt x="30936" y="19150"/>
                    <a:pt x="31109" y="19012"/>
                  </a:cubicBezTo>
                  <a:lnTo>
                    <a:pt x="31109" y="18839"/>
                  </a:lnTo>
                  <a:cubicBezTo>
                    <a:pt x="31109" y="18701"/>
                    <a:pt x="31247" y="18701"/>
                    <a:pt x="31247" y="18562"/>
                  </a:cubicBezTo>
                  <a:cubicBezTo>
                    <a:pt x="31247" y="18424"/>
                    <a:pt x="31385" y="18286"/>
                    <a:pt x="31385" y="18148"/>
                  </a:cubicBezTo>
                  <a:cubicBezTo>
                    <a:pt x="31524" y="17975"/>
                    <a:pt x="31662" y="17836"/>
                    <a:pt x="31800" y="17836"/>
                  </a:cubicBezTo>
                  <a:cubicBezTo>
                    <a:pt x="32249" y="17422"/>
                    <a:pt x="32526" y="16972"/>
                    <a:pt x="32975" y="16558"/>
                  </a:cubicBezTo>
                  <a:cubicBezTo>
                    <a:pt x="33252" y="16419"/>
                    <a:pt x="33528" y="16108"/>
                    <a:pt x="33701" y="15970"/>
                  </a:cubicBezTo>
                  <a:cubicBezTo>
                    <a:pt x="33978" y="15832"/>
                    <a:pt x="34254" y="15693"/>
                    <a:pt x="34565" y="15555"/>
                  </a:cubicBezTo>
                  <a:lnTo>
                    <a:pt x="34704" y="15555"/>
                  </a:lnTo>
                  <a:cubicBezTo>
                    <a:pt x="34842" y="15382"/>
                    <a:pt x="34980" y="15382"/>
                    <a:pt x="35118" y="15382"/>
                  </a:cubicBezTo>
                  <a:close/>
                  <a:moveTo>
                    <a:pt x="20739" y="15832"/>
                  </a:moveTo>
                  <a:cubicBezTo>
                    <a:pt x="20739" y="15832"/>
                    <a:pt x="20877" y="15832"/>
                    <a:pt x="20877" y="15970"/>
                  </a:cubicBezTo>
                  <a:cubicBezTo>
                    <a:pt x="22295" y="16696"/>
                    <a:pt x="23470" y="17698"/>
                    <a:pt x="24749" y="18701"/>
                  </a:cubicBezTo>
                  <a:cubicBezTo>
                    <a:pt x="24749" y="18839"/>
                    <a:pt x="24887" y="19012"/>
                    <a:pt x="24887" y="19150"/>
                  </a:cubicBezTo>
                  <a:lnTo>
                    <a:pt x="24887" y="20429"/>
                  </a:lnTo>
                  <a:lnTo>
                    <a:pt x="24887" y="20740"/>
                  </a:lnTo>
                  <a:cubicBezTo>
                    <a:pt x="24887" y="20878"/>
                    <a:pt x="24887" y="21016"/>
                    <a:pt x="24749" y="21155"/>
                  </a:cubicBezTo>
                  <a:cubicBezTo>
                    <a:pt x="24334" y="21604"/>
                    <a:pt x="23885" y="22157"/>
                    <a:pt x="23470" y="22606"/>
                  </a:cubicBezTo>
                  <a:cubicBezTo>
                    <a:pt x="23021" y="23159"/>
                    <a:pt x="22606" y="23609"/>
                    <a:pt x="22018" y="24024"/>
                  </a:cubicBezTo>
                  <a:lnTo>
                    <a:pt x="21742" y="24024"/>
                  </a:lnTo>
                  <a:cubicBezTo>
                    <a:pt x="21742" y="24024"/>
                    <a:pt x="21603" y="24024"/>
                    <a:pt x="21603" y="23885"/>
                  </a:cubicBezTo>
                  <a:lnTo>
                    <a:pt x="21292" y="23885"/>
                  </a:lnTo>
                  <a:cubicBezTo>
                    <a:pt x="20566" y="23609"/>
                    <a:pt x="19875" y="23159"/>
                    <a:pt x="19149" y="22745"/>
                  </a:cubicBezTo>
                  <a:cubicBezTo>
                    <a:pt x="18423" y="22295"/>
                    <a:pt x="17836" y="21881"/>
                    <a:pt x="17110" y="21431"/>
                  </a:cubicBezTo>
                  <a:lnTo>
                    <a:pt x="17110" y="21155"/>
                  </a:lnTo>
                  <a:lnTo>
                    <a:pt x="16972" y="21155"/>
                  </a:lnTo>
                  <a:cubicBezTo>
                    <a:pt x="16972" y="21016"/>
                    <a:pt x="16833" y="21016"/>
                    <a:pt x="16833" y="20878"/>
                  </a:cubicBezTo>
                  <a:cubicBezTo>
                    <a:pt x="16833" y="20429"/>
                    <a:pt x="16695" y="19876"/>
                    <a:pt x="16695" y="19426"/>
                  </a:cubicBezTo>
                  <a:cubicBezTo>
                    <a:pt x="16695" y="19288"/>
                    <a:pt x="16833" y="19150"/>
                    <a:pt x="16833" y="19012"/>
                  </a:cubicBezTo>
                  <a:cubicBezTo>
                    <a:pt x="16833" y="18839"/>
                    <a:pt x="16972" y="18701"/>
                    <a:pt x="17110" y="18562"/>
                  </a:cubicBezTo>
                  <a:cubicBezTo>
                    <a:pt x="17110" y="18562"/>
                    <a:pt x="17283" y="18424"/>
                    <a:pt x="17421" y="18286"/>
                  </a:cubicBezTo>
                  <a:cubicBezTo>
                    <a:pt x="17836" y="17975"/>
                    <a:pt x="18285" y="17560"/>
                    <a:pt x="18700" y="17111"/>
                  </a:cubicBezTo>
                  <a:cubicBezTo>
                    <a:pt x="18838" y="16834"/>
                    <a:pt x="19149" y="16696"/>
                    <a:pt x="19426" y="16558"/>
                  </a:cubicBezTo>
                  <a:cubicBezTo>
                    <a:pt x="19564" y="16419"/>
                    <a:pt x="19875" y="16108"/>
                    <a:pt x="20152" y="16108"/>
                  </a:cubicBezTo>
                  <a:cubicBezTo>
                    <a:pt x="20152" y="15970"/>
                    <a:pt x="20290" y="15970"/>
                    <a:pt x="20290" y="15970"/>
                  </a:cubicBezTo>
                  <a:cubicBezTo>
                    <a:pt x="20428" y="15970"/>
                    <a:pt x="20566" y="15832"/>
                    <a:pt x="20739" y="15832"/>
                  </a:cubicBezTo>
                  <a:close/>
                  <a:moveTo>
                    <a:pt x="55719" y="19565"/>
                  </a:moveTo>
                  <a:cubicBezTo>
                    <a:pt x="57033" y="20429"/>
                    <a:pt x="58312" y="21431"/>
                    <a:pt x="59452" y="22468"/>
                  </a:cubicBezTo>
                  <a:cubicBezTo>
                    <a:pt x="59625" y="22606"/>
                    <a:pt x="59625" y="22745"/>
                    <a:pt x="59625" y="22883"/>
                  </a:cubicBezTo>
                  <a:cubicBezTo>
                    <a:pt x="59625" y="23332"/>
                    <a:pt x="59763" y="23747"/>
                    <a:pt x="59763" y="24196"/>
                  </a:cubicBezTo>
                  <a:cubicBezTo>
                    <a:pt x="59763" y="24335"/>
                    <a:pt x="59763" y="24335"/>
                    <a:pt x="59625" y="24473"/>
                  </a:cubicBezTo>
                  <a:cubicBezTo>
                    <a:pt x="59763" y="24611"/>
                    <a:pt x="59763" y="24749"/>
                    <a:pt x="59625" y="24888"/>
                  </a:cubicBezTo>
                  <a:cubicBezTo>
                    <a:pt x="59176" y="25337"/>
                    <a:pt x="58761" y="25925"/>
                    <a:pt x="58173" y="26339"/>
                  </a:cubicBezTo>
                  <a:cubicBezTo>
                    <a:pt x="57724" y="26927"/>
                    <a:pt x="57309" y="27342"/>
                    <a:pt x="56860" y="27791"/>
                  </a:cubicBezTo>
                  <a:lnTo>
                    <a:pt x="56583" y="27791"/>
                  </a:lnTo>
                  <a:cubicBezTo>
                    <a:pt x="56445" y="27791"/>
                    <a:pt x="56445" y="27791"/>
                    <a:pt x="56307" y="27653"/>
                  </a:cubicBezTo>
                  <a:lnTo>
                    <a:pt x="56168" y="27653"/>
                  </a:lnTo>
                  <a:cubicBezTo>
                    <a:pt x="55304" y="27342"/>
                    <a:pt x="54578" y="26927"/>
                    <a:pt x="53853" y="26478"/>
                  </a:cubicBezTo>
                  <a:cubicBezTo>
                    <a:pt x="53265" y="26063"/>
                    <a:pt x="52539" y="25614"/>
                    <a:pt x="51986" y="25061"/>
                  </a:cubicBezTo>
                  <a:cubicBezTo>
                    <a:pt x="51848" y="25061"/>
                    <a:pt x="51848" y="25061"/>
                    <a:pt x="51848" y="24888"/>
                  </a:cubicBezTo>
                  <a:cubicBezTo>
                    <a:pt x="51675" y="24749"/>
                    <a:pt x="51675" y="24749"/>
                    <a:pt x="51675" y="24611"/>
                  </a:cubicBezTo>
                  <a:cubicBezTo>
                    <a:pt x="51537" y="24024"/>
                    <a:pt x="51537" y="23609"/>
                    <a:pt x="51537" y="23159"/>
                  </a:cubicBezTo>
                  <a:cubicBezTo>
                    <a:pt x="51537" y="23021"/>
                    <a:pt x="51537" y="22883"/>
                    <a:pt x="51675" y="22745"/>
                  </a:cubicBezTo>
                  <a:cubicBezTo>
                    <a:pt x="51675" y="22606"/>
                    <a:pt x="51675" y="22468"/>
                    <a:pt x="51848" y="22295"/>
                  </a:cubicBezTo>
                  <a:cubicBezTo>
                    <a:pt x="51986" y="22295"/>
                    <a:pt x="52124" y="22157"/>
                    <a:pt x="52263" y="22019"/>
                  </a:cubicBezTo>
                  <a:lnTo>
                    <a:pt x="53403" y="20878"/>
                  </a:lnTo>
                  <a:cubicBezTo>
                    <a:pt x="53714" y="20567"/>
                    <a:pt x="53853" y="20429"/>
                    <a:pt x="54129" y="20291"/>
                  </a:cubicBezTo>
                  <a:cubicBezTo>
                    <a:pt x="54440" y="20014"/>
                    <a:pt x="54717" y="19876"/>
                    <a:pt x="54993" y="19703"/>
                  </a:cubicBezTo>
                  <a:lnTo>
                    <a:pt x="55132" y="19703"/>
                  </a:lnTo>
                  <a:cubicBezTo>
                    <a:pt x="55304" y="19703"/>
                    <a:pt x="55304" y="19565"/>
                    <a:pt x="55443" y="19565"/>
                  </a:cubicBezTo>
                  <a:close/>
                  <a:moveTo>
                    <a:pt x="41893" y="20014"/>
                  </a:moveTo>
                  <a:cubicBezTo>
                    <a:pt x="43345" y="20740"/>
                    <a:pt x="44485" y="21742"/>
                    <a:pt x="45799" y="22883"/>
                  </a:cubicBezTo>
                  <a:cubicBezTo>
                    <a:pt x="45799" y="22883"/>
                    <a:pt x="45937" y="23021"/>
                    <a:pt x="45937" y="23159"/>
                  </a:cubicBezTo>
                  <a:lnTo>
                    <a:pt x="45937" y="23332"/>
                  </a:lnTo>
                  <a:lnTo>
                    <a:pt x="45937" y="24611"/>
                  </a:lnTo>
                  <a:lnTo>
                    <a:pt x="45937" y="24888"/>
                  </a:lnTo>
                  <a:cubicBezTo>
                    <a:pt x="45937" y="25061"/>
                    <a:pt x="45937" y="25199"/>
                    <a:pt x="45799" y="25337"/>
                  </a:cubicBezTo>
                  <a:cubicBezTo>
                    <a:pt x="45350" y="25752"/>
                    <a:pt x="44935" y="26339"/>
                    <a:pt x="44485" y="26789"/>
                  </a:cubicBezTo>
                  <a:cubicBezTo>
                    <a:pt x="44071" y="27204"/>
                    <a:pt x="43621" y="27653"/>
                    <a:pt x="43034" y="28068"/>
                  </a:cubicBezTo>
                  <a:cubicBezTo>
                    <a:pt x="43034" y="28206"/>
                    <a:pt x="42895" y="28206"/>
                    <a:pt x="42757" y="28206"/>
                  </a:cubicBezTo>
                  <a:lnTo>
                    <a:pt x="42619" y="28068"/>
                  </a:lnTo>
                  <a:lnTo>
                    <a:pt x="42342" y="28068"/>
                  </a:lnTo>
                  <a:cubicBezTo>
                    <a:pt x="41617" y="27791"/>
                    <a:pt x="40891" y="27342"/>
                    <a:pt x="40165" y="26927"/>
                  </a:cubicBezTo>
                  <a:cubicBezTo>
                    <a:pt x="39439" y="26478"/>
                    <a:pt x="38886" y="26063"/>
                    <a:pt x="38160" y="25475"/>
                  </a:cubicBezTo>
                  <a:lnTo>
                    <a:pt x="38160" y="25337"/>
                  </a:lnTo>
                  <a:lnTo>
                    <a:pt x="38022" y="25337"/>
                  </a:lnTo>
                  <a:cubicBezTo>
                    <a:pt x="38022" y="25199"/>
                    <a:pt x="37849" y="25061"/>
                    <a:pt x="37849" y="25061"/>
                  </a:cubicBezTo>
                  <a:cubicBezTo>
                    <a:pt x="37849" y="24473"/>
                    <a:pt x="37711" y="24024"/>
                    <a:pt x="37711" y="23609"/>
                  </a:cubicBezTo>
                  <a:cubicBezTo>
                    <a:pt x="37711" y="23471"/>
                    <a:pt x="37849" y="23332"/>
                    <a:pt x="37849" y="23159"/>
                  </a:cubicBezTo>
                  <a:cubicBezTo>
                    <a:pt x="37849" y="23021"/>
                    <a:pt x="38022" y="22883"/>
                    <a:pt x="38160" y="22745"/>
                  </a:cubicBezTo>
                  <a:cubicBezTo>
                    <a:pt x="38160" y="22606"/>
                    <a:pt x="38298" y="22606"/>
                    <a:pt x="38437" y="22468"/>
                  </a:cubicBezTo>
                  <a:cubicBezTo>
                    <a:pt x="38886" y="22019"/>
                    <a:pt x="39301" y="21604"/>
                    <a:pt x="39750" y="21293"/>
                  </a:cubicBezTo>
                  <a:cubicBezTo>
                    <a:pt x="39888" y="21016"/>
                    <a:pt x="40165" y="20878"/>
                    <a:pt x="40441" y="20740"/>
                  </a:cubicBezTo>
                  <a:cubicBezTo>
                    <a:pt x="40614" y="20429"/>
                    <a:pt x="40891" y="20291"/>
                    <a:pt x="41167" y="20152"/>
                  </a:cubicBezTo>
                  <a:lnTo>
                    <a:pt x="41305" y="20152"/>
                  </a:lnTo>
                  <a:cubicBezTo>
                    <a:pt x="41478" y="20014"/>
                    <a:pt x="41617" y="20014"/>
                    <a:pt x="41755" y="20014"/>
                  </a:cubicBezTo>
                  <a:close/>
                  <a:moveTo>
                    <a:pt x="27929" y="20429"/>
                  </a:moveTo>
                  <a:cubicBezTo>
                    <a:pt x="29380" y="21155"/>
                    <a:pt x="30521" y="22157"/>
                    <a:pt x="31800" y="23332"/>
                  </a:cubicBezTo>
                  <a:cubicBezTo>
                    <a:pt x="31800" y="23332"/>
                    <a:pt x="31973" y="23471"/>
                    <a:pt x="31973" y="23609"/>
                  </a:cubicBezTo>
                  <a:lnTo>
                    <a:pt x="31973" y="23747"/>
                  </a:lnTo>
                  <a:lnTo>
                    <a:pt x="31973" y="25061"/>
                  </a:lnTo>
                  <a:lnTo>
                    <a:pt x="31973" y="25337"/>
                  </a:lnTo>
                  <a:cubicBezTo>
                    <a:pt x="31973" y="25475"/>
                    <a:pt x="31973" y="25614"/>
                    <a:pt x="31800" y="25752"/>
                  </a:cubicBezTo>
                  <a:cubicBezTo>
                    <a:pt x="31385" y="26201"/>
                    <a:pt x="30936" y="26789"/>
                    <a:pt x="30521" y="27204"/>
                  </a:cubicBezTo>
                  <a:lnTo>
                    <a:pt x="29208" y="28517"/>
                  </a:lnTo>
                  <a:cubicBezTo>
                    <a:pt x="29069" y="28655"/>
                    <a:pt x="28931" y="28655"/>
                    <a:pt x="28793" y="28655"/>
                  </a:cubicBezTo>
                  <a:lnTo>
                    <a:pt x="28655" y="28517"/>
                  </a:lnTo>
                  <a:lnTo>
                    <a:pt x="28344" y="28517"/>
                  </a:lnTo>
                  <a:cubicBezTo>
                    <a:pt x="27652" y="28206"/>
                    <a:pt x="26926" y="27791"/>
                    <a:pt x="26201" y="27342"/>
                  </a:cubicBezTo>
                  <a:cubicBezTo>
                    <a:pt x="25475" y="26927"/>
                    <a:pt x="24887" y="26478"/>
                    <a:pt x="24196" y="25925"/>
                  </a:cubicBezTo>
                  <a:lnTo>
                    <a:pt x="24196" y="25752"/>
                  </a:lnTo>
                  <a:lnTo>
                    <a:pt x="24023" y="25752"/>
                  </a:lnTo>
                  <a:cubicBezTo>
                    <a:pt x="24023" y="25614"/>
                    <a:pt x="23885" y="25475"/>
                    <a:pt x="23885" y="25475"/>
                  </a:cubicBezTo>
                  <a:cubicBezTo>
                    <a:pt x="23885" y="24888"/>
                    <a:pt x="23746" y="24473"/>
                    <a:pt x="23746" y="24024"/>
                  </a:cubicBezTo>
                  <a:cubicBezTo>
                    <a:pt x="23746" y="23885"/>
                    <a:pt x="23885" y="23747"/>
                    <a:pt x="23885" y="23609"/>
                  </a:cubicBezTo>
                  <a:cubicBezTo>
                    <a:pt x="23885" y="23471"/>
                    <a:pt x="24023" y="23332"/>
                    <a:pt x="24196" y="23159"/>
                  </a:cubicBezTo>
                  <a:cubicBezTo>
                    <a:pt x="24196" y="23021"/>
                    <a:pt x="24334" y="23021"/>
                    <a:pt x="24472" y="22883"/>
                  </a:cubicBezTo>
                  <a:cubicBezTo>
                    <a:pt x="24887" y="22468"/>
                    <a:pt x="25336" y="22019"/>
                    <a:pt x="25751" y="21742"/>
                  </a:cubicBezTo>
                  <a:cubicBezTo>
                    <a:pt x="25924" y="21431"/>
                    <a:pt x="26201" y="21293"/>
                    <a:pt x="26477" y="21016"/>
                  </a:cubicBezTo>
                  <a:cubicBezTo>
                    <a:pt x="26615" y="20878"/>
                    <a:pt x="26926" y="20740"/>
                    <a:pt x="27203" y="20567"/>
                  </a:cubicBezTo>
                  <a:lnTo>
                    <a:pt x="27341" y="20567"/>
                  </a:lnTo>
                  <a:cubicBezTo>
                    <a:pt x="27479" y="20429"/>
                    <a:pt x="27652" y="20429"/>
                    <a:pt x="27791" y="20429"/>
                  </a:cubicBezTo>
                  <a:close/>
                  <a:moveTo>
                    <a:pt x="14241" y="20878"/>
                  </a:moveTo>
                  <a:cubicBezTo>
                    <a:pt x="14379" y="20878"/>
                    <a:pt x="14379" y="21016"/>
                    <a:pt x="14517" y="21016"/>
                  </a:cubicBezTo>
                  <a:lnTo>
                    <a:pt x="14517" y="21155"/>
                  </a:lnTo>
                  <a:cubicBezTo>
                    <a:pt x="15693" y="21742"/>
                    <a:pt x="16695" y="22468"/>
                    <a:pt x="17559" y="23332"/>
                  </a:cubicBezTo>
                  <a:cubicBezTo>
                    <a:pt x="17697" y="23332"/>
                    <a:pt x="17697" y="23471"/>
                    <a:pt x="17836" y="23471"/>
                  </a:cubicBezTo>
                  <a:lnTo>
                    <a:pt x="17836" y="23609"/>
                  </a:lnTo>
                  <a:lnTo>
                    <a:pt x="17974" y="23609"/>
                  </a:lnTo>
                  <a:cubicBezTo>
                    <a:pt x="18147" y="23747"/>
                    <a:pt x="18147" y="23885"/>
                    <a:pt x="18147" y="24024"/>
                  </a:cubicBezTo>
                  <a:lnTo>
                    <a:pt x="18147" y="24196"/>
                  </a:lnTo>
                  <a:cubicBezTo>
                    <a:pt x="18147" y="24611"/>
                    <a:pt x="18147" y="25061"/>
                    <a:pt x="18285" y="25475"/>
                  </a:cubicBezTo>
                  <a:cubicBezTo>
                    <a:pt x="18285" y="25475"/>
                    <a:pt x="18285" y="25614"/>
                    <a:pt x="18147" y="25614"/>
                  </a:cubicBezTo>
                  <a:cubicBezTo>
                    <a:pt x="18285" y="25752"/>
                    <a:pt x="18147" y="26063"/>
                    <a:pt x="18147" y="26063"/>
                  </a:cubicBezTo>
                  <a:cubicBezTo>
                    <a:pt x="17697" y="26616"/>
                    <a:pt x="17283" y="27065"/>
                    <a:pt x="16695" y="27653"/>
                  </a:cubicBezTo>
                  <a:lnTo>
                    <a:pt x="15382" y="28932"/>
                  </a:lnTo>
                  <a:cubicBezTo>
                    <a:pt x="15243" y="29070"/>
                    <a:pt x="15105" y="29070"/>
                    <a:pt x="15105" y="29070"/>
                  </a:cubicBezTo>
                  <a:cubicBezTo>
                    <a:pt x="14967" y="29070"/>
                    <a:pt x="14829" y="28932"/>
                    <a:pt x="14829" y="28932"/>
                  </a:cubicBezTo>
                  <a:lnTo>
                    <a:pt x="14517" y="28932"/>
                  </a:lnTo>
                  <a:cubicBezTo>
                    <a:pt x="13826" y="28655"/>
                    <a:pt x="13100" y="28206"/>
                    <a:pt x="12374" y="27791"/>
                  </a:cubicBezTo>
                  <a:cubicBezTo>
                    <a:pt x="11787" y="27342"/>
                    <a:pt x="11061" y="26789"/>
                    <a:pt x="10508" y="26339"/>
                  </a:cubicBezTo>
                  <a:cubicBezTo>
                    <a:pt x="10370" y="26339"/>
                    <a:pt x="10370" y="26201"/>
                    <a:pt x="10370" y="26063"/>
                  </a:cubicBezTo>
                  <a:cubicBezTo>
                    <a:pt x="10197" y="26063"/>
                    <a:pt x="10197" y="25925"/>
                    <a:pt x="10197" y="25752"/>
                  </a:cubicBezTo>
                  <a:cubicBezTo>
                    <a:pt x="10059" y="25337"/>
                    <a:pt x="10059" y="24888"/>
                    <a:pt x="10059" y="24335"/>
                  </a:cubicBezTo>
                  <a:cubicBezTo>
                    <a:pt x="10059" y="24196"/>
                    <a:pt x="10059" y="24196"/>
                    <a:pt x="10197" y="24024"/>
                  </a:cubicBezTo>
                  <a:cubicBezTo>
                    <a:pt x="10197" y="23885"/>
                    <a:pt x="10197" y="23747"/>
                    <a:pt x="10370" y="23609"/>
                  </a:cubicBezTo>
                  <a:cubicBezTo>
                    <a:pt x="10508" y="23471"/>
                    <a:pt x="10646" y="23332"/>
                    <a:pt x="10646" y="23332"/>
                  </a:cubicBezTo>
                  <a:lnTo>
                    <a:pt x="11925" y="22019"/>
                  </a:lnTo>
                  <a:cubicBezTo>
                    <a:pt x="12236" y="21881"/>
                    <a:pt x="12374" y="21742"/>
                    <a:pt x="12651" y="21431"/>
                  </a:cubicBezTo>
                  <a:cubicBezTo>
                    <a:pt x="12962" y="21293"/>
                    <a:pt x="13239" y="21155"/>
                    <a:pt x="13515" y="21016"/>
                  </a:cubicBezTo>
                  <a:cubicBezTo>
                    <a:pt x="13653" y="21016"/>
                    <a:pt x="13653" y="20878"/>
                    <a:pt x="13653" y="20878"/>
                  </a:cubicBezTo>
                  <a:close/>
                  <a:moveTo>
                    <a:pt x="48944" y="24611"/>
                  </a:moveTo>
                  <a:cubicBezTo>
                    <a:pt x="50396" y="25337"/>
                    <a:pt x="51537" y="26339"/>
                    <a:pt x="52850" y="27342"/>
                  </a:cubicBezTo>
                  <a:cubicBezTo>
                    <a:pt x="52850" y="27480"/>
                    <a:pt x="52988" y="27653"/>
                    <a:pt x="52988" y="27791"/>
                  </a:cubicBezTo>
                  <a:lnTo>
                    <a:pt x="52988" y="29208"/>
                  </a:lnTo>
                  <a:lnTo>
                    <a:pt x="52988" y="29381"/>
                  </a:lnTo>
                  <a:cubicBezTo>
                    <a:pt x="52988" y="29519"/>
                    <a:pt x="52988" y="29658"/>
                    <a:pt x="52850" y="29796"/>
                  </a:cubicBezTo>
                  <a:cubicBezTo>
                    <a:pt x="52401" y="30384"/>
                    <a:pt x="51986" y="30798"/>
                    <a:pt x="51537" y="31386"/>
                  </a:cubicBezTo>
                  <a:cubicBezTo>
                    <a:pt x="51122" y="31801"/>
                    <a:pt x="50673" y="32250"/>
                    <a:pt x="50120" y="32665"/>
                  </a:cubicBezTo>
                  <a:cubicBezTo>
                    <a:pt x="50120" y="32838"/>
                    <a:pt x="49947" y="32838"/>
                    <a:pt x="49808" y="32838"/>
                  </a:cubicBezTo>
                  <a:lnTo>
                    <a:pt x="49670" y="32665"/>
                  </a:lnTo>
                  <a:cubicBezTo>
                    <a:pt x="49532" y="32665"/>
                    <a:pt x="49532" y="32665"/>
                    <a:pt x="49394" y="32527"/>
                  </a:cubicBezTo>
                  <a:cubicBezTo>
                    <a:pt x="48668" y="32388"/>
                    <a:pt x="47942" y="31974"/>
                    <a:pt x="47216" y="31524"/>
                  </a:cubicBezTo>
                  <a:cubicBezTo>
                    <a:pt x="46490" y="31109"/>
                    <a:pt x="45937" y="30522"/>
                    <a:pt x="45211" y="30072"/>
                  </a:cubicBezTo>
                  <a:lnTo>
                    <a:pt x="45211" y="29796"/>
                  </a:lnTo>
                  <a:lnTo>
                    <a:pt x="45073" y="29796"/>
                  </a:lnTo>
                  <a:cubicBezTo>
                    <a:pt x="45073" y="29796"/>
                    <a:pt x="44935" y="29658"/>
                    <a:pt x="44935" y="29519"/>
                  </a:cubicBezTo>
                  <a:cubicBezTo>
                    <a:pt x="44935" y="29070"/>
                    <a:pt x="44762" y="28655"/>
                    <a:pt x="44762" y="28068"/>
                  </a:cubicBezTo>
                  <a:cubicBezTo>
                    <a:pt x="44762" y="27929"/>
                    <a:pt x="44935" y="27791"/>
                    <a:pt x="44935" y="27791"/>
                  </a:cubicBezTo>
                  <a:cubicBezTo>
                    <a:pt x="44935" y="27653"/>
                    <a:pt x="45073" y="27480"/>
                    <a:pt x="45211" y="27342"/>
                  </a:cubicBezTo>
                  <a:cubicBezTo>
                    <a:pt x="45211" y="27204"/>
                    <a:pt x="45350" y="27065"/>
                    <a:pt x="45488" y="27065"/>
                  </a:cubicBezTo>
                  <a:lnTo>
                    <a:pt x="46801" y="25752"/>
                  </a:lnTo>
                  <a:cubicBezTo>
                    <a:pt x="46940" y="25614"/>
                    <a:pt x="47216" y="25337"/>
                    <a:pt x="47527" y="25199"/>
                  </a:cubicBezTo>
                  <a:cubicBezTo>
                    <a:pt x="47665" y="25061"/>
                    <a:pt x="47942" y="24888"/>
                    <a:pt x="48218" y="24749"/>
                  </a:cubicBezTo>
                  <a:lnTo>
                    <a:pt x="48391" y="24749"/>
                  </a:lnTo>
                  <a:cubicBezTo>
                    <a:pt x="48530" y="24611"/>
                    <a:pt x="48668" y="24611"/>
                    <a:pt x="48806" y="24611"/>
                  </a:cubicBezTo>
                  <a:close/>
                  <a:moveTo>
                    <a:pt x="34565" y="25061"/>
                  </a:moveTo>
                  <a:cubicBezTo>
                    <a:pt x="35982" y="25925"/>
                    <a:pt x="37296" y="26927"/>
                    <a:pt x="38437" y="27929"/>
                  </a:cubicBezTo>
                  <a:cubicBezTo>
                    <a:pt x="38437" y="27929"/>
                    <a:pt x="38437" y="28068"/>
                    <a:pt x="38575" y="28068"/>
                  </a:cubicBezTo>
                  <a:cubicBezTo>
                    <a:pt x="38575" y="28206"/>
                    <a:pt x="38713" y="28344"/>
                    <a:pt x="38575" y="28517"/>
                  </a:cubicBezTo>
                  <a:cubicBezTo>
                    <a:pt x="38713" y="28655"/>
                    <a:pt x="38713" y="28794"/>
                    <a:pt x="38713" y="28932"/>
                  </a:cubicBezTo>
                  <a:lnTo>
                    <a:pt x="38575" y="29070"/>
                  </a:lnTo>
                  <a:lnTo>
                    <a:pt x="38575" y="29658"/>
                  </a:lnTo>
                  <a:lnTo>
                    <a:pt x="38575" y="29934"/>
                  </a:lnTo>
                  <a:cubicBezTo>
                    <a:pt x="38575" y="30072"/>
                    <a:pt x="38575" y="30245"/>
                    <a:pt x="38437" y="30384"/>
                  </a:cubicBezTo>
                  <a:cubicBezTo>
                    <a:pt x="38022" y="30798"/>
                    <a:pt x="37572" y="31386"/>
                    <a:pt x="37158" y="31801"/>
                  </a:cubicBezTo>
                  <a:cubicBezTo>
                    <a:pt x="36708" y="32388"/>
                    <a:pt x="36294" y="32838"/>
                    <a:pt x="35844" y="33252"/>
                  </a:cubicBezTo>
                  <a:lnTo>
                    <a:pt x="35429" y="33252"/>
                  </a:lnTo>
                  <a:cubicBezTo>
                    <a:pt x="35429" y="33252"/>
                    <a:pt x="35257" y="33252"/>
                    <a:pt x="35257" y="33114"/>
                  </a:cubicBezTo>
                  <a:lnTo>
                    <a:pt x="34980" y="33114"/>
                  </a:lnTo>
                  <a:cubicBezTo>
                    <a:pt x="34254" y="32838"/>
                    <a:pt x="33528" y="32388"/>
                    <a:pt x="32837" y="31974"/>
                  </a:cubicBezTo>
                  <a:cubicBezTo>
                    <a:pt x="32111" y="31524"/>
                    <a:pt x="31524" y="31109"/>
                    <a:pt x="30936" y="30522"/>
                  </a:cubicBezTo>
                  <a:cubicBezTo>
                    <a:pt x="30798" y="30522"/>
                    <a:pt x="30798" y="30522"/>
                    <a:pt x="30798" y="30384"/>
                  </a:cubicBezTo>
                  <a:lnTo>
                    <a:pt x="30521" y="30072"/>
                  </a:lnTo>
                  <a:cubicBezTo>
                    <a:pt x="30521" y="29658"/>
                    <a:pt x="30383" y="29070"/>
                    <a:pt x="30383" y="28655"/>
                  </a:cubicBezTo>
                  <a:cubicBezTo>
                    <a:pt x="30383" y="28517"/>
                    <a:pt x="30521" y="28344"/>
                    <a:pt x="30659" y="28206"/>
                  </a:cubicBezTo>
                  <a:cubicBezTo>
                    <a:pt x="30521" y="28068"/>
                    <a:pt x="30659" y="27929"/>
                    <a:pt x="30798" y="27791"/>
                  </a:cubicBezTo>
                  <a:cubicBezTo>
                    <a:pt x="30936" y="27791"/>
                    <a:pt x="30936" y="27653"/>
                    <a:pt x="31109" y="27480"/>
                  </a:cubicBezTo>
                  <a:cubicBezTo>
                    <a:pt x="31524" y="27204"/>
                    <a:pt x="31973" y="26789"/>
                    <a:pt x="32388" y="26339"/>
                  </a:cubicBezTo>
                  <a:cubicBezTo>
                    <a:pt x="32526" y="26063"/>
                    <a:pt x="32837" y="25925"/>
                    <a:pt x="33114" y="25752"/>
                  </a:cubicBezTo>
                  <a:cubicBezTo>
                    <a:pt x="33252" y="25475"/>
                    <a:pt x="33528" y="25337"/>
                    <a:pt x="33839" y="25337"/>
                  </a:cubicBezTo>
                  <a:lnTo>
                    <a:pt x="33978" y="25199"/>
                  </a:lnTo>
                  <a:lnTo>
                    <a:pt x="34116" y="25199"/>
                  </a:lnTo>
                  <a:cubicBezTo>
                    <a:pt x="34116" y="25199"/>
                    <a:pt x="34254" y="25061"/>
                    <a:pt x="34392" y="25061"/>
                  </a:cubicBezTo>
                  <a:close/>
                  <a:moveTo>
                    <a:pt x="21016" y="25337"/>
                  </a:moveTo>
                  <a:cubicBezTo>
                    <a:pt x="21154" y="25337"/>
                    <a:pt x="21154" y="25337"/>
                    <a:pt x="21292" y="25475"/>
                  </a:cubicBezTo>
                  <a:cubicBezTo>
                    <a:pt x="22606" y="26201"/>
                    <a:pt x="23885" y="27204"/>
                    <a:pt x="25060" y="28206"/>
                  </a:cubicBezTo>
                  <a:cubicBezTo>
                    <a:pt x="25198" y="28344"/>
                    <a:pt x="25198" y="28517"/>
                    <a:pt x="25198" y="28655"/>
                  </a:cubicBezTo>
                  <a:cubicBezTo>
                    <a:pt x="25198" y="29070"/>
                    <a:pt x="25198" y="29519"/>
                    <a:pt x="25336" y="29934"/>
                  </a:cubicBezTo>
                  <a:cubicBezTo>
                    <a:pt x="25336" y="30072"/>
                    <a:pt x="25336" y="30245"/>
                    <a:pt x="25198" y="30245"/>
                  </a:cubicBezTo>
                  <a:cubicBezTo>
                    <a:pt x="25336" y="30384"/>
                    <a:pt x="25336" y="30522"/>
                    <a:pt x="25198" y="30660"/>
                  </a:cubicBezTo>
                  <a:cubicBezTo>
                    <a:pt x="24749" y="31109"/>
                    <a:pt x="24334" y="31662"/>
                    <a:pt x="23746" y="32112"/>
                  </a:cubicBezTo>
                  <a:cubicBezTo>
                    <a:pt x="23332" y="32665"/>
                    <a:pt x="22882" y="33114"/>
                    <a:pt x="22467" y="33529"/>
                  </a:cubicBezTo>
                  <a:cubicBezTo>
                    <a:pt x="22352" y="33529"/>
                    <a:pt x="22252" y="33606"/>
                    <a:pt x="22199" y="33606"/>
                  </a:cubicBezTo>
                  <a:cubicBezTo>
                    <a:pt x="22172" y="33606"/>
                    <a:pt x="22156" y="33587"/>
                    <a:pt x="22156" y="33529"/>
                  </a:cubicBezTo>
                  <a:cubicBezTo>
                    <a:pt x="22018" y="33529"/>
                    <a:pt x="21880" y="33529"/>
                    <a:pt x="21880" y="33391"/>
                  </a:cubicBezTo>
                  <a:cubicBezTo>
                    <a:pt x="21880" y="33437"/>
                    <a:pt x="21865" y="33452"/>
                    <a:pt x="21839" y="33452"/>
                  </a:cubicBezTo>
                  <a:cubicBezTo>
                    <a:pt x="21788" y="33452"/>
                    <a:pt x="21696" y="33391"/>
                    <a:pt x="21603" y="33391"/>
                  </a:cubicBezTo>
                  <a:cubicBezTo>
                    <a:pt x="20877" y="33114"/>
                    <a:pt x="20152" y="32838"/>
                    <a:pt x="19426" y="32250"/>
                  </a:cubicBezTo>
                  <a:cubicBezTo>
                    <a:pt x="18838" y="31801"/>
                    <a:pt x="18147" y="31386"/>
                    <a:pt x="17559" y="30937"/>
                  </a:cubicBezTo>
                  <a:cubicBezTo>
                    <a:pt x="17421" y="30798"/>
                    <a:pt x="17421" y="30798"/>
                    <a:pt x="17421" y="30660"/>
                  </a:cubicBezTo>
                  <a:cubicBezTo>
                    <a:pt x="17283" y="30522"/>
                    <a:pt x="17283" y="30522"/>
                    <a:pt x="17283" y="30384"/>
                  </a:cubicBezTo>
                  <a:cubicBezTo>
                    <a:pt x="17110" y="29934"/>
                    <a:pt x="17110" y="29381"/>
                    <a:pt x="17110" y="28932"/>
                  </a:cubicBezTo>
                  <a:cubicBezTo>
                    <a:pt x="17110" y="28794"/>
                    <a:pt x="17110" y="28655"/>
                    <a:pt x="17283" y="28655"/>
                  </a:cubicBezTo>
                  <a:cubicBezTo>
                    <a:pt x="17283" y="28344"/>
                    <a:pt x="17283" y="28206"/>
                    <a:pt x="17421" y="28068"/>
                  </a:cubicBezTo>
                  <a:cubicBezTo>
                    <a:pt x="17559" y="28068"/>
                    <a:pt x="17697" y="27929"/>
                    <a:pt x="17697" y="27791"/>
                  </a:cubicBezTo>
                  <a:cubicBezTo>
                    <a:pt x="17836" y="27791"/>
                    <a:pt x="17836" y="27791"/>
                    <a:pt x="17974" y="27653"/>
                  </a:cubicBezTo>
                  <a:cubicBezTo>
                    <a:pt x="17974" y="27653"/>
                    <a:pt x="17974" y="27480"/>
                    <a:pt x="18147" y="27480"/>
                  </a:cubicBezTo>
                  <a:cubicBezTo>
                    <a:pt x="18285" y="27204"/>
                    <a:pt x="18562" y="27065"/>
                    <a:pt x="18838" y="26789"/>
                  </a:cubicBezTo>
                  <a:lnTo>
                    <a:pt x="19011" y="26616"/>
                  </a:lnTo>
                  <a:cubicBezTo>
                    <a:pt x="19287" y="26478"/>
                    <a:pt x="19426" y="26201"/>
                    <a:pt x="19702" y="26063"/>
                  </a:cubicBezTo>
                  <a:cubicBezTo>
                    <a:pt x="20013" y="25925"/>
                    <a:pt x="20290" y="25752"/>
                    <a:pt x="20566" y="25614"/>
                  </a:cubicBezTo>
                  <a:cubicBezTo>
                    <a:pt x="20566" y="25614"/>
                    <a:pt x="20566" y="25475"/>
                    <a:pt x="20739" y="25475"/>
                  </a:cubicBezTo>
                  <a:lnTo>
                    <a:pt x="20739" y="25614"/>
                  </a:lnTo>
                  <a:cubicBezTo>
                    <a:pt x="20739" y="25475"/>
                    <a:pt x="20877" y="25337"/>
                    <a:pt x="21016" y="25337"/>
                  </a:cubicBezTo>
                  <a:close/>
                  <a:moveTo>
                    <a:pt x="41617" y="29658"/>
                  </a:moveTo>
                  <a:cubicBezTo>
                    <a:pt x="43034" y="30384"/>
                    <a:pt x="44347" y="31386"/>
                    <a:pt x="45488" y="32527"/>
                  </a:cubicBezTo>
                  <a:cubicBezTo>
                    <a:pt x="45626" y="32527"/>
                    <a:pt x="45626" y="32665"/>
                    <a:pt x="45626" y="32838"/>
                  </a:cubicBezTo>
                  <a:lnTo>
                    <a:pt x="45626" y="32976"/>
                  </a:lnTo>
                  <a:lnTo>
                    <a:pt x="45626" y="34255"/>
                  </a:lnTo>
                  <a:cubicBezTo>
                    <a:pt x="45799" y="34393"/>
                    <a:pt x="45626" y="34393"/>
                    <a:pt x="45626" y="34566"/>
                  </a:cubicBezTo>
                  <a:cubicBezTo>
                    <a:pt x="45626" y="34704"/>
                    <a:pt x="45626" y="34842"/>
                    <a:pt x="45488" y="34981"/>
                  </a:cubicBezTo>
                  <a:cubicBezTo>
                    <a:pt x="45073" y="35430"/>
                    <a:pt x="44624" y="35845"/>
                    <a:pt x="44209" y="36432"/>
                  </a:cubicBezTo>
                  <a:lnTo>
                    <a:pt x="42895" y="37711"/>
                  </a:lnTo>
                  <a:cubicBezTo>
                    <a:pt x="42757" y="37850"/>
                    <a:pt x="42619" y="37850"/>
                    <a:pt x="42481" y="37850"/>
                  </a:cubicBezTo>
                  <a:lnTo>
                    <a:pt x="42342" y="37711"/>
                  </a:lnTo>
                  <a:lnTo>
                    <a:pt x="42031" y="37711"/>
                  </a:lnTo>
                  <a:cubicBezTo>
                    <a:pt x="41305" y="37435"/>
                    <a:pt x="40614" y="36985"/>
                    <a:pt x="39888" y="36571"/>
                  </a:cubicBezTo>
                  <a:cubicBezTo>
                    <a:pt x="39162" y="36121"/>
                    <a:pt x="38575" y="35707"/>
                    <a:pt x="38022" y="35119"/>
                  </a:cubicBezTo>
                  <a:cubicBezTo>
                    <a:pt x="37849" y="35119"/>
                    <a:pt x="37849" y="34981"/>
                    <a:pt x="37849" y="34981"/>
                  </a:cubicBezTo>
                  <a:cubicBezTo>
                    <a:pt x="37711" y="34842"/>
                    <a:pt x="37711" y="34704"/>
                    <a:pt x="37572" y="34566"/>
                  </a:cubicBezTo>
                  <a:cubicBezTo>
                    <a:pt x="37572" y="34117"/>
                    <a:pt x="37572" y="33702"/>
                    <a:pt x="37434" y="33252"/>
                  </a:cubicBezTo>
                  <a:cubicBezTo>
                    <a:pt x="37434" y="33114"/>
                    <a:pt x="37572" y="32976"/>
                    <a:pt x="37711" y="32838"/>
                  </a:cubicBezTo>
                  <a:cubicBezTo>
                    <a:pt x="37572" y="32665"/>
                    <a:pt x="37711" y="32527"/>
                    <a:pt x="37849" y="32388"/>
                  </a:cubicBezTo>
                  <a:cubicBezTo>
                    <a:pt x="38022" y="32250"/>
                    <a:pt x="38022" y="32250"/>
                    <a:pt x="38160" y="32112"/>
                  </a:cubicBezTo>
                  <a:cubicBezTo>
                    <a:pt x="38575" y="31662"/>
                    <a:pt x="39024" y="31248"/>
                    <a:pt x="39439" y="30937"/>
                  </a:cubicBezTo>
                  <a:cubicBezTo>
                    <a:pt x="39577" y="30660"/>
                    <a:pt x="39888" y="30522"/>
                    <a:pt x="40165" y="30245"/>
                  </a:cubicBezTo>
                  <a:cubicBezTo>
                    <a:pt x="40303" y="30072"/>
                    <a:pt x="40614" y="29934"/>
                    <a:pt x="40891" y="29796"/>
                  </a:cubicBezTo>
                  <a:lnTo>
                    <a:pt x="41167" y="29796"/>
                  </a:lnTo>
                  <a:cubicBezTo>
                    <a:pt x="41167" y="29658"/>
                    <a:pt x="41305" y="29658"/>
                    <a:pt x="41478" y="29658"/>
                  </a:cubicBezTo>
                  <a:close/>
                  <a:moveTo>
                    <a:pt x="27929" y="30072"/>
                  </a:moveTo>
                  <a:cubicBezTo>
                    <a:pt x="29069" y="30798"/>
                    <a:pt x="30245" y="31524"/>
                    <a:pt x="31247" y="32527"/>
                  </a:cubicBezTo>
                  <a:cubicBezTo>
                    <a:pt x="31385" y="32665"/>
                    <a:pt x="31662" y="32838"/>
                    <a:pt x="31800" y="32976"/>
                  </a:cubicBezTo>
                  <a:cubicBezTo>
                    <a:pt x="31973" y="32976"/>
                    <a:pt x="31973" y="33252"/>
                    <a:pt x="31973" y="33391"/>
                  </a:cubicBezTo>
                  <a:cubicBezTo>
                    <a:pt x="31973" y="33529"/>
                    <a:pt x="32111" y="33702"/>
                    <a:pt x="31973" y="33702"/>
                  </a:cubicBezTo>
                  <a:lnTo>
                    <a:pt x="31973" y="33978"/>
                  </a:lnTo>
                  <a:lnTo>
                    <a:pt x="31973" y="34704"/>
                  </a:lnTo>
                  <a:cubicBezTo>
                    <a:pt x="31973" y="34704"/>
                    <a:pt x="31973" y="34842"/>
                    <a:pt x="31800" y="34842"/>
                  </a:cubicBezTo>
                  <a:cubicBezTo>
                    <a:pt x="31973" y="34981"/>
                    <a:pt x="31973" y="35257"/>
                    <a:pt x="31800" y="35257"/>
                  </a:cubicBezTo>
                  <a:cubicBezTo>
                    <a:pt x="31385" y="35845"/>
                    <a:pt x="30936" y="36294"/>
                    <a:pt x="30521" y="36847"/>
                  </a:cubicBezTo>
                  <a:cubicBezTo>
                    <a:pt x="30072" y="37297"/>
                    <a:pt x="29519" y="37711"/>
                    <a:pt x="29069" y="38161"/>
                  </a:cubicBezTo>
                  <a:cubicBezTo>
                    <a:pt x="29069" y="38299"/>
                    <a:pt x="28793" y="38299"/>
                    <a:pt x="28793" y="38299"/>
                  </a:cubicBezTo>
                  <a:cubicBezTo>
                    <a:pt x="28655" y="38299"/>
                    <a:pt x="28655" y="38161"/>
                    <a:pt x="28516" y="38161"/>
                  </a:cubicBezTo>
                  <a:lnTo>
                    <a:pt x="28344" y="38161"/>
                  </a:lnTo>
                  <a:cubicBezTo>
                    <a:pt x="27479" y="37850"/>
                    <a:pt x="26788" y="37435"/>
                    <a:pt x="26062" y="36985"/>
                  </a:cubicBezTo>
                  <a:cubicBezTo>
                    <a:pt x="25475" y="36571"/>
                    <a:pt x="24749" y="35983"/>
                    <a:pt x="24196" y="35568"/>
                  </a:cubicBezTo>
                  <a:cubicBezTo>
                    <a:pt x="24196" y="35568"/>
                    <a:pt x="24023" y="35430"/>
                    <a:pt x="24023" y="35257"/>
                  </a:cubicBezTo>
                  <a:cubicBezTo>
                    <a:pt x="23885" y="35257"/>
                    <a:pt x="23885" y="35119"/>
                    <a:pt x="23885" y="34981"/>
                  </a:cubicBezTo>
                  <a:cubicBezTo>
                    <a:pt x="23746" y="34566"/>
                    <a:pt x="23746" y="34117"/>
                    <a:pt x="23746" y="33529"/>
                  </a:cubicBezTo>
                  <a:cubicBezTo>
                    <a:pt x="23746" y="33391"/>
                    <a:pt x="23746" y="33252"/>
                    <a:pt x="23885" y="33252"/>
                  </a:cubicBezTo>
                  <a:cubicBezTo>
                    <a:pt x="23885" y="33114"/>
                    <a:pt x="23885" y="32976"/>
                    <a:pt x="24023" y="32838"/>
                  </a:cubicBezTo>
                  <a:cubicBezTo>
                    <a:pt x="24196" y="32665"/>
                    <a:pt x="24334" y="32527"/>
                    <a:pt x="24472" y="32527"/>
                  </a:cubicBezTo>
                  <a:cubicBezTo>
                    <a:pt x="24887" y="32112"/>
                    <a:pt x="25198" y="31662"/>
                    <a:pt x="25613" y="31248"/>
                  </a:cubicBezTo>
                  <a:cubicBezTo>
                    <a:pt x="25924" y="31109"/>
                    <a:pt x="26062" y="30798"/>
                    <a:pt x="26339" y="30660"/>
                  </a:cubicBezTo>
                  <a:cubicBezTo>
                    <a:pt x="26615" y="30522"/>
                    <a:pt x="26926" y="30384"/>
                    <a:pt x="27203" y="30245"/>
                  </a:cubicBezTo>
                  <a:lnTo>
                    <a:pt x="27341" y="30245"/>
                  </a:lnTo>
                  <a:cubicBezTo>
                    <a:pt x="27479" y="30072"/>
                    <a:pt x="27479" y="30072"/>
                    <a:pt x="27652" y="30072"/>
                  </a:cubicBezTo>
                  <a:close/>
                  <a:moveTo>
                    <a:pt x="34704" y="34566"/>
                  </a:moveTo>
                  <a:cubicBezTo>
                    <a:pt x="34842" y="34566"/>
                    <a:pt x="34842" y="34566"/>
                    <a:pt x="34980" y="34704"/>
                  </a:cubicBezTo>
                  <a:cubicBezTo>
                    <a:pt x="36294" y="35430"/>
                    <a:pt x="37572" y="36432"/>
                    <a:pt x="38713" y="37435"/>
                  </a:cubicBezTo>
                  <a:cubicBezTo>
                    <a:pt x="38886" y="37573"/>
                    <a:pt x="38886" y="37711"/>
                    <a:pt x="38886" y="37850"/>
                  </a:cubicBezTo>
                  <a:cubicBezTo>
                    <a:pt x="38886" y="38299"/>
                    <a:pt x="39024" y="38714"/>
                    <a:pt x="39024" y="39163"/>
                  </a:cubicBezTo>
                  <a:cubicBezTo>
                    <a:pt x="39024" y="39301"/>
                    <a:pt x="39024" y="39440"/>
                    <a:pt x="38886" y="39440"/>
                  </a:cubicBezTo>
                  <a:cubicBezTo>
                    <a:pt x="39024" y="39578"/>
                    <a:pt x="39024" y="39751"/>
                    <a:pt x="38886" y="39889"/>
                  </a:cubicBezTo>
                  <a:cubicBezTo>
                    <a:pt x="38437" y="40304"/>
                    <a:pt x="38022" y="40891"/>
                    <a:pt x="37572" y="41306"/>
                  </a:cubicBezTo>
                  <a:cubicBezTo>
                    <a:pt x="37158" y="41894"/>
                    <a:pt x="36570" y="42343"/>
                    <a:pt x="36121" y="42758"/>
                  </a:cubicBezTo>
                  <a:lnTo>
                    <a:pt x="35844" y="42758"/>
                  </a:lnTo>
                  <a:cubicBezTo>
                    <a:pt x="35706" y="42758"/>
                    <a:pt x="35706" y="42758"/>
                    <a:pt x="35568" y="42620"/>
                  </a:cubicBezTo>
                  <a:lnTo>
                    <a:pt x="35429" y="42620"/>
                  </a:lnTo>
                  <a:cubicBezTo>
                    <a:pt x="34565" y="42343"/>
                    <a:pt x="33839" y="41894"/>
                    <a:pt x="33114" y="41479"/>
                  </a:cubicBezTo>
                  <a:cubicBezTo>
                    <a:pt x="32526" y="41030"/>
                    <a:pt x="31800" y="40615"/>
                    <a:pt x="31247" y="40165"/>
                  </a:cubicBezTo>
                  <a:cubicBezTo>
                    <a:pt x="31247" y="40027"/>
                    <a:pt x="31109" y="40027"/>
                    <a:pt x="31109" y="39889"/>
                  </a:cubicBezTo>
                  <a:cubicBezTo>
                    <a:pt x="30936" y="39751"/>
                    <a:pt x="30936" y="39751"/>
                    <a:pt x="30936" y="39578"/>
                  </a:cubicBezTo>
                  <a:cubicBezTo>
                    <a:pt x="30798" y="39163"/>
                    <a:pt x="30798" y="38575"/>
                    <a:pt x="30798" y="38161"/>
                  </a:cubicBezTo>
                  <a:cubicBezTo>
                    <a:pt x="30798" y="38022"/>
                    <a:pt x="30798" y="37850"/>
                    <a:pt x="30936" y="37850"/>
                  </a:cubicBezTo>
                  <a:cubicBezTo>
                    <a:pt x="30936" y="37573"/>
                    <a:pt x="30936" y="37435"/>
                    <a:pt x="31109" y="37297"/>
                  </a:cubicBezTo>
                  <a:cubicBezTo>
                    <a:pt x="31247" y="37297"/>
                    <a:pt x="31385" y="37158"/>
                    <a:pt x="31524" y="36985"/>
                  </a:cubicBezTo>
                  <a:cubicBezTo>
                    <a:pt x="31973" y="36709"/>
                    <a:pt x="32249" y="36294"/>
                    <a:pt x="32664" y="35845"/>
                  </a:cubicBezTo>
                  <a:cubicBezTo>
                    <a:pt x="32975" y="35707"/>
                    <a:pt x="33114" y="35430"/>
                    <a:pt x="33390" y="35257"/>
                  </a:cubicBezTo>
                  <a:cubicBezTo>
                    <a:pt x="33701" y="35119"/>
                    <a:pt x="33978" y="34981"/>
                    <a:pt x="34254" y="34842"/>
                  </a:cubicBezTo>
                  <a:cubicBezTo>
                    <a:pt x="34254" y="34842"/>
                    <a:pt x="34254" y="34704"/>
                    <a:pt x="34392" y="34704"/>
                  </a:cubicBezTo>
                  <a:cubicBezTo>
                    <a:pt x="34565" y="34704"/>
                    <a:pt x="34704" y="34566"/>
                    <a:pt x="34704" y="34566"/>
                  </a:cubicBezTo>
                  <a:close/>
                  <a:moveTo>
                    <a:pt x="29795" y="1"/>
                  </a:moveTo>
                  <a:cubicBezTo>
                    <a:pt x="29795" y="139"/>
                    <a:pt x="29795" y="139"/>
                    <a:pt x="29657" y="277"/>
                  </a:cubicBezTo>
                  <a:cubicBezTo>
                    <a:pt x="29657" y="416"/>
                    <a:pt x="29519" y="416"/>
                    <a:pt x="29519" y="554"/>
                  </a:cubicBezTo>
                  <a:cubicBezTo>
                    <a:pt x="29380" y="554"/>
                    <a:pt x="29380" y="692"/>
                    <a:pt x="29208" y="865"/>
                  </a:cubicBezTo>
                  <a:cubicBezTo>
                    <a:pt x="29208" y="1003"/>
                    <a:pt x="29069" y="1003"/>
                    <a:pt x="28931" y="1003"/>
                  </a:cubicBezTo>
                  <a:cubicBezTo>
                    <a:pt x="27341" y="2282"/>
                    <a:pt x="25751" y="3457"/>
                    <a:pt x="24196" y="4598"/>
                  </a:cubicBezTo>
                  <a:cubicBezTo>
                    <a:pt x="23159" y="5186"/>
                    <a:pt x="22295" y="5877"/>
                    <a:pt x="21292" y="6465"/>
                  </a:cubicBezTo>
                  <a:cubicBezTo>
                    <a:pt x="20877" y="6741"/>
                    <a:pt x="20290" y="7190"/>
                    <a:pt x="19875" y="7467"/>
                  </a:cubicBezTo>
                  <a:cubicBezTo>
                    <a:pt x="19426" y="7778"/>
                    <a:pt x="19011" y="8193"/>
                    <a:pt x="18562" y="8469"/>
                  </a:cubicBezTo>
                  <a:cubicBezTo>
                    <a:pt x="16972" y="9645"/>
                    <a:pt x="15382" y="10647"/>
                    <a:pt x="13826" y="11649"/>
                  </a:cubicBezTo>
                  <a:cubicBezTo>
                    <a:pt x="12236" y="12790"/>
                    <a:pt x="10646" y="13827"/>
                    <a:pt x="9056" y="14829"/>
                  </a:cubicBezTo>
                  <a:cubicBezTo>
                    <a:pt x="6049" y="16972"/>
                    <a:pt x="3146" y="19288"/>
                    <a:pt x="0" y="21293"/>
                  </a:cubicBezTo>
                  <a:cubicBezTo>
                    <a:pt x="864" y="21881"/>
                    <a:pt x="1728" y="22295"/>
                    <a:pt x="2731" y="22883"/>
                  </a:cubicBezTo>
                  <a:cubicBezTo>
                    <a:pt x="6740" y="25199"/>
                    <a:pt x="10784" y="27929"/>
                    <a:pt x="14517" y="30522"/>
                  </a:cubicBezTo>
                  <a:cubicBezTo>
                    <a:pt x="15831" y="31386"/>
                    <a:pt x="17283" y="32250"/>
                    <a:pt x="18700" y="33114"/>
                  </a:cubicBezTo>
                  <a:cubicBezTo>
                    <a:pt x="20290" y="34117"/>
                    <a:pt x="21880" y="34981"/>
                    <a:pt x="23470" y="35983"/>
                  </a:cubicBezTo>
                  <a:cubicBezTo>
                    <a:pt x="25060" y="36985"/>
                    <a:pt x="26615" y="38022"/>
                    <a:pt x="28067" y="39025"/>
                  </a:cubicBezTo>
                  <a:cubicBezTo>
                    <a:pt x="31247" y="41168"/>
                    <a:pt x="34392" y="43207"/>
                    <a:pt x="37572" y="45074"/>
                  </a:cubicBezTo>
                  <a:cubicBezTo>
                    <a:pt x="37711" y="45074"/>
                    <a:pt x="37849" y="44935"/>
                    <a:pt x="38022" y="44935"/>
                  </a:cubicBezTo>
                  <a:cubicBezTo>
                    <a:pt x="38298" y="44624"/>
                    <a:pt x="38575" y="44486"/>
                    <a:pt x="38886" y="44210"/>
                  </a:cubicBezTo>
                  <a:cubicBezTo>
                    <a:pt x="39162" y="43898"/>
                    <a:pt x="39439" y="43622"/>
                    <a:pt x="39750" y="43484"/>
                  </a:cubicBezTo>
                  <a:cubicBezTo>
                    <a:pt x="40303" y="42896"/>
                    <a:pt x="41029" y="42343"/>
                    <a:pt x="41755" y="41894"/>
                  </a:cubicBezTo>
                  <a:cubicBezTo>
                    <a:pt x="43034" y="40891"/>
                    <a:pt x="44347" y="39889"/>
                    <a:pt x="45626" y="38714"/>
                  </a:cubicBezTo>
                  <a:cubicBezTo>
                    <a:pt x="47078" y="37711"/>
                    <a:pt x="48668" y="36571"/>
                    <a:pt x="49947" y="35257"/>
                  </a:cubicBezTo>
                  <a:cubicBezTo>
                    <a:pt x="51398" y="34117"/>
                    <a:pt x="52850" y="32838"/>
                    <a:pt x="54267" y="31662"/>
                  </a:cubicBezTo>
                  <a:cubicBezTo>
                    <a:pt x="57171" y="29070"/>
                    <a:pt x="60040" y="26616"/>
                    <a:pt x="62909" y="24335"/>
                  </a:cubicBezTo>
                  <a:cubicBezTo>
                    <a:pt x="62909" y="24196"/>
                    <a:pt x="63082" y="24196"/>
                    <a:pt x="63082" y="24196"/>
                  </a:cubicBezTo>
                  <a:lnTo>
                    <a:pt x="62217" y="23332"/>
                  </a:lnTo>
                  <a:lnTo>
                    <a:pt x="61042" y="22157"/>
                  </a:lnTo>
                  <a:cubicBezTo>
                    <a:pt x="57033" y="18562"/>
                    <a:pt x="52263" y="15970"/>
                    <a:pt x="47665" y="13101"/>
                  </a:cubicBezTo>
                  <a:cubicBezTo>
                    <a:pt x="46214" y="12099"/>
                    <a:pt x="44762" y="11062"/>
                    <a:pt x="43345" y="10059"/>
                  </a:cubicBezTo>
                  <a:cubicBezTo>
                    <a:pt x="41893" y="9057"/>
                    <a:pt x="40303" y="7916"/>
                    <a:pt x="38713" y="6741"/>
                  </a:cubicBezTo>
                  <a:cubicBezTo>
                    <a:pt x="35706" y="4598"/>
                    <a:pt x="32837" y="2282"/>
                    <a:pt x="29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8"/>
            <p:cNvSpPr/>
            <p:nvPr/>
          </p:nvSpPr>
          <p:spPr>
            <a:xfrm>
              <a:off x="3611009" y="4081421"/>
              <a:ext cx="2496" cy="2496"/>
            </a:xfrm>
            <a:custGeom>
              <a:avLst/>
              <a:gdLst/>
              <a:ahLst/>
              <a:cxnLst/>
              <a:rect l="l" t="t" r="r" b="b"/>
              <a:pathLst>
                <a:path w="139" h="139" extrusionOk="0">
                  <a:moveTo>
                    <a:pt x="138" y="1"/>
                  </a:moveTo>
                  <a:lnTo>
                    <a:pt x="0" y="139"/>
                  </a:lnTo>
                  <a:cubicBezTo>
                    <a:pt x="138" y="139"/>
                    <a:pt x="138" y="139"/>
                    <a:pt x="138" y="1"/>
                  </a:cubicBez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8"/>
            <p:cNvSpPr/>
            <p:nvPr/>
          </p:nvSpPr>
          <p:spPr>
            <a:xfrm>
              <a:off x="3611009" y="4006312"/>
              <a:ext cx="18" cy="18"/>
            </a:xfrm>
            <a:custGeom>
              <a:avLst/>
              <a:gdLst/>
              <a:ahLst/>
              <a:cxnLst/>
              <a:rect l="l" t="t" r="r" b="b"/>
              <a:pathLst>
                <a:path w="1" h="1" extrusionOk="0">
                  <a:moveTo>
                    <a:pt x="0" y="0"/>
                  </a:moveTo>
                  <a:lnTo>
                    <a:pt x="0" y="0"/>
                  </a:lnTo>
                  <a:lnTo>
                    <a:pt x="0" y="0"/>
                  </a:lnTo>
                  <a:close/>
                </a:path>
              </a:pathLst>
            </a:custGeom>
            <a:solidFill>
              <a:srgbClr val="E7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8"/>
            <p:cNvSpPr/>
            <p:nvPr/>
          </p:nvSpPr>
          <p:spPr>
            <a:xfrm>
              <a:off x="3062852" y="4306154"/>
              <a:ext cx="22989" cy="44092"/>
            </a:xfrm>
            <a:custGeom>
              <a:avLst/>
              <a:gdLst/>
              <a:ahLst/>
              <a:cxnLst/>
              <a:rect l="l" t="t" r="r" b="b"/>
              <a:pathLst>
                <a:path w="1280" h="2455" extrusionOk="0">
                  <a:moveTo>
                    <a:pt x="138" y="0"/>
                  </a:moveTo>
                  <a:lnTo>
                    <a:pt x="138" y="311"/>
                  </a:lnTo>
                  <a:cubicBezTo>
                    <a:pt x="138" y="726"/>
                    <a:pt x="0" y="1314"/>
                    <a:pt x="0" y="1728"/>
                  </a:cubicBezTo>
                  <a:cubicBezTo>
                    <a:pt x="277" y="2039"/>
                    <a:pt x="726" y="2178"/>
                    <a:pt x="1003" y="2454"/>
                  </a:cubicBezTo>
                  <a:cubicBezTo>
                    <a:pt x="1141" y="1901"/>
                    <a:pt x="1141" y="1314"/>
                    <a:pt x="1279" y="726"/>
                  </a:cubicBezTo>
                  <a:cubicBezTo>
                    <a:pt x="864" y="588"/>
                    <a:pt x="553" y="311"/>
                    <a:pt x="138"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8"/>
            <p:cNvSpPr/>
            <p:nvPr/>
          </p:nvSpPr>
          <p:spPr>
            <a:xfrm>
              <a:off x="3336617" y="4484928"/>
              <a:ext cx="23599" cy="49067"/>
            </a:xfrm>
            <a:custGeom>
              <a:avLst/>
              <a:gdLst/>
              <a:ahLst/>
              <a:cxnLst/>
              <a:rect l="l" t="t" r="r" b="b"/>
              <a:pathLst>
                <a:path w="1314" h="2732" extrusionOk="0">
                  <a:moveTo>
                    <a:pt x="312" y="1"/>
                  </a:moveTo>
                  <a:cubicBezTo>
                    <a:pt x="173" y="416"/>
                    <a:pt x="173" y="727"/>
                    <a:pt x="0" y="1003"/>
                  </a:cubicBezTo>
                  <a:lnTo>
                    <a:pt x="0" y="2006"/>
                  </a:lnTo>
                  <a:cubicBezTo>
                    <a:pt x="312" y="2317"/>
                    <a:pt x="726" y="2455"/>
                    <a:pt x="1037" y="2731"/>
                  </a:cubicBezTo>
                  <a:cubicBezTo>
                    <a:pt x="1037" y="2006"/>
                    <a:pt x="1176" y="1280"/>
                    <a:pt x="1314" y="727"/>
                  </a:cubicBezTo>
                  <a:cubicBezTo>
                    <a:pt x="1176" y="588"/>
                    <a:pt x="1037" y="588"/>
                    <a:pt x="865" y="416"/>
                  </a:cubicBezTo>
                  <a:lnTo>
                    <a:pt x="726" y="416"/>
                  </a:lnTo>
                  <a:lnTo>
                    <a:pt x="726" y="277"/>
                  </a:lnTo>
                  <a:cubicBezTo>
                    <a:pt x="588" y="277"/>
                    <a:pt x="450" y="139"/>
                    <a:pt x="312"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8"/>
            <p:cNvSpPr/>
            <p:nvPr/>
          </p:nvSpPr>
          <p:spPr>
            <a:xfrm>
              <a:off x="3091409" y="4324779"/>
              <a:ext cx="20492" cy="43463"/>
            </a:xfrm>
            <a:custGeom>
              <a:avLst/>
              <a:gdLst/>
              <a:ahLst/>
              <a:cxnLst/>
              <a:rect l="l" t="t" r="r" b="b"/>
              <a:pathLst>
                <a:path w="1141" h="2420" extrusionOk="0">
                  <a:moveTo>
                    <a:pt x="277" y="0"/>
                  </a:moveTo>
                  <a:cubicBezTo>
                    <a:pt x="138" y="277"/>
                    <a:pt x="138" y="415"/>
                    <a:pt x="138" y="691"/>
                  </a:cubicBezTo>
                  <a:cubicBezTo>
                    <a:pt x="138" y="1002"/>
                    <a:pt x="0" y="1279"/>
                    <a:pt x="0" y="1555"/>
                  </a:cubicBezTo>
                  <a:lnTo>
                    <a:pt x="0" y="1728"/>
                  </a:lnTo>
                  <a:cubicBezTo>
                    <a:pt x="138" y="1867"/>
                    <a:pt x="277" y="2005"/>
                    <a:pt x="415" y="2005"/>
                  </a:cubicBezTo>
                  <a:cubicBezTo>
                    <a:pt x="649" y="2122"/>
                    <a:pt x="809" y="2239"/>
                    <a:pt x="1021" y="2357"/>
                  </a:cubicBezTo>
                  <a:lnTo>
                    <a:pt x="1021" y="2357"/>
                  </a:lnTo>
                  <a:cubicBezTo>
                    <a:pt x="1010" y="2338"/>
                    <a:pt x="1003" y="2313"/>
                    <a:pt x="1003" y="2281"/>
                  </a:cubicBezTo>
                  <a:cubicBezTo>
                    <a:pt x="1141" y="1867"/>
                    <a:pt x="1141" y="1279"/>
                    <a:pt x="1141" y="691"/>
                  </a:cubicBezTo>
                  <a:cubicBezTo>
                    <a:pt x="1003" y="415"/>
                    <a:pt x="692" y="277"/>
                    <a:pt x="415" y="138"/>
                  </a:cubicBezTo>
                  <a:cubicBezTo>
                    <a:pt x="415" y="138"/>
                    <a:pt x="277" y="138"/>
                    <a:pt x="277" y="0"/>
                  </a:cubicBezTo>
                  <a:close/>
                  <a:moveTo>
                    <a:pt x="1021" y="2357"/>
                  </a:moveTo>
                  <a:cubicBezTo>
                    <a:pt x="1059" y="2420"/>
                    <a:pt x="1141" y="2420"/>
                    <a:pt x="1141" y="2420"/>
                  </a:cubicBezTo>
                  <a:cubicBezTo>
                    <a:pt x="1099" y="2399"/>
                    <a:pt x="1059" y="2378"/>
                    <a:pt x="1021" y="2357"/>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8"/>
            <p:cNvSpPr/>
            <p:nvPr/>
          </p:nvSpPr>
          <p:spPr>
            <a:xfrm>
              <a:off x="3365173" y="4502942"/>
              <a:ext cx="21121" cy="49049"/>
            </a:xfrm>
            <a:custGeom>
              <a:avLst/>
              <a:gdLst/>
              <a:ahLst/>
              <a:cxnLst/>
              <a:rect l="l" t="t" r="r" b="b"/>
              <a:pathLst>
                <a:path w="1176" h="2731" extrusionOk="0">
                  <a:moveTo>
                    <a:pt x="312" y="0"/>
                  </a:moveTo>
                  <a:cubicBezTo>
                    <a:pt x="139" y="138"/>
                    <a:pt x="139" y="450"/>
                    <a:pt x="139" y="726"/>
                  </a:cubicBezTo>
                  <a:cubicBezTo>
                    <a:pt x="0" y="1141"/>
                    <a:pt x="0" y="1590"/>
                    <a:pt x="0" y="2178"/>
                  </a:cubicBezTo>
                  <a:cubicBezTo>
                    <a:pt x="450" y="2316"/>
                    <a:pt x="726" y="2593"/>
                    <a:pt x="1176" y="2731"/>
                  </a:cubicBezTo>
                  <a:cubicBezTo>
                    <a:pt x="1176" y="2005"/>
                    <a:pt x="1003" y="1141"/>
                    <a:pt x="1003" y="450"/>
                  </a:cubicBezTo>
                  <a:cubicBezTo>
                    <a:pt x="1003" y="450"/>
                    <a:pt x="865" y="277"/>
                    <a:pt x="726" y="277"/>
                  </a:cubicBezTo>
                  <a:cubicBezTo>
                    <a:pt x="588" y="138"/>
                    <a:pt x="450" y="138"/>
                    <a:pt x="312"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8"/>
            <p:cNvSpPr/>
            <p:nvPr/>
          </p:nvSpPr>
          <p:spPr>
            <a:xfrm>
              <a:off x="3194463" y="4394302"/>
              <a:ext cx="23599" cy="44092"/>
            </a:xfrm>
            <a:custGeom>
              <a:avLst/>
              <a:gdLst/>
              <a:ahLst/>
              <a:cxnLst/>
              <a:rect l="l" t="t" r="r" b="b"/>
              <a:pathLst>
                <a:path w="1314" h="2455" extrusionOk="0">
                  <a:moveTo>
                    <a:pt x="449" y="0"/>
                  </a:moveTo>
                  <a:cubicBezTo>
                    <a:pt x="449" y="277"/>
                    <a:pt x="449" y="588"/>
                    <a:pt x="311" y="864"/>
                  </a:cubicBezTo>
                  <a:lnTo>
                    <a:pt x="311" y="1452"/>
                  </a:lnTo>
                  <a:cubicBezTo>
                    <a:pt x="311" y="1590"/>
                    <a:pt x="138" y="1729"/>
                    <a:pt x="0" y="1729"/>
                  </a:cubicBezTo>
                  <a:cubicBezTo>
                    <a:pt x="449" y="2005"/>
                    <a:pt x="726" y="2178"/>
                    <a:pt x="1002" y="2454"/>
                  </a:cubicBezTo>
                  <a:cubicBezTo>
                    <a:pt x="1002" y="1867"/>
                    <a:pt x="1175" y="1141"/>
                    <a:pt x="1314" y="588"/>
                  </a:cubicBezTo>
                  <a:cubicBezTo>
                    <a:pt x="1002" y="450"/>
                    <a:pt x="726" y="277"/>
                    <a:pt x="449"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8"/>
            <p:cNvSpPr/>
            <p:nvPr/>
          </p:nvSpPr>
          <p:spPr>
            <a:xfrm>
              <a:off x="2788459" y="4135426"/>
              <a:ext cx="23599" cy="46588"/>
            </a:xfrm>
            <a:custGeom>
              <a:avLst/>
              <a:gdLst/>
              <a:ahLst/>
              <a:cxnLst/>
              <a:rect l="l" t="t" r="r" b="b"/>
              <a:pathLst>
                <a:path w="1314" h="2594" extrusionOk="0">
                  <a:moveTo>
                    <a:pt x="277" y="1"/>
                  </a:moveTo>
                  <a:cubicBezTo>
                    <a:pt x="277" y="588"/>
                    <a:pt x="139" y="1314"/>
                    <a:pt x="0" y="1902"/>
                  </a:cubicBezTo>
                  <a:lnTo>
                    <a:pt x="0" y="2040"/>
                  </a:lnTo>
                  <a:cubicBezTo>
                    <a:pt x="277" y="2178"/>
                    <a:pt x="588" y="2455"/>
                    <a:pt x="865" y="2593"/>
                  </a:cubicBezTo>
                  <a:cubicBezTo>
                    <a:pt x="1003" y="1902"/>
                    <a:pt x="1141" y="1314"/>
                    <a:pt x="1314" y="588"/>
                  </a:cubicBezTo>
                  <a:cubicBezTo>
                    <a:pt x="1003" y="450"/>
                    <a:pt x="588" y="174"/>
                    <a:pt x="277"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8"/>
            <p:cNvSpPr/>
            <p:nvPr/>
          </p:nvSpPr>
          <p:spPr>
            <a:xfrm>
              <a:off x="2767967" y="4123016"/>
              <a:ext cx="15535" cy="43463"/>
            </a:xfrm>
            <a:custGeom>
              <a:avLst/>
              <a:gdLst/>
              <a:ahLst/>
              <a:cxnLst/>
              <a:rect l="l" t="t" r="r" b="b"/>
              <a:pathLst>
                <a:path w="865" h="2420" extrusionOk="0">
                  <a:moveTo>
                    <a:pt x="277" y="0"/>
                  </a:moveTo>
                  <a:lnTo>
                    <a:pt x="277" y="692"/>
                  </a:lnTo>
                  <a:cubicBezTo>
                    <a:pt x="139" y="1141"/>
                    <a:pt x="139" y="1418"/>
                    <a:pt x="139" y="1867"/>
                  </a:cubicBezTo>
                  <a:lnTo>
                    <a:pt x="1" y="2005"/>
                  </a:lnTo>
                  <a:cubicBezTo>
                    <a:pt x="139" y="2005"/>
                    <a:pt x="139" y="2143"/>
                    <a:pt x="139" y="2143"/>
                  </a:cubicBezTo>
                  <a:cubicBezTo>
                    <a:pt x="277" y="2143"/>
                    <a:pt x="416" y="2282"/>
                    <a:pt x="554" y="2420"/>
                  </a:cubicBezTo>
                  <a:cubicBezTo>
                    <a:pt x="727" y="2005"/>
                    <a:pt x="727" y="1556"/>
                    <a:pt x="865" y="1003"/>
                  </a:cubicBezTo>
                  <a:lnTo>
                    <a:pt x="865" y="277"/>
                  </a:lnTo>
                  <a:cubicBezTo>
                    <a:pt x="727" y="277"/>
                    <a:pt x="554" y="139"/>
                    <a:pt x="277"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8"/>
            <p:cNvSpPr/>
            <p:nvPr/>
          </p:nvSpPr>
          <p:spPr>
            <a:xfrm>
              <a:off x="2638224" y="4037347"/>
              <a:ext cx="31053" cy="18014"/>
            </a:xfrm>
            <a:custGeom>
              <a:avLst/>
              <a:gdLst/>
              <a:ahLst/>
              <a:cxnLst/>
              <a:rect l="l" t="t" r="r" b="b"/>
              <a:pathLst>
                <a:path w="1729" h="1003" extrusionOk="0">
                  <a:moveTo>
                    <a:pt x="1452" y="0"/>
                  </a:moveTo>
                  <a:cubicBezTo>
                    <a:pt x="1176" y="139"/>
                    <a:pt x="1038" y="139"/>
                    <a:pt x="865" y="139"/>
                  </a:cubicBezTo>
                  <a:lnTo>
                    <a:pt x="312" y="139"/>
                  </a:lnTo>
                  <a:cubicBezTo>
                    <a:pt x="312" y="277"/>
                    <a:pt x="312" y="277"/>
                    <a:pt x="173" y="277"/>
                  </a:cubicBezTo>
                  <a:cubicBezTo>
                    <a:pt x="173" y="450"/>
                    <a:pt x="173" y="450"/>
                    <a:pt x="1" y="450"/>
                  </a:cubicBezTo>
                  <a:cubicBezTo>
                    <a:pt x="173" y="588"/>
                    <a:pt x="173" y="726"/>
                    <a:pt x="173" y="865"/>
                  </a:cubicBezTo>
                  <a:lnTo>
                    <a:pt x="173" y="1003"/>
                  </a:lnTo>
                  <a:cubicBezTo>
                    <a:pt x="588" y="726"/>
                    <a:pt x="1176" y="588"/>
                    <a:pt x="1729" y="588"/>
                  </a:cubicBezTo>
                  <a:cubicBezTo>
                    <a:pt x="1591" y="277"/>
                    <a:pt x="1591" y="139"/>
                    <a:pt x="1591"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8"/>
            <p:cNvSpPr/>
            <p:nvPr/>
          </p:nvSpPr>
          <p:spPr>
            <a:xfrm>
              <a:off x="2863568" y="4181997"/>
              <a:ext cx="22989" cy="41595"/>
            </a:xfrm>
            <a:custGeom>
              <a:avLst/>
              <a:gdLst/>
              <a:ahLst/>
              <a:cxnLst/>
              <a:rect l="l" t="t" r="r" b="b"/>
              <a:pathLst>
                <a:path w="1280" h="2316" extrusionOk="0">
                  <a:moveTo>
                    <a:pt x="277" y="0"/>
                  </a:moveTo>
                  <a:cubicBezTo>
                    <a:pt x="277" y="726"/>
                    <a:pt x="139" y="1314"/>
                    <a:pt x="1" y="1901"/>
                  </a:cubicBezTo>
                  <a:cubicBezTo>
                    <a:pt x="277" y="2039"/>
                    <a:pt x="588" y="2178"/>
                    <a:pt x="865" y="2316"/>
                  </a:cubicBezTo>
                  <a:cubicBezTo>
                    <a:pt x="1003" y="1728"/>
                    <a:pt x="1141" y="1314"/>
                    <a:pt x="1280" y="726"/>
                  </a:cubicBezTo>
                  <a:cubicBezTo>
                    <a:pt x="865" y="449"/>
                    <a:pt x="588" y="311"/>
                    <a:pt x="277"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8"/>
            <p:cNvSpPr/>
            <p:nvPr/>
          </p:nvSpPr>
          <p:spPr>
            <a:xfrm>
              <a:off x="2839987" y="4166461"/>
              <a:ext cx="18642" cy="44110"/>
            </a:xfrm>
            <a:custGeom>
              <a:avLst/>
              <a:gdLst/>
              <a:ahLst/>
              <a:cxnLst/>
              <a:rect l="l" t="t" r="r" b="b"/>
              <a:pathLst>
                <a:path w="1038" h="2456" extrusionOk="0">
                  <a:moveTo>
                    <a:pt x="311" y="1"/>
                  </a:moveTo>
                  <a:cubicBezTo>
                    <a:pt x="173" y="589"/>
                    <a:pt x="173" y="1176"/>
                    <a:pt x="0" y="1902"/>
                  </a:cubicBezTo>
                  <a:lnTo>
                    <a:pt x="0" y="2040"/>
                  </a:lnTo>
                  <a:cubicBezTo>
                    <a:pt x="311" y="2179"/>
                    <a:pt x="588" y="2317"/>
                    <a:pt x="864" y="2455"/>
                  </a:cubicBezTo>
                  <a:cubicBezTo>
                    <a:pt x="864" y="2040"/>
                    <a:pt x="864" y="1591"/>
                    <a:pt x="1037" y="1176"/>
                  </a:cubicBezTo>
                  <a:lnTo>
                    <a:pt x="1037" y="589"/>
                  </a:lnTo>
                  <a:cubicBezTo>
                    <a:pt x="864" y="450"/>
                    <a:pt x="588" y="312"/>
                    <a:pt x="311" y="174"/>
                  </a:cubicBezTo>
                  <a:lnTo>
                    <a:pt x="311" y="1"/>
                  </a:ln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8"/>
            <p:cNvSpPr/>
            <p:nvPr/>
          </p:nvSpPr>
          <p:spPr>
            <a:xfrm>
              <a:off x="2814537" y="4150944"/>
              <a:ext cx="20492" cy="44092"/>
            </a:xfrm>
            <a:custGeom>
              <a:avLst/>
              <a:gdLst/>
              <a:ahLst/>
              <a:cxnLst/>
              <a:rect l="l" t="t" r="r" b="b"/>
              <a:pathLst>
                <a:path w="1141" h="2455" extrusionOk="0">
                  <a:moveTo>
                    <a:pt x="277" y="1"/>
                  </a:moveTo>
                  <a:cubicBezTo>
                    <a:pt x="277" y="450"/>
                    <a:pt x="138" y="727"/>
                    <a:pt x="138" y="1176"/>
                  </a:cubicBezTo>
                  <a:cubicBezTo>
                    <a:pt x="138" y="1453"/>
                    <a:pt x="138" y="1729"/>
                    <a:pt x="0" y="2040"/>
                  </a:cubicBezTo>
                  <a:cubicBezTo>
                    <a:pt x="277" y="2178"/>
                    <a:pt x="553" y="2317"/>
                    <a:pt x="864" y="2455"/>
                  </a:cubicBezTo>
                  <a:cubicBezTo>
                    <a:pt x="864" y="2178"/>
                    <a:pt x="1003" y="1729"/>
                    <a:pt x="1003" y="1314"/>
                  </a:cubicBezTo>
                  <a:cubicBezTo>
                    <a:pt x="1003" y="1176"/>
                    <a:pt x="1141" y="865"/>
                    <a:pt x="1141" y="588"/>
                  </a:cubicBezTo>
                  <a:cubicBezTo>
                    <a:pt x="864" y="450"/>
                    <a:pt x="553" y="174"/>
                    <a:pt x="277"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8"/>
            <p:cNvSpPr/>
            <p:nvPr/>
          </p:nvSpPr>
          <p:spPr>
            <a:xfrm>
              <a:off x="2744386" y="4107499"/>
              <a:ext cx="21121" cy="46570"/>
            </a:xfrm>
            <a:custGeom>
              <a:avLst/>
              <a:gdLst/>
              <a:ahLst/>
              <a:cxnLst/>
              <a:rect l="l" t="t" r="r" b="b"/>
              <a:pathLst>
                <a:path w="1176" h="2593" extrusionOk="0">
                  <a:moveTo>
                    <a:pt x="311" y="0"/>
                  </a:moveTo>
                  <a:cubicBezTo>
                    <a:pt x="139" y="553"/>
                    <a:pt x="139" y="1141"/>
                    <a:pt x="0" y="1729"/>
                  </a:cubicBezTo>
                  <a:lnTo>
                    <a:pt x="0" y="2005"/>
                  </a:lnTo>
                  <a:cubicBezTo>
                    <a:pt x="311" y="2143"/>
                    <a:pt x="588" y="2420"/>
                    <a:pt x="864" y="2593"/>
                  </a:cubicBezTo>
                  <a:cubicBezTo>
                    <a:pt x="864" y="1867"/>
                    <a:pt x="1003" y="1141"/>
                    <a:pt x="1176" y="553"/>
                  </a:cubicBezTo>
                  <a:cubicBezTo>
                    <a:pt x="864" y="415"/>
                    <a:pt x="588" y="139"/>
                    <a:pt x="311"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8"/>
            <p:cNvSpPr/>
            <p:nvPr/>
          </p:nvSpPr>
          <p:spPr>
            <a:xfrm>
              <a:off x="2726372" y="4096938"/>
              <a:ext cx="13057" cy="38506"/>
            </a:xfrm>
            <a:custGeom>
              <a:avLst/>
              <a:gdLst/>
              <a:ahLst/>
              <a:cxnLst/>
              <a:rect l="l" t="t" r="r" b="b"/>
              <a:pathLst>
                <a:path w="727" h="2144" extrusionOk="0">
                  <a:moveTo>
                    <a:pt x="277" y="1"/>
                  </a:moveTo>
                  <a:cubicBezTo>
                    <a:pt x="277" y="139"/>
                    <a:pt x="277" y="277"/>
                    <a:pt x="139" y="415"/>
                  </a:cubicBezTo>
                  <a:cubicBezTo>
                    <a:pt x="139" y="865"/>
                    <a:pt x="1" y="1141"/>
                    <a:pt x="1" y="1591"/>
                  </a:cubicBezTo>
                  <a:lnTo>
                    <a:pt x="1" y="1867"/>
                  </a:lnTo>
                  <a:cubicBezTo>
                    <a:pt x="139" y="2005"/>
                    <a:pt x="277" y="2144"/>
                    <a:pt x="450" y="2144"/>
                  </a:cubicBezTo>
                  <a:cubicBezTo>
                    <a:pt x="450" y="1867"/>
                    <a:pt x="589" y="1591"/>
                    <a:pt x="589" y="1280"/>
                  </a:cubicBezTo>
                  <a:lnTo>
                    <a:pt x="589" y="1452"/>
                  </a:lnTo>
                  <a:cubicBezTo>
                    <a:pt x="589" y="1003"/>
                    <a:pt x="727" y="588"/>
                    <a:pt x="727" y="277"/>
                  </a:cubicBezTo>
                  <a:cubicBezTo>
                    <a:pt x="589" y="139"/>
                    <a:pt x="450" y="139"/>
                    <a:pt x="277"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8"/>
            <p:cNvSpPr/>
            <p:nvPr/>
          </p:nvSpPr>
          <p:spPr>
            <a:xfrm>
              <a:off x="3114380" y="4342775"/>
              <a:ext cx="26078" cy="40985"/>
            </a:xfrm>
            <a:custGeom>
              <a:avLst/>
              <a:gdLst/>
              <a:ahLst/>
              <a:cxnLst/>
              <a:rect l="l" t="t" r="r" b="b"/>
              <a:pathLst>
                <a:path w="1452" h="2282" extrusionOk="0">
                  <a:moveTo>
                    <a:pt x="449" y="0"/>
                  </a:moveTo>
                  <a:lnTo>
                    <a:pt x="449" y="1279"/>
                  </a:lnTo>
                  <a:cubicBezTo>
                    <a:pt x="449" y="1590"/>
                    <a:pt x="277" y="1590"/>
                    <a:pt x="138" y="1590"/>
                  </a:cubicBezTo>
                  <a:lnTo>
                    <a:pt x="0" y="1590"/>
                  </a:lnTo>
                  <a:cubicBezTo>
                    <a:pt x="449" y="1867"/>
                    <a:pt x="726" y="2143"/>
                    <a:pt x="1141" y="2282"/>
                  </a:cubicBezTo>
                  <a:cubicBezTo>
                    <a:pt x="1141" y="1729"/>
                    <a:pt x="1314" y="1141"/>
                    <a:pt x="1452" y="553"/>
                  </a:cubicBezTo>
                  <a:cubicBezTo>
                    <a:pt x="1141" y="415"/>
                    <a:pt x="726" y="139"/>
                    <a:pt x="449"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8"/>
            <p:cNvSpPr/>
            <p:nvPr/>
          </p:nvSpPr>
          <p:spPr>
            <a:xfrm>
              <a:off x="2682298" y="4070860"/>
              <a:ext cx="21121" cy="41613"/>
            </a:xfrm>
            <a:custGeom>
              <a:avLst/>
              <a:gdLst/>
              <a:ahLst/>
              <a:cxnLst/>
              <a:rect l="l" t="t" r="r" b="b"/>
              <a:pathLst>
                <a:path w="1176" h="2317" extrusionOk="0">
                  <a:moveTo>
                    <a:pt x="312" y="1"/>
                  </a:moveTo>
                  <a:cubicBezTo>
                    <a:pt x="139" y="450"/>
                    <a:pt x="139" y="865"/>
                    <a:pt x="1" y="1314"/>
                  </a:cubicBezTo>
                  <a:lnTo>
                    <a:pt x="1" y="1453"/>
                  </a:lnTo>
                  <a:cubicBezTo>
                    <a:pt x="312" y="1729"/>
                    <a:pt x="588" y="2040"/>
                    <a:pt x="865" y="2317"/>
                  </a:cubicBezTo>
                  <a:cubicBezTo>
                    <a:pt x="1003" y="1729"/>
                    <a:pt x="1003" y="1176"/>
                    <a:pt x="1176" y="589"/>
                  </a:cubicBezTo>
                  <a:cubicBezTo>
                    <a:pt x="865" y="312"/>
                    <a:pt x="588" y="139"/>
                    <a:pt x="312"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8"/>
            <p:cNvSpPr/>
            <p:nvPr/>
          </p:nvSpPr>
          <p:spPr>
            <a:xfrm>
              <a:off x="2648784" y="4063425"/>
              <a:ext cx="28574" cy="25467"/>
            </a:xfrm>
            <a:custGeom>
              <a:avLst/>
              <a:gdLst/>
              <a:ahLst/>
              <a:cxnLst/>
              <a:rect l="l" t="t" r="r" b="b"/>
              <a:pathLst>
                <a:path w="1591" h="1418" extrusionOk="0">
                  <a:moveTo>
                    <a:pt x="726" y="0"/>
                  </a:moveTo>
                  <a:cubicBezTo>
                    <a:pt x="450" y="138"/>
                    <a:pt x="277" y="138"/>
                    <a:pt x="0" y="277"/>
                  </a:cubicBezTo>
                  <a:cubicBezTo>
                    <a:pt x="450" y="726"/>
                    <a:pt x="864" y="1141"/>
                    <a:pt x="1314" y="1417"/>
                  </a:cubicBezTo>
                  <a:cubicBezTo>
                    <a:pt x="1452" y="1003"/>
                    <a:pt x="1590" y="553"/>
                    <a:pt x="1590" y="138"/>
                  </a:cubicBezTo>
                  <a:lnTo>
                    <a:pt x="1452" y="138"/>
                  </a:lnTo>
                  <a:cubicBezTo>
                    <a:pt x="1452" y="0"/>
                    <a:pt x="1314" y="0"/>
                    <a:pt x="1314"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8"/>
            <p:cNvSpPr/>
            <p:nvPr/>
          </p:nvSpPr>
          <p:spPr>
            <a:xfrm>
              <a:off x="2708376" y="4086396"/>
              <a:ext cx="13057" cy="36638"/>
            </a:xfrm>
            <a:custGeom>
              <a:avLst/>
              <a:gdLst/>
              <a:ahLst/>
              <a:cxnLst/>
              <a:rect l="l" t="t" r="r" b="b"/>
              <a:pathLst>
                <a:path w="727" h="2040" extrusionOk="0">
                  <a:moveTo>
                    <a:pt x="277" y="0"/>
                  </a:moveTo>
                  <a:cubicBezTo>
                    <a:pt x="277" y="311"/>
                    <a:pt x="139" y="588"/>
                    <a:pt x="139" y="864"/>
                  </a:cubicBezTo>
                  <a:cubicBezTo>
                    <a:pt x="139" y="1175"/>
                    <a:pt x="139" y="1314"/>
                    <a:pt x="1" y="1452"/>
                  </a:cubicBezTo>
                  <a:lnTo>
                    <a:pt x="1" y="1728"/>
                  </a:lnTo>
                  <a:cubicBezTo>
                    <a:pt x="139" y="1867"/>
                    <a:pt x="277" y="2039"/>
                    <a:pt x="415" y="2039"/>
                  </a:cubicBezTo>
                  <a:cubicBezTo>
                    <a:pt x="415" y="1867"/>
                    <a:pt x="415" y="1590"/>
                    <a:pt x="588" y="1314"/>
                  </a:cubicBezTo>
                  <a:cubicBezTo>
                    <a:pt x="588" y="1002"/>
                    <a:pt x="726" y="588"/>
                    <a:pt x="726" y="311"/>
                  </a:cubicBezTo>
                  <a:cubicBezTo>
                    <a:pt x="588" y="138"/>
                    <a:pt x="415" y="138"/>
                    <a:pt x="277"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8"/>
            <p:cNvSpPr/>
            <p:nvPr/>
          </p:nvSpPr>
          <p:spPr>
            <a:xfrm>
              <a:off x="3031799" y="4288140"/>
              <a:ext cx="22989" cy="41613"/>
            </a:xfrm>
            <a:custGeom>
              <a:avLst/>
              <a:gdLst/>
              <a:ahLst/>
              <a:cxnLst/>
              <a:rect l="l" t="t" r="r" b="b"/>
              <a:pathLst>
                <a:path w="1280" h="2317" extrusionOk="0">
                  <a:moveTo>
                    <a:pt x="139" y="1"/>
                  </a:moveTo>
                  <a:lnTo>
                    <a:pt x="139" y="450"/>
                  </a:lnTo>
                  <a:cubicBezTo>
                    <a:pt x="139" y="727"/>
                    <a:pt x="1" y="1176"/>
                    <a:pt x="1" y="1452"/>
                  </a:cubicBezTo>
                  <a:lnTo>
                    <a:pt x="1" y="1591"/>
                  </a:lnTo>
                  <a:cubicBezTo>
                    <a:pt x="416" y="1867"/>
                    <a:pt x="727" y="2178"/>
                    <a:pt x="1142" y="2317"/>
                  </a:cubicBezTo>
                  <a:cubicBezTo>
                    <a:pt x="1142" y="1867"/>
                    <a:pt x="1280" y="1314"/>
                    <a:pt x="1280" y="727"/>
                  </a:cubicBezTo>
                  <a:cubicBezTo>
                    <a:pt x="1003" y="588"/>
                    <a:pt x="554" y="312"/>
                    <a:pt x="139"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8"/>
            <p:cNvSpPr/>
            <p:nvPr/>
          </p:nvSpPr>
          <p:spPr>
            <a:xfrm>
              <a:off x="3308689" y="4466932"/>
              <a:ext cx="22971" cy="46570"/>
            </a:xfrm>
            <a:custGeom>
              <a:avLst/>
              <a:gdLst/>
              <a:ahLst/>
              <a:cxnLst/>
              <a:rect l="l" t="t" r="r" b="b"/>
              <a:pathLst>
                <a:path w="1279" h="2593" extrusionOk="0">
                  <a:moveTo>
                    <a:pt x="138" y="0"/>
                  </a:moveTo>
                  <a:cubicBezTo>
                    <a:pt x="138" y="553"/>
                    <a:pt x="0" y="1141"/>
                    <a:pt x="0" y="1729"/>
                  </a:cubicBezTo>
                  <a:lnTo>
                    <a:pt x="0" y="1867"/>
                  </a:lnTo>
                  <a:cubicBezTo>
                    <a:pt x="138" y="2005"/>
                    <a:pt x="277" y="2143"/>
                    <a:pt x="553" y="2282"/>
                  </a:cubicBezTo>
                  <a:cubicBezTo>
                    <a:pt x="691" y="2282"/>
                    <a:pt x="864" y="2455"/>
                    <a:pt x="1002" y="2593"/>
                  </a:cubicBezTo>
                  <a:cubicBezTo>
                    <a:pt x="1002" y="2005"/>
                    <a:pt x="1141" y="1279"/>
                    <a:pt x="1279" y="726"/>
                  </a:cubicBezTo>
                  <a:cubicBezTo>
                    <a:pt x="1002" y="415"/>
                    <a:pt x="553" y="277"/>
                    <a:pt x="138"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8"/>
            <p:cNvSpPr/>
            <p:nvPr/>
          </p:nvSpPr>
          <p:spPr>
            <a:xfrm>
              <a:off x="3254054" y="4433401"/>
              <a:ext cx="23599" cy="43481"/>
            </a:xfrm>
            <a:custGeom>
              <a:avLst/>
              <a:gdLst/>
              <a:ahLst/>
              <a:cxnLst/>
              <a:rect l="l" t="t" r="r" b="b"/>
              <a:pathLst>
                <a:path w="1314" h="2421" extrusionOk="0">
                  <a:moveTo>
                    <a:pt x="277" y="1"/>
                  </a:moveTo>
                  <a:cubicBezTo>
                    <a:pt x="277" y="554"/>
                    <a:pt x="139" y="1003"/>
                    <a:pt x="0" y="1418"/>
                  </a:cubicBezTo>
                  <a:lnTo>
                    <a:pt x="0" y="1729"/>
                  </a:lnTo>
                  <a:cubicBezTo>
                    <a:pt x="277" y="1867"/>
                    <a:pt x="588" y="2006"/>
                    <a:pt x="864" y="2282"/>
                  </a:cubicBezTo>
                  <a:lnTo>
                    <a:pt x="726" y="2144"/>
                  </a:lnTo>
                  <a:lnTo>
                    <a:pt x="726" y="2144"/>
                  </a:lnTo>
                  <a:cubicBezTo>
                    <a:pt x="864" y="2282"/>
                    <a:pt x="1003" y="2282"/>
                    <a:pt x="1141" y="2420"/>
                  </a:cubicBezTo>
                  <a:cubicBezTo>
                    <a:pt x="1141" y="2006"/>
                    <a:pt x="1141" y="1556"/>
                    <a:pt x="1314" y="1280"/>
                  </a:cubicBezTo>
                  <a:lnTo>
                    <a:pt x="1314" y="692"/>
                  </a:lnTo>
                  <a:cubicBezTo>
                    <a:pt x="1003" y="416"/>
                    <a:pt x="726" y="277"/>
                    <a:pt x="277"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8"/>
            <p:cNvSpPr/>
            <p:nvPr/>
          </p:nvSpPr>
          <p:spPr>
            <a:xfrm>
              <a:off x="3178928" y="4381263"/>
              <a:ext cx="13057" cy="39135"/>
            </a:xfrm>
            <a:custGeom>
              <a:avLst/>
              <a:gdLst/>
              <a:ahLst/>
              <a:cxnLst/>
              <a:rect l="l" t="t" r="r" b="b"/>
              <a:pathLst>
                <a:path w="727" h="2179" extrusionOk="0">
                  <a:moveTo>
                    <a:pt x="139" y="0"/>
                  </a:moveTo>
                  <a:cubicBezTo>
                    <a:pt x="139" y="139"/>
                    <a:pt x="139" y="450"/>
                    <a:pt x="1" y="588"/>
                  </a:cubicBezTo>
                  <a:lnTo>
                    <a:pt x="1" y="1729"/>
                  </a:lnTo>
                  <a:lnTo>
                    <a:pt x="1" y="1867"/>
                  </a:lnTo>
                  <a:cubicBezTo>
                    <a:pt x="139" y="2040"/>
                    <a:pt x="312" y="2178"/>
                    <a:pt x="589" y="2178"/>
                  </a:cubicBezTo>
                  <a:cubicBezTo>
                    <a:pt x="589" y="1729"/>
                    <a:pt x="727" y="1314"/>
                    <a:pt x="727" y="726"/>
                  </a:cubicBezTo>
                  <a:lnTo>
                    <a:pt x="727" y="450"/>
                  </a:lnTo>
                  <a:cubicBezTo>
                    <a:pt x="589" y="312"/>
                    <a:pt x="450" y="139"/>
                    <a:pt x="139"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8"/>
            <p:cNvSpPr/>
            <p:nvPr/>
          </p:nvSpPr>
          <p:spPr>
            <a:xfrm>
              <a:off x="3145414" y="4358292"/>
              <a:ext cx="26096" cy="49067"/>
            </a:xfrm>
            <a:custGeom>
              <a:avLst/>
              <a:gdLst/>
              <a:ahLst/>
              <a:cxnLst/>
              <a:rect l="l" t="t" r="r" b="b"/>
              <a:pathLst>
                <a:path w="1453" h="2732" extrusionOk="0">
                  <a:moveTo>
                    <a:pt x="139" y="1"/>
                  </a:moveTo>
                  <a:cubicBezTo>
                    <a:pt x="139" y="415"/>
                    <a:pt x="0" y="726"/>
                    <a:pt x="0" y="1003"/>
                  </a:cubicBezTo>
                  <a:lnTo>
                    <a:pt x="0" y="1867"/>
                  </a:lnTo>
                  <a:cubicBezTo>
                    <a:pt x="450" y="2144"/>
                    <a:pt x="865" y="2455"/>
                    <a:pt x="1314" y="2731"/>
                  </a:cubicBezTo>
                  <a:cubicBezTo>
                    <a:pt x="1314" y="2144"/>
                    <a:pt x="1452" y="1591"/>
                    <a:pt x="1452" y="865"/>
                  </a:cubicBezTo>
                  <a:cubicBezTo>
                    <a:pt x="1003" y="554"/>
                    <a:pt x="588" y="277"/>
                    <a:pt x="139"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8"/>
            <p:cNvSpPr/>
            <p:nvPr/>
          </p:nvSpPr>
          <p:spPr>
            <a:xfrm>
              <a:off x="2910138" y="4216139"/>
              <a:ext cx="20492" cy="36010"/>
            </a:xfrm>
            <a:custGeom>
              <a:avLst/>
              <a:gdLst/>
              <a:ahLst/>
              <a:cxnLst/>
              <a:rect l="l" t="t" r="r" b="b"/>
              <a:pathLst>
                <a:path w="1141" h="2005" extrusionOk="0">
                  <a:moveTo>
                    <a:pt x="277" y="0"/>
                  </a:moveTo>
                  <a:cubicBezTo>
                    <a:pt x="277" y="415"/>
                    <a:pt x="138" y="864"/>
                    <a:pt x="0" y="1279"/>
                  </a:cubicBezTo>
                  <a:lnTo>
                    <a:pt x="0" y="1417"/>
                  </a:lnTo>
                  <a:cubicBezTo>
                    <a:pt x="277" y="1728"/>
                    <a:pt x="726" y="1867"/>
                    <a:pt x="1003" y="2005"/>
                  </a:cubicBezTo>
                  <a:cubicBezTo>
                    <a:pt x="1003" y="1556"/>
                    <a:pt x="1003" y="1003"/>
                    <a:pt x="1141" y="415"/>
                  </a:cubicBezTo>
                  <a:cubicBezTo>
                    <a:pt x="864" y="277"/>
                    <a:pt x="588" y="138"/>
                    <a:pt x="277"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8"/>
            <p:cNvSpPr/>
            <p:nvPr/>
          </p:nvSpPr>
          <p:spPr>
            <a:xfrm>
              <a:off x="2938695" y="4231656"/>
              <a:ext cx="13057" cy="33531"/>
            </a:xfrm>
            <a:custGeom>
              <a:avLst/>
              <a:gdLst/>
              <a:ahLst/>
              <a:cxnLst/>
              <a:rect l="l" t="t" r="r" b="b"/>
              <a:pathLst>
                <a:path w="727" h="1867" extrusionOk="0">
                  <a:moveTo>
                    <a:pt x="138" y="0"/>
                  </a:moveTo>
                  <a:lnTo>
                    <a:pt x="0" y="139"/>
                  </a:lnTo>
                  <a:lnTo>
                    <a:pt x="0" y="1417"/>
                  </a:lnTo>
                  <a:cubicBezTo>
                    <a:pt x="138" y="1556"/>
                    <a:pt x="415" y="1729"/>
                    <a:pt x="553" y="1867"/>
                  </a:cubicBezTo>
                  <a:cubicBezTo>
                    <a:pt x="726" y="1417"/>
                    <a:pt x="726" y="864"/>
                    <a:pt x="726" y="415"/>
                  </a:cubicBezTo>
                  <a:cubicBezTo>
                    <a:pt x="553" y="277"/>
                    <a:pt x="277" y="139"/>
                    <a:pt x="138"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8"/>
            <p:cNvSpPr/>
            <p:nvPr/>
          </p:nvSpPr>
          <p:spPr>
            <a:xfrm>
              <a:off x="2889646" y="4200621"/>
              <a:ext cx="18014" cy="36010"/>
            </a:xfrm>
            <a:custGeom>
              <a:avLst/>
              <a:gdLst/>
              <a:ahLst/>
              <a:cxnLst/>
              <a:rect l="l" t="t" r="r" b="b"/>
              <a:pathLst>
                <a:path w="1003" h="2005" extrusionOk="0">
                  <a:moveTo>
                    <a:pt x="277" y="0"/>
                  </a:moveTo>
                  <a:cubicBezTo>
                    <a:pt x="277" y="553"/>
                    <a:pt x="1" y="1141"/>
                    <a:pt x="1" y="1555"/>
                  </a:cubicBezTo>
                  <a:cubicBezTo>
                    <a:pt x="139" y="1728"/>
                    <a:pt x="415" y="1867"/>
                    <a:pt x="692" y="2005"/>
                  </a:cubicBezTo>
                  <a:lnTo>
                    <a:pt x="692" y="1279"/>
                  </a:lnTo>
                  <a:cubicBezTo>
                    <a:pt x="865" y="1002"/>
                    <a:pt x="865" y="691"/>
                    <a:pt x="1003" y="415"/>
                  </a:cubicBezTo>
                  <a:cubicBezTo>
                    <a:pt x="692" y="277"/>
                    <a:pt x="554" y="138"/>
                    <a:pt x="277"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8"/>
            <p:cNvSpPr/>
            <p:nvPr/>
          </p:nvSpPr>
          <p:spPr>
            <a:xfrm>
              <a:off x="3013803" y="4278208"/>
              <a:ext cx="9950" cy="33549"/>
            </a:xfrm>
            <a:custGeom>
              <a:avLst/>
              <a:gdLst/>
              <a:ahLst/>
              <a:cxnLst/>
              <a:rect l="l" t="t" r="r" b="b"/>
              <a:pathLst>
                <a:path w="554" h="1868" extrusionOk="0">
                  <a:moveTo>
                    <a:pt x="139" y="1"/>
                  </a:moveTo>
                  <a:lnTo>
                    <a:pt x="139" y="415"/>
                  </a:lnTo>
                  <a:cubicBezTo>
                    <a:pt x="1" y="865"/>
                    <a:pt x="1" y="1141"/>
                    <a:pt x="1" y="1556"/>
                  </a:cubicBezTo>
                  <a:cubicBezTo>
                    <a:pt x="139" y="1556"/>
                    <a:pt x="277" y="1729"/>
                    <a:pt x="415" y="1867"/>
                  </a:cubicBezTo>
                  <a:cubicBezTo>
                    <a:pt x="554" y="1556"/>
                    <a:pt x="554" y="1280"/>
                    <a:pt x="554" y="1003"/>
                  </a:cubicBezTo>
                  <a:lnTo>
                    <a:pt x="554" y="277"/>
                  </a:lnTo>
                  <a:cubicBezTo>
                    <a:pt x="415" y="139"/>
                    <a:pt x="277" y="139"/>
                    <a:pt x="139"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8"/>
            <p:cNvSpPr/>
            <p:nvPr/>
          </p:nvSpPr>
          <p:spPr>
            <a:xfrm>
              <a:off x="2985247" y="4262691"/>
              <a:ext cx="22989" cy="36028"/>
            </a:xfrm>
            <a:custGeom>
              <a:avLst/>
              <a:gdLst/>
              <a:ahLst/>
              <a:cxnLst/>
              <a:rect l="l" t="t" r="r" b="b"/>
              <a:pathLst>
                <a:path w="1280" h="2006" extrusionOk="0">
                  <a:moveTo>
                    <a:pt x="277" y="1"/>
                  </a:moveTo>
                  <a:cubicBezTo>
                    <a:pt x="139" y="277"/>
                    <a:pt x="139" y="692"/>
                    <a:pt x="1" y="1003"/>
                  </a:cubicBezTo>
                  <a:lnTo>
                    <a:pt x="1" y="1141"/>
                  </a:lnTo>
                  <a:lnTo>
                    <a:pt x="1" y="1279"/>
                  </a:lnTo>
                  <a:cubicBezTo>
                    <a:pt x="277" y="1556"/>
                    <a:pt x="726" y="1867"/>
                    <a:pt x="1003" y="2005"/>
                  </a:cubicBezTo>
                  <a:cubicBezTo>
                    <a:pt x="1003" y="1556"/>
                    <a:pt x="1141" y="1003"/>
                    <a:pt x="1279" y="554"/>
                  </a:cubicBezTo>
                  <a:cubicBezTo>
                    <a:pt x="865" y="415"/>
                    <a:pt x="554" y="139"/>
                    <a:pt x="277"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8"/>
            <p:cNvSpPr/>
            <p:nvPr/>
          </p:nvSpPr>
          <p:spPr>
            <a:xfrm>
              <a:off x="2959169" y="4244066"/>
              <a:ext cx="20510" cy="36638"/>
            </a:xfrm>
            <a:custGeom>
              <a:avLst/>
              <a:gdLst/>
              <a:ahLst/>
              <a:cxnLst/>
              <a:rect l="l" t="t" r="r" b="b"/>
              <a:pathLst>
                <a:path w="1142" h="2040" extrusionOk="0">
                  <a:moveTo>
                    <a:pt x="139" y="1"/>
                  </a:moveTo>
                  <a:cubicBezTo>
                    <a:pt x="139" y="588"/>
                    <a:pt x="139" y="1038"/>
                    <a:pt x="1" y="1452"/>
                  </a:cubicBezTo>
                  <a:lnTo>
                    <a:pt x="1" y="1591"/>
                  </a:lnTo>
                  <a:cubicBezTo>
                    <a:pt x="277" y="1729"/>
                    <a:pt x="588" y="1902"/>
                    <a:pt x="865" y="2040"/>
                  </a:cubicBezTo>
                  <a:cubicBezTo>
                    <a:pt x="1003" y="1902"/>
                    <a:pt x="1003" y="1591"/>
                    <a:pt x="1003" y="1314"/>
                  </a:cubicBezTo>
                  <a:cubicBezTo>
                    <a:pt x="1003" y="1176"/>
                    <a:pt x="1141" y="865"/>
                    <a:pt x="1141" y="726"/>
                  </a:cubicBezTo>
                  <a:cubicBezTo>
                    <a:pt x="865" y="450"/>
                    <a:pt x="588" y="312"/>
                    <a:pt x="139"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8"/>
            <p:cNvSpPr/>
            <p:nvPr/>
          </p:nvSpPr>
          <p:spPr>
            <a:xfrm>
              <a:off x="3285089" y="4451415"/>
              <a:ext cx="15535" cy="40985"/>
            </a:xfrm>
            <a:custGeom>
              <a:avLst/>
              <a:gdLst/>
              <a:ahLst/>
              <a:cxnLst/>
              <a:rect l="l" t="t" r="r" b="b"/>
              <a:pathLst>
                <a:path w="865" h="2282" extrusionOk="0">
                  <a:moveTo>
                    <a:pt x="139" y="0"/>
                  </a:moveTo>
                  <a:cubicBezTo>
                    <a:pt x="139" y="415"/>
                    <a:pt x="1" y="726"/>
                    <a:pt x="1" y="1141"/>
                  </a:cubicBezTo>
                  <a:lnTo>
                    <a:pt x="1" y="1729"/>
                  </a:lnTo>
                  <a:cubicBezTo>
                    <a:pt x="139" y="1867"/>
                    <a:pt x="277" y="2005"/>
                    <a:pt x="450" y="2143"/>
                  </a:cubicBezTo>
                  <a:cubicBezTo>
                    <a:pt x="588" y="2143"/>
                    <a:pt x="588" y="2282"/>
                    <a:pt x="726" y="2282"/>
                  </a:cubicBezTo>
                  <a:cubicBezTo>
                    <a:pt x="726" y="2005"/>
                    <a:pt x="865" y="1590"/>
                    <a:pt x="865" y="1279"/>
                  </a:cubicBezTo>
                  <a:lnTo>
                    <a:pt x="865" y="553"/>
                  </a:lnTo>
                  <a:cubicBezTo>
                    <a:pt x="726" y="415"/>
                    <a:pt x="450" y="139"/>
                    <a:pt x="139" y="0"/>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8"/>
            <p:cNvSpPr/>
            <p:nvPr/>
          </p:nvSpPr>
          <p:spPr>
            <a:xfrm>
              <a:off x="3223020" y="4412298"/>
              <a:ext cx="28574" cy="46588"/>
            </a:xfrm>
            <a:custGeom>
              <a:avLst/>
              <a:gdLst/>
              <a:ahLst/>
              <a:cxnLst/>
              <a:rect l="l" t="t" r="r" b="b"/>
              <a:pathLst>
                <a:path w="1591" h="2594" extrusionOk="0">
                  <a:moveTo>
                    <a:pt x="277" y="1"/>
                  </a:moveTo>
                  <a:cubicBezTo>
                    <a:pt x="138" y="312"/>
                    <a:pt x="138" y="450"/>
                    <a:pt x="138" y="727"/>
                  </a:cubicBezTo>
                  <a:cubicBezTo>
                    <a:pt x="0" y="1003"/>
                    <a:pt x="0" y="1452"/>
                    <a:pt x="0" y="1729"/>
                  </a:cubicBezTo>
                  <a:cubicBezTo>
                    <a:pt x="449" y="2040"/>
                    <a:pt x="864" y="2317"/>
                    <a:pt x="1141" y="2593"/>
                  </a:cubicBezTo>
                  <a:cubicBezTo>
                    <a:pt x="1313" y="2178"/>
                    <a:pt x="1313" y="1867"/>
                    <a:pt x="1452" y="1452"/>
                  </a:cubicBezTo>
                  <a:cubicBezTo>
                    <a:pt x="1452" y="1314"/>
                    <a:pt x="1452" y="1003"/>
                    <a:pt x="1590" y="865"/>
                  </a:cubicBezTo>
                  <a:cubicBezTo>
                    <a:pt x="1452" y="727"/>
                    <a:pt x="1313" y="727"/>
                    <a:pt x="1141" y="588"/>
                  </a:cubicBezTo>
                  <a:cubicBezTo>
                    <a:pt x="1141" y="588"/>
                    <a:pt x="1002" y="450"/>
                    <a:pt x="864" y="450"/>
                  </a:cubicBezTo>
                  <a:cubicBezTo>
                    <a:pt x="726" y="312"/>
                    <a:pt x="449" y="139"/>
                    <a:pt x="277" y="1"/>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8"/>
            <p:cNvSpPr/>
            <p:nvPr/>
          </p:nvSpPr>
          <p:spPr>
            <a:xfrm>
              <a:off x="2767967" y="4099417"/>
              <a:ext cx="211712" cy="137214"/>
            </a:xfrm>
            <a:custGeom>
              <a:avLst/>
              <a:gdLst/>
              <a:ahLst/>
              <a:cxnLst/>
              <a:rect l="l" t="t" r="r" b="b"/>
              <a:pathLst>
                <a:path w="11788" h="7640" extrusionOk="0">
                  <a:moveTo>
                    <a:pt x="1" y="1"/>
                  </a:moveTo>
                  <a:lnTo>
                    <a:pt x="1" y="1"/>
                  </a:lnTo>
                  <a:cubicBezTo>
                    <a:pt x="2144" y="1453"/>
                    <a:pt x="4460" y="2870"/>
                    <a:pt x="6603" y="4322"/>
                  </a:cubicBezTo>
                  <a:cubicBezTo>
                    <a:pt x="7467" y="4909"/>
                    <a:pt x="8193" y="5324"/>
                    <a:pt x="9057" y="5912"/>
                  </a:cubicBezTo>
                  <a:cubicBezTo>
                    <a:pt x="9783" y="6326"/>
                    <a:pt x="10509" y="6914"/>
                    <a:pt x="11373" y="7363"/>
                  </a:cubicBezTo>
                  <a:cubicBezTo>
                    <a:pt x="11452" y="7442"/>
                    <a:pt x="11531" y="7476"/>
                    <a:pt x="11610" y="7517"/>
                  </a:cubicBezTo>
                  <a:lnTo>
                    <a:pt x="11610" y="7517"/>
                  </a:lnTo>
                  <a:cubicBezTo>
                    <a:pt x="7926" y="4961"/>
                    <a:pt x="3947" y="2280"/>
                    <a:pt x="1" y="1"/>
                  </a:cubicBezTo>
                  <a:close/>
                  <a:moveTo>
                    <a:pt x="11610" y="7517"/>
                  </a:moveTo>
                  <a:cubicBezTo>
                    <a:pt x="11669" y="7558"/>
                    <a:pt x="11728" y="7599"/>
                    <a:pt x="11787" y="7640"/>
                  </a:cubicBezTo>
                  <a:cubicBezTo>
                    <a:pt x="11728" y="7581"/>
                    <a:pt x="11669" y="7547"/>
                    <a:pt x="11610" y="7517"/>
                  </a:cubicBezTo>
                  <a:close/>
                </a:path>
              </a:pathLst>
            </a:custGeom>
            <a:solidFill>
              <a:srgbClr val="D19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8"/>
            <p:cNvSpPr/>
            <p:nvPr/>
          </p:nvSpPr>
          <p:spPr>
            <a:xfrm>
              <a:off x="2659327" y="3962238"/>
              <a:ext cx="2514" cy="18"/>
            </a:xfrm>
            <a:custGeom>
              <a:avLst/>
              <a:gdLst/>
              <a:ahLst/>
              <a:cxnLst/>
              <a:rect l="l" t="t" r="r" b="b"/>
              <a:pathLst>
                <a:path w="140" h="1" extrusionOk="0">
                  <a:moveTo>
                    <a:pt x="139" y="0"/>
                  </a:moveTo>
                  <a:lnTo>
                    <a:pt x="1" y="0"/>
                  </a:lnTo>
                  <a:lnTo>
                    <a:pt x="1"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8"/>
            <p:cNvSpPr/>
            <p:nvPr/>
          </p:nvSpPr>
          <p:spPr>
            <a:xfrm>
              <a:off x="2659327" y="3962238"/>
              <a:ext cx="18" cy="18"/>
            </a:xfrm>
            <a:custGeom>
              <a:avLst/>
              <a:gdLst/>
              <a:ahLst/>
              <a:cxnLst/>
              <a:rect l="l" t="t" r="r" b="b"/>
              <a:pathLst>
                <a:path w="1" h="1" extrusionOk="0">
                  <a:moveTo>
                    <a:pt x="1" y="0"/>
                  </a:moveTo>
                  <a:lnTo>
                    <a:pt x="1" y="0"/>
                  </a:lnTo>
                  <a:lnTo>
                    <a:pt x="1"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8"/>
            <p:cNvSpPr/>
            <p:nvPr/>
          </p:nvSpPr>
          <p:spPr>
            <a:xfrm>
              <a:off x="2633267" y="3933682"/>
              <a:ext cx="26078" cy="34160"/>
            </a:xfrm>
            <a:custGeom>
              <a:avLst/>
              <a:gdLst/>
              <a:ahLst/>
              <a:cxnLst/>
              <a:rect l="l" t="t" r="r" b="b"/>
              <a:pathLst>
                <a:path w="1452" h="1902" extrusionOk="0">
                  <a:moveTo>
                    <a:pt x="1452" y="0"/>
                  </a:moveTo>
                  <a:cubicBezTo>
                    <a:pt x="1141" y="173"/>
                    <a:pt x="1003" y="311"/>
                    <a:pt x="864" y="449"/>
                  </a:cubicBezTo>
                  <a:cubicBezTo>
                    <a:pt x="588" y="588"/>
                    <a:pt x="449" y="726"/>
                    <a:pt x="138" y="1037"/>
                  </a:cubicBezTo>
                  <a:lnTo>
                    <a:pt x="0" y="1037"/>
                  </a:lnTo>
                  <a:cubicBezTo>
                    <a:pt x="0" y="1314"/>
                    <a:pt x="138" y="1590"/>
                    <a:pt x="138" y="1901"/>
                  </a:cubicBezTo>
                  <a:cubicBezTo>
                    <a:pt x="138" y="1901"/>
                    <a:pt x="277" y="1901"/>
                    <a:pt x="277" y="1728"/>
                  </a:cubicBezTo>
                  <a:cubicBezTo>
                    <a:pt x="726" y="1452"/>
                    <a:pt x="1003" y="1175"/>
                    <a:pt x="1452" y="864"/>
                  </a:cubicBezTo>
                  <a:lnTo>
                    <a:pt x="1452"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8"/>
            <p:cNvSpPr/>
            <p:nvPr/>
          </p:nvSpPr>
          <p:spPr>
            <a:xfrm>
              <a:off x="2656849" y="3905736"/>
              <a:ext cx="18" cy="18"/>
            </a:xfrm>
            <a:custGeom>
              <a:avLst/>
              <a:gdLst/>
              <a:ahLst/>
              <a:cxnLst/>
              <a:rect l="l" t="t" r="r" b="b"/>
              <a:pathLst>
                <a:path w="1" h="1" extrusionOk="0">
                  <a:moveTo>
                    <a:pt x="1" y="1"/>
                  </a:moveTo>
                  <a:lnTo>
                    <a:pt x="1" y="1"/>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8"/>
            <p:cNvSpPr/>
            <p:nvPr/>
          </p:nvSpPr>
          <p:spPr>
            <a:xfrm>
              <a:off x="2656849" y="3905736"/>
              <a:ext cx="18" cy="18"/>
            </a:xfrm>
            <a:custGeom>
              <a:avLst/>
              <a:gdLst/>
              <a:ahLst/>
              <a:cxnLst/>
              <a:rect l="l" t="t" r="r" b="b"/>
              <a:pathLst>
                <a:path w="1" h="1" extrusionOk="0">
                  <a:moveTo>
                    <a:pt x="1" y="1"/>
                  </a:moveTo>
                  <a:lnTo>
                    <a:pt x="1" y="1"/>
                  </a:lnTo>
                  <a:lnTo>
                    <a:pt x="1" y="1"/>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8"/>
            <p:cNvSpPr/>
            <p:nvPr/>
          </p:nvSpPr>
          <p:spPr>
            <a:xfrm>
              <a:off x="2633267" y="3882154"/>
              <a:ext cx="23599" cy="28574"/>
            </a:xfrm>
            <a:custGeom>
              <a:avLst/>
              <a:gdLst/>
              <a:ahLst/>
              <a:cxnLst/>
              <a:rect l="l" t="t" r="r" b="b"/>
              <a:pathLst>
                <a:path w="1314" h="1591" extrusionOk="0">
                  <a:moveTo>
                    <a:pt x="1314" y="0"/>
                  </a:moveTo>
                  <a:cubicBezTo>
                    <a:pt x="864" y="277"/>
                    <a:pt x="449" y="726"/>
                    <a:pt x="0" y="1003"/>
                  </a:cubicBezTo>
                  <a:lnTo>
                    <a:pt x="0" y="1590"/>
                  </a:lnTo>
                  <a:cubicBezTo>
                    <a:pt x="449" y="1141"/>
                    <a:pt x="864" y="864"/>
                    <a:pt x="1314" y="588"/>
                  </a:cubicBezTo>
                  <a:lnTo>
                    <a:pt x="1314"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8"/>
            <p:cNvSpPr/>
            <p:nvPr/>
          </p:nvSpPr>
          <p:spPr>
            <a:xfrm>
              <a:off x="2630771" y="3851102"/>
              <a:ext cx="26096" cy="36028"/>
            </a:xfrm>
            <a:custGeom>
              <a:avLst/>
              <a:gdLst/>
              <a:ahLst/>
              <a:cxnLst/>
              <a:rect l="l" t="t" r="r" b="b"/>
              <a:pathLst>
                <a:path w="1453" h="2006" extrusionOk="0">
                  <a:moveTo>
                    <a:pt x="1453" y="1"/>
                  </a:moveTo>
                  <a:cubicBezTo>
                    <a:pt x="1142" y="277"/>
                    <a:pt x="865" y="450"/>
                    <a:pt x="727" y="727"/>
                  </a:cubicBezTo>
                  <a:cubicBezTo>
                    <a:pt x="416" y="865"/>
                    <a:pt x="277" y="1142"/>
                    <a:pt x="1" y="1314"/>
                  </a:cubicBezTo>
                  <a:cubicBezTo>
                    <a:pt x="139" y="1591"/>
                    <a:pt x="139" y="1867"/>
                    <a:pt x="139" y="2006"/>
                  </a:cubicBezTo>
                  <a:cubicBezTo>
                    <a:pt x="588" y="1729"/>
                    <a:pt x="865" y="1314"/>
                    <a:pt x="1280" y="1003"/>
                  </a:cubicBezTo>
                  <a:cubicBezTo>
                    <a:pt x="1280" y="1003"/>
                    <a:pt x="1453" y="1003"/>
                    <a:pt x="1453" y="865"/>
                  </a:cubicBezTo>
                  <a:lnTo>
                    <a:pt x="1453" y="1"/>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8"/>
            <p:cNvSpPr/>
            <p:nvPr/>
          </p:nvSpPr>
          <p:spPr>
            <a:xfrm>
              <a:off x="2638224" y="3995751"/>
              <a:ext cx="26096" cy="36638"/>
            </a:xfrm>
            <a:custGeom>
              <a:avLst/>
              <a:gdLst/>
              <a:ahLst/>
              <a:cxnLst/>
              <a:rect l="l" t="t" r="r" b="b"/>
              <a:pathLst>
                <a:path w="1453" h="2040" extrusionOk="0">
                  <a:moveTo>
                    <a:pt x="1314" y="1"/>
                  </a:moveTo>
                  <a:cubicBezTo>
                    <a:pt x="1314" y="1"/>
                    <a:pt x="1176" y="1"/>
                    <a:pt x="1176" y="173"/>
                  </a:cubicBezTo>
                  <a:cubicBezTo>
                    <a:pt x="727" y="450"/>
                    <a:pt x="312" y="726"/>
                    <a:pt x="1" y="1038"/>
                  </a:cubicBezTo>
                  <a:lnTo>
                    <a:pt x="1" y="1176"/>
                  </a:lnTo>
                  <a:lnTo>
                    <a:pt x="1" y="2040"/>
                  </a:lnTo>
                  <a:cubicBezTo>
                    <a:pt x="450" y="1591"/>
                    <a:pt x="865" y="1314"/>
                    <a:pt x="1452" y="865"/>
                  </a:cubicBezTo>
                  <a:cubicBezTo>
                    <a:pt x="1452" y="588"/>
                    <a:pt x="1452" y="312"/>
                    <a:pt x="1314" y="1"/>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8"/>
            <p:cNvSpPr/>
            <p:nvPr/>
          </p:nvSpPr>
          <p:spPr>
            <a:xfrm>
              <a:off x="2635746" y="3962238"/>
              <a:ext cx="26096" cy="39117"/>
            </a:xfrm>
            <a:custGeom>
              <a:avLst/>
              <a:gdLst/>
              <a:ahLst/>
              <a:cxnLst/>
              <a:rect l="l" t="t" r="r" b="b"/>
              <a:pathLst>
                <a:path w="1453" h="2178" extrusionOk="0">
                  <a:moveTo>
                    <a:pt x="1314" y="0"/>
                  </a:moveTo>
                  <a:cubicBezTo>
                    <a:pt x="865" y="311"/>
                    <a:pt x="450" y="726"/>
                    <a:pt x="0" y="1002"/>
                  </a:cubicBezTo>
                  <a:lnTo>
                    <a:pt x="0" y="2178"/>
                  </a:lnTo>
                  <a:cubicBezTo>
                    <a:pt x="450" y="1867"/>
                    <a:pt x="1003" y="1452"/>
                    <a:pt x="1452" y="1175"/>
                  </a:cubicBezTo>
                  <a:lnTo>
                    <a:pt x="1452"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8"/>
            <p:cNvSpPr/>
            <p:nvPr/>
          </p:nvSpPr>
          <p:spPr>
            <a:xfrm>
              <a:off x="2633267" y="3905736"/>
              <a:ext cx="26078" cy="33549"/>
            </a:xfrm>
            <a:custGeom>
              <a:avLst/>
              <a:gdLst/>
              <a:ahLst/>
              <a:cxnLst/>
              <a:rect l="l" t="t" r="r" b="b"/>
              <a:pathLst>
                <a:path w="1452" h="1868" extrusionOk="0">
                  <a:moveTo>
                    <a:pt x="1314" y="1"/>
                  </a:moveTo>
                  <a:cubicBezTo>
                    <a:pt x="864" y="277"/>
                    <a:pt x="449" y="692"/>
                    <a:pt x="0" y="1003"/>
                  </a:cubicBezTo>
                  <a:lnTo>
                    <a:pt x="0" y="1867"/>
                  </a:lnTo>
                  <a:cubicBezTo>
                    <a:pt x="138" y="1867"/>
                    <a:pt x="138" y="1729"/>
                    <a:pt x="138" y="1729"/>
                  </a:cubicBezTo>
                  <a:cubicBezTo>
                    <a:pt x="449" y="1556"/>
                    <a:pt x="588" y="1418"/>
                    <a:pt x="864" y="1280"/>
                  </a:cubicBezTo>
                  <a:cubicBezTo>
                    <a:pt x="1003" y="1141"/>
                    <a:pt x="1141" y="1003"/>
                    <a:pt x="1452" y="1003"/>
                  </a:cubicBezTo>
                  <a:cubicBezTo>
                    <a:pt x="1314" y="554"/>
                    <a:pt x="1314" y="277"/>
                    <a:pt x="1314" y="1"/>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8"/>
            <p:cNvSpPr/>
            <p:nvPr/>
          </p:nvSpPr>
          <p:spPr>
            <a:xfrm>
              <a:off x="2643810" y="4024308"/>
              <a:ext cx="22989" cy="15535"/>
            </a:xfrm>
            <a:custGeom>
              <a:avLst/>
              <a:gdLst/>
              <a:ahLst/>
              <a:cxnLst/>
              <a:rect l="l" t="t" r="r" b="b"/>
              <a:pathLst>
                <a:path w="1280" h="865" extrusionOk="0">
                  <a:moveTo>
                    <a:pt x="1141" y="1"/>
                  </a:moveTo>
                  <a:lnTo>
                    <a:pt x="1003" y="139"/>
                  </a:lnTo>
                  <a:cubicBezTo>
                    <a:pt x="727" y="450"/>
                    <a:pt x="416" y="726"/>
                    <a:pt x="1" y="865"/>
                  </a:cubicBezTo>
                  <a:lnTo>
                    <a:pt x="554" y="865"/>
                  </a:lnTo>
                  <a:cubicBezTo>
                    <a:pt x="727" y="865"/>
                    <a:pt x="865" y="865"/>
                    <a:pt x="1141" y="726"/>
                  </a:cubicBezTo>
                  <a:lnTo>
                    <a:pt x="1280" y="726"/>
                  </a:lnTo>
                  <a:lnTo>
                    <a:pt x="1280" y="139"/>
                  </a:lnTo>
                  <a:lnTo>
                    <a:pt x="1141" y="139"/>
                  </a:lnTo>
                  <a:lnTo>
                    <a:pt x="1141" y="1"/>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8"/>
            <p:cNvSpPr/>
            <p:nvPr/>
          </p:nvSpPr>
          <p:spPr>
            <a:xfrm>
              <a:off x="3414222" y="4549494"/>
              <a:ext cx="18" cy="2496"/>
            </a:xfrm>
            <a:custGeom>
              <a:avLst/>
              <a:gdLst/>
              <a:ahLst/>
              <a:cxnLst/>
              <a:rect l="l" t="t" r="r" b="b"/>
              <a:pathLst>
                <a:path w="1" h="139" extrusionOk="0">
                  <a:moveTo>
                    <a:pt x="0" y="1"/>
                  </a:moveTo>
                  <a:lnTo>
                    <a:pt x="0" y="139"/>
                  </a:lnTo>
                  <a:lnTo>
                    <a:pt x="0" y="139"/>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8"/>
            <p:cNvSpPr/>
            <p:nvPr/>
          </p:nvSpPr>
          <p:spPr>
            <a:xfrm>
              <a:off x="3471335" y="4435897"/>
              <a:ext cx="28574" cy="72020"/>
            </a:xfrm>
            <a:custGeom>
              <a:avLst/>
              <a:gdLst/>
              <a:ahLst/>
              <a:cxnLst/>
              <a:rect l="l" t="t" r="r" b="b"/>
              <a:pathLst>
                <a:path w="1591" h="4010" extrusionOk="0">
                  <a:moveTo>
                    <a:pt x="1590" y="0"/>
                  </a:moveTo>
                  <a:lnTo>
                    <a:pt x="1590" y="0"/>
                  </a:lnTo>
                  <a:cubicBezTo>
                    <a:pt x="1314" y="138"/>
                    <a:pt x="1002" y="415"/>
                    <a:pt x="726" y="726"/>
                  </a:cubicBezTo>
                  <a:lnTo>
                    <a:pt x="726" y="864"/>
                  </a:lnTo>
                  <a:cubicBezTo>
                    <a:pt x="449" y="1728"/>
                    <a:pt x="277" y="2593"/>
                    <a:pt x="138" y="3595"/>
                  </a:cubicBezTo>
                  <a:cubicBezTo>
                    <a:pt x="0" y="3733"/>
                    <a:pt x="0" y="3871"/>
                    <a:pt x="0" y="4010"/>
                  </a:cubicBezTo>
                  <a:cubicBezTo>
                    <a:pt x="277" y="3733"/>
                    <a:pt x="588" y="3595"/>
                    <a:pt x="864" y="3318"/>
                  </a:cubicBezTo>
                  <a:cubicBezTo>
                    <a:pt x="864" y="3318"/>
                    <a:pt x="1002" y="3146"/>
                    <a:pt x="1141" y="3146"/>
                  </a:cubicBezTo>
                  <a:cubicBezTo>
                    <a:pt x="1002" y="3007"/>
                    <a:pt x="1002" y="3007"/>
                    <a:pt x="1002" y="2869"/>
                  </a:cubicBezTo>
                  <a:cubicBezTo>
                    <a:pt x="1141" y="2281"/>
                    <a:pt x="1314" y="1728"/>
                    <a:pt x="1314" y="1141"/>
                  </a:cubicBezTo>
                  <a:cubicBezTo>
                    <a:pt x="1452" y="726"/>
                    <a:pt x="1590" y="277"/>
                    <a:pt x="1590"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8"/>
            <p:cNvSpPr/>
            <p:nvPr/>
          </p:nvSpPr>
          <p:spPr>
            <a:xfrm>
              <a:off x="3572521" y="4355813"/>
              <a:ext cx="27946" cy="69541"/>
            </a:xfrm>
            <a:custGeom>
              <a:avLst/>
              <a:gdLst/>
              <a:ahLst/>
              <a:cxnLst/>
              <a:rect l="l" t="t" r="r" b="b"/>
              <a:pathLst>
                <a:path w="1556" h="3872" extrusionOk="0">
                  <a:moveTo>
                    <a:pt x="1556" y="0"/>
                  </a:moveTo>
                  <a:lnTo>
                    <a:pt x="1556" y="0"/>
                  </a:lnTo>
                  <a:cubicBezTo>
                    <a:pt x="1279" y="277"/>
                    <a:pt x="864" y="553"/>
                    <a:pt x="415" y="864"/>
                  </a:cubicBezTo>
                  <a:lnTo>
                    <a:pt x="415" y="1003"/>
                  </a:lnTo>
                  <a:cubicBezTo>
                    <a:pt x="277" y="1867"/>
                    <a:pt x="138" y="2593"/>
                    <a:pt x="0" y="3457"/>
                  </a:cubicBezTo>
                  <a:lnTo>
                    <a:pt x="0" y="3872"/>
                  </a:lnTo>
                  <a:cubicBezTo>
                    <a:pt x="415" y="3595"/>
                    <a:pt x="864" y="3284"/>
                    <a:pt x="1279" y="2869"/>
                  </a:cubicBezTo>
                  <a:cubicBezTo>
                    <a:pt x="1141" y="2869"/>
                    <a:pt x="1141" y="2731"/>
                    <a:pt x="1141" y="2731"/>
                  </a:cubicBezTo>
                  <a:cubicBezTo>
                    <a:pt x="1141" y="2143"/>
                    <a:pt x="1279" y="1556"/>
                    <a:pt x="1417" y="1003"/>
                  </a:cubicBezTo>
                  <a:cubicBezTo>
                    <a:pt x="1417" y="692"/>
                    <a:pt x="1556" y="277"/>
                    <a:pt x="1556"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8"/>
            <p:cNvSpPr/>
            <p:nvPr/>
          </p:nvSpPr>
          <p:spPr>
            <a:xfrm>
              <a:off x="3414222" y="4479971"/>
              <a:ext cx="28574" cy="72020"/>
            </a:xfrm>
            <a:custGeom>
              <a:avLst/>
              <a:gdLst/>
              <a:ahLst/>
              <a:cxnLst/>
              <a:rect l="l" t="t" r="r" b="b"/>
              <a:pathLst>
                <a:path w="1591" h="4010" extrusionOk="0">
                  <a:moveTo>
                    <a:pt x="1590" y="0"/>
                  </a:moveTo>
                  <a:lnTo>
                    <a:pt x="1590" y="0"/>
                  </a:lnTo>
                  <a:cubicBezTo>
                    <a:pt x="1314" y="277"/>
                    <a:pt x="1175" y="415"/>
                    <a:pt x="1037" y="553"/>
                  </a:cubicBezTo>
                  <a:cubicBezTo>
                    <a:pt x="864" y="692"/>
                    <a:pt x="726" y="692"/>
                    <a:pt x="726" y="864"/>
                  </a:cubicBezTo>
                  <a:cubicBezTo>
                    <a:pt x="588" y="1003"/>
                    <a:pt x="588" y="1279"/>
                    <a:pt x="588" y="1556"/>
                  </a:cubicBezTo>
                  <a:cubicBezTo>
                    <a:pt x="449" y="1867"/>
                    <a:pt x="449" y="2143"/>
                    <a:pt x="311" y="2420"/>
                  </a:cubicBezTo>
                  <a:cubicBezTo>
                    <a:pt x="173" y="2869"/>
                    <a:pt x="0" y="3457"/>
                    <a:pt x="0" y="4010"/>
                  </a:cubicBezTo>
                  <a:cubicBezTo>
                    <a:pt x="311" y="3733"/>
                    <a:pt x="726" y="3595"/>
                    <a:pt x="1037" y="3284"/>
                  </a:cubicBezTo>
                  <a:lnTo>
                    <a:pt x="1037" y="3007"/>
                  </a:lnTo>
                  <a:cubicBezTo>
                    <a:pt x="1037" y="2420"/>
                    <a:pt x="1175" y="1867"/>
                    <a:pt x="1314" y="1141"/>
                  </a:cubicBezTo>
                  <a:cubicBezTo>
                    <a:pt x="1452" y="864"/>
                    <a:pt x="1452" y="415"/>
                    <a:pt x="1590"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8"/>
            <p:cNvSpPr/>
            <p:nvPr/>
          </p:nvSpPr>
          <p:spPr>
            <a:xfrm>
              <a:off x="3442778" y="4458868"/>
              <a:ext cx="28574" cy="72648"/>
            </a:xfrm>
            <a:custGeom>
              <a:avLst/>
              <a:gdLst/>
              <a:ahLst/>
              <a:cxnLst/>
              <a:rect l="l" t="t" r="r" b="b"/>
              <a:pathLst>
                <a:path w="1591" h="4045" extrusionOk="0">
                  <a:moveTo>
                    <a:pt x="1452" y="0"/>
                  </a:moveTo>
                  <a:cubicBezTo>
                    <a:pt x="1175" y="138"/>
                    <a:pt x="1002" y="449"/>
                    <a:pt x="726" y="588"/>
                  </a:cubicBezTo>
                  <a:cubicBezTo>
                    <a:pt x="449" y="1728"/>
                    <a:pt x="138" y="2904"/>
                    <a:pt x="0" y="4044"/>
                  </a:cubicBezTo>
                  <a:cubicBezTo>
                    <a:pt x="449" y="3768"/>
                    <a:pt x="864" y="3457"/>
                    <a:pt x="1175" y="3042"/>
                  </a:cubicBezTo>
                  <a:lnTo>
                    <a:pt x="1002" y="2904"/>
                  </a:lnTo>
                  <a:cubicBezTo>
                    <a:pt x="1002" y="2316"/>
                    <a:pt x="1175" y="1728"/>
                    <a:pt x="1314" y="1175"/>
                  </a:cubicBezTo>
                  <a:cubicBezTo>
                    <a:pt x="1452" y="726"/>
                    <a:pt x="1452" y="311"/>
                    <a:pt x="1590"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8"/>
            <p:cNvSpPr/>
            <p:nvPr/>
          </p:nvSpPr>
          <p:spPr>
            <a:xfrm>
              <a:off x="3753163" y="4200621"/>
              <a:ext cx="31053" cy="82580"/>
            </a:xfrm>
            <a:custGeom>
              <a:avLst/>
              <a:gdLst/>
              <a:ahLst/>
              <a:cxnLst/>
              <a:rect l="l" t="t" r="r" b="b"/>
              <a:pathLst>
                <a:path w="1729" h="4598" extrusionOk="0">
                  <a:moveTo>
                    <a:pt x="1729" y="0"/>
                  </a:moveTo>
                  <a:lnTo>
                    <a:pt x="1729" y="0"/>
                  </a:lnTo>
                  <a:cubicBezTo>
                    <a:pt x="1314" y="277"/>
                    <a:pt x="865" y="553"/>
                    <a:pt x="588" y="1002"/>
                  </a:cubicBezTo>
                  <a:cubicBezTo>
                    <a:pt x="450" y="2005"/>
                    <a:pt x="139" y="3007"/>
                    <a:pt x="1" y="4148"/>
                  </a:cubicBezTo>
                  <a:lnTo>
                    <a:pt x="1" y="4597"/>
                  </a:lnTo>
                  <a:cubicBezTo>
                    <a:pt x="450" y="4321"/>
                    <a:pt x="727" y="4010"/>
                    <a:pt x="1176" y="3595"/>
                  </a:cubicBezTo>
                  <a:cubicBezTo>
                    <a:pt x="1176" y="2592"/>
                    <a:pt x="1452" y="1555"/>
                    <a:pt x="1591" y="553"/>
                  </a:cubicBezTo>
                  <a:cubicBezTo>
                    <a:pt x="1591" y="277"/>
                    <a:pt x="1591" y="138"/>
                    <a:pt x="1729"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8"/>
            <p:cNvSpPr/>
            <p:nvPr/>
          </p:nvSpPr>
          <p:spPr>
            <a:xfrm>
              <a:off x="3502369" y="4409819"/>
              <a:ext cx="31053" cy="72648"/>
            </a:xfrm>
            <a:custGeom>
              <a:avLst/>
              <a:gdLst/>
              <a:ahLst/>
              <a:cxnLst/>
              <a:rect l="l" t="t" r="r" b="b"/>
              <a:pathLst>
                <a:path w="1729" h="4045" extrusionOk="0">
                  <a:moveTo>
                    <a:pt x="1729" y="0"/>
                  </a:moveTo>
                  <a:lnTo>
                    <a:pt x="1729" y="0"/>
                  </a:lnTo>
                  <a:cubicBezTo>
                    <a:pt x="1314" y="277"/>
                    <a:pt x="1003" y="588"/>
                    <a:pt x="588" y="865"/>
                  </a:cubicBezTo>
                  <a:cubicBezTo>
                    <a:pt x="450" y="1867"/>
                    <a:pt x="139" y="3042"/>
                    <a:pt x="0" y="4045"/>
                  </a:cubicBezTo>
                  <a:cubicBezTo>
                    <a:pt x="139" y="4045"/>
                    <a:pt x="277" y="3906"/>
                    <a:pt x="450" y="3733"/>
                  </a:cubicBezTo>
                  <a:cubicBezTo>
                    <a:pt x="726" y="3457"/>
                    <a:pt x="1003" y="3180"/>
                    <a:pt x="1314" y="3042"/>
                  </a:cubicBezTo>
                  <a:cubicBezTo>
                    <a:pt x="1314" y="2869"/>
                    <a:pt x="1141" y="2869"/>
                    <a:pt x="1141" y="2731"/>
                  </a:cubicBezTo>
                  <a:cubicBezTo>
                    <a:pt x="1314" y="2178"/>
                    <a:pt x="1314" y="1590"/>
                    <a:pt x="1452" y="1003"/>
                  </a:cubicBezTo>
                  <a:cubicBezTo>
                    <a:pt x="1590" y="726"/>
                    <a:pt x="1590" y="277"/>
                    <a:pt x="1729"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8"/>
            <p:cNvSpPr/>
            <p:nvPr/>
          </p:nvSpPr>
          <p:spPr>
            <a:xfrm>
              <a:off x="3398686" y="4505420"/>
              <a:ext cx="15553" cy="52156"/>
            </a:xfrm>
            <a:custGeom>
              <a:avLst/>
              <a:gdLst/>
              <a:ahLst/>
              <a:cxnLst/>
              <a:rect l="l" t="t" r="r" b="b"/>
              <a:pathLst>
                <a:path w="866" h="2904" extrusionOk="0">
                  <a:moveTo>
                    <a:pt x="865" y="0"/>
                  </a:moveTo>
                  <a:cubicBezTo>
                    <a:pt x="589" y="139"/>
                    <a:pt x="312" y="312"/>
                    <a:pt x="1" y="450"/>
                  </a:cubicBezTo>
                  <a:cubicBezTo>
                    <a:pt x="1" y="1314"/>
                    <a:pt x="174" y="2178"/>
                    <a:pt x="174" y="2904"/>
                  </a:cubicBezTo>
                  <a:lnTo>
                    <a:pt x="312" y="2904"/>
                  </a:lnTo>
                  <a:lnTo>
                    <a:pt x="312" y="2731"/>
                  </a:lnTo>
                  <a:lnTo>
                    <a:pt x="312" y="2593"/>
                  </a:lnTo>
                  <a:cubicBezTo>
                    <a:pt x="312" y="2316"/>
                    <a:pt x="312" y="2040"/>
                    <a:pt x="450" y="1729"/>
                  </a:cubicBezTo>
                  <a:cubicBezTo>
                    <a:pt x="450" y="1452"/>
                    <a:pt x="589" y="1176"/>
                    <a:pt x="589" y="865"/>
                  </a:cubicBezTo>
                  <a:cubicBezTo>
                    <a:pt x="727" y="588"/>
                    <a:pt x="727" y="312"/>
                    <a:pt x="865"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8"/>
            <p:cNvSpPr/>
            <p:nvPr/>
          </p:nvSpPr>
          <p:spPr>
            <a:xfrm>
              <a:off x="3693572" y="4254627"/>
              <a:ext cx="26096" cy="77605"/>
            </a:xfrm>
            <a:custGeom>
              <a:avLst/>
              <a:gdLst/>
              <a:ahLst/>
              <a:cxnLst/>
              <a:rect l="l" t="t" r="r" b="b"/>
              <a:pathLst>
                <a:path w="1453" h="4321" extrusionOk="0">
                  <a:moveTo>
                    <a:pt x="1452" y="0"/>
                  </a:moveTo>
                  <a:cubicBezTo>
                    <a:pt x="1176" y="277"/>
                    <a:pt x="865" y="588"/>
                    <a:pt x="588" y="726"/>
                  </a:cubicBezTo>
                  <a:cubicBezTo>
                    <a:pt x="450" y="2005"/>
                    <a:pt x="173" y="3042"/>
                    <a:pt x="0" y="4183"/>
                  </a:cubicBezTo>
                  <a:lnTo>
                    <a:pt x="0" y="4321"/>
                  </a:lnTo>
                  <a:cubicBezTo>
                    <a:pt x="0" y="4183"/>
                    <a:pt x="173" y="4183"/>
                    <a:pt x="173" y="4183"/>
                  </a:cubicBezTo>
                  <a:cubicBezTo>
                    <a:pt x="450" y="4044"/>
                    <a:pt x="726" y="3733"/>
                    <a:pt x="1037" y="3595"/>
                  </a:cubicBezTo>
                  <a:cubicBezTo>
                    <a:pt x="1037" y="2454"/>
                    <a:pt x="1314" y="1452"/>
                    <a:pt x="1452" y="277"/>
                  </a:cubicBezTo>
                  <a:lnTo>
                    <a:pt x="1452"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8"/>
            <p:cNvSpPr/>
            <p:nvPr/>
          </p:nvSpPr>
          <p:spPr>
            <a:xfrm>
              <a:off x="3722128" y="4226070"/>
              <a:ext cx="28574" cy="83191"/>
            </a:xfrm>
            <a:custGeom>
              <a:avLst/>
              <a:gdLst/>
              <a:ahLst/>
              <a:cxnLst/>
              <a:rect l="l" t="t" r="r" b="b"/>
              <a:pathLst>
                <a:path w="1591" h="4632" extrusionOk="0">
                  <a:moveTo>
                    <a:pt x="1590" y="0"/>
                  </a:moveTo>
                  <a:cubicBezTo>
                    <a:pt x="1314" y="450"/>
                    <a:pt x="865" y="726"/>
                    <a:pt x="450" y="1003"/>
                  </a:cubicBezTo>
                  <a:cubicBezTo>
                    <a:pt x="450" y="2178"/>
                    <a:pt x="139" y="3180"/>
                    <a:pt x="0" y="4321"/>
                  </a:cubicBezTo>
                  <a:lnTo>
                    <a:pt x="0" y="4632"/>
                  </a:lnTo>
                  <a:cubicBezTo>
                    <a:pt x="311" y="4321"/>
                    <a:pt x="726" y="4044"/>
                    <a:pt x="1176" y="3768"/>
                  </a:cubicBezTo>
                  <a:cubicBezTo>
                    <a:pt x="1003" y="2454"/>
                    <a:pt x="1452" y="1314"/>
                    <a:pt x="1590" y="138"/>
                  </a:cubicBezTo>
                  <a:lnTo>
                    <a:pt x="1590" y="0"/>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8"/>
            <p:cNvSpPr/>
            <p:nvPr/>
          </p:nvSpPr>
          <p:spPr>
            <a:xfrm>
              <a:off x="3603556" y="4332214"/>
              <a:ext cx="25467" cy="70170"/>
            </a:xfrm>
            <a:custGeom>
              <a:avLst/>
              <a:gdLst/>
              <a:ahLst/>
              <a:cxnLst/>
              <a:rect l="l" t="t" r="r" b="b"/>
              <a:pathLst>
                <a:path w="1418" h="3907" extrusionOk="0">
                  <a:moveTo>
                    <a:pt x="1418" y="1"/>
                  </a:moveTo>
                  <a:lnTo>
                    <a:pt x="1279" y="139"/>
                  </a:lnTo>
                  <a:cubicBezTo>
                    <a:pt x="1003" y="450"/>
                    <a:pt x="865" y="588"/>
                    <a:pt x="553" y="727"/>
                  </a:cubicBezTo>
                  <a:cubicBezTo>
                    <a:pt x="415" y="1729"/>
                    <a:pt x="139" y="2593"/>
                    <a:pt x="0" y="3596"/>
                  </a:cubicBezTo>
                  <a:lnTo>
                    <a:pt x="0" y="3907"/>
                  </a:lnTo>
                  <a:cubicBezTo>
                    <a:pt x="139" y="3734"/>
                    <a:pt x="415" y="3457"/>
                    <a:pt x="692" y="3319"/>
                  </a:cubicBezTo>
                  <a:cubicBezTo>
                    <a:pt x="692" y="3319"/>
                    <a:pt x="865" y="3181"/>
                    <a:pt x="1003" y="3043"/>
                  </a:cubicBezTo>
                  <a:cubicBezTo>
                    <a:pt x="1003" y="3043"/>
                    <a:pt x="865" y="3043"/>
                    <a:pt x="865" y="2870"/>
                  </a:cubicBezTo>
                  <a:cubicBezTo>
                    <a:pt x="1003" y="2317"/>
                    <a:pt x="1141" y="1867"/>
                    <a:pt x="1279" y="1314"/>
                  </a:cubicBezTo>
                  <a:cubicBezTo>
                    <a:pt x="1279" y="865"/>
                    <a:pt x="1418" y="450"/>
                    <a:pt x="1418" y="1"/>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8"/>
            <p:cNvSpPr/>
            <p:nvPr/>
          </p:nvSpPr>
          <p:spPr>
            <a:xfrm>
              <a:off x="3841311" y="4141012"/>
              <a:ext cx="13057" cy="72038"/>
            </a:xfrm>
            <a:custGeom>
              <a:avLst/>
              <a:gdLst/>
              <a:ahLst/>
              <a:cxnLst/>
              <a:rect l="l" t="t" r="r" b="b"/>
              <a:pathLst>
                <a:path w="727" h="4011" extrusionOk="0">
                  <a:moveTo>
                    <a:pt x="727" y="1"/>
                  </a:moveTo>
                  <a:cubicBezTo>
                    <a:pt x="589" y="139"/>
                    <a:pt x="416" y="277"/>
                    <a:pt x="277" y="416"/>
                  </a:cubicBezTo>
                  <a:cubicBezTo>
                    <a:pt x="277" y="1576"/>
                    <a:pt x="143" y="2838"/>
                    <a:pt x="6" y="3968"/>
                  </a:cubicBezTo>
                  <a:lnTo>
                    <a:pt x="6" y="3968"/>
                  </a:lnTo>
                  <a:cubicBezTo>
                    <a:pt x="32" y="3870"/>
                    <a:pt x="155" y="3856"/>
                    <a:pt x="277" y="3734"/>
                  </a:cubicBezTo>
                  <a:lnTo>
                    <a:pt x="277" y="3596"/>
                  </a:lnTo>
                  <a:cubicBezTo>
                    <a:pt x="416" y="3146"/>
                    <a:pt x="416" y="2870"/>
                    <a:pt x="416" y="2593"/>
                  </a:cubicBezTo>
                  <a:cubicBezTo>
                    <a:pt x="589" y="1729"/>
                    <a:pt x="727" y="865"/>
                    <a:pt x="727" y="1"/>
                  </a:cubicBezTo>
                  <a:close/>
                  <a:moveTo>
                    <a:pt x="6" y="3968"/>
                  </a:moveTo>
                  <a:cubicBezTo>
                    <a:pt x="3" y="3981"/>
                    <a:pt x="1" y="3995"/>
                    <a:pt x="1" y="4010"/>
                  </a:cubicBezTo>
                  <a:cubicBezTo>
                    <a:pt x="3" y="3996"/>
                    <a:pt x="4" y="3982"/>
                    <a:pt x="6" y="3968"/>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8"/>
            <p:cNvSpPr/>
            <p:nvPr/>
          </p:nvSpPr>
          <p:spPr>
            <a:xfrm>
              <a:off x="3869867" y="4132948"/>
              <a:ext cx="18" cy="2496"/>
            </a:xfrm>
            <a:custGeom>
              <a:avLst/>
              <a:gdLst/>
              <a:ahLst/>
              <a:cxnLst/>
              <a:rect l="l" t="t" r="r" b="b"/>
              <a:pathLst>
                <a:path w="1" h="139" extrusionOk="0">
                  <a:moveTo>
                    <a:pt x="1" y="0"/>
                  </a:moveTo>
                  <a:lnTo>
                    <a:pt x="1" y="139"/>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8"/>
            <p:cNvSpPr/>
            <p:nvPr/>
          </p:nvSpPr>
          <p:spPr>
            <a:xfrm>
              <a:off x="3631484" y="4306154"/>
              <a:ext cx="28574" cy="72648"/>
            </a:xfrm>
            <a:custGeom>
              <a:avLst/>
              <a:gdLst/>
              <a:ahLst/>
              <a:cxnLst/>
              <a:rect l="l" t="t" r="r" b="b"/>
              <a:pathLst>
                <a:path w="1591" h="4045" extrusionOk="0">
                  <a:moveTo>
                    <a:pt x="1591" y="0"/>
                  </a:moveTo>
                  <a:lnTo>
                    <a:pt x="1591" y="0"/>
                  </a:lnTo>
                  <a:cubicBezTo>
                    <a:pt x="1314" y="311"/>
                    <a:pt x="865" y="588"/>
                    <a:pt x="588" y="864"/>
                  </a:cubicBezTo>
                  <a:cubicBezTo>
                    <a:pt x="588" y="1452"/>
                    <a:pt x="450" y="2039"/>
                    <a:pt x="312" y="2592"/>
                  </a:cubicBezTo>
                  <a:cubicBezTo>
                    <a:pt x="174" y="3042"/>
                    <a:pt x="1" y="3629"/>
                    <a:pt x="1" y="4044"/>
                  </a:cubicBezTo>
                  <a:cubicBezTo>
                    <a:pt x="450" y="3768"/>
                    <a:pt x="727" y="3457"/>
                    <a:pt x="1176" y="3180"/>
                  </a:cubicBezTo>
                  <a:lnTo>
                    <a:pt x="1176" y="3042"/>
                  </a:lnTo>
                  <a:cubicBezTo>
                    <a:pt x="1176" y="2039"/>
                    <a:pt x="1314" y="1037"/>
                    <a:pt x="1591"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8"/>
            <p:cNvSpPr/>
            <p:nvPr/>
          </p:nvSpPr>
          <p:spPr>
            <a:xfrm>
              <a:off x="3533404" y="4381263"/>
              <a:ext cx="36028" cy="75127"/>
            </a:xfrm>
            <a:custGeom>
              <a:avLst/>
              <a:gdLst/>
              <a:ahLst/>
              <a:cxnLst/>
              <a:rect l="l" t="t" r="r" b="b"/>
              <a:pathLst>
                <a:path w="2006" h="4183" extrusionOk="0">
                  <a:moveTo>
                    <a:pt x="2005" y="0"/>
                  </a:moveTo>
                  <a:lnTo>
                    <a:pt x="2005" y="0"/>
                  </a:lnTo>
                  <a:cubicBezTo>
                    <a:pt x="1591" y="312"/>
                    <a:pt x="1141" y="588"/>
                    <a:pt x="865" y="865"/>
                  </a:cubicBezTo>
                  <a:lnTo>
                    <a:pt x="726" y="1003"/>
                  </a:lnTo>
                  <a:cubicBezTo>
                    <a:pt x="726" y="1176"/>
                    <a:pt x="726" y="1176"/>
                    <a:pt x="588" y="1176"/>
                  </a:cubicBezTo>
                  <a:cubicBezTo>
                    <a:pt x="588" y="2040"/>
                    <a:pt x="277" y="2904"/>
                    <a:pt x="139" y="3768"/>
                  </a:cubicBezTo>
                  <a:cubicBezTo>
                    <a:pt x="139" y="3906"/>
                    <a:pt x="139" y="4045"/>
                    <a:pt x="1" y="4183"/>
                  </a:cubicBezTo>
                  <a:lnTo>
                    <a:pt x="139" y="4183"/>
                  </a:lnTo>
                  <a:cubicBezTo>
                    <a:pt x="588" y="3768"/>
                    <a:pt x="1141" y="3319"/>
                    <a:pt x="1591" y="3042"/>
                  </a:cubicBezTo>
                  <a:lnTo>
                    <a:pt x="1591" y="2904"/>
                  </a:lnTo>
                  <a:cubicBezTo>
                    <a:pt x="1591" y="1867"/>
                    <a:pt x="1729" y="1003"/>
                    <a:pt x="2005"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8"/>
            <p:cNvSpPr/>
            <p:nvPr/>
          </p:nvSpPr>
          <p:spPr>
            <a:xfrm>
              <a:off x="3665626" y="4278208"/>
              <a:ext cx="25485" cy="74516"/>
            </a:xfrm>
            <a:custGeom>
              <a:avLst/>
              <a:gdLst/>
              <a:ahLst/>
              <a:cxnLst/>
              <a:rect l="l" t="t" r="r" b="b"/>
              <a:pathLst>
                <a:path w="1419" h="4149" extrusionOk="0">
                  <a:moveTo>
                    <a:pt x="1418" y="1"/>
                  </a:moveTo>
                  <a:cubicBezTo>
                    <a:pt x="1142" y="277"/>
                    <a:pt x="865" y="554"/>
                    <a:pt x="416" y="1003"/>
                  </a:cubicBezTo>
                  <a:cubicBezTo>
                    <a:pt x="277" y="1556"/>
                    <a:pt x="139" y="2282"/>
                    <a:pt x="139" y="3008"/>
                  </a:cubicBezTo>
                  <a:cubicBezTo>
                    <a:pt x="1" y="3457"/>
                    <a:pt x="1" y="3734"/>
                    <a:pt x="1" y="4010"/>
                  </a:cubicBezTo>
                  <a:lnTo>
                    <a:pt x="1" y="4148"/>
                  </a:lnTo>
                  <a:cubicBezTo>
                    <a:pt x="277" y="3872"/>
                    <a:pt x="554" y="3734"/>
                    <a:pt x="1003" y="3457"/>
                  </a:cubicBezTo>
                  <a:cubicBezTo>
                    <a:pt x="1003" y="2282"/>
                    <a:pt x="1280" y="1280"/>
                    <a:pt x="1418" y="139"/>
                  </a:cubicBezTo>
                  <a:lnTo>
                    <a:pt x="1418" y="1"/>
                  </a:ln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8"/>
            <p:cNvSpPr/>
            <p:nvPr/>
          </p:nvSpPr>
          <p:spPr>
            <a:xfrm>
              <a:off x="3784198" y="4174543"/>
              <a:ext cx="28574" cy="82580"/>
            </a:xfrm>
            <a:custGeom>
              <a:avLst/>
              <a:gdLst/>
              <a:ahLst/>
              <a:cxnLst/>
              <a:rect l="l" t="t" r="r" b="b"/>
              <a:pathLst>
                <a:path w="1591" h="4598" extrusionOk="0">
                  <a:moveTo>
                    <a:pt x="1591" y="0"/>
                  </a:moveTo>
                  <a:lnTo>
                    <a:pt x="1591" y="0"/>
                  </a:lnTo>
                  <a:cubicBezTo>
                    <a:pt x="1314" y="277"/>
                    <a:pt x="865" y="588"/>
                    <a:pt x="589" y="864"/>
                  </a:cubicBezTo>
                  <a:cubicBezTo>
                    <a:pt x="589" y="2005"/>
                    <a:pt x="312" y="3180"/>
                    <a:pt x="139" y="4321"/>
                  </a:cubicBezTo>
                  <a:cubicBezTo>
                    <a:pt x="139" y="4459"/>
                    <a:pt x="139" y="4459"/>
                    <a:pt x="1" y="4597"/>
                  </a:cubicBezTo>
                  <a:cubicBezTo>
                    <a:pt x="450" y="4321"/>
                    <a:pt x="865" y="4044"/>
                    <a:pt x="1176" y="3733"/>
                  </a:cubicBezTo>
                  <a:lnTo>
                    <a:pt x="1176" y="3595"/>
                  </a:lnTo>
                  <a:cubicBezTo>
                    <a:pt x="1314" y="2869"/>
                    <a:pt x="1314" y="2143"/>
                    <a:pt x="1453" y="1452"/>
                  </a:cubicBezTo>
                  <a:cubicBezTo>
                    <a:pt x="1453" y="1003"/>
                    <a:pt x="1591" y="588"/>
                    <a:pt x="1591" y="0"/>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8"/>
            <p:cNvSpPr/>
            <p:nvPr/>
          </p:nvSpPr>
          <p:spPr>
            <a:xfrm>
              <a:off x="3817729" y="4156529"/>
              <a:ext cx="18642" cy="75145"/>
            </a:xfrm>
            <a:custGeom>
              <a:avLst/>
              <a:gdLst/>
              <a:ahLst/>
              <a:cxnLst/>
              <a:rect l="l" t="t" r="r" b="b"/>
              <a:pathLst>
                <a:path w="1038" h="4184" extrusionOk="0">
                  <a:moveTo>
                    <a:pt x="1037" y="1"/>
                  </a:moveTo>
                  <a:lnTo>
                    <a:pt x="1037" y="1"/>
                  </a:lnTo>
                  <a:cubicBezTo>
                    <a:pt x="726" y="139"/>
                    <a:pt x="588" y="277"/>
                    <a:pt x="312" y="554"/>
                  </a:cubicBezTo>
                  <a:cubicBezTo>
                    <a:pt x="312" y="1591"/>
                    <a:pt x="173" y="2593"/>
                    <a:pt x="0" y="3457"/>
                  </a:cubicBezTo>
                  <a:lnTo>
                    <a:pt x="0" y="4183"/>
                  </a:lnTo>
                  <a:cubicBezTo>
                    <a:pt x="173" y="4010"/>
                    <a:pt x="450" y="3872"/>
                    <a:pt x="588" y="3596"/>
                  </a:cubicBezTo>
                  <a:cubicBezTo>
                    <a:pt x="726" y="3008"/>
                    <a:pt x="726" y="2455"/>
                    <a:pt x="865" y="1867"/>
                  </a:cubicBezTo>
                  <a:cubicBezTo>
                    <a:pt x="865" y="1280"/>
                    <a:pt x="1037" y="554"/>
                    <a:pt x="1037" y="1"/>
                  </a:cubicBezTo>
                  <a:close/>
                </a:path>
              </a:pathLst>
            </a:custGeom>
            <a:solidFill>
              <a:srgbClr val="DC9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8"/>
            <p:cNvSpPr/>
            <p:nvPr/>
          </p:nvSpPr>
          <p:spPr>
            <a:xfrm>
              <a:off x="2992700" y="4138533"/>
              <a:ext cx="36638" cy="38506"/>
            </a:xfrm>
            <a:custGeom>
              <a:avLst/>
              <a:gdLst/>
              <a:ahLst/>
              <a:cxnLst/>
              <a:rect l="l" t="t" r="r" b="b"/>
              <a:pathLst>
                <a:path w="2040" h="2144" extrusionOk="0">
                  <a:moveTo>
                    <a:pt x="2040" y="1"/>
                  </a:moveTo>
                  <a:lnTo>
                    <a:pt x="1829" y="199"/>
                  </a:lnTo>
                  <a:lnTo>
                    <a:pt x="1829" y="199"/>
                  </a:lnTo>
                  <a:cubicBezTo>
                    <a:pt x="1938" y="131"/>
                    <a:pt x="2040" y="106"/>
                    <a:pt x="2040" y="1"/>
                  </a:cubicBezTo>
                  <a:close/>
                  <a:moveTo>
                    <a:pt x="1829" y="199"/>
                  </a:moveTo>
                  <a:cubicBezTo>
                    <a:pt x="1795" y="220"/>
                    <a:pt x="1761" y="245"/>
                    <a:pt x="1729" y="277"/>
                  </a:cubicBezTo>
                  <a:lnTo>
                    <a:pt x="1452" y="554"/>
                  </a:lnTo>
                  <a:lnTo>
                    <a:pt x="1590" y="415"/>
                  </a:lnTo>
                  <a:lnTo>
                    <a:pt x="1590" y="415"/>
                  </a:lnTo>
                  <a:cubicBezTo>
                    <a:pt x="1590" y="418"/>
                    <a:pt x="1590" y="421"/>
                    <a:pt x="1590" y="424"/>
                  </a:cubicBezTo>
                  <a:lnTo>
                    <a:pt x="1590" y="424"/>
                  </a:lnTo>
                  <a:lnTo>
                    <a:pt x="1829" y="199"/>
                  </a:lnTo>
                  <a:close/>
                  <a:moveTo>
                    <a:pt x="1590" y="424"/>
                  </a:moveTo>
                  <a:lnTo>
                    <a:pt x="1452" y="554"/>
                  </a:lnTo>
                  <a:lnTo>
                    <a:pt x="1452" y="554"/>
                  </a:lnTo>
                  <a:cubicBezTo>
                    <a:pt x="1452" y="554"/>
                    <a:pt x="1585" y="554"/>
                    <a:pt x="1590" y="424"/>
                  </a:cubicBezTo>
                  <a:close/>
                  <a:moveTo>
                    <a:pt x="1452" y="554"/>
                  </a:moveTo>
                  <a:lnTo>
                    <a:pt x="1452" y="554"/>
                  </a:lnTo>
                  <a:lnTo>
                    <a:pt x="1452" y="554"/>
                  </a:lnTo>
                  <a:close/>
                  <a:moveTo>
                    <a:pt x="1447" y="558"/>
                  </a:moveTo>
                  <a:lnTo>
                    <a:pt x="0" y="2005"/>
                  </a:lnTo>
                  <a:lnTo>
                    <a:pt x="0" y="2144"/>
                  </a:lnTo>
                  <a:lnTo>
                    <a:pt x="139" y="2005"/>
                  </a:lnTo>
                  <a:cubicBezTo>
                    <a:pt x="586" y="1420"/>
                    <a:pt x="1000" y="1006"/>
                    <a:pt x="1447" y="558"/>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8"/>
            <p:cNvSpPr/>
            <p:nvPr/>
          </p:nvSpPr>
          <p:spPr>
            <a:xfrm>
              <a:off x="2917574" y="4078942"/>
              <a:ext cx="108658" cy="82580"/>
            </a:xfrm>
            <a:custGeom>
              <a:avLst/>
              <a:gdLst/>
              <a:ahLst/>
              <a:cxnLst/>
              <a:rect l="l" t="t" r="r" b="b"/>
              <a:pathLst>
                <a:path w="6050" h="4598" extrusionOk="0">
                  <a:moveTo>
                    <a:pt x="3457" y="726"/>
                  </a:moveTo>
                  <a:cubicBezTo>
                    <a:pt x="3907" y="1003"/>
                    <a:pt x="4183" y="1279"/>
                    <a:pt x="4494" y="1590"/>
                  </a:cubicBezTo>
                  <a:cubicBezTo>
                    <a:pt x="4633" y="1729"/>
                    <a:pt x="4633" y="2005"/>
                    <a:pt x="4494" y="2005"/>
                  </a:cubicBezTo>
                  <a:cubicBezTo>
                    <a:pt x="4494" y="2143"/>
                    <a:pt x="4322" y="2143"/>
                    <a:pt x="4322" y="2143"/>
                  </a:cubicBezTo>
                  <a:lnTo>
                    <a:pt x="3907" y="2143"/>
                  </a:lnTo>
                  <a:lnTo>
                    <a:pt x="4045" y="2282"/>
                  </a:lnTo>
                  <a:lnTo>
                    <a:pt x="4045" y="2454"/>
                  </a:lnTo>
                  <a:cubicBezTo>
                    <a:pt x="4045" y="2593"/>
                    <a:pt x="4045" y="2593"/>
                    <a:pt x="3907" y="2731"/>
                  </a:cubicBezTo>
                  <a:cubicBezTo>
                    <a:pt x="3769" y="2731"/>
                    <a:pt x="3630" y="2731"/>
                    <a:pt x="3457" y="2593"/>
                  </a:cubicBezTo>
                  <a:cubicBezTo>
                    <a:pt x="3319" y="2282"/>
                    <a:pt x="3181" y="2005"/>
                    <a:pt x="2904" y="1867"/>
                  </a:cubicBezTo>
                  <a:cubicBezTo>
                    <a:pt x="2904" y="1729"/>
                    <a:pt x="2766" y="1729"/>
                    <a:pt x="2766" y="1590"/>
                  </a:cubicBezTo>
                  <a:lnTo>
                    <a:pt x="2766" y="1279"/>
                  </a:lnTo>
                  <a:cubicBezTo>
                    <a:pt x="2904" y="1279"/>
                    <a:pt x="2904" y="1141"/>
                    <a:pt x="3043" y="1141"/>
                  </a:cubicBezTo>
                  <a:cubicBezTo>
                    <a:pt x="3181" y="1141"/>
                    <a:pt x="3181" y="1141"/>
                    <a:pt x="3181" y="1279"/>
                  </a:cubicBezTo>
                  <a:lnTo>
                    <a:pt x="3181" y="1141"/>
                  </a:lnTo>
                  <a:cubicBezTo>
                    <a:pt x="3043" y="1141"/>
                    <a:pt x="3043" y="864"/>
                    <a:pt x="3043" y="726"/>
                  </a:cubicBezTo>
                  <a:close/>
                  <a:moveTo>
                    <a:pt x="2593" y="1867"/>
                  </a:moveTo>
                  <a:cubicBezTo>
                    <a:pt x="3043" y="2005"/>
                    <a:pt x="3457" y="2454"/>
                    <a:pt x="3457" y="2869"/>
                  </a:cubicBezTo>
                  <a:cubicBezTo>
                    <a:pt x="3457" y="3007"/>
                    <a:pt x="3457" y="3319"/>
                    <a:pt x="3181" y="3457"/>
                  </a:cubicBezTo>
                  <a:cubicBezTo>
                    <a:pt x="3043" y="3595"/>
                    <a:pt x="2904" y="3733"/>
                    <a:pt x="2593" y="3733"/>
                  </a:cubicBezTo>
                  <a:cubicBezTo>
                    <a:pt x="2455" y="3733"/>
                    <a:pt x="2317" y="3595"/>
                    <a:pt x="2179" y="3457"/>
                  </a:cubicBezTo>
                  <a:cubicBezTo>
                    <a:pt x="2040" y="3319"/>
                    <a:pt x="1902" y="3146"/>
                    <a:pt x="1902" y="3007"/>
                  </a:cubicBezTo>
                  <a:lnTo>
                    <a:pt x="1902" y="2454"/>
                  </a:lnTo>
                  <a:cubicBezTo>
                    <a:pt x="1902" y="2282"/>
                    <a:pt x="2040" y="2282"/>
                    <a:pt x="2040" y="2143"/>
                  </a:cubicBezTo>
                  <a:cubicBezTo>
                    <a:pt x="2179" y="2143"/>
                    <a:pt x="2179" y="2005"/>
                    <a:pt x="2179" y="2005"/>
                  </a:cubicBezTo>
                  <a:cubicBezTo>
                    <a:pt x="2317" y="1867"/>
                    <a:pt x="2317" y="1867"/>
                    <a:pt x="2455" y="1867"/>
                  </a:cubicBezTo>
                  <a:close/>
                  <a:moveTo>
                    <a:pt x="2904" y="0"/>
                  </a:moveTo>
                  <a:cubicBezTo>
                    <a:pt x="2766" y="0"/>
                    <a:pt x="2766" y="139"/>
                    <a:pt x="2766" y="139"/>
                  </a:cubicBezTo>
                  <a:lnTo>
                    <a:pt x="2593" y="139"/>
                  </a:lnTo>
                  <a:cubicBezTo>
                    <a:pt x="2179" y="277"/>
                    <a:pt x="1902" y="553"/>
                    <a:pt x="1591" y="864"/>
                  </a:cubicBezTo>
                  <a:cubicBezTo>
                    <a:pt x="1038" y="1279"/>
                    <a:pt x="589" y="1867"/>
                    <a:pt x="1" y="2454"/>
                  </a:cubicBezTo>
                  <a:cubicBezTo>
                    <a:pt x="450" y="2731"/>
                    <a:pt x="865" y="3146"/>
                    <a:pt x="1314" y="3457"/>
                  </a:cubicBezTo>
                  <a:cubicBezTo>
                    <a:pt x="2040" y="3872"/>
                    <a:pt x="2766" y="4321"/>
                    <a:pt x="3630" y="4597"/>
                  </a:cubicBezTo>
                  <a:cubicBezTo>
                    <a:pt x="4322" y="3872"/>
                    <a:pt x="5186" y="3007"/>
                    <a:pt x="6050" y="2282"/>
                  </a:cubicBezTo>
                  <a:cubicBezTo>
                    <a:pt x="5359" y="1729"/>
                    <a:pt x="4494" y="1003"/>
                    <a:pt x="3769" y="415"/>
                  </a:cubicBezTo>
                  <a:cubicBezTo>
                    <a:pt x="3457" y="277"/>
                    <a:pt x="3181" y="139"/>
                    <a:pt x="2904"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8"/>
            <p:cNvSpPr/>
            <p:nvPr/>
          </p:nvSpPr>
          <p:spPr>
            <a:xfrm>
              <a:off x="2967251" y="4172065"/>
              <a:ext cx="7453" cy="4975"/>
            </a:xfrm>
            <a:custGeom>
              <a:avLst/>
              <a:gdLst/>
              <a:ahLst/>
              <a:cxnLst/>
              <a:rect l="l" t="t" r="r" b="b"/>
              <a:pathLst>
                <a:path w="415" h="277" extrusionOk="0">
                  <a:moveTo>
                    <a:pt x="0" y="0"/>
                  </a:moveTo>
                  <a:cubicBezTo>
                    <a:pt x="138" y="138"/>
                    <a:pt x="138" y="138"/>
                    <a:pt x="277" y="277"/>
                  </a:cubicBezTo>
                  <a:lnTo>
                    <a:pt x="415" y="277"/>
                  </a:lnTo>
                  <a:cubicBezTo>
                    <a:pt x="277" y="138"/>
                    <a:pt x="138" y="138"/>
                    <a:pt x="0"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8"/>
            <p:cNvSpPr/>
            <p:nvPr/>
          </p:nvSpPr>
          <p:spPr>
            <a:xfrm>
              <a:off x="2974687" y="4063425"/>
              <a:ext cx="4993" cy="4975"/>
            </a:xfrm>
            <a:custGeom>
              <a:avLst/>
              <a:gdLst/>
              <a:ahLst/>
              <a:cxnLst/>
              <a:rect l="l" t="t" r="r" b="b"/>
              <a:pathLst>
                <a:path w="278" h="277" extrusionOk="0">
                  <a:moveTo>
                    <a:pt x="1" y="0"/>
                  </a:moveTo>
                  <a:cubicBezTo>
                    <a:pt x="139" y="138"/>
                    <a:pt x="277" y="138"/>
                    <a:pt x="277" y="277"/>
                  </a:cubicBezTo>
                  <a:lnTo>
                    <a:pt x="277" y="138"/>
                  </a:lnTo>
                  <a:cubicBezTo>
                    <a:pt x="139" y="138"/>
                    <a:pt x="139" y="0"/>
                    <a:pt x="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8"/>
            <p:cNvSpPr/>
            <p:nvPr/>
          </p:nvSpPr>
          <p:spPr>
            <a:xfrm>
              <a:off x="2969730" y="4130469"/>
              <a:ext cx="18" cy="18"/>
            </a:xfrm>
            <a:custGeom>
              <a:avLst/>
              <a:gdLst/>
              <a:ahLst/>
              <a:cxnLst/>
              <a:rect l="l" t="t" r="r" b="b"/>
              <a:pathLst>
                <a:path w="1" h="1" extrusionOk="0">
                  <a:moveTo>
                    <a:pt x="0" y="0"/>
                  </a:moveTo>
                  <a:lnTo>
                    <a:pt x="0" y="0"/>
                  </a:lnTo>
                  <a:lnTo>
                    <a:pt x="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8"/>
            <p:cNvSpPr/>
            <p:nvPr/>
          </p:nvSpPr>
          <p:spPr>
            <a:xfrm>
              <a:off x="2961666" y="4123016"/>
              <a:ext cx="8082" cy="12428"/>
            </a:xfrm>
            <a:custGeom>
              <a:avLst/>
              <a:gdLst/>
              <a:ahLst/>
              <a:cxnLst/>
              <a:rect l="l" t="t" r="r" b="b"/>
              <a:pathLst>
                <a:path w="450" h="692" extrusionOk="0">
                  <a:moveTo>
                    <a:pt x="138" y="0"/>
                  </a:moveTo>
                  <a:lnTo>
                    <a:pt x="0" y="139"/>
                  </a:lnTo>
                  <a:lnTo>
                    <a:pt x="0" y="277"/>
                  </a:lnTo>
                  <a:lnTo>
                    <a:pt x="0" y="415"/>
                  </a:lnTo>
                  <a:lnTo>
                    <a:pt x="0" y="553"/>
                  </a:lnTo>
                  <a:cubicBezTo>
                    <a:pt x="0" y="692"/>
                    <a:pt x="138" y="692"/>
                    <a:pt x="138" y="692"/>
                  </a:cubicBezTo>
                  <a:lnTo>
                    <a:pt x="311" y="692"/>
                  </a:lnTo>
                  <a:lnTo>
                    <a:pt x="311" y="553"/>
                  </a:lnTo>
                  <a:lnTo>
                    <a:pt x="449" y="553"/>
                  </a:lnTo>
                  <a:lnTo>
                    <a:pt x="449" y="415"/>
                  </a:lnTo>
                  <a:cubicBezTo>
                    <a:pt x="449" y="415"/>
                    <a:pt x="449" y="277"/>
                    <a:pt x="311" y="277"/>
                  </a:cubicBezTo>
                  <a:lnTo>
                    <a:pt x="311" y="139"/>
                  </a:lnTo>
                  <a:lnTo>
                    <a:pt x="138" y="139"/>
                  </a:lnTo>
                  <a:lnTo>
                    <a:pt x="13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8"/>
            <p:cNvSpPr/>
            <p:nvPr/>
          </p:nvSpPr>
          <p:spPr>
            <a:xfrm>
              <a:off x="2961666" y="4063425"/>
              <a:ext cx="2496" cy="2496"/>
            </a:xfrm>
            <a:custGeom>
              <a:avLst/>
              <a:gdLst/>
              <a:ahLst/>
              <a:cxnLst/>
              <a:rect l="l" t="t" r="r" b="b"/>
              <a:pathLst>
                <a:path w="139" h="139" extrusionOk="0">
                  <a:moveTo>
                    <a:pt x="138" y="0"/>
                  </a:moveTo>
                  <a:cubicBezTo>
                    <a:pt x="138" y="0"/>
                    <a:pt x="138" y="138"/>
                    <a:pt x="0" y="138"/>
                  </a:cubicBezTo>
                  <a:lnTo>
                    <a:pt x="138" y="138"/>
                  </a:lnTo>
                  <a:lnTo>
                    <a:pt x="13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8"/>
            <p:cNvSpPr/>
            <p:nvPr/>
          </p:nvSpPr>
          <p:spPr>
            <a:xfrm>
              <a:off x="3034296" y="4107499"/>
              <a:ext cx="4975" cy="4975"/>
            </a:xfrm>
            <a:custGeom>
              <a:avLst/>
              <a:gdLst/>
              <a:ahLst/>
              <a:cxnLst/>
              <a:rect l="l" t="t" r="r" b="b"/>
              <a:pathLst>
                <a:path w="277" h="277" extrusionOk="0">
                  <a:moveTo>
                    <a:pt x="0" y="0"/>
                  </a:moveTo>
                  <a:cubicBezTo>
                    <a:pt x="120" y="0"/>
                    <a:pt x="136" y="104"/>
                    <a:pt x="228" y="132"/>
                  </a:cubicBezTo>
                  <a:lnTo>
                    <a:pt x="228" y="132"/>
                  </a:lnTo>
                  <a:cubicBezTo>
                    <a:pt x="176" y="56"/>
                    <a:pt x="88" y="0"/>
                    <a:pt x="0" y="0"/>
                  </a:cubicBezTo>
                  <a:close/>
                  <a:moveTo>
                    <a:pt x="228" y="132"/>
                  </a:moveTo>
                  <a:cubicBezTo>
                    <a:pt x="258" y="176"/>
                    <a:pt x="277" y="226"/>
                    <a:pt x="277" y="277"/>
                  </a:cubicBezTo>
                  <a:lnTo>
                    <a:pt x="277" y="139"/>
                  </a:lnTo>
                  <a:cubicBezTo>
                    <a:pt x="258" y="139"/>
                    <a:pt x="242" y="136"/>
                    <a:pt x="228" y="132"/>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8"/>
            <p:cNvSpPr/>
            <p:nvPr/>
          </p:nvSpPr>
          <p:spPr>
            <a:xfrm>
              <a:off x="2969730" y="4130469"/>
              <a:ext cx="18" cy="18"/>
            </a:xfrm>
            <a:custGeom>
              <a:avLst/>
              <a:gdLst/>
              <a:ahLst/>
              <a:cxnLst/>
              <a:rect l="l" t="t" r="r" b="b"/>
              <a:pathLst>
                <a:path w="1" h="1" extrusionOk="0">
                  <a:moveTo>
                    <a:pt x="0" y="0"/>
                  </a:moveTo>
                  <a:lnTo>
                    <a:pt x="0" y="0"/>
                  </a:lnTo>
                  <a:lnTo>
                    <a:pt x="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8"/>
            <p:cNvSpPr/>
            <p:nvPr/>
          </p:nvSpPr>
          <p:spPr>
            <a:xfrm>
              <a:off x="3018778" y="4148465"/>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8"/>
            <p:cNvSpPr/>
            <p:nvPr/>
          </p:nvSpPr>
          <p:spPr>
            <a:xfrm>
              <a:off x="3041749" y="4169568"/>
              <a:ext cx="15535" cy="15535"/>
            </a:xfrm>
            <a:custGeom>
              <a:avLst/>
              <a:gdLst/>
              <a:ahLst/>
              <a:cxnLst/>
              <a:rect l="l" t="t" r="r" b="b"/>
              <a:pathLst>
                <a:path w="865" h="865" extrusionOk="0">
                  <a:moveTo>
                    <a:pt x="864" y="1"/>
                  </a:moveTo>
                  <a:lnTo>
                    <a:pt x="864" y="1"/>
                  </a:lnTo>
                  <a:cubicBezTo>
                    <a:pt x="588" y="277"/>
                    <a:pt x="311" y="416"/>
                    <a:pt x="173" y="692"/>
                  </a:cubicBezTo>
                  <a:cubicBezTo>
                    <a:pt x="0" y="692"/>
                    <a:pt x="0" y="865"/>
                    <a:pt x="0" y="865"/>
                  </a:cubicBezTo>
                  <a:cubicBezTo>
                    <a:pt x="311" y="554"/>
                    <a:pt x="588" y="277"/>
                    <a:pt x="864"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8"/>
            <p:cNvSpPr/>
            <p:nvPr/>
          </p:nvSpPr>
          <p:spPr>
            <a:xfrm>
              <a:off x="3044838" y="4161504"/>
              <a:ext cx="108658" cy="82580"/>
            </a:xfrm>
            <a:custGeom>
              <a:avLst/>
              <a:gdLst/>
              <a:ahLst/>
              <a:cxnLst/>
              <a:rect l="l" t="t" r="r" b="b"/>
              <a:pathLst>
                <a:path w="6050" h="4598" extrusionOk="0">
                  <a:moveTo>
                    <a:pt x="2282" y="1141"/>
                  </a:moveTo>
                  <a:lnTo>
                    <a:pt x="2420" y="1314"/>
                  </a:lnTo>
                  <a:cubicBezTo>
                    <a:pt x="2420" y="1314"/>
                    <a:pt x="2593" y="1452"/>
                    <a:pt x="2731" y="1590"/>
                  </a:cubicBezTo>
                  <a:lnTo>
                    <a:pt x="2593" y="1452"/>
                  </a:lnTo>
                  <a:lnTo>
                    <a:pt x="2593" y="1452"/>
                  </a:lnTo>
                  <a:cubicBezTo>
                    <a:pt x="3008" y="1867"/>
                    <a:pt x="3457" y="2178"/>
                    <a:pt x="3872" y="2455"/>
                  </a:cubicBezTo>
                  <a:cubicBezTo>
                    <a:pt x="3872" y="2455"/>
                    <a:pt x="4010" y="2455"/>
                    <a:pt x="4149" y="2593"/>
                  </a:cubicBezTo>
                  <a:cubicBezTo>
                    <a:pt x="4321" y="2593"/>
                    <a:pt x="4321" y="2731"/>
                    <a:pt x="4321" y="2869"/>
                  </a:cubicBezTo>
                  <a:cubicBezTo>
                    <a:pt x="4198" y="2993"/>
                    <a:pt x="4092" y="3099"/>
                    <a:pt x="3991" y="3099"/>
                  </a:cubicBezTo>
                  <a:cubicBezTo>
                    <a:pt x="3951" y="3099"/>
                    <a:pt x="3912" y="3082"/>
                    <a:pt x="3872" y="3042"/>
                  </a:cubicBezTo>
                  <a:cubicBezTo>
                    <a:pt x="3596" y="2869"/>
                    <a:pt x="3285" y="2731"/>
                    <a:pt x="3008" y="2593"/>
                  </a:cubicBezTo>
                  <a:lnTo>
                    <a:pt x="3008" y="3042"/>
                  </a:lnTo>
                  <a:cubicBezTo>
                    <a:pt x="3008" y="3180"/>
                    <a:pt x="3008" y="3319"/>
                    <a:pt x="2731" y="3319"/>
                  </a:cubicBezTo>
                  <a:cubicBezTo>
                    <a:pt x="2593" y="3319"/>
                    <a:pt x="2420" y="3180"/>
                    <a:pt x="2420" y="3042"/>
                  </a:cubicBezTo>
                  <a:lnTo>
                    <a:pt x="2420" y="2593"/>
                  </a:lnTo>
                  <a:cubicBezTo>
                    <a:pt x="2282" y="2316"/>
                    <a:pt x="2006" y="1867"/>
                    <a:pt x="1867" y="1590"/>
                  </a:cubicBezTo>
                  <a:lnTo>
                    <a:pt x="1867" y="1314"/>
                  </a:lnTo>
                  <a:lnTo>
                    <a:pt x="2006" y="1141"/>
                  </a:lnTo>
                  <a:close/>
                  <a:moveTo>
                    <a:pt x="2731" y="0"/>
                  </a:moveTo>
                  <a:lnTo>
                    <a:pt x="2593" y="139"/>
                  </a:lnTo>
                  <a:cubicBezTo>
                    <a:pt x="2144" y="277"/>
                    <a:pt x="1867" y="588"/>
                    <a:pt x="1556" y="865"/>
                  </a:cubicBezTo>
                  <a:cubicBezTo>
                    <a:pt x="1003" y="1314"/>
                    <a:pt x="554" y="1867"/>
                    <a:pt x="1" y="2316"/>
                  </a:cubicBezTo>
                  <a:cubicBezTo>
                    <a:pt x="416" y="2731"/>
                    <a:pt x="865" y="3042"/>
                    <a:pt x="1280" y="3319"/>
                  </a:cubicBezTo>
                  <a:cubicBezTo>
                    <a:pt x="2006" y="3906"/>
                    <a:pt x="2731" y="4183"/>
                    <a:pt x="3596" y="4598"/>
                  </a:cubicBezTo>
                  <a:cubicBezTo>
                    <a:pt x="4321" y="3733"/>
                    <a:pt x="5186" y="3042"/>
                    <a:pt x="6050" y="2316"/>
                  </a:cubicBezTo>
                  <a:cubicBezTo>
                    <a:pt x="5324" y="1590"/>
                    <a:pt x="4460" y="1003"/>
                    <a:pt x="3734" y="450"/>
                  </a:cubicBezTo>
                  <a:cubicBezTo>
                    <a:pt x="3457" y="277"/>
                    <a:pt x="3146" y="139"/>
                    <a:pt x="2870"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8"/>
            <p:cNvSpPr/>
            <p:nvPr/>
          </p:nvSpPr>
          <p:spPr>
            <a:xfrm>
              <a:off x="3119336" y="4247173"/>
              <a:ext cx="8082" cy="9950"/>
            </a:xfrm>
            <a:custGeom>
              <a:avLst/>
              <a:gdLst/>
              <a:ahLst/>
              <a:cxnLst/>
              <a:rect l="l" t="t" r="r" b="b"/>
              <a:pathLst>
                <a:path w="450" h="554" extrusionOk="0">
                  <a:moveTo>
                    <a:pt x="450" y="0"/>
                  </a:moveTo>
                  <a:lnTo>
                    <a:pt x="450" y="0"/>
                  </a:lnTo>
                  <a:cubicBezTo>
                    <a:pt x="312" y="139"/>
                    <a:pt x="173" y="277"/>
                    <a:pt x="1" y="553"/>
                  </a:cubicBezTo>
                  <a:cubicBezTo>
                    <a:pt x="173" y="415"/>
                    <a:pt x="312" y="277"/>
                    <a:pt x="450"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8"/>
            <p:cNvSpPr/>
            <p:nvPr/>
          </p:nvSpPr>
          <p:spPr>
            <a:xfrm>
              <a:off x="3041749" y="4223574"/>
              <a:ext cx="62088" cy="38363"/>
            </a:xfrm>
            <a:custGeom>
              <a:avLst/>
              <a:gdLst/>
              <a:ahLst/>
              <a:cxnLst/>
              <a:rect l="l" t="t" r="r" b="b"/>
              <a:pathLst>
                <a:path w="3457" h="2136" extrusionOk="0">
                  <a:moveTo>
                    <a:pt x="0" y="1"/>
                  </a:moveTo>
                  <a:lnTo>
                    <a:pt x="173" y="139"/>
                  </a:lnTo>
                  <a:cubicBezTo>
                    <a:pt x="173" y="1"/>
                    <a:pt x="173" y="1"/>
                    <a:pt x="0" y="1"/>
                  </a:cubicBezTo>
                  <a:close/>
                  <a:moveTo>
                    <a:pt x="173" y="139"/>
                  </a:moveTo>
                  <a:cubicBezTo>
                    <a:pt x="1037" y="865"/>
                    <a:pt x="2039" y="1453"/>
                    <a:pt x="3042" y="2006"/>
                  </a:cubicBezTo>
                  <a:cubicBezTo>
                    <a:pt x="3111" y="2092"/>
                    <a:pt x="3180" y="2135"/>
                    <a:pt x="3249" y="2135"/>
                  </a:cubicBezTo>
                  <a:cubicBezTo>
                    <a:pt x="3318" y="2135"/>
                    <a:pt x="3387" y="2092"/>
                    <a:pt x="3457" y="2006"/>
                  </a:cubicBezTo>
                  <a:lnTo>
                    <a:pt x="3318" y="2006"/>
                  </a:lnTo>
                  <a:cubicBezTo>
                    <a:pt x="2592" y="1591"/>
                    <a:pt x="1901" y="1314"/>
                    <a:pt x="1175" y="865"/>
                  </a:cubicBezTo>
                  <a:cubicBezTo>
                    <a:pt x="864" y="589"/>
                    <a:pt x="449" y="277"/>
                    <a:pt x="173" y="139"/>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8"/>
            <p:cNvSpPr/>
            <p:nvPr/>
          </p:nvSpPr>
          <p:spPr>
            <a:xfrm>
              <a:off x="3238537" y="4303658"/>
              <a:ext cx="39117" cy="41613"/>
            </a:xfrm>
            <a:custGeom>
              <a:avLst/>
              <a:gdLst/>
              <a:ahLst/>
              <a:cxnLst/>
              <a:rect l="l" t="t" r="r" b="b"/>
              <a:pathLst>
                <a:path w="2178" h="2317" extrusionOk="0">
                  <a:moveTo>
                    <a:pt x="2178" y="1"/>
                  </a:moveTo>
                  <a:cubicBezTo>
                    <a:pt x="2005" y="139"/>
                    <a:pt x="1867" y="139"/>
                    <a:pt x="1728" y="312"/>
                  </a:cubicBezTo>
                  <a:lnTo>
                    <a:pt x="0" y="2040"/>
                  </a:lnTo>
                  <a:lnTo>
                    <a:pt x="0" y="2317"/>
                  </a:lnTo>
                  <a:lnTo>
                    <a:pt x="138" y="2317"/>
                  </a:lnTo>
                  <a:cubicBezTo>
                    <a:pt x="277" y="2317"/>
                    <a:pt x="449" y="2317"/>
                    <a:pt x="588" y="2178"/>
                  </a:cubicBezTo>
                  <a:cubicBezTo>
                    <a:pt x="864" y="1591"/>
                    <a:pt x="1314" y="1176"/>
                    <a:pt x="1728" y="727"/>
                  </a:cubicBezTo>
                  <a:cubicBezTo>
                    <a:pt x="1867" y="588"/>
                    <a:pt x="2005" y="588"/>
                    <a:pt x="2178" y="450"/>
                  </a:cubicBezTo>
                  <a:lnTo>
                    <a:pt x="2178"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8"/>
            <p:cNvSpPr/>
            <p:nvPr/>
          </p:nvSpPr>
          <p:spPr>
            <a:xfrm>
              <a:off x="3163410" y="4244066"/>
              <a:ext cx="108658" cy="83209"/>
            </a:xfrm>
            <a:custGeom>
              <a:avLst/>
              <a:gdLst/>
              <a:ahLst/>
              <a:cxnLst/>
              <a:rect l="l" t="t" r="r" b="b"/>
              <a:pathLst>
                <a:path w="6050" h="4633" extrusionOk="0">
                  <a:moveTo>
                    <a:pt x="3043" y="1314"/>
                  </a:moveTo>
                  <a:cubicBezTo>
                    <a:pt x="3181" y="1314"/>
                    <a:pt x="3181" y="1452"/>
                    <a:pt x="3319" y="1452"/>
                  </a:cubicBezTo>
                  <a:cubicBezTo>
                    <a:pt x="3457" y="1591"/>
                    <a:pt x="3596" y="1902"/>
                    <a:pt x="3768" y="2040"/>
                  </a:cubicBezTo>
                  <a:cubicBezTo>
                    <a:pt x="4045" y="2178"/>
                    <a:pt x="4183" y="2455"/>
                    <a:pt x="4460" y="2593"/>
                  </a:cubicBezTo>
                  <a:cubicBezTo>
                    <a:pt x="4632" y="2593"/>
                    <a:pt x="4632" y="2904"/>
                    <a:pt x="4460" y="2904"/>
                  </a:cubicBezTo>
                  <a:cubicBezTo>
                    <a:pt x="4460" y="3002"/>
                    <a:pt x="4321" y="3100"/>
                    <a:pt x="4192" y="3100"/>
                  </a:cubicBezTo>
                  <a:cubicBezTo>
                    <a:pt x="4138" y="3100"/>
                    <a:pt x="4085" y="3083"/>
                    <a:pt x="4045" y="3042"/>
                  </a:cubicBezTo>
                  <a:lnTo>
                    <a:pt x="3596" y="2593"/>
                  </a:lnTo>
                  <a:cubicBezTo>
                    <a:pt x="3457" y="2766"/>
                    <a:pt x="3457" y="3042"/>
                    <a:pt x="3181" y="3042"/>
                  </a:cubicBezTo>
                  <a:cubicBezTo>
                    <a:pt x="3043" y="3181"/>
                    <a:pt x="2731" y="3181"/>
                    <a:pt x="2593" y="3181"/>
                  </a:cubicBezTo>
                  <a:cubicBezTo>
                    <a:pt x="2455" y="3042"/>
                    <a:pt x="2178" y="2904"/>
                    <a:pt x="2040" y="2593"/>
                  </a:cubicBezTo>
                  <a:cubicBezTo>
                    <a:pt x="1867" y="2455"/>
                    <a:pt x="1729" y="2178"/>
                    <a:pt x="1591" y="2040"/>
                  </a:cubicBezTo>
                  <a:lnTo>
                    <a:pt x="1591" y="1729"/>
                  </a:lnTo>
                  <a:lnTo>
                    <a:pt x="1591" y="1591"/>
                  </a:lnTo>
                  <a:cubicBezTo>
                    <a:pt x="1729" y="1591"/>
                    <a:pt x="1729" y="1452"/>
                    <a:pt x="1867" y="1452"/>
                  </a:cubicBezTo>
                  <a:lnTo>
                    <a:pt x="2040" y="1591"/>
                  </a:lnTo>
                  <a:cubicBezTo>
                    <a:pt x="2317" y="1902"/>
                    <a:pt x="2455" y="2316"/>
                    <a:pt x="2731" y="2455"/>
                  </a:cubicBezTo>
                  <a:cubicBezTo>
                    <a:pt x="2731" y="2593"/>
                    <a:pt x="2731" y="2593"/>
                    <a:pt x="2904" y="2593"/>
                  </a:cubicBezTo>
                  <a:cubicBezTo>
                    <a:pt x="3043" y="2593"/>
                    <a:pt x="3043" y="2455"/>
                    <a:pt x="3043" y="2455"/>
                  </a:cubicBezTo>
                  <a:cubicBezTo>
                    <a:pt x="3043" y="2316"/>
                    <a:pt x="3181" y="2316"/>
                    <a:pt x="3181" y="2178"/>
                  </a:cubicBezTo>
                  <a:cubicBezTo>
                    <a:pt x="3043" y="2040"/>
                    <a:pt x="2904" y="2040"/>
                    <a:pt x="2904" y="1902"/>
                  </a:cubicBezTo>
                  <a:cubicBezTo>
                    <a:pt x="2731" y="1729"/>
                    <a:pt x="2731" y="1591"/>
                    <a:pt x="2904" y="1452"/>
                  </a:cubicBezTo>
                  <a:lnTo>
                    <a:pt x="3043" y="1314"/>
                  </a:lnTo>
                  <a:close/>
                  <a:moveTo>
                    <a:pt x="2904" y="1"/>
                  </a:moveTo>
                  <a:lnTo>
                    <a:pt x="2731" y="173"/>
                  </a:lnTo>
                  <a:lnTo>
                    <a:pt x="2593" y="173"/>
                  </a:lnTo>
                  <a:cubicBezTo>
                    <a:pt x="2317" y="312"/>
                    <a:pt x="1867" y="588"/>
                    <a:pt x="1591" y="865"/>
                  </a:cubicBezTo>
                  <a:cubicBezTo>
                    <a:pt x="1003" y="1314"/>
                    <a:pt x="588" y="1902"/>
                    <a:pt x="1" y="2455"/>
                  </a:cubicBezTo>
                  <a:cubicBezTo>
                    <a:pt x="450" y="2766"/>
                    <a:pt x="865" y="3042"/>
                    <a:pt x="1314" y="3457"/>
                  </a:cubicBezTo>
                  <a:cubicBezTo>
                    <a:pt x="2040" y="3906"/>
                    <a:pt x="2731" y="4321"/>
                    <a:pt x="3596" y="4632"/>
                  </a:cubicBezTo>
                  <a:cubicBezTo>
                    <a:pt x="4321" y="3768"/>
                    <a:pt x="5186" y="3042"/>
                    <a:pt x="6050" y="2316"/>
                  </a:cubicBezTo>
                  <a:cubicBezTo>
                    <a:pt x="5324" y="1729"/>
                    <a:pt x="4460" y="1038"/>
                    <a:pt x="3768" y="450"/>
                  </a:cubicBezTo>
                  <a:cubicBezTo>
                    <a:pt x="3457" y="312"/>
                    <a:pt x="3181" y="173"/>
                    <a:pt x="2904"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8"/>
            <p:cNvSpPr/>
            <p:nvPr/>
          </p:nvSpPr>
          <p:spPr>
            <a:xfrm>
              <a:off x="3280132" y="4272623"/>
              <a:ext cx="15535" cy="26096"/>
            </a:xfrm>
            <a:custGeom>
              <a:avLst/>
              <a:gdLst/>
              <a:ahLst/>
              <a:cxnLst/>
              <a:rect l="l" t="t" r="r" b="b"/>
              <a:pathLst>
                <a:path w="865" h="1453" extrusionOk="0">
                  <a:moveTo>
                    <a:pt x="0" y="1"/>
                  </a:moveTo>
                  <a:lnTo>
                    <a:pt x="0" y="1"/>
                  </a:lnTo>
                  <a:cubicBezTo>
                    <a:pt x="129" y="130"/>
                    <a:pt x="259" y="289"/>
                    <a:pt x="388" y="310"/>
                  </a:cubicBezTo>
                  <a:lnTo>
                    <a:pt x="388" y="310"/>
                  </a:lnTo>
                  <a:cubicBezTo>
                    <a:pt x="253" y="205"/>
                    <a:pt x="94" y="95"/>
                    <a:pt x="0" y="1"/>
                  </a:cubicBezTo>
                  <a:close/>
                  <a:moveTo>
                    <a:pt x="388" y="310"/>
                  </a:moveTo>
                  <a:cubicBezTo>
                    <a:pt x="416" y="331"/>
                    <a:pt x="443" y="352"/>
                    <a:pt x="468" y="373"/>
                  </a:cubicBezTo>
                  <a:lnTo>
                    <a:pt x="468" y="373"/>
                  </a:lnTo>
                  <a:cubicBezTo>
                    <a:pt x="453" y="353"/>
                    <a:pt x="435" y="332"/>
                    <a:pt x="415" y="312"/>
                  </a:cubicBezTo>
                  <a:cubicBezTo>
                    <a:pt x="406" y="312"/>
                    <a:pt x="397" y="311"/>
                    <a:pt x="388" y="310"/>
                  </a:cubicBezTo>
                  <a:close/>
                  <a:moveTo>
                    <a:pt x="468" y="373"/>
                  </a:moveTo>
                  <a:cubicBezTo>
                    <a:pt x="553" y="491"/>
                    <a:pt x="553" y="609"/>
                    <a:pt x="553" y="726"/>
                  </a:cubicBezTo>
                  <a:lnTo>
                    <a:pt x="553" y="865"/>
                  </a:lnTo>
                  <a:cubicBezTo>
                    <a:pt x="553" y="1003"/>
                    <a:pt x="553" y="1176"/>
                    <a:pt x="726" y="1452"/>
                  </a:cubicBezTo>
                  <a:lnTo>
                    <a:pt x="726" y="1176"/>
                  </a:lnTo>
                  <a:cubicBezTo>
                    <a:pt x="864" y="1176"/>
                    <a:pt x="726" y="1003"/>
                    <a:pt x="726" y="865"/>
                  </a:cubicBezTo>
                  <a:cubicBezTo>
                    <a:pt x="726" y="726"/>
                    <a:pt x="726" y="450"/>
                    <a:pt x="553" y="450"/>
                  </a:cubicBezTo>
                  <a:cubicBezTo>
                    <a:pt x="528" y="425"/>
                    <a:pt x="499" y="400"/>
                    <a:pt x="468" y="373"/>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8"/>
            <p:cNvSpPr/>
            <p:nvPr/>
          </p:nvSpPr>
          <p:spPr>
            <a:xfrm>
              <a:off x="3202599" y="4332268"/>
              <a:ext cx="20438" cy="13003"/>
            </a:xfrm>
            <a:custGeom>
              <a:avLst/>
              <a:gdLst/>
              <a:ahLst/>
              <a:cxnLst/>
              <a:rect l="l" t="t" r="r" b="b"/>
              <a:pathLst>
                <a:path w="1138" h="724" extrusionOk="0">
                  <a:moveTo>
                    <a:pt x="0" y="1"/>
                  </a:moveTo>
                  <a:lnTo>
                    <a:pt x="0" y="1"/>
                  </a:lnTo>
                  <a:cubicBezTo>
                    <a:pt x="413" y="275"/>
                    <a:pt x="724" y="448"/>
                    <a:pt x="1137" y="724"/>
                  </a:cubicBezTo>
                  <a:lnTo>
                    <a:pt x="1137" y="585"/>
                  </a:lnTo>
                  <a:cubicBezTo>
                    <a:pt x="724" y="448"/>
                    <a:pt x="413" y="275"/>
                    <a:pt x="0"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8"/>
            <p:cNvSpPr/>
            <p:nvPr/>
          </p:nvSpPr>
          <p:spPr>
            <a:xfrm>
              <a:off x="3269572" y="4316697"/>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8"/>
            <p:cNvSpPr/>
            <p:nvPr/>
          </p:nvSpPr>
          <p:spPr>
            <a:xfrm>
              <a:off x="3365173" y="4386848"/>
              <a:ext cx="39135" cy="43481"/>
            </a:xfrm>
            <a:custGeom>
              <a:avLst/>
              <a:gdLst/>
              <a:ahLst/>
              <a:cxnLst/>
              <a:rect l="l" t="t" r="r" b="b"/>
              <a:pathLst>
                <a:path w="2179" h="2421" extrusionOk="0">
                  <a:moveTo>
                    <a:pt x="2178" y="1"/>
                  </a:moveTo>
                  <a:cubicBezTo>
                    <a:pt x="2040" y="1"/>
                    <a:pt x="1867" y="139"/>
                    <a:pt x="1729" y="277"/>
                  </a:cubicBezTo>
                  <a:cubicBezTo>
                    <a:pt x="1176" y="865"/>
                    <a:pt x="588" y="1279"/>
                    <a:pt x="0" y="1867"/>
                  </a:cubicBezTo>
                  <a:lnTo>
                    <a:pt x="0" y="2005"/>
                  </a:lnTo>
                  <a:lnTo>
                    <a:pt x="0" y="2420"/>
                  </a:lnTo>
                  <a:cubicBezTo>
                    <a:pt x="139" y="2420"/>
                    <a:pt x="312" y="2282"/>
                    <a:pt x="312" y="2282"/>
                  </a:cubicBezTo>
                  <a:cubicBezTo>
                    <a:pt x="726" y="1729"/>
                    <a:pt x="1176" y="1279"/>
                    <a:pt x="1590" y="865"/>
                  </a:cubicBezTo>
                  <a:cubicBezTo>
                    <a:pt x="1729" y="692"/>
                    <a:pt x="2040" y="554"/>
                    <a:pt x="2178" y="277"/>
                  </a:cubicBezTo>
                  <a:lnTo>
                    <a:pt x="2178"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8"/>
            <p:cNvSpPr/>
            <p:nvPr/>
          </p:nvSpPr>
          <p:spPr>
            <a:xfrm>
              <a:off x="3290064" y="4391823"/>
              <a:ext cx="59609" cy="38506"/>
            </a:xfrm>
            <a:custGeom>
              <a:avLst/>
              <a:gdLst/>
              <a:ahLst/>
              <a:cxnLst/>
              <a:rect l="l" t="t" r="r" b="b"/>
              <a:pathLst>
                <a:path w="3319" h="2144" extrusionOk="0">
                  <a:moveTo>
                    <a:pt x="0" y="0"/>
                  </a:moveTo>
                  <a:lnTo>
                    <a:pt x="0" y="0"/>
                  </a:lnTo>
                  <a:cubicBezTo>
                    <a:pt x="1037" y="864"/>
                    <a:pt x="2178" y="1452"/>
                    <a:pt x="3180" y="2143"/>
                  </a:cubicBezTo>
                  <a:lnTo>
                    <a:pt x="3318" y="2143"/>
                  </a:lnTo>
                  <a:lnTo>
                    <a:pt x="3318" y="1867"/>
                  </a:lnTo>
                  <a:cubicBezTo>
                    <a:pt x="2454" y="1452"/>
                    <a:pt x="1728" y="1141"/>
                    <a:pt x="1037" y="588"/>
                  </a:cubicBezTo>
                  <a:cubicBezTo>
                    <a:pt x="726" y="415"/>
                    <a:pt x="311" y="138"/>
                    <a:pt x="0"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8"/>
            <p:cNvSpPr/>
            <p:nvPr/>
          </p:nvSpPr>
          <p:spPr>
            <a:xfrm>
              <a:off x="3290064" y="4327257"/>
              <a:ext cx="108640" cy="82580"/>
            </a:xfrm>
            <a:custGeom>
              <a:avLst/>
              <a:gdLst/>
              <a:ahLst/>
              <a:cxnLst/>
              <a:rect l="l" t="t" r="r" b="b"/>
              <a:pathLst>
                <a:path w="6049" h="4598" extrusionOk="0">
                  <a:moveTo>
                    <a:pt x="2592" y="1141"/>
                  </a:moveTo>
                  <a:cubicBezTo>
                    <a:pt x="2592" y="1141"/>
                    <a:pt x="2765" y="1141"/>
                    <a:pt x="2904" y="1279"/>
                  </a:cubicBezTo>
                  <a:cubicBezTo>
                    <a:pt x="3042" y="1279"/>
                    <a:pt x="3318" y="1590"/>
                    <a:pt x="3457" y="1867"/>
                  </a:cubicBezTo>
                  <a:cubicBezTo>
                    <a:pt x="3629" y="2005"/>
                    <a:pt x="3768" y="2282"/>
                    <a:pt x="4044" y="2593"/>
                  </a:cubicBezTo>
                  <a:lnTo>
                    <a:pt x="4044" y="2869"/>
                  </a:lnTo>
                  <a:cubicBezTo>
                    <a:pt x="4044" y="2869"/>
                    <a:pt x="4044" y="3007"/>
                    <a:pt x="3906" y="3007"/>
                  </a:cubicBezTo>
                  <a:cubicBezTo>
                    <a:pt x="3837" y="3077"/>
                    <a:pt x="3768" y="3111"/>
                    <a:pt x="3694" y="3111"/>
                  </a:cubicBezTo>
                  <a:cubicBezTo>
                    <a:pt x="3621" y="3111"/>
                    <a:pt x="3543" y="3077"/>
                    <a:pt x="3457" y="3007"/>
                  </a:cubicBezTo>
                  <a:cubicBezTo>
                    <a:pt x="3318" y="2731"/>
                    <a:pt x="3180" y="2593"/>
                    <a:pt x="3042" y="2282"/>
                  </a:cubicBezTo>
                  <a:cubicBezTo>
                    <a:pt x="2904" y="2143"/>
                    <a:pt x="2904" y="2005"/>
                    <a:pt x="2765" y="1867"/>
                  </a:cubicBezTo>
                  <a:cubicBezTo>
                    <a:pt x="2592" y="1867"/>
                    <a:pt x="2592" y="1729"/>
                    <a:pt x="2592" y="1729"/>
                  </a:cubicBezTo>
                  <a:lnTo>
                    <a:pt x="2316" y="1729"/>
                  </a:lnTo>
                  <a:cubicBezTo>
                    <a:pt x="2316" y="1867"/>
                    <a:pt x="2178" y="1867"/>
                    <a:pt x="2178" y="1867"/>
                  </a:cubicBezTo>
                  <a:cubicBezTo>
                    <a:pt x="2039" y="2005"/>
                    <a:pt x="2039" y="2143"/>
                    <a:pt x="1901" y="2282"/>
                  </a:cubicBezTo>
                  <a:cubicBezTo>
                    <a:pt x="1901" y="2368"/>
                    <a:pt x="1823" y="2411"/>
                    <a:pt x="1728" y="2411"/>
                  </a:cubicBezTo>
                  <a:cubicBezTo>
                    <a:pt x="1633" y="2411"/>
                    <a:pt x="1521" y="2368"/>
                    <a:pt x="1452" y="2282"/>
                  </a:cubicBezTo>
                  <a:cubicBezTo>
                    <a:pt x="1314" y="2282"/>
                    <a:pt x="1314" y="2005"/>
                    <a:pt x="1452" y="1867"/>
                  </a:cubicBezTo>
                  <a:cubicBezTo>
                    <a:pt x="1452" y="1867"/>
                    <a:pt x="1590" y="1729"/>
                    <a:pt x="1728" y="1590"/>
                  </a:cubicBezTo>
                  <a:cubicBezTo>
                    <a:pt x="1728" y="1590"/>
                    <a:pt x="1728" y="1417"/>
                    <a:pt x="1901" y="1417"/>
                  </a:cubicBezTo>
                  <a:lnTo>
                    <a:pt x="2039" y="1279"/>
                  </a:lnTo>
                  <a:cubicBezTo>
                    <a:pt x="2039" y="1279"/>
                    <a:pt x="2178" y="1279"/>
                    <a:pt x="2178" y="1141"/>
                  </a:cubicBezTo>
                  <a:close/>
                  <a:moveTo>
                    <a:pt x="2765" y="0"/>
                  </a:moveTo>
                  <a:cubicBezTo>
                    <a:pt x="2765" y="139"/>
                    <a:pt x="2592" y="139"/>
                    <a:pt x="2592" y="139"/>
                  </a:cubicBezTo>
                  <a:cubicBezTo>
                    <a:pt x="2316" y="277"/>
                    <a:pt x="1901" y="553"/>
                    <a:pt x="1590" y="864"/>
                  </a:cubicBezTo>
                  <a:cubicBezTo>
                    <a:pt x="1037" y="1279"/>
                    <a:pt x="588" y="1867"/>
                    <a:pt x="0" y="2282"/>
                  </a:cubicBezTo>
                  <a:cubicBezTo>
                    <a:pt x="449" y="2731"/>
                    <a:pt x="864" y="3007"/>
                    <a:pt x="1314" y="3319"/>
                  </a:cubicBezTo>
                  <a:cubicBezTo>
                    <a:pt x="2039" y="3872"/>
                    <a:pt x="2904" y="4183"/>
                    <a:pt x="3629" y="4597"/>
                  </a:cubicBezTo>
                  <a:cubicBezTo>
                    <a:pt x="4321" y="3733"/>
                    <a:pt x="5185" y="3007"/>
                    <a:pt x="6049" y="2282"/>
                  </a:cubicBezTo>
                  <a:cubicBezTo>
                    <a:pt x="5358" y="1590"/>
                    <a:pt x="4494" y="1003"/>
                    <a:pt x="3768" y="415"/>
                  </a:cubicBezTo>
                  <a:cubicBezTo>
                    <a:pt x="3457" y="277"/>
                    <a:pt x="3180" y="139"/>
                    <a:pt x="2904"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8"/>
            <p:cNvSpPr/>
            <p:nvPr/>
          </p:nvSpPr>
          <p:spPr>
            <a:xfrm>
              <a:off x="3393729" y="4402366"/>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8"/>
            <p:cNvSpPr/>
            <p:nvPr/>
          </p:nvSpPr>
          <p:spPr>
            <a:xfrm>
              <a:off x="3362694" y="3869115"/>
              <a:ext cx="39117" cy="41613"/>
            </a:xfrm>
            <a:custGeom>
              <a:avLst/>
              <a:gdLst/>
              <a:ahLst/>
              <a:cxnLst/>
              <a:rect l="l" t="t" r="r" b="b"/>
              <a:pathLst>
                <a:path w="2178" h="2317" extrusionOk="0">
                  <a:moveTo>
                    <a:pt x="2178" y="0"/>
                  </a:moveTo>
                  <a:cubicBezTo>
                    <a:pt x="2005" y="0"/>
                    <a:pt x="2005" y="139"/>
                    <a:pt x="1867" y="311"/>
                  </a:cubicBezTo>
                  <a:cubicBezTo>
                    <a:pt x="1314" y="864"/>
                    <a:pt x="726" y="1452"/>
                    <a:pt x="138" y="2040"/>
                  </a:cubicBezTo>
                  <a:lnTo>
                    <a:pt x="0" y="2040"/>
                  </a:lnTo>
                  <a:cubicBezTo>
                    <a:pt x="138" y="2178"/>
                    <a:pt x="138" y="2316"/>
                    <a:pt x="138" y="2316"/>
                  </a:cubicBezTo>
                  <a:cubicBezTo>
                    <a:pt x="588" y="1729"/>
                    <a:pt x="1003" y="1314"/>
                    <a:pt x="1452" y="864"/>
                  </a:cubicBezTo>
                  <a:cubicBezTo>
                    <a:pt x="1728" y="588"/>
                    <a:pt x="2005" y="450"/>
                    <a:pt x="2178" y="139"/>
                  </a:cubicBezTo>
                  <a:lnTo>
                    <a:pt x="217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8"/>
            <p:cNvSpPr/>
            <p:nvPr/>
          </p:nvSpPr>
          <p:spPr>
            <a:xfrm>
              <a:off x="3287568" y="3871594"/>
              <a:ext cx="62106" cy="41613"/>
            </a:xfrm>
            <a:custGeom>
              <a:avLst/>
              <a:gdLst/>
              <a:ahLst/>
              <a:cxnLst/>
              <a:rect l="l" t="t" r="r" b="b"/>
              <a:pathLst>
                <a:path w="3458" h="2317" extrusionOk="0">
                  <a:moveTo>
                    <a:pt x="1" y="1"/>
                  </a:moveTo>
                  <a:cubicBezTo>
                    <a:pt x="1" y="173"/>
                    <a:pt x="139" y="312"/>
                    <a:pt x="139" y="450"/>
                  </a:cubicBezTo>
                  <a:cubicBezTo>
                    <a:pt x="1003" y="1176"/>
                    <a:pt x="2040" y="1729"/>
                    <a:pt x="3043" y="2316"/>
                  </a:cubicBezTo>
                  <a:lnTo>
                    <a:pt x="3457" y="2316"/>
                  </a:lnTo>
                  <a:cubicBezTo>
                    <a:pt x="3457" y="2178"/>
                    <a:pt x="3319" y="2040"/>
                    <a:pt x="3319" y="2040"/>
                  </a:cubicBezTo>
                  <a:cubicBezTo>
                    <a:pt x="2593" y="1591"/>
                    <a:pt x="1867" y="1314"/>
                    <a:pt x="1176" y="865"/>
                  </a:cubicBezTo>
                  <a:cubicBezTo>
                    <a:pt x="865" y="588"/>
                    <a:pt x="450" y="450"/>
                    <a:pt x="139" y="173"/>
                  </a:cubicBezTo>
                  <a:cubicBezTo>
                    <a:pt x="139" y="173"/>
                    <a:pt x="139" y="1"/>
                    <a:pt x="1"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8"/>
            <p:cNvSpPr/>
            <p:nvPr/>
          </p:nvSpPr>
          <p:spPr>
            <a:xfrm>
              <a:off x="3290064" y="3809524"/>
              <a:ext cx="108640" cy="83191"/>
            </a:xfrm>
            <a:custGeom>
              <a:avLst/>
              <a:gdLst/>
              <a:ahLst/>
              <a:cxnLst/>
              <a:rect l="l" t="t" r="r" b="b"/>
              <a:pathLst>
                <a:path w="6049" h="4632" extrusionOk="0">
                  <a:moveTo>
                    <a:pt x="2316" y="1590"/>
                  </a:moveTo>
                  <a:lnTo>
                    <a:pt x="2454" y="1728"/>
                  </a:lnTo>
                  <a:cubicBezTo>
                    <a:pt x="2592" y="1728"/>
                    <a:pt x="2592" y="1901"/>
                    <a:pt x="2592" y="1901"/>
                  </a:cubicBezTo>
                  <a:cubicBezTo>
                    <a:pt x="2592" y="2039"/>
                    <a:pt x="2454" y="2039"/>
                    <a:pt x="2454" y="2178"/>
                  </a:cubicBezTo>
                  <a:lnTo>
                    <a:pt x="2039" y="2178"/>
                  </a:lnTo>
                  <a:lnTo>
                    <a:pt x="2039" y="1901"/>
                  </a:lnTo>
                  <a:lnTo>
                    <a:pt x="2039" y="1728"/>
                  </a:lnTo>
                  <a:cubicBezTo>
                    <a:pt x="2178" y="1590"/>
                    <a:pt x="2178" y="1590"/>
                    <a:pt x="2316" y="1590"/>
                  </a:cubicBezTo>
                  <a:close/>
                  <a:moveTo>
                    <a:pt x="3906" y="2592"/>
                  </a:moveTo>
                  <a:lnTo>
                    <a:pt x="3906" y="2904"/>
                  </a:lnTo>
                  <a:cubicBezTo>
                    <a:pt x="3906" y="3042"/>
                    <a:pt x="3906" y="3042"/>
                    <a:pt x="3768" y="3042"/>
                  </a:cubicBezTo>
                  <a:cubicBezTo>
                    <a:pt x="3768" y="3180"/>
                    <a:pt x="3629" y="3180"/>
                    <a:pt x="3629" y="3180"/>
                  </a:cubicBezTo>
                  <a:cubicBezTo>
                    <a:pt x="3457" y="3180"/>
                    <a:pt x="3457" y="3042"/>
                    <a:pt x="3318" y="3042"/>
                  </a:cubicBezTo>
                  <a:lnTo>
                    <a:pt x="3318" y="2904"/>
                  </a:lnTo>
                  <a:cubicBezTo>
                    <a:pt x="3318" y="2765"/>
                    <a:pt x="3318" y="2765"/>
                    <a:pt x="3457" y="2592"/>
                  </a:cubicBezTo>
                  <a:close/>
                  <a:moveTo>
                    <a:pt x="3457" y="1590"/>
                  </a:moveTo>
                  <a:cubicBezTo>
                    <a:pt x="3457" y="1590"/>
                    <a:pt x="3629" y="1590"/>
                    <a:pt x="3629" y="1728"/>
                  </a:cubicBezTo>
                  <a:cubicBezTo>
                    <a:pt x="3768" y="1901"/>
                    <a:pt x="3768" y="2039"/>
                    <a:pt x="3629" y="2178"/>
                  </a:cubicBezTo>
                  <a:cubicBezTo>
                    <a:pt x="3457" y="2178"/>
                    <a:pt x="3318" y="2316"/>
                    <a:pt x="3180" y="2454"/>
                  </a:cubicBezTo>
                  <a:cubicBezTo>
                    <a:pt x="3042" y="2765"/>
                    <a:pt x="2904" y="2904"/>
                    <a:pt x="2765" y="3180"/>
                  </a:cubicBezTo>
                  <a:cubicBezTo>
                    <a:pt x="2650" y="3180"/>
                    <a:pt x="2550" y="3241"/>
                    <a:pt x="2455" y="3241"/>
                  </a:cubicBezTo>
                  <a:cubicBezTo>
                    <a:pt x="2408" y="3241"/>
                    <a:pt x="2362" y="3226"/>
                    <a:pt x="2316" y="3180"/>
                  </a:cubicBezTo>
                  <a:cubicBezTo>
                    <a:pt x="2178" y="3042"/>
                    <a:pt x="2178" y="2904"/>
                    <a:pt x="2178" y="2765"/>
                  </a:cubicBezTo>
                  <a:cubicBezTo>
                    <a:pt x="2592" y="2316"/>
                    <a:pt x="2904" y="2039"/>
                    <a:pt x="3318" y="1590"/>
                  </a:cubicBezTo>
                  <a:close/>
                  <a:moveTo>
                    <a:pt x="2904" y="0"/>
                  </a:moveTo>
                  <a:cubicBezTo>
                    <a:pt x="2765" y="0"/>
                    <a:pt x="2765" y="0"/>
                    <a:pt x="2765" y="173"/>
                  </a:cubicBezTo>
                  <a:lnTo>
                    <a:pt x="2592" y="173"/>
                  </a:lnTo>
                  <a:cubicBezTo>
                    <a:pt x="2178" y="311"/>
                    <a:pt x="1901" y="588"/>
                    <a:pt x="1590" y="864"/>
                  </a:cubicBezTo>
                  <a:cubicBezTo>
                    <a:pt x="1037" y="1314"/>
                    <a:pt x="588" y="1901"/>
                    <a:pt x="0" y="2316"/>
                  </a:cubicBezTo>
                  <a:cubicBezTo>
                    <a:pt x="449" y="2765"/>
                    <a:pt x="726" y="3042"/>
                    <a:pt x="1314" y="3318"/>
                  </a:cubicBezTo>
                  <a:cubicBezTo>
                    <a:pt x="2039" y="3906"/>
                    <a:pt x="2765" y="4182"/>
                    <a:pt x="3629" y="4632"/>
                  </a:cubicBezTo>
                  <a:cubicBezTo>
                    <a:pt x="4321" y="3768"/>
                    <a:pt x="5185" y="3042"/>
                    <a:pt x="6049" y="2316"/>
                  </a:cubicBezTo>
                  <a:cubicBezTo>
                    <a:pt x="5358" y="1590"/>
                    <a:pt x="4494" y="1037"/>
                    <a:pt x="3768" y="449"/>
                  </a:cubicBezTo>
                  <a:cubicBezTo>
                    <a:pt x="3457" y="311"/>
                    <a:pt x="3180" y="173"/>
                    <a:pt x="2904"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8"/>
            <p:cNvSpPr/>
            <p:nvPr/>
          </p:nvSpPr>
          <p:spPr>
            <a:xfrm>
              <a:off x="3388754" y="3884633"/>
              <a:ext cx="18" cy="18"/>
            </a:xfrm>
            <a:custGeom>
              <a:avLst/>
              <a:gdLst/>
              <a:ahLst/>
              <a:cxnLst/>
              <a:rect l="l" t="t" r="r" b="b"/>
              <a:pathLst>
                <a:path w="1" h="1" extrusionOk="0">
                  <a:moveTo>
                    <a:pt x="1" y="0"/>
                  </a:moveTo>
                  <a:lnTo>
                    <a:pt x="1" y="0"/>
                  </a:lnTo>
                  <a:lnTo>
                    <a:pt x="1"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8"/>
            <p:cNvSpPr/>
            <p:nvPr/>
          </p:nvSpPr>
          <p:spPr>
            <a:xfrm>
              <a:off x="3489330" y="3949199"/>
              <a:ext cx="39135" cy="44092"/>
            </a:xfrm>
            <a:custGeom>
              <a:avLst/>
              <a:gdLst/>
              <a:ahLst/>
              <a:cxnLst/>
              <a:rect l="l" t="t" r="r" b="b"/>
              <a:pathLst>
                <a:path w="2179" h="2455" extrusionOk="0">
                  <a:moveTo>
                    <a:pt x="2178" y="0"/>
                  </a:moveTo>
                  <a:cubicBezTo>
                    <a:pt x="2178" y="173"/>
                    <a:pt x="2040" y="311"/>
                    <a:pt x="1867" y="450"/>
                  </a:cubicBezTo>
                  <a:cubicBezTo>
                    <a:pt x="1314" y="864"/>
                    <a:pt x="726" y="1452"/>
                    <a:pt x="139" y="2040"/>
                  </a:cubicBezTo>
                  <a:cubicBezTo>
                    <a:pt x="139" y="2178"/>
                    <a:pt x="139" y="2178"/>
                    <a:pt x="0" y="2178"/>
                  </a:cubicBezTo>
                  <a:cubicBezTo>
                    <a:pt x="139" y="2178"/>
                    <a:pt x="139" y="2316"/>
                    <a:pt x="139" y="2454"/>
                  </a:cubicBezTo>
                  <a:cubicBezTo>
                    <a:pt x="450" y="1901"/>
                    <a:pt x="865" y="1452"/>
                    <a:pt x="1314" y="1175"/>
                  </a:cubicBezTo>
                  <a:lnTo>
                    <a:pt x="1314" y="1037"/>
                  </a:lnTo>
                  <a:cubicBezTo>
                    <a:pt x="1590" y="726"/>
                    <a:pt x="1867" y="588"/>
                    <a:pt x="2178" y="311"/>
                  </a:cubicBezTo>
                  <a:lnTo>
                    <a:pt x="217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8"/>
            <p:cNvSpPr/>
            <p:nvPr/>
          </p:nvSpPr>
          <p:spPr>
            <a:xfrm>
              <a:off x="3414222" y="3954785"/>
              <a:ext cx="62088" cy="44092"/>
            </a:xfrm>
            <a:custGeom>
              <a:avLst/>
              <a:gdLst/>
              <a:ahLst/>
              <a:cxnLst/>
              <a:rect l="l" t="t" r="r" b="b"/>
              <a:pathLst>
                <a:path w="3457" h="2455" extrusionOk="0">
                  <a:moveTo>
                    <a:pt x="0" y="0"/>
                  </a:moveTo>
                  <a:cubicBezTo>
                    <a:pt x="0" y="139"/>
                    <a:pt x="173" y="277"/>
                    <a:pt x="173" y="415"/>
                  </a:cubicBezTo>
                  <a:cubicBezTo>
                    <a:pt x="726" y="864"/>
                    <a:pt x="1314" y="1279"/>
                    <a:pt x="1901" y="1729"/>
                  </a:cubicBezTo>
                  <a:cubicBezTo>
                    <a:pt x="2316" y="2005"/>
                    <a:pt x="2765" y="2143"/>
                    <a:pt x="3042" y="2454"/>
                  </a:cubicBezTo>
                  <a:cubicBezTo>
                    <a:pt x="3180" y="2454"/>
                    <a:pt x="3180" y="2454"/>
                    <a:pt x="3318" y="2282"/>
                  </a:cubicBezTo>
                  <a:lnTo>
                    <a:pt x="3457" y="2282"/>
                  </a:lnTo>
                  <a:cubicBezTo>
                    <a:pt x="3457" y="2143"/>
                    <a:pt x="3318" y="2005"/>
                    <a:pt x="3318" y="1867"/>
                  </a:cubicBezTo>
                  <a:cubicBezTo>
                    <a:pt x="2592" y="1590"/>
                    <a:pt x="1901" y="1141"/>
                    <a:pt x="1175" y="726"/>
                  </a:cubicBezTo>
                  <a:cubicBezTo>
                    <a:pt x="864" y="553"/>
                    <a:pt x="449" y="277"/>
                    <a:pt x="173"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8"/>
            <p:cNvSpPr/>
            <p:nvPr/>
          </p:nvSpPr>
          <p:spPr>
            <a:xfrm>
              <a:off x="3417311" y="3892697"/>
              <a:ext cx="108658" cy="82580"/>
            </a:xfrm>
            <a:custGeom>
              <a:avLst/>
              <a:gdLst/>
              <a:ahLst/>
              <a:cxnLst/>
              <a:rect l="l" t="t" r="r" b="b"/>
              <a:pathLst>
                <a:path w="6050" h="4598" extrusionOk="0">
                  <a:moveTo>
                    <a:pt x="2593" y="1003"/>
                  </a:moveTo>
                  <a:cubicBezTo>
                    <a:pt x="2732" y="1003"/>
                    <a:pt x="2870" y="1141"/>
                    <a:pt x="2870" y="1280"/>
                  </a:cubicBezTo>
                  <a:lnTo>
                    <a:pt x="2870" y="1591"/>
                  </a:lnTo>
                  <a:cubicBezTo>
                    <a:pt x="2870" y="1729"/>
                    <a:pt x="3008" y="1729"/>
                    <a:pt x="3008" y="1729"/>
                  </a:cubicBezTo>
                  <a:cubicBezTo>
                    <a:pt x="3146" y="1729"/>
                    <a:pt x="3285" y="1591"/>
                    <a:pt x="3596" y="1591"/>
                  </a:cubicBezTo>
                  <a:cubicBezTo>
                    <a:pt x="3734" y="1591"/>
                    <a:pt x="3872" y="1729"/>
                    <a:pt x="3872" y="1867"/>
                  </a:cubicBezTo>
                  <a:cubicBezTo>
                    <a:pt x="3872" y="2006"/>
                    <a:pt x="3734" y="2144"/>
                    <a:pt x="3596" y="2144"/>
                  </a:cubicBezTo>
                  <a:lnTo>
                    <a:pt x="3457" y="2144"/>
                  </a:lnTo>
                  <a:cubicBezTo>
                    <a:pt x="3285" y="2282"/>
                    <a:pt x="3285" y="2282"/>
                    <a:pt x="3146" y="2282"/>
                  </a:cubicBezTo>
                  <a:cubicBezTo>
                    <a:pt x="3146" y="2455"/>
                    <a:pt x="3285" y="2593"/>
                    <a:pt x="3285" y="2731"/>
                  </a:cubicBezTo>
                  <a:cubicBezTo>
                    <a:pt x="3285" y="2870"/>
                    <a:pt x="3285" y="3008"/>
                    <a:pt x="3146" y="3008"/>
                  </a:cubicBezTo>
                  <a:cubicBezTo>
                    <a:pt x="3106" y="3048"/>
                    <a:pt x="3065" y="3065"/>
                    <a:pt x="3025" y="3065"/>
                  </a:cubicBezTo>
                  <a:cubicBezTo>
                    <a:pt x="2927" y="3065"/>
                    <a:pt x="2829" y="2967"/>
                    <a:pt x="2732" y="2870"/>
                  </a:cubicBezTo>
                  <a:cubicBezTo>
                    <a:pt x="2732" y="2731"/>
                    <a:pt x="2732" y="2593"/>
                    <a:pt x="2593" y="2593"/>
                  </a:cubicBezTo>
                  <a:cubicBezTo>
                    <a:pt x="2420" y="2593"/>
                    <a:pt x="2282" y="2593"/>
                    <a:pt x="2144" y="2731"/>
                  </a:cubicBezTo>
                  <a:lnTo>
                    <a:pt x="2006" y="2593"/>
                  </a:lnTo>
                  <a:cubicBezTo>
                    <a:pt x="1867" y="2593"/>
                    <a:pt x="1867" y="2455"/>
                    <a:pt x="1867" y="2455"/>
                  </a:cubicBezTo>
                  <a:lnTo>
                    <a:pt x="1867" y="2144"/>
                  </a:lnTo>
                  <a:cubicBezTo>
                    <a:pt x="2006" y="2144"/>
                    <a:pt x="2006" y="2144"/>
                    <a:pt x="2144" y="2006"/>
                  </a:cubicBezTo>
                  <a:lnTo>
                    <a:pt x="2420" y="2006"/>
                  </a:lnTo>
                  <a:cubicBezTo>
                    <a:pt x="2282" y="1729"/>
                    <a:pt x="2282" y="1591"/>
                    <a:pt x="2282" y="1418"/>
                  </a:cubicBezTo>
                  <a:cubicBezTo>
                    <a:pt x="2144" y="1141"/>
                    <a:pt x="2282" y="1003"/>
                    <a:pt x="2420" y="1003"/>
                  </a:cubicBezTo>
                  <a:close/>
                  <a:moveTo>
                    <a:pt x="2732" y="1"/>
                  </a:moveTo>
                  <a:cubicBezTo>
                    <a:pt x="2593" y="1"/>
                    <a:pt x="2593" y="139"/>
                    <a:pt x="2593" y="139"/>
                  </a:cubicBezTo>
                  <a:cubicBezTo>
                    <a:pt x="2144" y="277"/>
                    <a:pt x="1867" y="554"/>
                    <a:pt x="1556" y="865"/>
                  </a:cubicBezTo>
                  <a:cubicBezTo>
                    <a:pt x="1003" y="1280"/>
                    <a:pt x="554" y="1867"/>
                    <a:pt x="1" y="2282"/>
                  </a:cubicBezTo>
                  <a:cubicBezTo>
                    <a:pt x="416" y="2731"/>
                    <a:pt x="692" y="3008"/>
                    <a:pt x="1280" y="3319"/>
                  </a:cubicBezTo>
                  <a:cubicBezTo>
                    <a:pt x="2006" y="3734"/>
                    <a:pt x="2732" y="4183"/>
                    <a:pt x="3596" y="4598"/>
                  </a:cubicBezTo>
                  <a:cubicBezTo>
                    <a:pt x="4322" y="3734"/>
                    <a:pt x="5186" y="3008"/>
                    <a:pt x="6050" y="2282"/>
                  </a:cubicBezTo>
                  <a:cubicBezTo>
                    <a:pt x="5324" y="1591"/>
                    <a:pt x="4460" y="1003"/>
                    <a:pt x="3734" y="416"/>
                  </a:cubicBezTo>
                  <a:cubicBezTo>
                    <a:pt x="3457" y="277"/>
                    <a:pt x="3146" y="139"/>
                    <a:pt x="2870"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8"/>
            <p:cNvSpPr/>
            <p:nvPr/>
          </p:nvSpPr>
          <p:spPr>
            <a:xfrm>
              <a:off x="3396208" y="3941746"/>
              <a:ext cx="2496" cy="10560"/>
            </a:xfrm>
            <a:custGeom>
              <a:avLst/>
              <a:gdLst/>
              <a:ahLst/>
              <a:cxnLst/>
              <a:rect l="l" t="t" r="r" b="b"/>
              <a:pathLst>
                <a:path w="139" h="588" extrusionOk="0">
                  <a:moveTo>
                    <a:pt x="139" y="0"/>
                  </a:moveTo>
                  <a:cubicBezTo>
                    <a:pt x="1" y="139"/>
                    <a:pt x="1" y="277"/>
                    <a:pt x="139" y="588"/>
                  </a:cubicBezTo>
                  <a:lnTo>
                    <a:pt x="139"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8"/>
            <p:cNvSpPr/>
            <p:nvPr/>
          </p:nvSpPr>
          <p:spPr>
            <a:xfrm>
              <a:off x="3512912" y="3967824"/>
              <a:ext cx="18" cy="2496"/>
            </a:xfrm>
            <a:custGeom>
              <a:avLst/>
              <a:gdLst/>
              <a:ahLst/>
              <a:cxnLst/>
              <a:rect l="l" t="t" r="r" b="b"/>
              <a:pathLst>
                <a:path w="1" h="139" extrusionOk="0">
                  <a:moveTo>
                    <a:pt x="1" y="138"/>
                  </a:moveTo>
                  <a:lnTo>
                    <a:pt x="1" y="0"/>
                  </a:lnTo>
                  <a:lnTo>
                    <a:pt x="1" y="138"/>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8"/>
            <p:cNvSpPr/>
            <p:nvPr/>
          </p:nvSpPr>
          <p:spPr>
            <a:xfrm>
              <a:off x="3533404" y="4037347"/>
              <a:ext cx="62106" cy="44092"/>
            </a:xfrm>
            <a:custGeom>
              <a:avLst/>
              <a:gdLst/>
              <a:ahLst/>
              <a:cxnLst/>
              <a:rect l="l" t="t" r="r" b="b"/>
              <a:pathLst>
                <a:path w="3458" h="2455" extrusionOk="0">
                  <a:moveTo>
                    <a:pt x="1" y="0"/>
                  </a:moveTo>
                  <a:cubicBezTo>
                    <a:pt x="139" y="139"/>
                    <a:pt x="139" y="277"/>
                    <a:pt x="139" y="450"/>
                  </a:cubicBezTo>
                  <a:cubicBezTo>
                    <a:pt x="1141" y="1314"/>
                    <a:pt x="2316" y="1867"/>
                    <a:pt x="3319" y="2455"/>
                  </a:cubicBezTo>
                  <a:lnTo>
                    <a:pt x="3457" y="2455"/>
                  </a:lnTo>
                  <a:cubicBezTo>
                    <a:pt x="3457" y="2316"/>
                    <a:pt x="3457" y="2178"/>
                    <a:pt x="3319" y="2005"/>
                  </a:cubicBezTo>
                  <a:cubicBezTo>
                    <a:pt x="2593" y="1590"/>
                    <a:pt x="1867" y="1314"/>
                    <a:pt x="1141" y="865"/>
                  </a:cubicBezTo>
                  <a:cubicBezTo>
                    <a:pt x="865" y="588"/>
                    <a:pt x="450" y="277"/>
                    <a:pt x="139" y="139"/>
                  </a:cubicBezTo>
                  <a:cubicBezTo>
                    <a:pt x="139" y="139"/>
                    <a:pt x="139" y="0"/>
                    <a:pt x="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8"/>
            <p:cNvSpPr/>
            <p:nvPr/>
          </p:nvSpPr>
          <p:spPr>
            <a:xfrm>
              <a:off x="3535883" y="3975259"/>
              <a:ext cx="108658" cy="82598"/>
            </a:xfrm>
            <a:custGeom>
              <a:avLst/>
              <a:gdLst/>
              <a:ahLst/>
              <a:cxnLst/>
              <a:rect l="l" t="t" r="r" b="b"/>
              <a:pathLst>
                <a:path w="6050" h="4599" extrusionOk="0">
                  <a:moveTo>
                    <a:pt x="3181" y="1591"/>
                  </a:moveTo>
                  <a:cubicBezTo>
                    <a:pt x="3181" y="1591"/>
                    <a:pt x="3319" y="1591"/>
                    <a:pt x="3319" y="1729"/>
                  </a:cubicBezTo>
                  <a:cubicBezTo>
                    <a:pt x="3319" y="1729"/>
                    <a:pt x="3457" y="1729"/>
                    <a:pt x="3457" y="1867"/>
                  </a:cubicBezTo>
                  <a:cubicBezTo>
                    <a:pt x="3457" y="1867"/>
                    <a:pt x="3457" y="2006"/>
                    <a:pt x="3319" y="2179"/>
                  </a:cubicBezTo>
                  <a:cubicBezTo>
                    <a:pt x="3181" y="2317"/>
                    <a:pt x="3043" y="2593"/>
                    <a:pt x="2904" y="2870"/>
                  </a:cubicBezTo>
                  <a:cubicBezTo>
                    <a:pt x="2818" y="2956"/>
                    <a:pt x="2740" y="2999"/>
                    <a:pt x="2667" y="2999"/>
                  </a:cubicBezTo>
                  <a:cubicBezTo>
                    <a:pt x="2593" y="2999"/>
                    <a:pt x="2524" y="2956"/>
                    <a:pt x="2455" y="2870"/>
                  </a:cubicBezTo>
                  <a:cubicBezTo>
                    <a:pt x="2317" y="2870"/>
                    <a:pt x="2317" y="2732"/>
                    <a:pt x="2317" y="2732"/>
                  </a:cubicBezTo>
                  <a:lnTo>
                    <a:pt x="2317" y="2455"/>
                  </a:lnTo>
                  <a:cubicBezTo>
                    <a:pt x="2455" y="2179"/>
                    <a:pt x="2731" y="2006"/>
                    <a:pt x="2904" y="1729"/>
                  </a:cubicBezTo>
                  <a:cubicBezTo>
                    <a:pt x="3043" y="1729"/>
                    <a:pt x="3043" y="1591"/>
                    <a:pt x="3043" y="1591"/>
                  </a:cubicBezTo>
                  <a:close/>
                  <a:moveTo>
                    <a:pt x="2904" y="1"/>
                  </a:moveTo>
                  <a:cubicBezTo>
                    <a:pt x="2904" y="1"/>
                    <a:pt x="2731" y="1"/>
                    <a:pt x="2731" y="139"/>
                  </a:cubicBezTo>
                  <a:lnTo>
                    <a:pt x="2593" y="139"/>
                  </a:lnTo>
                  <a:cubicBezTo>
                    <a:pt x="2317" y="277"/>
                    <a:pt x="1867" y="589"/>
                    <a:pt x="1591" y="865"/>
                  </a:cubicBezTo>
                  <a:cubicBezTo>
                    <a:pt x="1003" y="1314"/>
                    <a:pt x="588" y="1867"/>
                    <a:pt x="1" y="2317"/>
                  </a:cubicBezTo>
                  <a:cubicBezTo>
                    <a:pt x="450" y="2732"/>
                    <a:pt x="865" y="3043"/>
                    <a:pt x="1314" y="3319"/>
                  </a:cubicBezTo>
                  <a:cubicBezTo>
                    <a:pt x="2040" y="3907"/>
                    <a:pt x="2731" y="4183"/>
                    <a:pt x="3596" y="4598"/>
                  </a:cubicBezTo>
                  <a:cubicBezTo>
                    <a:pt x="4321" y="3734"/>
                    <a:pt x="5186" y="3043"/>
                    <a:pt x="6050" y="2317"/>
                  </a:cubicBezTo>
                  <a:cubicBezTo>
                    <a:pt x="5324" y="1591"/>
                    <a:pt x="4460" y="1003"/>
                    <a:pt x="3768" y="450"/>
                  </a:cubicBezTo>
                  <a:cubicBezTo>
                    <a:pt x="3457" y="277"/>
                    <a:pt x="3181" y="139"/>
                    <a:pt x="2904"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8"/>
            <p:cNvSpPr/>
            <p:nvPr/>
          </p:nvSpPr>
          <p:spPr>
            <a:xfrm>
              <a:off x="3611009" y="4034868"/>
              <a:ext cx="39117" cy="49049"/>
            </a:xfrm>
            <a:custGeom>
              <a:avLst/>
              <a:gdLst/>
              <a:ahLst/>
              <a:cxnLst/>
              <a:rect l="l" t="t" r="r" b="b"/>
              <a:pathLst>
                <a:path w="2178" h="2731" extrusionOk="0">
                  <a:moveTo>
                    <a:pt x="2005" y="0"/>
                  </a:moveTo>
                  <a:cubicBezTo>
                    <a:pt x="2005" y="0"/>
                    <a:pt x="1867" y="138"/>
                    <a:pt x="1728" y="277"/>
                  </a:cubicBezTo>
                  <a:cubicBezTo>
                    <a:pt x="1141" y="864"/>
                    <a:pt x="588" y="1279"/>
                    <a:pt x="0" y="2005"/>
                  </a:cubicBezTo>
                  <a:lnTo>
                    <a:pt x="0" y="2731"/>
                  </a:lnTo>
                  <a:lnTo>
                    <a:pt x="138" y="2593"/>
                  </a:lnTo>
                  <a:lnTo>
                    <a:pt x="588" y="2143"/>
                  </a:lnTo>
                  <a:cubicBezTo>
                    <a:pt x="864" y="1867"/>
                    <a:pt x="1141" y="1452"/>
                    <a:pt x="1590" y="1141"/>
                  </a:cubicBezTo>
                  <a:lnTo>
                    <a:pt x="1590" y="1003"/>
                  </a:lnTo>
                  <a:cubicBezTo>
                    <a:pt x="1728" y="864"/>
                    <a:pt x="2005" y="726"/>
                    <a:pt x="2178" y="415"/>
                  </a:cubicBezTo>
                  <a:cubicBezTo>
                    <a:pt x="2178" y="277"/>
                    <a:pt x="2178" y="138"/>
                    <a:pt x="2005"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8"/>
            <p:cNvSpPr/>
            <p:nvPr/>
          </p:nvSpPr>
          <p:spPr>
            <a:xfrm>
              <a:off x="3639566" y="4052864"/>
              <a:ext cx="18" cy="2496"/>
            </a:xfrm>
            <a:custGeom>
              <a:avLst/>
              <a:gdLst/>
              <a:ahLst/>
              <a:cxnLst/>
              <a:rect l="l" t="t" r="r" b="b"/>
              <a:pathLst>
                <a:path w="1" h="139" extrusionOk="0">
                  <a:moveTo>
                    <a:pt x="0" y="139"/>
                  </a:moveTo>
                  <a:lnTo>
                    <a:pt x="0" y="1"/>
                  </a:ln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8"/>
            <p:cNvSpPr/>
            <p:nvPr/>
          </p:nvSpPr>
          <p:spPr>
            <a:xfrm>
              <a:off x="3763723" y="4138533"/>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8"/>
            <p:cNvSpPr/>
            <p:nvPr/>
          </p:nvSpPr>
          <p:spPr>
            <a:xfrm>
              <a:off x="3660040" y="4119909"/>
              <a:ext cx="62106" cy="46570"/>
            </a:xfrm>
            <a:custGeom>
              <a:avLst/>
              <a:gdLst/>
              <a:ahLst/>
              <a:cxnLst/>
              <a:rect l="l" t="t" r="r" b="b"/>
              <a:pathLst>
                <a:path w="3458" h="2593" extrusionOk="0">
                  <a:moveTo>
                    <a:pt x="1" y="1"/>
                  </a:moveTo>
                  <a:cubicBezTo>
                    <a:pt x="139" y="173"/>
                    <a:pt x="139" y="312"/>
                    <a:pt x="139" y="450"/>
                  </a:cubicBezTo>
                  <a:cubicBezTo>
                    <a:pt x="727" y="865"/>
                    <a:pt x="1314" y="1314"/>
                    <a:pt x="1867" y="1729"/>
                  </a:cubicBezTo>
                  <a:cubicBezTo>
                    <a:pt x="2455" y="2040"/>
                    <a:pt x="2904" y="2316"/>
                    <a:pt x="3457" y="2593"/>
                  </a:cubicBezTo>
                  <a:cubicBezTo>
                    <a:pt x="3457" y="2316"/>
                    <a:pt x="3457" y="2178"/>
                    <a:pt x="3319" y="1902"/>
                  </a:cubicBezTo>
                  <a:cubicBezTo>
                    <a:pt x="2593" y="1591"/>
                    <a:pt x="1867" y="1176"/>
                    <a:pt x="1176" y="726"/>
                  </a:cubicBezTo>
                  <a:cubicBezTo>
                    <a:pt x="865" y="588"/>
                    <a:pt x="450" y="312"/>
                    <a:pt x="139"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8"/>
            <p:cNvSpPr/>
            <p:nvPr/>
          </p:nvSpPr>
          <p:spPr>
            <a:xfrm>
              <a:off x="3737645" y="4114952"/>
              <a:ext cx="39135" cy="51527"/>
            </a:xfrm>
            <a:custGeom>
              <a:avLst/>
              <a:gdLst/>
              <a:ahLst/>
              <a:cxnLst/>
              <a:rect l="l" t="t" r="r" b="b"/>
              <a:pathLst>
                <a:path w="2179" h="2869" extrusionOk="0">
                  <a:moveTo>
                    <a:pt x="2178" y="0"/>
                  </a:moveTo>
                  <a:cubicBezTo>
                    <a:pt x="2040" y="138"/>
                    <a:pt x="1867" y="277"/>
                    <a:pt x="1729" y="449"/>
                  </a:cubicBezTo>
                  <a:cubicBezTo>
                    <a:pt x="1176" y="864"/>
                    <a:pt x="588" y="1452"/>
                    <a:pt x="1" y="2005"/>
                  </a:cubicBezTo>
                  <a:lnTo>
                    <a:pt x="1" y="2178"/>
                  </a:lnTo>
                  <a:lnTo>
                    <a:pt x="1" y="2869"/>
                  </a:lnTo>
                  <a:lnTo>
                    <a:pt x="139" y="2731"/>
                  </a:lnTo>
                  <a:cubicBezTo>
                    <a:pt x="588" y="2178"/>
                    <a:pt x="1003" y="1728"/>
                    <a:pt x="1452" y="1314"/>
                  </a:cubicBezTo>
                  <a:cubicBezTo>
                    <a:pt x="1591" y="1141"/>
                    <a:pt x="1729" y="1002"/>
                    <a:pt x="1867" y="1002"/>
                  </a:cubicBezTo>
                  <a:cubicBezTo>
                    <a:pt x="1867" y="864"/>
                    <a:pt x="2040" y="726"/>
                    <a:pt x="2178" y="588"/>
                  </a:cubicBezTo>
                  <a:lnTo>
                    <a:pt x="217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8"/>
            <p:cNvSpPr/>
            <p:nvPr/>
          </p:nvSpPr>
          <p:spPr>
            <a:xfrm>
              <a:off x="3662537" y="4055343"/>
              <a:ext cx="108658" cy="85687"/>
            </a:xfrm>
            <a:custGeom>
              <a:avLst/>
              <a:gdLst/>
              <a:ahLst/>
              <a:cxnLst/>
              <a:rect l="l" t="t" r="r" b="b"/>
              <a:pathLst>
                <a:path w="6050" h="4771" extrusionOk="0">
                  <a:moveTo>
                    <a:pt x="2765" y="1591"/>
                  </a:moveTo>
                  <a:cubicBezTo>
                    <a:pt x="2765" y="1591"/>
                    <a:pt x="2904" y="1591"/>
                    <a:pt x="2904" y="1729"/>
                  </a:cubicBezTo>
                  <a:cubicBezTo>
                    <a:pt x="3042" y="1729"/>
                    <a:pt x="3042" y="1867"/>
                    <a:pt x="3042" y="1867"/>
                  </a:cubicBezTo>
                  <a:cubicBezTo>
                    <a:pt x="3042" y="2040"/>
                    <a:pt x="2904" y="2040"/>
                    <a:pt x="2904" y="2178"/>
                  </a:cubicBezTo>
                  <a:lnTo>
                    <a:pt x="2765" y="2178"/>
                  </a:lnTo>
                  <a:cubicBezTo>
                    <a:pt x="2765" y="2317"/>
                    <a:pt x="2593" y="2455"/>
                    <a:pt x="2454" y="2593"/>
                  </a:cubicBezTo>
                  <a:cubicBezTo>
                    <a:pt x="2454" y="2731"/>
                    <a:pt x="2178" y="2731"/>
                    <a:pt x="2039" y="2731"/>
                  </a:cubicBezTo>
                  <a:cubicBezTo>
                    <a:pt x="1901" y="2593"/>
                    <a:pt x="1901" y="2455"/>
                    <a:pt x="2039" y="2317"/>
                  </a:cubicBezTo>
                  <a:cubicBezTo>
                    <a:pt x="2178" y="2040"/>
                    <a:pt x="2316" y="1867"/>
                    <a:pt x="2454" y="1729"/>
                  </a:cubicBezTo>
                  <a:cubicBezTo>
                    <a:pt x="2593" y="1591"/>
                    <a:pt x="2593" y="1591"/>
                    <a:pt x="2765" y="1591"/>
                  </a:cubicBezTo>
                  <a:close/>
                  <a:moveTo>
                    <a:pt x="3768" y="1867"/>
                  </a:moveTo>
                  <a:lnTo>
                    <a:pt x="3906" y="2040"/>
                  </a:lnTo>
                  <a:cubicBezTo>
                    <a:pt x="3906" y="2178"/>
                    <a:pt x="3906" y="2317"/>
                    <a:pt x="3768" y="2317"/>
                  </a:cubicBezTo>
                  <a:cubicBezTo>
                    <a:pt x="3629" y="2593"/>
                    <a:pt x="3457" y="2731"/>
                    <a:pt x="3318" y="3043"/>
                  </a:cubicBezTo>
                  <a:cubicBezTo>
                    <a:pt x="3318" y="3181"/>
                    <a:pt x="3042" y="3181"/>
                    <a:pt x="2904" y="3181"/>
                  </a:cubicBezTo>
                  <a:cubicBezTo>
                    <a:pt x="2765" y="3043"/>
                    <a:pt x="2765" y="2904"/>
                    <a:pt x="2904" y="2731"/>
                  </a:cubicBezTo>
                  <a:cubicBezTo>
                    <a:pt x="3042" y="2455"/>
                    <a:pt x="3180" y="2178"/>
                    <a:pt x="3318" y="2040"/>
                  </a:cubicBezTo>
                  <a:cubicBezTo>
                    <a:pt x="3318" y="1867"/>
                    <a:pt x="3457" y="1867"/>
                    <a:pt x="3629" y="1867"/>
                  </a:cubicBezTo>
                  <a:close/>
                  <a:moveTo>
                    <a:pt x="2904" y="1"/>
                  </a:moveTo>
                  <a:cubicBezTo>
                    <a:pt x="2904" y="139"/>
                    <a:pt x="2765" y="139"/>
                    <a:pt x="2765" y="139"/>
                  </a:cubicBezTo>
                  <a:cubicBezTo>
                    <a:pt x="2593" y="139"/>
                    <a:pt x="2593" y="139"/>
                    <a:pt x="2593" y="312"/>
                  </a:cubicBezTo>
                  <a:cubicBezTo>
                    <a:pt x="2316" y="450"/>
                    <a:pt x="1901" y="727"/>
                    <a:pt x="1590" y="865"/>
                  </a:cubicBezTo>
                  <a:cubicBezTo>
                    <a:pt x="1037" y="1453"/>
                    <a:pt x="588" y="2040"/>
                    <a:pt x="0" y="2455"/>
                  </a:cubicBezTo>
                  <a:cubicBezTo>
                    <a:pt x="449" y="2904"/>
                    <a:pt x="864" y="3181"/>
                    <a:pt x="1314" y="3457"/>
                  </a:cubicBezTo>
                  <a:cubicBezTo>
                    <a:pt x="2039" y="3907"/>
                    <a:pt x="2765" y="4321"/>
                    <a:pt x="3629" y="4771"/>
                  </a:cubicBezTo>
                  <a:cubicBezTo>
                    <a:pt x="4321" y="3907"/>
                    <a:pt x="5185" y="3181"/>
                    <a:pt x="6049" y="2455"/>
                  </a:cubicBezTo>
                  <a:cubicBezTo>
                    <a:pt x="5358" y="1729"/>
                    <a:pt x="4494" y="1176"/>
                    <a:pt x="3768" y="588"/>
                  </a:cubicBezTo>
                  <a:cubicBezTo>
                    <a:pt x="3457" y="450"/>
                    <a:pt x="3180" y="312"/>
                    <a:pt x="2904"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8"/>
            <p:cNvSpPr/>
            <p:nvPr/>
          </p:nvSpPr>
          <p:spPr>
            <a:xfrm>
              <a:off x="3036774" y="4052864"/>
              <a:ext cx="59609" cy="36028"/>
            </a:xfrm>
            <a:custGeom>
              <a:avLst/>
              <a:gdLst/>
              <a:ahLst/>
              <a:cxnLst/>
              <a:rect l="l" t="t" r="r" b="b"/>
              <a:pathLst>
                <a:path w="3319" h="2006" extrusionOk="0">
                  <a:moveTo>
                    <a:pt x="0" y="1"/>
                  </a:moveTo>
                  <a:cubicBezTo>
                    <a:pt x="212" y="154"/>
                    <a:pt x="424" y="301"/>
                    <a:pt x="638" y="445"/>
                  </a:cubicBezTo>
                  <a:lnTo>
                    <a:pt x="638" y="445"/>
                  </a:lnTo>
                  <a:cubicBezTo>
                    <a:pt x="464" y="308"/>
                    <a:pt x="306" y="149"/>
                    <a:pt x="139" y="1"/>
                  </a:cubicBezTo>
                  <a:close/>
                  <a:moveTo>
                    <a:pt x="638" y="445"/>
                  </a:moveTo>
                  <a:cubicBezTo>
                    <a:pt x="726" y="514"/>
                    <a:pt x="818" y="577"/>
                    <a:pt x="918" y="630"/>
                  </a:cubicBezTo>
                  <a:lnTo>
                    <a:pt x="918" y="630"/>
                  </a:lnTo>
                  <a:cubicBezTo>
                    <a:pt x="824" y="569"/>
                    <a:pt x="731" y="507"/>
                    <a:pt x="638" y="445"/>
                  </a:cubicBezTo>
                  <a:close/>
                  <a:moveTo>
                    <a:pt x="918" y="630"/>
                  </a:moveTo>
                  <a:cubicBezTo>
                    <a:pt x="1627" y="1093"/>
                    <a:pt x="2362" y="1524"/>
                    <a:pt x="3180" y="2005"/>
                  </a:cubicBezTo>
                  <a:lnTo>
                    <a:pt x="3319" y="2005"/>
                  </a:lnTo>
                  <a:lnTo>
                    <a:pt x="3319" y="1867"/>
                  </a:lnTo>
                  <a:cubicBezTo>
                    <a:pt x="2593" y="1591"/>
                    <a:pt x="1867" y="1141"/>
                    <a:pt x="1141" y="726"/>
                  </a:cubicBezTo>
                  <a:cubicBezTo>
                    <a:pt x="1062" y="700"/>
                    <a:pt x="988" y="668"/>
                    <a:pt x="918" y="63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8"/>
            <p:cNvSpPr/>
            <p:nvPr/>
          </p:nvSpPr>
          <p:spPr>
            <a:xfrm>
              <a:off x="3111883" y="4047907"/>
              <a:ext cx="38506" cy="40985"/>
            </a:xfrm>
            <a:custGeom>
              <a:avLst/>
              <a:gdLst/>
              <a:ahLst/>
              <a:cxnLst/>
              <a:rect l="l" t="t" r="r" b="b"/>
              <a:pathLst>
                <a:path w="2144" h="2282" extrusionOk="0">
                  <a:moveTo>
                    <a:pt x="2144" y="0"/>
                  </a:moveTo>
                  <a:lnTo>
                    <a:pt x="1729" y="415"/>
                  </a:lnTo>
                  <a:cubicBezTo>
                    <a:pt x="1142" y="864"/>
                    <a:pt x="588" y="1417"/>
                    <a:pt x="139" y="2005"/>
                  </a:cubicBezTo>
                  <a:lnTo>
                    <a:pt x="1" y="2143"/>
                  </a:lnTo>
                  <a:lnTo>
                    <a:pt x="1" y="2281"/>
                  </a:lnTo>
                  <a:cubicBezTo>
                    <a:pt x="139" y="2281"/>
                    <a:pt x="139" y="2143"/>
                    <a:pt x="277" y="2143"/>
                  </a:cubicBezTo>
                  <a:cubicBezTo>
                    <a:pt x="588" y="1590"/>
                    <a:pt x="1003" y="1141"/>
                    <a:pt x="1591" y="726"/>
                  </a:cubicBezTo>
                  <a:cubicBezTo>
                    <a:pt x="1729" y="553"/>
                    <a:pt x="2006" y="415"/>
                    <a:pt x="2144" y="138"/>
                  </a:cubicBezTo>
                  <a:lnTo>
                    <a:pt x="2144"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8"/>
            <p:cNvSpPr/>
            <p:nvPr/>
          </p:nvSpPr>
          <p:spPr>
            <a:xfrm>
              <a:off x="3039253" y="3990794"/>
              <a:ext cx="106180" cy="82580"/>
            </a:xfrm>
            <a:custGeom>
              <a:avLst/>
              <a:gdLst/>
              <a:ahLst/>
              <a:cxnLst/>
              <a:rect l="l" t="t" r="r" b="b"/>
              <a:pathLst>
                <a:path w="5912" h="4598" extrusionOk="0">
                  <a:moveTo>
                    <a:pt x="2904" y="1141"/>
                  </a:moveTo>
                  <a:cubicBezTo>
                    <a:pt x="3181" y="1452"/>
                    <a:pt x="3596" y="1590"/>
                    <a:pt x="3907" y="1867"/>
                  </a:cubicBezTo>
                  <a:cubicBezTo>
                    <a:pt x="4045" y="1867"/>
                    <a:pt x="4045" y="2178"/>
                    <a:pt x="3907" y="2316"/>
                  </a:cubicBezTo>
                  <a:cubicBezTo>
                    <a:pt x="3907" y="2385"/>
                    <a:pt x="3872" y="2420"/>
                    <a:pt x="3816" y="2420"/>
                  </a:cubicBezTo>
                  <a:cubicBezTo>
                    <a:pt x="3760" y="2420"/>
                    <a:pt x="3682" y="2385"/>
                    <a:pt x="3596" y="2316"/>
                  </a:cubicBezTo>
                  <a:cubicBezTo>
                    <a:pt x="3457" y="2316"/>
                    <a:pt x="3319" y="2178"/>
                    <a:pt x="3181" y="2005"/>
                  </a:cubicBezTo>
                  <a:cubicBezTo>
                    <a:pt x="3181" y="2005"/>
                    <a:pt x="3042" y="2005"/>
                    <a:pt x="3042" y="2178"/>
                  </a:cubicBezTo>
                  <a:cubicBezTo>
                    <a:pt x="3042" y="2316"/>
                    <a:pt x="3042" y="2316"/>
                    <a:pt x="2904" y="2454"/>
                  </a:cubicBezTo>
                  <a:cubicBezTo>
                    <a:pt x="2731" y="2454"/>
                    <a:pt x="2593" y="2454"/>
                    <a:pt x="2593" y="2592"/>
                  </a:cubicBezTo>
                  <a:cubicBezTo>
                    <a:pt x="2731" y="2731"/>
                    <a:pt x="2904" y="2731"/>
                    <a:pt x="3181" y="2869"/>
                  </a:cubicBezTo>
                  <a:cubicBezTo>
                    <a:pt x="3181" y="3042"/>
                    <a:pt x="3319" y="3180"/>
                    <a:pt x="3181" y="3318"/>
                  </a:cubicBezTo>
                  <a:lnTo>
                    <a:pt x="3042" y="3457"/>
                  </a:lnTo>
                  <a:cubicBezTo>
                    <a:pt x="2904" y="3457"/>
                    <a:pt x="2904" y="3457"/>
                    <a:pt x="2731" y="3318"/>
                  </a:cubicBezTo>
                  <a:cubicBezTo>
                    <a:pt x="2455" y="3180"/>
                    <a:pt x="2178" y="3042"/>
                    <a:pt x="1867" y="2869"/>
                  </a:cubicBezTo>
                  <a:cubicBezTo>
                    <a:pt x="1729" y="2869"/>
                    <a:pt x="1591" y="2731"/>
                    <a:pt x="1591" y="2731"/>
                  </a:cubicBezTo>
                  <a:cubicBezTo>
                    <a:pt x="1591" y="2592"/>
                    <a:pt x="1591" y="2316"/>
                    <a:pt x="1729" y="2316"/>
                  </a:cubicBezTo>
                  <a:cubicBezTo>
                    <a:pt x="2040" y="2178"/>
                    <a:pt x="2317" y="2005"/>
                    <a:pt x="2593" y="1867"/>
                  </a:cubicBezTo>
                  <a:cubicBezTo>
                    <a:pt x="2455" y="1728"/>
                    <a:pt x="2455" y="1590"/>
                    <a:pt x="2455" y="1452"/>
                  </a:cubicBezTo>
                  <a:cubicBezTo>
                    <a:pt x="2317" y="1452"/>
                    <a:pt x="2317" y="1314"/>
                    <a:pt x="2455" y="1314"/>
                  </a:cubicBezTo>
                  <a:cubicBezTo>
                    <a:pt x="2455" y="1141"/>
                    <a:pt x="2455" y="1141"/>
                    <a:pt x="2593" y="1141"/>
                  </a:cubicBezTo>
                  <a:close/>
                  <a:moveTo>
                    <a:pt x="2593" y="0"/>
                  </a:moveTo>
                  <a:cubicBezTo>
                    <a:pt x="2593" y="0"/>
                    <a:pt x="2593" y="138"/>
                    <a:pt x="2455" y="138"/>
                  </a:cubicBezTo>
                  <a:cubicBezTo>
                    <a:pt x="2178" y="277"/>
                    <a:pt x="1867" y="588"/>
                    <a:pt x="1591" y="864"/>
                  </a:cubicBezTo>
                  <a:cubicBezTo>
                    <a:pt x="1003" y="1314"/>
                    <a:pt x="450" y="1867"/>
                    <a:pt x="1" y="2316"/>
                  </a:cubicBezTo>
                  <a:cubicBezTo>
                    <a:pt x="312" y="2731"/>
                    <a:pt x="727" y="3042"/>
                    <a:pt x="1176" y="3318"/>
                  </a:cubicBezTo>
                  <a:cubicBezTo>
                    <a:pt x="1867" y="3733"/>
                    <a:pt x="2731" y="4182"/>
                    <a:pt x="3457" y="4597"/>
                  </a:cubicBezTo>
                  <a:cubicBezTo>
                    <a:pt x="4321" y="3733"/>
                    <a:pt x="5186" y="3042"/>
                    <a:pt x="5911" y="2316"/>
                  </a:cubicBezTo>
                  <a:cubicBezTo>
                    <a:pt x="5186" y="1590"/>
                    <a:pt x="4460" y="1002"/>
                    <a:pt x="3596" y="449"/>
                  </a:cubicBezTo>
                  <a:cubicBezTo>
                    <a:pt x="3319" y="277"/>
                    <a:pt x="3042" y="138"/>
                    <a:pt x="273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8"/>
            <p:cNvSpPr/>
            <p:nvPr/>
          </p:nvSpPr>
          <p:spPr>
            <a:xfrm>
              <a:off x="3140439" y="4060928"/>
              <a:ext cx="18" cy="18"/>
            </a:xfrm>
            <a:custGeom>
              <a:avLst/>
              <a:gdLst/>
              <a:ahLst/>
              <a:cxnLst/>
              <a:rect l="l" t="t" r="r" b="b"/>
              <a:pathLst>
                <a:path w="1" h="1" extrusionOk="0">
                  <a:moveTo>
                    <a:pt x="1" y="1"/>
                  </a:moveTo>
                  <a:lnTo>
                    <a:pt x="1" y="1"/>
                  </a:lnTo>
                  <a:lnTo>
                    <a:pt x="1"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8"/>
            <p:cNvSpPr/>
            <p:nvPr/>
          </p:nvSpPr>
          <p:spPr>
            <a:xfrm>
              <a:off x="3163410" y="4135426"/>
              <a:ext cx="59627" cy="39135"/>
            </a:xfrm>
            <a:custGeom>
              <a:avLst/>
              <a:gdLst/>
              <a:ahLst/>
              <a:cxnLst/>
              <a:rect l="l" t="t" r="r" b="b"/>
              <a:pathLst>
                <a:path w="3320" h="2179" extrusionOk="0">
                  <a:moveTo>
                    <a:pt x="1" y="1"/>
                  </a:moveTo>
                  <a:lnTo>
                    <a:pt x="1" y="312"/>
                  </a:lnTo>
                  <a:cubicBezTo>
                    <a:pt x="1003" y="1038"/>
                    <a:pt x="2040" y="1452"/>
                    <a:pt x="2904" y="2040"/>
                  </a:cubicBezTo>
                  <a:cubicBezTo>
                    <a:pt x="3043" y="2178"/>
                    <a:pt x="3181" y="2178"/>
                    <a:pt x="3319" y="2178"/>
                  </a:cubicBezTo>
                  <a:lnTo>
                    <a:pt x="3319" y="1902"/>
                  </a:lnTo>
                  <a:cubicBezTo>
                    <a:pt x="2593" y="1591"/>
                    <a:pt x="1867" y="1176"/>
                    <a:pt x="1176" y="727"/>
                  </a:cubicBezTo>
                  <a:cubicBezTo>
                    <a:pt x="727" y="588"/>
                    <a:pt x="450" y="312"/>
                    <a:pt x="139"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8"/>
            <p:cNvSpPr/>
            <p:nvPr/>
          </p:nvSpPr>
          <p:spPr>
            <a:xfrm>
              <a:off x="3238537" y="4130469"/>
              <a:ext cx="39117" cy="39117"/>
            </a:xfrm>
            <a:custGeom>
              <a:avLst/>
              <a:gdLst/>
              <a:ahLst/>
              <a:cxnLst/>
              <a:rect l="l" t="t" r="r" b="b"/>
              <a:pathLst>
                <a:path w="2178" h="2178" extrusionOk="0">
                  <a:moveTo>
                    <a:pt x="2178" y="0"/>
                  </a:moveTo>
                  <a:cubicBezTo>
                    <a:pt x="2005" y="138"/>
                    <a:pt x="1867" y="277"/>
                    <a:pt x="1728" y="277"/>
                  </a:cubicBezTo>
                  <a:cubicBezTo>
                    <a:pt x="1141" y="864"/>
                    <a:pt x="588" y="1452"/>
                    <a:pt x="138" y="2005"/>
                  </a:cubicBezTo>
                  <a:lnTo>
                    <a:pt x="0" y="2005"/>
                  </a:lnTo>
                  <a:lnTo>
                    <a:pt x="0" y="2178"/>
                  </a:lnTo>
                  <a:lnTo>
                    <a:pt x="1314" y="864"/>
                  </a:lnTo>
                  <a:lnTo>
                    <a:pt x="1452" y="726"/>
                  </a:lnTo>
                  <a:lnTo>
                    <a:pt x="1314" y="726"/>
                  </a:lnTo>
                  <a:cubicBezTo>
                    <a:pt x="1590" y="588"/>
                    <a:pt x="1867" y="277"/>
                    <a:pt x="2178" y="138"/>
                  </a:cubicBezTo>
                  <a:lnTo>
                    <a:pt x="217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8"/>
            <p:cNvSpPr/>
            <p:nvPr/>
          </p:nvSpPr>
          <p:spPr>
            <a:xfrm>
              <a:off x="3165907" y="4070860"/>
              <a:ext cx="106162" cy="83209"/>
            </a:xfrm>
            <a:custGeom>
              <a:avLst/>
              <a:gdLst/>
              <a:ahLst/>
              <a:cxnLst/>
              <a:rect l="l" t="t" r="r" b="b"/>
              <a:pathLst>
                <a:path w="5911" h="4633" extrusionOk="0">
                  <a:moveTo>
                    <a:pt x="2454" y="1314"/>
                  </a:moveTo>
                  <a:cubicBezTo>
                    <a:pt x="2592" y="1314"/>
                    <a:pt x="2904" y="1453"/>
                    <a:pt x="3042" y="1453"/>
                  </a:cubicBezTo>
                  <a:cubicBezTo>
                    <a:pt x="3180" y="1591"/>
                    <a:pt x="3318" y="1729"/>
                    <a:pt x="3629" y="1867"/>
                  </a:cubicBezTo>
                  <a:cubicBezTo>
                    <a:pt x="3629" y="2040"/>
                    <a:pt x="3768" y="2179"/>
                    <a:pt x="3768" y="2317"/>
                  </a:cubicBezTo>
                  <a:cubicBezTo>
                    <a:pt x="3906" y="2179"/>
                    <a:pt x="3906" y="2040"/>
                    <a:pt x="4044" y="2040"/>
                  </a:cubicBezTo>
                  <a:cubicBezTo>
                    <a:pt x="4044" y="1867"/>
                    <a:pt x="4182" y="1867"/>
                    <a:pt x="4321" y="1867"/>
                  </a:cubicBezTo>
                  <a:cubicBezTo>
                    <a:pt x="4493" y="2040"/>
                    <a:pt x="4632" y="2179"/>
                    <a:pt x="4493" y="2317"/>
                  </a:cubicBezTo>
                  <a:cubicBezTo>
                    <a:pt x="4321" y="2593"/>
                    <a:pt x="4044" y="2904"/>
                    <a:pt x="3768" y="3043"/>
                  </a:cubicBezTo>
                  <a:lnTo>
                    <a:pt x="3906" y="3043"/>
                  </a:lnTo>
                  <a:cubicBezTo>
                    <a:pt x="3768" y="3043"/>
                    <a:pt x="3768" y="3043"/>
                    <a:pt x="3768" y="3181"/>
                  </a:cubicBezTo>
                  <a:cubicBezTo>
                    <a:pt x="3629" y="3319"/>
                    <a:pt x="3457" y="3457"/>
                    <a:pt x="3318" y="3769"/>
                  </a:cubicBezTo>
                  <a:cubicBezTo>
                    <a:pt x="3180" y="3769"/>
                    <a:pt x="3042" y="3769"/>
                    <a:pt x="2904" y="3596"/>
                  </a:cubicBezTo>
                  <a:lnTo>
                    <a:pt x="2904" y="3319"/>
                  </a:lnTo>
                  <a:cubicBezTo>
                    <a:pt x="3042" y="3181"/>
                    <a:pt x="3180" y="2904"/>
                    <a:pt x="3318" y="2732"/>
                  </a:cubicBezTo>
                  <a:lnTo>
                    <a:pt x="3318" y="2593"/>
                  </a:lnTo>
                  <a:lnTo>
                    <a:pt x="3180" y="2455"/>
                  </a:lnTo>
                  <a:cubicBezTo>
                    <a:pt x="3180" y="2317"/>
                    <a:pt x="3042" y="2317"/>
                    <a:pt x="3042" y="2179"/>
                  </a:cubicBezTo>
                  <a:cubicBezTo>
                    <a:pt x="3042" y="2179"/>
                    <a:pt x="2904" y="2040"/>
                    <a:pt x="2765" y="2040"/>
                  </a:cubicBezTo>
                  <a:cubicBezTo>
                    <a:pt x="2765" y="2040"/>
                    <a:pt x="2592" y="2040"/>
                    <a:pt x="2454" y="1867"/>
                  </a:cubicBezTo>
                  <a:lnTo>
                    <a:pt x="2178" y="1867"/>
                  </a:lnTo>
                  <a:lnTo>
                    <a:pt x="2178" y="2040"/>
                  </a:lnTo>
                  <a:lnTo>
                    <a:pt x="2316" y="2179"/>
                  </a:lnTo>
                  <a:lnTo>
                    <a:pt x="2316" y="2317"/>
                  </a:lnTo>
                  <a:cubicBezTo>
                    <a:pt x="2316" y="2455"/>
                    <a:pt x="2316" y="2593"/>
                    <a:pt x="2178" y="2732"/>
                  </a:cubicBezTo>
                  <a:cubicBezTo>
                    <a:pt x="2039" y="2732"/>
                    <a:pt x="1901" y="2732"/>
                    <a:pt x="1728" y="2593"/>
                  </a:cubicBezTo>
                  <a:cubicBezTo>
                    <a:pt x="1728" y="2317"/>
                    <a:pt x="1590" y="2040"/>
                    <a:pt x="1590" y="1867"/>
                  </a:cubicBezTo>
                  <a:cubicBezTo>
                    <a:pt x="1728" y="1729"/>
                    <a:pt x="1728" y="1453"/>
                    <a:pt x="2039" y="1453"/>
                  </a:cubicBezTo>
                  <a:cubicBezTo>
                    <a:pt x="2039" y="1314"/>
                    <a:pt x="2178" y="1314"/>
                    <a:pt x="2316" y="1314"/>
                  </a:cubicBezTo>
                  <a:close/>
                  <a:moveTo>
                    <a:pt x="2765" y="1"/>
                  </a:moveTo>
                  <a:cubicBezTo>
                    <a:pt x="2765" y="139"/>
                    <a:pt x="2765" y="139"/>
                    <a:pt x="2592" y="139"/>
                  </a:cubicBezTo>
                  <a:lnTo>
                    <a:pt x="2454" y="139"/>
                  </a:lnTo>
                  <a:cubicBezTo>
                    <a:pt x="2178" y="450"/>
                    <a:pt x="1901" y="589"/>
                    <a:pt x="1590" y="865"/>
                  </a:cubicBezTo>
                  <a:cubicBezTo>
                    <a:pt x="1037" y="1453"/>
                    <a:pt x="449" y="1867"/>
                    <a:pt x="0" y="2455"/>
                  </a:cubicBezTo>
                  <a:cubicBezTo>
                    <a:pt x="311" y="2732"/>
                    <a:pt x="726" y="3181"/>
                    <a:pt x="1175" y="3457"/>
                  </a:cubicBezTo>
                  <a:cubicBezTo>
                    <a:pt x="1901" y="3907"/>
                    <a:pt x="2765" y="4322"/>
                    <a:pt x="3457" y="4633"/>
                  </a:cubicBezTo>
                  <a:cubicBezTo>
                    <a:pt x="4321" y="3907"/>
                    <a:pt x="5185" y="3181"/>
                    <a:pt x="5911" y="2317"/>
                  </a:cubicBezTo>
                  <a:cubicBezTo>
                    <a:pt x="5185" y="1729"/>
                    <a:pt x="4493" y="1003"/>
                    <a:pt x="3629" y="589"/>
                  </a:cubicBezTo>
                  <a:cubicBezTo>
                    <a:pt x="3318" y="312"/>
                    <a:pt x="3042" y="139"/>
                    <a:pt x="2765"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8"/>
            <p:cNvSpPr/>
            <p:nvPr/>
          </p:nvSpPr>
          <p:spPr>
            <a:xfrm>
              <a:off x="3262118" y="4143508"/>
              <a:ext cx="18" cy="2496"/>
            </a:xfrm>
            <a:custGeom>
              <a:avLst/>
              <a:gdLst/>
              <a:ahLst/>
              <a:cxnLst/>
              <a:rect l="l" t="t" r="r" b="b"/>
              <a:pathLst>
                <a:path w="1" h="139" extrusionOk="0">
                  <a:moveTo>
                    <a:pt x="1" y="138"/>
                  </a:moveTo>
                  <a:lnTo>
                    <a:pt x="1" y="0"/>
                  </a:lnTo>
                  <a:lnTo>
                    <a:pt x="1" y="138"/>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8"/>
            <p:cNvSpPr/>
            <p:nvPr/>
          </p:nvSpPr>
          <p:spPr>
            <a:xfrm>
              <a:off x="3282611" y="4218617"/>
              <a:ext cx="59609" cy="38506"/>
            </a:xfrm>
            <a:custGeom>
              <a:avLst/>
              <a:gdLst/>
              <a:ahLst/>
              <a:cxnLst/>
              <a:rect l="l" t="t" r="r" b="b"/>
              <a:pathLst>
                <a:path w="3319" h="2144" extrusionOk="0">
                  <a:moveTo>
                    <a:pt x="0" y="0"/>
                  </a:moveTo>
                  <a:cubicBezTo>
                    <a:pt x="1003" y="865"/>
                    <a:pt x="2143" y="1418"/>
                    <a:pt x="3319" y="2143"/>
                  </a:cubicBezTo>
                  <a:lnTo>
                    <a:pt x="3319" y="1867"/>
                  </a:lnTo>
                  <a:cubicBezTo>
                    <a:pt x="2593" y="1590"/>
                    <a:pt x="1867" y="1141"/>
                    <a:pt x="1141" y="726"/>
                  </a:cubicBezTo>
                  <a:cubicBezTo>
                    <a:pt x="726" y="553"/>
                    <a:pt x="415" y="277"/>
                    <a:pt x="139"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8"/>
            <p:cNvSpPr/>
            <p:nvPr/>
          </p:nvSpPr>
          <p:spPr>
            <a:xfrm>
              <a:off x="3285089" y="4154051"/>
              <a:ext cx="108658" cy="85077"/>
            </a:xfrm>
            <a:custGeom>
              <a:avLst/>
              <a:gdLst/>
              <a:ahLst/>
              <a:cxnLst/>
              <a:rect l="l" t="t" r="r" b="b"/>
              <a:pathLst>
                <a:path w="6050" h="4737" extrusionOk="0">
                  <a:moveTo>
                    <a:pt x="2385" y="2283"/>
                  </a:moveTo>
                  <a:lnTo>
                    <a:pt x="2385" y="2283"/>
                  </a:lnTo>
                  <a:cubicBezTo>
                    <a:pt x="2316" y="2288"/>
                    <a:pt x="2316" y="2311"/>
                    <a:pt x="2316" y="2420"/>
                  </a:cubicBezTo>
                  <a:cubicBezTo>
                    <a:pt x="2339" y="2374"/>
                    <a:pt x="2362" y="2328"/>
                    <a:pt x="2385" y="2283"/>
                  </a:cubicBezTo>
                  <a:close/>
                  <a:moveTo>
                    <a:pt x="2593" y="1280"/>
                  </a:moveTo>
                  <a:cubicBezTo>
                    <a:pt x="2731" y="1418"/>
                    <a:pt x="2731" y="1556"/>
                    <a:pt x="2731" y="1729"/>
                  </a:cubicBezTo>
                  <a:cubicBezTo>
                    <a:pt x="2616" y="1844"/>
                    <a:pt x="2501" y="2056"/>
                    <a:pt x="2385" y="2283"/>
                  </a:cubicBezTo>
                  <a:lnTo>
                    <a:pt x="2385" y="2283"/>
                  </a:lnTo>
                  <a:cubicBezTo>
                    <a:pt x="2403" y="2282"/>
                    <a:pt x="2426" y="2282"/>
                    <a:pt x="2455" y="2282"/>
                  </a:cubicBezTo>
                  <a:cubicBezTo>
                    <a:pt x="2593" y="2144"/>
                    <a:pt x="2593" y="2005"/>
                    <a:pt x="2869" y="2005"/>
                  </a:cubicBezTo>
                  <a:cubicBezTo>
                    <a:pt x="2869" y="2005"/>
                    <a:pt x="3042" y="1867"/>
                    <a:pt x="3181" y="1867"/>
                  </a:cubicBezTo>
                  <a:lnTo>
                    <a:pt x="3319" y="1867"/>
                  </a:lnTo>
                  <a:cubicBezTo>
                    <a:pt x="3319" y="1867"/>
                    <a:pt x="3457" y="1867"/>
                    <a:pt x="3595" y="2005"/>
                  </a:cubicBezTo>
                  <a:cubicBezTo>
                    <a:pt x="3734" y="2005"/>
                    <a:pt x="3906" y="2144"/>
                    <a:pt x="3906" y="2282"/>
                  </a:cubicBezTo>
                  <a:cubicBezTo>
                    <a:pt x="4045" y="2282"/>
                    <a:pt x="4045" y="2420"/>
                    <a:pt x="4183" y="2593"/>
                  </a:cubicBezTo>
                  <a:cubicBezTo>
                    <a:pt x="4183" y="2731"/>
                    <a:pt x="4183" y="2870"/>
                    <a:pt x="4045" y="3008"/>
                  </a:cubicBezTo>
                  <a:cubicBezTo>
                    <a:pt x="4045" y="3008"/>
                    <a:pt x="4045" y="3146"/>
                    <a:pt x="3906" y="3146"/>
                  </a:cubicBezTo>
                  <a:cubicBezTo>
                    <a:pt x="3906" y="3284"/>
                    <a:pt x="3906" y="3284"/>
                    <a:pt x="3734" y="3457"/>
                  </a:cubicBezTo>
                  <a:lnTo>
                    <a:pt x="3595" y="3457"/>
                  </a:lnTo>
                  <a:cubicBezTo>
                    <a:pt x="3457" y="3457"/>
                    <a:pt x="3457" y="3457"/>
                    <a:pt x="3319" y="3284"/>
                  </a:cubicBezTo>
                  <a:lnTo>
                    <a:pt x="3319" y="3146"/>
                  </a:lnTo>
                  <a:cubicBezTo>
                    <a:pt x="3319" y="3008"/>
                    <a:pt x="3319" y="3008"/>
                    <a:pt x="3457" y="2870"/>
                  </a:cubicBezTo>
                  <a:lnTo>
                    <a:pt x="3457" y="2731"/>
                  </a:lnTo>
                  <a:lnTo>
                    <a:pt x="3595" y="2731"/>
                  </a:lnTo>
                  <a:lnTo>
                    <a:pt x="3457" y="2593"/>
                  </a:lnTo>
                  <a:cubicBezTo>
                    <a:pt x="3457" y="2593"/>
                    <a:pt x="3319" y="2593"/>
                    <a:pt x="3319" y="2420"/>
                  </a:cubicBezTo>
                  <a:lnTo>
                    <a:pt x="3181" y="2420"/>
                  </a:lnTo>
                  <a:lnTo>
                    <a:pt x="3042" y="2593"/>
                  </a:lnTo>
                  <a:lnTo>
                    <a:pt x="2869" y="2593"/>
                  </a:lnTo>
                  <a:lnTo>
                    <a:pt x="2869" y="2731"/>
                  </a:lnTo>
                  <a:cubicBezTo>
                    <a:pt x="2731" y="2731"/>
                    <a:pt x="2731" y="2870"/>
                    <a:pt x="2731" y="2870"/>
                  </a:cubicBezTo>
                  <a:lnTo>
                    <a:pt x="2593" y="2870"/>
                  </a:lnTo>
                  <a:cubicBezTo>
                    <a:pt x="2593" y="3008"/>
                    <a:pt x="2593" y="3146"/>
                    <a:pt x="2455" y="3146"/>
                  </a:cubicBezTo>
                  <a:cubicBezTo>
                    <a:pt x="2316" y="3146"/>
                    <a:pt x="2316" y="3146"/>
                    <a:pt x="2178" y="3008"/>
                  </a:cubicBezTo>
                  <a:cubicBezTo>
                    <a:pt x="2005" y="3008"/>
                    <a:pt x="1867" y="2870"/>
                    <a:pt x="1729" y="2731"/>
                  </a:cubicBezTo>
                  <a:cubicBezTo>
                    <a:pt x="1729" y="2593"/>
                    <a:pt x="1729" y="2593"/>
                    <a:pt x="1591" y="2593"/>
                  </a:cubicBezTo>
                  <a:lnTo>
                    <a:pt x="1591" y="2282"/>
                  </a:lnTo>
                  <a:cubicBezTo>
                    <a:pt x="1867" y="2005"/>
                    <a:pt x="2005" y="1729"/>
                    <a:pt x="2178" y="1418"/>
                  </a:cubicBezTo>
                  <a:cubicBezTo>
                    <a:pt x="2316" y="1280"/>
                    <a:pt x="2316" y="1280"/>
                    <a:pt x="2455" y="1280"/>
                  </a:cubicBezTo>
                  <a:close/>
                  <a:moveTo>
                    <a:pt x="2731" y="1"/>
                  </a:moveTo>
                  <a:cubicBezTo>
                    <a:pt x="2731" y="139"/>
                    <a:pt x="2731" y="139"/>
                    <a:pt x="2593" y="139"/>
                  </a:cubicBezTo>
                  <a:lnTo>
                    <a:pt x="2593" y="277"/>
                  </a:lnTo>
                  <a:cubicBezTo>
                    <a:pt x="2178" y="415"/>
                    <a:pt x="1867" y="692"/>
                    <a:pt x="1591" y="1003"/>
                  </a:cubicBezTo>
                  <a:cubicBezTo>
                    <a:pt x="1003" y="1418"/>
                    <a:pt x="588" y="2005"/>
                    <a:pt x="1" y="2420"/>
                  </a:cubicBezTo>
                  <a:cubicBezTo>
                    <a:pt x="277" y="2870"/>
                    <a:pt x="726" y="3146"/>
                    <a:pt x="1141" y="3457"/>
                  </a:cubicBezTo>
                  <a:cubicBezTo>
                    <a:pt x="2005" y="3872"/>
                    <a:pt x="2731" y="4321"/>
                    <a:pt x="3595" y="4736"/>
                  </a:cubicBezTo>
                  <a:cubicBezTo>
                    <a:pt x="4321" y="3872"/>
                    <a:pt x="5185" y="3146"/>
                    <a:pt x="6049" y="2420"/>
                  </a:cubicBezTo>
                  <a:cubicBezTo>
                    <a:pt x="5185" y="1729"/>
                    <a:pt x="4459" y="1141"/>
                    <a:pt x="3595" y="554"/>
                  </a:cubicBezTo>
                  <a:cubicBezTo>
                    <a:pt x="3319" y="415"/>
                    <a:pt x="3042" y="277"/>
                    <a:pt x="2731"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8"/>
            <p:cNvSpPr/>
            <p:nvPr/>
          </p:nvSpPr>
          <p:spPr>
            <a:xfrm>
              <a:off x="3411725" y="4192539"/>
              <a:ext cx="2514" cy="18032"/>
            </a:xfrm>
            <a:custGeom>
              <a:avLst/>
              <a:gdLst/>
              <a:ahLst/>
              <a:cxnLst/>
              <a:rect l="l" t="t" r="r" b="b"/>
              <a:pathLst>
                <a:path w="140" h="1004" extrusionOk="0">
                  <a:moveTo>
                    <a:pt x="1" y="1"/>
                  </a:moveTo>
                  <a:lnTo>
                    <a:pt x="1" y="277"/>
                  </a:lnTo>
                  <a:lnTo>
                    <a:pt x="1" y="450"/>
                  </a:lnTo>
                  <a:cubicBezTo>
                    <a:pt x="139" y="277"/>
                    <a:pt x="1" y="139"/>
                    <a:pt x="1" y="1"/>
                  </a:cubicBezTo>
                  <a:close/>
                  <a:moveTo>
                    <a:pt x="1" y="450"/>
                  </a:moveTo>
                  <a:lnTo>
                    <a:pt x="1" y="1003"/>
                  </a:lnTo>
                  <a:lnTo>
                    <a:pt x="139" y="865"/>
                  </a:lnTo>
                  <a:cubicBezTo>
                    <a:pt x="139" y="727"/>
                    <a:pt x="139" y="588"/>
                    <a:pt x="1" y="45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8"/>
            <p:cNvSpPr/>
            <p:nvPr/>
          </p:nvSpPr>
          <p:spPr>
            <a:xfrm>
              <a:off x="3357720" y="4213031"/>
              <a:ext cx="38506" cy="46570"/>
            </a:xfrm>
            <a:custGeom>
              <a:avLst/>
              <a:gdLst/>
              <a:ahLst/>
              <a:cxnLst/>
              <a:rect l="l" t="t" r="r" b="b"/>
              <a:pathLst>
                <a:path w="2144" h="2593" extrusionOk="0">
                  <a:moveTo>
                    <a:pt x="2144" y="0"/>
                  </a:moveTo>
                  <a:cubicBezTo>
                    <a:pt x="2005" y="173"/>
                    <a:pt x="1867" y="311"/>
                    <a:pt x="1867" y="450"/>
                  </a:cubicBezTo>
                  <a:cubicBezTo>
                    <a:pt x="1141" y="864"/>
                    <a:pt x="554" y="1452"/>
                    <a:pt x="139" y="2040"/>
                  </a:cubicBezTo>
                  <a:lnTo>
                    <a:pt x="1" y="2178"/>
                  </a:lnTo>
                  <a:cubicBezTo>
                    <a:pt x="1" y="2316"/>
                    <a:pt x="1" y="2454"/>
                    <a:pt x="139" y="2593"/>
                  </a:cubicBezTo>
                  <a:cubicBezTo>
                    <a:pt x="277" y="2593"/>
                    <a:pt x="415" y="2454"/>
                    <a:pt x="554" y="2316"/>
                  </a:cubicBezTo>
                  <a:cubicBezTo>
                    <a:pt x="865" y="1901"/>
                    <a:pt x="1280" y="1452"/>
                    <a:pt x="1867" y="1037"/>
                  </a:cubicBezTo>
                  <a:lnTo>
                    <a:pt x="1867" y="864"/>
                  </a:lnTo>
                  <a:cubicBezTo>
                    <a:pt x="2005" y="864"/>
                    <a:pt x="2144" y="726"/>
                    <a:pt x="2144" y="588"/>
                  </a:cubicBezTo>
                  <a:lnTo>
                    <a:pt x="2144"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8"/>
            <p:cNvSpPr/>
            <p:nvPr/>
          </p:nvSpPr>
          <p:spPr>
            <a:xfrm>
              <a:off x="3391251" y="4228549"/>
              <a:ext cx="18" cy="3125"/>
            </a:xfrm>
            <a:custGeom>
              <a:avLst/>
              <a:gdLst/>
              <a:ahLst/>
              <a:cxnLst/>
              <a:rect l="l" t="t" r="r" b="b"/>
              <a:pathLst>
                <a:path w="1" h="174" extrusionOk="0">
                  <a:moveTo>
                    <a:pt x="0" y="173"/>
                  </a:moveTo>
                  <a:lnTo>
                    <a:pt x="0" y="0"/>
                  </a:lnTo>
                  <a:lnTo>
                    <a:pt x="0" y="173"/>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8"/>
            <p:cNvSpPr/>
            <p:nvPr/>
          </p:nvSpPr>
          <p:spPr>
            <a:xfrm>
              <a:off x="3450842" y="4265169"/>
              <a:ext cx="13057" cy="13057"/>
            </a:xfrm>
            <a:custGeom>
              <a:avLst/>
              <a:gdLst/>
              <a:ahLst/>
              <a:cxnLst/>
              <a:rect l="l" t="t" r="r" b="b"/>
              <a:pathLst>
                <a:path w="727" h="727" extrusionOk="0">
                  <a:moveTo>
                    <a:pt x="277" y="1"/>
                  </a:moveTo>
                  <a:cubicBezTo>
                    <a:pt x="277" y="139"/>
                    <a:pt x="139" y="139"/>
                    <a:pt x="139" y="139"/>
                  </a:cubicBezTo>
                  <a:lnTo>
                    <a:pt x="139" y="277"/>
                  </a:lnTo>
                  <a:cubicBezTo>
                    <a:pt x="0" y="277"/>
                    <a:pt x="0" y="277"/>
                    <a:pt x="0" y="416"/>
                  </a:cubicBezTo>
                  <a:lnTo>
                    <a:pt x="0" y="554"/>
                  </a:lnTo>
                  <a:lnTo>
                    <a:pt x="139" y="554"/>
                  </a:lnTo>
                  <a:lnTo>
                    <a:pt x="139" y="727"/>
                  </a:lnTo>
                  <a:lnTo>
                    <a:pt x="415" y="727"/>
                  </a:lnTo>
                  <a:lnTo>
                    <a:pt x="553" y="554"/>
                  </a:lnTo>
                  <a:cubicBezTo>
                    <a:pt x="553" y="554"/>
                    <a:pt x="726" y="554"/>
                    <a:pt x="726" y="416"/>
                  </a:cubicBezTo>
                  <a:lnTo>
                    <a:pt x="726" y="277"/>
                  </a:lnTo>
                  <a:lnTo>
                    <a:pt x="726" y="139"/>
                  </a:lnTo>
                  <a:lnTo>
                    <a:pt x="553" y="139"/>
                  </a:lnTo>
                  <a:lnTo>
                    <a:pt x="553"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8"/>
            <p:cNvSpPr/>
            <p:nvPr/>
          </p:nvSpPr>
          <p:spPr>
            <a:xfrm>
              <a:off x="3411725" y="4236613"/>
              <a:ext cx="108658" cy="82580"/>
            </a:xfrm>
            <a:custGeom>
              <a:avLst/>
              <a:gdLst/>
              <a:ahLst/>
              <a:cxnLst/>
              <a:rect l="l" t="t" r="r" b="b"/>
              <a:pathLst>
                <a:path w="6050" h="4598" extrusionOk="0">
                  <a:moveTo>
                    <a:pt x="2731" y="1003"/>
                  </a:moveTo>
                  <a:cubicBezTo>
                    <a:pt x="3043" y="1141"/>
                    <a:pt x="3181" y="1280"/>
                    <a:pt x="3319" y="1453"/>
                  </a:cubicBezTo>
                  <a:cubicBezTo>
                    <a:pt x="3319" y="1591"/>
                    <a:pt x="3457" y="1591"/>
                    <a:pt x="3457" y="1729"/>
                  </a:cubicBezTo>
                  <a:lnTo>
                    <a:pt x="3457" y="1867"/>
                  </a:lnTo>
                  <a:cubicBezTo>
                    <a:pt x="3596" y="1729"/>
                    <a:pt x="3596" y="1729"/>
                    <a:pt x="3768" y="1729"/>
                  </a:cubicBezTo>
                  <a:cubicBezTo>
                    <a:pt x="3907" y="1729"/>
                    <a:pt x="4183" y="1867"/>
                    <a:pt x="4321" y="2006"/>
                  </a:cubicBezTo>
                  <a:cubicBezTo>
                    <a:pt x="4460" y="2317"/>
                    <a:pt x="4633" y="2731"/>
                    <a:pt x="4321" y="3008"/>
                  </a:cubicBezTo>
                  <a:cubicBezTo>
                    <a:pt x="4214" y="3357"/>
                    <a:pt x="3836" y="3685"/>
                    <a:pt x="3478" y="3685"/>
                  </a:cubicBezTo>
                  <a:cubicBezTo>
                    <a:pt x="3375" y="3685"/>
                    <a:pt x="3274" y="3657"/>
                    <a:pt x="3181" y="3596"/>
                  </a:cubicBezTo>
                  <a:cubicBezTo>
                    <a:pt x="3043" y="3596"/>
                    <a:pt x="2904" y="3457"/>
                    <a:pt x="2904" y="3457"/>
                  </a:cubicBezTo>
                  <a:cubicBezTo>
                    <a:pt x="2731" y="3319"/>
                    <a:pt x="2731" y="3181"/>
                    <a:pt x="2731" y="3008"/>
                  </a:cubicBezTo>
                  <a:lnTo>
                    <a:pt x="2731" y="2870"/>
                  </a:lnTo>
                  <a:lnTo>
                    <a:pt x="2178" y="2870"/>
                  </a:lnTo>
                  <a:cubicBezTo>
                    <a:pt x="2040" y="2870"/>
                    <a:pt x="2040" y="2731"/>
                    <a:pt x="1867" y="2731"/>
                  </a:cubicBezTo>
                  <a:cubicBezTo>
                    <a:pt x="1729" y="2593"/>
                    <a:pt x="1729" y="2455"/>
                    <a:pt x="1591" y="2317"/>
                  </a:cubicBezTo>
                  <a:cubicBezTo>
                    <a:pt x="1591" y="1867"/>
                    <a:pt x="1729" y="1453"/>
                    <a:pt x="2178" y="1141"/>
                  </a:cubicBezTo>
                  <a:lnTo>
                    <a:pt x="2455" y="1141"/>
                  </a:lnTo>
                  <a:lnTo>
                    <a:pt x="2455" y="1003"/>
                  </a:lnTo>
                  <a:close/>
                  <a:moveTo>
                    <a:pt x="2731" y="1"/>
                  </a:moveTo>
                  <a:cubicBezTo>
                    <a:pt x="2731" y="1"/>
                    <a:pt x="2731" y="139"/>
                    <a:pt x="2593" y="139"/>
                  </a:cubicBezTo>
                  <a:cubicBezTo>
                    <a:pt x="2178" y="416"/>
                    <a:pt x="1867" y="588"/>
                    <a:pt x="1591" y="865"/>
                  </a:cubicBezTo>
                  <a:cubicBezTo>
                    <a:pt x="1003" y="1453"/>
                    <a:pt x="588" y="1867"/>
                    <a:pt x="1" y="2455"/>
                  </a:cubicBezTo>
                  <a:cubicBezTo>
                    <a:pt x="312" y="2731"/>
                    <a:pt x="727" y="3181"/>
                    <a:pt x="1176" y="3457"/>
                  </a:cubicBezTo>
                  <a:cubicBezTo>
                    <a:pt x="2040" y="3872"/>
                    <a:pt x="2731" y="4321"/>
                    <a:pt x="3596" y="4598"/>
                  </a:cubicBezTo>
                  <a:cubicBezTo>
                    <a:pt x="4321" y="3872"/>
                    <a:pt x="5186" y="3181"/>
                    <a:pt x="6050" y="2317"/>
                  </a:cubicBezTo>
                  <a:cubicBezTo>
                    <a:pt x="5186" y="1729"/>
                    <a:pt x="4460" y="1003"/>
                    <a:pt x="3596" y="588"/>
                  </a:cubicBezTo>
                  <a:cubicBezTo>
                    <a:pt x="3319" y="277"/>
                    <a:pt x="3043" y="139"/>
                    <a:pt x="2731"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8"/>
            <p:cNvSpPr/>
            <p:nvPr/>
          </p:nvSpPr>
          <p:spPr>
            <a:xfrm>
              <a:off x="3471335" y="4278208"/>
              <a:ext cx="10560" cy="15535"/>
            </a:xfrm>
            <a:custGeom>
              <a:avLst/>
              <a:gdLst/>
              <a:ahLst/>
              <a:cxnLst/>
              <a:rect l="l" t="t" r="r" b="b"/>
              <a:pathLst>
                <a:path w="588" h="865" extrusionOk="0">
                  <a:moveTo>
                    <a:pt x="277" y="1"/>
                  </a:moveTo>
                  <a:lnTo>
                    <a:pt x="277" y="139"/>
                  </a:lnTo>
                  <a:lnTo>
                    <a:pt x="138" y="139"/>
                  </a:lnTo>
                  <a:lnTo>
                    <a:pt x="138" y="277"/>
                  </a:lnTo>
                  <a:cubicBezTo>
                    <a:pt x="0" y="415"/>
                    <a:pt x="0" y="415"/>
                    <a:pt x="0" y="554"/>
                  </a:cubicBezTo>
                  <a:lnTo>
                    <a:pt x="0" y="692"/>
                  </a:lnTo>
                  <a:cubicBezTo>
                    <a:pt x="0" y="865"/>
                    <a:pt x="0" y="865"/>
                    <a:pt x="138" y="865"/>
                  </a:cubicBezTo>
                  <a:cubicBezTo>
                    <a:pt x="277" y="865"/>
                    <a:pt x="277" y="692"/>
                    <a:pt x="277" y="692"/>
                  </a:cubicBezTo>
                  <a:cubicBezTo>
                    <a:pt x="277" y="692"/>
                    <a:pt x="449" y="692"/>
                    <a:pt x="449" y="554"/>
                  </a:cubicBezTo>
                  <a:lnTo>
                    <a:pt x="588" y="554"/>
                  </a:lnTo>
                  <a:lnTo>
                    <a:pt x="588" y="415"/>
                  </a:lnTo>
                  <a:lnTo>
                    <a:pt x="588" y="277"/>
                  </a:lnTo>
                  <a:lnTo>
                    <a:pt x="588" y="139"/>
                  </a:lnTo>
                  <a:lnTo>
                    <a:pt x="449"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8"/>
            <p:cNvSpPr/>
            <p:nvPr/>
          </p:nvSpPr>
          <p:spPr>
            <a:xfrm>
              <a:off x="3409247" y="4301179"/>
              <a:ext cx="59609" cy="41613"/>
            </a:xfrm>
            <a:custGeom>
              <a:avLst/>
              <a:gdLst/>
              <a:ahLst/>
              <a:cxnLst/>
              <a:rect l="l" t="t" r="r" b="b"/>
              <a:pathLst>
                <a:path w="3319" h="2317" extrusionOk="0">
                  <a:moveTo>
                    <a:pt x="1" y="1"/>
                  </a:moveTo>
                  <a:lnTo>
                    <a:pt x="1" y="277"/>
                  </a:lnTo>
                  <a:cubicBezTo>
                    <a:pt x="1003" y="1003"/>
                    <a:pt x="2178" y="1591"/>
                    <a:pt x="3181" y="2316"/>
                  </a:cubicBezTo>
                  <a:lnTo>
                    <a:pt x="3319" y="2316"/>
                  </a:lnTo>
                  <a:lnTo>
                    <a:pt x="3319" y="1867"/>
                  </a:lnTo>
                  <a:cubicBezTo>
                    <a:pt x="2593" y="1591"/>
                    <a:pt x="1867" y="1141"/>
                    <a:pt x="1141" y="726"/>
                  </a:cubicBezTo>
                  <a:cubicBezTo>
                    <a:pt x="726" y="450"/>
                    <a:pt x="450" y="277"/>
                    <a:pt x="139"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8"/>
            <p:cNvSpPr/>
            <p:nvPr/>
          </p:nvSpPr>
          <p:spPr>
            <a:xfrm>
              <a:off x="3484355" y="4296222"/>
              <a:ext cx="38506" cy="46570"/>
            </a:xfrm>
            <a:custGeom>
              <a:avLst/>
              <a:gdLst/>
              <a:ahLst/>
              <a:cxnLst/>
              <a:rect l="l" t="t" r="r" b="b"/>
              <a:pathLst>
                <a:path w="2144" h="2593" extrusionOk="0">
                  <a:moveTo>
                    <a:pt x="2144" y="0"/>
                  </a:moveTo>
                  <a:lnTo>
                    <a:pt x="1867" y="277"/>
                  </a:lnTo>
                  <a:cubicBezTo>
                    <a:pt x="1142" y="864"/>
                    <a:pt x="589" y="1417"/>
                    <a:pt x="139" y="2005"/>
                  </a:cubicBezTo>
                  <a:lnTo>
                    <a:pt x="1" y="2005"/>
                  </a:lnTo>
                  <a:lnTo>
                    <a:pt x="1" y="2143"/>
                  </a:lnTo>
                  <a:cubicBezTo>
                    <a:pt x="1" y="2281"/>
                    <a:pt x="1" y="2454"/>
                    <a:pt x="139" y="2592"/>
                  </a:cubicBezTo>
                  <a:cubicBezTo>
                    <a:pt x="139" y="2592"/>
                    <a:pt x="277" y="2454"/>
                    <a:pt x="416" y="2454"/>
                  </a:cubicBezTo>
                  <a:cubicBezTo>
                    <a:pt x="727" y="1867"/>
                    <a:pt x="1142" y="1417"/>
                    <a:pt x="1591" y="1002"/>
                  </a:cubicBezTo>
                  <a:lnTo>
                    <a:pt x="1729" y="1002"/>
                  </a:lnTo>
                  <a:cubicBezTo>
                    <a:pt x="1867" y="864"/>
                    <a:pt x="2006" y="726"/>
                    <a:pt x="2144" y="553"/>
                  </a:cubicBezTo>
                  <a:lnTo>
                    <a:pt x="2144" y="415"/>
                  </a:lnTo>
                  <a:lnTo>
                    <a:pt x="2144"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8"/>
            <p:cNvSpPr/>
            <p:nvPr/>
          </p:nvSpPr>
          <p:spPr>
            <a:xfrm>
              <a:off x="3479399" y="4278208"/>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8"/>
            <p:cNvSpPr/>
            <p:nvPr/>
          </p:nvSpPr>
          <p:spPr>
            <a:xfrm>
              <a:off x="3471335" y="4293726"/>
              <a:ext cx="2496" cy="18"/>
            </a:xfrm>
            <a:custGeom>
              <a:avLst/>
              <a:gdLst/>
              <a:ahLst/>
              <a:cxnLst/>
              <a:rect l="l" t="t" r="r" b="b"/>
              <a:pathLst>
                <a:path w="139" h="1" extrusionOk="0">
                  <a:moveTo>
                    <a:pt x="0" y="1"/>
                  </a:moveTo>
                  <a:lnTo>
                    <a:pt x="138"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8"/>
            <p:cNvSpPr/>
            <p:nvPr/>
          </p:nvSpPr>
          <p:spPr>
            <a:xfrm>
              <a:off x="3479399" y="4278208"/>
              <a:ext cx="2496" cy="18"/>
            </a:xfrm>
            <a:custGeom>
              <a:avLst/>
              <a:gdLst/>
              <a:ahLst/>
              <a:cxnLst/>
              <a:rect l="l" t="t" r="r" b="b"/>
              <a:pathLst>
                <a:path w="139" h="1" extrusionOk="0">
                  <a:moveTo>
                    <a:pt x="139"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8"/>
            <p:cNvSpPr/>
            <p:nvPr/>
          </p:nvSpPr>
          <p:spPr>
            <a:xfrm>
              <a:off x="3471335" y="4293726"/>
              <a:ext cx="18" cy="18"/>
            </a:xfrm>
            <a:custGeom>
              <a:avLst/>
              <a:gdLst/>
              <a:ahLst/>
              <a:cxnLst/>
              <a:rect l="l" t="t" r="r" b="b"/>
              <a:pathLst>
                <a:path w="1" h="1" extrusionOk="0">
                  <a:moveTo>
                    <a:pt x="0" y="1"/>
                  </a:move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8"/>
            <p:cNvSpPr/>
            <p:nvPr/>
          </p:nvSpPr>
          <p:spPr>
            <a:xfrm>
              <a:off x="3471335" y="4290619"/>
              <a:ext cx="18" cy="3125"/>
            </a:xfrm>
            <a:custGeom>
              <a:avLst/>
              <a:gdLst/>
              <a:ahLst/>
              <a:cxnLst/>
              <a:rect l="l" t="t" r="r" b="b"/>
              <a:pathLst>
                <a:path w="1" h="174" extrusionOk="0">
                  <a:moveTo>
                    <a:pt x="0" y="174"/>
                  </a:moveTo>
                  <a:lnTo>
                    <a:pt x="0" y="1"/>
                  </a:lnTo>
                  <a:lnTo>
                    <a:pt x="0" y="174"/>
                  </a:lnTo>
                  <a:lnTo>
                    <a:pt x="0" y="174"/>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8"/>
            <p:cNvSpPr/>
            <p:nvPr/>
          </p:nvSpPr>
          <p:spPr>
            <a:xfrm>
              <a:off x="3471335" y="4290619"/>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8"/>
            <p:cNvSpPr/>
            <p:nvPr/>
          </p:nvSpPr>
          <p:spPr>
            <a:xfrm>
              <a:off x="3471335" y="4293726"/>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8"/>
            <p:cNvSpPr/>
            <p:nvPr/>
          </p:nvSpPr>
          <p:spPr>
            <a:xfrm>
              <a:off x="3471335" y="4293726"/>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8"/>
            <p:cNvSpPr/>
            <p:nvPr/>
          </p:nvSpPr>
          <p:spPr>
            <a:xfrm>
              <a:off x="3471335" y="4290619"/>
              <a:ext cx="18" cy="3125"/>
            </a:xfrm>
            <a:custGeom>
              <a:avLst/>
              <a:gdLst/>
              <a:ahLst/>
              <a:cxnLst/>
              <a:rect l="l" t="t" r="r" b="b"/>
              <a:pathLst>
                <a:path w="1" h="174" extrusionOk="0">
                  <a:moveTo>
                    <a:pt x="0" y="1"/>
                  </a:moveTo>
                  <a:lnTo>
                    <a:pt x="0" y="174"/>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8"/>
            <p:cNvSpPr/>
            <p:nvPr/>
          </p:nvSpPr>
          <p:spPr>
            <a:xfrm>
              <a:off x="3512912" y="4314218"/>
              <a:ext cx="2514" cy="18"/>
            </a:xfrm>
            <a:custGeom>
              <a:avLst/>
              <a:gdLst/>
              <a:ahLst/>
              <a:cxnLst/>
              <a:rect l="l" t="t" r="r" b="b"/>
              <a:pathLst>
                <a:path w="140" h="1" extrusionOk="0">
                  <a:moveTo>
                    <a:pt x="1" y="0"/>
                  </a:moveTo>
                  <a:lnTo>
                    <a:pt x="139" y="0"/>
                  </a:lnTo>
                  <a:lnTo>
                    <a:pt x="1"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8"/>
            <p:cNvSpPr/>
            <p:nvPr/>
          </p:nvSpPr>
          <p:spPr>
            <a:xfrm>
              <a:off x="3243494" y="3957263"/>
              <a:ext cx="39135" cy="44092"/>
            </a:xfrm>
            <a:custGeom>
              <a:avLst/>
              <a:gdLst/>
              <a:ahLst/>
              <a:cxnLst/>
              <a:rect l="l" t="t" r="r" b="b"/>
              <a:pathLst>
                <a:path w="2179" h="2455" extrusionOk="0">
                  <a:moveTo>
                    <a:pt x="2178" y="1"/>
                  </a:moveTo>
                  <a:cubicBezTo>
                    <a:pt x="2040" y="139"/>
                    <a:pt x="1902" y="277"/>
                    <a:pt x="1729" y="415"/>
                  </a:cubicBezTo>
                  <a:lnTo>
                    <a:pt x="1729" y="277"/>
                  </a:lnTo>
                  <a:lnTo>
                    <a:pt x="1" y="2005"/>
                  </a:lnTo>
                  <a:lnTo>
                    <a:pt x="1" y="2144"/>
                  </a:lnTo>
                  <a:lnTo>
                    <a:pt x="1" y="2455"/>
                  </a:lnTo>
                  <a:cubicBezTo>
                    <a:pt x="450" y="1867"/>
                    <a:pt x="865" y="1452"/>
                    <a:pt x="1314" y="1003"/>
                  </a:cubicBezTo>
                  <a:cubicBezTo>
                    <a:pt x="1591" y="726"/>
                    <a:pt x="1902" y="415"/>
                    <a:pt x="2178" y="277"/>
                  </a:cubicBezTo>
                  <a:lnTo>
                    <a:pt x="2178"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8"/>
            <p:cNvSpPr/>
            <p:nvPr/>
          </p:nvSpPr>
          <p:spPr>
            <a:xfrm>
              <a:off x="3168996" y="3897672"/>
              <a:ext cx="108658" cy="85687"/>
            </a:xfrm>
            <a:custGeom>
              <a:avLst/>
              <a:gdLst/>
              <a:ahLst/>
              <a:cxnLst/>
              <a:rect l="l" t="t" r="r" b="b"/>
              <a:pathLst>
                <a:path w="6050" h="4771" extrusionOk="0">
                  <a:moveTo>
                    <a:pt x="3457" y="1729"/>
                  </a:moveTo>
                  <a:cubicBezTo>
                    <a:pt x="3457" y="1867"/>
                    <a:pt x="3596" y="1867"/>
                    <a:pt x="3596" y="2005"/>
                  </a:cubicBezTo>
                  <a:cubicBezTo>
                    <a:pt x="3596" y="2005"/>
                    <a:pt x="3596" y="2178"/>
                    <a:pt x="3457" y="2178"/>
                  </a:cubicBezTo>
                  <a:cubicBezTo>
                    <a:pt x="3457" y="2316"/>
                    <a:pt x="3285" y="2316"/>
                    <a:pt x="3285" y="2454"/>
                  </a:cubicBezTo>
                  <a:cubicBezTo>
                    <a:pt x="3457" y="2454"/>
                    <a:pt x="3457" y="2593"/>
                    <a:pt x="3596" y="2593"/>
                  </a:cubicBezTo>
                  <a:cubicBezTo>
                    <a:pt x="3596" y="2593"/>
                    <a:pt x="3734" y="2731"/>
                    <a:pt x="3734" y="2869"/>
                  </a:cubicBezTo>
                  <a:lnTo>
                    <a:pt x="3734" y="3042"/>
                  </a:lnTo>
                  <a:cubicBezTo>
                    <a:pt x="3596" y="3042"/>
                    <a:pt x="3596" y="3180"/>
                    <a:pt x="3457" y="3180"/>
                  </a:cubicBezTo>
                  <a:lnTo>
                    <a:pt x="3285" y="3180"/>
                  </a:lnTo>
                  <a:cubicBezTo>
                    <a:pt x="3146" y="3042"/>
                    <a:pt x="3008" y="3042"/>
                    <a:pt x="3008" y="2869"/>
                  </a:cubicBezTo>
                  <a:cubicBezTo>
                    <a:pt x="2870" y="3042"/>
                    <a:pt x="2870" y="3042"/>
                    <a:pt x="2732" y="3180"/>
                  </a:cubicBezTo>
                  <a:cubicBezTo>
                    <a:pt x="2732" y="3249"/>
                    <a:pt x="2697" y="3284"/>
                    <a:pt x="2641" y="3284"/>
                  </a:cubicBezTo>
                  <a:cubicBezTo>
                    <a:pt x="2585" y="3284"/>
                    <a:pt x="2507" y="3249"/>
                    <a:pt x="2420" y="3180"/>
                  </a:cubicBezTo>
                  <a:cubicBezTo>
                    <a:pt x="2282" y="3180"/>
                    <a:pt x="2282" y="2869"/>
                    <a:pt x="2282" y="2731"/>
                  </a:cubicBezTo>
                  <a:lnTo>
                    <a:pt x="2420" y="2593"/>
                  </a:lnTo>
                  <a:cubicBezTo>
                    <a:pt x="2282" y="2454"/>
                    <a:pt x="2282" y="2454"/>
                    <a:pt x="2144" y="2316"/>
                  </a:cubicBezTo>
                  <a:cubicBezTo>
                    <a:pt x="2006" y="2316"/>
                    <a:pt x="2006" y="2178"/>
                    <a:pt x="2006" y="2178"/>
                  </a:cubicBezTo>
                  <a:lnTo>
                    <a:pt x="2006" y="1867"/>
                  </a:lnTo>
                  <a:cubicBezTo>
                    <a:pt x="2144" y="1867"/>
                    <a:pt x="2144" y="1729"/>
                    <a:pt x="2282" y="1729"/>
                  </a:cubicBezTo>
                  <a:cubicBezTo>
                    <a:pt x="2282" y="1729"/>
                    <a:pt x="2420" y="1729"/>
                    <a:pt x="2420" y="1867"/>
                  </a:cubicBezTo>
                  <a:cubicBezTo>
                    <a:pt x="2593" y="1867"/>
                    <a:pt x="2732" y="2005"/>
                    <a:pt x="2870" y="2178"/>
                  </a:cubicBezTo>
                  <a:cubicBezTo>
                    <a:pt x="2870" y="2005"/>
                    <a:pt x="2870" y="1867"/>
                    <a:pt x="3008" y="1867"/>
                  </a:cubicBezTo>
                  <a:cubicBezTo>
                    <a:pt x="3008" y="1729"/>
                    <a:pt x="3146" y="1729"/>
                    <a:pt x="3146" y="1729"/>
                  </a:cubicBezTo>
                  <a:close/>
                  <a:moveTo>
                    <a:pt x="2870" y="0"/>
                  </a:moveTo>
                  <a:cubicBezTo>
                    <a:pt x="2870" y="139"/>
                    <a:pt x="2732" y="139"/>
                    <a:pt x="2732" y="139"/>
                  </a:cubicBezTo>
                  <a:lnTo>
                    <a:pt x="2593" y="139"/>
                  </a:lnTo>
                  <a:cubicBezTo>
                    <a:pt x="2282" y="450"/>
                    <a:pt x="2006" y="588"/>
                    <a:pt x="1556" y="864"/>
                  </a:cubicBezTo>
                  <a:cubicBezTo>
                    <a:pt x="1142" y="1452"/>
                    <a:pt x="554" y="2005"/>
                    <a:pt x="1" y="2454"/>
                  </a:cubicBezTo>
                  <a:cubicBezTo>
                    <a:pt x="416" y="2869"/>
                    <a:pt x="865" y="3180"/>
                    <a:pt x="1280" y="3457"/>
                  </a:cubicBezTo>
                  <a:cubicBezTo>
                    <a:pt x="2006" y="3906"/>
                    <a:pt x="2870" y="4321"/>
                    <a:pt x="3596" y="4770"/>
                  </a:cubicBezTo>
                  <a:lnTo>
                    <a:pt x="6050" y="2316"/>
                  </a:lnTo>
                  <a:cubicBezTo>
                    <a:pt x="5324" y="1729"/>
                    <a:pt x="4598" y="1141"/>
                    <a:pt x="3734" y="588"/>
                  </a:cubicBezTo>
                  <a:cubicBezTo>
                    <a:pt x="3457" y="450"/>
                    <a:pt x="3146" y="139"/>
                    <a:pt x="2870"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8"/>
            <p:cNvSpPr/>
            <p:nvPr/>
          </p:nvSpPr>
          <p:spPr>
            <a:xfrm>
              <a:off x="3168996" y="3962238"/>
              <a:ext cx="58999" cy="41595"/>
            </a:xfrm>
            <a:custGeom>
              <a:avLst/>
              <a:gdLst/>
              <a:ahLst/>
              <a:cxnLst/>
              <a:rect l="l" t="t" r="r" b="b"/>
              <a:pathLst>
                <a:path w="3285" h="2316" extrusionOk="0">
                  <a:moveTo>
                    <a:pt x="1" y="0"/>
                  </a:moveTo>
                  <a:lnTo>
                    <a:pt x="1" y="449"/>
                  </a:lnTo>
                  <a:cubicBezTo>
                    <a:pt x="416" y="726"/>
                    <a:pt x="865" y="1002"/>
                    <a:pt x="1280" y="1314"/>
                  </a:cubicBezTo>
                  <a:cubicBezTo>
                    <a:pt x="1729" y="1590"/>
                    <a:pt x="2282" y="1867"/>
                    <a:pt x="2870" y="2316"/>
                  </a:cubicBezTo>
                  <a:lnTo>
                    <a:pt x="3285" y="2316"/>
                  </a:lnTo>
                  <a:lnTo>
                    <a:pt x="3285" y="1867"/>
                  </a:lnTo>
                  <a:cubicBezTo>
                    <a:pt x="2593" y="1590"/>
                    <a:pt x="1729" y="1175"/>
                    <a:pt x="1003" y="726"/>
                  </a:cubicBezTo>
                  <a:cubicBezTo>
                    <a:pt x="692" y="588"/>
                    <a:pt x="416" y="311"/>
                    <a:pt x="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8"/>
            <p:cNvSpPr/>
            <p:nvPr/>
          </p:nvSpPr>
          <p:spPr>
            <a:xfrm>
              <a:off x="3267093" y="3975259"/>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8"/>
            <p:cNvSpPr/>
            <p:nvPr/>
          </p:nvSpPr>
          <p:spPr>
            <a:xfrm>
              <a:off x="3370758" y="4039825"/>
              <a:ext cx="38506" cy="41613"/>
            </a:xfrm>
            <a:custGeom>
              <a:avLst/>
              <a:gdLst/>
              <a:ahLst/>
              <a:cxnLst/>
              <a:rect l="l" t="t" r="r" b="b"/>
              <a:pathLst>
                <a:path w="2144" h="2317" extrusionOk="0">
                  <a:moveTo>
                    <a:pt x="2144" y="1"/>
                  </a:moveTo>
                  <a:cubicBezTo>
                    <a:pt x="2005" y="139"/>
                    <a:pt x="1867" y="139"/>
                    <a:pt x="1729" y="312"/>
                  </a:cubicBezTo>
                  <a:lnTo>
                    <a:pt x="1" y="2040"/>
                  </a:lnTo>
                  <a:lnTo>
                    <a:pt x="1" y="2317"/>
                  </a:lnTo>
                  <a:cubicBezTo>
                    <a:pt x="277" y="1867"/>
                    <a:pt x="692" y="1452"/>
                    <a:pt x="1141" y="1176"/>
                  </a:cubicBezTo>
                  <a:lnTo>
                    <a:pt x="1003" y="1176"/>
                  </a:lnTo>
                  <a:cubicBezTo>
                    <a:pt x="1003" y="1176"/>
                    <a:pt x="1141" y="1176"/>
                    <a:pt x="1141" y="1003"/>
                  </a:cubicBezTo>
                  <a:cubicBezTo>
                    <a:pt x="1418" y="727"/>
                    <a:pt x="1867" y="450"/>
                    <a:pt x="2144" y="139"/>
                  </a:cubicBezTo>
                  <a:lnTo>
                    <a:pt x="2144"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8"/>
            <p:cNvSpPr/>
            <p:nvPr/>
          </p:nvSpPr>
          <p:spPr>
            <a:xfrm>
              <a:off x="3295650" y="4045411"/>
              <a:ext cx="59609" cy="41003"/>
            </a:xfrm>
            <a:custGeom>
              <a:avLst/>
              <a:gdLst/>
              <a:ahLst/>
              <a:cxnLst/>
              <a:rect l="l" t="t" r="r" b="b"/>
              <a:pathLst>
                <a:path w="3319" h="2283" extrusionOk="0">
                  <a:moveTo>
                    <a:pt x="0" y="1"/>
                  </a:moveTo>
                  <a:lnTo>
                    <a:pt x="0" y="277"/>
                  </a:lnTo>
                  <a:cubicBezTo>
                    <a:pt x="553" y="692"/>
                    <a:pt x="1141" y="1280"/>
                    <a:pt x="1867" y="1556"/>
                  </a:cubicBezTo>
                  <a:cubicBezTo>
                    <a:pt x="2281" y="1867"/>
                    <a:pt x="2593" y="2144"/>
                    <a:pt x="3007" y="2282"/>
                  </a:cubicBezTo>
                  <a:lnTo>
                    <a:pt x="3318" y="2282"/>
                  </a:lnTo>
                  <a:lnTo>
                    <a:pt x="3318" y="1867"/>
                  </a:lnTo>
                  <a:cubicBezTo>
                    <a:pt x="2593" y="1418"/>
                    <a:pt x="1728" y="1141"/>
                    <a:pt x="1141" y="692"/>
                  </a:cubicBezTo>
                  <a:cubicBezTo>
                    <a:pt x="726" y="416"/>
                    <a:pt x="415" y="277"/>
                    <a:pt x="0"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8"/>
            <p:cNvSpPr/>
            <p:nvPr/>
          </p:nvSpPr>
          <p:spPr>
            <a:xfrm>
              <a:off x="3336617" y="4014376"/>
              <a:ext cx="18" cy="18"/>
            </a:xfrm>
            <a:custGeom>
              <a:avLst/>
              <a:gdLst/>
              <a:ahLst/>
              <a:cxnLst/>
              <a:rect l="l" t="t" r="r" b="b"/>
              <a:pathLst>
                <a:path w="1" h="1" extrusionOk="0">
                  <a:moveTo>
                    <a:pt x="0" y="1"/>
                  </a:moveTo>
                  <a:lnTo>
                    <a:pt x="0" y="1"/>
                  </a:lnTo>
                  <a:lnTo>
                    <a:pt x="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8"/>
            <p:cNvSpPr/>
            <p:nvPr/>
          </p:nvSpPr>
          <p:spPr>
            <a:xfrm>
              <a:off x="3295650" y="3980234"/>
              <a:ext cx="108658" cy="83209"/>
            </a:xfrm>
            <a:custGeom>
              <a:avLst/>
              <a:gdLst/>
              <a:ahLst/>
              <a:cxnLst/>
              <a:rect l="l" t="t" r="r" b="b"/>
              <a:pathLst>
                <a:path w="6050" h="4633" extrusionOk="0">
                  <a:moveTo>
                    <a:pt x="2454" y="1314"/>
                  </a:moveTo>
                  <a:cubicBezTo>
                    <a:pt x="2593" y="1314"/>
                    <a:pt x="2731" y="1314"/>
                    <a:pt x="2869" y="1452"/>
                  </a:cubicBezTo>
                  <a:cubicBezTo>
                    <a:pt x="2869" y="1452"/>
                    <a:pt x="3007" y="1590"/>
                    <a:pt x="3007" y="1729"/>
                  </a:cubicBezTo>
                  <a:lnTo>
                    <a:pt x="3318" y="1729"/>
                  </a:lnTo>
                  <a:cubicBezTo>
                    <a:pt x="3457" y="1660"/>
                    <a:pt x="3595" y="1625"/>
                    <a:pt x="3716" y="1625"/>
                  </a:cubicBezTo>
                  <a:cubicBezTo>
                    <a:pt x="3837" y="1625"/>
                    <a:pt x="3941" y="1660"/>
                    <a:pt x="4010" y="1729"/>
                  </a:cubicBezTo>
                  <a:lnTo>
                    <a:pt x="4321" y="2040"/>
                  </a:lnTo>
                  <a:cubicBezTo>
                    <a:pt x="4459" y="2178"/>
                    <a:pt x="4459" y="2316"/>
                    <a:pt x="4459" y="2455"/>
                  </a:cubicBezTo>
                  <a:cubicBezTo>
                    <a:pt x="4459" y="2904"/>
                    <a:pt x="4183" y="3180"/>
                    <a:pt x="4010" y="3457"/>
                  </a:cubicBezTo>
                  <a:cubicBezTo>
                    <a:pt x="3941" y="3543"/>
                    <a:pt x="3871" y="3587"/>
                    <a:pt x="3802" y="3587"/>
                  </a:cubicBezTo>
                  <a:cubicBezTo>
                    <a:pt x="3733" y="3587"/>
                    <a:pt x="3664" y="3543"/>
                    <a:pt x="3595" y="3457"/>
                  </a:cubicBezTo>
                  <a:cubicBezTo>
                    <a:pt x="3457" y="3457"/>
                    <a:pt x="3457" y="3180"/>
                    <a:pt x="3595" y="3042"/>
                  </a:cubicBezTo>
                  <a:cubicBezTo>
                    <a:pt x="3595" y="3042"/>
                    <a:pt x="3733" y="2904"/>
                    <a:pt x="3733" y="2766"/>
                  </a:cubicBezTo>
                  <a:cubicBezTo>
                    <a:pt x="3733" y="2766"/>
                    <a:pt x="3733" y="2593"/>
                    <a:pt x="3871" y="2593"/>
                  </a:cubicBezTo>
                  <a:lnTo>
                    <a:pt x="3871" y="2455"/>
                  </a:lnTo>
                  <a:lnTo>
                    <a:pt x="3871" y="2316"/>
                  </a:lnTo>
                  <a:lnTo>
                    <a:pt x="3733" y="2316"/>
                  </a:lnTo>
                  <a:lnTo>
                    <a:pt x="3733" y="2178"/>
                  </a:lnTo>
                  <a:lnTo>
                    <a:pt x="3595" y="2178"/>
                  </a:lnTo>
                  <a:lnTo>
                    <a:pt x="3457" y="2316"/>
                  </a:lnTo>
                  <a:cubicBezTo>
                    <a:pt x="3318" y="2316"/>
                    <a:pt x="3318" y="2455"/>
                    <a:pt x="3318" y="2455"/>
                  </a:cubicBezTo>
                  <a:lnTo>
                    <a:pt x="3318" y="2593"/>
                  </a:lnTo>
                  <a:cubicBezTo>
                    <a:pt x="3146" y="2766"/>
                    <a:pt x="3007" y="2766"/>
                    <a:pt x="2869" y="2766"/>
                  </a:cubicBezTo>
                  <a:cubicBezTo>
                    <a:pt x="2731" y="2766"/>
                    <a:pt x="2731" y="2593"/>
                    <a:pt x="2731" y="2455"/>
                  </a:cubicBezTo>
                  <a:lnTo>
                    <a:pt x="2731" y="2316"/>
                  </a:lnTo>
                  <a:lnTo>
                    <a:pt x="2731" y="2178"/>
                  </a:lnTo>
                  <a:cubicBezTo>
                    <a:pt x="2731" y="2178"/>
                    <a:pt x="2593" y="2178"/>
                    <a:pt x="2593" y="2040"/>
                  </a:cubicBezTo>
                  <a:lnTo>
                    <a:pt x="2454" y="1902"/>
                  </a:lnTo>
                  <a:lnTo>
                    <a:pt x="2281" y="1902"/>
                  </a:lnTo>
                  <a:cubicBezTo>
                    <a:pt x="2281" y="2040"/>
                    <a:pt x="2454" y="2040"/>
                    <a:pt x="2454" y="2178"/>
                  </a:cubicBezTo>
                  <a:lnTo>
                    <a:pt x="2454" y="2316"/>
                  </a:lnTo>
                  <a:lnTo>
                    <a:pt x="2281" y="2455"/>
                  </a:lnTo>
                  <a:cubicBezTo>
                    <a:pt x="2212" y="2524"/>
                    <a:pt x="2178" y="2558"/>
                    <a:pt x="2143" y="2558"/>
                  </a:cubicBezTo>
                  <a:cubicBezTo>
                    <a:pt x="2109" y="2558"/>
                    <a:pt x="2074" y="2524"/>
                    <a:pt x="2005" y="2455"/>
                  </a:cubicBezTo>
                  <a:cubicBezTo>
                    <a:pt x="2005" y="2455"/>
                    <a:pt x="1867" y="2455"/>
                    <a:pt x="1867" y="2316"/>
                  </a:cubicBezTo>
                  <a:cubicBezTo>
                    <a:pt x="1867" y="2178"/>
                    <a:pt x="1728" y="2040"/>
                    <a:pt x="1728" y="1902"/>
                  </a:cubicBezTo>
                  <a:cubicBezTo>
                    <a:pt x="1728" y="1729"/>
                    <a:pt x="1728" y="1729"/>
                    <a:pt x="1867" y="1590"/>
                  </a:cubicBezTo>
                  <a:lnTo>
                    <a:pt x="1867" y="1452"/>
                  </a:lnTo>
                  <a:cubicBezTo>
                    <a:pt x="1867" y="1452"/>
                    <a:pt x="2005" y="1452"/>
                    <a:pt x="2005" y="1314"/>
                  </a:cubicBezTo>
                  <a:close/>
                  <a:moveTo>
                    <a:pt x="2869" y="0"/>
                  </a:moveTo>
                  <a:cubicBezTo>
                    <a:pt x="2869" y="0"/>
                    <a:pt x="2869" y="173"/>
                    <a:pt x="2731" y="173"/>
                  </a:cubicBezTo>
                  <a:lnTo>
                    <a:pt x="2593" y="173"/>
                  </a:lnTo>
                  <a:cubicBezTo>
                    <a:pt x="2281" y="312"/>
                    <a:pt x="2005" y="588"/>
                    <a:pt x="1590" y="865"/>
                  </a:cubicBezTo>
                  <a:cubicBezTo>
                    <a:pt x="1141" y="1314"/>
                    <a:pt x="553" y="1902"/>
                    <a:pt x="0" y="2455"/>
                  </a:cubicBezTo>
                  <a:cubicBezTo>
                    <a:pt x="415" y="2766"/>
                    <a:pt x="864" y="3180"/>
                    <a:pt x="1279" y="3457"/>
                  </a:cubicBezTo>
                  <a:cubicBezTo>
                    <a:pt x="2005" y="3906"/>
                    <a:pt x="2869" y="4321"/>
                    <a:pt x="3595" y="4632"/>
                  </a:cubicBezTo>
                  <a:cubicBezTo>
                    <a:pt x="4459" y="3768"/>
                    <a:pt x="5185" y="3042"/>
                    <a:pt x="6049" y="2316"/>
                  </a:cubicBezTo>
                  <a:cubicBezTo>
                    <a:pt x="5323" y="1729"/>
                    <a:pt x="4597" y="1037"/>
                    <a:pt x="3733" y="450"/>
                  </a:cubicBezTo>
                  <a:cubicBezTo>
                    <a:pt x="3457" y="312"/>
                    <a:pt x="3146" y="173"/>
                    <a:pt x="2869"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8"/>
            <p:cNvSpPr/>
            <p:nvPr/>
          </p:nvSpPr>
          <p:spPr>
            <a:xfrm>
              <a:off x="3274529" y="4029893"/>
              <a:ext cx="5621" cy="12428"/>
            </a:xfrm>
            <a:custGeom>
              <a:avLst/>
              <a:gdLst/>
              <a:ahLst/>
              <a:cxnLst/>
              <a:rect l="l" t="t" r="r" b="b"/>
              <a:pathLst>
                <a:path w="313" h="692" extrusionOk="0">
                  <a:moveTo>
                    <a:pt x="174" y="1"/>
                  </a:moveTo>
                  <a:cubicBezTo>
                    <a:pt x="1" y="139"/>
                    <a:pt x="1" y="554"/>
                    <a:pt x="174" y="692"/>
                  </a:cubicBezTo>
                  <a:lnTo>
                    <a:pt x="312" y="692"/>
                  </a:lnTo>
                  <a:cubicBezTo>
                    <a:pt x="174" y="554"/>
                    <a:pt x="174" y="277"/>
                    <a:pt x="174"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8"/>
            <p:cNvSpPr/>
            <p:nvPr/>
          </p:nvSpPr>
          <p:spPr>
            <a:xfrm>
              <a:off x="3391251" y="4057839"/>
              <a:ext cx="18" cy="3107"/>
            </a:xfrm>
            <a:custGeom>
              <a:avLst/>
              <a:gdLst/>
              <a:ahLst/>
              <a:cxnLst/>
              <a:rect l="l" t="t" r="r" b="b"/>
              <a:pathLst>
                <a:path w="1" h="173" extrusionOk="0">
                  <a:moveTo>
                    <a:pt x="0" y="173"/>
                  </a:moveTo>
                  <a:lnTo>
                    <a:pt x="0" y="0"/>
                  </a:lnTo>
                  <a:lnTo>
                    <a:pt x="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8"/>
            <p:cNvSpPr/>
            <p:nvPr/>
          </p:nvSpPr>
          <p:spPr>
            <a:xfrm>
              <a:off x="3473813" y="4107499"/>
              <a:ext cx="8082" cy="7471"/>
            </a:xfrm>
            <a:custGeom>
              <a:avLst/>
              <a:gdLst/>
              <a:ahLst/>
              <a:cxnLst/>
              <a:rect l="l" t="t" r="r" b="b"/>
              <a:pathLst>
                <a:path w="450" h="416" extrusionOk="0">
                  <a:moveTo>
                    <a:pt x="139" y="0"/>
                  </a:moveTo>
                  <a:lnTo>
                    <a:pt x="139" y="139"/>
                  </a:lnTo>
                  <a:cubicBezTo>
                    <a:pt x="139" y="139"/>
                    <a:pt x="139" y="277"/>
                    <a:pt x="0" y="277"/>
                  </a:cubicBezTo>
                  <a:lnTo>
                    <a:pt x="0" y="415"/>
                  </a:lnTo>
                  <a:lnTo>
                    <a:pt x="311" y="415"/>
                  </a:lnTo>
                  <a:lnTo>
                    <a:pt x="311" y="277"/>
                  </a:lnTo>
                  <a:lnTo>
                    <a:pt x="450" y="277"/>
                  </a:lnTo>
                  <a:lnTo>
                    <a:pt x="450" y="139"/>
                  </a:lnTo>
                  <a:lnTo>
                    <a:pt x="45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8"/>
            <p:cNvSpPr/>
            <p:nvPr/>
          </p:nvSpPr>
          <p:spPr>
            <a:xfrm>
              <a:off x="3417311" y="4063425"/>
              <a:ext cx="105551" cy="85059"/>
            </a:xfrm>
            <a:custGeom>
              <a:avLst/>
              <a:gdLst/>
              <a:ahLst/>
              <a:cxnLst/>
              <a:rect l="l" t="t" r="r" b="b"/>
              <a:pathLst>
                <a:path w="5877" h="4736" extrusionOk="0">
                  <a:moveTo>
                    <a:pt x="2282" y="1141"/>
                  </a:moveTo>
                  <a:cubicBezTo>
                    <a:pt x="2420" y="1279"/>
                    <a:pt x="2593" y="1417"/>
                    <a:pt x="2420" y="1590"/>
                  </a:cubicBezTo>
                  <a:lnTo>
                    <a:pt x="2420" y="1728"/>
                  </a:lnTo>
                  <a:lnTo>
                    <a:pt x="2420" y="2005"/>
                  </a:lnTo>
                  <a:lnTo>
                    <a:pt x="2420" y="2281"/>
                  </a:lnTo>
                  <a:cubicBezTo>
                    <a:pt x="2420" y="2281"/>
                    <a:pt x="2593" y="2454"/>
                    <a:pt x="2593" y="2593"/>
                  </a:cubicBezTo>
                  <a:lnTo>
                    <a:pt x="2732" y="2593"/>
                  </a:lnTo>
                  <a:cubicBezTo>
                    <a:pt x="2732" y="2593"/>
                    <a:pt x="2732" y="2454"/>
                    <a:pt x="2870" y="2281"/>
                  </a:cubicBezTo>
                  <a:lnTo>
                    <a:pt x="2870" y="2143"/>
                  </a:lnTo>
                  <a:lnTo>
                    <a:pt x="3008" y="2005"/>
                  </a:lnTo>
                  <a:cubicBezTo>
                    <a:pt x="3146" y="2005"/>
                    <a:pt x="3146" y="1867"/>
                    <a:pt x="3146" y="1867"/>
                  </a:cubicBezTo>
                  <a:lnTo>
                    <a:pt x="3734" y="1867"/>
                  </a:lnTo>
                  <a:lnTo>
                    <a:pt x="4010" y="2143"/>
                  </a:lnTo>
                  <a:cubicBezTo>
                    <a:pt x="4010" y="2143"/>
                    <a:pt x="4149" y="2281"/>
                    <a:pt x="4149" y="2454"/>
                  </a:cubicBezTo>
                  <a:lnTo>
                    <a:pt x="4149" y="2731"/>
                  </a:lnTo>
                  <a:cubicBezTo>
                    <a:pt x="4149" y="2869"/>
                    <a:pt x="4010" y="3007"/>
                    <a:pt x="4010" y="3007"/>
                  </a:cubicBezTo>
                  <a:cubicBezTo>
                    <a:pt x="3872" y="3146"/>
                    <a:pt x="3734" y="3318"/>
                    <a:pt x="3596" y="3457"/>
                  </a:cubicBezTo>
                  <a:cubicBezTo>
                    <a:pt x="3457" y="3457"/>
                    <a:pt x="3285" y="3457"/>
                    <a:pt x="3146" y="3595"/>
                  </a:cubicBezTo>
                  <a:cubicBezTo>
                    <a:pt x="2870" y="3595"/>
                    <a:pt x="2593" y="3457"/>
                    <a:pt x="2282" y="3146"/>
                  </a:cubicBezTo>
                  <a:cubicBezTo>
                    <a:pt x="2144" y="2869"/>
                    <a:pt x="2006" y="2593"/>
                    <a:pt x="1867" y="2281"/>
                  </a:cubicBezTo>
                  <a:lnTo>
                    <a:pt x="1867" y="1417"/>
                  </a:lnTo>
                  <a:lnTo>
                    <a:pt x="2144" y="1141"/>
                  </a:lnTo>
                  <a:close/>
                  <a:moveTo>
                    <a:pt x="2732" y="0"/>
                  </a:moveTo>
                  <a:cubicBezTo>
                    <a:pt x="2732" y="138"/>
                    <a:pt x="2732" y="138"/>
                    <a:pt x="2593" y="138"/>
                  </a:cubicBezTo>
                  <a:lnTo>
                    <a:pt x="2420" y="138"/>
                  </a:lnTo>
                  <a:cubicBezTo>
                    <a:pt x="2144" y="415"/>
                    <a:pt x="1867" y="553"/>
                    <a:pt x="1556" y="864"/>
                  </a:cubicBezTo>
                  <a:lnTo>
                    <a:pt x="1" y="2454"/>
                  </a:lnTo>
                  <a:cubicBezTo>
                    <a:pt x="277" y="2731"/>
                    <a:pt x="692" y="3146"/>
                    <a:pt x="1142" y="3457"/>
                  </a:cubicBezTo>
                  <a:cubicBezTo>
                    <a:pt x="1867" y="3871"/>
                    <a:pt x="2732" y="4321"/>
                    <a:pt x="3457" y="4736"/>
                  </a:cubicBezTo>
                  <a:cubicBezTo>
                    <a:pt x="4322" y="3871"/>
                    <a:pt x="5186" y="3146"/>
                    <a:pt x="5877" y="2281"/>
                  </a:cubicBezTo>
                  <a:cubicBezTo>
                    <a:pt x="5186" y="1728"/>
                    <a:pt x="4460" y="1141"/>
                    <a:pt x="3596" y="553"/>
                  </a:cubicBezTo>
                  <a:cubicBezTo>
                    <a:pt x="3285" y="277"/>
                    <a:pt x="3008" y="138"/>
                    <a:pt x="2732"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8"/>
            <p:cNvSpPr/>
            <p:nvPr/>
          </p:nvSpPr>
          <p:spPr>
            <a:xfrm>
              <a:off x="3479399" y="4107499"/>
              <a:ext cx="18" cy="18"/>
            </a:xfrm>
            <a:custGeom>
              <a:avLst/>
              <a:gdLst/>
              <a:ahLst/>
              <a:cxnLst/>
              <a:rect l="l" t="t" r="r" b="b"/>
              <a:pathLst>
                <a:path w="1" h="1" extrusionOk="0">
                  <a:moveTo>
                    <a:pt x="0" y="0"/>
                  </a:moveTo>
                  <a:lnTo>
                    <a:pt x="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8"/>
            <p:cNvSpPr/>
            <p:nvPr/>
          </p:nvSpPr>
          <p:spPr>
            <a:xfrm>
              <a:off x="3414222" y="4127973"/>
              <a:ext cx="59609" cy="44110"/>
            </a:xfrm>
            <a:custGeom>
              <a:avLst/>
              <a:gdLst/>
              <a:ahLst/>
              <a:cxnLst/>
              <a:rect l="l" t="t" r="r" b="b"/>
              <a:pathLst>
                <a:path w="3319" h="2456" extrusionOk="0">
                  <a:moveTo>
                    <a:pt x="0" y="1"/>
                  </a:moveTo>
                  <a:lnTo>
                    <a:pt x="0" y="416"/>
                  </a:lnTo>
                  <a:cubicBezTo>
                    <a:pt x="588" y="865"/>
                    <a:pt x="1175" y="1142"/>
                    <a:pt x="1728" y="1591"/>
                  </a:cubicBezTo>
                  <a:cubicBezTo>
                    <a:pt x="2178" y="1867"/>
                    <a:pt x="2592" y="2006"/>
                    <a:pt x="2904" y="2317"/>
                  </a:cubicBezTo>
                  <a:cubicBezTo>
                    <a:pt x="3042" y="2317"/>
                    <a:pt x="3180" y="2455"/>
                    <a:pt x="3318" y="2455"/>
                  </a:cubicBezTo>
                  <a:lnTo>
                    <a:pt x="3318" y="1867"/>
                  </a:lnTo>
                  <a:cubicBezTo>
                    <a:pt x="2592" y="1591"/>
                    <a:pt x="1901" y="1142"/>
                    <a:pt x="1175" y="727"/>
                  </a:cubicBezTo>
                  <a:cubicBezTo>
                    <a:pt x="726" y="589"/>
                    <a:pt x="449" y="277"/>
                    <a:pt x="173"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8"/>
            <p:cNvSpPr/>
            <p:nvPr/>
          </p:nvSpPr>
          <p:spPr>
            <a:xfrm>
              <a:off x="3489330" y="4123016"/>
              <a:ext cx="39135" cy="49067"/>
            </a:xfrm>
            <a:custGeom>
              <a:avLst/>
              <a:gdLst/>
              <a:ahLst/>
              <a:cxnLst/>
              <a:rect l="l" t="t" r="r" b="b"/>
              <a:pathLst>
                <a:path w="2179" h="2732" extrusionOk="0">
                  <a:moveTo>
                    <a:pt x="2178" y="0"/>
                  </a:moveTo>
                  <a:cubicBezTo>
                    <a:pt x="2040" y="139"/>
                    <a:pt x="1867" y="277"/>
                    <a:pt x="1729" y="277"/>
                  </a:cubicBezTo>
                  <a:cubicBezTo>
                    <a:pt x="1176" y="865"/>
                    <a:pt x="588" y="1418"/>
                    <a:pt x="139" y="2005"/>
                  </a:cubicBezTo>
                  <a:lnTo>
                    <a:pt x="0" y="2005"/>
                  </a:lnTo>
                  <a:lnTo>
                    <a:pt x="0" y="2143"/>
                  </a:lnTo>
                  <a:cubicBezTo>
                    <a:pt x="0" y="2282"/>
                    <a:pt x="0" y="2593"/>
                    <a:pt x="139" y="2731"/>
                  </a:cubicBezTo>
                  <a:lnTo>
                    <a:pt x="312" y="2731"/>
                  </a:lnTo>
                  <a:lnTo>
                    <a:pt x="312" y="2593"/>
                  </a:lnTo>
                  <a:cubicBezTo>
                    <a:pt x="726" y="2005"/>
                    <a:pt x="1176" y="1556"/>
                    <a:pt x="1590" y="1141"/>
                  </a:cubicBezTo>
                  <a:cubicBezTo>
                    <a:pt x="1729" y="1141"/>
                    <a:pt x="1729" y="1141"/>
                    <a:pt x="1729" y="1003"/>
                  </a:cubicBezTo>
                  <a:cubicBezTo>
                    <a:pt x="1867" y="865"/>
                    <a:pt x="2040" y="692"/>
                    <a:pt x="2178" y="553"/>
                  </a:cubicBezTo>
                  <a:lnTo>
                    <a:pt x="2178" y="415"/>
                  </a:lnTo>
                  <a:lnTo>
                    <a:pt x="2178"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8"/>
            <p:cNvSpPr/>
            <p:nvPr/>
          </p:nvSpPr>
          <p:spPr>
            <a:xfrm>
              <a:off x="3517887" y="4143508"/>
              <a:ext cx="18" cy="18"/>
            </a:xfrm>
            <a:custGeom>
              <a:avLst/>
              <a:gdLst/>
              <a:ahLst/>
              <a:cxnLst/>
              <a:rect l="l" t="t" r="r" b="b"/>
              <a:pathLst>
                <a:path w="1" h="1" extrusionOk="0">
                  <a:moveTo>
                    <a:pt x="0" y="0"/>
                  </a:moveTo>
                  <a:lnTo>
                    <a:pt x="0" y="0"/>
                  </a:lnTo>
                  <a:lnTo>
                    <a:pt x="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8"/>
            <p:cNvSpPr/>
            <p:nvPr/>
          </p:nvSpPr>
          <p:spPr>
            <a:xfrm>
              <a:off x="3615966" y="4205578"/>
              <a:ext cx="39135" cy="49067"/>
            </a:xfrm>
            <a:custGeom>
              <a:avLst/>
              <a:gdLst/>
              <a:ahLst/>
              <a:cxnLst/>
              <a:rect l="l" t="t" r="r" b="b"/>
              <a:pathLst>
                <a:path w="2179" h="2732" extrusionOk="0">
                  <a:moveTo>
                    <a:pt x="2178" y="1"/>
                  </a:moveTo>
                  <a:cubicBezTo>
                    <a:pt x="2040" y="139"/>
                    <a:pt x="1902" y="139"/>
                    <a:pt x="1729" y="277"/>
                  </a:cubicBezTo>
                  <a:cubicBezTo>
                    <a:pt x="1176" y="865"/>
                    <a:pt x="588" y="1452"/>
                    <a:pt x="174" y="2005"/>
                  </a:cubicBezTo>
                  <a:lnTo>
                    <a:pt x="1" y="2005"/>
                  </a:lnTo>
                  <a:cubicBezTo>
                    <a:pt x="1" y="2316"/>
                    <a:pt x="1" y="2455"/>
                    <a:pt x="174" y="2731"/>
                  </a:cubicBezTo>
                  <a:cubicBezTo>
                    <a:pt x="450" y="2144"/>
                    <a:pt x="865" y="1729"/>
                    <a:pt x="1452" y="1279"/>
                  </a:cubicBezTo>
                  <a:cubicBezTo>
                    <a:pt x="1591" y="1141"/>
                    <a:pt x="1729" y="1003"/>
                    <a:pt x="2040" y="865"/>
                  </a:cubicBezTo>
                  <a:cubicBezTo>
                    <a:pt x="2040" y="726"/>
                    <a:pt x="2178" y="588"/>
                    <a:pt x="2178" y="588"/>
                  </a:cubicBezTo>
                  <a:lnTo>
                    <a:pt x="2178" y="415"/>
                  </a:lnTo>
                  <a:lnTo>
                    <a:pt x="2178"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8"/>
            <p:cNvSpPr/>
            <p:nvPr/>
          </p:nvSpPr>
          <p:spPr>
            <a:xfrm>
              <a:off x="3541468" y="4208057"/>
              <a:ext cx="58999" cy="46588"/>
            </a:xfrm>
            <a:custGeom>
              <a:avLst/>
              <a:gdLst/>
              <a:ahLst/>
              <a:cxnLst/>
              <a:rect l="l" t="t" r="r" b="b"/>
              <a:pathLst>
                <a:path w="3285" h="2594" extrusionOk="0">
                  <a:moveTo>
                    <a:pt x="1" y="1"/>
                  </a:moveTo>
                  <a:lnTo>
                    <a:pt x="1" y="450"/>
                  </a:lnTo>
                  <a:cubicBezTo>
                    <a:pt x="554" y="865"/>
                    <a:pt x="1280" y="1453"/>
                    <a:pt x="1867" y="1729"/>
                  </a:cubicBezTo>
                  <a:cubicBezTo>
                    <a:pt x="2282" y="2178"/>
                    <a:pt x="2870" y="2455"/>
                    <a:pt x="3285" y="2593"/>
                  </a:cubicBezTo>
                  <a:lnTo>
                    <a:pt x="3285" y="2006"/>
                  </a:lnTo>
                  <a:cubicBezTo>
                    <a:pt x="2593" y="1591"/>
                    <a:pt x="1867" y="1314"/>
                    <a:pt x="1142" y="865"/>
                  </a:cubicBezTo>
                  <a:cubicBezTo>
                    <a:pt x="692" y="588"/>
                    <a:pt x="416" y="450"/>
                    <a:pt x="139" y="139"/>
                  </a:cubicBezTo>
                  <a:cubicBezTo>
                    <a:pt x="1" y="139"/>
                    <a:pt x="1" y="1"/>
                    <a:pt x="1"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8"/>
            <p:cNvSpPr/>
            <p:nvPr/>
          </p:nvSpPr>
          <p:spPr>
            <a:xfrm>
              <a:off x="3579957" y="4177022"/>
              <a:ext cx="10578" cy="13057"/>
            </a:xfrm>
            <a:custGeom>
              <a:avLst/>
              <a:gdLst/>
              <a:ahLst/>
              <a:cxnLst/>
              <a:rect l="l" t="t" r="r" b="b"/>
              <a:pathLst>
                <a:path w="589" h="727" extrusionOk="0">
                  <a:moveTo>
                    <a:pt x="277" y="1"/>
                  </a:moveTo>
                  <a:cubicBezTo>
                    <a:pt x="277" y="139"/>
                    <a:pt x="139" y="139"/>
                    <a:pt x="139" y="139"/>
                  </a:cubicBezTo>
                  <a:lnTo>
                    <a:pt x="139" y="277"/>
                  </a:lnTo>
                  <a:cubicBezTo>
                    <a:pt x="139" y="277"/>
                    <a:pt x="1" y="277"/>
                    <a:pt x="1" y="450"/>
                  </a:cubicBezTo>
                  <a:lnTo>
                    <a:pt x="1" y="588"/>
                  </a:lnTo>
                  <a:lnTo>
                    <a:pt x="139" y="588"/>
                  </a:lnTo>
                  <a:lnTo>
                    <a:pt x="277" y="726"/>
                  </a:lnTo>
                  <a:lnTo>
                    <a:pt x="450" y="726"/>
                  </a:lnTo>
                  <a:lnTo>
                    <a:pt x="450" y="588"/>
                  </a:lnTo>
                  <a:lnTo>
                    <a:pt x="589" y="588"/>
                  </a:lnTo>
                  <a:lnTo>
                    <a:pt x="589" y="450"/>
                  </a:lnTo>
                  <a:lnTo>
                    <a:pt x="589" y="277"/>
                  </a:lnTo>
                  <a:lnTo>
                    <a:pt x="589" y="139"/>
                  </a:lnTo>
                  <a:lnTo>
                    <a:pt x="450"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8"/>
            <p:cNvSpPr/>
            <p:nvPr/>
          </p:nvSpPr>
          <p:spPr>
            <a:xfrm>
              <a:off x="3543965" y="4145987"/>
              <a:ext cx="106162" cy="82580"/>
            </a:xfrm>
            <a:custGeom>
              <a:avLst/>
              <a:gdLst/>
              <a:ahLst/>
              <a:cxnLst/>
              <a:rect l="l" t="t" r="r" b="b"/>
              <a:pathLst>
                <a:path w="5911" h="4598" extrusionOk="0">
                  <a:moveTo>
                    <a:pt x="2731" y="1141"/>
                  </a:moveTo>
                  <a:cubicBezTo>
                    <a:pt x="3318" y="1314"/>
                    <a:pt x="3733" y="1729"/>
                    <a:pt x="4183" y="2005"/>
                  </a:cubicBezTo>
                  <a:cubicBezTo>
                    <a:pt x="4321" y="2005"/>
                    <a:pt x="4459" y="2316"/>
                    <a:pt x="4321" y="2454"/>
                  </a:cubicBezTo>
                  <a:cubicBezTo>
                    <a:pt x="4252" y="2524"/>
                    <a:pt x="4174" y="2558"/>
                    <a:pt x="4096" y="2558"/>
                  </a:cubicBezTo>
                  <a:cubicBezTo>
                    <a:pt x="4018" y="2558"/>
                    <a:pt x="3941" y="2524"/>
                    <a:pt x="3871" y="2454"/>
                  </a:cubicBezTo>
                  <a:cubicBezTo>
                    <a:pt x="3595" y="2316"/>
                    <a:pt x="3457" y="2178"/>
                    <a:pt x="3146" y="2005"/>
                  </a:cubicBezTo>
                  <a:lnTo>
                    <a:pt x="3146" y="2178"/>
                  </a:lnTo>
                  <a:cubicBezTo>
                    <a:pt x="3146" y="2316"/>
                    <a:pt x="3146" y="2454"/>
                    <a:pt x="3007" y="2454"/>
                  </a:cubicBezTo>
                  <a:cubicBezTo>
                    <a:pt x="3007" y="2593"/>
                    <a:pt x="3007" y="2731"/>
                    <a:pt x="2869" y="2731"/>
                  </a:cubicBezTo>
                  <a:cubicBezTo>
                    <a:pt x="2869" y="2869"/>
                    <a:pt x="2731" y="2869"/>
                    <a:pt x="2593" y="2869"/>
                  </a:cubicBezTo>
                  <a:cubicBezTo>
                    <a:pt x="2593" y="3042"/>
                    <a:pt x="2454" y="3042"/>
                    <a:pt x="2281" y="3042"/>
                  </a:cubicBezTo>
                  <a:cubicBezTo>
                    <a:pt x="2143" y="3042"/>
                    <a:pt x="2143" y="3042"/>
                    <a:pt x="2005" y="2869"/>
                  </a:cubicBezTo>
                  <a:cubicBezTo>
                    <a:pt x="1867" y="2869"/>
                    <a:pt x="1728" y="2731"/>
                    <a:pt x="1728" y="2731"/>
                  </a:cubicBezTo>
                  <a:cubicBezTo>
                    <a:pt x="1590" y="2593"/>
                    <a:pt x="1590" y="2593"/>
                    <a:pt x="1590" y="2454"/>
                  </a:cubicBezTo>
                  <a:cubicBezTo>
                    <a:pt x="1417" y="2454"/>
                    <a:pt x="1417" y="2316"/>
                    <a:pt x="1417" y="2178"/>
                  </a:cubicBezTo>
                  <a:lnTo>
                    <a:pt x="1417" y="1867"/>
                  </a:lnTo>
                  <a:lnTo>
                    <a:pt x="1867" y="1452"/>
                  </a:lnTo>
                  <a:cubicBezTo>
                    <a:pt x="2005" y="1314"/>
                    <a:pt x="2143" y="1141"/>
                    <a:pt x="2454" y="1141"/>
                  </a:cubicBezTo>
                  <a:close/>
                  <a:moveTo>
                    <a:pt x="2731" y="0"/>
                  </a:moveTo>
                  <a:cubicBezTo>
                    <a:pt x="2731" y="0"/>
                    <a:pt x="2731" y="139"/>
                    <a:pt x="2593" y="139"/>
                  </a:cubicBezTo>
                  <a:lnTo>
                    <a:pt x="2454" y="139"/>
                  </a:lnTo>
                  <a:cubicBezTo>
                    <a:pt x="2143" y="277"/>
                    <a:pt x="1867" y="588"/>
                    <a:pt x="1590" y="864"/>
                  </a:cubicBezTo>
                  <a:cubicBezTo>
                    <a:pt x="1003" y="1314"/>
                    <a:pt x="415" y="1867"/>
                    <a:pt x="0" y="2454"/>
                  </a:cubicBezTo>
                  <a:cubicBezTo>
                    <a:pt x="277" y="2731"/>
                    <a:pt x="726" y="3042"/>
                    <a:pt x="1141" y="3457"/>
                  </a:cubicBezTo>
                  <a:cubicBezTo>
                    <a:pt x="1867" y="3906"/>
                    <a:pt x="2731" y="4321"/>
                    <a:pt x="3457" y="4597"/>
                  </a:cubicBezTo>
                  <a:cubicBezTo>
                    <a:pt x="4321" y="3733"/>
                    <a:pt x="5185" y="3042"/>
                    <a:pt x="5911" y="2316"/>
                  </a:cubicBezTo>
                  <a:cubicBezTo>
                    <a:pt x="5185" y="1729"/>
                    <a:pt x="4459" y="1003"/>
                    <a:pt x="3595" y="450"/>
                  </a:cubicBezTo>
                  <a:cubicBezTo>
                    <a:pt x="3318" y="277"/>
                    <a:pt x="3007" y="139"/>
                    <a:pt x="273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8"/>
            <p:cNvSpPr/>
            <p:nvPr/>
          </p:nvSpPr>
          <p:spPr>
            <a:xfrm>
              <a:off x="3642044" y="4228549"/>
              <a:ext cx="18" cy="18"/>
            </a:xfrm>
            <a:custGeom>
              <a:avLst/>
              <a:gdLst/>
              <a:ahLst/>
              <a:cxnLst/>
              <a:rect l="l" t="t" r="r" b="b"/>
              <a:pathLst>
                <a:path w="1" h="1" extrusionOk="0">
                  <a:moveTo>
                    <a:pt x="0" y="0"/>
                  </a:moveTo>
                  <a:lnTo>
                    <a:pt x="0" y="0"/>
                  </a:lnTo>
                  <a:lnTo>
                    <a:pt x="0"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8"/>
            <p:cNvSpPr/>
            <p:nvPr/>
          </p:nvSpPr>
          <p:spPr>
            <a:xfrm>
              <a:off x="2930613" y="3949199"/>
              <a:ext cx="21139" cy="77605"/>
            </a:xfrm>
            <a:custGeom>
              <a:avLst/>
              <a:gdLst/>
              <a:ahLst/>
              <a:cxnLst/>
              <a:rect l="l" t="t" r="r" b="b"/>
              <a:pathLst>
                <a:path w="1177" h="4321" extrusionOk="0">
                  <a:moveTo>
                    <a:pt x="865" y="0"/>
                  </a:moveTo>
                  <a:cubicBezTo>
                    <a:pt x="588" y="173"/>
                    <a:pt x="312" y="450"/>
                    <a:pt x="1" y="588"/>
                  </a:cubicBezTo>
                  <a:cubicBezTo>
                    <a:pt x="139" y="726"/>
                    <a:pt x="139" y="726"/>
                    <a:pt x="139" y="864"/>
                  </a:cubicBezTo>
                  <a:cubicBezTo>
                    <a:pt x="139" y="1901"/>
                    <a:pt x="139" y="2904"/>
                    <a:pt x="312" y="3906"/>
                  </a:cubicBezTo>
                  <a:cubicBezTo>
                    <a:pt x="450" y="4044"/>
                    <a:pt x="450" y="4183"/>
                    <a:pt x="450" y="4321"/>
                  </a:cubicBezTo>
                  <a:cubicBezTo>
                    <a:pt x="588" y="4183"/>
                    <a:pt x="727" y="4044"/>
                    <a:pt x="865" y="3768"/>
                  </a:cubicBezTo>
                  <a:cubicBezTo>
                    <a:pt x="1003" y="3768"/>
                    <a:pt x="1003" y="3768"/>
                    <a:pt x="1176" y="3630"/>
                  </a:cubicBezTo>
                  <a:cubicBezTo>
                    <a:pt x="865" y="2454"/>
                    <a:pt x="865" y="1175"/>
                    <a:pt x="865"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8"/>
            <p:cNvSpPr/>
            <p:nvPr/>
          </p:nvSpPr>
          <p:spPr>
            <a:xfrm>
              <a:off x="3044838" y="3869115"/>
              <a:ext cx="12446" cy="57131"/>
            </a:xfrm>
            <a:custGeom>
              <a:avLst/>
              <a:gdLst/>
              <a:ahLst/>
              <a:cxnLst/>
              <a:rect l="l" t="t" r="r" b="b"/>
              <a:pathLst>
                <a:path w="693" h="3181" extrusionOk="0">
                  <a:moveTo>
                    <a:pt x="554" y="0"/>
                  </a:moveTo>
                  <a:cubicBezTo>
                    <a:pt x="416" y="139"/>
                    <a:pt x="416" y="311"/>
                    <a:pt x="277" y="311"/>
                  </a:cubicBezTo>
                  <a:cubicBezTo>
                    <a:pt x="277" y="1314"/>
                    <a:pt x="1" y="2178"/>
                    <a:pt x="139" y="3180"/>
                  </a:cubicBezTo>
                  <a:cubicBezTo>
                    <a:pt x="277" y="3042"/>
                    <a:pt x="416" y="3042"/>
                    <a:pt x="416" y="2904"/>
                  </a:cubicBezTo>
                  <a:cubicBezTo>
                    <a:pt x="554" y="2904"/>
                    <a:pt x="554" y="2731"/>
                    <a:pt x="692" y="2731"/>
                  </a:cubicBezTo>
                  <a:cubicBezTo>
                    <a:pt x="554" y="2593"/>
                    <a:pt x="554" y="2593"/>
                    <a:pt x="554" y="2454"/>
                  </a:cubicBezTo>
                  <a:lnTo>
                    <a:pt x="554"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8"/>
            <p:cNvSpPr/>
            <p:nvPr/>
          </p:nvSpPr>
          <p:spPr>
            <a:xfrm>
              <a:off x="3145414" y="3797096"/>
              <a:ext cx="10560" cy="56520"/>
            </a:xfrm>
            <a:custGeom>
              <a:avLst/>
              <a:gdLst/>
              <a:ahLst/>
              <a:cxnLst/>
              <a:rect l="l" t="t" r="r" b="b"/>
              <a:pathLst>
                <a:path w="588" h="3147" extrusionOk="0">
                  <a:moveTo>
                    <a:pt x="588" y="1"/>
                  </a:moveTo>
                  <a:lnTo>
                    <a:pt x="588" y="1"/>
                  </a:lnTo>
                  <a:cubicBezTo>
                    <a:pt x="450" y="139"/>
                    <a:pt x="277" y="139"/>
                    <a:pt x="139" y="277"/>
                  </a:cubicBezTo>
                  <a:cubicBezTo>
                    <a:pt x="139" y="1280"/>
                    <a:pt x="0" y="2144"/>
                    <a:pt x="0" y="3146"/>
                  </a:cubicBezTo>
                  <a:cubicBezTo>
                    <a:pt x="139" y="3008"/>
                    <a:pt x="450" y="2870"/>
                    <a:pt x="588" y="2731"/>
                  </a:cubicBezTo>
                  <a:cubicBezTo>
                    <a:pt x="450" y="2593"/>
                    <a:pt x="450" y="2593"/>
                    <a:pt x="450" y="2420"/>
                  </a:cubicBezTo>
                  <a:cubicBezTo>
                    <a:pt x="450" y="1556"/>
                    <a:pt x="588" y="865"/>
                    <a:pt x="588"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8"/>
            <p:cNvSpPr/>
            <p:nvPr/>
          </p:nvSpPr>
          <p:spPr>
            <a:xfrm>
              <a:off x="3103819" y="3828149"/>
              <a:ext cx="15535" cy="54024"/>
            </a:xfrm>
            <a:custGeom>
              <a:avLst/>
              <a:gdLst/>
              <a:ahLst/>
              <a:cxnLst/>
              <a:rect l="l" t="t" r="r" b="b"/>
              <a:pathLst>
                <a:path w="865" h="3008" extrusionOk="0">
                  <a:moveTo>
                    <a:pt x="726" y="0"/>
                  </a:moveTo>
                  <a:cubicBezTo>
                    <a:pt x="588" y="0"/>
                    <a:pt x="450" y="138"/>
                    <a:pt x="312" y="277"/>
                  </a:cubicBezTo>
                  <a:cubicBezTo>
                    <a:pt x="312" y="1141"/>
                    <a:pt x="173" y="1867"/>
                    <a:pt x="1" y="2731"/>
                  </a:cubicBezTo>
                  <a:lnTo>
                    <a:pt x="1" y="3007"/>
                  </a:lnTo>
                  <a:cubicBezTo>
                    <a:pt x="312" y="2869"/>
                    <a:pt x="588" y="2592"/>
                    <a:pt x="865" y="2420"/>
                  </a:cubicBezTo>
                  <a:cubicBezTo>
                    <a:pt x="726" y="2420"/>
                    <a:pt x="726" y="2281"/>
                    <a:pt x="726" y="2281"/>
                  </a:cubicBezTo>
                  <a:lnTo>
                    <a:pt x="726" y="0"/>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8"/>
            <p:cNvSpPr/>
            <p:nvPr/>
          </p:nvSpPr>
          <p:spPr>
            <a:xfrm>
              <a:off x="3085823" y="3840559"/>
              <a:ext cx="13039" cy="54652"/>
            </a:xfrm>
            <a:custGeom>
              <a:avLst/>
              <a:gdLst/>
              <a:ahLst/>
              <a:cxnLst/>
              <a:rect l="l" t="t" r="r" b="b"/>
              <a:pathLst>
                <a:path w="726" h="3043" extrusionOk="0">
                  <a:moveTo>
                    <a:pt x="726" y="0"/>
                  </a:moveTo>
                  <a:cubicBezTo>
                    <a:pt x="588" y="0"/>
                    <a:pt x="449" y="173"/>
                    <a:pt x="138" y="311"/>
                  </a:cubicBezTo>
                  <a:lnTo>
                    <a:pt x="138" y="1590"/>
                  </a:lnTo>
                  <a:cubicBezTo>
                    <a:pt x="0" y="1901"/>
                    <a:pt x="0" y="2316"/>
                    <a:pt x="0" y="2766"/>
                  </a:cubicBezTo>
                  <a:cubicBezTo>
                    <a:pt x="0" y="2904"/>
                    <a:pt x="138" y="2904"/>
                    <a:pt x="138" y="3042"/>
                  </a:cubicBezTo>
                  <a:cubicBezTo>
                    <a:pt x="138" y="2904"/>
                    <a:pt x="311" y="2904"/>
                    <a:pt x="449" y="2766"/>
                  </a:cubicBezTo>
                  <a:lnTo>
                    <a:pt x="311" y="2593"/>
                  </a:lnTo>
                  <a:cubicBezTo>
                    <a:pt x="449" y="1901"/>
                    <a:pt x="588" y="1176"/>
                    <a:pt x="588" y="450"/>
                  </a:cubicBezTo>
                  <a:cubicBezTo>
                    <a:pt x="726" y="311"/>
                    <a:pt x="726" y="173"/>
                    <a:pt x="726"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8"/>
            <p:cNvSpPr/>
            <p:nvPr/>
          </p:nvSpPr>
          <p:spPr>
            <a:xfrm>
              <a:off x="3127400" y="3809524"/>
              <a:ext cx="10578" cy="54634"/>
            </a:xfrm>
            <a:custGeom>
              <a:avLst/>
              <a:gdLst/>
              <a:ahLst/>
              <a:cxnLst/>
              <a:rect l="l" t="t" r="r" b="b"/>
              <a:pathLst>
                <a:path w="589" h="3042" extrusionOk="0">
                  <a:moveTo>
                    <a:pt x="589" y="0"/>
                  </a:moveTo>
                  <a:lnTo>
                    <a:pt x="589" y="0"/>
                  </a:lnTo>
                  <a:cubicBezTo>
                    <a:pt x="416" y="173"/>
                    <a:pt x="139" y="311"/>
                    <a:pt x="1" y="449"/>
                  </a:cubicBezTo>
                  <a:lnTo>
                    <a:pt x="1" y="3042"/>
                  </a:lnTo>
                  <a:cubicBezTo>
                    <a:pt x="139" y="3042"/>
                    <a:pt x="278" y="2904"/>
                    <a:pt x="278" y="2904"/>
                  </a:cubicBezTo>
                  <a:lnTo>
                    <a:pt x="416" y="2904"/>
                  </a:lnTo>
                  <a:cubicBezTo>
                    <a:pt x="416" y="1901"/>
                    <a:pt x="589" y="1037"/>
                    <a:pt x="589"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8"/>
            <p:cNvSpPr/>
            <p:nvPr/>
          </p:nvSpPr>
          <p:spPr>
            <a:xfrm>
              <a:off x="3163410" y="3778471"/>
              <a:ext cx="18032" cy="62106"/>
            </a:xfrm>
            <a:custGeom>
              <a:avLst/>
              <a:gdLst/>
              <a:ahLst/>
              <a:cxnLst/>
              <a:rect l="l" t="t" r="r" b="b"/>
              <a:pathLst>
                <a:path w="1004" h="3458" extrusionOk="0">
                  <a:moveTo>
                    <a:pt x="1003" y="1"/>
                  </a:moveTo>
                  <a:lnTo>
                    <a:pt x="1003" y="1"/>
                  </a:lnTo>
                  <a:cubicBezTo>
                    <a:pt x="727" y="174"/>
                    <a:pt x="450" y="450"/>
                    <a:pt x="139" y="588"/>
                  </a:cubicBezTo>
                  <a:cubicBezTo>
                    <a:pt x="139" y="1591"/>
                    <a:pt x="1" y="2455"/>
                    <a:pt x="1" y="3457"/>
                  </a:cubicBezTo>
                  <a:cubicBezTo>
                    <a:pt x="139" y="3319"/>
                    <a:pt x="450" y="3181"/>
                    <a:pt x="588" y="3043"/>
                  </a:cubicBezTo>
                  <a:cubicBezTo>
                    <a:pt x="588" y="2904"/>
                    <a:pt x="727" y="2904"/>
                    <a:pt x="727" y="2904"/>
                  </a:cubicBezTo>
                  <a:cubicBezTo>
                    <a:pt x="727" y="1902"/>
                    <a:pt x="865" y="1038"/>
                    <a:pt x="1003"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8"/>
            <p:cNvSpPr/>
            <p:nvPr/>
          </p:nvSpPr>
          <p:spPr>
            <a:xfrm>
              <a:off x="3205006" y="3762954"/>
              <a:ext cx="13057" cy="46588"/>
            </a:xfrm>
            <a:custGeom>
              <a:avLst/>
              <a:gdLst/>
              <a:ahLst/>
              <a:cxnLst/>
              <a:rect l="l" t="t" r="r" b="b"/>
              <a:pathLst>
                <a:path w="727" h="2594" extrusionOk="0">
                  <a:moveTo>
                    <a:pt x="588" y="1"/>
                  </a:moveTo>
                  <a:cubicBezTo>
                    <a:pt x="415" y="1"/>
                    <a:pt x="277" y="174"/>
                    <a:pt x="139" y="174"/>
                  </a:cubicBezTo>
                  <a:cubicBezTo>
                    <a:pt x="277" y="174"/>
                    <a:pt x="277" y="174"/>
                    <a:pt x="277" y="312"/>
                  </a:cubicBezTo>
                  <a:cubicBezTo>
                    <a:pt x="277" y="588"/>
                    <a:pt x="277" y="1038"/>
                    <a:pt x="139" y="1452"/>
                  </a:cubicBezTo>
                  <a:cubicBezTo>
                    <a:pt x="139" y="1729"/>
                    <a:pt x="139" y="2178"/>
                    <a:pt x="1" y="2455"/>
                  </a:cubicBezTo>
                  <a:lnTo>
                    <a:pt x="1" y="2593"/>
                  </a:lnTo>
                  <a:lnTo>
                    <a:pt x="139" y="2593"/>
                  </a:lnTo>
                  <a:cubicBezTo>
                    <a:pt x="277" y="2455"/>
                    <a:pt x="415" y="2317"/>
                    <a:pt x="588" y="2178"/>
                  </a:cubicBezTo>
                  <a:cubicBezTo>
                    <a:pt x="588" y="1452"/>
                    <a:pt x="727" y="727"/>
                    <a:pt x="727"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8"/>
            <p:cNvSpPr/>
            <p:nvPr/>
          </p:nvSpPr>
          <p:spPr>
            <a:xfrm>
              <a:off x="3225498" y="3766061"/>
              <a:ext cx="8082" cy="22989"/>
            </a:xfrm>
            <a:custGeom>
              <a:avLst/>
              <a:gdLst/>
              <a:ahLst/>
              <a:cxnLst/>
              <a:rect l="l" t="t" r="r" b="b"/>
              <a:pathLst>
                <a:path w="450" h="1280" extrusionOk="0">
                  <a:moveTo>
                    <a:pt x="139" y="1"/>
                  </a:moveTo>
                  <a:cubicBezTo>
                    <a:pt x="139" y="415"/>
                    <a:pt x="139" y="865"/>
                    <a:pt x="0" y="1279"/>
                  </a:cubicBezTo>
                  <a:cubicBezTo>
                    <a:pt x="139" y="1141"/>
                    <a:pt x="311" y="1003"/>
                    <a:pt x="311" y="692"/>
                  </a:cubicBezTo>
                  <a:cubicBezTo>
                    <a:pt x="450" y="554"/>
                    <a:pt x="450" y="415"/>
                    <a:pt x="450" y="277"/>
                  </a:cubicBezTo>
                  <a:lnTo>
                    <a:pt x="450" y="139"/>
                  </a:lnTo>
                  <a:cubicBezTo>
                    <a:pt x="311" y="139"/>
                    <a:pt x="311" y="1"/>
                    <a:pt x="139"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8"/>
            <p:cNvSpPr/>
            <p:nvPr/>
          </p:nvSpPr>
          <p:spPr>
            <a:xfrm>
              <a:off x="3187010" y="3768539"/>
              <a:ext cx="13057" cy="54024"/>
            </a:xfrm>
            <a:custGeom>
              <a:avLst/>
              <a:gdLst/>
              <a:ahLst/>
              <a:cxnLst/>
              <a:rect l="l" t="t" r="r" b="b"/>
              <a:pathLst>
                <a:path w="727" h="3008" extrusionOk="0">
                  <a:moveTo>
                    <a:pt x="726" y="1"/>
                  </a:moveTo>
                  <a:cubicBezTo>
                    <a:pt x="553" y="139"/>
                    <a:pt x="415" y="139"/>
                    <a:pt x="277" y="139"/>
                  </a:cubicBezTo>
                  <a:lnTo>
                    <a:pt x="277" y="277"/>
                  </a:lnTo>
                  <a:cubicBezTo>
                    <a:pt x="139" y="1141"/>
                    <a:pt x="139" y="2144"/>
                    <a:pt x="0" y="3008"/>
                  </a:cubicBezTo>
                  <a:cubicBezTo>
                    <a:pt x="139" y="2870"/>
                    <a:pt x="277" y="2870"/>
                    <a:pt x="415" y="2731"/>
                  </a:cubicBezTo>
                  <a:cubicBezTo>
                    <a:pt x="415" y="2282"/>
                    <a:pt x="553" y="1867"/>
                    <a:pt x="553" y="1418"/>
                  </a:cubicBezTo>
                  <a:cubicBezTo>
                    <a:pt x="726" y="1003"/>
                    <a:pt x="726" y="554"/>
                    <a:pt x="726"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8"/>
            <p:cNvSpPr/>
            <p:nvPr/>
          </p:nvSpPr>
          <p:spPr>
            <a:xfrm>
              <a:off x="3018778" y="3882154"/>
              <a:ext cx="20492" cy="64566"/>
            </a:xfrm>
            <a:custGeom>
              <a:avLst/>
              <a:gdLst/>
              <a:ahLst/>
              <a:cxnLst/>
              <a:rect l="l" t="t" r="r" b="b"/>
              <a:pathLst>
                <a:path w="1141" h="3595" extrusionOk="0">
                  <a:moveTo>
                    <a:pt x="1141" y="0"/>
                  </a:moveTo>
                  <a:lnTo>
                    <a:pt x="1141" y="0"/>
                  </a:lnTo>
                  <a:cubicBezTo>
                    <a:pt x="726" y="277"/>
                    <a:pt x="415" y="450"/>
                    <a:pt x="138" y="726"/>
                  </a:cubicBezTo>
                  <a:lnTo>
                    <a:pt x="138" y="864"/>
                  </a:lnTo>
                  <a:cubicBezTo>
                    <a:pt x="138" y="1728"/>
                    <a:pt x="0" y="2593"/>
                    <a:pt x="138" y="3595"/>
                  </a:cubicBezTo>
                  <a:cubicBezTo>
                    <a:pt x="415" y="3457"/>
                    <a:pt x="726" y="3180"/>
                    <a:pt x="1002" y="2869"/>
                  </a:cubicBezTo>
                  <a:cubicBezTo>
                    <a:pt x="864" y="1867"/>
                    <a:pt x="1002" y="1003"/>
                    <a:pt x="114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8"/>
            <p:cNvSpPr/>
            <p:nvPr/>
          </p:nvSpPr>
          <p:spPr>
            <a:xfrm>
              <a:off x="2912617" y="3967824"/>
              <a:ext cx="15535" cy="74498"/>
            </a:xfrm>
            <a:custGeom>
              <a:avLst/>
              <a:gdLst/>
              <a:ahLst/>
              <a:cxnLst/>
              <a:rect l="l" t="t" r="r" b="b"/>
              <a:pathLst>
                <a:path w="865" h="4148" extrusionOk="0">
                  <a:moveTo>
                    <a:pt x="588" y="0"/>
                  </a:moveTo>
                  <a:cubicBezTo>
                    <a:pt x="277" y="138"/>
                    <a:pt x="139" y="277"/>
                    <a:pt x="0" y="553"/>
                  </a:cubicBezTo>
                  <a:cubicBezTo>
                    <a:pt x="0" y="1003"/>
                    <a:pt x="0" y="1417"/>
                    <a:pt x="139" y="2005"/>
                  </a:cubicBezTo>
                  <a:lnTo>
                    <a:pt x="139" y="3284"/>
                  </a:lnTo>
                  <a:cubicBezTo>
                    <a:pt x="139" y="3595"/>
                    <a:pt x="277" y="3871"/>
                    <a:pt x="450" y="4148"/>
                  </a:cubicBezTo>
                  <a:cubicBezTo>
                    <a:pt x="588" y="4010"/>
                    <a:pt x="726" y="3871"/>
                    <a:pt x="865" y="3733"/>
                  </a:cubicBezTo>
                  <a:cubicBezTo>
                    <a:pt x="726" y="2420"/>
                    <a:pt x="588" y="1279"/>
                    <a:pt x="588"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8"/>
            <p:cNvSpPr/>
            <p:nvPr/>
          </p:nvSpPr>
          <p:spPr>
            <a:xfrm>
              <a:off x="2897099" y="3985820"/>
              <a:ext cx="15535" cy="69541"/>
            </a:xfrm>
            <a:custGeom>
              <a:avLst/>
              <a:gdLst/>
              <a:ahLst/>
              <a:cxnLst/>
              <a:rect l="l" t="t" r="r" b="b"/>
              <a:pathLst>
                <a:path w="865" h="3872" extrusionOk="0">
                  <a:moveTo>
                    <a:pt x="277" y="1"/>
                  </a:moveTo>
                  <a:lnTo>
                    <a:pt x="0" y="277"/>
                  </a:lnTo>
                  <a:cubicBezTo>
                    <a:pt x="0" y="865"/>
                    <a:pt x="139" y="1591"/>
                    <a:pt x="139" y="2282"/>
                  </a:cubicBezTo>
                  <a:cubicBezTo>
                    <a:pt x="277" y="2731"/>
                    <a:pt x="277" y="3319"/>
                    <a:pt x="450" y="3734"/>
                  </a:cubicBezTo>
                  <a:lnTo>
                    <a:pt x="450" y="3872"/>
                  </a:lnTo>
                  <a:cubicBezTo>
                    <a:pt x="588" y="3734"/>
                    <a:pt x="726" y="3595"/>
                    <a:pt x="864" y="3595"/>
                  </a:cubicBezTo>
                  <a:lnTo>
                    <a:pt x="726" y="3457"/>
                  </a:lnTo>
                  <a:cubicBezTo>
                    <a:pt x="277" y="2282"/>
                    <a:pt x="450" y="1141"/>
                    <a:pt x="277"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8"/>
            <p:cNvSpPr/>
            <p:nvPr/>
          </p:nvSpPr>
          <p:spPr>
            <a:xfrm>
              <a:off x="3065331" y="3853598"/>
              <a:ext cx="13057" cy="57131"/>
            </a:xfrm>
            <a:custGeom>
              <a:avLst/>
              <a:gdLst/>
              <a:ahLst/>
              <a:cxnLst/>
              <a:rect l="l" t="t" r="r" b="b"/>
              <a:pathLst>
                <a:path w="727" h="3181" extrusionOk="0">
                  <a:moveTo>
                    <a:pt x="726" y="0"/>
                  </a:moveTo>
                  <a:lnTo>
                    <a:pt x="726" y="0"/>
                  </a:lnTo>
                  <a:cubicBezTo>
                    <a:pt x="415" y="138"/>
                    <a:pt x="277" y="311"/>
                    <a:pt x="0" y="588"/>
                  </a:cubicBezTo>
                  <a:lnTo>
                    <a:pt x="0" y="3180"/>
                  </a:lnTo>
                  <a:cubicBezTo>
                    <a:pt x="277" y="3042"/>
                    <a:pt x="415" y="2904"/>
                    <a:pt x="726" y="2593"/>
                  </a:cubicBezTo>
                  <a:lnTo>
                    <a:pt x="726" y="2454"/>
                  </a:lnTo>
                  <a:cubicBezTo>
                    <a:pt x="588" y="2316"/>
                    <a:pt x="588" y="2040"/>
                    <a:pt x="588" y="1867"/>
                  </a:cubicBezTo>
                  <a:lnTo>
                    <a:pt x="588" y="1003"/>
                  </a:lnTo>
                  <a:cubicBezTo>
                    <a:pt x="726" y="726"/>
                    <a:pt x="726" y="450"/>
                    <a:pt x="726"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8"/>
            <p:cNvSpPr/>
            <p:nvPr/>
          </p:nvSpPr>
          <p:spPr>
            <a:xfrm>
              <a:off x="2843094" y="4037347"/>
              <a:ext cx="15535" cy="33531"/>
            </a:xfrm>
            <a:custGeom>
              <a:avLst/>
              <a:gdLst/>
              <a:ahLst/>
              <a:cxnLst/>
              <a:rect l="l" t="t" r="r" b="b"/>
              <a:pathLst>
                <a:path w="865" h="1867" extrusionOk="0">
                  <a:moveTo>
                    <a:pt x="691" y="0"/>
                  </a:moveTo>
                  <a:cubicBezTo>
                    <a:pt x="415" y="277"/>
                    <a:pt x="277" y="588"/>
                    <a:pt x="138" y="865"/>
                  </a:cubicBezTo>
                  <a:cubicBezTo>
                    <a:pt x="138" y="1003"/>
                    <a:pt x="0" y="1141"/>
                    <a:pt x="0" y="1314"/>
                  </a:cubicBezTo>
                  <a:lnTo>
                    <a:pt x="0" y="1452"/>
                  </a:lnTo>
                  <a:lnTo>
                    <a:pt x="0" y="1590"/>
                  </a:lnTo>
                  <a:lnTo>
                    <a:pt x="138" y="1590"/>
                  </a:lnTo>
                  <a:lnTo>
                    <a:pt x="277" y="1729"/>
                  </a:lnTo>
                  <a:cubicBezTo>
                    <a:pt x="415" y="1867"/>
                    <a:pt x="553" y="1867"/>
                    <a:pt x="691" y="1867"/>
                  </a:cubicBezTo>
                  <a:lnTo>
                    <a:pt x="864" y="1867"/>
                  </a:lnTo>
                  <a:cubicBezTo>
                    <a:pt x="864" y="1141"/>
                    <a:pt x="691" y="588"/>
                    <a:pt x="691"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8"/>
            <p:cNvSpPr/>
            <p:nvPr/>
          </p:nvSpPr>
          <p:spPr>
            <a:xfrm>
              <a:off x="2954212" y="3933682"/>
              <a:ext cx="18014" cy="72648"/>
            </a:xfrm>
            <a:custGeom>
              <a:avLst/>
              <a:gdLst/>
              <a:ahLst/>
              <a:cxnLst/>
              <a:rect l="l" t="t" r="r" b="b"/>
              <a:pathLst>
                <a:path w="1003" h="4045" extrusionOk="0">
                  <a:moveTo>
                    <a:pt x="726" y="0"/>
                  </a:moveTo>
                  <a:cubicBezTo>
                    <a:pt x="415" y="173"/>
                    <a:pt x="277" y="311"/>
                    <a:pt x="0" y="449"/>
                  </a:cubicBezTo>
                  <a:lnTo>
                    <a:pt x="139" y="588"/>
                  </a:lnTo>
                  <a:lnTo>
                    <a:pt x="139" y="3457"/>
                  </a:lnTo>
                  <a:cubicBezTo>
                    <a:pt x="277" y="3629"/>
                    <a:pt x="277" y="3906"/>
                    <a:pt x="277" y="4044"/>
                  </a:cubicBezTo>
                  <a:cubicBezTo>
                    <a:pt x="553" y="3768"/>
                    <a:pt x="864" y="3629"/>
                    <a:pt x="1003" y="3318"/>
                  </a:cubicBezTo>
                  <a:lnTo>
                    <a:pt x="864" y="3180"/>
                  </a:lnTo>
                  <a:lnTo>
                    <a:pt x="864" y="3042"/>
                  </a:lnTo>
                  <a:cubicBezTo>
                    <a:pt x="726" y="2039"/>
                    <a:pt x="726" y="1037"/>
                    <a:pt x="726" y="0"/>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8"/>
            <p:cNvSpPr/>
            <p:nvPr/>
          </p:nvSpPr>
          <p:spPr>
            <a:xfrm>
              <a:off x="2866065" y="4016854"/>
              <a:ext cx="13039" cy="54024"/>
            </a:xfrm>
            <a:custGeom>
              <a:avLst/>
              <a:gdLst/>
              <a:ahLst/>
              <a:cxnLst/>
              <a:rect l="l" t="t" r="r" b="b"/>
              <a:pathLst>
                <a:path w="726" h="3008" extrusionOk="0">
                  <a:moveTo>
                    <a:pt x="277" y="1"/>
                  </a:moveTo>
                  <a:cubicBezTo>
                    <a:pt x="138" y="139"/>
                    <a:pt x="138" y="277"/>
                    <a:pt x="0" y="416"/>
                  </a:cubicBezTo>
                  <a:cubicBezTo>
                    <a:pt x="0" y="1280"/>
                    <a:pt x="138" y="2144"/>
                    <a:pt x="138" y="3008"/>
                  </a:cubicBezTo>
                  <a:cubicBezTo>
                    <a:pt x="449" y="3008"/>
                    <a:pt x="588" y="2870"/>
                    <a:pt x="726" y="2870"/>
                  </a:cubicBezTo>
                  <a:cubicBezTo>
                    <a:pt x="449" y="1867"/>
                    <a:pt x="449" y="865"/>
                    <a:pt x="277"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8"/>
            <p:cNvSpPr/>
            <p:nvPr/>
          </p:nvSpPr>
          <p:spPr>
            <a:xfrm>
              <a:off x="2998286" y="3900150"/>
              <a:ext cx="15535" cy="67691"/>
            </a:xfrm>
            <a:custGeom>
              <a:avLst/>
              <a:gdLst/>
              <a:ahLst/>
              <a:cxnLst/>
              <a:rect l="l" t="t" r="r" b="b"/>
              <a:pathLst>
                <a:path w="865" h="3769" extrusionOk="0">
                  <a:moveTo>
                    <a:pt x="692" y="1"/>
                  </a:moveTo>
                  <a:cubicBezTo>
                    <a:pt x="553" y="139"/>
                    <a:pt x="277" y="312"/>
                    <a:pt x="139" y="450"/>
                  </a:cubicBezTo>
                  <a:cubicBezTo>
                    <a:pt x="139" y="1452"/>
                    <a:pt x="0" y="2455"/>
                    <a:pt x="139" y="3457"/>
                  </a:cubicBezTo>
                  <a:lnTo>
                    <a:pt x="139" y="3768"/>
                  </a:lnTo>
                  <a:lnTo>
                    <a:pt x="865" y="3042"/>
                  </a:lnTo>
                  <a:cubicBezTo>
                    <a:pt x="692" y="2593"/>
                    <a:pt x="692" y="2040"/>
                    <a:pt x="692" y="1452"/>
                  </a:cubicBezTo>
                  <a:lnTo>
                    <a:pt x="692"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8"/>
            <p:cNvSpPr/>
            <p:nvPr/>
          </p:nvSpPr>
          <p:spPr>
            <a:xfrm>
              <a:off x="2977183" y="3915668"/>
              <a:ext cx="15535" cy="70170"/>
            </a:xfrm>
            <a:custGeom>
              <a:avLst/>
              <a:gdLst/>
              <a:ahLst/>
              <a:cxnLst/>
              <a:rect l="l" t="t" r="r" b="b"/>
              <a:pathLst>
                <a:path w="865" h="3907" extrusionOk="0">
                  <a:moveTo>
                    <a:pt x="726" y="1"/>
                  </a:moveTo>
                  <a:cubicBezTo>
                    <a:pt x="450" y="139"/>
                    <a:pt x="311" y="312"/>
                    <a:pt x="0" y="588"/>
                  </a:cubicBezTo>
                  <a:cubicBezTo>
                    <a:pt x="0" y="1729"/>
                    <a:pt x="0" y="2904"/>
                    <a:pt x="138" y="3907"/>
                  </a:cubicBezTo>
                  <a:cubicBezTo>
                    <a:pt x="450" y="3768"/>
                    <a:pt x="588" y="3457"/>
                    <a:pt x="864" y="3181"/>
                  </a:cubicBezTo>
                  <a:lnTo>
                    <a:pt x="864" y="3042"/>
                  </a:lnTo>
                  <a:cubicBezTo>
                    <a:pt x="726" y="2593"/>
                    <a:pt x="726" y="2040"/>
                    <a:pt x="726" y="1452"/>
                  </a:cubicBezTo>
                  <a:lnTo>
                    <a:pt x="726" y="1"/>
                  </a:ln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8"/>
            <p:cNvSpPr/>
            <p:nvPr/>
          </p:nvSpPr>
          <p:spPr>
            <a:xfrm>
              <a:off x="2881582" y="4001337"/>
              <a:ext cx="15535" cy="62106"/>
            </a:xfrm>
            <a:custGeom>
              <a:avLst/>
              <a:gdLst/>
              <a:ahLst/>
              <a:cxnLst/>
              <a:rect l="l" t="t" r="r" b="b"/>
              <a:pathLst>
                <a:path w="865" h="3458" extrusionOk="0">
                  <a:moveTo>
                    <a:pt x="277" y="1"/>
                  </a:moveTo>
                  <a:lnTo>
                    <a:pt x="0" y="277"/>
                  </a:lnTo>
                  <a:cubicBezTo>
                    <a:pt x="138" y="1003"/>
                    <a:pt x="138" y="1729"/>
                    <a:pt x="138" y="2455"/>
                  </a:cubicBezTo>
                  <a:cubicBezTo>
                    <a:pt x="277" y="2731"/>
                    <a:pt x="277" y="3146"/>
                    <a:pt x="450" y="3457"/>
                  </a:cubicBezTo>
                  <a:cubicBezTo>
                    <a:pt x="588" y="3457"/>
                    <a:pt x="726" y="3319"/>
                    <a:pt x="864" y="3319"/>
                  </a:cubicBezTo>
                  <a:cubicBezTo>
                    <a:pt x="726" y="3146"/>
                    <a:pt x="726" y="3146"/>
                    <a:pt x="726" y="3008"/>
                  </a:cubicBezTo>
                  <a:cubicBezTo>
                    <a:pt x="588" y="2005"/>
                    <a:pt x="450" y="1003"/>
                    <a:pt x="277" y="1"/>
                  </a:cubicBezTo>
                  <a:close/>
                </a:path>
              </a:pathLst>
            </a:custGeom>
            <a:solidFill>
              <a:srgbClr val="FFD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8"/>
            <p:cNvSpPr/>
            <p:nvPr/>
          </p:nvSpPr>
          <p:spPr>
            <a:xfrm>
              <a:off x="3220523" y="3512160"/>
              <a:ext cx="18" cy="18"/>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8"/>
            <p:cNvSpPr/>
            <p:nvPr/>
          </p:nvSpPr>
          <p:spPr>
            <a:xfrm>
              <a:off x="2672366" y="3509682"/>
              <a:ext cx="571146" cy="538243"/>
            </a:xfrm>
            <a:custGeom>
              <a:avLst/>
              <a:gdLst/>
              <a:ahLst/>
              <a:cxnLst/>
              <a:rect l="l" t="t" r="r" b="b"/>
              <a:pathLst>
                <a:path w="31801" h="29969" extrusionOk="0">
                  <a:moveTo>
                    <a:pt x="29070" y="2178"/>
                  </a:moveTo>
                  <a:cubicBezTo>
                    <a:pt x="29208" y="2178"/>
                    <a:pt x="29381" y="2316"/>
                    <a:pt x="29381" y="2454"/>
                  </a:cubicBezTo>
                  <a:cubicBezTo>
                    <a:pt x="29519" y="2593"/>
                    <a:pt x="29519" y="2731"/>
                    <a:pt x="29381" y="2869"/>
                  </a:cubicBezTo>
                  <a:cubicBezTo>
                    <a:pt x="29381" y="3906"/>
                    <a:pt x="29519" y="4770"/>
                    <a:pt x="29519" y="5773"/>
                  </a:cubicBezTo>
                  <a:cubicBezTo>
                    <a:pt x="29519" y="7190"/>
                    <a:pt x="29658" y="8641"/>
                    <a:pt x="29519" y="9955"/>
                  </a:cubicBezTo>
                  <a:cubicBezTo>
                    <a:pt x="29519" y="10093"/>
                    <a:pt x="29519" y="10231"/>
                    <a:pt x="29381" y="10370"/>
                  </a:cubicBezTo>
                  <a:cubicBezTo>
                    <a:pt x="29381" y="10508"/>
                    <a:pt x="29208" y="10646"/>
                    <a:pt x="29208" y="10646"/>
                  </a:cubicBezTo>
                  <a:cubicBezTo>
                    <a:pt x="28344" y="11096"/>
                    <a:pt x="27653" y="11683"/>
                    <a:pt x="26789" y="12098"/>
                  </a:cubicBezTo>
                  <a:cubicBezTo>
                    <a:pt x="25925" y="12686"/>
                    <a:pt x="24749" y="13239"/>
                    <a:pt x="23747" y="13826"/>
                  </a:cubicBezTo>
                  <a:cubicBezTo>
                    <a:pt x="22883" y="14552"/>
                    <a:pt x="21880" y="15140"/>
                    <a:pt x="21293" y="15693"/>
                  </a:cubicBezTo>
                  <a:cubicBezTo>
                    <a:pt x="20429" y="16280"/>
                    <a:pt x="19565" y="16868"/>
                    <a:pt x="18700" y="17421"/>
                  </a:cubicBezTo>
                  <a:cubicBezTo>
                    <a:pt x="17698" y="18285"/>
                    <a:pt x="16696" y="19011"/>
                    <a:pt x="15693" y="19737"/>
                  </a:cubicBezTo>
                  <a:lnTo>
                    <a:pt x="14242" y="20877"/>
                  </a:lnTo>
                  <a:cubicBezTo>
                    <a:pt x="13516" y="21465"/>
                    <a:pt x="12790" y="22053"/>
                    <a:pt x="12099" y="22467"/>
                  </a:cubicBezTo>
                  <a:lnTo>
                    <a:pt x="11373" y="23055"/>
                  </a:lnTo>
                  <a:cubicBezTo>
                    <a:pt x="10923" y="23332"/>
                    <a:pt x="10509" y="23608"/>
                    <a:pt x="10059" y="24057"/>
                  </a:cubicBezTo>
                  <a:lnTo>
                    <a:pt x="9506" y="24472"/>
                  </a:lnTo>
                  <a:lnTo>
                    <a:pt x="9057" y="24783"/>
                  </a:lnTo>
                  <a:lnTo>
                    <a:pt x="8919" y="24922"/>
                  </a:lnTo>
                  <a:cubicBezTo>
                    <a:pt x="8642" y="25060"/>
                    <a:pt x="8331" y="25336"/>
                    <a:pt x="8054" y="25647"/>
                  </a:cubicBezTo>
                  <a:cubicBezTo>
                    <a:pt x="6741" y="26512"/>
                    <a:pt x="5462" y="27514"/>
                    <a:pt x="3872" y="28240"/>
                  </a:cubicBezTo>
                  <a:lnTo>
                    <a:pt x="3457" y="28240"/>
                  </a:lnTo>
                  <a:cubicBezTo>
                    <a:pt x="3146" y="28240"/>
                    <a:pt x="3008" y="28102"/>
                    <a:pt x="3008" y="27929"/>
                  </a:cubicBezTo>
                  <a:cubicBezTo>
                    <a:pt x="2593" y="26650"/>
                    <a:pt x="2420" y="25336"/>
                    <a:pt x="2144" y="23781"/>
                  </a:cubicBezTo>
                  <a:cubicBezTo>
                    <a:pt x="2006" y="22329"/>
                    <a:pt x="2006" y="20877"/>
                    <a:pt x="2006" y="19460"/>
                  </a:cubicBezTo>
                  <a:lnTo>
                    <a:pt x="2006" y="19011"/>
                  </a:lnTo>
                  <a:cubicBezTo>
                    <a:pt x="2144" y="19011"/>
                    <a:pt x="2144" y="18873"/>
                    <a:pt x="2282" y="18873"/>
                  </a:cubicBezTo>
                  <a:cubicBezTo>
                    <a:pt x="2593" y="18873"/>
                    <a:pt x="2870" y="18734"/>
                    <a:pt x="3284" y="18596"/>
                  </a:cubicBezTo>
                  <a:cubicBezTo>
                    <a:pt x="3734" y="18423"/>
                    <a:pt x="4321" y="18147"/>
                    <a:pt x="4874" y="17732"/>
                  </a:cubicBezTo>
                  <a:lnTo>
                    <a:pt x="5462" y="17283"/>
                  </a:lnTo>
                  <a:cubicBezTo>
                    <a:pt x="5739" y="17006"/>
                    <a:pt x="6188" y="16695"/>
                    <a:pt x="6464" y="16557"/>
                  </a:cubicBezTo>
                  <a:lnTo>
                    <a:pt x="6603" y="16419"/>
                  </a:lnTo>
                  <a:cubicBezTo>
                    <a:pt x="7778" y="15554"/>
                    <a:pt x="9057" y="14829"/>
                    <a:pt x="10197" y="13964"/>
                  </a:cubicBezTo>
                  <a:cubicBezTo>
                    <a:pt x="12099" y="12686"/>
                    <a:pt x="13516" y="11821"/>
                    <a:pt x="14967" y="10957"/>
                  </a:cubicBezTo>
                  <a:cubicBezTo>
                    <a:pt x="16108" y="10231"/>
                    <a:pt x="17283" y="9644"/>
                    <a:pt x="18286" y="8918"/>
                  </a:cubicBezTo>
                  <a:lnTo>
                    <a:pt x="19876" y="8054"/>
                  </a:lnTo>
                  <a:cubicBezTo>
                    <a:pt x="21293" y="7190"/>
                    <a:pt x="22883" y="6326"/>
                    <a:pt x="24473" y="5185"/>
                  </a:cubicBezTo>
                  <a:cubicBezTo>
                    <a:pt x="24888" y="5047"/>
                    <a:pt x="25337" y="4770"/>
                    <a:pt x="25614" y="4459"/>
                  </a:cubicBezTo>
                  <a:cubicBezTo>
                    <a:pt x="25925" y="4321"/>
                    <a:pt x="26201" y="4044"/>
                    <a:pt x="26339" y="3906"/>
                  </a:cubicBezTo>
                  <a:lnTo>
                    <a:pt x="26616" y="3733"/>
                  </a:lnTo>
                  <a:cubicBezTo>
                    <a:pt x="27342" y="3180"/>
                    <a:pt x="28068" y="2731"/>
                    <a:pt x="28794" y="2316"/>
                  </a:cubicBezTo>
                  <a:cubicBezTo>
                    <a:pt x="28932" y="2316"/>
                    <a:pt x="28932" y="2178"/>
                    <a:pt x="29070" y="2178"/>
                  </a:cubicBezTo>
                  <a:close/>
                  <a:moveTo>
                    <a:pt x="31109" y="0"/>
                  </a:moveTo>
                  <a:cubicBezTo>
                    <a:pt x="30937" y="0"/>
                    <a:pt x="30660" y="0"/>
                    <a:pt x="30522" y="138"/>
                  </a:cubicBezTo>
                  <a:cubicBezTo>
                    <a:pt x="30072" y="277"/>
                    <a:pt x="29658" y="588"/>
                    <a:pt x="29208" y="726"/>
                  </a:cubicBezTo>
                  <a:cubicBezTo>
                    <a:pt x="28794" y="864"/>
                    <a:pt x="28344" y="1141"/>
                    <a:pt x="27929" y="1314"/>
                  </a:cubicBezTo>
                  <a:lnTo>
                    <a:pt x="25337" y="2593"/>
                  </a:lnTo>
                  <a:cubicBezTo>
                    <a:pt x="22019" y="4321"/>
                    <a:pt x="18839" y="6187"/>
                    <a:pt x="15693" y="7916"/>
                  </a:cubicBezTo>
                  <a:cubicBezTo>
                    <a:pt x="13965" y="8918"/>
                    <a:pt x="12375" y="9782"/>
                    <a:pt x="10785" y="10819"/>
                  </a:cubicBezTo>
                  <a:cubicBezTo>
                    <a:pt x="9333" y="11683"/>
                    <a:pt x="7778" y="12686"/>
                    <a:pt x="6326" y="13688"/>
                  </a:cubicBezTo>
                  <a:cubicBezTo>
                    <a:pt x="4321" y="15278"/>
                    <a:pt x="2420" y="17006"/>
                    <a:pt x="139" y="18147"/>
                  </a:cubicBezTo>
                  <a:cubicBezTo>
                    <a:pt x="139" y="18285"/>
                    <a:pt x="139" y="18285"/>
                    <a:pt x="1" y="18423"/>
                  </a:cubicBezTo>
                  <a:cubicBezTo>
                    <a:pt x="139" y="22053"/>
                    <a:pt x="139" y="25647"/>
                    <a:pt x="554" y="29242"/>
                  </a:cubicBezTo>
                  <a:lnTo>
                    <a:pt x="554" y="29380"/>
                  </a:lnTo>
                  <a:lnTo>
                    <a:pt x="554" y="29657"/>
                  </a:lnTo>
                  <a:cubicBezTo>
                    <a:pt x="692" y="29830"/>
                    <a:pt x="1003" y="29968"/>
                    <a:pt x="1141" y="29968"/>
                  </a:cubicBezTo>
                  <a:lnTo>
                    <a:pt x="1280" y="29830"/>
                  </a:lnTo>
                  <a:cubicBezTo>
                    <a:pt x="2593" y="29519"/>
                    <a:pt x="3872" y="28966"/>
                    <a:pt x="5186" y="28378"/>
                  </a:cubicBezTo>
                  <a:cubicBezTo>
                    <a:pt x="7329" y="26788"/>
                    <a:pt x="9333" y="25198"/>
                    <a:pt x="11649" y="23781"/>
                  </a:cubicBezTo>
                  <a:cubicBezTo>
                    <a:pt x="14691" y="21603"/>
                    <a:pt x="17975" y="19599"/>
                    <a:pt x="21016" y="17421"/>
                  </a:cubicBezTo>
                  <a:cubicBezTo>
                    <a:pt x="21742" y="16868"/>
                    <a:pt x="22468" y="16419"/>
                    <a:pt x="23159" y="15831"/>
                  </a:cubicBezTo>
                  <a:cubicBezTo>
                    <a:pt x="23747" y="15416"/>
                    <a:pt x="24473" y="14967"/>
                    <a:pt x="25199" y="14414"/>
                  </a:cubicBezTo>
                  <a:cubicBezTo>
                    <a:pt x="26616" y="13550"/>
                    <a:pt x="28068" y="12547"/>
                    <a:pt x="29381" y="11510"/>
                  </a:cubicBezTo>
                  <a:cubicBezTo>
                    <a:pt x="30245" y="10957"/>
                    <a:pt x="30937" y="10370"/>
                    <a:pt x="31662" y="9644"/>
                  </a:cubicBezTo>
                  <a:cubicBezTo>
                    <a:pt x="31662" y="9506"/>
                    <a:pt x="31801" y="9506"/>
                    <a:pt x="31801" y="9506"/>
                  </a:cubicBezTo>
                  <a:lnTo>
                    <a:pt x="31801" y="7639"/>
                  </a:lnTo>
                  <a:cubicBezTo>
                    <a:pt x="31662" y="6775"/>
                    <a:pt x="31662" y="5773"/>
                    <a:pt x="31524" y="4908"/>
                  </a:cubicBezTo>
                  <a:cubicBezTo>
                    <a:pt x="31386" y="3457"/>
                    <a:pt x="31248" y="1867"/>
                    <a:pt x="31248" y="450"/>
                  </a:cubicBezTo>
                  <a:lnTo>
                    <a:pt x="31248" y="277"/>
                  </a:lnTo>
                  <a:lnTo>
                    <a:pt x="31248" y="138"/>
                  </a:lnTo>
                  <a:lnTo>
                    <a:pt x="312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8"/>
            <p:cNvSpPr/>
            <p:nvPr/>
          </p:nvSpPr>
          <p:spPr>
            <a:xfrm>
              <a:off x="3220523" y="3512160"/>
              <a:ext cx="18" cy="18"/>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8"/>
            <p:cNvSpPr/>
            <p:nvPr/>
          </p:nvSpPr>
          <p:spPr>
            <a:xfrm>
              <a:off x="2682298" y="4034868"/>
              <a:ext cx="18" cy="2496"/>
            </a:xfrm>
            <a:custGeom>
              <a:avLst/>
              <a:gdLst/>
              <a:ahLst/>
              <a:cxnLst/>
              <a:rect l="l" t="t" r="r" b="b"/>
              <a:pathLst>
                <a:path w="1" h="139" extrusionOk="0">
                  <a:moveTo>
                    <a:pt x="1" y="138"/>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8"/>
            <p:cNvSpPr/>
            <p:nvPr/>
          </p:nvSpPr>
          <p:spPr>
            <a:xfrm>
              <a:off x="3238537" y="3698388"/>
              <a:ext cx="10560" cy="8100"/>
            </a:xfrm>
            <a:custGeom>
              <a:avLst/>
              <a:gdLst/>
              <a:ahLst/>
              <a:cxnLst/>
              <a:rect l="l" t="t" r="r" b="b"/>
              <a:pathLst>
                <a:path w="588" h="451" extrusionOk="0">
                  <a:moveTo>
                    <a:pt x="588" y="1"/>
                  </a:moveTo>
                  <a:cubicBezTo>
                    <a:pt x="533" y="1"/>
                    <a:pt x="500" y="23"/>
                    <a:pt x="469" y="59"/>
                  </a:cubicBezTo>
                  <a:lnTo>
                    <a:pt x="469" y="59"/>
                  </a:lnTo>
                  <a:cubicBezTo>
                    <a:pt x="506" y="39"/>
                    <a:pt x="545" y="20"/>
                    <a:pt x="588" y="1"/>
                  </a:cubicBezTo>
                  <a:close/>
                  <a:moveTo>
                    <a:pt x="469" y="59"/>
                  </a:moveTo>
                  <a:cubicBezTo>
                    <a:pt x="239" y="186"/>
                    <a:pt x="119" y="331"/>
                    <a:pt x="0" y="450"/>
                  </a:cubicBezTo>
                  <a:cubicBezTo>
                    <a:pt x="138" y="450"/>
                    <a:pt x="277" y="450"/>
                    <a:pt x="277" y="312"/>
                  </a:cubicBezTo>
                  <a:cubicBezTo>
                    <a:pt x="381" y="208"/>
                    <a:pt x="422" y="116"/>
                    <a:pt x="469" y="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8"/>
            <p:cNvSpPr/>
            <p:nvPr/>
          </p:nvSpPr>
          <p:spPr>
            <a:xfrm>
              <a:off x="2656849" y="3851102"/>
              <a:ext cx="18" cy="15553"/>
            </a:xfrm>
            <a:custGeom>
              <a:avLst/>
              <a:gdLst/>
              <a:ahLst/>
              <a:cxnLst/>
              <a:rect l="l" t="t" r="r" b="b"/>
              <a:pathLst>
                <a:path w="1" h="866" extrusionOk="0">
                  <a:moveTo>
                    <a:pt x="1" y="865"/>
                  </a:moveTo>
                  <a:lnTo>
                    <a:pt x="1" y="1"/>
                  </a:lnTo>
                  <a:lnTo>
                    <a:pt x="1" y="1"/>
                  </a:lnTo>
                  <a:lnTo>
                    <a:pt x="1" y="86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8"/>
            <p:cNvSpPr/>
            <p:nvPr/>
          </p:nvSpPr>
          <p:spPr>
            <a:xfrm>
              <a:off x="2656849" y="3902629"/>
              <a:ext cx="2496" cy="21139"/>
            </a:xfrm>
            <a:custGeom>
              <a:avLst/>
              <a:gdLst/>
              <a:ahLst/>
              <a:cxnLst/>
              <a:rect l="l" t="t" r="r" b="b"/>
              <a:pathLst>
                <a:path w="139" h="1177" extrusionOk="0">
                  <a:moveTo>
                    <a:pt x="139" y="1"/>
                  </a:moveTo>
                  <a:cubicBezTo>
                    <a:pt x="139" y="1"/>
                    <a:pt x="1" y="1"/>
                    <a:pt x="1" y="174"/>
                  </a:cubicBezTo>
                  <a:cubicBezTo>
                    <a:pt x="1" y="450"/>
                    <a:pt x="1" y="727"/>
                    <a:pt x="139" y="1176"/>
                  </a:cubicBezTo>
                  <a:lnTo>
                    <a:pt x="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8"/>
            <p:cNvSpPr/>
            <p:nvPr/>
          </p:nvSpPr>
          <p:spPr>
            <a:xfrm>
              <a:off x="2659327" y="3933682"/>
              <a:ext cx="18" cy="15535"/>
            </a:xfrm>
            <a:custGeom>
              <a:avLst/>
              <a:gdLst/>
              <a:ahLst/>
              <a:cxnLst/>
              <a:rect l="l" t="t" r="r" b="b"/>
              <a:pathLst>
                <a:path w="1" h="865" extrusionOk="0">
                  <a:moveTo>
                    <a:pt x="1" y="864"/>
                  </a:moveTo>
                  <a:lnTo>
                    <a:pt x="1" y="726"/>
                  </a:lnTo>
                  <a:lnTo>
                    <a:pt x="1" y="0"/>
                  </a:lnTo>
                  <a:lnTo>
                    <a:pt x="1" y="0"/>
                  </a:lnTo>
                  <a:lnTo>
                    <a:pt x="1" y="8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8"/>
            <p:cNvSpPr/>
            <p:nvPr/>
          </p:nvSpPr>
          <p:spPr>
            <a:xfrm>
              <a:off x="2656849" y="3905736"/>
              <a:ext cx="18" cy="18"/>
            </a:xfrm>
            <a:custGeom>
              <a:avLst/>
              <a:gdLst/>
              <a:ahLst/>
              <a:cxnLst/>
              <a:rect l="l" t="t" r="r" b="b"/>
              <a:pathLst>
                <a:path w="1" h="1" extrusionOk="0">
                  <a:moveTo>
                    <a:pt x="1" y="1"/>
                  </a:moveTo>
                  <a:lnTo>
                    <a:pt x="1" y="1"/>
                  </a:ln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8"/>
            <p:cNvSpPr/>
            <p:nvPr/>
          </p:nvSpPr>
          <p:spPr>
            <a:xfrm>
              <a:off x="2656849" y="3879658"/>
              <a:ext cx="2496" cy="13057"/>
            </a:xfrm>
            <a:custGeom>
              <a:avLst/>
              <a:gdLst/>
              <a:ahLst/>
              <a:cxnLst/>
              <a:rect l="l" t="t" r="r" b="b"/>
              <a:pathLst>
                <a:path w="139" h="727" extrusionOk="0">
                  <a:moveTo>
                    <a:pt x="139" y="1"/>
                  </a:moveTo>
                  <a:cubicBezTo>
                    <a:pt x="1" y="1"/>
                    <a:pt x="1" y="1"/>
                    <a:pt x="1" y="139"/>
                  </a:cubicBezTo>
                  <a:lnTo>
                    <a:pt x="1" y="727"/>
                  </a:lnTo>
                  <a:lnTo>
                    <a:pt x="139" y="589"/>
                  </a:lnTo>
                  <a:lnTo>
                    <a:pt x="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8"/>
            <p:cNvSpPr/>
            <p:nvPr/>
          </p:nvSpPr>
          <p:spPr>
            <a:xfrm>
              <a:off x="2664302" y="4024308"/>
              <a:ext cx="2496" cy="2496"/>
            </a:xfrm>
            <a:custGeom>
              <a:avLst/>
              <a:gdLst/>
              <a:ahLst/>
              <a:cxnLst/>
              <a:rect l="l" t="t" r="r" b="b"/>
              <a:pathLst>
                <a:path w="139" h="139" extrusionOk="0">
                  <a:moveTo>
                    <a:pt x="0" y="1"/>
                  </a:moveTo>
                  <a:lnTo>
                    <a:pt x="0" y="139"/>
                  </a:lnTo>
                  <a:lnTo>
                    <a:pt x="139" y="13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8"/>
            <p:cNvSpPr/>
            <p:nvPr/>
          </p:nvSpPr>
          <p:spPr>
            <a:xfrm>
              <a:off x="3220523" y="3512160"/>
              <a:ext cx="18" cy="18"/>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8"/>
            <p:cNvSpPr/>
            <p:nvPr/>
          </p:nvSpPr>
          <p:spPr>
            <a:xfrm>
              <a:off x="2615253" y="3491668"/>
              <a:ext cx="1254632" cy="1083922"/>
            </a:xfrm>
            <a:custGeom>
              <a:avLst/>
              <a:gdLst/>
              <a:ahLst/>
              <a:cxnLst/>
              <a:rect l="l" t="t" r="r" b="b"/>
              <a:pathLst>
                <a:path w="69857" h="60352" extrusionOk="0">
                  <a:moveTo>
                    <a:pt x="2317" y="20014"/>
                  </a:moveTo>
                  <a:lnTo>
                    <a:pt x="2317" y="20878"/>
                  </a:lnTo>
                  <a:cubicBezTo>
                    <a:pt x="2317" y="21016"/>
                    <a:pt x="2144" y="21016"/>
                    <a:pt x="2144" y="21016"/>
                  </a:cubicBezTo>
                  <a:cubicBezTo>
                    <a:pt x="1729" y="21327"/>
                    <a:pt x="1452" y="21742"/>
                    <a:pt x="1003" y="22019"/>
                  </a:cubicBezTo>
                  <a:cubicBezTo>
                    <a:pt x="1003" y="21880"/>
                    <a:pt x="1003" y="21604"/>
                    <a:pt x="865" y="21327"/>
                  </a:cubicBezTo>
                  <a:cubicBezTo>
                    <a:pt x="1141" y="21155"/>
                    <a:pt x="1280" y="20878"/>
                    <a:pt x="1591" y="20740"/>
                  </a:cubicBezTo>
                  <a:cubicBezTo>
                    <a:pt x="1729" y="20463"/>
                    <a:pt x="2006" y="20290"/>
                    <a:pt x="2317" y="20014"/>
                  </a:cubicBezTo>
                  <a:close/>
                  <a:moveTo>
                    <a:pt x="2455" y="21604"/>
                  </a:moveTo>
                  <a:lnTo>
                    <a:pt x="2455" y="22192"/>
                  </a:lnTo>
                  <a:lnTo>
                    <a:pt x="2317" y="22330"/>
                  </a:lnTo>
                  <a:cubicBezTo>
                    <a:pt x="1867" y="22606"/>
                    <a:pt x="1452" y="22883"/>
                    <a:pt x="1003" y="23332"/>
                  </a:cubicBezTo>
                  <a:lnTo>
                    <a:pt x="1003" y="22745"/>
                  </a:lnTo>
                  <a:cubicBezTo>
                    <a:pt x="1452" y="22468"/>
                    <a:pt x="1867" y="22019"/>
                    <a:pt x="2317" y="21742"/>
                  </a:cubicBezTo>
                  <a:cubicBezTo>
                    <a:pt x="2317" y="21604"/>
                    <a:pt x="2317" y="21604"/>
                    <a:pt x="2455" y="21604"/>
                  </a:cubicBezTo>
                  <a:close/>
                  <a:moveTo>
                    <a:pt x="2455" y="22883"/>
                  </a:moveTo>
                  <a:lnTo>
                    <a:pt x="2455" y="24058"/>
                  </a:lnTo>
                  <a:cubicBezTo>
                    <a:pt x="2144" y="24058"/>
                    <a:pt x="2006" y="24196"/>
                    <a:pt x="1867" y="24335"/>
                  </a:cubicBezTo>
                  <a:cubicBezTo>
                    <a:pt x="1591" y="24473"/>
                    <a:pt x="1452" y="24611"/>
                    <a:pt x="1141" y="24784"/>
                  </a:cubicBezTo>
                  <a:cubicBezTo>
                    <a:pt x="1141" y="24784"/>
                    <a:pt x="1141" y="24922"/>
                    <a:pt x="1003" y="24922"/>
                  </a:cubicBezTo>
                  <a:lnTo>
                    <a:pt x="1003" y="24058"/>
                  </a:lnTo>
                  <a:cubicBezTo>
                    <a:pt x="1452" y="23747"/>
                    <a:pt x="1867" y="23332"/>
                    <a:pt x="2317" y="23056"/>
                  </a:cubicBezTo>
                  <a:cubicBezTo>
                    <a:pt x="2317" y="22883"/>
                    <a:pt x="2455" y="22883"/>
                    <a:pt x="2455" y="22883"/>
                  </a:cubicBezTo>
                  <a:close/>
                  <a:moveTo>
                    <a:pt x="2455" y="24611"/>
                  </a:moveTo>
                  <a:lnTo>
                    <a:pt x="2455" y="25337"/>
                  </a:lnTo>
                  <a:lnTo>
                    <a:pt x="2455" y="25475"/>
                  </a:lnTo>
                  <a:cubicBezTo>
                    <a:pt x="2006" y="25786"/>
                    <a:pt x="1729" y="26063"/>
                    <a:pt x="1280" y="26339"/>
                  </a:cubicBezTo>
                  <a:cubicBezTo>
                    <a:pt x="1280" y="26512"/>
                    <a:pt x="1141" y="26512"/>
                    <a:pt x="1141" y="26512"/>
                  </a:cubicBezTo>
                  <a:cubicBezTo>
                    <a:pt x="1141" y="26201"/>
                    <a:pt x="1003" y="25925"/>
                    <a:pt x="1003" y="25648"/>
                  </a:cubicBezTo>
                  <a:lnTo>
                    <a:pt x="1141" y="25648"/>
                  </a:lnTo>
                  <a:cubicBezTo>
                    <a:pt x="1452" y="25337"/>
                    <a:pt x="1591" y="25199"/>
                    <a:pt x="1867" y="25060"/>
                  </a:cubicBezTo>
                  <a:cubicBezTo>
                    <a:pt x="2006" y="24922"/>
                    <a:pt x="2144" y="24784"/>
                    <a:pt x="2455" y="24611"/>
                  </a:cubicBezTo>
                  <a:close/>
                  <a:moveTo>
                    <a:pt x="2593" y="26201"/>
                  </a:moveTo>
                  <a:lnTo>
                    <a:pt x="2593" y="27376"/>
                  </a:lnTo>
                  <a:cubicBezTo>
                    <a:pt x="2144" y="27653"/>
                    <a:pt x="1591" y="28068"/>
                    <a:pt x="1141" y="28379"/>
                  </a:cubicBezTo>
                  <a:lnTo>
                    <a:pt x="1141" y="27203"/>
                  </a:lnTo>
                  <a:cubicBezTo>
                    <a:pt x="1591" y="26927"/>
                    <a:pt x="2006" y="26512"/>
                    <a:pt x="2455" y="26201"/>
                  </a:cubicBezTo>
                  <a:close/>
                  <a:moveTo>
                    <a:pt x="2593" y="28068"/>
                  </a:moveTo>
                  <a:cubicBezTo>
                    <a:pt x="2731" y="28379"/>
                    <a:pt x="2731" y="28655"/>
                    <a:pt x="2731" y="28932"/>
                  </a:cubicBezTo>
                  <a:cubicBezTo>
                    <a:pt x="2144" y="29381"/>
                    <a:pt x="1729" y="29658"/>
                    <a:pt x="1280" y="30107"/>
                  </a:cubicBezTo>
                  <a:lnTo>
                    <a:pt x="1280" y="29243"/>
                  </a:lnTo>
                  <a:lnTo>
                    <a:pt x="1280" y="29105"/>
                  </a:lnTo>
                  <a:cubicBezTo>
                    <a:pt x="1591" y="28793"/>
                    <a:pt x="2006" y="28517"/>
                    <a:pt x="2455" y="28240"/>
                  </a:cubicBezTo>
                  <a:cubicBezTo>
                    <a:pt x="2455" y="28068"/>
                    <a:pt x="2593" y="28068"/>
                    <a:pt x="2593" y="28068"/>
                  </a:cubicBezTo>
                  <a:close/>
                  <a:moveTo>
                    <a:pt x="2731" y="29658"/>
                  </a:moveTo>
                  <a:lnTo>
                    <a:pt x="2870" y="29796"/>
                  </a:lnTo>
                  <a:lnTo>
                    <a:pt x="2870" y="30383"/>
                  </a:lnTo>
                  <a:cubicBezTo>
                    <a:pt x="2870" y="30522"/>
                    <a:pt x="2870" y="30660"/>
                    <a:pt x="3008" y="30971"/>
                  </a:cubicBezTo>
                  <a:cubicBezTo>
                    <a:pt x="2455" y="30971"/>
                    <a:pt x="1867" y="31109"/>
                    <a:pt x="1452" y="31386"/>
                  </a:cubicBezTo>
                  <a:lnTo>
                    <a:pt x="1452" y="31248"/>
                  </a:lnTo>
                  <a:cubicBezTo>
                    <a:pt x="1452" y="31109"/>
                    <a:pt x="1452" y="30971"/>
                    <a:pt x="1280" y="30833"/>
                  </a:cubicBezTo>
                  <a:cubicBezTo>
                    <a:pt x="1452" y="30833"/>
                    <a:pt x="1452" y="30833"/>
                    <a:pt x="1452" y="30660"/>
                  </a:cubicBezTo>
                  <a:cubicBezTo>
                    <a:pt x="1591" y="30660"/>
                    <a:pt x="1591" y="30660"/>
                    <a:pt x="1591" y="30522"/>
                  </a:cubicBezTo>
                  <a:cubicBezTo>
                    <a:pt x="2006" y="30383"/>
                    <a:pt x="2317" y="30107"/>
                    <a:pt x="2593" y="29796"/>
                  </a:cubicBezTo>
                  <a:lnTo>
                    <a:pt x="2731" y="29658"/>
                  </a:lnTo>
                  <a:close/>
                  <a:moveTo>
                    <a:pt x="34289" y="865"/>
                  </a:moveTo>
                  <a:lnTo>
                    <a:pt x="34428" y="1003"/>
                  </a:lnTo>
                  <a:lnTo>
                    <a:pt x="34428" y="1141"/>
                  </a:lnTo>
                  <a:lnTo>
                    <a:pt x="34428" y="1280"/>
                  </a:lnTo>
                  <a:lnTo>
                    <a:pt x="34428" y="1453"/>
                  </a:lnTo>
                  <a:cubicBezTo>
                    <a:pt x="34428" y="2870"/>
                    <a:pt x="34566" y="4460"/>
                    <a:pt x="34704" y="5911"/>
                  </a:cubicBezTo>
                  <a:cubicBezTo>
                    <a:pt x="34842" y="6776"/>
                    <a:pt x="34842" y="7778"/>
                    <a:pt x="34981" y="8642"/>
                  </a:cubicBezTo>
                  <a:lnTo>
                    <a:pt x="34981" y="10509"/>
                  </a:lnTo>
                  <a:cubicBezTo>
                    <a:pt x="34981" y="10509"/>
                    <a:pt x="34842" y="10509"/>
                    <a:pt x="34842" y="10647"/>
                  </a:cubicBezTo>
                  <a:cubicBezTo>
                    <a:pt x="34117" y="11373"/>
                    <a:pt x="33425" y="11960"/>
                    <a:pt x="32561" y="12513"/>
                  </a:cubicBezTo>
                  <a:cubicBezTo>
                    <a:pt x="31248" y="13550"/>
                    <a:pt x="29796" y="14553"/>
                    <a:pt x="28379" y="15417"/>
                  </a:cubicBezTo>
                  <a:cubicBezTo>
                    <a:pt x="27653" y="15970"/>
                    <a:pt x="26927" y="16419"/>
                    <a:pt x="26339" y="16834"/>
                  </a:cubicBezTo>
                  <a:cubicBezTo>
                    <a:pt x="25648" y="17422"/>
                    <a:pt x="24922" y="17871"/>
                    <a:pt x="24196" y="18424"/>
                  </a:cubicBezTo>
                  <a:cubicBezTo>
                    <a:pt x="21155" y="20602"/>
                    <a:pt x="17871" y="22606"/>
                    <a:pt x="14829" y="24784"/>
                  </a:cubicBezTo>
                  <a:cubicBezTo>
                    <a:pt x="12513" y="26201"/>
                    <a:pt x="10509" y="27791"/>
                    <a:pt x="8366" y="29381"/>
                  </a:cubicBezTo>
                  <a:cubicBezTo>
                    <a:pt x="7329" y="30107"/>
                    <a:pt x="6464" y="30833"/>
                    <a:pt x="5324" y="31386"/>
                  </a:cubicBezTo>
                  <a:cubicBezTo>
                    <a:pt x="4909" y="31386"/>
                    <a:pt x="4321" y="31248"/>
                    <a:pt x="3872" y="31109"/>
                  </a:cubicBezTo>
                  <a:cubicBezTo>
                    <a:pt x="3872" y="30971"/>
                    <a:pt x="3872" y="30833"/>
                    <a:pt x="3734" y="30660"/>
                  </a:cubicBezTo>
                  <a:lnTo>
                    <a:pt x="3734" y="30383"/>
                  </a:lnTo>
                  <a:lnTo>
                    <a:pt x="3734" y="30245"/>
                  </a:lnTo>
                  <a:cubicBezTo>
                    <a:pt x="3319" y="26650"/>
                    <a:pt x="3319" y="23056"/>
                    <a:pt x="3181" y="19426"/>
                  </a:cubicBezTo>
                  <a:cubicBezTo>
                    <a:pt x="3319" y="19288"/>
                    <a:pt x="3319" y="19288"/>
                    <a:pt x="3319" y="19150"/>
                  </a:cubicBezTo>
                  <a:cubicBezTo>
                    <a:pt x="5600" y="18009"/>
                    <a:pt x="7501" y="16281"/>
                    <a:pt x="9506" y="14691"/>
                  </a:cubicBezTo>
                  <a:cubicBezTo>
                    <a:pt x="10958" y="13689"/>
                    <a:pt x="12513" y="12686"/>
                    <a:pt x="13965" y="11822"/>
                  </a:cubicBezTo>
                  <a:cubicBezTo>
                    <a:pt x="15555" y="10785"/>
                    <a:pt x="17145" y="9921"/>
                    <a:pt x="18873" y="8919"/>
                  </a:cubicBezTo>
                  <a:cubicBezTo>
                    <a:pt x="22019" y="7190"/>
                    <a:pt x="25199" y="5324"/>
                    <a:pt x="28517" y="3596"/>
                  </a:cubicBezTo>
                  <a:lnTo>
                    <a:pt x="31109" y="2317"/>
                  </a:lnTo>
                  <a:cubicBezTo>
                    <a:pt x="31524" y="2144"/>
                    <a:pt x="31974" y="1867"/>
                    <a:pt x="32388" y="1729"/>
                  </a:cubicBezTo>
                  <a:cubicBezTo>
                    <a:pt x="32838" y="1591"/>
                    <a:pt x="33252" y="1280"/>
                    <a:pt x="33702" y="1141"/>
                  </a:cubicBezTo>
                  <a:cubicBezTo>
                    <a:pt x="33840" y="1003"/>
                    <a:pt x="34117" y="1003"/>
                    <a:pt x="34289" y="1003"/>
                  </a:cubicBezTo>
                  <a:lnTo>
                    <a:pt x="34289" y="865"/>
                  </a:lnTo>
                  <a:close/>
                  <a:moveTo>
                    <a:pt x="3181" y="31835"/>
                  </a:moveTo>
                  <a:cubicBezTo>
                    <a:pt x="3181" y="31835"/>
                    <a:pt x="3319" y="31835"/>
                    <a:pt x="3319" y="31973"/>
                  </a:cubicBezTo>
                  <a:lnTo>
                    <a:pt x="3457" y="31973"/>
                  </a:lnTo>
                  <a:cubicBezTo>
                    <a:pt x="3457" y="32388"/>
                    <a:pt x="3319" y="32838"/>
                    <a:pt x="3181" y="33252"/>
                  </a:cubicBezTo>
                  <a:cubicBezTo>
                    <a:pt x="2731" y="32976"/>
                    <a:pt x="2317" y="32561"/>
                    <a:pt x="1867" y="32112"/>
                  </a:cubicBezTo>
                  <a:cubicBezTo>
                    <a:pt x="2144" y="31973"/>
                    <a:pt x="2317" y="31973"/>
                    <a:pt x="2593" y="31835"/>
                  </a:cubicBezTo>
                  <a:close/>
                  <a:moveTo>
                    <a:pt x="4045" y="32250"/>
                  </a:moveTo>
                  <a:cubicBezTo>
                    <a:pt x="4321" y="32388"/>
                    <a:pt x="4598" y="32561"/>
                    <a:pt x="4909" y="32838"/>
                  </a:cubicBezTo>
                  <a:cubicBezTo>
                    <a:pt x="4736" y="33425"/>
                    <a:pt x="4736" y="33978"/>
                    <a:pt x="4598" y="34566"/>
                  </a:cubicBezTo>
                  <a:cubicBezTo>
                    <a:pt x="4321" y="34289"/>
                    <a:pt x="4045" y="33978"/>
                    <a:pt x="3734" y="33702"/>
                  </a:cubicBezTo>
                  <a:lnTo>
                    <a:pt x="3734" y="33563"/>
                  </a:lnTo>
                  <a:cubicBezTo>
                    <a:pt x="3872" y="33114"/>
                    <a:pt x="3872" y="32699"/>
                    <a:pt x="4045" y="32250"/>
                  </a:cubicBezTo>
                  <a:close/>
                  <a:moveTo>
                    <a:pt x="5462" y="33114"/>
                  </a:moveTo>
                  <a:cubicBezTo>
                    <a:pt x="5600" y="33252"/>
                    <a:pt x="5773" y="33252"/>
                    <a:pt x="5911" y="33425"/>
                  </a:cubicBezTo>
                  <a:cubicBezTo>
                    <a:pt x="5911" y="33702"/>
                    <a:pt x="5773" y="34116"/>
                    <a:pt x="5773" y="34428"/>
                  </a:cubicBezTo>
                  <a:cubicBezTo>
                    <a:pt x="5600" y="34704"/>
                    <a:pt x="5600" y="34981"/>
                    <a:pt x="5600" y="35153"/>
                  </a:cubicBezTo>
                  <a:cubicBezTo>
                    <a:pt x="5462" y="35153"/>
                    <a:pt x="5324" y="34981"/>
                    <a:pt x="5186" y="34842"/>
                  </a:cubicBezTo>
                  <a:lnTo>
                    <a:pt x="5186" y="34566"/>
                  </a:lnTo>
                  <a:cubicBezTo>
                    <a:pt x="5324" y="34428"/>
                    <a:pt x="5324" y="34289"/>
                    <a:pt x="5324" y="33978"/>
                  </a:cubicBezTo>
                  <a:cubicBezTo>
                    <a:pt x="5324" y="33702"/>
                    <a:pt x="5462" y="33425"/>
                    <a:pt x="5462" y="33114"/>
                  </a:cubicBezTo>
                  <a:close/>
                  <a:moveTo>
                    <a:pt x="6464" y="33702"/>
                  </a:moveTo>
                  <a:cubicBezTo>
                    <a:pt x="6637" y="33840"/>
                    <a:pt x="6776" y="33840"/>
                    <a:pt x="6914" y="33978"/>
                  </a:cubicBezTo>
                  <a:cubicBezTo>
                    <a:pt x="6914" y="34289"/>
                    <a:pt x="6776" y="34704"/>
                    <a:pt x="6776" y="35153"/>
                  </a:cubicBezTo>
                  <a:lnTo>
                    <a:pt x="6776" y="34981"/>
                  </a:lnTo>
                  <a:cubicBezTo>
                    <a:pt x="6776" y="35292"/>
                    <a:pt x="6637" y="35568"/>
                    <a:pt x="6637" y="35845"/>
                  </a:cubicBezTo>
                  <a:cubicBezTo>
                    <a:pt x="6464" y="35845"/>
                    <a:pt x="6326" y="35706"/>
                    <a:pt x="6188" y="35568"/>
                  </a:cubicBezTo>
                  <a:lnTo>
                    <a:pt x="6188" y="35292"/>
                  </a:lnTo>
                  <a:cubicBezTo>
                    <a:pt x="6188" y="34842"/>
                    <a:pt x="6326" y="34566"/>
                    <a:pt x="6326" y="34116"/>
                  </a:cubicBezTo>
                  <a:cubicBezTo>
                    <a:pt x="6464" y="33978"/>
                    <a:pt x="6464" y="33840"/>
                    <a:pt x="6464" y="33702"/>
                  </a:cubicBezTo>
                  <a:close/>
                  <a:moveTo>
                    <a:pt x="7501" y="34289"/>
                  </a:moveTo>
                  <a:cubicBezTo>
                    <a:pt x="7778" y="34428"/>
                    <a:pt x="8054" y="34704"/>
                    <a:pt x="8366" y="34842"/>
                  </a:cubicBezTo>
                  <a:cubicBezTo>
                    <a:pt x="8193" y="35430"/>
                    <a:pt x="8054" y="36156"/>
                    <a:pt x="8054" y="36882"/>
                  </a:cubicBezTo>
                  <a:cubicBezTo>
                    <a:pt x="7778" y="36709"/>
                    <a:pt x="7501" y="36432"/>
                    <a:pt x="7190" y="36294"/>
                  </a:cubicBezTo>
                  <a:lnTo>
                    <a:pt x="7190" y="36018"/>
                  </a:lnTo>
                  <a:cubicBezTo>
                    <a:pt x="7329" y="35430"/>
                    <a:pt x="7329" y="34842"/>
                    <a:pt x="7501" y="34289"/>
                  </a:cubicBezTo>
                  <a:close/>
                  <a:moveTo>
                    <a:pt x="8780" y="35153"/>
                  </a:moveTo>
                  <a:cubicBezTo>
                    <a:pt x="9057" y="35292"/>
                    <a:pt x="9230" y="35430"/>
                    <a:pt x="9368" y="35430"/>
                  </a:cubicBezTo>
                  <a:lnTo>
                    <a:pt x="9368" y="36156"/>
                  </a:lnTo>
                  <a:cubicBezTo>
                    <a:pt x="9230" y="36709"/>
                    <a:pt x="9230" y="37158"/>
                    <a:pt x="9057" y="37573"/>
                  </a:cubicBezTo>
                  <a:cubicBezTo>
                    <a:pt x="8919" y="37435"/>
                    <a:pt x="8780" y="37296"/>
                    <a:pt x="8642" y="37296"/>
                  </a:cubicBezTo>
                  <a:cubicBezTo>
                    <a:pt x="8642" y="37296"/>
                    <a:pt x="8642" y="37158"/>
                    <a:pt x="8504" y="37158"/>
                  </a:cubicBezTo>
                  <a:lnTo>
                    <a:pt x="8642" y="37020"/>
                  </a:lnTo>
                  <a:cubicBezTo>
                    <a:pt x="8642" y="36571"/>
                    <a:pt x="8642" y="36294"/>
                    <a:pt x="8780" y="35845"/>
                  </a:cubicBezTo>
                  <a:lnTo>
                    <a:pt x="8780" y="35153"/>
                  </a:lnTo>
                  <a:close/>
                  <a:moveTo>
                    <a:pt x="9921" y="35845"/>
                  </a:moveTo>
                  <a:cubicBezTo>
                    <a:pt x="10232" y="36018"/>
                    <a:pt x="10647" y="36294"/>
                    <a:pt x="10958" y="36432"/>
                  </a:cubicBezTo>
                  <a:cubicBezTo>
                    <a:pt x="10785" y="37158"/>
                    <a:pt x="10647" y="37746"/>
                    <a:pt x="10509" y="38437"/>
                  </a:cubicBezTo>
                  <a:cubicBezTo>
                    <a:pt x="10232" y="38299"/>
                    <a:pt x="9921" y="38022"/>
                    <a:pt x="9644" y="37884"/>
                  </a:cubicBezTo>
                  <a:lnTo>
                    <a:pt x="9644" y="37746"/>
                  </a:lnTo>
                  <a:cubicBezTo>
                    <a:pt x="9783" y="37158"/>
                    <a:pt x="9921" y="36432"/>
                    <a:pt x="9921" y="35845"/>
                  </a:cubicBezTo>
                  <a:close/>
                  <a:moveTo>
                    <a:pt x="11373" y="36709"/>
                  </a:moveTo>
                  <a:cubicBezTo>
                    <a:pt x="11649" y="36882"/>
                    <a:pt x="11960" y="37158"/>
                    <a:pt x="12237" y="37296"/>
                  </a:cubicBezTo>
                  <a:cubicBezTo>
                    <a:pt x="12237" y="37573"/>
                    <a:pt x="12099" y="37884"/>
                    <a:pt x="12099" y="38022"/>
                  </a:cubicBezTo>
                  <a:cubicBezTo>
                    <a:pt x="12099" y="38437"/>
                    <a:pt x="11960" y="38886"/>
                    <a:pt x="11960" y="39163"/>
                  </a:cubicBezTo>
                  <a:cubicBezTo>
                    <a:pt x="11649" y="39025"/>
                    <a:pt x="11373" y="38886"/>
                    <a:pt x="11096" y="38748"/>
                  </a:cubicBezTo>
                  <a:cubicBezTo>
                    <a:pt x="11234" y="38437"/>
                    <a:pt x="11234" y="38161"/>
                    <a:pt x="11234" y="37884"/>
                  </a:cubicBezTo>
                  <a:cubicBezTo>
                    <a:pt x="11234" y="37435"/>
                    <a:pt x="11373" y="37158"/>
                    <a:pt x="11373" y="36709"/>
                  </a:cubicBezTo>
                  <a:close/>
                  <a:moveTo>
                    <a:pt x="12824" y="37573"/>
                  </a:moveTo>
                  <a:lnTo>
                    <a:pt x="12824" y="37746"/>
                  </a:lnTo>
                  <a:cubicBezTo>
                    <a:pt x="13101" y="37884"/>
                    <a:pt x="13377" y="38022"/>
                    <a:pt x="13550" y="38161"/>
                  </a:cubicBezTo>
                  <a:lnTo>
                    <a:pt x="13550" y="38748"/>
                  </a:lnTo>
                  <a:cubicBezTo>
                    <a:pt x="13377" y="39163"/>
                    <a:pt x="13377" y="39612"/>
                    <a:pt x="13377" y="40027"/>
                  </a:cubicBezTo>
                  <a:cubicBezTo>
                    <a:pt x="13101" y="39889"/>
                    <a:pt x="12824" y="39751"/>
                    <a:pt x="12513" y="39612"/>
                  </a:cubicBezTo>
                  <a:lnTo>
                    <a:pt x="12513" y="39474"/>
                  </a:lnTo>
                  <a:cubicBezTo>
                    <a:pt x="12686" y="38748"/>
                    <a:pt x="12686" y="38161"/>
                    <a:pt x="12824" y="37573"/>
                  </a:cubicBezTo>
                  <a:close/>
                  <a:moveTo>
                    <a:pt x="68993" y="36156"/>
                  </a:moveTo>
                  <a:cubicBezTo>
                    <a:pt x="68993" y="37020"/>
                    <a:pt x="68855" y="37884"/>
                    <a:pt x="68682" y="38748"/>
                  </a:cubicBezTo>
                  <a:cubicBezTo>
                    <a:pt x="68682" y="39025"/>
                    <a:pt x="68682" y="39301"/>
                    <a:pt x="68543" y="39751"/>
                  </a:cubicBezTo>
                  <a:lnTo>
                    <a:pt x="68543" y="39889"/>
                  </a:lnTo>
                  <a:cubicBezTo>
                    <a:pt x="68421" y="40011"/>
                    <a:pt x="68298" y="40025"/>
                    <a:pt x="68272" y="40123"/>
                  </a:cubicBezTo>
                  <a:lnTo>
                    <a:pt x="68272" y="40123"/>
                  </a:lnTo>
                  <a:cubicBezTo>
                    <a:pt x="68409" y="38993"/>
                    <a:pt x="68543" y="37731"/>
                    <a:pt x="68543" y="36571"/>
                  </a:cubicBezTo>
                  <a:cubicBezTo>
                    <a:pt x="68682" y="36432"/>
                    <a:pt x="68855" y="36294"/>
                    <a:pt x="68993" y="36156"/>
                  </a:cubicBezTo>
                  <a:close/>
                  <a:moveTo>
                    <a:pt x="14103" y="38437"/>
                  </a:moveTo>
                  <a:cubicBezTo>
                    <a:pt x="14414" y="38748"/>
                    <a:pt x="14691" y="38886"/>
                    <a:pt x="15106" y="39163"/>
                  </a:cubicBezTo>
                  <a:cubicBezTo>
                    <a:pt x="14967" y="39751"/>
                    <a:pt x="14829" y="40165"/>
                    <a:pt x="14691" y="40753"/>
                  </a:cubicBezTo>
                  <a:cubicBezTo>
                    <a:pt x="14414" y="40615"/>
                    <a:pt x="14103" y="40476"/>
                    <a:pt x="13827" y="40338"/>
                  </a:cubicBezTo>
                  <a:cubicBezTo>
                    <a:pt x="13965" y="39751"/>
                    <a:pt x="14103" y="39163"/>
                    <a:pt x="14103" y="38437"/>
                  </a:cubicBezTo>
                  <a:close/>
                  <a:moveTo>
                    <a:pt x="67990" y="37020"/>
                  </a:moveTo>
                  <a:cubicBezTo>
                    <a:pt x="67990" y="37573"/>
                    <a:pt x="67818" y="38299"/>
                    <a:pt x="67818" y="38886"/>
                  </a:cubicBezTo>
                  <a:cubicBezTo>
                    <a:pt x="67679" y="39474"/>
                    <a:pt x="67679" y="40027"/>
                    <a:pt x="67541" y="40615"/>
                  </a:cubicBezTo>
                  <a:cubicBezTo>
                    <a:pt x="67403" y="40891"/>
                    <a:pt x="67126" y="41029"/>
                    <a:pt x="66953" y="41202"/>
                  </a:cubicBezTo>
                  <a:lnTo>
                    <a:pt x="66953" y="40476"/>
                  </a:lnTo>
                  <a:cubicBezTo>
                    <a:pt x="67126" y="39612"/>
                    <a:pt x="67265" y="38610"/>
                    <a:pt x="67265" y="37573"/>
                  </a:cubicBezTo>
                  <a:cubicBezTo>
                    <a:pt x="67541" y="37296"/>
                    <a:pt x="67679" y="37158"/>
                    <a:pt x="67990" y="37020"/>
                  </a:cubicBezTo>
                  <a:close/>
                  <a:moveTo>
                    <a:pt x="15555" y="39474"/>
                  </a:moveTo>
                  <a:cubicBezTo>
                    <a:pt x="15832" y="39612"/>
                    <a:pt x="15970" y="39751"/>
                    <a:pt x="16281" y="39889"/>
                  </a:cubicBezTo>
                  <a:cubicBezTo>
                    <a:pt x="16143" y="40165"/>
                    <a:pt x="16143" y="40476"/>
                    <a:pt x="15970" y="40753"/>
                  </a:cubicBezTo>
                  <a:lnTo>
                    <a:pt x="15970" y="41479"/>
                  </a:lnTo>
                  <a:cubicBezTo>
                    <a:pt x="15693" y="41341"/>
                    <a:pt x="15417" y="41202"/>
                    <a:pt x="15279" y="41029"/>
                  </a:cubicBezTo>
                  <a:cubicBezTo>
                    <a:pt x="15279" y="40615"/>
                    <a:pt x="15555" y="40027"/>
                    <a:pt x="15555" y="39474"/>
                  </a:cubicBezTo>
                  <a:close/>
                  <a:moveTo>
                    <a:pt x="16696" y="40338"/>
                  </a:moveTo>
                  <a:cubicBezTo>
                    <a:pt x="17007" y="40476"/>
                    <a:pt x="17283" y="40615"/>
                    <a:pt x="17560" y="40753"/>
                  </a:cubicBezTo>
                  <a:cubicBezTo>
                    <a:pt x="17422" y="41341"/>
                    <a:pt x="17422" y="41894"/>
                    <a:pt x="17422" y="42343"/>
                  </a:cubicBezTo>
                  <a:cubicBezTo>
                    <a:pt x="17145" y="42205"/>
                    <a:pt x="16696" y="42066"/>
                    <a:pt x="16419" y="41755"/>
                  </a:cubicBezTo>
                  <a:lnTo>
                    <a:pt x="16419" y="41617"/>
                  </a:lnTo>
                  <a:cubicBezTo>
                    <a:pt x="16557" y="41202"/>
                    <a:pt x="16696" y="40753"/>
                    <a:pt x="16696" y="40338"/>
                  </a:cubicBezTo>
                  <a:close/>
                  <a:moveTo>
                    <a:pt x="66677" y="38022"/>
                  </a:moveTo>
                  <a:cubicBezTo>
                    <a:pt x="66677" y="38610"/>
                    <a:pt x="66539" y="39025"/>
                    <a:pt x="66539" y="39474"/>
                  </a:cubicBezTo>
                  <a:cubicBezTo>
                    <a:pt x="66400" y="40165"/>
                    <a:pt x="66400" y="40891"/>
                    <a:pt x="66262" y="41617"/>
                  </a:cubicBezTo>
                  <a:lnTo>
                    <a:pt x="66262" y="41755"/>
                  </a:lnTo>
                  <a:cubicBezTo>
                    <a:pt x="65951" y="42066"/>
                    <a:pt x="65536" y="42343"/>
                    <a:pt x="65087" y="42619"/>
                  </a:cubicBezTo>
                  <a:cubicBezTo>
                    <a:pt x="65225" y="42481"/>
                    <a:pt x="65225" y="42481"/>
                    <a:pt x="65225" y="42343"/>
                  </a:cubicBezTo>
                  <a:cubicBezTo>
                    <a:pt x="65398" y="41202"/>
                    <a:pt x="65675" y="40027"/>
                    <a:pt x="65675" y="38886"/>
                  </a:cubicBezTo>
                  <a:cubicBezTo>
                    <a:pt x="65951" y="38610"/>
                    <a:pt x="66400" y="38299"/>
                    <a:pt x="66677" y="38022"/>
                  </a:cubicBezTo>
                  <a:close/>
                  <a:moveTo>
                    <a:pt x="18147" y="41202"/>
                  </a:moveTo>
                  <a:cubicBezTo>
                    <a:pt x="18286" y="41341"/>
                    <a:pt x="18562" y="41479"/>
                    <a:pt x="18735" y="41617"/>
                  </a:cubicBezTo>
                  <a:cubicBezTo>
                    <a:pt x="18735" y="42066"/>
                    <a:pt x="18735" y="42619"/>
                    <a:pt x="18562" y="43069"/>
                  </a:cubicBezTo>
                  <a:cubicBezTo>
                    <a:pt x="18424" y="42931"/>
                    <a:pt x="18147" y="42758"/>
                    <a:pt x="18009" y="42619"/>
                  </a:cubicBezTo>
                  <a:lnTo>
                    <a:pt x="18009" y="41341"/>
                  </a:lnTo>
                  <a:lnTo>
                    <a:pt x="18147" y="41202"/>
                  </a:lnTo>
                  <a:close/>
                  <a:moveTo>
                    <a:pt x="19288" y="41894"/>
                  </a:moveTo>
                  <a:cubicBezTo>
                    <a:pt x="19737" y="42205"/>
                    <a:pt x="20014" y="42343"/>
                    <a:pt x="20290" y="42619"/>
                  </a:cubicBezTo>
                  <a:cubicBezTo>
                    <a:pt x="20290" y="42758"/>
                    <a:pt x="20152" y="43069"/>
                    <a:pt x="20152" y="43207"/>
                  </a:cubicBezTo>
                  <a:cubicBezTo>
                    <a:pt x="20152" y="43484"/>
                    <a:pt x="20152" y="43795"/>
                    <a:pt x="20014" y="43933"/>
                  </a:cubicBezTo>
                  <a:cubicBezTo>
                    <a:pt x="19737" y="43795"/>
                    <a:pt x="19426" y="43622"/>
                    <a:pt x="19150" y="43484"/>
                  </a:cubicBezTo>
                  <a:lnTo>
                    <a:pt x="19150" y="43345"/>
                  </a:lnTo>
                  <a:cubicBezTo>
                    <a:pt x="19288" y="42931"/>
                    <a:pt x="19288" y="42481"/>
                    <a:pt x="19288" y="41894"/>
                  </a:cubicBezTo>
                  <a:close/>
                  <a:moveTo>
                    <a:pt x="65087" y="39474"/>
                  </a:moveTo>
                  <a:cubicBezTo>
                    <a:pt x="64949" y="39612"/>
                    <a:pt x="64949" y="39751"/>
                    <a:pt x="64949" y="40027"/>
                  </a:cubicBezTo>
                  <a:cubicBezTo>
                    <a:pt x="64810" y="41029"/>
                    <a:pt x="64534" y="42066"/>
                    <a:pt x="64534" y="43069"/>
                  </a:cubicBezTo>
                  <a:cubicBezTo>
                    <a:pt x="64085" y="43484"/>
                    <a:pt x="63808" y="43795"/>
                    <a:pt x="63359" y="44071"/>
                  </a:cubicBezTo>
                  <a:lnTo>
                    <a:pt x="63359" y="43622"/>
                  </a:lnTo>
                  <a:cubicBezTo>
                    <a:pt x="63497" y="42481"/>
                    <a:pt x="63808" y="41479"/>
                    <a:pt x="63946" y="40476"/>
                  </a:cubicBezTo>
                  <a:cubicBezTo>
                    <a:pt x="64223" y="40027"/>
                    <a:pt x="64672" y="39751"/>
                    <a:pt x="65087" y="39474"/>
                  </a:cubicBezTo>
                  <a:close/>
                  <a:moveTo>
                    <a:pt x="20878" y="42931"/>
                  </a:moveTo>
                  <a:cubicBezTo>
                    <a:pt x="21155" y="43069"/>
                    <a:pt x="21466" y="43345"/>
                    <a:pt x="21880" y="43484"/>
                  </a:cubicBezTo>
                  <a:cubicBezTo>
                    <a:pt x="21742" y="43933"/>
                    <a:pt x="21604" y="44486"/>
                    <a:pt x="21604" y="44935"/>
                  </a:cubicBezTo>
                  <a:cubicBezTo>
                    <a:pt x="21327" y="44797"/>
                    <a:pt x="20878" y="44486"/>
                    <a:pt x="20602" y="44209"/>
                  </a:cubicBezTo>
                  <a:lnTo>
                    <a:pt x="20602" y="44071"/>
                  </a:lnTo>
                  <a:lnTo>
                    <a:pt x="20602" y="43933"/>
                  </a:lnTo>
                  <a:cubicBezTo>
                    <a:pt x="20740" y="43622"/>
                    <a:pt x="20740" y="43207"/>
                    <a:pt x="20878" y="42931"/>
                  </a:cubicBezTo>
                  <a:close/>
                  <a:moveTo>
                    <a:pt x="63220" y="40891"/>
                  </a:moveTo>
                  <a:lnTo>
                    <a:pt x="63220" y="41029"/>
                  </a:lnTo>
                  <a:cubicBezTo>
                    <a:pt x="63082" y="42205"/>
                    <a:pt x="62633" y="43345"/>
                    <a:pt x="62806" y="44659"/>
                  </a:cubicBezTo>
                  <a:cubicBezTo>
                    <a:pt x="62356" y="44935"/>
                    <a:pt x="61941" y="45212"/>
                    <a:pt x="61630" y="45523"/>
                  </a:cubicBezTo>
                  <a:lnTo>
                    <a:pt x="61630" y="45212"/>
                  </a:lnTo>
                  <a:cubicBezTo>
                    <a:pt x="61769" y="44071"/>
                    <a:pt x="62080" y="43069"/>
                    <a:pt x="62080" y="41894"/>
                  </a:cubicBezTo>
                  <a:cubicBezTo>
                    <a:pt x="62495" y="41617"/>
                    <a:pt x="62944" y="41341"/>
                    <a:pt x="63220" y="40891"/>
                  </a:cubicBezTo>
                  <a:close/>
                  <a:moveTo>
                    <a:pt x="22330" y="43795"/>
                  </a:moveTo>
                  <a:cubicBezTo>
                    <a:pt x="22468" y="43933"/>
                    <a:pt x="22606" y="43933"/>
                    <a:pt x="22745" y="44071"/>
                  </a:cubicBezTo>
                  <a:lnTo>
                    <a:pt x="22745" y="44797"/>
                  </a:lnTo>
                  <a:cubicBezTo>
                    <a:pt x="22745" y="45074"/>
                    <a:pt x="22745" y="45350"/>
                    <a:pt x="22606" y="45661"/>
                  </a:cubicBezTo>
                  <a:cubicBezTo>
                    <a:pt x="22468" y="45523"/>
                    <a:pt x="22330" y="45350"/>
                    <a:pt x="22192" y="45350"/>
                  </a:cubicBezTo>
                  <a:cubicBezTo>
                    <a:pt x="22192" y="44935"/>
                    <a:pt x="22192" y="44659"/>
                    <a:pt x="22330" y="44209"/>
                  </a:cubicBezTo>
                  <a:lnTo>
                    <a:pt x="22330" y="43795"/>
                  </a:lnTo>
                  <a:close/>
                  <a:moveTo>
                    <a:pt x="23332" y="44348"/>
                  </a:moveTo>
                  <a:cubicBezTo>
                    <a:pt x="23747" y="44659"/>
                    <a:pt x="24196" y="44935"/>
                    <a:pt x="24473" y="45074"/>
                  </a:cubicBezTo>
                  <a:cubicBezTo>
                    <a:pt x="24473" y="45661"/>
                    <a:pt x="24335" y="46214"/>
                    <a:pt x="24335" y="46664"/>
                  </a:cubicBezTo>
                  <a:cubicBezTo>
                    <a:pt x="23920" y="46525"/>
                    <a:pt x="23609" y="46214"/>
                    <a:pt x="23194" y="45938"/>
                  </a:cubicBezTo>
                  <a:lnTo>
                    <a:pt x="23194" y="45799"/>
                  </a:lnTo>
                  <a:cubicBezTo>
                    <a:pt x="23194" y="45523"/>
                    <a:pt x="23332" y="45074"/>
                    <a:pt x="23332" y="44797"/>
                  </a:cubicBezTo>
                  <a:lnTo>
                    <a:pt x="23332" y="44348"/>
                  </a:lnTo>
                  <a:close/>
                  <a:moveTo>
                    <a:pt x="61492" y="42481"/>
                  </a:moveTo>
                  <a:lnTo>
                    <a:pt x="61492" y="42758"/>
                  </a:lnTo>
                  <a:cubicBezTo>
                    <a:pt x="61354" y="43933"/>
                    <a:pt x="61077" y="44935"/>
                    <a:pt x="61077" y="46076"/>
                  </a:cubicBezTo>
                  <a:cubicBezTo>
                    <a:pt x="60766" y="46214"/>
                    <a:pt x="60490" y="46525"/>
                    <a:pt x="60213" y="46664"/>
                  </a:cubicBezTo>
                  <a:cubicBezTo>
                    <a:pt x="60213" y="46664"/>
                    <a:pt x="60040" y="46664"/>
                    <a:pt x="60040" y="46802"/>
                  </a:cubicBezTo>
                  <a:lnTo>
                    <a:pt x="60040" y="46664"/>
                  </a:lnTo>
                  <a:cubicBezTo>
                    <a:pt x="60213" y="45523"/>
                    <a:pt x="60490" y="44486"/>
                    <a:pt x="60628" y="43207"/>
                  </a:cubicBezTo>
                  <a:cubicBezTo>
                    <a:pt x="60905" y="43069"/>
                    <a:pt x="61216" y="42758"/>
                    <a:pt x="61492" y="42481"/>
                  </a:cubicBezTo>
                  <a:close/>
                  <a:moveTo>
                    <a:pt x="25060" y="45350"/>
                  </a:moveTo>
                  <a:cubicBezTo>
                    <a:pt x="25475" y="45661"/>
                    <a:pt x="25786" y="45938"/>
                    <a:pt x="26201" y="46076"/>
                  </a:cubicBezTo>
                  <a:cubicBezTo>
                    <a:pt x="26063" y="46664"/>
                    <a:pt x="26063" y="47251"/>
                    <a:pt x="25925" y="47804"/>
                  </a:cubicBezTo>
                  <a:cubicBezTo>
                    <a:pt x="25648" y="47528"/>
                    <a:pt x="25199" y="47389"/>
                    <a:pt x="24922" y="47078"/>
                  </a:cubicBezTo>
                  <a:cubicBezTo>
                    <a:pt x="24922" y="46664"/>
                    <a:pt x="25060" y="46076"/>
                    <a:pt x="25060" y="45661"/>
                  </a:cubicBezTo>
                  <a:lnTo>
                    <a:pt x="25060" y="45350"/>
                  </a:lnTo>
                  <a:close/>
                  <a:moveTo>
                    <a:pt x="59902" y="43795"/>
                  </a:moveTo>
                  <a:lnTo>
                    <a:pt x="59902" y="43933"/>
                  </a:lnTo>
                  <a:cubicBezTo>
                    <a:pt x="59764" y="45074"/>
                    <a:pt x="59487" y="46076"/>
                    <a:pt x="59487" y="47251"/>
                  </a:cubicBezTo>
                  <a:cubicBezTo>
                    <a:pt x="59038" y="47528"/>
                    <a:pt x="58761" y="47666"/>
                    <a:pt x="58485" y="47942"/>
                  </a:cubicBezTo>
                  <a:lnTo>
                    <a:pt x="58485" y="47804"/>
                  </a:lnTo>
                  <a:cubicBezTo>
                    <a:pt x="58485" y="47528"/>
                    <a:pt x="58485" y="47251"/>
                    <a:pt x="58623" y="46802"/>
                  </a:cubicBezTo>
                  <a:cubicBezTo>
                    <a:pt x="58623" y="46076"/>
                    <a:pt x="58761" y="45350"/>
                    <a:pt x="58900" y="44797"/>
                  </a:cubicBezTo>
                  <a:cubicBezTo>
                    <a:pt x="59349" y="44348"/>
                    <a:pt x="59626" y="44071"/>
                    <a:pt x="59902" y="43795"/>
                  </a:cubicBezTo>
                  <a:close/>
                  <a:moveTo>
                    <a:pt x="26789" y="46387"/>
                  </a:moveTo>
                  <a:cubicBezTo>
                    <a:pt x="26789" y="46525"/>
                    <a:pt x="26927" y="46525"/>
                    <a:pt x="26927" y="46525"/>
                  </a:cubicBezTo>
                  <a:cubicBezTo>
                    <a:pt x="27204" y="46664"/>
                    <a:pt x="27515" y="46802"/>
                    <a:pt x="27653" y="47078"/>
                  </a:cubicBezTo>
                  <a:cubicBezTo>
                    <a:pt x="27653" y="47666"/>
                    <a:pt x="27653" y="48254"/>
                    <a:pt x="27515" y="48668"/>
                  </a:cubicBezTo>
                  <a:cubicBezTo>
                    <a:pt x="27515" y="48700"/>
                    <a:pt x="27522" y="48725"/>
                    <a:pt x="27533" y="48744"/>
                  </a:cubicBezTo>
                  <a:lnTo>
                    <a:pt x="27533" y="48744"/>
                  </a:lnTo>
                  <a:cubicBezTo>
                    <a:pt x="27321" y="48626"/>
                    <a:pt x="27161" y="48509"/>
                    <a:pt x="26927" y="48392"/>
                  </a:cubicBezTo>
                  <a:cubicBezTo>
                    <a:pt x="26789" y="48392"/>
                    <a:pt x="26650" y="48254"/>
                    <a:pt x="26512" y="48115"/>
                  </a:cubicBezTo>
                  <a:lnTo>
                    <a:pt x="26512" y="47942"/>
                  </a:lnTo>
                  <a:cubicBezTo>
                    <a:pt x="26512" y="47666"/>
                    <a:pt x="26650" y="47389"/>
                    <a:pt x="26650" y="47078"/>
                  </a:cubicBezTo>
                  <a:cubicBezTo>
                    <a:pt x="26650" y="46802"/>
                    <a:pt x="26650" y="46664"/>
                    <a:pt x="26789" y="46387"/>
                  </a:cubicBezTo>
                  <a:close/>
                  <a:moveTo>
                    <a:pt x="58174" y="45350"/>
                  </a:moveTo>
                  <a:lnTo>
                    <a:pt x="58174" y="45350"/>
                  </a:lnTo>
                  <a:cubicBezTo>
                    <a:pt x="57897" y="46387"/>
                    <a:pt x="57759" y="47389"/>
                    <a:pt x="57759" y="48392"/>
                  </a:cubicBezTo>
                  <a:lnTo>
                    <a:pt x="57759" y="48530"/>
                  </a:lnTo>
                  <a:cubicBezTo>
                    <a:pt x="57310" y="48807"/>
                    <a:pt x="57033" y="49118"/>
                    <a:pt x="56584" y="49394"/>
                  </a:cubicBezTo>
                  <a:cubicBezTo>
                    <a:pt x="56584" y="48979"/>
                    <a:pt x="56757" y="48392"/>
                    <a:pt x="56895" y="47942"/>
                  </a:cubicBezTo>
                  <a:cubicBezTo>
                    <a:pt x="57033" y="47389"/>
                    <a:pt x="57171" y="46802"/>
                    <a:pt x="57171" y="46214"/>
                  </a:cubicBezTo>
                  <a:cubicBezTo>
                    <a:pt x="57448" y="45938"/>
                    <a:pt x="57897" y="45661"/>
                    <a:pt x="58174" y="45350"/>
                  </a:cubicBezTo>
                  <a:close/>
                  <a:moveTo>
                    <a:pt x="28240" y="47389"/>
                  </a:moveTo>
                  <a:cubicBezTo>
                    <a:pt x="28517" y="47528"/>
                    <a:pt x="28932" y="47804"/>
                    <a:pt x="29243" y="47942"/>
                  </a:cubicBezTo>
                  <a:cubicBezTo>
                    <a:pt x="29105" y="48530"/>
                    <a:pt x="28932" y="49118"/>
                    <a:pt x="28932" y="49671"/>
                  </a:cubicBezTo>
                  <a:cubicBezTo>
                    <a:pt x="28517" y="49532"/>
                    <a:pt x="28240" y="49256"/>
                    <a:pt x="27791" y="48979"/>
                  </a:cubicBezTo>
                  <a:lnTo>
                    <a:pt x="27929" y="48979"/>
                  </a:lnTo>
                  <a:cubicBezTo>
                    <a:pt x="28068" y="48979"/>
                    <a:pt x="28240" y="48979"/>
                    <a:pt x="28240" y="48668"/>
                  </a:cubicBezTo>
                  <a:lnTo>
                    <a:pt x="28240" y="47389"/>
                  </a:lnTo>
                  <a:close/>
                  <a:moveTo>
                    <a:pt x="56446" y="46802"/>
                  </a:moveTo>
                  <a:cubicBezTo>
                    <a:pt x="56446" y="47251"/>
                    <a:pt x="56307" y="47666"/>
                    <a:pt x="56307" y="48115"/>
                  </a:cubicBezTo>
                  <a:cubicBezTo>
                    <a:pt x="56169" y="48668"/>
                    <a:pt x="56031" y="49118"/>
                    <a:pt x="55893" y="49671"/>
                  </a:cubicBezTo>
                  <a:cubicBezTo>
                    <a:pt x="55893" y="49844"/>
                    <a:pt x="56031" y="49844"/>
                    <a:pt x="56031" y="49844"/>
                  </a:cubicBezTo>
                  <a:cubicBezTo>
                    <a:pt x="55893" y="49982"/>
                    <a:pt x="55720" y="50120"/>
                    <a:pt x="55720" y="50120"/>
                  </a:cubicBezTo>
                  <a:cubicBezTo>
                    <a:pt x="55443" y="50258"/>
                    <a:pt x="55167" y="50535"/>
                    <a:pt x="55028" y="50708"/>
                  </a:cubicBezTo>
                  <a:lnTo>
                    <a:pt x="55028" y="50397"/>
                  </a:lnTo>
                  <a:cubicBezTo>
                    <a:pt x="55167" y="49394"/>
                    <a:pt x="55443" y="48530"/>
                    <a:pt x="55581" y="47528"/>
                  </a:cubicBezTo>
                  <a:cubicBezTo>
                    <a:pt x="55893" y="47389"/>
                    <a:pt x="56031" y="47251"/>
                    <a:pt x="56307" y="46940"/>
                  </a:cubicBezTo>
                  <a:lnTo>
                    <a:pt x="56446" y="46802"/>
                  </a:lnTo>
                  <a:close/>
                  <a:moveTo>
                    <a:pt x="29658" y="48254"/>
                  </a:moveTo>
                  <a:cubicBezTo>
                    <a:pt x="30107" y="48530"/>
                    <a:pt x="30522" y="48807"/>
                    <a:pt x="30971" y="49118"/>
                  </a:cubicBezTo>
                  <a:cubicBezTo>
                    <a:pt x="30971" y="49844"/>
                    <a:pt x="30833" y="50397"/>
                    <a:pt x="30833" y="50984"/>
                  </a:cubicBezTo>
                  <a:cubicBezTo>
                    <a:pt x="30384" y="50708"/>
                    <a:pt x="29969" y="50397"/>
                    <a:pt x="29519" y="50120"/>
                  </a:cubicBezTo>
                  <a:lnTo>
                    <a:pt x="29519" y="49256"/>
                  </a:lnTo>
                  <a:cubicBezTo>
                    <a:pt x="29519" y="48979"/>
                    <a:pt x="29658" y="48668"/>
                    <a:pt x="29658" y="48254"/>
                  </a:cubicBezTo>
                  <a:close/>
                  <a:moveTo>
                    <a:pt x="31524" y="49532"/>
                  </a:moveTo>
                  <a:cubicBezTo>
                    <a:pt x="31835" y="49671"/>
                    <a:pt x="31974" y="49844"/>
                    <a:pt x="32112" y="49982"/>
                  </a:cubicBezTo>
                  <a:lnTo>
                    <a:pt x="32112" y="50258"/>
                  </a:lnTo>
                  <a:cubicBezTo>
                    <a:pt x="32112" y="50846"/>
                    <a:pt x="31974" y="51261"/>
                    <a:pt x="31974" y="51710"/>
                  </a:cubicBezTo>
                  <a:cubicBezTo>
                    <a:pt x="31697" y="51710"/>
                    <a:pt x="31524" y="51572"/>
                    <a:pt x="31386" y="51399"/>
                  </a:cubicBezTo>
                  <a:lnTo>
                    <a:pt x="31386" y="51261"/>
                  </a:lnTo>
                  <a:lnTo>
                    <a:pt x="31386" y="50120"/>
                  </a:lnTo>
                  <a:cubicBezTo>
                    <a:pt x="31524" y="49982"/>
                    <a:pt x="31524" y="49671"/>
                    <a:pt x="31524" y="49532"/>
                  </a:cubicBezTo>
                  <a:close/>
                  <a:moveTo>
                    <a:pt x="54856" y="48115"/>
                  </a:moveTo>
                  <a:cubicBezTo>
                    <a:pt x="54856" y="48392"/>
                    <a:pt x="54717" y="48807"/>
                    <a:pt x="54717" y="49118"/>
                  </a:cubicBezTo>
                  <a:cubicBezTo>
                    <a:pt x="54579" y="49671"/>
                    <a:pt x="54441" y="50258"/>
                    <a:pt x="54441" y="50846"/>
                  </a:cubicBezTo>
                  <a:cubicBezTo>
                    <a:pt x="54441" y="50846"/>
                    <a:pt x="54441" y="50984"/>
                    <a:pt x="54579" y="50984"/>
                  </a:cubicBezTo>
                  <a:cubicBezTo>
                    <a:pt x="54164" y="51399"/>
                    <a:pt x="53715" y="51710"/>
                    <a:pt x="53300" y="51987"/>
                  </a:cubicBezTo>
                  <a:lnTo>
                    <a:pt x="53300" y="51572"/>
                  </a:lnTo>
                  <a:cubicBezTo>
                    <a:pt x="53438" y="50708"/>
                    <a:pt x="53577" y="49982"/>
                    <a:pt x="53715" y="49118"/>
                  </a:cubicBezTo>
                  <a:lnTo>
                    <a:pt x="53715" y="48979"/>
                  </a:lnTo>
                  <a:cubicBezTo>
                    <a:pt x="54164" y="48668"/>
                    <a:pt x="54579" y="48392"/>
                    <a:pt x="54856" y="48115"/>
                  </a:cubicBezTo>
                  <a:close/>
                  <a:moveTo>
                    <a:pt x="32699" y="50258"/>
                  </a:moveTo>
                  <a:cubicBezTo>
                    <a:pt x="32976" y="50535"/>
                    <a:pt x="33252" y="50708"/>
                    <a:pt x="33564" y="50846"/>
                  </a:cubicBezTo>
                  <a:cubicBezTo>
                    <a:pt x="33425" y="51399"/>
                    <a:pt x="33252" y="52125"/>
                    <a:pt x="33252" y="52712"/>
                  </a:cubicBezTo>
                  <a:cubicBezTo>
                    <a:pt x="32976" y="52436"/>
                    <a:pt x="32699" y="52263"/>
                    <a:pt x="32250" y="51987"/>
                  </a:cubicBezTo>
                  <a:cubicBezTo>
                    <a:pt x="32388" y="51987"/>
                    <a:pt x="32561" y="51848"/>
                    <a:pt x="32561" y="51710"/>
                  </a:cubicBezTo>
                  <a:lnTo>
                    <a:pt x="32561" y="51122"/>
                  </a:lnTo>
                  <a:cubicBezTo>
                    <a:pt x="32699" y="50846"/>
                    <a:pt x="32699" y="50535"/>
                    <a:pt x="32699" y="50258"/>
                  </a:cubicBezTo>
                  <a:close/>
                  <a:moveTo>
                    <a:pt x="53127" y="49532"/>
                  </a:moveTo>
                  <a:cubicBezTo>
                    <a:pt x="52851" y="50535"/>
                    <a:pt x="52713" y="51399"/>
                    <a:pt x="52713" y="52436"/>
                  </a:cubicBezTo>
                  <a:lnTo>
                    <a:pt x="52713" y="52574"/>
                  </a:lnTo>
                  <a:cubicBezTo>
                    <a:pt x="52263" y="52851"/>
                    <a:pt x="51710" y="53300"/>
                    <a:pt x="51261" y="53715"/>
                  </a:cubicBezTo>
                  <a:lnTo>
                    <a:pt x="51123" y="53715"/>
                  </a:lnTo>
                  <a:cubicBezTo>
                    <a:pt x="51261" y="53577"/>
                    <a:pt x="51261" y="53438"/>
                    <a:pt x="51261" y="53300"/>
                  </a:cubicBezTo>
                  <a:cubicBezTo>
                    <a:pt x="51399" y="52436"/>
                    <a:pt x="51710" y="51572"/>
                    <a:pt x="51710" y="50708"/>
                  </a:cubicBezTo>
                  <a:cubicBezTo>
                    <a:pt x="51848" y="50708"/>
                    <a:pt x="51848" y="50708"/>
                    <a:pt x="51848" y="50535"/>
                  </a:cubicBezTo>
                  <a:lnTo>
                    <a:pt x="51987" y="50397"/>
                  </a:lnTo>
                  <a:cubicBezTo>
                    <a:pt x="52263" y="50120"/>
                    <a:pt x="52713" y="49844"/>
                    <a:pt x="53127" y="49532"/>
                  </a:cubicBezTo>
                  <a:close/>
                  <a:moveTo>
                    <a:pt x="34117" y="51261"/>
                  </a:moveTo>
                  <a:cubicBezTo>
                    <a:pt x="34289" y="51399"/>
                    <a:pt x="34566" y="51572"/>
                    <a:pt x="34704" y="51710"/>
                  </a:cubicBezTo>
                  <a:cubicBezTo>
                    <a:pt x="34842" y="51710"/>
                    <a:pt x="34981" y="51848"/>
                    <a:pt x="34981" y="51848"/>
                  </a:cubicBezTo>
                  <a:cubicBezTo>
                    <a:pt x="35153" y="51987"/>
                    <a:pt x="35292" y="51987"/>
                    <a:pt x="35430" y="52125"/>
                  </a:cubicBezTo>
                  <a:cubicBezTo>
                    <a:pt x="35292" y="52263"/>
                    <a:pt x="35292" y="52574"/>
                    <a:pt x="35292" y="52712"/>
                  </a:cubicBezTo>
                  <a:cubicBezTo>
                    <a:pt x="35153" y="53127"/>
                    <a:pt x="35153" y="53438"/>
                    <a:pt x="34981" y="53853"/>
                  </a:cubicBezTo>
                  <a:cubicBezTo>
                    <a:pt x="34704" y="53577"/>
                    <a:pt x="34289" y="53300"/>
                    <a:pt x="33840" y="52989"/>
                  </a:cubicBezTo>
                  <a:cubicBezTo>
                    <a:pt x="33840" y="52712"/>
                    <a:pt x="33840" y="52263"/>
                    <a:pt x="33978" y="51987"/>
                  </a:cubicBezTo>
                  <a:cubicBezTo>
                    <a:pt x="33978" y="51710"/>
                    <a:pt x="33978" y="51572"/>
                    <a:pt x="34117" y="51261"/>
                  </a:cubicBezTo>
                  <a:close/>
                  <a:moveTo>
                    <a:pt x="35845" y="52436"/>
                  </a:moveTo>
                  <a:cubicBezTo>
                    <a:pt x="36294" y="52712"/>
                    <a:pt x="36571" y="52851"/>
                    <a:pt x="36882" y="53127"/>
                  </a:cubicBezTo>
                  <a:lnTo>
                    <a:pt x="36882" y="53715"/>
                  </a:lnTo>
                  <a:cubicBezTo>
                    <a:pt x="36709" y="53991"/>
                    <a:pt x="36709" y="54441"/>
                    <a:pt x="36709" y="54855"/>
                  </a:cubicBezTo>
                  <a:cubicBezTo>
                    <a:pt x="36571" y="54717"/>
                    <a:pt x="36432" y="54717"/>
                    <a:pt x="36294" y="54579"/>
                  </a:cubicBezTo>
                  <a:lnTo>
                    <a:pt x="36294" y="54579"/>
                  </a:lnTo>
                  <a:lnTo>
                    <a:pt x="36432" y="54717"/>
                  </a:lnTo>
                  <a:cubicBezTo>
                    <a:pt x="36156" y="54441"/>
                    <a:pt x="35845" y="54302"/>
                    <a:pt x="35568" y="54164"/>
                  </a:cubicBezTo>
                  <a:lnTo>
                    <a:pt x="35568" y="53853"/>
                  </a:lnTo>
                  <a:cubicBezTo>
                    <a:pt x="35707" y="53438"/>
                    <a:pt x="35845" y="52989"/>
                    <a:pt x="35845" y="52436"/>
                  </a:cubicBezTo>
                  <a:close/>
                  <a:moveTo>
                    <a:pt x="51123" y="51122"/>
                  </a:moveTo>
                  <a:lnTo>
                    <a:pt x="51123" y="51122"/>
                  </a:lnTo>
                  <a:cubicBezTo>
                    <a:pt x="50984" y="51399"/>
                    <a:pt x="50984" y="51848"/>
                    <a:pt x="50846" y="52125"/>
                  </a:cubicBezTo>
                  <a:cubicBezTo>
                    <a:pt x="50708" y="52712"/>
                    <a:pt x="50708" y="53300"/>
                    <a:pt x="50535" y="53853"/>
                  </a:cubicBezTo>
                  <a:cubicBezTo>
                    <a:pt x="50535" y="53991"/>
                    <a:pt x="50708" y="53991"/>
                    <a:pt x="50708" y="54164"/>
                  </a:cubicBezTo>
                  <a:cubicBezTo>
                    <a:pt x="50397" y="54302"/>
                    <a:pt x="50120" y="54579"/>
                    <a:pt x="49844" y="54855"/>
                  </a:cubicBezTo>
                  <a:cubicBezTo>
                    <a:pt x="49671" y="55028"/>
                    <a:pt x="49533" y="55167"/>
                    <a:pt x="49394" y="55167"/>
                  </a:cubicBezTo>
                  <a:cubicBezTo>
                    <a:pt x="49533" y="54164"/>
                    <a:pt x="49844" y="52989"/>
                    <a:pt x="49982" y="51987"/>
                  </a:cubicBezTo>
                  <a:cubicBezTo>
                    <a:pt x="50397" y="51710"/>
                    <a:pt x="50708" y="51399"/>
                    <a:pt x="51123" y="51122"/>
                  </a:cubicBezTo>
                  <a:close/>
                  <a:moveTo>
                    <a:pt x="37435" y="53438"/>
                  </a:moveTo>
                  <a:cubicBezTo>
                    <a:pt x="37746" y="53577"/>
                    <a:pt x="38022" y="53853"/>
                    <a:pt x="38161" y="53991"/>
                  </a:cubicBezTo>
                  <a:lnTo>
                    <a:pt x="38161" y="54717"/>
                  </a:lnTo>
                  <a:cubicBezTo>
                    <a:pt x="38161" y="55028"/>
                    <a:pt x="38022" y="55443"/>
                    <a:pt x="38022" y="55720"/>
                  </a:cubicBezTo>
                  <a:cubicBezTo>
                    <a:pt x="37884" y="55720"/>
                    <a:pt x="37884" y="55581"/>
                    <a:pt x="37746" y="55581"/>
                  </a:cubicBezTo>
                  <a:cubicBezTo>
                    <a:pt x="37573" y="55443"/>
                    <a:pt x="37435" y="55305"/>
                    <a:pt x="37297" y="55167"/>
                  </a:cubicBezTo>
                  <a:lnTo>
                    <a:pt x="37297" y="54579"/>
                  </a:lnTo>
                  <a:cubicBezTo>
                    <a:pt x="37297" y="54164"/>
                    <a:pt x="37435" y="53853"/>
                    <a:pt x="37435" y="53438"/>
                  </a:cubicBezTo>
                  <a:close/>
                  <a:moveTo>
                    <a:pt x="35568" y="10958"/>
                  </a:moveTo>
                  <a:cubicBezTo>
                    <a:pt x="38610" y="13239"/>
                    <a:pt x="41479" y="15555"/>
                    <a:pt x="44486" y="17698"/>
                  </a:cubicBezTo>
                  <a:cubicBezTo>
                    <a:pt x="46076" y="18873"/>
                    <a:pt x="47666" y="20014"/>
                    <a:pt x="49118" y="21016"/>
                  </a:cubicBezTo>
                  <a:cubicBezTo>
                    <a:pt x="50535" y="22019"/>
                    <a:pt x="51987" y="23056"/>
                    <a:pt x="53438" y="24058"/>
                  </a:cubicBezTo>
                  <a:cubicBezTo>
                    <a:pt x="58036" y="26927"/>
                    <a:pt x="62806" y="29519"/>
                    <a:pt x="66815" y="33114"/>
                  </a:cubicBezTo>
                  <a:lnTo>
                    <a:pt x="67990" y="34289"/>
                  </a:lnTo>
                  <a:lnTo>
                    <a:pt x="68855" y="35153"/>
                  </a:lnTo>
                  <a:cubicBezTo>
                    <a:pt x="68855" y="35153"/>
                    <a:pt x="68682" y="35153"/>
                    <a:pt x="68682" y="35292"/>
                  </a:cubicBezTo>
                  <a:cubicBezTo>
                    <a:pt x="65813" y="37573"/>
                    <a:pt x="62944" y="40027"/>
                    <a:pt x="60040" y="42619"/>
                  </a:cubicBezTo>
                  <a:cubicBezTo>
                    <a:pt x="58623" y="43795"/>
                    <a:pt x="57171" y="45074"/>
                    <a:pt x="55720" y="46214"/>
                  </a:cubicBezTo>
                  <a:cubicBezTo>
                    <a:pt x="54441" y="47528"/>
                    <a:pt x="52851" y="48668"/>
                    <a:pt x="51399" y="49671"/>
                  </a:cubicBezTo>
                  <a:cubicBezTo>
                    <a:pt x="50120" y="50846"/>
                    <a:pt x="48807" y="51848"/>
                    <a:pt x="47528" y="52851"/>
                  </a:cubicBezTo>
                  <a:cubicBezTo>
                    <a:pt x="46802" y="53300"/>
                    <a:pt x="46076" y="53853"/>
                    <a:pt x="45523" y="54441"/>
                  </a:cubicBezTo>
                  <a:cubicBezTo>
                    <a:pt x="45212" y="54579"/>
                    <a:pt x="44935" y="54855"/>
                    <a:pt x="44659" y="55167"/>
                  </a:cubicBezTo>
                  <a:cubicBezTo>
                    <a:pt x="44348" y="55443"/>
                    <a:pt x="44071" y="55581"/>
                    <a:pt x="43795" y="55892"/>
                  </a:cubicBezTo>
                  <a:cubicBezTo>
                    <a:pt x="43622" y="55892"/>
                    <a:pt x="43484" y="56031"/>
                    <a:pt x="43345" y="56031"/>
                  </a:cubicBezTo>
                  <a:cubicBezTo>
                    <a:pt x="40165" y="54164"/>
                    <a:pt x="37020" y="52125"/>
                    <a:pt x="33840" y="49982"/>
                  </a:cubicBezTo>
                  <a:cubicBezTo>
                    <a:pt x="32388" y="48979"/>
                    <a:pt x="30833" y="47942"/>
                    <a:pt x="29243" y="46940"/>
                  </a:cubicBezTo>
                  <a:cubicBezTo>
                    <a:pt x="27653" y="45938"/>
                    <a:pt x="26063" y="45074"/>
                    <a:pt x="24473" y="44071"/>
                  </a:cubicBezTo>
                  <a:cubicBezTo>
                    <a:pt x="23056" y="43207"/>
                    <a:pt x="21604" y="42343"/>
                    <a:pt x="20290" y="41479"/>
                  </a:cubicBezTo>
                  <a:cubicBezTo>
                    <a:pt x="20152" y="41341"/>
                    <a:pt x="20014" y="41341"/>
                    <a:pt x="19876" y="41202"/>
                  </a:cubicBezTo>
                  <a:cubicBezTo>
                    <a:pt x="19012" y="40753"/>
                    <a:pt x="18286" y="40165"/>
                    <a:pt x="17560" y="39751"/>
                  </a:cubicBezTo>
                  <a:cubicBezTo>
                    <a:pt x="16696" y="39163"/>
                    <a:pt x="15970" y="38748"/>
                    <a:pt x="15106" y="38161"/>
                  </a:cubicBezTo>
                  <a:cubicBezTo>
                    <a:pt x="12963" y="36709"/>
                    <a:pt x="10647" y="35292"/>
                    <a:pt x="8504" y="33840"/>
                  </a:cubicBezTo>
                  <a:cubicBezTo>
                    <a:pt x="7501" y="33252"/>
                    <a:pt x="6637" y="32838"/>
                    <a:pt x="5773" y="32250"/>
                  </a:cubicBezTo>
                  <a:cubicBezTo>
                    <a:pt x="8919" y="30245"/>
                    <a:pt x="11822" y="27929"/>
                    <a:pt x="14829" y="25786"/>
                  </a:cubicBezTo>
                  <a:cubicBezTo>
                    <a:pt x="16419" y="24784"/>
                    <a:pt x="18009" y="23747"/>
                    <a:pt x="19599" y="22606"/>
                  </a:cubicBezTo>
                  <a:cubicBezTo>
                    <a:pt x="21155" y="21604"/>
                    <a:pt x="22745" y="20602"/>
                    <a:pt x="24335" y="19426"/>
                  </a:cubicBezTo>
                  <a:cubicBezTo>
                    <a:pt x="24784" y="19150"/>
                    <a:pt x="25199" y="18735"/>
                    <a:pt x="25648" y="18424"/>
                  </a:cubicBezTo>
                  <a:cubicBezTo>
                    <a:pt x="26063" y="18147"/>
                    <a:pt x="26650" y="17698"/>
                    <a:pt x="27065" y="17422"/>
                  </a:cubicBezTo>
                  <a:cubicBezTo>
                    <a:pt x="28068" y="16834"/>
                    <a:pt x="28932" y="16143"/>
                    <a:pt x="29969" y="15555"/>
                  </a:cubicBezTo>
                  <a:cubicBezTo>
                    <a:pt x="31524" y="14414"/>
                    <a:pt x="33114" y="13239"/>
                    <a:pt x="34704" y="11960"/>
                  </a:cubicBezTo>
                  <a:cubicBezTo>
                    <a:pt x="34842" y="11822"/>
                    <a:pt x="34981" y="11649"/>
                    <a:pt x="35292" y="11511"/>
                  </a:cubicBezTo>
                  <a:cubicBezTo>
                    <a:pt x="35292" y="11373"/>
                    <a:pt x="35430" y="11373"/>
                    <a:pt x="35430" y="11234"/>
                  </a:cubicBezTo>
                  <a:cubicBezTo>
                    <a:pt x="35568" y="11096"/>
                    <a:pt x="35568" y="11096"/>
                    <a:pt x="35568" y="10958"/>
                  </a:cubicBezTo>
                  <a:close/>
                  <a:moveTo>
                    <a:pt x="49256" y="52574"/>
                  </a:moveTo>
                  <a:cubicBezTo>
                    <a:pt x="49256" y="52851"/>
                    <a:pt x="49118" y="53300"/>
                    <a:pt x="48980" y="53715"/>
                  </a:cubicBezTo>
                  <a:cubicBezTo>
                    <a:pt x="48980" y="54302"/>
                    <a:pt x="48807" y="54855"/>
                    <a:pt x="48668" y="55443"/>
                  </a:cubicBezTo>
                  <a:cubicBezTo>
                    <a:pt x="48668" y="55581"/>
                    <a:pt x="48668" y="55581"/>
                    <a:pt x="48807" y="55720"/>
                  </a:cubicBezTo>
                  <a:cubicBezTo>
                    <a:pt x="48668" y="55720"/>
                    <a:pt x="48530" y="55892"/>
                    <a:pt x="48530" y="55892"/>
                  </a:cubicBezTo>
                  <a:cubicBezTo>
                    <a:pt x="48254" y="56169"/>
                    <a:pt x="47943" y="56307"/>
                    <a:pt x="47666" y="56584"/>
                  </a:cubicBezTo>
                  <a:cubicBezTo>
                    <a:pt x="47666" y="56445"/>
                    <a:pt x="47666" y="56307"/>
                    <a:pt x="47804" y="56169"/>
                  </a:cubicBezTo>
                  <a:cubicBezTo>
                    <a:pt x="47943" y="55167"/>
                    <a:pt x="48115" y="54302"/>
                    <a:pt x="48392" y="53438"/>
                  </a:cubicBezTo>
                  <a:lnTo>
                    <a:pt x="48392" y="53300"/>
                  </a:lnTo>
                  <a:cubicBezTo>
                    <a:pt x="48668" y="52989"/>
                    <a:pt x="48980" y="52712"/>
                    <a:pt x="49256" y="52574"/>
                  </a:cubicBezTo>
                  <a:close/>
                  <a:moveTo>
                    <a:pt x="38748" y="54302"/>
                  </a:moveTo>
                  <a:cubicBezTo>
                    <a:pt x="39163" y="54579"/>
                    <a:pt x="39612" y="54717"/>
                    <a:pt x="39889" y="55028"/>
                  </a:cubicBezTo>
                  <a:cubicBezTo>
                    <a:pt x="39751" y="55581"/>
                    <a:pt x="39612" y="56307"/>
                    <a:pt x="39612" y="56895"/>
                  </a:cubicBezTo>
                  <a:cubicBezTo>
                    <a:pt x="39474" y="56757"/>
                    <a:pt x="39301" y="56584"/>
                    <a:pt x="39163" y="56584"/>
                  </a:cubicBezTo>
                  <a:cubicBezTo>
                    <a:pt x="38887" y="56445"/>
                    <a:pt x="38748" y="56307"/>
                    <a:pt x="38610" y="56169"/>
                  </a:cubicBezTo>
                  <a:lnTo>
                    <a:pt x="38610" y="56031"/>
                  </a:lnTo>
                  <a:cubicBezTo>
                    <a:pt x="38610" y="55443"/>
                    <a:pt x="38748" y="54855"/>
                    <a:pt x="38748" y="54302"/>
                  </a:cubicBezTo>
                  <a:close/>
                  <a:moveTo>
                    <a:pt x="47666" y="53853"/>
                  </a:moveTo>
                  <a:cubicBezTo>
                    <a:pt x="47528" y="54164"/>
                    <a:pt x="47528" y="54579"/>
                    <a:pt x="47390" y="55028"/>
                  </a:cubicBezTo>
                  <a:cubicBezTo>
                    <a:pt x="47251" y="55581"/>
                    <a:pt x="47078" y="56169"/>
                    <a:pt x="47078" y="56757"/>
                  </a:cubicBezTo>
                  <a:lnTo>
                    <a:pt x="47251" y="56895"/>
                  </a:lnTo>
                  <a:cubicBezTo>
                    <a:pt x="46940" y="57310"/>
                    <a:pt x="46525" y="57621"/>
                    <a:pt x="46076" y="57897"/>
                  </a:cubicBezTo>
                  <a:cubicBezTo>
                    <a:pt x="46214" y="56757"/>
                    <a:pt x="46525" y="55581"/>
                    <a:pt x="46802" y="54441"/>
                  </a:cubicBezTo>
                  <a:cubicBezTo>
                    <a:pt x="47078" y="54302"/>
                    <a:pt x="47251" y="53991"/>
                    <a:pt x="47528" y="53853"/>
                  </a:cubicBezTo>
                  <a:close/>
                  <a:moveTo>
                    <a:pt x="40477" y="55305"/>
                  </a:moveTo>
                  <a:cubicBezTo>
                    <a:pt x="40615" y="55443"/>
                    <a:pt x="40753" y="55581"/>
                    <a:pt x="40891" y="55581"/>
                  </a:cubicBezTo>
                  <a:cubicBezTo>
                    <a:pt x="40891" y="55720"/>
                    <a:pt x="41030" y="55720"/>
                    <a:pt x="41030" y="55720"/>
                  </a:cubicBezTo>
                  <a:cubicBezTo>
                    <a:pt x="41202" y="55892"/>
                    <a:pt x="41341" y="55892"/>
                    <a:pt x="41479" y="56031"/>
                  </a:cubicBezTo>
                  <a:cubicBezTo>
                    <a:pt x="41341" y="56584"/>
                    <a:pt x="41202" y="57310"/>
                    <a:pt x="41202" y="58035"/>
                  </a:cubicBezTo>
                  <a:cubicBezTo>
                    <a:pt x="40891" y="57759"/>
                    <a:pt x="40477" y="57621"/>
                    <a:pt x="40165" y="57310"/>
                  </a:cubicBezTo>
                  <a:lnTo>
                    <a:pt x="40165" y="56307"/>
                  </a:lnTo>
                  <a:cubicBezTo>
                    <a:pt x="40338" y="56031"/>
                    <a:pt x="40338" y="55720"/>
                    <a:pt x="40477" y="55305"/>
                  </a:cubicBezTo>
                  <a:close/>
                  <a:moveTo>
                    <a:pt x="42067" y="56307"/>
                  </a:moveTo>
                  <a:cubicBezTo>
                    <a:pt x="42205" y="56445"/>
                    <a:pt x="42343" y="56445"/>
                    <a:pt x="42481" y="56584"/>
                  </a:cubicBezTo>
                  <a:cubicBezTo>
                    <a:pt x="42620" y="56584"/>
                    <a:pt x="42758" y="56757"/>
                    <a:pt x="42758" y="56757"/>
                  </a:cubicBezTo>
                  <a:cubicBezTo>
                    <a:pt x="42758" y="57448"/>
                    <a:pt x="42931" y="58312"/>
                    <a:pt x="42931" y="59038"/>
                  </a:cubicBezTo>
                  <a:cubicBezTo>
                    <a:pt x="42481" y="58900"/>
                    <a:pt x="42205" y="58623"/>
                    <a:pt x="41755" y="58485"/>
                  </a:cubicBezTo>
                  <a:cubicBezTo>
                    <a:pt x="41755" y="57897"/>
                    <a:pt x="41755" y="57448"/>
                    <a:pt x="41894" y="57033"/>
                  </a:cubicBezTo>
                  <a:cubicBezTo>
                    <a:pt x="41894" y="56757"/>
                    <a:pt x="41894" y="56445"/>
                    <a:pt x="42067" y="56307"/>
                  </a:cubicBezTo>
                  <a:close/>
                  <a:moveTo>
                    <a:pt x="46076" y="55028"/>
                  </a:moveTo>
                  <a:lnTo>
                    <a:pt x="46076" y="55028"/>
                  </a:lnTo>
                  <a:cubicBezTo>
                    <a:pt x="45938" y="55443"/>
                    <a:pt x="45938" y="55892"/>
                    <a:pt x="45800" y="56169"/>
                  </a:cubicBezTo>
                  <a:cubicBezTo>
                    <a:pt x="45661" y="56895"/>
                    <a:pt x="45523" y="57448"/>
                    <a:pt x="45523" y="58035"/>
                  </a:cubicBezTo>
                  <a:lnTo>
                    <a:pt x="45523" y="58312"/>
                  </a:lnTo>
                  <a:cubicBezTo>
                    <a:pt x="45212" y="58623"/>
                    <a:pt x="44797" y="58761"/>
                    <a:pt x="44486" y="59038"/>
                  </a:cubicBezTo>
                  <a:cubicBezTo>
                    <a:pt x="44486" y="58485"/>
                    <a:pt x="44659" y="57897"/>
                    <a:pt x="44797" y="57448"/>
                  </a:cubicBezTo>
                  <a:cubicBezTo>
                    <a:pt x="44935" y="57171"/>
                    <a:pt x="44935" y="56895"/>
                    <a:pt x="45074" y="56584"/>
                  </a:cubicBezTo>
                  <a:cubicBezTo>
                    <a:pt x="45074" y="56307"/>
                    <a:pt x="45074" y="56031"/>
                    <a:pt x="45212" y="55892"/>
                  </a:cubicBezTo>
                  <a:cubicBezTo>
                    <a:pt x="45212" y="55720"/>
                    <a:pt x="45350" y="55720"/>
                    <a:pt x="45523" y="55581"/>
                  </a:cubicBezTo>
                  <a:cubicBezTo>
                    <a:pt x="45661" y="55443"/>
                    <a:pt x="45800" y="55305"/>
                    <a:pt x="46076" y="55028"/>
                  </a:cubicBezTo>
                  <a:close/>
                  <a:moveTo>
                    <a:pt x="44486" y="56445"/>
                  </a:moveTo>
                  <a:cubicBezTo>
                    <a:pt x="44348" y="56757"/>
                    <a:pt x="44348" y="57033"/>
                    <a:pt x="44210" y="57310"/>
                  </a:cubicBezTo>
                  <a:cubicBezTo>
                    <a:pt x="44210" y="57621"/>
                    <a:pt x="44071" y="57897"/>
                    <a:pt x="44071" y="58174"/>
                  </a:cubicBezTo>
                  <a:cubicBezTo>
                    <a:pt x="43933" y="58485"/>
                    <a:pt x="43933" y="58761"/>
                    <a:pt x="43933" y="59038"/>
                  </a:cubicBezTo>
                  <a:lnTo>
                    <a:pt x="43933" y="59176"/>
                  </a:lnTo>
                  <a:lnTo>
                    <a:pt x="43933" y="59349"/>
                  </a:lnTo>
                  <a:lnTo>
                    <a:pt x="43795" y="59349"/>
                  </a:lnTo>
                  <a:cubicBezTo>
                    <a:pt x="43795" y="58623"/>
                    <a:pt x="43622" y="57759"/>
                    <a:pt x="43622" y="56895"/>
                  </a:cubicBezTo>
                  <a:cubicBezTo>
                    <a:pt x="43933" y="56757"/>
                    <a:pt x="44210" y="56584"/>
                    <a:pt x="44486" y="56445"/>
                  </a:cubicBezTo>
                  <a:close/>
                  <a:moveTo>
                    <a:pt x="34117" y="1"/>
                  </a:moveTo>
                  <a:cubicBezTo>
                    <a:pt x="33425" y="277"/>
                    <a:pt x="32561" y="727"/>
                    <a:pt x="31835" y="1003"/>
                  </a:cubicBezTo>
                  <a:cubicBezTo>
                    <a:pt x="30971" y="1453"/>
                    <a:pt x="30107" y="1867"/>
                    <a:pt x="29381" y="2144"/>
                  </a:cubicBezTo>
                  <a:cubicBezTo>
                    <a:pt x="27653" y="3008"/>
                    <a:pt x="26063" y="3872"/>
                    <a:pt x="24473" y="4736"/>
                  </a:cubicBezTo>
                  <a:cubicBezTo>
                    <a:pt x="22883" y="5773"/>
                    <a:pt x="21327" y="6637"/>
                    <a:pt x="19599" y="7501"/>
                  </a:cubicBezTo>
                  <a:cubicBezTo>
                    <a:pt x="18009" y="8504"/>
                    <a:pt x="16419" y="9368"/>
                    <a:pt x="14829" y="10232"/>
                  </a:cubicBezTo>
                  <a:cubicBezTo>
                    <a:pt x="13239" y="11234"/>
                    <a:pt x="11649" y="12099"/>
                    <a:pt x="10232" y="13101"/>
                  </a:cubicBezTo>
                  <a:cubicBezTo>
                    <a:pt x="8919" y="14103"/>
                    <a:pt x="7640" y="15106"/>
                    <a:pt x="6326" y="16143"/>
                  </a:cubicBezTo>
                  <a:cubicBezTo>
                    <a:pt x="5186" y="17007"/>
                    <a:pt x="4183" y="17871"/>
                    <a:pt x="2870" y="18424"/>
                  </a:cubicBezTo>
                  <a:cubicBezTo>
                    <a:pt x="2731" y="18424"/>
                    <a:pt x="2731" y="18562"/>
                    <a:pt x="2593" y="18735"/>
                  </a:cubicBezTo>
                  <a:cubicBezTo>
                    <a:pt x="2593" y="18735"/>
                    <a:pt x="2455" y="18873"/>
                    <a:pt x="2317" y="19012"/>
                  </a:cubicBezTo>
                  <a:cubicBezTo>
                    <a:pt x="1591" y="19426"/>
                    <a:pt x="865" y="20152"/>
                    <a:pt x="139" y="20878"/>
                  </a:cubicBezTo>
                  <a:cubicBezTo>
                    <a:pt x="1" y="20878"/>
                    <a:pt x="1" y="21016"/>
                    <a:pt x="1" y="21155"/>
                  </a:cubicBezTo>
                  <a:lnTo>
                    <a:pt x="1" y="21327"/>
                  </a:lnTo>
                  <a:cubicBezTo>
                    <a:pt x="139" y="23056"/>
                    <a:pt x="139" y="24922"/>
                    <a:pt x="277" y="26650"/>
                  </a:cubicBezTo>
                  <a:cubicBezTo>
                    <a:pt x="277" y="27653"/>
                    <a:pt x="277" y="28517"/>
                    <a:pt x="416" y="29381"/>
                  </a:cubicBezTo>
                  <a:lnTo>
                    <a:pt x="416" y="30833"/>
                  </a:lnTo>
                  <a:cubicBezTo>
                    <a:pt x="588" y="31248"/>
                    <a:pt x="588" y="31697"/>
                    <a:pt x="588" y="31973"/>
                  </a:cubicBezTo>
                  <a:cubicBezTo>
                    <a:pt x="727" y="32112"/>
                    <a:pt x="727" y="32250"/>
                    <a:pt x="865" y="32250"/>
                  </a:cubicBezTo>
                  <a:lnTo>
                    <a:pt x="1003" y="32250"/>
                  </a:lnTo>
                  <a:lnTo>
                    <a:pt x="1003" y="32388"/>
                  </a:lnTo>
                  <a:cubicBezTo>
                    <a:pt x="1003" y="32388"/>
                    <a:pt x="1003" y="32561"/>
                    <a:pt x="1141" y="32699"/>
                  </a:cubicBezTo>
                  <a:cubicBezTo>
                    <a:pt x="3457" y="34842"/>
                    <a:pt x="6188" y="36709"/>
                    <a:pt x="8919" y="38437"/>
                  </a:cubicBezTo>
                  <a:cubicBezTo>
                    <a:pt x="11649" y="40165"/>
                    <a:pt x="14553" y="41755"/>
                    <a:pt x="17422" y="43345"/>
                  </a:cubicBezTo>
                  <a:cubicBezTo>
                    <a:pt x="18424" y="44071"/>
                    <a:pt x="19426" y="44659"/>
                    <a:pt x="20602" y="45350"/>
                  </a:cubicBezTo>
                  <a:cubicBezTo>
                    <a:pt x="20602" y="45350"/>
                    <a:pt x="20602" y="45324"/>
                    <a:pt x="20590" y="45294"/>
                  </a:cubicBezTo>
                  <a:lnTo>
                    <a:pt x="20590" y="45294"/>
                  </a:lnTo>
                  <a:cubicBezTo>
                    <a:pt x="25869" y="48725"/>
                    <a:pt x="31012" y="52289"/>
                    <a:pt x="36156" y="55581"/>
                  </a:cubicBezTo>
                  <a:lnTo>
                    <a:pt x="36156" y="55443"/>
                  </a:lnTo>
                  <a:cubicBezTo>
                    <a:pt x="38437" y="56895"/>
                    <a:pt x="40477" y="58761"/>
                    <a:pt x="42931" y="60040"/>
                  </a:cubicBezTo>
                  <a:lnTo>
                    <a:pt x="43069" y="60040"/>
                  </a:lnTo>
                  <a:cubicBezTo>
                    <a:pt x="43069" y="60213"/>
                    <a:pt x="43207" y="60351"/>
                    <a:pt x="43345" y="60351"/>
                  </a:cubicBezTo>
                  <a:lnTo>
                    <a:pt x="43795" y="60351"/>
                  </a:lnTo>
                  <a:cubicBezTo>
                    <a:pt x="44486" y="60040"/>
                    <a:pt x="45074" y="59625"/>
                    <a:pt x="45800" y="59176"/>
                  </a:cubicBezTo>
                  <a:cubicBezTo>
                    <a:pt x="46525" y="58761"/>
                    <a:pt x="47078" y="58174"/>
                    <a:pt x="47804" y="57621"/>
                  </a:cubicBezTo>
                  <a:cubicBezTo>
                    <a:pt x="48392" y="57171"/>
                    <a:pt x="49118" y="56584"/>
                    <a:pt x="49671" y="56031"/>
                  </a:cubicBezTo>
                  <a:cubicBezTo>
                    <a:pt x="50397" y="55443"/>
                    <a:pt x="50984" y="55028"/>
                    <a:pt x="51710" y="54441"/>
                  </a:cubicBezTo>
                  <a:cubicBezTo>
                    <a:pt x="53127" y="53300"/>
                    <a:pt x="54579" y="52125"/>
                    <a:pt x="56169" y="50984"/>
                  </a:cubicBezTo>
                  <a:cubicBezTo>
                    <a:pt x="56895" y="50258"/>
                    <a:pt x="57621" y="49671"/>
                    <a:pt x="58312" y="49118"/>
                  </a:cubicBezTo>
                  <a:cubicBezTo>
                    <a:pt x="59038" y="48530"/>
                    <a:pt x="59764" y="47942"/>
                    <a:pt x="60628" y="47528"/>
                  </a:cubicBezTo>
                  <a:cubicBezTo>
                    <a:pt x="63497" y="45212"/>
                    <a:pt x="66400" y="42619"/>
                    <a:pt x="69408" y="40338"/>
                  </a:cubicBezTo>
                  <a:lnTo>
                    <a:pt x="69408" y="40027"/>
                  </a:lnTo>
                  <a:lnTo>
                    <a:pt x="69408" y="39889"/>
                  </a:lnTo>
                  <a:cubicBezTo>
                    <a:pt x="69719" y="38610"/>
                    <a:pt x="69857" y="37158"/>
                    <a:pt x="69857" y="35845"/>
                  </a:cubicBezTo>
                  <a:lnTo>
                    <a:pt x="69857" y="35706"/>
                  </a:lnTo>
                  <a:cubicBezTo>
                    <a:pt x="69857" y="35568"/>
                    <a:pt x="69719" y="35568"/>
                    <a:pt x="69719" y="35430"/>
                  </a:cubicBezTo>
                  <a:cubicBezTo>
                    <a:pt x="69857" y="35430"/>
                    <a:pt x="69857" y="35292"/>
                    <a:pt x="69857" y="35292"/>
                  </a:cubicBezTo>
                  <a:cubicBezTo>
                    <a:pt x="69857" y="35153"/>
                    <a:pt x="69857" y="34981"/>
                    <a:pt x="69719" y="34842"/>
                  </a:cubicBezTo>
                  <a:cubicBezTo>
                    <a:pt x="69546" y="34566"/>
                    <a:pt x="69269" y="34289"/>
                    <a:pt x="68993" y="33978"/>
                  </a:cubicBezTo>
                  <a:cubicBezTo>
                    <a:pt x="68682" y="33702"/>
                    <a:pt x="68405" y="33425"/>
                    <a:pt x="67990" y="33114"/>
                  </a:cubicBezTo>
                  <a:cubicBezTo>
                    <a:pt x="67403" y="32561"/>
                    <a:pt x="66815" y="31973"/>
                    <a:pt x="66089" y="31386"/>
                  </a:cubicBezTo>
                  <a:cubicBezTo>
                    <a:pt x="64810" y="30383"/>
                    <a:pt x="63497" y="29381"/>
                    <a:pt x="62080" y="28517"/>
                  </a:cubicBezTo>
                  <a:cubicBezTo>
                    <a:pt x="60040" y="27065"/>
                    <a:pt x="58036" y="25786"/>
                    <a:pt x="55893" y="24473"/>
                  </a:cubicBezTo>
                  <a:cubicBezTo>
                    <a:pt x="55167" y="24058"/>
                    <a:pt x="54303" y="23470"/>
                    <a:pt x="53577" y="23056"/>
                  </a:cubicBezTo>
                  <a:cubicBezTo>
                    <a:pt x="52125" y="22019"/>
                    <a:pt x="50708" y="21155"/>
                    <a:pt x="49394" y="20152"/>
                  </a:cubicBezTo>
                  <a:cubicBezTo>
                    <a:pt x="48115" y="19288"/>
                    <a:pt x="46940" y="18424"/>
                    <a:pt x="45800" y="17560"/>
                  </a:cubicBezTo>
                  <a:cubicBezTo>
                    <a:pt x="45523" y="17283"/>
                    <a:pt x="45212" y="17145"/>
                    <a:pt x="44797" y="16834"/>
                  </a:cubicBezTo>
                  <a:cubicBezTo>
                    <a:pt x="41894" y="14691"/>
                    <a:pt x="38887" y="12375"/>
                    <a:pt x="36018" y="10094"/>
                  </a:cubicBezTo>
                  <a:lnTo>
                    <a:pt x="35845" y="10094"/>
                  </a:lnTo>
                  <a:cubicBezTo>
                    <a:pt x="35845" y="7329"/>
                    <a:pt x="35430" y="4598"/>
                    <a:pt x="35292" y="1867"/>
                  </a:cubicBezTo>
                  <a:cubicBezTo>
                    <a:pt x="35292" y="1453"/>
                    <a:pt x="35292" y="1003"/>
                    <a:pt x="35153" y="416"/>
                  </a:cubicBezTo>
                  <a:cubicBezTo>
                    <a:pt x="35153" y="277"/>
                    <a:pt x="34842" y="139"/>
                    <a:pt x="34704" y="139"/>
                  </a:cubicBezTo>
                  <a:cubicBezTo>
                    <a:pt x="34566" y="139"/>
                    <a:pt x="34428" y="1"/>
                    <a:pt x="34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8"/>
            <p:cNvSpPr/>
            <p:nvPr/>
          </p:nvSpPr>
          <p:spPr>
            <a:xfrm>
              <a:off x="2824469" y="3747436"/>
              <a:ext cx="427125" cy="338977"/>
            </a:xfrm>
            <a:custGeom>
              <a:avLst/>
              <a:gdLst/>
              <a:ahLst/>
              <a:cxnLst/>
              <a:rect l="l" t="t" r="r" b="b"/>
              <a:pathLst>
                <a:path w="23782" h="18874" extrusionOk="0">
                  <a:moveTo>
                    <a:pt x="22468" y="1038"/>
                  </a:moveTo>
                  <a:cubicBezTo>
                    <a:pt x="22640" y="1038"/>
                    <a:pt x="22640" y="1176"/>
                    <a:pt x="22779" y="1176"/>
                  </a:cubicBezTo>
                  <a:lnTo>
                    <a:pt x="22779" y="1314"/>
                  </a:lnTo>
                  <a:cubicBezTo>
                    <a:pt x="22779" y="1452"/>
                    <a:pt x="22779" y="1591"/>
                    <a:pt x="22640" y="1729"/>
                  </a:cubicBezTo>
                  <a:cubicBezTo>
                    <a:pt x="22640" y="2040"/>
                    <a:pt x="22468" y="2178"/>
                    <a:pt x="22329" y="2316"/>
                  </a:cubicBezTo>
                  <a:cubicBezTo>
                    <a:pt x="22468" y="1902"/>
                    <a:pt x="22468" y="1452"/>
                    <a:pt x="22468" y="1038"/>
                  </a:cubicBezTo>
                  <a:close/>
                  <a:moveTo>
                    <a:pt x="21915" y="865"/>
                  </a:moveTo>
                  <a:cubicBezTo>
                    <a:pt x="21915" y="1591"/>
                    <a:pt x="21776" y="2316"/>
                    <a:pt x="21776" y="3042"/>
                  </a:cubicBezTo>
                  <a:cubicBezTo>
                    <a:pt x="21603" y="3181"/>
                    <a:pt x="21465" y="3319"/>
                    <a:pt x="21327" y="3457"/>
                  </a:cubicBezTo>
                  <a:lnTo>
                    <a:pt x="21189" y="3457"/>
                  </a:lnTo>
                  <a:lnTo>
                    <a:pt x="21189" y="3319"/>
                  </a:lnTo>
                  <a:cubicBezTo>
                    <a:pt x="21327" y="3042"/>
                    <a:pt x="21327" y="2593"/>
                    <a:pt x="21327" y="2316"/>
                  </a:cubicBezTo>
                  <a:cubicBezTo>
                    <a:pt x="21465" y="1902"/>
                    <a:pt x="21465" y="1452"/>
                    <a:pt x="21465" y="1176"/>
                  </a:cubicBezTo>
                  <a:cubicBezTo>
                    <a:pt x="21465" y="1038"/>
                    <a:pt x="21465" y="1038"/>
                    <a:pt x="21327" y="1038"/>
                  </a:cubicBezTo>
                  <a:cubicBezTo>
                    <a:pt x="21465" y="1038"/>
                    <a:pt x="21603" y="865"/>
                    <a:pt x="21776" y="865"/>
                  </a:cubicBezTo>
                  <a:close/>
                  <a:moveTo>
                    <a:pt x="20912" y="1176"/>
                  </a:moveTo>
                  <a:cubicBezTo>
                    <a:pt x="20912" y="1729"/>
                    <a:pt x="20912" y="2178"/>
                    <a:pt x="20739" y="2593"/>
                  </a:cubicBezTo>
                  <a:cubicBezTo>
                    <a:pt x="20739" y="3042"/>
                    <a:pt x="20601" y="3457"/>
                    <a:pt x="20601" y="3906"/>
                  </a:cubicBezTo>
                  <a:cubicBezTo>
                    <a:pt x="20463" y="4045"/>
                    <a:pt x="20325" y="4045"/>
                    <a:pt x="20186" y="4183"/>
                  </a:cubicBezTo>
                  <a:cubicBezTo>
                    <a:pt x="20325" y="3319"/>
                    <a:pt x="20325" y="2316"/>
                    <a:pt x="20463" y="1452"/>
                  </a:cubicBezTo>
                  <a:lnTo>
                    <a:pt x="20463" y="1314"/>
                  </a:lnTo>
                  <a:cubicBezTo>
                    <a:pt x="20601" y="1314"/>
                    <a:pt x="20739" y="1314"/>
                    <a:pt x="20912" y="1176"/>
                  </a:cubicBezTo>
                  <a:close/>
                  <a:moveTo>
                    <a:pt x="19875" y="1729"/>
                  </a:moveTo>
                  <a:cubicBezTo>
                    <a:pt x="19737" y="2766"/>
                    <a:pt x="19599" y="3630"/>
                    <a:pt x="19599" y="4632"/>
                  </a:cubicBezTo>
                  <a:cubicBezTo>
                    <a:pt x="19599" y="4632"/>
                    <a:pt x="19460" y="4632"/>
                    <a:pt x="19460" y="4771"/>
                  </a:cubicBezTo>
                  <a:cubicBezTo>
                    <a:pt x="19322" y="4909"/>
                    <a:pt x="19011" y="5047"/>
                    <a:pt x="18873" y="5185"/>
                  </a:cubicBezTo>
                  <a:cubicBezTo>
                    <a:pt x="18873" y="4183"/>
                    <a:pt x="19011" y="3319"/>
                    <a:pt x="19011" y="2316"/>
                  </a:cubicBezTo>
                  <a:cubicBezTo>
                    <a:pt x="19322" y="2178"/>
                    <a:pt x="19599" y="1902"/>
                    <a:pt x="19875" y="1729"/>
                  </a:cubicBezTo>
                  <a:close/>
                  <a:moveTo>
                    <a:pt x="18458" y="2766"/>
                  </a:moveTo>
                  <a:cubicBezTo>
                    <a:pt x="18458" y="3630"/>
                    <a:pt x="18320" y="4321"/>
                    <a:pt x="18320" y="5185"/>
                  </a:cubicBezTo>
                  <a:cubicBezTo>
                    <a:pt x="18320" y="5358"/>
                    <a:pt x="18320" y="5358"/>
                    <a:pt x="18458" y="5496"/>
                  </a:cubicBezTo>
                  <a:cubicBezTo>
                    <a:pt x="18320" y="5635"/>
                    <a:pt x="18009" y="5773"/>
                    <a:pt x="17870" y="5911"/>
                  </a:cubicBezTo>
                  <a:cubicBezTo>
                    <a:pt x="17870" y="4909"/>
                    <a:pt x="18009" y="4045"/>
                    <a:pt x="18009" y="3042"/>
                  </a:cubicBezTo>
                  <a:cubicBezTo>
                    <a:pt x="18147" y="2904"/>
                    <a:pt x="18320" y="2904"/>
                    <a:pt x="18458" y="2766"/>
                  </a:cubicBezTo>
                  <a:close/>
                  <a:moveTo>
                    <a:pt x="17456" y="3457"/>
                  </a:moveTo>
                  <a:cubicBezTo>
                    <a:pt x="17456" y="4494"/>
                    <a:pt x="17283" y="5358"/>
                    <a:pt x="17283" y="6361"/>
                  </a:cubicBezTo>
                  <a:lnTo>
                    <a:pt x="17145" y="6361"/>
                  </a:lnTo>
                  <a:cubicBezTo>
                    <a:pt x="17145" y="6361"/>
                    <a:pt x="17006" y="6499"/>
                    <a:pt x="16868" y="6499"/>
                  </a:cubicBezTo>
                  <a:lnTo>
                    <a:pt x="16868" y="3906"/>
                  </a:lnTo>
                  <a:cubicBezTo>
                    <a:pt x="17006" y="3768"/>
                    <a:pt x="17283" y="3630"/>
                    <a:pt x="17456" y="3457"/>
                  </a:cubicBezTo>
                  <a:close/>
                  <a:moveTo>
                    <a:pt x="16280" y="4494"/>
                  </a:moveTo>
                  <a:lnTo>
                    <a:pt x="16280" y="6775"/>
                  </a:lnTo>
                  <a:cubicBezTo>
                    <a:pt x="16280" y="6775"/>
                    <a:pt x="16280" y="6914"/>
                    <a:pt x="16419" y="6914"/>
                  </a:cubicBezTo>
                  <a:cubicBezTo>
                    <a:pt x="16142" y="7086"/>
                    <a:pt x="15866" y="7363"/>
                    <a:pt x="15555" y="7501"/>
                  </a:cubicBezTo>
                  <a:lnTo>
                    <a:pt x="15555" y="7225"/>
                  </a:lnTo>
                  <a:cubicBezTo>
                    <a:pt x="15727" y="6361"/>
                    <a:pt x="15866" y="5635"/>
                    <a:pt x="15866" y="4771"/>
                  </a:cubicBezTo>
                  <a:cubicBezTo>
                    <a:pt x="16004" y="4632"/>
                    <a:pt x="16142" y="4494"/>
                    <a:pt x="16280" y="4494"/>
                  </a:cubicBezTo>
                  <a:close/>
                  <a:moveTo>
                    <a:pt x="15278" y="5185"/>
                  </a:moveTo>
                  <a:cubicBezTo>
                    <a:pt x="15278" y="5358"/>
                    <a:pt x="15278" y="5496"/>
                    <a:pt x="15140" y="5635"/>
                  </a:cubicBezTo>
                  <a:cubicBezTo>
                    <a:pt x="15140" y="6361"/>
                    <a:pt x="15001" y="7086"/>
                    <a:pt x="14863" y="7778"/>
                  </a:cubicBezTo>
                  <a:lnTo>
                    <a:pt x="15001" y="7951"/>
                  </a:lnTo>
                  <a:cubicBezTo>
                    <a:pt x="14863" y="8089"/>
                    <a:pt x="14690" y="8089"/>
                    <a:pt x="14690" y="8227"/>
                  </a:cubicBezTo>
                  <a:cubicBezTo>
                    <a:pt x="14690" y="8089"/>
                    <a:pt x="14552" y="8089"/>
                    <a:pt x="14552" y="7951"/>
                  </a:cubicBezTo>
                  <a:cubicBezTo>
                    <a:pt x="14552" y="7501"/>
                    <a:pt x="14552" y="7086"/>
                    <a:pt x="14690" y="6775"/>
                  </a:cubicBezTo>
                  <a:lnTo>
                    <a:pt x="14690" y="5496"/>
                  </a:lnTo>
                  <a:cubicBezTo>
                    <a:pt x="15001" y="5358"/>
                    <a:pt x="15140" y="5185"/>
                    <a:pt x="15278" y="5185"/>
                  </a:cubicBezTo>
                  <a:close/>
                  <a:moveTo>
                    <a:pt x="14137" y="5911"/>
                  </a:moveTo>
                  <a:cubicBezTo>
                    <a:pt x="14137" y="6361"/>
                    <a:pt x="14137" y="6637"/>
                    <a:pt x="13999" y="6914"/>
                  </a:cubicBezTo>
                  <a:lnTo>
                    <a:pt x="13999" y="7778"/>
                  </a:lnTo>
                  <a:cubicBezTo>
                    <a:pt x="13999" y="7951"/>
                    <a:pt x="13999" y="8227"/>
                    <a:pt x="14137" y="8365"/>
                  </a:cubicBezTo>
                  <a:lnTo>
                    <a:pt x="14137" y="8504"/>
                  </a:lnTo>
                  <a:cubicBezTo>
                    <a:pt x="13826" y="8815"/>
                    <a:pt x="13688" y="8953"/>
                    <a:pt x="13411" y="9091"/>
                  </a:cubicBezTo>
                  <a:lnTo>
                    <a:pt x="13411" y="6499"/>
                  </a:lnTo>
                  <a:cubicBezTo>
                    <a:pt x="13688" y="6222"/>
                    <a:pt x="13826" y="6049"/>
                    <a:pt x="14137" y="5911"/>
                  </a:cubicBezTo>
                  <a:close/>
                  <a:moveTo>
                    <a:pt x="12824" y="6775"/>
                  </a:moveTo>
                  <a:lnTo>
                    <a:pt x="12824" y="9229"/>
                  </a:lnTo>
                  <a:cubicBezTo>
                    <a:pt x="12824" y="9368"/>
                    <a:pt x="12824" y="9368"/>
                    <a:pt x="12962" y="9506"/>
                  </a:cubicBezTo>
                  <a:cubicBezTo>
                    <a:pt x="12824" y="9506"/>
                    <a:pt x="12824" y="9679"/>
                    <a:pt x="12686" y="9679"/>
                  </a:cubicBezTo>
                  <a:cubicBezTo>
                    <a:pt x="12686" y="9817"/>
                    <a:pt x="12547" y="9817"/>
                    <a:pt x="12409" y="9955"/>
                  </a:cubicBezTo>
                  <a:cubicBezTo>
                    <a:pt x="12271" y="8953"/>
                    <a:pt x="12547" y="8089"/>
                    <a:pt x="12547" y="7086"/>
                  </a:cubicBezTo>
                  <a:cubicBezTo>
                    <a:pt x="12686" y="7086"/>
                    <a:pt x="12686" y="6914"/>
                    <a:pt x="12824" y="6775"/>
                  </a:cubicBezTo>
                  <a:close/>
                  <a:moveTo>
                    <a:pt x="11960" y="7501"/>
                  </a:moveTo>
                  <a:cubicBezTo>
                    <a:pt x="11821" y="8504"/>
                    <a:pt x="11683" y="9368"/>
                    <a:pt x="11821" y="10370"/>
                  </a:cubicBezTo>
                  <a:cubicBezTo>
                    <a:pt x="11545" y="10681"/>
                    <a:pt x="11234" y="10958"/>
                    <a:pt x="10957" y="11096"/>
                  </a:cubicBezTo>
                  <a:cubicBezTo>
                    <a:pt x="10819" y="10094"/>
                    <a:pt x="10957" y="9229"/>
                    <a:pt x="10957" y="8365"/>
                  </a:cubicBezTo>
                  <a:lnTo>
                    <a:pt x="10957" y="8227"/>
                  </a:lnTo>
                  <a:cubicBezTo>
                    <a:pt x="11234" y="7951"/>
                    <a:pt x="11545" y="7778"/>
                    <a:pt x="11960" y="7501"/>
                  </a:cubicBezTo>
                  <a:close/>
                  <a:moveTo>
                    <a:pt x="10370" y="8504"/>
                  </a:moveTo>
                  <a:lnTo>
                    <a:pt x="10370" y="9955"/>
                  </a:lnTo>
                  <a:cubicBezTo>
                    <a:pt x="10370" y="10543"/>
                    <a:pt x="10370" y="11096"/>
                    <a:pt x="10543" y="11545"/>
                  </a:cubicBezTo>
                  <a:lnTo>
                    <a:pt x="9817" y="12271"/>
                  </a:lnTo>
                  <a:lnTo>
                    <a:pt x="9817" y="11960"/>
                  </a:lnTo>
                  <a:cubicBezTo>
                    <a:pt x="9678" y="10958"/>
                    <a:pt x="9817" y="9955"/>
                    <a:pt x="9817" y="8953"/>
                  </a:cubicBezTo>
                  <a:cubicBezTo>
                    <a:pt x="9955" y="8815"/>
                    <a:pt x="10231" y="8642"/>
                    <a:pt x="10370" y="8504"/>
                  </a:cubicBezTo>
                  <a:close/>
                  <a:moveTo>
                    <a:pt x="9229" y="9368"/>
                  </a:moveTo>
                  <a:lnTo>
                    <a:pt x="9229" y="10819"/>
                  </a:lnTo>
                  <a:cubicBezTo>
                    <a:pt x="9229" y="11407"/>
                    <a:pt x="9229" y="11960"/>
                    <a:pt x="9367" y="12409"/>
                  </a:cubicBezTo>
                  <a:lnTo>
                    <a:pt x="9367" y="12548"/>
                  </a:lnTo>
                  <a:cubicBezTo>
                    <a:pt x="9091" y="12824"/>
                    <a:pt x="8953" y="13135"/>
                    <a:pt x="8641" y="13274"/>
                  </a:cubicBezTo>
                  <a:cubicBezTo>
                    <a:pt x="8503" y="12271"/>
                    <a:pt x="8503" y="11096"/>
                    <a:pt x="8503" y="9955"/>
                  </a:cubicBezTo>
                  <a:cubicBezTo>
                    <a:pt x="8814" y="9679"/>
                    <a:pt x="8953" y="9506"/>
                    <a:pt x="9229" y="9368"/>
                  </a:cubicBezTo>
                  <a:close/>
                  <a:moveTo>
                    <a:pt x="7950" y="10370"/>
                  </a:moveTo>
                  <a:cubicBezTo>
                    <a:pt x="7950" y="11407"/>
                    <a:pt x="7950" y="12409"/>
                    <a:pt x="8088" y="13412"/>
                  </a:cubicBezTo>
                  <a:lnTo>
                    <a:pt x="8088" y="13550"/>
                  </a:lnTo>
                  <a:lnTo>
                    <a:pt x="8227" y="13688"/>
                  </a:lnTo>
                  <a:cubicBezTo>
                    <a:pt x="8088" y="13999"/>
                    <a:pt x="7777" y="14138"/>
                    <a:pt x="7501" y="14414"/>
                  </a:cubicBezTo>
                  <a:cubicBezTo>
                    <a:pt x="7501" y="14276"/>
                    <a:pt x="7501" y="13999"/>
                    <a:pt x="7363" y="13827"/>
                  </a:cubicBezTo>
                  <a:lnTo>
                    <a:pt x="7363" y="10958"/>
                  </a:lnTo>
                  <a:lnTo>
                    <a:pt x="7224" y="10819"/>
                  </a:lnTo>
                  <a:cubicBezTo>
                    <a:pt x="7501" y="10681"/>
                    <a:pt x="7639" y="10543"/>
                    <a:pt x="7950" y="10370"/>
                  </a:cubicBezTo>
                  <a:close/>
                  <a:moveTo>
                    <a:pt x="6775" y="11234"/>
                  </a:moveTo>
                  <a:cubicBezTo>
                    <a:pt x="6775" y="12409"/>
                    <a:pt x="6775" y="13688"/>
                    <a:pt x="7086" y="14864"/>
                  </a:cubicBezTo>
                  <a:cubicBezTo>
                    <a:pt x="6913" y="15002"/>
                    <a:pt x="6913" y="15002"/>
                    <a:pt x="6775" y="15002"/>
                  </a:cubicBezTo>
                  <a:cubicBezTo>
                    <a:pt x="6637" y="15278"/>
                    <a:pt x="6498" y="15417"/>
                    <a:pt x="6360" y="15555"/>
                  </a:cubicBezTo>
                  <a:cubicBezTo>
                    <a:pt x="6360" y="15417"/>
                    <a:pt x="6360" y="15278"/>
                    <a:pt x="6222" y="15140"/>
                  </a:cubicBezTo>
                  <a:cubicBezTo>
                    <a:pt x="6049" y="14138"/>
                    <a:pt x="6049" y="13135"/>
                    <a:pt x="6049" y="12098"/>
                  </a:cubicBezTo>
                  <a:cubicBezTo>
                    <a:pt x="6049" y="11960"/>
                    <a:pt x="6049" y="11960"/>
                    <a:pt x="5911" y="11822"/>
                  </a:cubicBezTo>
                  <a:cubicBezTo>
                    <a:pt x="6222" y="11684"/>
                    <a:pt x="6498" y="11407"/>
                    <a:pt x="6775" y="11234"/>
                  </a:cubicBezTo>
                  <a:close/>
                  <a:moveTo>
                    <a:pt x="5496" y="12271"/>
                  </a:moveTo>
                  <a:cubicBezTo>
                    <a:pt x="5496" y="13550"/>
                    <a:pt x="5634" y="14691"/>
                    <a:pt x="5773" y="16004"/>
                  </a:cubicBezTo>
                  <a:cubicBezTo>
                    <a:pt x="5634" y="16142"/>
                    <a:pt x="5496" y="16281"/>
                    <a:pt x="5358" y="16419"/>
                  </a:cubicBezTo>
                  <a:cubicBezTo>
                    <a:pt x="5185" y="16142"/>
                    <a:pt x="5047" y="15866"/>
                    <a:pt x="5047" y="15555"/>
                  </a:cubicBezTo>
                  <a:lnTo>
                    <a:pt x="5047" y="14276"/>
                  </a:lnTo>
                  <a:cubicBezTo>
                    <a:pt x="4908" y="13688"/>
                    <a:pt x="4908" y="13274"/>
                    <a:pt x="4908" y="12824"/>
                  </a:cubicBezTo>
                  <a:cubicBezTo>
                    <a:pt x="5047" y="12548"/>
                    <a:pt x="5185" y="12409"/>
                    <a:pt x="5496" y="12271"/>
                  </a:cubicBezTo>
                  <a:close/>
                  <a:moveTo>
                    <a:pt x="4321" y="13274"/>
                  </a:moveTo>
                  <a:cubicBezTo>
                    <a:pt x="4494" y="14414"/>
                    <a:pt x="4321" y="15555"/>
                    <a:pt x="4770" y="16730"/>
                  </a:cubicBezTo>
                  <a:lnTo>
                    <a:pt x="4908" y="16868"/>
                  </a:lnTo>
                  <a:cubicBezTo>
                    <a:pt x="4770" y="16868"/>
                    <a:pt x="4632" y="17007"/>
                    <a:pt x="4494" y="17145"/>
                  </a:cubicBezTo>
                  <a:lnTo>
                    <a:pt x="4494" y="17007"/>
                  </a:lnTo>
                  <a:cubicBezTo>
                    <a:pt x="4321" y="16592"/>
                    <a:pt x="4321" y="16004"/>
                    <a:pt x="4183" y="15555"/>
                  </a:cubicBezTo>
                  <a:cubicBezTo>
                    <a:pt x="4183" y="14864"/>
                    <a:pt x="4044" y="14138"/>
                    <a:pt x="4044" y="13550"/>
                  </a:cubicBezTo>
                  <a:lnTo>
                    <a:pt x="4321" y="13274"/>
                  </a:lnTo>
                  <a:close/>
                  <a:moveTo>
                    <a:pt x="3457" y="14138"/>
                  </a:moveTo>
                  <a:cubicBezTo>
                    <a:pt x="3630" y="15140"/>
                    <a:pt x="3768" y="16142"/>
                    <a:pt x="3906" y="17145"/>
                  </a:cubicBezTo>
                  <a:cubicBezTo>
                    <a:pt x="3906" y="17283"/>
                    <a:pt x="3906" y="17283"/>
                    <a:pt x="4044" y="17456"/>
                  </a:cubicBezTo>
                  <a:cubicBezTo>
                    <a:pt x="3906" y="17456"/>
                    <a:pt x="3768" y="17594"/>
                    <a:pt x="3630" y="17594"/>
                  </a:cubicBezTo>
                  <a:cubicBezTo>
                    <a:pt x="3457" y="17283"/>
                    <a:pt x="3457" y="16868"/>
                    <a:pt x="3318" y="16592"/>
                  </a:cubicBezTo>
                  <a:cubicBezTo>
                    <a:pt x="3318" y="15866"/>
                    <a:pt x="3318" y="15140"/>
                    <a:pt x="3180" y="14414"/>
                  </a:cubicBezTo>
                  <a:lnTo>
                    <a:pt x="3457" y="14138"/>
                  </a:lnTo>
                  <a:close/>
                  <a:moveTo>
                    <a:pt x="1728" y="16142"/>
                  </a:moveTo>
                  <a:cubicBezTo>
                    <a:pt x="1728" y="16730"/>
                    <a:pt x="1901" y="17283"/>
                    <a:pt x="1901" y="18009"/>
                  </a:cubicBezTo>
                  <a:lnTo>
                    <a:pt x="1728" y="18009"/>
                  </a:lnTo>
                  <a:cubicBezTo>
                    <a:pt x="1590" y="18009"/>
                    <a:pt x="1452" y="18009"/>
                    <a:pt x="1314" y="17871"/>
                  </a:cubicBezTo>
                  <a:lnTo>
                    <a:pt x="1175" y="17732"/>
                  </a:lnTo>
                  <a:lnTo>
                    <a:pt x="1037" y="17732"/>
                  </a:lnTo>
                  <a:lnTo>
                    <a:pt x="1037" y="17594"/>
                  </a:lnTo>
                  <a:lnTo>
                    <a:pt x="1037" y="17456"/>
                  </a:lnTo>
                  <a:cubicBezTo>
                    <a:pt x="1037" y="17283"/>
                    <a:pt x="1175" y="17145"/>
                    <a:pt x="1175" y="17007"/>
                  </a:cubicBezTo>
                  <a:cubicBezTo>
                    <a:pt x="1314" y="16730"/>
                    <a:pt x="1452" y="16419"/>
                    <a:pt x="1728" y="16142"/>
                  </a:cubicBezTo>
                  <a:close/>
                  <a:moveTo>
                    <a:pt x="2593" y="15002"/>
                  </a:moveTo>
                  <a:cubicBezTo>
                    <a:pt x="2765" y="15866"/>
                    <a:pt x="2765" y="16868"/>
                    <a:pt x="3042" y="17871"/>
                  </a:cubicBezTo>
                  <a:cubicBezTo>
                    <a:pt x="2904" y="17871"/>
                    <a:pt x="2765" y="18009"/>
                    <a:pt x="2454" y="18009"/>
                  </a:cubicBezTo>
                  <a:cubicBezTo>
                    <a:pt x="2454" y="17145"/>
                    <a:pt x="2316" y="16281"/>
                    <a:pt x="2316" y="15417"/>
                  </a:cubicBezTo>
                  <a:cubicBezTo>
                    <a:pt x="2454" y="15278"/>
                    <a:pt x="2454" y="15140"/>
                    <a:pt x="2593" y="15002"/>
                  </a:cubicBezTo>
                  <a:close/>
                  <a:moveTo>
                    <a:pt x="21915" y="1"/>
                  </a:moveTo>
                  <a:cubicBezTo>
                    <a:pt x="21603" y="1"/>
                    <a:pt x="21327" y="173"/>
                    <a:pt x="21050" y="173"/>
                  </a:cubicBezTo>
                  <a:cubicBezTo>
                    <a:pt x="20463" y="312"/>
                    <a:pt x="19875" y="726"/>
                    <a:pt x="19322" y="1038"/>
                  </a:cubicBezTo>
                  <a:cubicBezTo>
                    <a:pt x="18320" y="1591"/>
                    <a:pt x="17456" y="2455"/>
                    <a:pt x="16419" y="3181"/>
                  </a:cubicBezTo>
                  <a:cubicBezTo>
                    <a:pt x="15727" y="3768"/>
                    <a:pt x="15140" y="4183"/>
                    <a:pt x="14414" y="4632"/>
                  </a:cubicBezTo>
                  <a:cubicBezTo>
                    <a:pt x="13688" y="5185"/>
                    <a:pt x="12824" y="5773"/>
                    <a:pt x="12098" y="6361"/>
                  </a:cubicBezTo>
                  <a:cubicBezTo>
                    <a:pt x="10543" y="7363"/>
                    <a:pt x="8953" y="8504"/>
                    <a:pt x="7363" y="9679"/>
                  </a:cubicBezTo>
                  <a:cubicBezTo>
                    <a:pt x="6775" y="10094"/>
                    <a:pt x="6222" y="10543"/>
                    <a:pt x="5634" y="10958"/>
                  </a:cubicBezTo>
                  <a:cubicBezTo>
                    <a:pt x="5047" y="11545"/>
                    <a:pt x="4494" y="11960"/>
                    <a:pt x="3906" y="12548"/>
                  </a:cubicBezTo>
                  <a:cubicBezTo>
                    <a:pt x="3180" y="13135"/>
                    <a:pt x="2454" y="13688"/>
                    <a:pt x="1901" y="14414"/>
                  </a:cubicBezTo>
                  <a:cubicBezTo>
                    <a:pt x="1590" y="14691"/>
                    <a:pt x="1314" y="15140"/>
                    <a:pt x="1037" y="15417"/>
                  </a:cubicBezTo>
                  <a:cubicBezTo>
                    <a:pt x="864" y="15728"/>
                    <a:pt x="726" y="16004"/>
                    <a:pt x="450" y="16419"/>
                  </a:cubicBezTo>
                  <a:cubicBezTo>
                    <a:pt x="173" y="16868"/>
                    <a:pt x="0" y="17594"/>
                    <a:pt x="311" y="18147"/>
                  </a:cubicBezTo>
                  <a:cubicBezTo>
                    <a:pt x="450" y="18458"/>
                    <a:pt x="726" y="18597"/>
                    <a:pt x="1037" y="18735"/>
                  </a:cubicBezTo>
                  <a:cubicBezTo>
                    <a:pt x="1175" y="18735"/>
                    <a:pt x="1314" y="18873"/>
                    <a:pt x="1452" y="18873"/>
                  </a:cubicBezTo>
                  <a:lnTo>
                    <a:pt x="2316" y="18873"/>
                  </a:lnTo>
                  <a:cubicBezTo>
                    <a:pt x="2904" y="18873"/>
                    <a:pt x="3457" y="18735"/>
                    <a:pt x="3906" y="18458"/>
                  </a:cubicBezTo>
                  <a:cubicBezTo>
                    <a:pt x="4494" y="18320"/>
                    <a:pt x="4908" y="17871"/>
                    <a:pt x="5358" y="17594"/>
                  </a:cubicBezTo>
                  <a:cubicBezTo>
                    <a:pt x="6222" y="16868"/>
                    <a:pt x="7086" y="16142"/>
                    <a:pt x="7777" y="15278"/>
                  </a:cubicBezTo>
                  <a:cubicBezTo>
                    <a:pt x="8953" y="14276"/>
                    <a:pt x="9955" y="13274"/>
                    <a:pt x="10957" y="12271"/>
                  </a:cubicBezTo>
                  <a:cubicBezTo>
                    <a:pt x="12098" y="11407"/>
                    <a:pt x="13273" y="10370"/>
                    <a:pt x="14414" y="9506"/>
                  </a:cubicBezTo>
                  <a:cubicBezTo>
                    <a:pt x="15555" y="8642"/>
                    <a:pt x="16730" y="7778"/>
                    <a:pt x="17870" y="6914"/>
                  </a:cubicBezTo>
                  <a:cubicBezTo>
                    <a:pt x="18458" y="6499"/>
                    <a:pt x="19011" y="6222"/>
                    <a:pt x="19599" y="5773"/>
                  </a:cubicBezTo>
                  <a:cubicBezTo>
                    <a:pt x="19875" y="5496"/>
                    <a:pt x="20186" y="5358"/>
                    <a:pt x="20325" y="5185"/>
                  </a:cubicBezTo>
                  <a:cubicBezTo>
                    <a:pt x="20601" y="4909"/>
                    <a:pt x="20912" y="4771"/>
                    <a:pt x="21189" y="4632"/>
                  </a:cubicBezTo>
                  <a:cubicBezTo>
                    <a:pt x="21603" y="4321"/>
                    <a:pt x="22053" y="3906"/>
                    <a:pt x="22468" y="3630"/>
                  </a:cubicBezTo>
                  <a:cubicBezTo>
                    <a:pt x="22917" y="3181"/>
                    <a:pt x="23193" y="2766"/>
                    <a:pt x="23332" y="2316"/>
                  </a:cubicBezTo>
                  <a:cubicBezTo>
                    <a:pt x="23504" y="2178"/>
                    <a:pt x="23643" y="1902"/>
                    <a:pt x="23643" y="1729"/>
                  </a:cubicBezTo>
                  <a:cubicBezTo>
                    <a:pt x="23643" y="1452"/>
                    <a:pt x="23781" y="1314"/>
                    <a:pt x="23643" y="1038"/>
                  </a:cubicBezTo>
                  <a:cubicBezTo>
                    <a:pt x="23643" y="865"/>
                    <a:pt x="23643" y="588"/>
                    <a:pt x="23332" y="450"/>
                  </a:cubicBezTo>
                  <a:cubicBezTo>
                    <a:pt x="23332" y="312"/>
                    <a:pt x="23055" y="312"/>
                    <a:pt x="22917" y="312"/>
                  </a:cubicBezTo>
                  <a:cubicBezTo>
                    <a:pt x="22917" y="173"/>
                    <a:pt x="22779" y="173"/>
                    <a:pt x="22779" y="173"/>
                  </a:cubicBezTo>
                  <a:cubicBezTo>
                    <a:pt x="22468" y="1"/>
                    <a:pt x="22329" y="1"/>
                    <a:pt x="2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8"/>
            <p:cNvSpPr/>
            <p:nvPr/>
          </p:nvSpPr>
          <p:spPr>
            <a:xfrm>
              <a:off x="2708376" y="3548781"/>
              <a:ext cx="496648" cy="468091"/>
            </a:xfrm>
            <a:custGeom>
              <a:avLst/>
              <a:gdLst/>
              <a:ahLst/>
              <a:cxnLst/>
              <a:rect l="l" t="t" r="r" b="b"/>
              <a:pathLst>
                <a:path w="27653" h="26063" extrusionOk="0">
                  <a:moveTo>
                    <a:pt x="27065" y="1"/>
                  </a:moveTo>
                  <a:cubicBezTo>
                    <a:pt x="26927" y="1"/>
                    <a:pt x="26927" y="139"/>
                    <a:pt x="26789" y="139"/>
                  </a:cubicBezTo>
                  <a:cubicBezTo>
                    <a:pt x="26063" y="554"/>
                    <a:pt x="25337" y="1003"/>
                    <a:pt x="24611" y="1556"/>
                  </a:cubicBezTo>
                  <a:lnTo>
                    <a:pt x="24334" y="1729"/>
                  </a:lnTo>
                  <a:cubicBezTo>
                    <a:pt x="24196" y="1867"/>
                    <a:pt x="23920" y="2144"/>
                    <a:pt x="23609" y="2282"/>
                  </a:cubicBezTo>
                  <a:cubicBezTo>
                    <a:pt x="23332" y="2593"/>
                    <a:pt x="22883" y="2870"/>
                    <a:pt x="22468" y="3008"/>
                  </a:cubicBezTo>
                  <a:cubicBezTo>
                    <a:pt x="20878" y="4149"/>
                    <a:pt x="19288" y="5013"/>
                    <a:pt x="17871" y="5877"/>
                  </a:cubicBezTo>
                  <a:lnTo>
                    <a:pt x="16281" y="6741"/>
                  </a:lnTo>
                  <a:cubicBezTo>
                    <a:pt x="15278" y="7467"/>
                    <a:pt x="14103" y="8054"/>
                    <a:pt x="12962" y="8780"/>
                  </a:cubicBezTo>
                  <a:cubicBezTo>
                    <a:pt x="11511" y="9644"/>
                    <a:pt x="10094" y="10509"/>
                    <a:pt x="8192" y="11787"/>
                  </a:cubicBezTo>
                  <a:cubicBezTo>
                    <a:pt x="7052" y="12652"/>
                    <a:pt x="5773" y="13377"/>
                    <a:pt x="4598" y="14242"/>
                  </a:cubicBezTo>
                  <a:lnTo>
                    <a:pt x="4459" y="14380"/>
                  </a:lnTo>
                  <a:cubicBezTo>
                    <a:pt x="4183" y="14518"/>
                    <a:pt x="3734" y="14829"/>
                    <a:pt x="3457" y="15106"/>
                  </a:cubicBezTo>
                  <a:lnTo>
                    <a:pt x="2869" y="15555"/>
                  </a:lnTo>
                  <a:cubicBezTo>
                    <a:pt x="2316" y="15970"/>
                    <a:pt x="1729" y="16246"/>
                    <a:pt x="1279" y="16419"/>
                  </a:cubicBezTo>
                  <a:cubicBezTo>
                    <a:pt x="865" y="16557"/>
                    <a:pt x="588" y="16696"/>
                    <a:pt x="277" y="16696"/>
                  </a:cubicBezTo>
                  <a:cubicBezTo>
                    <a:pt x="139" y="16696"/>
                    <a:pt x="139" y="16834"/>
                    <a:pt x="1" y="16834"/>
                  </a:cubicBezTo>
                  <a:lnTo>
                    <a:pt x="1" y="17283"/>
                  </a:lnTo>
                  <a:cubicBezTo>
                    <a:pt x="1" y="18700"/>
                    <a:pt x="1" y="20152"/>
                    <a:pt x="139" y="21604"/>
                  </a:cubicBezTo>
                  <a:cubicBezTo>
                    <a:pt x="415" y="23159"/>
                    <a:pt x="588" y="24473"/>
                    <a:pt x="1003" y="25752"/>
                  </a:cubicBezTo>
                  <a:cubicBezTo>
                    <a:pt x="1003" y="25925"/>
                    <a:pt x="1141" y="26063"/>
                    <a:pt x="1452" y="26063"/>
                  </a:cubicBezTo>
                  <a:lnTo>
                    <a:pt x="1867" y="26063"/>
                  </a:lnTo>
                  <a:cubicBezTo>
                    <a:pt x="3457" y="25337"/>
                    <a:pt x="4736" y="24335"/>
                    <a:pt x="6049" y="23470"/>
                  </a:cubicBezTo>
                  <a:cubicBezTo>
                    <a:pt x="6326" y="23159"/>
                    <a:pt x="6637" y="22883"/>
                    <a:pt x="6914" y="22745"/>
                  </a:cubicBezTo>
                  <a:lnTo>
                    <a:pt x="7052" y="22606"/>
                  </a:lnTo>
                  <a:lnTo>
                    <a:pt x="7501" y="22295"/>
                  </a:lnTo>
                  <a:lnTo>
                    <a:pt x="8054" y="21880"/>
                  </a:lnTo>
                  <a:cubicBezTo>
                    <a:pt x="8504" y="21431"/>
                    <a:pt x="8918" y="21155"/>
                    <a:pt x="9368" y="20878"/>
                  </a:cubicBezTo>
                  <a:lnTo>
                    <a:pt x="10094" y="20290"/>
                  </a:lnTo>
                  <a:cubicBezTo>
                    <a:pt x="10785" y="19876"/>
                    <a:pt x="11511" y="19288"/>
                    <a:pt x="12237" y="18700"/>
                  </a:cubicBezTo>
                  <a:lnTo>
                    <a:pt x="13688" y="17560"/>
                  </a:lnTo>
                  <a:cubicBezTo>
                    <a:pt x="14691" y="16834"/>
                    <a:pt x="15693" y="16108"/>
                    <a:pt x="16695" y="15244"/>
                  </a:cubicBezTo>
                  <a:cubicBezTo>
                    <a:pt x="17560" y="14691"/>
                    <a:pt x="18424" y="14103"/>
                    <a:pt x="19288" y="13516"/>
                  </a:cubicBezTo>
                  <a:cubicBezTo>
                    <a:pt x="19875" y="12963"/>
                    <a:pt x="20878" y="12375"/>
                    <a:pt x="21742" y="11649"/>
                  </a:cubicBezTo>
                  <a:cubicBezTo>
                    <a:pt x="22744" y="11062"/>
                    <a:pt x="23920" y="10509"/>
                    <a:pt x="24784" y="9921"/>
                  </a:cubicBezTo>
                  <a:cubicBezTo>
                    <a:pt x="25648" y="9506"/>
                    <a:pt x="26339" y="8919"/>
                    <a:pt x="27203" y="8469"/>
                  </a:cubicBezTo>
                  <a:cubicBezTo>
                    <a:pt x="27203" y="8469"/>
                    <a:pt x="27376" y="8331"/>
                    <a:pt x="27376" y="8193"/>
                  </a:cubicBezTo>
                  <a:cubicBezTo>
                    <a:pt x="27514" y="8054"/>
                    <a:pt x="27514" y="7916"/>
                    <a:pt x="27514" y="7778"/>
                  </a:cubicBezTo>
                  <a:cubicBezTo>
                    <a:pt x="27653" y="6464"/>
                    <a:pt x="27514" y="5013"/>
                    <a:pt x="27514" y="3596"/>
                  </a:cubicBezTo>
                  <a:cubicBezTo>
                    <a:pt x="27514" y="2593"/>
                    <a:pt x="27376" y="1729"/>
                    <a:pt x="27376" y="692"/>
                  </a:cubicBezTo>
                  <a:cubicBezTo>
                    <a:pt x="27514" y="554"/>
                    <a:pt x="27514" y="416"/>
                    <a:pt x="27376" y="277"/>
                  </a:cubicBezTo>
                  <a:cubicBezTo>
                    <a:pt x="27376" y="139"/>
                    <a:pt x="27203" y="1"/>
                    <a:pt x="27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8"/>
            <p:cNvSpPr/>
            <p:nvPr/>
          </p:nvSpPr>
          <p:spPr>
            <a:xfrm>
              <a:off x="2656849" y="3905736"/>
              <a:ext cx="18" cy="18"/>
            </a:xfrm>
            <a:custGeom>
              <a:avLst/>
              <a:gdLst/>
              <a:ahLst/>
              <a:cxnLst/>
              <a:rect l="l" t="t" r="r" b="b"/>
              <a:pathLst>
                <a:path w="1" h="1" extrusionOk="0">
                  <a:moveTo>
                    <a:pt x="1" y="1"/>
                  </a:moveTo>
                  <a:lnTo>
                    <a:pt x="1" y="1"/>
                  </a:lnTo>
                  <a:lnTo>
                    <a:pt x="1" y="1"/>
                  </a:ln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8"/>
            <p:cNvSpPr/>
            <p:nvPr/>
          </p:nvSpPr>
          <p:spPr>
            <a:xfrm>
              <a:off x="2659327" y="3962238"/>
              <a:ext cx="18" cy="18"/>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8"/>
            <p:cNvSpPr/>
            <p:nvPr/>
          </p:nvSpPr>
          <p:spPr>
            <a:xfrm>
              <a:off x="2899578" y="4063425"/>
              <a:ext cx="147775" cy="147146"/>
            </a:xfrm>
            <a:custGeom>
              <a:avLst/>
              <a:gdLst/>
              <a:ahLst/>
              <a:cxnLst/>
              <a:rect l="l" t="t" r="r" b="b"/>
              <a:pathLst>
                <a:path w="8228" h="8193" extrusionOk="0">
                  <a:moveTo>
                    <a:pt x="3906" y="864"/>
                  </a:moveTo>
                  <a:cubicBezTo>
                    <a:pt x="4183" y="1003"/>
                    <a:pt x="4459" y="1141"/>
                    <a:pt x="4771" y="1279"/>
                  </a:cubicBezTo>
                  <a:cubicBezTo>
                    <a:pt x="5496" y="1867"/>
                    <a:pt x="6361" y="2593"/>
                    <a:pt x="7052" y="3146"/>
                  </a:cubicBezTo>
                  <a:cubicBezTo>
                    <a:pt x="6188" y="3871"/>
                    <a:pt x="5324" y="4736"/>
                    <a:pt x="4632" y="5461"/>
                  </a:cubicBezTo>
                  <a:cubicBezTo>
                    <a:pt x="3768" y="5185"/>
                    <a:pt x="3042" y="4736"/>
                    <a:pt x="2316" y="4321"/>
                  </a:cubicBezTo>
                  <a:cubicBezTo>
                    <a:pt x="1867" y="4010"/>
                    <a:pt x="1452" y="3595"/>
                    <a:pt x="1003" y="3318"/>
                  </a:cubicBezTo>
                  <a:cubicBezTo>
                    <a:pt x="1591" y="2731"/>
                    <a:pt x="2040" y="2143"/>
                    <a:pt x="2593" y="1728"/>
                  </a:cubicBezTo>
                  <a:cubicBezTo>
                    <a:pt x="2904" y="1417"/>
                    <a:pt x="3181" y="1141"/>
                    <a:pt x="3595" y="1003"/>
                  </a:cubicBezTo>
                  <a:lnTo>
                    <a:pt x="3768" y="1003"/>
                  </a:lnTo>
                  <a:cubicBezTo>
                    <a:pt x="3768" y="1003"/>
                    <a:pt x="3768" y="864"/>
                    <a:pt x="3906" y="864"/>
                  </a:cubicBezTo>
                  <a:close/>
                  <a:moveTo>
                    <a:pt x="865" y="4321"/>
                  </a:moveTo>
                  <a:lnTo>
                    <a:pt x="1003" y="4459"/>
                  </a:lnTo>
                  <a:cubicBezTo>
                    <a:pt x="1314" y="4736"/>
                    <a:pt x="1729" y="4874"/>
                    <a:pt x="2040" y="5185"/>
                  </a:cubicBezTo>
                  <a:cubicBezTo>
                    <a:pt x="2593" y="5461"/>
                    <a:pt x="3181" y="5738"/>
                    <a:pt x="3768" y="6049"/>
                  </a:cubicBezTo>
                  <a:cubicBezTo>
                    <a:pt x="3906" y="6187"/>
                    <a:pt x="4045" y="6187"/>
                    <a:pt x="4183" y="6326"/>
                  </a:cubicBezTo>
                  <a:cubicBezTo>
                    <a:pt x="4321" y="6464"/>
                    <a:pt x="4321" y="6775"/>
                    <a:pt x="4321" y="6913"/>
                  </a:cubicBezTo>
                  <a:cubicBezTo>
                    <a:pt x="3768" y="6775"/>
                    <a:pt x="3319" y="6464"/>
                    <a:pt x="2731" y="6187"/>
                  </a:cubicBezTo>
                  <a:cubicBezTo>
                    <a:pt x="2178" y="5738"/>
                    <a:pt x="1591" y="5323"/>
                    <a:pt x="1003" y="4736"/>
                  </a:cubicBezTo>
                  <a:cubicBezTo>
                    <a:pt x="1003" y="4597"/>
                    <a:pt x="1003" y="4459"/>
                    <a:pt x="865" y="4321"/>
                  </a:cubicBezTo>
                  <a:close/>
                  <a:moveTo>
                    <a:pt x="7225" y="4183"/>
                  </a:moveTo>
                  <a:cubicBezTo>
                    <a:pt x="7363" y="4321"/>
                    <a:pt x="7363" y="4459"/>
                    <a:pt x="7363" y="4597"/>
                  </a:cubicBezTo>
                  <a:lnTo>
                    <a:pt x="7363" y="4736"/>
                  </a:lnTo>
                  <a:cubicBezTo>
                    <a:pt x="6637" y="5461"/>
                    <a:pt x="5911" y="6326"/>
                    <a:pt x="5185" y="7051"/>
                  </a:cubicBezTo>
                  <a:lnTo>
                    <a:pt x="5185" y="6326"/>
                  </a:lnTo>
                  <a:lnTo>
                    <a:pt x="5185" y="6187"/>
                  </a:lnTo>
                  <a:lnTo>
                    <a:pt x="6914" y="4459"/>
                  </a:lnTo>
                  <a:cubicBezTo>
                    <a:pt x="7052" y="4321"/>
                    <a:pt x="7225" y="4321"/>
                    <a:pt x="7225" y="4183"/>
                  </a:cubicBezTo>
                  <a:close/>
                  <a:moveTo>
                    <a:pt x="3595" y="0"/>
                  </a:moveTo>
                  <a:lnTo>
                    <a:pt x="3595" y="138"/>
                  </a:lnTo>
                  <a:lnTo>
                    <a:pt x="3457" y="138"/>
                  </a:lnTo>
                  <a:cubicBezTo>
                    <a:pt x="3181" y="277"/>
                    <a:pt x="2904" y="415"/>
                    <a:pt x="2593" y="553"/>
                  </a:cubicBezTo>
                  <a:cubicBezTo>
                    <a:pt x="2316" y="864"/>
                    <a:pt x="2178" y="1003"/>
                    <a:pt x="1867" y="1141"/>
                  </a:cubicBezTo>
                  <a:lnTo>
                    <a:pt x="588" y="2454"/>
                  </a:lnTo>
                  <a:cubicBezTo>
                    <a:pt x="588" y="2454"/>
                    <a:pt x="450" y="2593"/>
                    <a:pt x="312" y="2731"/>
                  </a:cubicBezTo>
                  <a:cubicBezTo>
                    <a:pt x="139" y="2869"/>
                    <a:pt x="139" y="3007"/>
                    <a:pt x="139" y="3146"/>
                  </a:cubicBezTo>
                  <a:cubicBezTo>
                    <a:pt x="1" y="3318"/>
                    <a:pt x="1" y="3318"/>
                    <a:pt x="1" y="3457"/>
                  </a:cubicBezTo>
                  <a:cubicBezTo>
                    <a:pt x="1" y="4010"/>
                    <a:pt x="1" y="4459"/>
                    <a:pt x="139" y="4874"/>
                  </a:cubicBezTo>
                  <a:cubicBezTo>
                    <a:pt x="139" y="5047"/>
                    <a:pt x="139" y="5185"/>
                    <a:pt x="312" y="5185"/>
                  </a:cubicBezTo>
                  <a:cubicBezTo>
                    <a:pt x="312" y="5323"/>
                    <a:pt x="312" y="5461"/>
                    <a:pt x="450" y="5461"/>
                  </a:cubicBezTo>
                  <a:cubicBezTo>
                    <a:pt x="1003" y="5911"/>
                    <a:pt x="1729" y="6464"/>
                    <a:pt x="2316" y="6913"/>
                  </a:cubicBezTo>
                  <a:cubicBezTo>
                    <a:pt x="3042" y="7328"/>
                    <a:pt x="3768" y="7777"/>
                    <a:pt x="4459" y="8054"/>
                  </a:cubicBezTo>
                  <a:lnTo>
                    <a:pt x="4771" y="8054"/>
                  </a:lnTo>
                  <a:cubicBezTo>
                    <a:pt x="4771" y="8054"/>
                    <a:pt x="4909" y="8192"/>
                    <a:pt x="5047" y="8192"/>
                  </a:cubicBezTo>
                  <a:cubicBezTo>
                    <a:pt x="5047" y="8192"/>
                    <a:pt x="5185" y="8192"/>
                    <a:pt x="5324" y="8054"/>
                  </a:cubicBezTo>
                  <a:lnTo>
                    <a:pt x="6637" y="6775"/>
                  </a:lnTo>
                  <a:cubicBezTo>
                    <a:pt x="7225" y="6187"/>
                    <a:pt x="7639" y="5738"/>
                    <a:pt x="8089" y="5185"/>
                  </a:cubicBezTo>
                  <a:cubicBezTo>
                    <a:pt x="8089" y="5185"/>
                    <a:pt x="8227" y="4874"/>
                    <a:pt x="8089" y="4736"/>
                  </a:cubicBezTo>
                  <a:cubicBezTo>
                    <a:pt x="8227" y="4736"/>
                    <a:pt x="8227" y="4597"/>
                    <a:pt x="8227" y="4597"/>
                  </a:cubicBezTo>
                  <a:cubicBezTo>
                    <a:pt x="8089" y="4183"/>
                    <a:pt x="8089" y="3733"/>
                    <a:pt x="8089" y="3318"/>
                  </a:cubicBezTo>
                  <a:lnTo>
                    <a:pt x="8089" y="3146"/>
                  </a:lnTo>
                  <a:cubicBezTo>
                    <a:pt x="8089" y="3007"/>
                    <a:pt x="8089" y="2869"/>
                    <a:pt x="7916" y="2731"/>
                  </a:cubicBezTo>
                  <a:lnTo>
                    <a:pt x="7778" y="2731"/>
                  </a:lnTo>
                  <a:cubicBezTo>
                    <a:pt x="7778" y="2593"/>
                    <a:pt x="7639" y="2454"/>
                    <a:pt x="7501" y="2454"/>
                  </a:cubicBezTo>
                  <a:cubicBezTo>
                    <a:pt x="6637" y="1590"/>
                    <a:pt x="5635" y="864"/>
                    <a:pt x="4459" y="277"/>
                  </a:cubicBezTo>
                  <a:cubicBezTo>
                    <a:pt x="4459" y="138"/>
                    <a:pt x="4321" y="138"/>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8"/>
            <p:cNvSpPr/>
            <p:nvPr/>
          </p:nvSpPr>
          <p:spPr>
            <a:xfrm>
              <a:off x="3018778" y="3972781"/>
              <a:ext cx="147146" cy="147146"/>
            </a:xfrm>
            <a:custGeom>
              <a:avLst/>
              <a:gdLst/>
              <a:ahLst/>
              <a:cxnLst/>
              <a:rect l="l" t="t" r="r" b="b"/>
              <a:pathLst>
                <a:path w="8193" h="8193" extrusionOk="0">
                  <a:moveTo>
                    <a:pt x="3871" y="1003"/>
                  </a:moveTo>
                  <a:cubicBezTo>
                    <a:pt x="4182" y="1141"/>
                    <a:pt x="4459" y="1280"/>
                    <a:pt x="4736" y="1452"/>
                  </a:cubicBezTo>
                  <a:cubicBezTo>
                    <a:pt x="5600" y="2005"/>
                    <a:pt x="6326" y="2593"/>
                    <a:pt x="7051" y="3319"/>
                  </a:cubicBezTo>
                  <a:cubicBezTo>
                    <a:pt x="6326" y="4045"/>
                    <a:pt x="5461" y="4736"/>
                    <a:pt x="4597" y="5600"/>
                  </a:cubicBezTo>
                  <a:cubicBezTo>
                    <a:pt x="3871" y="5185"/>
                    <a:pt x="3007" y="4736"/>
                    <a:pt x="2316" y="4321"/>
                  </a:cubicBezTo>
                  <a:cubicBezTo>
                    <a:pt x="1867" y="4045"/>
                    <a:pt x="1452" y="3734"/>
                    <a:pt x="1141" y="3319"/>
                  </a:cubicBezTo>
                  <a:cubicBezTo>
                    <a:pt x="1590" y="2870"/>
                    <a:pt x="2143" y="2317"/>
                    <a:pt x="2731" y="1867"/>
                  </a:cubicBezTo>
                  <a:cubicBezTo>
                    <a:pt x="3007" y="1591"/>
                    <a:pt x="3318" y="1280"/>
                    <a:pt x="3595" y="1141"/>
                  </a:cubicBezTo>
                  <a:cubicBezTo>
                    <a:pt x="3733" y="1141"/>
                    <a:pt x="3733" y="1003"/>
                    <a:pt x="3733" y="1003"/>
                  </a:cubicBezTo>
                  <a:close/>
                  <a:moveTo>
                    <a:pt x="1141" y="4460"/>
                  </a:moveTo>
                  <a:cubicBezTo>
                    <a:pt x="1452" y="4736"/>
                    <a:pt x="1728" y="5047"/>
                    <a:pt x="2143" y="5185"/>
                  </a:cubicBezTo>
                  <a:cubicBezTo>
                    <a:pt x="2869" y="5600"/>
                    <a:pt x="3595" y="6050"/>
                    <a:pt x="4321" y="6326"/>
                  </a:cubicBezTo>
                  <a:lnTo>
                    <a:pt x="4321" y="6464"/>
                  </a:lnTo>
                  <a:lnTo>
                    <a:pt x="4321" y="7052"/>
                  </a:lnTo>
                  <a:cubicBezTo>
                    <a:pt x="3871" y="6775"/>
                    <a:pt x="3318" y="6464"/>
                    <a:pt x="2869" y="6188"/>
                  </a:cubicBezTo>
                  <a:cubicBezTo>
                    <a:pt x="2316" y="5773"/>
                    <a:pt x="1590" y="5324"/>
                    <a:pt x="1002" y="4909"/>
                  </a:cubicBezTo>
                  <a:lnTo>
                    <a:pt x="1002" y="4460"/>
                  </a:lnTo>
                  <a:close/>
                  <a:moveTo>
                    <a:pt x="7328" y="4183"/>
                  </a:moveTo>
                  <a:lnTo>
                    <a:pt x="7328" y="4321"/>
                  </a:lnTo>
                  <a:lnTo>
                    <a:pt x="7328" y="4736"/>
                  </a:lnTo>
                  <a:cubicBezTo>
                    <a:pt x="6637" y="5600"/>
                    <a:pt x="6049" y="6326"/>
                    <a:pt x="5323" y="7052"/>
                  </a:cubicBezTo>
                  <a:cubicBezTo>
                    <a:pt x="5323" y="6914"/>
                    <a:pt x="5185" y="6637"/>
                    <a:pt x="5185" y="6464"/>
                  </a:cubicBezTo>
                  <a:lnTo>
                    <a:pt x="5185" y="6326"/>
                  </a:lnTo>
                  <a:lnTo>
                    <a:pt x="5323" y="6188"/>
                  </a:lnTo>
                  <a:cubicBezTo>
                    <a:pt x="5772" y="5600"/>
                    <a:pt x="6326" y="5047"/>
                    <a:pt x="6913" y="4598"/>
                  </a:cubicBezTo>
                  <a:lnTo>
                    <a:pt x="7328" y="4183"/>
                  </a:lnTo>
                  <a:close/>
                  <a:moveTo>
                    <a:pt x="4044" y="1"/>
                  </a:moveTo>
                  <a:cubicBezTo>
                    <a:pt x="3871" y="1"/>
                    <a:pt x="3733" y="139"/>
                    <a:pt x="3595" y="139"/>
                  </a:cubicBezTo>
                  <a:cubicBezTo>
                    <a:pt x="3595" y="139"/>
                    <a:pt x="3457" y="139"/>
                    <a:pt x="3457" y="277"/>
                  </a:cubicBezTo>
                  <a:cubicBezTo>
                    <a:pt x="3180" y="277"/>
                    <a:pt x="2869" y="588"/>
                    <a:pt x="2731" y="727"/>
                  </a:cubicBezTo>
                  <a:cubicBezTo>
                    <a:pt x="2454" y="865"/>
                    <a:pt x="2143" y="1003"/>
                    <a:pt x="2005" y="1280"/>
                  </a:cubicBezTo>
                  <a:cubicBezTo>
                    <a:pt x="1590" y="1729"/>
                    <a:pt x="1141" y="2144"/>
                    <a:pt x="726" y="2455"/>
                  </a:cubicBezTo>
                  <a:cubicBezTo>
                    <a:pt x="588" y="2593"/>
                    <a:pt x="415" y="2731"/>
                    <a:pt x="415" y="2731"/>
                  </a:cubicBezTo>
                  <a:cubicBezTo>
                    <a:pt x="277" y="2870"/>
                    <a:pt x="138" y="3008"/>
                    <a:pt x="138" y="3181"/>
                  </a:cubicBezTo>
                  <a:cubicBezTo>
                    <a:pt x="138" y="3319"/>
                    <a:pt x="0" y="3457"/>
                    <a:pt x="0" y="3595"/>
                  </a:cubicBezTo>
                  <a:cubicBezTo>
                    <a:pt x="0" y="4045"/>
                    <a:pt x="138" y="4598"/>
                    <a:pt x="138" y="5047"/>
                  </a:cubicBezTo>
                  <a:cubicBezTo>
                    <a:pt x="138" y="5185"/>
                    <a:pt x="277" y="5185"/>
                    <a:pt x="277" y="5324"/>
                  </a:cubicBezTo>
                  <a:lnTo>
                    <a:pt x="415" y="5324"/>
                  </a:lnTo>
                  <a:lnTo>
                    <a:pt x="415" y="5600"/>
                  </a:lnTo>
                  <a:cubicBezTo>
                    <a:pt x="1141" y="6050"/>
                    <a:pt x="1728" y="6464"/>
                    <a:pt x="2454" y="6914"/>
                  </a:cubicBezTo>
                  <a:cubicBezTo>
                    <a:pt x="3180" y="7328"/>
                    <a:pt x="3871" y="7778"/>
                    <a:pt x="4597" y="8054"/>
                  </a:cubicBezTo>
                  <a:lnTo>
                    <a:pt x="4908" y="8054"/>
                  </a:lnTo>
                  <a:cubicBezTo>
                    <a:pt x="4908" y="8193"/>
                    <a:pt x="5047" y="8193"/>
                    <a:pt x="5047" y="8193"/>
                  </a:cubicBezTo>
                  <a:lnTo>
                    <a:pt x="5323" y="8193"/>
                  </a:lnTo>
                  <a:cubicBezTo>
                    <a:pt x="5911" y="7778"/>
                    <a:pt x="6326" y="7328"/>
                    <a:pt x="6775" y="6775"/>
                  </a:cubicBezTo>
                  <a:cubicBezTo>
                    <a:pt x="7190" y="6326"/>
                    <a:pt x="7639" y="5773"/>
                    <a:pt x="8054" y="5324"/>
                  </a:cubicBezTo>
                  <a:cubicBezTo>
                    <a:pt x="8192" y="5185"/>
                    <a:pt x="8192" y="5047"/>
                    <a:pt x="8192" y="4909"/>
                  </a:cubicBezTo>
                  <a:lnTo>
                    <a:pt x="8192" y="4598"/>
                  </a:lnTo>
                  <a:lnTo>
                    <a:pt x="8192" y="3319"/>
                  </a:lnTo>
                  <a:cubicBezTo>
                    <a:pt x="8192" y="3181"/>
                    <a:pt x="8054" y="3008"/>
                    <a:pt x="8054" y="2870"/>
                  </a:cubicBezTo>
                  <a:cubicBezTo>
                    <a:pt x="6775" y="1867"/>
                    <a:pt x="5600" y="865"/>
                    <a:pt x="4182" y="139"/>
                  </a:cubicBezTo>
                  <a:cubicBezTo>
                    <a:pt x="4182" y="1"/>
                    <a:pt x="4044" y="1"/>
                    <a:pt x="4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8"/>
            <p:cNvSpPr/>
            <p:nvPr/>
          </p:nvSpPr>
          <p:spPr>
            <a:xfrm>
              <a:off x="3150371" y="3882154"/>
              <a:ext cx="147775" cy="147757"/>
            </a:xfrm>
            <a:custGeom>
              <a:avLst/>
              <a:gdLst/>
              <a:ahLst/>
              <a:cxnLst/>
              <a:rect l="l" t="t" r="r" b="b"/>
              <a:pathLst>
                <a:path w="8228" h="8227" extrusionOk="0">
                  <a:moveTo>
                    <a:pt x="3907" y="864"/>
                  </a:moveTo>
                  <a:cubicBezTo>
                    <a:pt x="4183" y="1003"/>
                    <a:pt x="4494" y="1314"/>
                    <a:pt x="4771" y="1452"/>
                  </a:cubicBezTo>
                  <a:cubicBezTo>
                    <a:pt x="5635" y="2005"/>
                    <a:pt x="6361" y="2593"/>
                    <a:pt x="7087" y="3180"/>
                  </a:cubicBezTo>
                  <a:lnTo>
                    <a:pt x="4633" y="5634"/>
                  </a:lnTo>
                  <a:cubicBezTo>
                    <a:pt x="3907" y="5185"/>
                    <a:pt x="3043" y="4770"/>
                    <a:pt x="2317" y="4321"/>
                  </a:cubicBezTo>
                  <a:cubicBezTo>
                    <a:pt x="1902" y="4044"/>
                    <a:pt x="1453" y="3733"/>
                    <a:pt x="1038" y="3318"/>
                  </a:cubicBezTo>
                  <a:cubicBezTo>
                    <a:pt x="1591" y="2869"/>
                    <a:pt x="2179" y="2316"/>
                    <a:pt x="2593" y="1728"/>
                  </a:cubicBezTo>
                  <a:cubicBezTo>
                    <a:pt x="3043" y="1452"/>
                    <a:pt x="3319" y="1314"/>
                    <a:pt x="3630" y="1003"/>
                  </a:cubicBezTo>
                  <a:lnTo>
                    <a:pt x="3769" y="1003"/>
                  </a:lnTo>
                  <a:cubicBezTo>
                    <a:pt x="3769" y="1003"/>
                    <a:pt x="3907" y="1003"/>
                    <a:pt x="3907" y="864"/>
                  </a:cubicBezTo>
                  <a:close/>
                  <a:moveTo>
                    <a:pt x="1038" y="4459"/>
                  </a:moveTo>
                  <a:cubicBezTo>
                    <a:pt x="1453" y="4770"/>
                    <a:pt x="1729" y="5047"/>
                    <a:pt x="2040" y="5185"/>
                  </a:cubicBezTo>
                  <a:cubicBezTo>
                    <a:pt x="2766" y="5634"/>
                    <a:pt x="3630" y="6049"/>
                    <a:pt x="4322" y="6326"/>
                  </a:cubicBezTo>
                  <a:lnTo>
                    <a:pt x="4322" y="6775"/>
                  </a:lnTo>
                  <a:lnTo>
                    <a:pt x="4322" y="7051"/>
                  </a:lnTo>
                  <a:cubicBezTo>
                    <a:pt x="3907" y="6775"/>
                    <a:pt x="3319" y="6498"/>
                    <a:pt x="2904" y="6187"/>
                  </a:cubicBezTo>
                  <a:cubicBezTo>
                    <a:pt x="2593" y="6049"/>
                    <a:pt x="2455" y="5911"/>
                    <a:pt x="2317" y="5773"/>
                  </a:cubicBezTo>
                  <a:cubicBezTo>
                    <a:pt x="1902" y="5461"/>
                    <a:pt x="1453" y="5185"/>
                    <a:pt x="1038" y="4908"/>
                  </a:cubicBezTo>
                  <a:lnTo>
                    <a:pt x="1038" y="4459"/>
                  </a:lnTo>
                  <a:close/>
                  <a:moveTo>
                    <a:pt x="7363" y="4183"/>
                  </a:moveTo>
                  <a:lnTo>
                    <a:pt x="7363" y="4459"/>
                  </a:lnTo>
                  <a:lnTo>
                    <a:pt x="7363" y="4597"/>
                  </a:lnTo>
                  <a:lnTo>
                    <a:pt x="7363" y="4770"/>
                  </a:lnTo>
                  <a:cubicBezTo>
                    <a:pt x="6637" y="5461"/>
                    <a:pt x="6050" y="6326"/>
                    <a:pt x="5358" y="7051"/>
                  </a:cubicBezTo>
                  <a:cubicBezTo>
                    <a:pt x="5186" y="6913"/>
                    <a:pt x="5186" y="6775"/>
                    <a:pt x="5186" y="6637"/>
                  </a:cubicBezTo>
                  <a:lnTo>
                    <a:pt x="5186" y="6326"/>
                  </a:lnTo>
                  <a:lnTo>
                    <a:pt x="5186" y="6187"/>
                  </a:lnTo>
                  <a:lnTo>
                    <a:pt x="6914" y="4459"/>
                  </a:lnTo>
                  <a:lnTo>
                    <a:pt x="6914" y="4597"/>
                  </a:lnTo>
                  <a:cubicBezTo>
                    <a:pt x="7087" y="4459"/>
                    <a:pt x="7225" y="4321"/>
                    <a:pt x="7363" y="4183"/>
                  </a:cubicBezTo>
                  <a:close/>
                  <a:moveTo>
                    <a:pt x="4045" y="0"/>
                  </a:moveTo>
                  <a:cubicBezTo>
                    <a:pt x="3907" y="0"/>
                    <a:pt x="3769" y="0"/>
                    <a:pt x="3630" y="138"/>
                  </a:cubicBezTo>
                  <a:lnTo>
                    <a:pt x="3457" y="138"/>
                  </a:lnTo>
                  <a:cubicBezTo>
                    <a:pt x="3181" y="277"/>
                    <a:pt x="2904" y="450"/>
                    <a:pt x="2593" y="726"/>
                  </a:cubicBezTo>
                  <a:cubicBezTo>
                    <a:pt x="2455" y="864"/>
                    <a:pt x="2179" y="1003"/>
                    <a:pt x="1902" y="1314"/>
                  </a:cubicBezTo>
                  <a:cubicBezTo>
                    <a:pt x="1453" y="1590"/>
                    <a:pt x="1176" y="2005"/>
                    <a:pt x="727" y="2454"/>
                  </a:cubicBezTo>
                  <a:cubicBezTo>
                    <a:pt x="589" y="2593"/>
                    <a:pt x="450" y="2593"/>
                    <a:pt x="312" y="2731"/>
                  </a:cubicBezTo>
                  <a:cubicBezTo>
                    <a:pt x="174" y="2869"/>
                    <a:pt x="174" y="3042"/>
                    <a:pt x="174" y="3180"/>
                  </a:cubicBezTo>
                  <a:cubicBezTo>
                    <a:pt x="174" y="3318"/>
                    <a:pt x="1" y="3457"/>
                    <a:pt x="1" y="3595"/>
                  </a:cubicBezTo>
                  <a:cubicBezTo>
                    <a:pt x="1" y="4044"/>
                    <a:pt x="174" y="4459"/>
                    <a:pt x="174" y="5047"/>
                  </a:cubicBezTo>
                  <a:cubicBezTo>
                    <a:pt x="174" y="5047"/>
                    <a:pt x="312" y="5185"/>
                    <a:pt x="312" y="5323"/>
                  </a:cubicBezTo>
                  <a:cubicBezTo>
                    <a:pt x="450" y="5323"/>
                    <a:pt x="450" y="5461"/>
                    <a:pt x="450" y="5461"/>
                  </a:cubicBezTo>
                  <a:cubicBezTo>
                    <a:pt x="1176" y="6049"/>
                    <a:pt x="1729" y="6498"/>
                    <a:pt x="2455" y="6913"/>
                  </a:cubicBezTo>
                  <a:cubicBezTo>
                    <a:pt x="3043" y="7363"/>
                    <a:pt x="3769" y="7777"/>
                    <a:pt x="4633" y="8054"/>
                  </a:cubicBezTo>
                  <a:lnTo>
                    <a:pt x="4771" y="8054"/>
                  </a:lnTo>
                  <a:cubicBezTo>
                    <a:pt x="4909" y="8227"/>
                    <a:pt x="4909" y="8227"/>
                    <a:pt x="5047" y="8227"/>
                  </a:cubicBezTo>
                  <a:lnTo>
                    <a:pt x="5358" y="8227"/>
                  </a:lnTo>
                  <a:cubicBezTo>
                    <a:pt x="5912" y="7777"/>
                    <a:pt x="6361" y="7190"/>
                    <a:pt x="6776" y="6775"/>
                  </a:cubicBezTo>
                  <a:cubicBezTo>
                    <a:pt x="7225" y="6326"/>
                    <a:pt x="7640" y="5773"/>
                    <a:pt x="8089" y="5323"/>
                  </a:cubicBezTo>
                  <a:cubicBezTo>
                    <a:pt x="8227" y="5185"/>
                    <a:pt x="8227" y="5047"/>
                    <a:pt x="8227" y="4908"/>
                  </a:cubicBezTo>
                  <a:lnTo>
                    <a:pt x="8227" y="4597"/>
                  </a:lnTo>
                  <a:lnTo>
                    <a:pt x="8227" y="3318"/>
                  </a:lnTo>
                  <a:cubicBezTo>
                    <a:pt x="8227" y="3318"/>
                    <a:pt x="8089" y="3318"/>
                    <a:pt x="8089" y="3180"/>
                  </a:cubicBezTo>
                  <a:cubicBezTo>
                    <a:pt x="8227" y="3042"/>
                    <a:pt x="8089" y="2869"/>
                    <a:pt x="7951" y="2869"/>
                  </a:cubicBezTo>
                  <a:cubicBezTo>
                    <a:pt x="6776" y="1728"/>
                    <a:pt x="5635" y="726"/>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8"/>
            <p:cNvSpPr/>
            <p:nvPr/>
          </p:nvSpPr>
          <p:spPr>
            <a:xfrm>
              <a:off x="3272050" y="3791510"/>
              <a:ext cx="147775" cy="150253"/>
            </a:xfrm>
            <a:custGeom>
              <a:avLst/>
              <a:gdLst/>
              <a:ahLst/>
              <a:cxnLst/>
              <a:rect l="l" t="t" r="r" b="b"/>
              <a:pathLst>
                <a:path w="8228" h="8366" extrusionOk="0">
                  <a:moveTo>
                    <a:pt x="3907" y="1003"/>
                  </a:moveTo>
                  <a:cubicBezTo>
                    <a:pt x="4183" y="1176"/>
                    <a:pt x="4460" y="1314"/>
                    <a:pt x="4771" y="1452"/>
                  </a:cubicBezTo>
                  <a:cubicBezTo>
                    <a:pt x="5497" y="2040"/>
                    <a:pt x="6361" y="2593"/>
                    <a:pt x="7052" y="3319"/>
                  </a:cubicBezTo>
                  <a:cubicBezTo>
                    <a:pt x="6188" y="4045"/>
                    <a:pt x="5324" y="4771"/>
                    <a:pt x="4632" y="5635"/>
                  </a:cubicBezTo>
                  <a:cubicBezTo>
                    <a:pt x="3768" y="5185"/>
                    <a:pt x="3042" y="4909"/>
                    <a:pt x="2317" y="4321"/>
                  </a:cubicBezTo>
                  <a:cubicBezTo>
                    <a:pt x="1729" y="4045"/>
                    <a:pt x="1452" y="3768"/>
                    <a:pt x="1003" y="3319"/>
                  </a:cubicBezTo>
                  <a:cubicBezTo>
                    <a:pt x="1591" y="2904"/>
                    <a:pt x="2040" y="2317"/>
                    <a:pt x="2593" y="1867"/>
                  </a:cubicBezTo>
                  <a:cubicBezTo>
                    <a:pt x="2904" y="1591"/>
                    <a:pt x="3181" y="1314"/>
                    <a:pt x="3595" y="1176"/>
                  </a:cubicBezTo>
                  <a:lnTo>
                    <a:pt x="3768" y="1176"/>
                  </a:lnTo>
                  <a:cubicBezTo>
                    <a:pt x="3768" y="1003"/>
                    <a:pt x="3768" y="1003"/>
                    <a:pt x="3907" y="1003"/>
                  </a:cubicBezTo>
                  <a:close/>
                  <a:moveTo>
                    <a:pt x="865" y="4460"/>
                  </a:moveTo>
                  <a:cubicBezTo>
                    <a:pt x="1003" y="4460"/>
                    <a:pt x="1003" y="4632"/>
                    <a:pt x="1003" y="4632"/>
                  </a:cubicBezTo>
                  <a:cubicBezTo>
                    <a:pt x="1314" y="4909"/>
                    <a:pt x="1729" y="5047"/>
                    <a:pt x="2040" y="5324"/>
                  </a:cubicBezTo>
                  <a:cubicBezTo>
                    <a:pt x="2731" y="5773"/>
                    <a:pt x="3457" y="6050"/>
                    <a:pt x="4183" y="6499"/>
                  </a:cubicBezTo>
                  <a:cubicBezTo>
                    <a:pt x="4183" y="6499"/>
                    <a:pt x="4321" y="6637"/>
                    <a:pt x="4321" y="6775"/>
                  </a:cubicBezTo>
                  <a:lnTo>
                    <a:pt x="4321" y="7052"/>
                  </a:lnTo>
                  <a:cubicBezTo>
                    <a:pt x="3768" y="6914"/>
                    <a:pt x="3319" y="6637"/>
                    <a:pt x="2731" y="6188"/>
                  </a:cubicBezTo>
                  <a:cubicBezTo>
                    <a:pt x="2178" y="5773"/>
                    <a:pt x="1591" y="5324"/>
                    <a:pt x="1003" y="4909"/>
                  </a:cubicBezTo>
                  <a:cubicBezTo>
                    <a:pt x="1003" y="4771"/>
                    <a:pt x="865" y="4632"/>
                    <a:pt x="865" y="4460"/>
                  </a:cubicBezTo>
                  <a:close/>
                  <a:moveTo>
                    <a:pt x="7225" y="4321"/>
                  </a:moveTo>
                  <a:lnTo>
                    <a:pt x="7225" y="4460"/>
                  </a:lnTo>
                  <a:cubicBezTo>
                    <a:pt x="7225" y="4632"/>
                    <a:pt x="7363" y="4632"/>
                    <a:pt x="7363" y="4771"/>
                  </a:cubicBezTo>
                  <a:lnTo>
                    <a:pt x="7363" y="4909"/>
                  </a:lnTo>
                  <a:lnTo>
                    <a:pt x="5185" y="7052"/>
                  </a:lnTo>
                  <a:lnTo>
                    <a:pt x="5185" y="6637"/>
                  </a:lnTo>
                  <a:cubicBezTo>
                    <a:pt x="5185" y="6637"/>
                    <a:pt x="5185" y="6499"/>
                    <a:pt x="5047" y="6361"/>
                  </a:cubicBezTo>
                  <a:lnTo>
                    <a:pt x="5185" y="6361"/>
                  </a:lnTo>
                  <a:cubicBezTo>
                    <a:pt x="5773" y="5773"/>
                    <a:pt x="6361" y="5185"/>
                    <a:pt x="6914" y="4632"/>
                  </a:cubicBezTo>
                  <a:cubicBezTo>
                    <a:pt x="7052" y="4460"/>
                    <a:pt x="7052" y="4321"/>
                    <a:pt x="7225" y="4321"/>
                  </a:cubicBezTo>
                  <a:close/>
                  <a:moveTo>
                    <a:pt x="3907" y="1"/>
                  </a:moveTo>
                  <a:cubicBezTo>
                    <a:pt x="3768" y="1"/>
                    <a:pt x="3595" y="139"/>
                    <a:pt x="3595" y="312"/>
                  </a:cubicBezTo>
                  <a:lnTo>
                    <a:pt x="3319" y="312"/>
                  </a:lnTo>
                  <a:cubicBezTo>
                    <a:pt x="3181" y="450"/>
                    <a:pt x="2904" y="588"/>
                    <a:pt x="2593" y="727"/>
                  </a:cubicBezTo>
                  <a:cubicBezTo>
                    <a:pt x="2317" y="865"/>
                    <a:pt x="2178" y="1176"/>
                    <a:pt x="1867" y="1314"/>
                  </a:cubicBezTo>
                  <a:lnTo>
                    <a:pt x="588" y="2593"/>
                  </a:lnTo>
                  <a:lnTo>
                    <a:pt x="312" y="2904"/>
                  </a:lnTo>
                  <a:cubicBezTo>
                    <a:pt x="139" y="2904"/>
                    <a:pt x="139" y="3181"/>
                    <a:pt x="139" y="3319"/>
                  </a:cubicBezTo>
                  <a:cubicBezTo>
                    <a:pt x="1" y="3319"/>
                    <a:pt x="1" y="3457"/>
                    <a:pt x="1" y="3595"/>
                  </a:cubicBezTo>
                  <a:cubicBezTo>
                    <a:pt x="1" y="4183"/>
                    <a:pt x="1" y="4632"/>
                    <a:pt x="139" y="5047"/>
                  </a:cubicBezTo>
                  <a:cubicBezTo>
                    <a:pt x="139" y="5185"/>
                    <a:pt x="139" y="5324"/>
                    <a:pt x="312" y="5324"/>
                  </a:cubicBezTo>
                  <a:cubicBezTo>
                    <a:pt x="312" y="5497"/>
                    <a:pt x="312" y="5497"/>
                    <a:pt x="450" y="5635"/>
                  </a:cubicBezTo>
                  <a:cubicBezTo>
                    <a:pt x="1003" y="6050"/>
                    <a:pt x="1729" y="6637"/>
                    <a:pt x="2317" y="7052"/>
                  </a:cubicBezTo>
                  <a:cubicBezTo>
                    <a:pt x="3042" y="7501"/>
                    <a:pt x="3768" y="7916"/>
                    <a:pt x="4460" y="8089"/>
                  </a:cubicBezTo>
                  <a:cubicBezTo>
                    <a:pt x="4632" y="8227"/>
                    <a:pt x="4632" y="8227"/>
                    <a:pt x="4771" y="8227"/>
                  </a:cubicBezTo>
                  <a:cubicBezTo>
                    <a:pt x="4771" y="8227"/>
                    <a:pt x="4909" y="8227"/>
                    <a:pt x="5047" y="8365"/>
                  </a:cubicBezTo>
                  <a:cubicBezTo>
                    <a:pt x="5047" y="8365"/>
                    <a:pt x="5185" y="8365"/>
                    <a:pt x="5324" y="8227"/>
                  </a:cubicBezTo>
                  <a:lnTo>
                    <a:pt x="6637" y="6914"/>
                  </a:lnTo>
                  <a:cubicBezTo>
                    <a:pt x="7052" y="6361"/>
                    <a:pt x="7640" y="5911"/>
                    <a:pt x="8089" y="5324"/>
                  </a:cubicBezTo>
                  <a:cubicBezTo>
                    <a:pt x="8089" y="5185"/>
                    <a:pt x="8227" y="5047"/>
                    <a:pt x="8089" y="4909"/>
                  </a:cubicBezTo>
                  <a:cubicBezTo>
                    <a:pt x="8227" y="4909"/>
                    <a:pt x="8227" y="4771"/>
                    <a:pt x="8227" y="4771"/>
                  </a:cubicBezTo>
                  <a:cubicBezTo>
                    <a:pt x="8089" y="4321"/>
                    <a:pt x="8089" y="3768"/>
                    <a:pt x="8089" y="3319"/>
                  </a:cubicBezTo>
                  <a:cubicBezTo>
                    <a:pt x="8089" y="3181"/>
                    <a:pt x="8089" y="3042"/>
                    <a:pt x="7916" y="2904"/>
                  </a:cubicBezTo>
                  <a:cubicBezTo>
                    <a:pt x="6775" y="1867"/>
                    <a:pt x="5497" y="865"/>
                    <a:pt x="4045" y="139"/>
                  </a:cubicBezTo>
                  <a:cubicBezTo>
                    <a:pt x="4045" y="139"/>
                    <a:pt x="4045" y="1"/>
                    <a:pt x="3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8"/>
            <p:cNvSpPr/>
            <p:nvPr/>
          </p:nvSpPr>
          <p:spPr>
            <a:xfrm>
              <a:off x="3026214" y="4143508"/>
              <a:ext cx="147775" cy="148511"/>
            </a:xfrm>
            <a:custGeom>
              <a:avLst/>
              <a:gdLst/>
              <a:ahLst/>
              <a:cxnLst/>
              <a:rect l="l" t="t" r="r" b="b"/>
              <a:pathLst>
                <a:path w="8228" h="8269" extrusionOk="0">
                  <a:moveTo>
                    <a:pt x="3907" y="1002"/>
                  </a:moveTo>
                  <a:cubicBezTo>
                    <a:pt x="4183" y="1141"/>
                    <a:pt x="4494" y="1279"/>
                    <a:pt x="4771" y="1452"/>
                  </a:cubicBezTo>
                  <a:cubicBezTo>
                    <a:pt x="5497" y="2005"/>
                    <a:pt x="6361" y="2592"/>
                    <a:pt x="7087" y="3318"/>
                  </a:cubicBezTo>
                  <a:cubicBezTo>
                    <a:pt x="6223" y="4044"/>
                    <a:pt x="5358" y="4735"/>
                    <a:pt x="4633" y="5600"/>
                  </a:cubicBezTo>
                  <a:cubicBezTo>
                    <a:pt x="3768" y="5185"/>
                    <a:pt x="3043" y="4908"/>
                    <a:pt x="2317" y="4321"/>
                  </a:cubicBezTo>
                  <a:cubicBezTo>
                    <a:pt x="1902" y="4044"/>
                    <a:pt x="1453" y="3733"/>
                    <a:pt x="1038" y="3318"/>
                  </a:cubicBezTo>
                  <a:cubicBezTo>
                    <a:pt x="1591" y="2869"/>
                    <a:pt x="2040" y="2316"/>
                    <a:pt x="2593" y="1867"/>
                  </a:cubicBezTo>
                  <a:cubicBezTo>
                    <a:pt x="2904" y="1590"/>
                    <a:pt x="3181" y="1279"/>
                    <a:pt x="3630" y="1141"/>
                  </a:cubicBezTo>
                  <a:lnTo>
                    <a:pt x="3768" y="1002"/>
                  </a:lnTo>
                  <a:close/>
                  <a:moveTo>
                    <a:pt x="865" y="4459"/>
                  </a:moveTo>
                  <a:cubicBezTo>
                    <a:pt x="1038" y="4459"/>
                    <a:pt x="1038" y="4459"/>
                    <a:pt x="1038" y="4597"/>
                  </a:cubicBezTo>
                  <a:cubicBezTo>
                    <a:pt x="1314" y="4735"/>
                    <a:pt x="1729" y="5047"/>
                    <a:pt x="2040" y="5323"/>
                  </a:cubicBezTo>
                  <a:cubicBezTo>
                    <a:pt x="2766" y="5772"/>
                    <a:pt x="3457" y="6049"/>
                    <a:pt x="4183" y="6464"/>
                  </a:cubicBezTo>
                  <a:lnTo>
                    <a:pt x="4322" y="6464"/>
                  </a:lnTo>
                  <a:lnTo>
                    <a:pt x="4322" y="7051"/>
                  </a:lnTo>
                  <a:cubicBezTo>
                    <a:pt x="3768" y="6775"/>
                    <a:pt x="3319" y="6464"/>
                    <a:pt x="2766" y="6187"/>
                  </a:cubicBezTo>
                  <a:cubicBezTo>
                    <a:pt x="2178" y="5772"/>
                    <a:pt x="1591" y="5323"/>
                    <a:pt x="1038" y="4908"/>
                  </a:cubicBezTo>
                  <a:lnTo>
                    <a:pt x="1038" y="4597"/>
                  </a:lnTo>
                  <a:lnTo>
                    <a:pt x="865" y="4459"/>
                  </a:lnTo>
                  <a:close/>
                  <a:moveTo>
                    <a:pt x="7225" y="4321"/>
                  </a:moveTo>
                  <a:cubicBezTo>
                    <a:pt x="7363" y="4459"/>
                    <a:pt x="7363" y="4597"/>
                    <a:pt x="7363" y="4735"/>
                  </a:cubicBezTo>
                  <a:cubicBezTo>
                    <a:pt x="6637" y="5600"/>
                    <a:pt x="5912" y="6325"/>
                    <a:pt x="5186" y="7051"/>
                  </a:cubicBezTo>
                  <a:lnTo>
                    <a:pt x="5186" y="6464"/>
                  </a:lnTo>
                  <a:lnTo>
                    <a:pt x="5186" y="6325"/>
                  </a:lnTo>
                  <a:cubicBezTo>
                    <a:pt x="5358" y="6049"/>
                    <a:pt x="5497" y="5911"/>
                    <a:pt x="5635" y="5772"/>
                  </a:cubicBezTo>
                  <a:cubicBezTo>
                    <a:pt x="6050" y="5323"/>
                    <a:pt x="6499" y="5047"/>
                    <a:pt x="6914" y="4597"/>
                  </a:cubicBezTo>
                  <a:lnTo>
                    <a:pt x="7225" y="4321"/>
                  </a:lnTo>
                  <a:close/>
                  <a:moveTo>
                    <a:pt x="3907" y="0"/>
                  </a:moveTo>
                  <a:cubicBezTo>
                    <a:pt x="3768" y="0"/>
                    <a:pt x="3630" y="138"/>
                    <a:pt x="3630" y="277"/>
                  </a:cubicBezTo>
                  <a:lnTo>
                    <a:pt x="3630" y="138"/>
                  </a:lnTo>
                  <a:cubicBezTo>
                    <a:pt x="3457" y="138"/>
                    <a:pt x="3457" y="277"/>
                    <a:pt x="3457" y="277"/>
                  </a:cubicBezTo>
                  <a:cubicBezTo>
                    <a:pt x="3181" y="415"/>
                    <a:pt x="2904" y="588"/>
                    <a:pt x="2593" y="726"/>
                  </a:cubicBezTo>
                  <a:cubicBezTo>
                    <a:pt x="2317" y="864"/>
                    <a:pt x="2178" y="1141"/>
                    <a:pt x="1902" y="1279"/>
                  </a:cubicBezTo>
                  <a:lnTo>
                    <a:pt x="1729" y="1452"/>
                  </a:lnTo>
                  <a:cubicBezTo>
                    <a:pt x="1453" y="1728"/>
                    <a:pt x="1176" y="2005"/>
                    <a:pt x="865" y="2316"/>
                  </a:cubicBezTo>
                  <a:cubicBezTo>
                    <a:pt x="727" y="2454"/>
                    <a:pt x="727" y="2454"/>
                    <a:pt x="588" y="2454"/>
                  </a:cubicBezTo>
                  <a:cubicBezTo>
                    <a:pt x="588" y="2592"/>
                    <a:pt x="450" y="2731"/>
                    <a:pt x="312" y="2731"/>
                  </a:cubicBezTo>
                  <a:cubicBezTo>
                    <a:pt x="174" y="2869"/>
                    <a:pt x="174" y="3007"/>
                    <a:pt x="174" y="3318"/>
                  </a:cubicBezTo>
                  <a:cubicBezTo>
                    <a:pt x="1" y="3318"/>
                    <a:pt x="1" y="3457"/>
                    <a:pt x="1" y="3595"/>
                  </a:cubicBezTo>
                  <a:cubicBezTo>
                    <a:pt x="1" y="4044"/>
                    <a:pt x="1" y="4597"/>
                    <a:pt x="174" y="5047"/>
                  </a:cubicBezTo>
                  <a:cubicBezTo>
                    <a:pt x="174" y="5185"/>
                    <a:pt x="174" y="5185"/>
                    <a:pt x="312" y="5323"/>
                  </a:cubicBezTo>
                  <a:cubicBezTo>
                    <a:pt x="312" y="5461"/>
                    <a:pt x="312" y="5461"/>
                    <a:pt x="450" y="5600"/>
                  </a:cubicBezTo>
                  <a:cubicBezTo>
                    <a:pt x="1038" y="6049"/>
                    <a:pt x="1729" y="6464"/>
                    <a:pt x="2317" y="6913"/>
                  </a:cubicBezTo>
                  <a:cubicBezTo>
                    <a:pt x="3043" y="7501"/>
                    <a:pt x="3768" y="7777"/>
                    <a:pt x="4494" y="8054"/>
                  </a:cubicBezTo>
                  <a:cubicBezTo>
                    <a:pt x="4587" y="8054"/>
                    <a:pt x="4679" y="8115"/>
                    <a:pt x="4730" y="8115"/>
                  </a:cubicBezTo>
                  <a:cubicBezTo>
                    <a:pt x="4756" y="8115"/>
                    <a:pt x="4771" y="8100"/>
                    <a:pt x="4771" y="8054"/>
                  </a:cubicBezTo>
                  <a:cubicBezTo>
                    <a:pt x="4771" y="8192"/>
                    <a:pt x="4909" y="8192"/>
                    <a:pt x="5047" y="8192"/>
                  </a:cubicBezTo>
                  <a:cubicBezTo>
                    <a:pt x="5047" y="8250"/>
                    <a:pt x="5063" y="8269"/>
                    <a:pt x="5090" y="8269"/>
                  </a:cubicBezTo>
                  <a:cubicBezTo>
                    <a:pt x="5143" y="8269"/>
                    <a:pt x="5243" y="8192"/>
                    <a:pt x="5358" y="8192"/>
                  </a:cubicBezTo>
                  <a:cubicBezTo>
                    <a:pt x="5773" y="7777"/>
                    <a:pt x="6223" y="7328"/>
                    <a:pt x="6637" y="6775"/>
                  </a:cubicBezTo>
                  <a:cubicBezTo>
                    <a:pt x="7225" y="6325"/>
                    <a:pt x="7640" y="5772"/>
                    <a:pt x="8089" y="5323"/>
                  </a:cubicBezTo>
                  <a:cubicBezTo>
                    <a:pt x="8227" y="5185"/>
                    <a:pt x="8227" y="5047"/>
                    <a:pt x="8089" y="4908"/>
                  </a:cubicBezTo>
                  <a:cubicBezTo>
                    <a:pt x="8227" y="4908"/>
                    <a:pt x="8227" y="4735"/>
                    <a:pt x="8227" y="4597"/>
                  </a:cubicBezTo>
                  <a:cubicBezTo>
                    <a:pt x="8089" y="4182"/>
                    <a:pt x="8089" y="3733"/>
                    <a:pt x="8089" y="3318"/>
                  </a:cubicBezTo>
                  <a:cubicBezTo>
                    <a:pt x="8089" y="3180"/>
                    <a:pt x="8089" y="3007"/>
                    <a:pt x="7951" y="2869"/>
                  </a:cubicBezTo>
                  <a:cubicBezTo>
                    <a:pt x="6776" y="1867"/>
                    <a:pt x="5497" y="864"/>
                    <a:pt x="4183" y="138"/>
                  </a:cubicBezTo>
                  <a:cubicBezTo>
                    <a:pt x="4045" y="0"/>
                    <a:pt x="4045"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8"/>
            <p:cNvSpPr/>
            <p:nvPr/>
          </p:nvSpPr>
          <p:spPr>
            <a:xfrm>
              <a:off x="3145414" y="4055343"/>
              <a:ext cx="147757" cy="147775"/>
            </a:xfrm>
            <a:custGeom>
              <a:avLst/>
              <a:gdLst/>
              <a:ahLst/>
              <a:cxnLst/>
              <a:rect l="l" t="t" r="r" b="b"/>
              <a:pathLst>
                <a:path w="8227" h="8228" extrusionOk="0">
                  <a:moveTo>
                    <a:pt x="3906" y="865"/>
                  </a:moveTo>
                  <a:cubicBezTo>
                    <a:pt x="4183" y="1003"/>
                    <a:pt x="4459" y="1176"/>
                    <a:pt x="4770" y="1453"/>
                  </a:cubicBezTo>
                  <a:cubicBezTo>
                    <a:pt x="5634" y="1867"/>
                    <a:pt x="6326" y="2593"/>
                    <a:pt x="7052" y="3181"/>
                  </a:cubicBezTo>
                  <a:cubicBezTo>
                    <a:pt x="6326" y="4045"/>
                    <a:pt x="5462" y="4771"/>
                    <a:pt x="4598" y="5497"/>
                  </a:cubicBezTo>
                  <a:cubicBezTo>
                    <a:pt x="3906" y="5186"/>
                    <a:pt x="3042" y="4771"/>
                    <a:pt x="2316" y="4321"/>
                  </a:cubicBezTo>
                  <a:cubicBezTo>
                    <a:pt x="1867" y="4045"/>
                    <a:pt x="1452" y="3596"/>
                    <a:pt x="1141" y="3319"/>
                  </a:cubicBezTo>
                  <a:cubicBezTo>
                    <a:pt x="1590" y="2731"/>
                    <a:pt x="2178" y="2317"/>
                    <a:pt x="2731" y="1729"/>
                  </a:cubicBezTo>
                  <a:cubicBezTo>
                    <a:pt x="3042" y="1453"/>
                    <a:pt x="3319" y="1314"/>
                    <a:pt x="3595" y="1003"/>
                  </a:cubicBezTo>
                  <a:lnTo>
                    <a:pt x="3733" y="1003"/>
                  </a:lnTo>
                  <a:cubicBezTo>
                    <a:pt x="3906" y="1003"/>
                    <a:pt x="3906" y="1003"/>
                    <a:pt x="3906" y="865"/>
                  </a:cubicBezTo>
                  <a:close/>
                  <a:moveTo>
                    <a:pt x="1141" y="4460"/>
                  </a:moveTo>
                  <a:cubicBezTo>
                    <a:pt x="1452" y="4771"/>
                    <a:pt x="1729" y="5047"/>
                    <a:pt x="2178" y="5186"/>
                  </a:cubicBezTo>
                  <a:cubicBezTo>
                    <a:pt x="2869" y="5635"/>
                    <a:pt x="3595" y="6050"/>
                    <a:pt x="4321" y="6361"/>
                  </a:cubicBezTo>
                  <a:lnTo>
                    <a:pt x="4321" y="6637"/>
                  </a:lnTo>
                  <a:cubicBezTo>
                    <a:pt x="4321" y="6776"/>
                    <a:pt x="4321" y="6914"/>
                    <a:pt x="4459" y="7052"/>
                  </a:cubicBezTo>
                  <a:cubicBezTo>
                    <a:pt x="3906" y="6776"/>
                    <a:pt x="3319" y="6499"/>
                    <a:pt x="2869" y="6188"/>
                  </a:cubicBezTo>
                  <a:cubicBezTo>
                    <a:pt x="2316" y="5773"/>
                    <a:pt x="1729" y="5324"/>
                    <a:pt x="1003" y="4909"/>
                  </a:cubicBezTo>
                  <a:lnTo>
                    <a:pt x="1003" y="4771"/>
                  </a:lnTo>
                  <a:lnTo>
                    <a:pt x="1003" y="4460"/>
                  </a:lnTo>
                  <a:close/>
                  <a:moveTo>
                    <a:pt x="7363" y="4183"/>
                  </a:moveTo>
                  <a:lnTo>
                    <a:pt x="7363" y="4321"/>
                  </a:lnTo>
                  <a:lnTo>
                    <a:pt x="7363" y="4633"/>
                  </a:lnTo>
                  <a:lnTo>
                    <a:pt x="7363" y="4771"/>
                  </a:lnTo>
                  <a:cubicBezTo>
                    <a:pt x="6637" y="5497"/>
                    <a:pt x="6049" y="6361"/>
                    <a:pt x="5323" y="7052"/>
                  </a:cubicBezTo>
                  <a:cubicBezTo>
                    <a:pt x="5323" y="6776"/>
                    <a:pt x="5185" y="6637"/>
                    <a:pt x="5185" y="6499"/>
                  </a:cubicBezTo>
                  <a:lnTo>
                    <a:pt x="5185" y="6361"/>
                  </a:lnTo>
                  <a:lnTo>
                    <a:pt x="5185" y="6188"/>
                  </a:lnTo>
                  <a:lnTo>
                    <a:pt x="5323" y="6188"/>
                  </a:lnTo>
                  <a:cubicBezTo>
                    <a:pt x="5773" y="5635"/>
                    <a:pt x="6326" y="5047"/>
                    <a:pt x="6913" y="4460"/>
                  </a:cubicBezTo>
                  <a:cubicBezTo>
                    <a:pt x="7052" y="4460"/>
                    <a:pt x="7190" y="4321"/>
                    <a:pt x="7363" y="4183"/>
                  </a:cubicBezTo>
                  <a:close/>
                  <a:moveTo>
                    <a:pt x="4045" y="1"/>
                  </a:moveTo>
                  <a:cubicBezTo>
                    <a:pt x="3906" y="1"/>
                    <a:pt x="3733" y="1"/>
                    <a:pt x="3595" y="139"/>
                  </a:cubicBezTo>
                  <a:lnTo>
                    <a:pt x="3457" y="139"/>
                  </a:lnTo>
                  <a:cubicBezTo>
                    <a:pt x="3180" y="312"/>
                    <a:pt x="2869" y="450"/>
                    <a:pt x="2731" y="588"/>
                  </a:cubicBezTo>
                  <a:cubicBezTo>
                    <a:pt x="2455" y="865"/>
                    <a:pt x="2178" y="1003"/>
                    <a:pt x="2005" y="1314"/>
                  </a:cubicBezTo>
                  <a:cubicBezTo>
                    <a:pt x="1590" y="1591"/>
                    <a:pt x="1141" y="2040"/>
                    <a:pt x="726" y="2455"/>
                  </a:cubicBezTo>
                  <a:cubicBezTo>
                    <a:pt x="588" y="2593"/>
                    <a:pt x="450" y="2593"/>
                    <a:pt x="450" y="2731"/>
                  </a:cubicBezTo>
                  <a:cubicBezTo>
                    <a:pt x="277" y="2904"/>
                    <a:pt x="139" y="3043"/>
                    <a:pt x="139" y="3181"/>
                  </a:cubicBezTo>
                  <a:cubicBezTo>
                    <a:pt x="139" y="3319"/>
                    <a:pt x="0" y="3457"/>
                    <a:pt x="0" y="3596"/>
                  </a:cubicBezTo>
                  <a:cubicBezTo>
                    <a:pt x="0" y="4045"/>
                    <a:pt x="139" y="4460"/>
                    <a:pt x="139" y="5047"/>
                  </a:cubicBezTo>
                  <a:cubicBezTo>
                    <a:pt x="139" y="5047"/>
                    <a:pt x="277" y="5186"/>
                    <a:pt x="277" y="5324"/>
                  </a:cubicBezTo>
                  <a:lnTo>
                    <a:pt x="450" y="5324"/>
                  </a:lnTo>
                  <a:lnTo>
                    <a:pt x="450" y="5497"/>
                  </a:lnTo>
                  <a:cubicBezTo>
                    <a:pt x="1141" y="6050"/>
                    <a:pt x="1729" y="6499"/>
                    <a:pt x="2455" y="6914"/>
                  </a:cubicBezTo>
                  <a:cubicBezTo>
                    <a:pt x="3180" y="7363"/>
                    <a:pt x="3906" y="7778"/>
                    <a:pt x="4598" y="8089"/>
                  </a:cubicBezTo>
                  <a:lnTo>
                    <a:pt x="4909" y="8089"/>
                  </a:lnTo>
                  <a:lnTo>
                    <a:pt x="5047" y="8227"/>
                  </a:lnTo>
                  <a:cubicBezTo>
                    <a:pt x="5185" y="8227"/>
                    <a:pt x="5323" y="8227"/>
                    <a:pt x="5462" y="8089"/>
                  </a:cubicBezTo>
                  <a:lnTo>
                    <a:pt x="6775" y="6776"/>
                  </a:lnTo>
                  <a:cubicBezTo>
                    <a:pt x="7190" y="6361"/>
                    <a:pt x="7639" y="5773"/>
                    <a:pt x="8054" y="5324"/>
                  </a:cubicBezTo>
                  <a:cubicBezTo>
                    <a:pt x="8227" y="5186"/>
                    <a:pt x="8227" y="5047"/>
                    <a:pt x="8227" y="4909"/>
                  </a:cubicBezTo>
                  <a:lnTo>
                    <a:pt x="8227" y="4633"/>
                  </a:lnTo>
                  <a:lnTo>
                    <a:pt x="8227" y="3319"/>
                  </a:lnTo>
                  <a:lnTo>
                    <a:pt x="8227" y="3181"/>
                  </a:lnTo>
                  <a:cubicBezTo>
                    <a:pt x="8227" y="3043"/>
                    <a:pt x="8054" y="2904"/>
                    <a:pt x="8054" y="2904"/>
                  </a:cubicBezTo>
                  <a:cubicBezTo>
                    <a:pt x="6775" y="1729"/>
                    <a:pt x="5634" y="727"/>
                    <a:pt x="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8"/>
            <p:cNvSpPr/>
            <p:nvPr/>
          </p:nvSpPr>
          <p:spPr>
            <a:xfrm>
              <a:off x="3277636" y="3964717"/>
              <a:ext cx="147146" cy="147757"/>
            </a:xfrm>
            <a:custGeom>
              <a:avLst/>
              <a:gdLst/>
              <a:ahLst/>
              <a:cxnLst/>
              <a:rect l="l" t="t" r="r" b="b"/>
              <a:pathLst>
                <a:path w="8193" h="8227" extrusionOk="0">
                  <a:moveTo>
                    <a:pt x="3872" y="864"/>
                  </a:moveTo>
                  <a:cubicBezTo>
                    <a:pt x="4149" y="1037"/>
                    <a:pt x="4460" y="1176"/>
                    <a:pt x="4736" y="1314"/>
                  </a:cubicBezTo>
                  <a:cubicBezTo>
                    <a:pt x="5600" y="1901"/>
                    <a:pt x="6326" y="2593"/>
                    <a:pt x="7052" y="3180"/>
                  </a:cubicBezTo>
                  <a:cubicBezTo>
                    <a:pt x="6188" y="3906"/>
                    <a:pt x="5462" y="4632"/>
                    <a:pt x="4598" y="5496"/>
                  </a:cubicBezTo>
                  <a:cubicBezTo>
                    <a:pt x="3872" y="5185"/>
                    <a:pt x="3008" y="4770"/>
                    <a:pt x="2282" y="4321"/>
                  </a:cubicBezTo>
                  <a:cubicBezTo>
                    <a:pt x="1867" y="4044"/>
                    <a:pt x="1418" y="3630"/>
                    <a:pt x="1003" y="3319"/>
                  </a:cubicBezTo>
                  <a:cubicBezTo>
                    <a:pt x="1556" y="2766"/>
                    <a:pt x="2144" y="2178"/>
                    <a:pt x="2593" y="1729"/>
                  </a:cubicBezTo>
                  <a:cubicBezTo>
                    <a:pt x="3008" y="1452"/>
                    <a:pt x="3284" y="1176"/>
                    <a:pt x="3596" y="1037"/>
                  </a:cubicBezTo>
                  <a:lnTo>
                    <a:pt x="3734" y="1037"/>
                  </a:lnTo>
                  <a:cubicBezTo>
                    <a:pt x="3872" y="1037"/>
                    <a:pt x="3872" y="864"/>
                    <a:pt x="3872" y="864"/>
                  </a:cubicBezTo>
                  <a:close/>
                  <a:moveTo>
                    <a:pt x="1003" y="4494"/>
                  </a:moveTo>
                  <a:cubicBezTo>
                    <a:pt x="1418" y="4770"/>
                    <a:pt x="1729" y="4909"/>
                    <a:pt x="2144" y="5185"/>
                  </a:cubicBezTo>
                  <a:cubicBezTo>
                    <a:pt x="2731" y="5634"/>
                    <a:pt x="3596" y="5911"/>
                    <a:pt x="4321" y="6360"/>
                  </a:cubicBezTo>
                  <a:lnTo>
                    <a:pt x="4321" y="6775"/>
                  </a:lnTo>
                  <a:lnTo>
                    <a:pt x="4321" y="6913"/>
                  </a:lnTo>
                  <a:cubicBezTo>
                    <a:pt x="4321" y="6913"/>
                    <a:pt x="4149" y="6913"/>
                    <a:pt x="4010" y="6775"/>
                  </a:cubicBezTo>
                  <a:cubicBezTo>
                    <a:pt x="3596" y="6637"/>
                    <a:pt x="3284" y="6360"/>
                    <a:pt x="2870" y="6049"/>
                  </a:cubicBezTo>
                  <a:cubicBezTo>
                    <a:pt x="2144" y="5773"/>
                    <a:pt x="1556" y="5185"/>
                    <a:pt x="1003" y="4770"/>
                  </a:cubicBezTo>
                  <a:lnTo>
                    <a:pt x="1003" y="4494"/>
                  </a:lnTo>
                  <a:close/>
                  <a:moveTo>
                    <a:pt x="7329" y="4183"/>
                  </a:moveTo>
                  <a:lnTo>
                    <a:pt x="7329" y="4321"/>
                  </a:lnTo>
                  <a:lnTo>
                    <a:pt x="7329" y="4632"/>
                  </a:lnTo>
                  <a:lnTo>
                    <a:pt x="7329" y="4770"/>
                  </a:lnTo>
                  <a:cubicBezTo>
                    <a:pt x="6603" y="5496"/>
                    <a:pt x="6050" y="6222"/>
                    <a:pt x="5324" y="7086"/>
                  </a:cubicBezTo>
                  <a:cubicBezTo>
                    <a:pt x="5186" y="6775"/>
                    <a:pt x="5186" y="6637"/>
                    <a:pt x="5186" y="6499"/>
                  </a:cubicBezTo>
                  <a:lnTo>
                    <a:pt x="5186" y="6222"/>
                  </a:lnTo>
                  <a:lnTo>
                    <a:pt x="6914" y="4494"/>
                  </a:lnTo>
                  <a:cubicBezTo>
                    <a:pt x="7052" y="4321"/>
                    <a:pt x="7190" y="4321"/>
                    <a:pt x="7329" y="4183"/>
                  </a:cubicBezTo>
                  <a:close/>
                  <a:moveTo>
                    <a:pt x="4010" y="0"/>
                  </a:moveTo>
                  <a:cubicBezTo>
                    <a:pt x="3872" y="0"/>
                    <a:pt x="3734" y="0"/>
                    <a:pt x="3596" y="173"/>
                  </a:cubicBezTo>
                  <a:lnTo>
                    <a:pt x="3457" y="173"/>
                  </a:lnTo>
                  <a:cubicBezTo>
                    <a:pt x="3146" y="311"/>
                    <a:pt x="2870" y="450"/>
                    <a:pt x="2593" y="588"/>
                  </a:cubicBezTo>
                  <a:cubicBezTo>
                    <a:pt x="2420" y="726"/>
                    <a:pt x="2144" y="1037"/>
                    <a:pt x="1867" y="1176"/>
                  </a:cubicBezTo>
                  <a:cubicBezTo>
                    <a:pt x="1418" y="1590"/>
                    <a:pt x="1141" y="2040"/>
                    <a:pt x="692" y="2454"/>
                  </a:cubicBezTo>
                  <a:cubicBezTo>
                    <a:pt x="554" y="2454"/>
                    <a:pt x="416" y="2593"/>
                    <a:pt x="277" y="2766"/>
                  </a:cubicBezTo>
                  <a:cubicBezTo>
                    <a:pt x="277" y="2904"/>
                    <a:pt x="139" y="3042"/>
                    <a:pt x="139" y="3180"/>
                  </a:cubicBezTo>
                  <a:cubicBezTo>
                    <a:pt x="139" y="3319"/>
                    <a:pt x="1" y="3319"/>
                    <a:pt x="1" y="3457"/>
                  </a:cubicBezTo>
                  <a:lnTo>
                    <a:pt x="1" y="3630"/>
                  </a:lnTo>
                  <a:cubicBezTo>
                    <a:pt x="1" y="3906"/>
                    <a:pt x="1" y="4183"/>
                    <a:pt x="139" y="4321"/>
                  </a:cubicBezTo>
                  <a:lnTo>
                    <a:pt x="139" y="4909"/>
                  </a:lnTo>
                  <a:cubicBezTo>
                    <a:pt x="139" y="5047"/>
                    <a:pt x="277" y="5185"/>
                    <a:pt x="277" y="5185"/>
                  </a:cubicBezTo>
                  <a:cubicBezTo>
                    <a:pt x="416" y="5358"/>
                    <a:pt x="416" y="5496"/>
                    <a:pt x="416" y="5496"/>
                  </a:cubicBezTo>
                  <a:cubicBezTo>
                    <a:pt x="1141" y="5911"/>
                    <a:pt x="1729" y="6499"/>
                    <a:pt x="2420" y="6913"/>
                  </a:cubicBezTo>
                  <a:cubicBezTo>
                    <a:pt x="3008" y="7363"/>
                    <a:pt x="3734" y="7777"/>
                    <a:pt x="4598" y="8089"/>
                  </a:cubicBezTo>
                  <a:lnTo>
                    <a:pt x="4736" y="8089"/>
                  </a:lnTo>
                  <a:cubicBezTo>
                    <a:pt x="4874" y="8089"/>
                    <a:pt x="4874" y="8227"/>
                    <a:pt x="5013" y="8227"/>
                  </a:cubicBezTo>
                  <a:cubicBezTo>
                    <a:pt x="5186" y="8227"/>
                    <a:pt x="5324" y="8227"/>
                    <a:pt x="5324" y="8089"/>
                  </a:cubicBezTo>
                  <a:cubicBezTo>
                    <a:pt x="5877" y="7639"/>
                    <a:pt x="6326" y="7224"/>
                    <a:pt x="6741" y="6775"/>
                  </a:cubicBezTo>
                  <a:cubicBezTo>
                    <a:pt x="7190" y="6222"/>
                    <a:pt x="7605" y="5773"/>
                    <a:pt x="8054" y="5185"/>
                  </a:cubicBezTo>
                  <a:cubicBezTo>
                    <a:pt x="8193" y="5185"/>
                    <a:pt x="8193" y="4909"/>
                    <a:pt x="8193" y="4770"/>
                  </a:cubicBezTo>
                  <a:lnTo>
                    <a:pt x="8193" y="4632"/>
                  </a:lnTo>
                  <a:lnTo>
                    <a:pt x="8193" y="3319"/>
                  </a:lnTo>
                  <a:cubicBezTo>
                    <a:pt x="8193" y="3180"/>
                    <a:pt x="8054" y="3180"/>
                    <a:pt x="8054" y="3180"/>
                  </a:cubicBezTo>
                  <a:cubicBezTo>
                    <a:pt x="8193" y="3042"/>
                    <a:pt x="8054" y="2904"/>
                    <a:pt x="7916" y="2766"/>
                  </a:cubicBezTo>
                  <a:cubicBezTo>
                    <a:pt x="6741" y="1729"/>
                    <a:pt x="5600" y="726"/>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8"/>
            <p:cNvSpPr/>
            <p:nvPr/>
          </p:nvSpPr>
          <p:spPr>
            <a:xfrm>
              <a:off x="3398686" y="3874701"/>
              <a:ext cx="147775" cy="147146"/>
            </a:xfrm>
            <a:custGeom>
              <a:avLst/>
              <a:gdLst/>
              <a:ahLst/>
              <a:cxnLst/>
              <a:rect l="l" t="t" r="r" b="b"/>
              <a:pathLst>
                <a:path w="8228" h="8193" extrusionOk="0">
                  <a:moveTo>
                    <a:pt x="3907" y="1003"/>
                  </a:moveTo>
                  <a:cubicBezTo>
                    <a:pt x="4183" y="1141"/>
                    <a:pt x="4494" y="1279"/>
                    <a:pt x="4771" y="1418"/>
                  </a:cubicBezTo>
                  <a:cubicBezTo>
                    <a:pt x="5497" y="2005"/>
                    <a:pt x="6361" y="2593"/>
                    <a:pt x="7087" y="3284"/>
                  </a:cubicBezTo>
                  <a:cubicBezTo>
                    <a:pt x="6223" y="4010"/>
                    <a:pt x="5359" y="4736"/>
                    <a:pt x="4633" y="5600"/>
                  </a:cubicBezTo>
                  <a:cubicBezTo>
                    <a:pt x="3769" y="5185"/>
                    <a:pt x="3043" y="4736"/>
                    <a:pt x="2317" y="4321"/>
                  </a:cubicBezTo>
                  <a:cubicBezTo>
                    <a:pt x="1729" y="4010"/>
                    <a:pt x="1453" y="3733"/>
                    <a:pt x="1038" y="3284"/>
                  </a:cubicBezTo>
                  <a:cubicBezTo>
                    <a:pt x="1591" y="2869"/>
                    <a:pt x="2040" y="2282"/>
                    <a:pt x="2593" y="1867"/>
                  </a:cubicBezTo>
                  <a:cubicBezTo>
                    <a:pt x="2904" y="1556"/>
                    <a:pt x="3181" y="1279"/>
                    <a:pt x="3630" y="1141"/>
                  </a:cubicBezTo>
                  <a:cubicBezTo>
                    <a:pt x="3630" y="1141"/>
                    <a:pt x="3630" y="1003"/>
                    <a:pt x="3769" y="1003"/>
                  </a:cubicBezTo>
                  <a:close/>
                  <a:moveTo>
                    <a:pt x="1038" y="4459"/>
                  </a:moveTo>
                  <a:cubicBezTo>
                    <a:pt x="1314" y="4736"/>
                    <a:pt x="1729" y="5012"/>
                    <a:pt x="2040" y="5185"/>
                  </a:cubicBezTo>
                  <a:cubicBezTo>
                    <a:pt x="2766" y="5600"/>
                    <a:pt x="3457" y="6049"/>
                    <a:pt x="4183" y="6326"/>
                  </a:cubicBezTo>
                  <a:cubicBezTo>
                    <a:pt x="4183" y="6464"/>
                    <a:pt x="4322" y="6602"/>
                    <a:pt x="4322" y="6741"/>
                  </a:cubicBezTo>
                  <a:lnTo>
                    <a:pt x="4322" y="7052"/>
                  </a:lnTo>
                  <a:cubicBezTo>
                    <a:pt x="4183" y="7052"/>
                    <a:pt x="4045" y="6913"/>
                    <a:pt x="3907" y="6913"/>
                  </a:cubicBezTo>
                  <a:cubicBezTo>
                    <a:pt x="3630" y="6602"/>
                    <a:pt x="3181" y="6464"/>
                    <a:pt x="2766" y="6188"/>
                  </a:cubicBezTo>
                  <a:cubicBezTo>
                    <a:pt x="2179" y="5738"/>
                    <a:pt x="1591" y="5323"/>
                    <a:pt x="1038" y="4874"/>
                  </a:cubicBezTo>
                  <a:cubicBezTo>
                    <a:pt x="1038" y="4736"/>
                    <a:pt x="865" y="4598"/>
                    <a:pt x="865" y="4459"/>
                  </a:cubicBezTo>
                  <a:close/>
                  <a:moveTo>
                    <a:pt x="7225" y="4148"/>
                  </a:moveTo>
                  <a:lnTo>
                    <a:pt x="7225" y="4459"/>
                  </a:lnTo>
                  <a:cubicBezTo>
                    <a:pt x="7225" y="4459"/>
                    <a:pt x="7363" y="4598"/>
                    <a:pt x="7363" y="4736"/>
                  </a:cubicBezTo>
                  <a:cubicBezTo>
                    <a:pt x="6637" y="5600"/>
                    <a:pt x="5912" y="6326"/>
                    <a:pt x="5186" y="7052"/>
                  </a:cubicBezTo>
                  <a:lnTo>
                    <a:pt x="5186" y="6602"/>
                  </a:lnTo>
                  <a:cubicBezTo>
                    <a:pt x="5186" y="6464"/>
                    <a:pt x="5186" y="6326"/>
                    <a:pt x="5047" y="6326"/>
                  </a:cubicBezTo>
                  <a:cubicBezTo>
                    <a:pt x="5186" y="6326"/>
                    <a:pt x="5186" y="6326"/>
                    <a:pt x="5186" y="6188"/>
                  </a:cubicBezTo>
                  <a:cubicBezTo>
                    <a:pt x="5773" y="5600"/>
                    <a:pt x="6361" y="5012"/>
                    <a:pt x="6914" y="4598"/>
                  </a:cubicBezTo>
                  <a:cubicBezTo>
                    <a:pt x="7087" y="4459"/>
                    <a:pt x="7225" y="4321"/>
                    <a:pt x="7225" y="4148"/>
                  </a:cubicBezTo>
                  <a:close/>
                  <a:moveTo>
                    <a:pt x="3907" y="0"/>
                  </a:moveTo>
                  <a:cubicBezTo>
                    <a:pt x="3769" y="0"/>
                    <a:pt x="3630" y="139"/>
                    <a:pt x="3630" y="139"/>
                  </a:cubicBezTo>
                  <a:cubicBezTo>
                    <a:pt x="3457" y="139"/>
                    <a:pt x="3457" y="139"/>
                    <a:pt x="3457" y="277"/>
                  </a:cubicBezTo>
                  <a:cubicBezTo>
                    <a:pt x="3181" y="277"/>
                    <a:pt x="2904" y="553"/>
                    <a:pt x="2593" y="692"/>
                  </a:cubicBezTo>
                  <a:cubicBezTo>
                    <a:pt x="2317" y="865"/>
                    <a:pt x="2179" y="1003"/>
                    <a:pt x="1902" y="1279"/>
                  </a:cubicBezTo>
                  <a:cubicBezTo>
                    <a:pt x="1453" y="1729"/>
                    <a:pt x="1038" y="2143"/>
                    <a:pt x="589" y="2420"/>
                  </a:cubicBezTo>
                  <a:cubicBezTo>
                    <a:pt x="589" y="2593"/>
                    <a:pt x="450" y="2731"/>
                    <a:pt x="312" y="2731"/>
                  </a:cubicBezTo>
                  <a:cubicBezTo>
                    <a:pt x="174" y="2869"/>
                    <a:pt x="174" y="3008"/>
                    <a:pt x="174" y="3146"/>
                  </a:cubicBezTo>
                  <a:cubicBezTo>
                    <a:pt x="1" y="3284"/>
                    <a:pt x="1" y="3457"/>
                    <a:pt x="1" y="3595"/>
                  </a:cubicBezTo>
                  <a:lnTo>
                    <a:pt x="1" y="3733"/>
                  </a:lnTo>
                  <a:lnTo>
                    <a:pt x="1" y="4321"/>
                  </a:lnTo>
                  <a:cubicBezTo>
                    <a:pt x="1" y="4459"/>
                    <a:pt x="1" y="4736"/>
                    <a:pt x="174" y="5012"/>
                  </a:cubicBezTo>
                  <a:cubicBezTo>
                    <a:pt x="174" y="5185"/>
                    <a:pt x="174" y="5185"/>
                    <a:pt x="312" y="5323"/>
                  </a:cubicBezTo>
                  <a:cubicBezTo>
                    <a:pt x="312" y="5462"/>
                    <a:pt x="312" y="5462"/>
                    <a:pt x="450" y="5600"/>
                  </a:cubicBezTo>
                  <a:cubicBezTo>
                    <a:pt x="1038" y="6049"/>
                    <a:pt x="1729" y="6464"/>
                    <a:pt x="2317" y="6913"/>
                  </a:cubicBezTo>
                  <a:cubicBezTo>
                    <a:pt x="3043" y="7328"/>
                    <a:pt x="3769" y="7778"/>
                    <a:pt x="4494" y="8054"/>
                  </a:cubicBezTo>
                  <a:lnTo>
                    <a:pt x="4771" y="8054"/>
                  </a:lnTo>
                  <a:cubicBezTo>
                    <a:pt x="4771" y="8192"/>
                    <a:pt x="4909" y="8192"/>
                    <a:pt x="5047" y="8192"/>
                  </a:cubicBezTo>
                  <a:lnTo>
                    <a:pt x="5359" y="8192"/>
                  </a:lnTo>
                  <a:cubicBezTo>
                    <a:pt x="5773" y="7778"/>
                    <a:pt x="6223" y="7328"/>
                    <a:pt x="6637" y="6741"/>
                  </a:cubicBezTo>
                  <a:cubicBezTo>
                    <a:pt x="7087" y="6326"/>
                    <a:pt x="7640" y="5738"/>
                    <a:pt x="8089" y="5323"/>
                  </a:cubicBezTo>
                  <a:cubicBezTo>
                    <a:pt x="8089" y="5185"/>
                    <a:pt x="8227" y="5012"/>
                    <a:pt x="8089" y="4874"/>
                  </a:cubicBezTo>
                  <a:cubicBezTo>
                    <a:pt x="8227" y="4736"/>
                    <a:pt x="8227" y="4736"/>
                    <a:pt x="8227" y="4598"/>
                  </a:cubicBezTo>
                  <a:cubicBezTo>
                    <a:pt x="8089" y="4148"/>
                    <a:pt x="8089" y="3733"/>
                    <a:pt x="8089" y="3284"/>
                  </a:cubicBezTo>
                  <a:cubicBezTo>
                    <a:pt x="8089" y="3146"/>
                    <a:pt x="8089" y="3008"/>
                    <a:pt x="7951" y="2869"/>
                  </a:cubicBezTo>
                  <a:cubicBezTo>
                    <a:pt x="6776" y="1867"/>
                    <a:pt x="5497" y="865"/>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8"/>
            <p:cNvSpPr/>
            <p:nvPr/>
          </p:nvSpPr>
          <p:spPr>
            <a:xfrm>
              <a:off x="3145414" y="4228549"/>
              <a:ext cx="147757" cy="147757"/>
            </a:xfrm>
            <a:custGeom>
              <a:avLst/>
              <a:gdLst/>
              <a:ahLst/>
              <a:cxnLst/>
              <a:rect l="l" t="t" r="r" b="b"/>
              <a:pathLst>
                <a:path w="8227" h="8227" extrusionOk="0">
                  <a:moveTo>
                    <a:pt x="3906" y="865"/>
                  </a:moveTo>
                  <a:cubicBezTo>
                    <a:pt x="4183" y="1037"/>
                    <a:pt x="4459" y="1176"/>
                    <a:pt x="4770" y="1314"/>
                  </a:cubicBezTo>
                  <a:cubicBezTo>
                    <a:pt x="5462" y="1902"/>
                    <a:pt x="6326" y="2593"/>
                    <a:pt x="7052" y="3180"/>
                  </a:cubicBezTo>
                  <a:cubicBezTo>
                    <a:pt x="6188" y="3906"/>
                    <a:pt x="5323" y="4632"/>
                    <a:pt x="4598" y="5496"/>
                  </a:cubicBezTo>
                  <a:cubicBezTo>
                    <a:pt x="3733" y="5185"/>
                    <a:pt x="3042" y="4770"/>
                    <a:pt x="2316" y="4321"/>
                  </a:cubicBezTo>
                  <a:cubicBezTo>
                    <a:pt x="1867" y="3906"/>
                    <a:pt x="1452" y="3630"/>
                    <a:pt x="1003" y="3319"/>
                  </a:cubicBezTo>
                  <a:cubicBezTo>
                    <a:pt x="1590" y="2766"/>
                    <a:pt x="2005" y="2178"/>
                    <a:pt x="2593" y="1729"/>
                  </a:cubicBezTo>
                  <a:cubicBezTo>
                    <a:pt x="2869" y="1452"/>
                    <a:pt x="3319" y="1176"/>
                    <a:pt x="3595" y="1037"/>
                  </a:cubicBezTo>
                  <a:lnTo>
                    <a:pt x="3733" y="1037"/>
                  </a:lnTo>
                  <a:lnTo>
                    <a:pt x="3906" y="865"/>
                  </a:lnTo>
                  <a:close/>
                  <a:moveTo>
                    <a:pt x="1003" y="4494"/>
                  </a:moveTo>
                  <a:cubicBezTo>
                    <a:pt x="1314" y="4770"/>
                    <a:pt x="1729" y="4909"/>
                    <a:pt x="2005" y="5185"/>
                  </a:cubicBezTo>
                  <a:cubicBezTo>
                    <a:pt x="2455" y="5358"/>
                    <a:pt x="2869" y="5635"/>
                    <a:pt x="3180" y="5773"/>
                  </a:cubicBezTo>
                  <a:cubicBezTo>
                    <a:pt x="3595" y="6049"/>
                    <a:pt x="3906" y="6222"/>
                    <a:pt x="4321" y="6360"/>
                  </a:cubicBezTo>
                  <a:lnTo>
                    <a:pt x="4321" y="6499"/>
                  </a:lnTo>
                  <a:lnTo>
                    <a:pt x="4321" y="6913"/>
                  </a:lnTo>
                  <a:cubicBezTo>
                    <a:pt x="3733" y="6775"/>
                    <a:pt x="3319" y="6499"/>
                    <a:pt x="2869" y="6049"/>
                  </a:cubicBezTo>
                  <a:cubicBezTo>
                    <a:pt x="2178" y="5773"/>
                    <a:pt x="1590" y="5185"/>
                    <a:pt x="1003" y="4770"/>
                  </a:cubicBezTo>
                  <a:lnTo>
                    <a:pt x="1003" y="4494"/>
                  </a:lnTo>
                  <a:close/>
                  <a:moveTo>
                    <a:pt x="7363" y="4183"/>
                  </a:moveTo>
                  <a:lnTo>
                    <a:pt x="7363" y="4632"/>
                  </a:lnTo>
                  <a:lnTo>
                    <a:pt x="7363" y="4770"/>
                  </a:lnTo>
                  <a:cubicBezTo>
                    <a:pt x="6637" y="5496"/>
                    <a:pt x="5911" y="6222"/>
                    <a:pt x="5185" y="7086"/>
                  </a:cubicBezTo>
                  <a:lnTo>
                    <a:pt x="5185" y="6499"/>
                  </a:lnTo>
                  <a:lnTo>
                    <a:pt x="5185" y="6222"/>
                  </a:lnTo>
                  <a:lnTo>
                    <a:pt x="6913" y="4494"/>
                  </a:lnTo>
                  <a:cubicBezTo>
                    <a:pt x="7052" y="4321"/>
                    <a:pt x="7190" y="4321"/>
                    <a:pt x="7363" y="4183"/>
                  </a:cubicBezTo>
                  <a:close/>
                  <a:moveTo>
                    <a:pt x="3906" y="0"/>
                  </a:moveTo>
                  <a:cubicBezTo>
                    <a:pt x="3733" y="0"/>
                    <a:pt x="3733" y="0"/>
                    <a:pt x="3595" y="173"/>
                  </a:cubicBezTo>
                  <a:lnTo>
                    <a:pt x="3457" y="173"/>
                  </a:lnTo>
                  <a:cubicBezTo>
                    <a:pt x="3180" y="312"/>
                    <a:pt x="2869" y="450"/>
                    <a:pt x="2593" y="588"/>
                  </a:cubicBezTo>
                  <a:cubicBezTo>
                    <a:pt x="2316" y="726"/>
                    <a:pt x="2178" y="1037"/>
                    <a:pt x="1867" y="1176"/>
                  </a:cubicBezTo>
                  <a:cubicBezTo>
                    <a:pt x="1452" y="1590"/>
                    <a:pt x="1141" y="2040"/>
                    <a:pt x="726" y="2455"/>
                  </a:cubicBezTo>
                  <a:cubicBezTo>
                    <a:pt x="588" y="2455"/>
                    <a:pt x="450" y="2593"/>
                    <a:pt x="277" y="2766"/>
                  </a:cubicBezTo>
                  <a:cubicBezTo>
                    <a:pt x="139" y="2904"/>
                    <a:pt x="139" y="3042"/>
                    <a:pt x="139" y="3180"/>
                  </a:cubicBezTo>
                  <a:cubicBezTo>
                    <a:pt x="0" y="3180"/>
                    <a:pt x="0" y="3319"/>
                    <a:pt x="0" y="3457"/>
                  </a:cubicBezTo>
                  <a:cubicBezTo>
                    <a:pt x="0" y="4045"/>
                    <a:pt x="0" y="4494"/>
                    <a:pt x="139" y="4909"/>
                  </a:cubicBezTo>
                  <a:cubicBezTo>
                    <a:pt x="139" y="5047"/>
                    <a:pt x="139" y="5185"/>
                    <a:pt x="277" y="5185"/>
                  </a:cubicBezTo>
                  <a:cubicBezTo>
                    <a:pt x="277" y="5358"/>
                    <a:pt x="450" y="5496"/>
                    <a:pt x="450" y="5496"/>
                  </a:cubicBezTo>
                  <a:cubicBezTo>
                    <a:pt x="1003" y="5911"/>
                    <a:pt x="1729" y="6499"/>
                    <a:pt x="2316" y="6913"/>
                  </a:cubicBezTo>
                  <a:cubicBezTo>
                    <a:pt x="3042" y="7363"/>
                    <a:pt x="3733" y="7778"/>
                    <a:pt x="4598" y="8089"/>
                  </a:cubicBezTo>
                  <a:lnTo>
                    <a:pt x="4770" y="8089"/>
                  </a:lnTo>
                  <a:cubicBezTo>
                    <a:pt x="4909" y="8089"/>
                    <a:pt x="4909" y="8227"/>
                    <a:pt x="5047" y="8227"/>
                  </a:cubicBezTo>
                  <a:cubicBezTo>
                    <a:pt x="5047" y="8227"/>
                    <a:pt x="5323" y="8227"/>
                    <a:pt x="5323" y="8089"/>
                  </a:cubicBezTo>
                  <a:cubicBezTo>
                    <a:pt x="5773" y="7639"/>
                    <a:pt x="6326" y="7225"/>
                    <a:pt x="6775" y="6775"/>
                  </a:cubicBezTo>
                  <a:cubicBezTo>
                    <a:pt x="7190" y="6222"/>
                    <a:pt x="7639" y="5773"/>
                    <a:pt x="8054" y="5185"/>
                  </a:cubicBezTo>
                  <a:cubicBezTo>
                    <a:pt x="8227" y="5185"/>
                    <a:pt x="8227" y="4909"/>
                    <a:pt x="8054" y="4770"/>
                  </a:cubicBezTo>
                  <a:cubicBezTo>
                    <a:pt x="8227" y="4770"/>
                    <a:pt x="8227" y="4632"/>
                    <a:pt x="8227" y="4632"/>
                  </a:cubicBezTo>
                  <a:lnTo>
                    <a:pt x="8227" y="3906"/>
                  </a:lnTo>
                  <a:cubicBezTo>
                    <a:pt x="8054" y="3630"/>
                    <a:pt x="8054" y="3457"/>
                    <a:pt x="8054" y="3319"/>
                  </a:cubicBezTo>
                  <a:lnTo>
                    <a:pt x="8054" y="3180"/>
                  </a:lnTo>
                  <a:cubicBezTo>
                    <a:pt x="8054" y="3042"/>
                    <a:pt x="8054" y="2904"/>
                    <a:pt x="7916" y="2766"/>
                  </a:cubicBezTo>
                  <a:cubicBezTo>
                    <a:pt x="7778" y="2766"/>
                    <a:pt x="7639" y="2593"/>
                    <a:pt x="7501" y="2455"/>
                  </a:cubicBezTo>
                  <a:cubicBezTo>
                    <a:pt x="6499" y="1452"/>
                    <a:pt x="5323" y="726"/>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8"/>
            <p:cNvSpPr/>
            <p:nvPr/>
          </p:nvSpPr>
          <p:spPr>
            <a:xfrm>
              <a:off x="3264597" y="4138533"/>
              <a:ext cx="147146" cy="147146"/>
            </a:xfrm>
            <a:custGeom>
              <a:avLst/>
              <a:gdLst/>
              <a:ahLst/>
              <a:cxnLst/>
              <a:rect l="l" t="t" r="r" b="b"/>
              <a:pathLst>
                <a:path w="8193" h="8193" extrusionOk="0">
                  <a:moveTo>
                    <a:pt x="3872" y="865"/>
                  </a:moveTo>
                  <a:cubicBezTo>
                    <a:pt x="4183" y="1141"/>
                    <a:pt x="4460" y="1279"/>
                    <a:pt x="4736" y="1418"/>
                  </a:cubicBezTo>
                  <a:cubicBezTo>
                    <a:pt x="5600" y="2005"/>
                    <a:pt x="6326" y="2593"/>
                    <a:pt x="7190" y="3284"/>
                  </a:cubicBezTo>
                  <a:cubicBezTo>
                    <a:pt x="6326" y="4010"/>
                    <a:pt x="5462" y="4736"/>
                    <a:pt x="4736" y="5600"/>
                  </a:cubicBezTo>
                  <a:cubicBezTo>
                    <a:pt x="3872" y="5185"/>
                    <a:pt x="3146" y="4736"/>
                    <a:pt x="2282" y="4321"/>
                  </a:cubicBezTo>
                  <a:cubicBezTo>
                    <a:pt x="1867" y="4010"/>
                    <a:pt x="1418" y="3734"/>
                    <a:pt x="1142" y="3284"/>
                  </a:cubicBezTo>
                  <a:cubicBezTo>
                    <a:pt x="1729" y="2869"/>
                    <a:pt x="2144" y="2282"/>
                    <a:pt x="2732" y="1867"/>
                  </a:cubicBezTo>
                  <a:cubicBezTo>
                    <a:pt x="3008" y="1556"/>
                    <a:pt x="3319" y="1279"/>
                    <a:pt x="3734" y="1141"/>
                  </a:cubicBezTo>
                  <a:lnTo>
                    <a:pt x="3734" y="1003"/>
                  </a:lnTo>
                  <a:cubicBezTo>
                    <a:pt x="3872" y="1003"/>
                    <a:pt x="3872" y="1003"/>
                    <a:pt x="3872" y="865"/>
                  </a:cubicBezTo>
                  <a:close/>
                  <a:moveTo>
                    <a:pt x="1142" y="4459"/>
                  </a:moveTo>
                  <a:cubicBezTo>
                    <a:pt x="1418" y="4736"/>
                    <a:pt x="1729" y="5012"/>
                    <a:pt x="2144" y="5185"/>
                  </a:cubicBezTo>
                  <a:cubicBezTo>
                    <a:pt x="2870" y="5600"/>
                    <a:pt x="3596" y="6049"/>
                    <a:pt x="4322" y="6326"/>
                  </a:cubicBezTo>
                  <a:lnTo>
                    <a:pt x="4322" y="6602"/>
                  </a:lnTo>
                  <a:cubicBezTo>
                    <a:pt x="4322" y="6741"/>
                    <a:pt x="4460" y="6914"/>
                    <a:pt x="4460" y="7052"/>
                  </a:cubicBezTo>
                  <a:cubicBezTo>
                    <a:pt x="3872" y="6741"/>
                    <a:pt x="3319" y="6464"/>
                    <a:pt x="2870" y="6188"/>
                  </a:cubicBezTo>
                  <a:cubicBezTo>
                    <a:pt x="2282" y="5738"/>
                    <a:pt x="1729" y="5324"/>
                    <a:pt x="1142" y="4874"/>
                  </a:cubicBezTo>
                  <a:lnTo>
                    <a:pt x="1003" y="4874"/>
                  </a:lnTo>
                  <a:lnTo>
                    <a:pt x="1003" y="4459"/>
                  </a:lnTo>
                  <a:close/>
                  <a:moveTo>
                    <a:pt x="7329" y="4148"/>
                  </a:moveTo>
                  <a:lnTo>
                    <a:pt x="7329" y="4736"/>
                  </a:lnTo>
                  <a:cubicBezTo>
                    <a:pt x="6776" y="5462"/>
                    <a:pt x="6050" y="6326"/>
                    <a:pt x="5324" y="7052"/>
                  </a:cubicBezTo>
                  <a:lnTo>
                    <a:pt x="5324" y="6741"/>
                  </a:lnTo>
                  <a:cubicBezTo>
                    <a:pt x="5186" y="6602"/>
                    <a:pt x="5186" y="6464"/>
                    <a:pt x="5186" y="6326"/>
                  </a:cubicBezTo>
                  <a:lnTo>
                    <a:pt x="5324" y="6188"/>
                  </a:lnTo>
                  <a:cubicBezTo>
                    <a:pt x="5739" y="5600"/>
                    <a:pt x="6326" y="5012"/>
                    <a:pt x="7052" y="4598"/>
                  </a:cubicBezTo>
                  <a:cubicBezTo>
                    <a:pt x="7052" y="4459"/>
                    <a:pt x="7190" y="4321"/>
                    <a:pt x="7329" y="4148"/>
                  </a:cubicBezTo>
                  <a:close/>
                  <a:moveTo>
                    <a:pt x="4010" y="1"/>
                  </a:moveTo>
                  <a:cubicBezTo>
                    <a:pt x="3872" y="1"/>
                    <a:pt x="3734" y="139"/>
                    <a:pt x="3734" y="139"/>
                  </a:cubicBezTo>
                  <a:lnTo>
                    <a:pt x="3596" y="139"/>
                  </a:lnTo>
                  <a:lnTo>
                    <a:pt x="3457" y="277"/>
                  </a:lnTo>
                  <a:cubicBezTo>
                    <a:pt x="3146" y="277"/>
                    <a:pt x="2870" y="415"/>
                    <a:pt x="2732" y="692"/>
                  </a:cubicBezTo>
                  <a:cubicBezTo>
                    <a:pt x="2455" y="865"/>
                    <a:pt x="2144" y="1003"/>
                    <a:pt x="2006" y="1279"/>
                  </a:cubicBezTo>
                  <a:cubicBezTo>
                    <a:pt x="1591" y="1729"/>
                    <a:pt x="1142" y="2144"/>
                    <a:pt x="727" y="2420"/>
                  </a:cubicBezTo>
                  <a:cubicBezTo>
                    <a:pt x="554" y="2593"/>
                    <a:pt x="554" y="2731"/>
                    <a:pt x="416" y="2731"/>
                  </a:cubicBezTo>
                  <a:cubicBezTo>
                    <a:pt x="277" y="2869"/>
                    <a:pt x="139" y="3008"/>
                    <a:pt x="277" y="3146"/>
                  </a:cubicBezTo>
                  <a:cubicBezTo>
                    <a:pt x="139" y="3284"/>
                    <a:pt x="1" y="3457"/>
                    <a:pt x="1" y="3595"/>
                  </a:cubicBezTo>
                  <a:cubicBezTo>
                    <a:pt x="1" y="4010"/>
                    <a:pt x="139" y="4598"/>
                    <a:pt x="139" y="5012"/>
                  </a:cubicBezTo>
                  <a:lnTo>
                    <a:pt x="416" y="5324"/>
                  </a:lnTo>
                  <a:cubicBezTo>
                    <a:pt x="416" y="5462"/>
                    <a:pt x="416" y="5462"/>
                    <a:pt x="554" y="5462"/>
                  </a:cubicBezTo>
                  <a:cubicBezTo>
                    <a:pt x="1142" y="6049"/>
                    <a:pt x="1729" y="6464"/>
                    <a:pt x="2455" y="6914"/>
                  </a:cubicBezTo>
                  <a:cubicBezTo>
                    <a:pt x="3146" y="7328"/>
                    <a:pt x="3872" y="7778"/>
                    <a:pt x="4598" y="8054"/>
                  </a:cubicBezTo>
                  <a:lnTo>
                    <a:pt x="4875" y="8054"/>
                  </a:lnTo>
                  <a:cubicBezTo>
                    <a:pt x="4875" y="8192"/>
                    <a:pt x="5047" y="8192"/>
                    <a:pt x="5047" y="8192"/>
                  </a:cubicBezTo>
                  <a:lnTo>
                    <a:pt x="5462" y="8192"/>
                  </a:lnTo>
                  <a:cubicBezTo>
                    <a:pt x="5912" y="7778"/>
                    <a:pt x="6326" y="7328"/>
                    <a:pt x="6776" y="6741"/>
                  </a:cubicBezTo>
                  <a:cubicBezTo>
                    <a:pt x="7190" y="6326"/>
                    <a:pt x="7640" y="5738"/>
                    <a:pt x="8055" y="5324"/>
                  </a:cubicBezTo>
                  <a:cubicBezTo>
                    <a:pt x="8193" y="5185"/>
                    <a:pt x="8193" y="5012"/>
                    <a:pt x="8193" y="4874"/>
                  </a:cubicBezTo>
                  <a:lnTo>
                    <a:pt x="8193" y="4598"/>
                  </a:lnTo>
                  <a:lnTo>
                    <a:pt x="8193" y="4010"/>
                  </a:lnTo>
                  <a:lnTo>
                    <a:pt x="8193" y="3284"/>
                  </a:lnTo>
                  <a:lnTo>
                    <a:pt x="8193" y="3008"/>
                  </a:lnTo>
                  <a:cubicBezTo>
                    <a:pt x="8055" y="3008"/>
                    <a:pt x="8055" y="2869"/>
                    <a:pt x="8055" y="2869"/>
                  </a:cubicBezTo>
                  <a:cubicBezTo>
                    <a:pt x="6914" y="1867"/>
                    <a:pt x="5600" y="865"/>
                    <a:pt x="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8"/>
            <p:cNvSpPr/>
            <p:nvPr/>
          </p:nvSpPr>
          <p:spPr>
            <a:xfrm>
              <a:off x="3396208" y="4047907"/>
              <a:ext cx="147775" cy="147128"/>
            </a:xfrm>
            <a:custGeom>
              <a:avLst/>
              <a:gdLst/>
              <a:ahLst/>
              <a:cxnLst/>
              <a:rect l="l" t="t" r="r" b="b"/>
              <a:pathLst>
                <a:path w="8228" h="8192" extrusionOk="0">
                  <a:moveTo>
                    <a:pt x="3907" y="864"/>
                  </a:moveTo>
                  <a:cubicBezTo>
                    <a:pt x="4183" y="1002"/>
                    <a:pt x="4460" y="1141"/>
                    <a:pt x="4771" y="1417"/>
                  </a:cubicBezTo>
                  <a:cubicBezTo>
                    <a:pt x="5635" y="2005"/>
                    <a:pt x="6361" y="2592"/>
                    <a:pt x="7052" y="3145"/>
                  </a:cubicBezTo>
                  <a:cubicBezTo>
                    <a:pt x="6361" y="4010"/>
                    <a:pt x="5497" y="4735"/>
                    <a:pt x="4632" y="5600"/>
                  </a:cubicBezTo>
                  <a:cubicBezTo>
                    <a:pt x="3907" y="5185"/>
                    <a:pt x="3042" y="4735"/>
                    <a:pt x="2317" y="4321"/>
                  </a:cubicBezTo>
                  <a:cubicBezTo>
                    <a:pt x="1867" y="4010"/>
                    <a:pt x="1452" y="3595"/>
                    <a:pt x="1176" y="3318"/>
                  </a:cubicBezTo>
                  <a:lnTo>
                    <a:pt x="2731" y="1728"/>
                  </a:lnTo>
                  <a:cubicBezTo>
                    <a:pt x="3042" y="1417"/>
                    <a:pt x="3319" y="1279"/>
                    <a:pt x="3595" y="1002"/>
                  </a:cubicBezTo>
                  <a:lnTo>
                    <a:pt x="3768" y="1002"/>
                  </a:lnTo>
                  <a:cubicBezTo>
                    <a:pt x="3907" y="1002"/>
                    <a:pt x="3907" y="1002"/>
                    <a:pt x="3907" y="864"/>
                  </a:cubicBezTo>
                  <a:close/>
                  <a:moveTo>
                    <a:pt x="1176" y="4459"/>
                  </a:moveTo>
                  <a:cubicBezTo>
                    <a:pt x="1452" y="4735"/>
                    <a:pt x="1729" y="5047"/>
                    <a:pt x="2178" y="5185"/>
                  </a:cubicBezTo>
                  <a:cubicBezTo>
                    <a:pt x="2904" y="5600"/>
                    <a:pt x="3595" y="6049"/>
                    <a:pt x="4321" y="6325"/>
                  </a:cubicBezTo>
                  <a:lnTo>
                    <a:pt x="4321" y="6913"/>
                  </a:lnTo>
                  <a:cubicBezTo>
                    <a:pt x="4183" y="6913"/>
                    <a:pt x="4045" y="6775"/>
                    <a:pt x="3907" y="6775"/>
                  </a:cubicBezTo>
                  <a:cubicBezTo>
                    <a:pt x="3595" y="6602"/>
                    <a:pt x="3181" y="6325"/>
                    <a:pt x="2904" y="6187"/>
                  </a:cubicBezTo>
                  <a:lnTo>
                    <a:pt x="2731" y="6049"/>
                  </a:lnTo>
                  <a:cubicBezTo>
                    <a:pt x="2178" y="5600"/>
                    <a:pt x="1591" y="5323"/>
                    <a:pt x="1003" y="4874"/>
                  </a:cubicBezTo>
                  <a:lnTo>
                    <a:pt x="1003" y="4459"/>
                  </a:lnTo>
                  <a:close/>
                  <a:moveTo>
                    <a:pt x="7363" y="4182"/>
                  </a:moveTo>
                  <a:lnTo>
                    <a:pt x="7363" y="4597"/>
                  </a:lnTo>
                  <a:lnTo>
                    <a:pt x="7363" y="4735"/>
                  </a:lnTo>
                  <a:cubicBezTo>
                    <a:pt x="7225" y="4874"/>
                    <a:pt x="7052" y="5047"/>
                    <a:pt x="6914" y="5185"/>
                  </a:cubicBezTo>
                  <a:cubicBezTo>
                    <a:pt x="6499" y="5738"/>
                    <a:pt x="6050" y="6187"/>
                    <a:pt x="5497" y="6775"/>
                  </a:cubicBezTo>
                  <a:lnTo>
                    <a:pt x="5497" y="6913"/>
                  </a:lnTo>
                  <a:cubicBezTo>
                    <a:pt x="5324" y="6913"/>
                    <a:pt x="5324" y="6913"/>
                    <a:pt x="5324" y="7051"/>
                  </a:cubicBezTo>
                  <a:lnTo>
                    <a:pt x="5324" y="6913"/>
                  </a:lnTo>
                  <a:cubicBezTo>
                    <a:pt x="5185" y="6775"/>
                    <a:pt x="5185" y="6464"/>
                    <a:pt x="5185" y="6325"/>
                  </a:cubicBezTo>
                  <a:lnTo>
                    <a:pt x="5185" y="6187"/>
                  </a:lnTo>
                  <a:lnTo>
                    <a:pt x="5324" y="6187"/>
                  </a:lnTo>
                  <a:cubicBezTo>
                    <a:pt x="5773" y="5600"/>
                    <a:pt x="6361" y="5047"/>
                    <a:pt x="6914" y="4459"/>
                  </a:cubicBezTo>
                  <a:cubicBezTo>
                    <a:pt x="7052" y="4459"/>
                    <a:pt x="7225" y="4321"/>
                    <a:pt x="7363" y="4182"/>
                  </a:cubicBezTo>
                  <a:close/>
                  <a:moveTo>
                    <a:pt x="4045" y="0"/>
                  </a:moveTo>
                  <a:cubicBezTo>
                    <a:pt x="3907" y="0"/>
                    <a:pt x="3768" y="0"/>
                    <a:pt x="3595" y="138"/>
                  </a:cubicBezTo>
                  <a:lnTo>
                    <a:pt x="3457" y="138"/>
                  </a:lnTo>
                  <a:cubicBezTo>
                    <a:pt x="3181" y="277"/>
                    <a:pt x="2904" y="415"/>
                    <a:pt x="2731" y="726"/>
                  </a:cubicBezTo>
                  <a:cubicBezTo>
                    <a:pt x="2455" y="864"/>
                    <a:pt x="2178" y="1002"/>
                    <a:pt x="2040" y="1279"/>
                  </a:cubicBezTo>
                  <a:cubicBezTo>
                    <a:pt x="1591" y="1590"/>
                    <a:pt x="1176" y="2005"/>
                    <a:pt x="727" y="2454"/>
                  </a:cubicBezTo>
                  <a:cubicBezTo>
                    <a:pt x="588" y="2592"/>
                    <a:pt x="450" y="2592"/>
                    <a:pt x="450" y="2731"/>
                  </a:cubicBezTo>
                  <a:cubicBezTo>
                    <a:pt x="312" y="2869"/>
                    <a:pt x="139" y="3007"/>
                    <a:pt x="139" y="3145"/>
                  </a:cubicBezTo>
                  <a:cubicBezTo>
                    <a:pt x="139" y="3318"/>
                    <a:pt x="1" y="3457"/>
                    <a:pt x="1" y="3595"/>
                  </a:cubicBezTo>
                  <a:cubicBezTo>
                    <a:pt x="1" y="4010"/>
                    <a:pt x="139" y="4459"/>
                    <a:pt x="139" y="5047"/>
                  </a:cubicBezTo>
                  <a:cubicBezTo>
                    <a:pt x="139" y="5047"/>
                    <a:pt x="312" y="5185"/>
                    <a:pt x="312" y="5323"/>
                  </a:cubicBezTo>
                  <a:lnTo>
                    <a:pt x="450" y="5323"/>
                  </a:lnTo>
                  <a:lnTo>
                    <a:pt x="450" y="5461"/>
                  </a:lnTo>
                  <a:cubicBezTo>
                    <a:pt x="1176" y="6049"/>
                    <a:pt x="1729" y="6464"/>
                    <a:pt x="2455" y="6913"/>
                  </a:cubicBezTo>
                  <a:cubicBezTo>
                    <a:pt x="3181" y="7328"/>
                    <a:pt x="3907" y="7777"/>
                    <a:pt x="4632" y="8054"/>
                  </a:cubicBezTo>
                  <a:lnTo>
                    <a:pt x="4909" y="8054"/>
                  </a:lnTo>
                  <a:lnTo>
                    <a:pt x="5047" y="8192"/>
                  </a:lnTo>
                  <a:cubicBezTo>
                    <a:pt x="5185" y="8192"/>
                    <a:pt x="5324" y="8192"/>
                    <a:pt x="5324" y="8054"/>
                  </a:cubicBezTo>
                  <a:cubicBezTo>
                    <a:pt x="5911" y="7639"/>
                    <a:pt x="6361" y="7190"/>
                    <a:pt x="6775" y="6775"/>
                  </a:cubicBezTo>
                  <a:cubicBezTo>
                    <a:pt x="7225" y="6325"/>
                    <a:pt x="7640" y="5738"/>
                    <a:pt x="8089" y="5323"/>
                  </a:cubicBezTo>
                  <a:cubicBezTo>
                    <a:pt x="8227" y="5185"/>
                    <a:pt x="8227" y="5047"/>
                    <a:pt x="8227" y="4874"/>
                  </a:cubicBezTo>
                  <a:lnTo>
                    <a:pt x="8227" y="4597"/>
                  </a:lnTo>
                  <a:lnTo>
                    <a:pt x="8227" y="3318"/>
                  </a:lnTo>
                  <a:lnTo>
                    <a:pt x="8227" y="3145"/>
                  </a:lnTo>
                  <a:cubicBezTo>
                    <a:pt x="8227" y="3007"/>
                    <a:pt x="8089" y="2869"/>
                    <a:pt x="8089" y="2869"/>
                  </a:cubicBezTo>
                  <a:cubicBezTo>
                    <a:pt x="6775" y="1728"/>
                    <a:pt x="5635" y="726"/>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8"/>
            <p:cNvSpPr/>
            <p:nvPr/>
          </p:nvSpPr>
          <p:spPr>
            <a:xfrm>
              <a:off x="3517887" y="3957263"/>
              <a:ext cx="147757" cy="149481"/>
            </a:xfrm>
            <a:custGeom>
              <a:avLst/>
              <a:gdLst/>
              <a:ahLst/>
              <a:cxnLst/>
              <a:rect l="l" t="t" r="r" b="b"/>
              <a:pathLst>
                <a:path w="8227" h="8323" extrusionOk="0">
                  <a:moveTo>
                    <a:pt x="3906" y="1003"/>
                  </a:moveTo>
                  <a:cubicBezTo>
                    <a:pt x="4183" y="1141"/>
                    <a:pt x="4459" y="1279"/>
                    <a:pt x="4770" y="1452"/>
                  </a:cubicBezTo>
                  <a:cubicBezTo>
                    <a:pt x="5462" y="2005"/>
                    <a:pt x="6326" y="2593"/>
                    <a:pt x="7052" y="3319"/>
                  </a:cubicBezTo>
                  <a:cubicBezTo>
                    <a:pt x="6188" y="4045"/>
                    <a:pt x="5323" y="4736"/>
                    <a:pt x="4598" y="5600"/>
                  </a:cubicBezTo>
                  <a:cubicBezTo>
                    <a:pt x="3733" y="5185"/>
                    <a:pt x="3042" y="4909"/>
                    <a:pt x="2316" y="4321"/>
                  </a:cubicBezTo>
                  <a:cubicBezTo>
                    <a:pt x="1867" y="4045"/>
                    <a:pt x="1452" y="3734"/>
                    <a:pt x="1003" y="3319"/>
                  </a:cubicBezTo>
                  <a:cubicBezTo>
                    <a:pt x="1590" y="2869"/>
                    <a:pt x="2005" y="2316"/>
                    <a:pt x="2593" y="1867"/>
                  </a:cubicBezTo>
                  <a:cubicBezTo>
                    <a:pt x="2869" y="1591"/>
                    <a:pt x="3319" y="1279"/>
                    <a:pt x="3595" y="1141"/>
                  </a:cubicBezTo>
                  <a:lnTo>
                    <a:pt x="3733" y="1141"/>
                  </a:lnTo>
                  <a:cubicBezTo>
                    <a:pt x="3733" y="1003"/>
                    <a:pt x="3906" y="1003"/>
                    <a:pt x="3906" y="1003"/>
                  </a:cubicBezTo>
                  <a:close/>
                  <a:moveTo>
                    <a:pt x="865" y="4459"/>
                  </a:moveTo>
                  <a:cubicBezTo>
                    <a:pt x="1003" y="4459"/>
                    <a:pt x="1003" y="4598"/>
                    <a:pt x="1003" y="4598"/>
                  </a:cubicBezTo>
                  <a:cubicBezTo>
                    <a:pt x="1314" y="4736"/>
                    <a:pt x="1729" y="5047"/>
                    <a:pt x="2005" y="5324"/>
                  </a:cubicBezTo>
                  <a:cubicBezTo>
                    <a:pt x="2731" y="5773"/>
                    <a:pt x="3457" y="6049"/>
                    <a:pt x="4183" y="6464"/>
                  </a:cubicBezTo>
                  <a:cubicBezTo>
                    <a:pt x="4321" y="6637"/>
                    <a:pt x="4321" y="6775"/>
                    <a:pt x="4321" y="6914"/>
                  </a:cubicBezTo>
                  <a:lnTo>
                    <a:pt x="4321" y="7052"/>
                  </a:lnTo>
                  <a:cubicBezTo>
                    <a:pt x="3733" y="6914"/>
                    <a:pt x="3319" y="6464"/>
                    <a:pt x="2731" y="6188"/>
                  </a:cubicBezTo>
                  <a:cubicBezTo>
                    <a:pt x="2178" y="5773"/>
                    <a:pt x="1590" y="5324"/>
                    <a:pt x="1003" y="4909"/>
                  </a:cubicBezTo>
                  <a:cubicBezTo>
                    <a:pt x="1003" y="4736"/>
                    <a:pt x="1003" y="4598"/>
                    <a:pt x="865" y="4459"/>
                  </a:cubicBezTo>
                  <a:close/>
                  <a:moveTo>
                    <a:pt x="7190" y="4321"/>
                  </a:moveTo>
                  <a:cubicBezTo>
                    <a:pt x="7363" y="4459"/>
                    <a:pt x="7363" y="4598"/>
                    <a:pt x="7363" y="4736"/>
                  </a:cubicBezTo>
                  <a:cubicBezTo>
                    <a:pt x="7190" y="5047"/>
                    <a:pt x="6913" y="5185"/>
                    <a:pt x="6775" y="5324"/>
                  </a:cubicBezTo>
                  <a:cubicBezTo>
                    <a:pt x="6499" y="5773"/>
                    <a:pt x="6049" y="6188"/>
                    <a:pt x="5773" y="6464"/>
                  </a:cubicBezTo>
                  <a:lnTo>
                    <a:pt x="5323" y="6914"/>
                  </a:lnTo>
                  <a:cubicBezTo>
                    <a:pt x="5323" y="7052"/>
                    <a:pt x="5323" y="7052"/>
                    <a:pt x="5185" y="7052"/>
                  </a:cubicBezTo>
                  <a:lnTo>
                    <a:pt x="5185" y="6326"/>
                  </a:lnTo>
                  <a:cubicBezTo>
                    <a:pt x="5773" y="5600"/>
                    <a:pt x="6326" y="5185"/>
                    <a:pt x="6913" y="4598"/>
                  </a:cubicBezTo>
                  <a:cubicBezTo>
                    <a:pt x="7052" y="4459"/>
                    <a:pt x="7190" y="4321"/>
                    <a:pt x="7190" y="4321"/>
                  </a:cubicBezTo>
                  <a:close/>
                  <a:moveTo>
                    <a:pt x="3906" y="1"/>
                  </a:moveTo>
                  <a:cubicBezTo>
                    <a:pt x="3733" y="1"/>
                    <a:pt x="3733" y="139"/>
                    <a:pt x="3595" y="277"/>
                  </a:cubicBezTo>
                  <a:lnTo>
                    <a:pt x="3457" y="277"/>
                  </a:lnTo>
                  <a:cubicBezTo>
                    <a:pt x="3180" y="415"/>
                    <a:pt x="2869" y="588"/>
                    <a:pt x="2593" y="726"/>
                  </a:cubicBezTo>
                  <a:cubicBezTo>
                    <a:pt x="2316" y="865"/>
                    <a:pt x="2178" y="1141"/>
                    <a:pt x="1867" y="1279"/>
                  </a:cubicBezTo>
                  <a:cubicBezTo>
                    <a:pt x="1452" y="1729"/>
                    <a:pt x="1003" y="2144"/>
                    <a:pt x="726" y="2593"/>
                  </a:cubicBezTo>
                  <a:cubicBezTo>
                    <a:pt x="588" y="2593"/>
                    <a:pt x="450" y="2731"/>
                    <a:pt x="277" y="2869"/>
                  </a:cubicBezTo>
                  <a:cubicBezTo>
                    <a:pt x="139" y="2869"/>
                    <a:pt x="139" y="3181"/>
                    <a:pt x="139" y="3319"/>
                  </a:cubicBezTo>
                  <a:cubicBezTo>
                    <a:pt x="0" y="3319"/>
                    <a:pt x="0" y="3457"/>
                    <a:pt x="0" y="3595"/>
                  </a:cubicBezTo>
                  <a:cubicBezTo>
                    <a:pt x="0" y="4183"/>
                    <a:pt x="0" y="4598"/>
                    <a:pt x="139" y="5047"/>
                  </a:cubicBezTo>
                  <a:cubicBezTo>
                    <a:pt x="139" y="5185"/>
                    <a:pt x="139" y="5324"/>
                    <a:pt x="277" y="5324"/>
                  </a:cubicBezTo>
                  <a:cubicBezTo>
                    <a:pt x="277" y="5462"/>
                    <a:pt x="277" y="5462"/>
                    <a:pt x="450" y="5600"/>
                  </a:cubicBezTo>
                  <a:cubicBezTo>
                    <a:pt x="1003" y="6049"/>
                    <a:pt x="1729" y="6464"/>
                    <a:pt x="2316" y="6914"/>
                  </a:cubicBezTo>
                  <a:cubicBezTo>
                    <a:pt x="3042" y="7501"/>
                    <a:pt x="3733" y="7916"/>
                    <a:pt x="4598" y="8054"/>
                  </a:cubicBezTo>
                  <a:cubicBezTo>
                    <a:pt x="4598" y="8192"/>
                    <a:pt x="4770" y="8192"/>
                    <a:pt x="4770" y="8192"/>
                  </a:cubicBezTo>
                  <a:lnTo>
                    <a:pt x="5047" y="8192"/>
                  </a:lnTo>
                  <a:cubicBezTo>
                    <a:pt x="5047" y="8279"/>
                    <a:pt x="5082" y="8322"/>
                    <a:pt x="5133" y="8322"/>
                  </a:cubicBezTo>
                  <a:cubicBezTo>
                    <a:pt x="5185" y="8322"/>
                    <a:pt x="5254" y="8279"/>
                    <a:pt x="5323" y="8192"/>
                  </a:cubicBezTo>
                  <a:lnTo>
                    <a:pt x="6637" y="6914"/>
                  </a:lnTo>
                  <a:cubicBezTo>
                    <a:pt x="7190" y="6326"/>
                    <a:pt x="7639" y="5911"/>
                    <a:pt x="8054" y="5324"/>
                  </a:cubicBezTo>
                  <a:cubicBezTo>
                    <a:pt x="8227" y="5185"/>
                    <a:pt x="8227" y="5047"/>
                    <a:pt x="8054" y="4909"/>
                  </a:cubicBezTo>
                  <a:cubicBezTo>
                    <a:pt x="8227" y="4909"/>
                    <a:pt x="8227" y="4736"/>
                    <a:pt x="8227" y="4598"/>
                  </a:cubicBezTo>
                  <a:cubicBezTo>
                    <a:pt x="8227" y="4183"/>
                    <a:pt x="8054" y="3734"/>
                    <a:pt x="8054" y="3319"/>
                  </a:cubicBezTo>
                  <a:cubicBezTo>
                    <a:pt x="8054" y="3181"/>
                    <a:pt x="8054" y="3008"/>
                    <a:pt x="7916" y="2869"/>
                  </a:cubicBezTo>
                  <a:cubicBezTo>
                    <a:pt x="6775" y="1867"/>
                    <a:pt x="5462" y="865"/>
                    <a:pt x="4183" y="139"/>
                  </a:cubicBezTo>
                  <a:cubicBezTo>
                    <a:pt x="4045" y="139"/>
                    <a:pt x="4045" y="1"/>
                    <a:pt x="3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8"/>
            <p:cNvSpPr/>
            <p:nvPr/>
          </p:nvSpPr>
          <p:spPr>
            <a:xfrm>
              <a:off x="3272050" y="4309243"/>
              <a:ext cx="147775" cy="147146"/>
            </a:xfrm>
            <a:custGeom>
              <a:avLst/>
              <a:gdLst/>
              <a:ahLst/>
              <a:cxnLst/>
              <a:rect l="l" t="t" r="r" b="b"/>
              <a:pathLst>
                <a:path w="8228" h="8193" extrusionOk="0">
                  <a:moveTo>
                    <a:pt x="3907" y="1003"/>
                  </a:moveTo>
                  <a:cubicBezTo>
                    <a:pt x="4183" y="1142"/>
                    <a:pt x="4460" y="1280"/>
                    <a:pt x="4771" y="1418"/>
                  </a:cubicBezTo>
                  <a:cubicBezTo>
                    <a:pt x="5497" y="2006"/>
                    <a:pt x="6361" y="2593"/>
                    <a:pt x="7052" y="3285"/>
                  </a:cubicBezTo>
                  <a:cubicBezTo>
                    <a:pt x="6188" y="4010"/>
                    <a:pt x="5324" y="4736"/>
                    <a:pt x="4632" y="5600"/>
                  </a:cubicBezTo>
                  <a:cubicBezTo>
                    <a:pt x="3907" y="5186"/>
                    <a:pt x="3042" y="4875"/>
                    <a:pt x="2317" y="4322"/>
                  </a:cubicBezTo>
                  <a:cubicBezTo>
                    <a:pt x="1867" y="4010"/>
                    <a:pt x="1452" y="3734"/>
                    <a:pt x="1003" y="3285"/>
                  </a:cubicBezTo>
                  <a:cubicBezTo>
                    <a:pt x="1591" y="2870"/>
                    <a:pt x="2040" y="2282"/>
                    <a:pt x="2593" y="1867"/>
                  </a:cubicBezTo>
                  <a:cubicBezTo>
                    <a:pt x="2904" y="1556"/>
                    <a:pt x="3319" y="1280"/>
                    <a:pt x="3595" y="1142"/>
                  </a:cubicBezTo>
                  <a:cubicBezTo>
                    <a:pt x="3595" y="1142"/>
                    <a:pt x="3768" y="1142"/>
                    <a:pt x="3768" y="1003"/>
                  </a:cubicBezTo>
                  <a:close/>
                  <a:moveTo>
                    <a:pt x="1003" y="4598"/>
                  </a:moveTo>
                  <a:cubicBezTo>
                    <a:pt x="1314" y="4736"/>
                    <a:pt x="1729" y="5013"/>
                    <a:pt x="2040" y="5186"/>
                  </a:cubicBezTo>
                  <a:cubicBezTo>
                    <a:pt x="2731" y="5739"/>
                    <a:pt x="3457" y="6050"/>
                    <a:pt x="4321" y="6465"/>
                  </a:cubicBezTo>
                  <a:lnTo>
                    <a:pt x="4321" y="6741"/>
                  </a:lnTo>
                  <a:lnTo>
                    <a:pt x="4321" y="7052"/>
                  </a:lnTo>
                  <a:cubicBezTo>
                    <a:pt x="3768" y="6741"/>
                    <a:pt x="3319" y="6465"/>
                    <a:pt x="2904" y="6188"/>
                  </a:cubicBezTo>
                  <a:cubicBezTo>
                    <a:pt x="2178" y="5739"/>
                    <a:pt x="1591" y="5324"/>
                    <a:pt x="1003" y="4875"/>
                  </a:cubicBezTo>
                  <a:lnTo>
                    <a:pt x="1003" y="4598"/>
                  </a:lnTo>
                  <a:close/>
                  <a:moveTo>
                    <a:pt x="7363" y="4322"/>
                  </a:moveTo>
                  <a:lnTo>
                    <a:pt x="7363" y="4598"/>
                  </a:lnTo>
                  <a:lnTo>
                    <a:pt x="7363" y="4736"/>
                  </a:lnTo>
                  <a:cubicBezTo>
                    <a:pt x="6637" y="5600"/>
                    <a:pt x="5911" y="6326"/>
                    <a:pt x="5185" y="7052"/>
                  </a:cubicBezTo>
                  <a:lnTo>
                    <a:pt x="5185" y="6741"/>
                  </a:lnTo>
                  <a:lnTo>
                    <a:pt x="5185" y="6326"/>
                  </a:lnTo>
                  <a:lnTo>
                    <a:pt x="5185" y="6188"/>
                  </a:lnTo>
                  <a:cubicBezTo>
                    <a:pt x="5773" y="5600"/>
                    <a:pt x="6361" y="5186"/>
                    <a:pt x="6914" y="4598"/>
                  </a:cubicBezTo>
                  <a:cubicBezTo>
                    <a:pt x="7052" y="4460"/>
                    <a:pt x="7225" y="4322"/>
                    <a:pt x="7363" y="4322"/>
                  </a:cubicBezTo>
                  <a:close/>
                  <a:moveTo>
                    <a:pt x="3907" y="1"/>
                  </a:moveTo>
                  <a:cubicBezTo>
                    <a:pt x="3907" y="1"/>
                    <a:pt x="3768" y="139"/>
                    <a:pt x="3595" y="139"/>
                  </a:cubicBezTo>
                  <a:cubicBezTo>
                    <a:pt x="3457" y="139"/>
                    <a:pt x="3457" y="277"/>
                    <a:pt x="3457" y="277"/>
                  </a:cubicBezTo>
                  <a:cubicBezTo>
                    <a:pt x="3181" y="416"/>
                    <a:pt x="2904" y="554"/>
                    <a:pt x="2593" y="692"/>
                  </a:cubicBezTo>
                  <a:cubicBezTo>
                    <a:pt x="2317" y="865"/>
                    <a:pt x="2178" y="1142"/>
                    <a:pt x="1867" y="1280"/>
                  </a:cubicBezTo>
                  <a:cubicBezTo>
                    <a:pt x="1452" y="1729"/>
                    <a:pt x="1176" y="2144"/>
                    <a:pt x="727" y="2420"/>
                  </a:cubicBezTo>
                  <a:cubicBezTo>
                    <a:pt x="588" y="2593"/>
                    <a:pt x="450" y="2732"/>
                    <a:pt x="312" y="2732"/>
                  </a:cubicBezTo>
                  <a:cubicBezTo>
                    <a:pt x="139" y="2870"/>
                    <a:pt x="139" y="3008"/>
                    <a:pt x="139" y="3285"/>
                  </a:cubicBezTo>
                  <a:cubicBezTo>
                    <a:pt x="1" y="3285"/>
                    <a:pt x="1" y="3457"/>
                    <a:pt x="1" y="3596"/>
                  </a:cubicBezTo>
                  <a:cubicBezTo>
                    <a:pt x="1" y="4010"/>
                    <a:pt x="1" y="4598"/>
                    <a:pt x="139" y="5013"/>
                  </a:cubicBezTo>
                  <a:cubicBezTo>
                    <a:pt x="139" y="5186"/>
                    <a:pt x="139" y="5186"/>
                    <a:pt x="312" y="5324"/>
                  </a:cubicBezTo>
                  <a:cubicBezTo>
                    <a:pt x="312" y="5462"/>
                    <a:pt x="450" y="5462"/>
                    <a:pt x="450" y="5600"/>
                  </a:cubicBezTo>
                  <a:cubicBezTo>
                    <a:pt x="1003" y="6050"/>
                    <a:pt x="1729" y="6465"/>
                    <a:pt x="2317" y="6914"/>
                  </a:cubicBezTo>
                  <a:cubicBezTo>
                    <a:pt x="3042" y="7329"/>
                    <a:pt x="3768" y="7778"/>
                    <a:pt x="4632" y="8055"/>
                  </a:cubicBezTo>
                  <a:lnTo>
                    <a:pt x="4771" y="8055"/>
                  </a:lnTo>
                  <a:cubicBezTo>
                    <a:pt x="4909" y="8193"/>
                    <a:pt x="4909" y="8193"/>
                    <a:pt x="5047" y="8193"/>
                  </a:cubicBezTo>
                  <a:lnTo>
                    <a:pt x="5324" y="8193"/>
                  </a:lnTo>
                  <a:cubicBezTo>
                    <a:pt x="5773" y="7778"/>
                    <a:pt x="6361" y="7329"/>
                    <a:pt x="6775" y="6741"/>
                  </a:cubicBezTo>
                  <a:cubicBezTo>
                    <a:pt x="7225" y="6326"/>
                    <a:pt x="7640" y="5739"/>
                    <a:pt x="8089" y="5324"/>
                  </a:cubicBezTo>
                  <a:cubicBezTo>
                    <a:pt x="8227" y="5186"/>
                    <a:pt x="8227" y="5013"/>
                    <a:pt x="8089" y="4875"/>
                  </a:cubicBezTo>
                  <a:cubicBezTo>
                    <a:pt x="8227" y="4875"/>
                    <a:pt x="8227" y="4736"/>
                    <a:pt x="8227" y="4598"/>
                  </a:cubicBezTo>
                  <a:cubicBezTo>
                    <a:pt x="8227" y="4149"/>
                    <a:pt x="8089" y="3734"/>
                    <a:pt x="8089" y="3285"/>
                  </a:cubicBezTo>
                  <a:cubicBezTo>
                    <a:pt x="8089" y="3146"/>
                    <a:pt x="8089" y="3008"/>
                    <a:pt x="7916" y="2870"/>
                  </a:cubicBezTo>
                  <a:cubicBezTo>
                    <a:pt x="6775" y="1867"/>
                    <a:pt x="5497" y="865"/>
                    <a:pt x="4183" y="139"/>
                  </a:cubicBezTo>
                  <a:cubicBezTo>
                    <a:pt x="4045" y="1"/>
                    <a:pt x="4045" y="1"/>
                    <a:pt x="3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8"/>
            <p:cNvSpPr/>
            <p:nvPr/>
          </p:nvSpPr>
          <p:spPr>
            <a:xfrm>
              <a:off x="3391251" y="4221096"/>
              <a:ext cx="150235" cy="147146"/>
            </a:xfrm>
            <a:custGeom>
              <a:avLst/>
              <a:gdLst/>
              <a:ahLst/>
              <a:cxnLst/>
              <a:rect l="l" t="t" r="r" b="b"/>
              <a:pathLst>
                <a:path w="8365" h="8193" extrusionOk="0">
                  <a:moveTo>
                    <a:pt x="3871" y="865"/>
                  </a:moveTo>
                  <a:cubicBezTo>
                    <a:pt x="4183" y="1003"/>
                    <a:pt x="4459" y="1141"/>
                    <a:pt x="4736" y="1452"/>
                  </a:cubicBezTo>
                  <a:cubicBezTo>
                    <a:pt x="5600" y="1867"/>
                    <a:pt x="6326" y="2593"/>
                    <a:pt x="7190" y="3181"/>
                  </a:cubicBezTo>
                  <a:cubicBezTo>
                    <a:pt x="6326" y="4045"/>
                    <a:pt x="5461" y="4736"/>
                    <a:pt x="4736" y="5462"/>
                  </a:cubicBezTo>
                  <a:cubicBezTo>
                    <a:pt x="3871" y="5185"/>
                    <a:pt x="3180" y="4736"/>
                    <a:pt x="2316" y="4321"/>
                  </a:cubicBezTo>
                  <a:cubicBezTo>
                    <a:pt x="1867" y="4045"/>
                    <a:pt x="1452" y="3595"/>
                    <a:pt x="1141" y="3319"/>
                  </a:cubicBezTo>
                  <a:cubicBezTo>
                    <a:pt x="1728" y="2731"/>
                    <a:pt x="2143" y="2317"/>
                    <a:pt x="2731" y="1729"/>
                  </a:cubicBezTo>
                  <a:cubicBezTo>
                    <a:pt x="3007" y="1452"/>
                    <a:pt x="3318" y="1280"/>
                    <a:pt x="3733" y="1003"/>
                  </a:cubicBezTo>
                  <a:cubicBezTo>
                    <a:pt x="3871" y="1003"/>
                    <a:pt x="3871" y="865"/>
                    <a:pt x="3871" y="865"/>
                  </a:cubicBezTo>
                  <a:close/>
                  <a:moveTo>
                    <a:pt x="1141" y="4460"/>
                  </a:moveTo>
                  <a:cubicBezTo>
                    <a:pt x="1452" y="4736"/>
                    <a:pt x="1728" y="4909"/>
                    <a:pt x="2143" y="5185"/>
                  </a:cubicBezTo>
                  <a:cubicBezTo>
                    <a:pt x="2869" y="5600"/>
                    <a:pt x="3595" y="6050"/>
                    <a:pt x="4321" y="6326"/>
                  </a:cubicBezTo>
                  <a:lnTo>
                    <a:pt x="4321" y="6775"/>
                  </a:lnTo>
                  <a:cubicBezTo>
                    <a:pt x="4459" y="6914"/>
                    <a:pt x="4459" y="6914"/>
                    <a:pt x="4459" y="7052"/>
                  </a:cubicBezTo>
                  <a:cubicBezTo>
                    <a:pt x="3871" y="6775"/>
                    <a:pt x="3318" y="6464"/>
                    <a:pt x="2869" y="6188"/>
                  </a:cubicBezTo>
                  <a:cubicBezTo>
                    <a:pt x="2316" y="5773"/>
                    <a:pt x="1728" y="5324"/>
                    <a:pt x="1141" y="4909"/>
                  </a:cubicBezTo>
                  <a:lnTo>
                    <a:pt x="1141" y="4736"/>
                  </a:lnTo>
                  <a:lnTo>
                    <a:pt x="1003" y="4736"/>
                  </a:lnTo>
                  <a:lnTo>
                    <a:pt x="1003" y="4460"/>
                  </a:lnTo>
                  <a:close/>
                  <a:moveTo>
                    <a:pt x="7328" y="4183"/>
                  </a:moveTo>
                  <a:lnTo>
                    <a:pt x="7328" y="4598"/>
                  </a:lnTo>
                  <a:lnTo>
                    <a:pt x="7328" y="4736"/>
                  </a:lnTo>
                  <a:lnTo>
                    <a:pt x="7501" y="4736"/>
                  </a:lnTo>
                  <a:cubicBezTo>
                    <a:pt x="6775" y="5462"/>
                    <a:pt x="6049" y="6326"/>
                    <a:pt x="5323" y="7052"/>
                  </a:cubicBezTo>
                  <a:lnTo>
                    <a:pt x="5323" y="6775"/>
                  </a:lnTo>
                  <a:cubicBezTo>
                    <a:pt x="5185" y="6637"/>
                    <a:pt x="5185" y="6464"/>
                    <a:pt x="5185" y="6326"/>
                  </a:cubicBezTo>
                  <a:lnTo>
                    <a:pt x="5185" y="6188"/>
                  </a:lnTo>
                  <a:lnTo>
                    <a:pt x="5323" y="6188"/>
                  </a:lnTo>
                  <a:cubicBezTo>
                    <a:pt x="5773" y="5600"/>
                    <a:pt x="6326" y="5047"/>
                    <a:pt x="7051" y="4460"/>
                  </a:cubicBezTo>
                  <a:lnTo>
                    <a:pt x="7328" y="4183"/>
                  </a:lnTo>
                  <a:close/>
                  <a:moveTo>
                    <a:pt x="4044" y="1"/>
                  </a:moveTo>
                  <a:cubicBezTo>
                    <a:pt x="3871" y="1"/>
                    <a:pt x="3733" y="1"/>
                    <a:pt x="3733" y="139"/>
                  </a:cubicBezTo>
                  <a:lnTo>
                    <a:pt x="3457" y="139"/>
                  </a:lnTo>
                  <a:cubicBezTo>
                    <a:pt x="3180" y="277"/>
                    <a:pt x="2869" y="415"/>
                    <a:pt x="2731" y="588"/>
                  </a:cubicBezTo>
                  <a:cubicBezTo>
                    <a:pt x="2454" y="865"/>
                    <a:pt x="2143" y="1003"/>
                    <a:pt x="2005" y="1280"/>
                  </a:cubicBezTo>
                  <a:cubicBezTo>
                    <a:pt x="1590" y="1591"/>
                    <a:pt x="1141" y="2005"/>
                    <a:pt x="726" y="2455"/>
                  </a:cubicBezTo>
                  <a:cubicBezTo>
                    <a:pt x="588" y="2593"/>
                    <a:pt x="588" y="2593"/>
                    <a:pt x="415" y="2731"/>
                  </a:cubicBezTo>
                  <a:cubicBezTo>
                    <a:pt x="277" y="2870"/>
                    <a:pt x="138" y="3008"/>
                    <a:pt x="277" y="3181"/>
                  </a:cubicBezTo>
                  <a:cubicBezTo>
                    <a:pt x="138" y="3319"/>
                    <a:pt x="0" y="3457"/>
                    <a:pt x="0" y="3595"/>
                  </a:cubicBezTo>
                  <a:cubicBezTo>
                    <a:pt x="138" y="4045"/>
                    <a:pt x="138" y="4460"/>
                    <a:pt x="138" y="4909"/>
                  </a:cubicBezTo>
                  <a:cubicBezTo>
                    <a:pt x="277" y="5047"/>
                    <a:pt x="277" y="5185"/>
                    <a:pt x="415" y="5324"/>
                  </a:cubicBezTo>
                  <a:cubicBezTo>
                    <a:pt x="415" y="5324"/>
                    <a:pt x="415" y="5462"/>
                    <a:pt x="588" y="5462"/>
                  </a:cubicBezTo>
                  <a:cubicBezTo>
                    <a:pt x="1141" y="6050"/>
                    <a:pt x="1728" y="6464"/>
                    <a:pt x="2454" y="6914"/>
                  </a:cubicBezTo>
                  <a:cubicBezTo>
                    <a:pt x="3180" y="7328"/>
                    <a:pt x="3871" y="7778"/>
                    <a:pt x="4597" y="8054"/>
                  </a:cubicBezTo>
                  <a:lnTo>
                    <a:pt x="4908" y="8054"/>
                  </a:lnTo>
                  <a:lnTo>
                    <a:pt x="5047" y="8193"/>
                  </a:lnTo>
                  <a:cubicBezTo>
                    <a:pt x="5185" y="8193"/>
                    <a:pt x="5323" y="8193"/>
                    <a:pt x="5461" y="8054"/>
                  </a:cubicBezTo>
                  <a:lnTo>
                    <a:pt x="6775" y="6775"/>
                  </a:lnTo>
                  <a:cubicBezTo>
                    <a:pt x="7190" y="6188"/>
                    <a:pt x="7639" y="5773"/>
                    <a:pt x="8054" y="5324"/>
                  </a:cubicBezTo>
                  <a:cubicBezTo>
                    <a:pt x="8192" y="5185"/>
                    <a:pt x="8192" y="5047"/>
                    <a:pt x="8192" y="4909"/>
                  </a:cubicBezTo>
                  <a:cubicBezTo>
                    <a:pt x="8192" y="4736"/>
                    <a:pt x="8365" y="4736"/>
                    <a:pt x="8192" y="4598"/>
                  </a:cubicBezTo>
                  <a:lnTo>
                    <a:pt x="8192" y="3319"/>
                  </a:lnTo>
                  <a:lnTo>
                    <a:pt x="8192" y="3181"/>
                  </a:lnTo>
                  <a:cubicBezTo>
                    <a:pt x="8192" y="3008"/>
                    <a:pt x="8192" y="2870"/>
                    <a:pt x="8054" y="2870"/>
                  </a:cubicBezTo>
                  <a:cubicBezTo>
                    <a:pt x="6913" y="1729"/>
                    <a:pt x="5600" y="727"/>
                    <a:pt x="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8"/>
            <p:cNvSpPr/>
            <p:nvPr/>
          </p:nvSpPr>
          <p:spPr>
            <a:xfrm>
              <a:off x="3522844" y="4130469"/>
              <a:ext cx="147775" cy="147757"/>
            </a:xfrm>
            <a:custGeom>
              <a:avLst/>
              <a:gdLst/>
              <a:ahLst/>
              <a:cxnLst/>
              <a:rect l="l" t="t" r="r" b="b"/>
              <a:pathLst>
                <a:path w="8228" h="8227" extrusionOk="0">
                  <a:moveTo>
                    <a:pt x="3907" y="864"/>
                  </a:moveTo>
                  <a:cubicBezTo>
                    <a:pt x="4183" y="1003"/>
                    <a:pt x="4494" y="1141"/>
                    <a:pt x="4771" y="1314"/>
                  </a:cubicBezTo>
                  <a:cubicBezTo>
                    <a:pt x="5635" y="1867"/>
                    <a:pt x="6361" y="2593"/>
                    <a:pt x="7087" y="3180"/>
                  </a:cubicBezTo>
                  <a:cubicBezTo>
                    <a:pt x="6361" y="3906"/>
                    <a:pt x="5497" y="4597"/>
                    <a:pt x="4633" y="5461"/>
                  </a:cubicBezTo>
                  <a:cubicBezTo>
                    <a:pt x="3907" y="5185"/>
                    <a:pt x="3043" y="4770"/>
                    <a:pt x="2317" y="4321"/>
                  </a:cubicBezTo>
                  <a:cubicBezTo>
                    <a:pt x="1902" y="3906"/>
                    <a:pt x="1453" y="3595"/>
                    <a:pt x="1176" y="3318"/>
                  </a:cubicBezTo>
                  <a:cubicBezTo>
                    <a:pt x="1591" y="2731"/>
                    <a:pt x="2179" y="2178"/>
                    <a:pt x="2766" y="1728"/>
                  </a:cubicBezTo>
                  <a:cubicBezTo>
                    <a:pt x="3043" y="1452"/>
                    <a:pt x="3319" y="1141"/>
                    <a:pt x="3630" y="1003"/>
                  </a:cubicBezTo>
                  <a:lnTo>
                    <a:pt x="3769" y="1003"/>
                  </a:lnTo>
                  <a:cubicBezTo>
                    <a:pt x="3907" y="1003"/>
                    <a:pt x="3907" y="864"/>
                    <a:pt x="3907" y="864"/>
                  </a:cubicBezTo>
                  <a:close/>
                  <a:moveTo>
                    <a:pt x="1038" y="4321"/>
                  </a:moveTo>
                  <a:cubicBezTo>
                    <a:pt x="1038" y="4321"/>
                    <a:pt x="1038" y="4459"/>
                    <a:pt x="1176" y="4459"/>
                  </a:cubicBezTo>
                  <a:cubicBezTo>
                    <a:pt x="1453" y="4770"/>
                    <a:pt x="1729" y="4908"/>
                    <a:pt x="2179" y="5185"/>
                  </a:cubicBezTo>
                  <a:cubicBezTo>
                    <a:pt x="2904" y="5634"/>
                    <a:pt x="3630" y="5911"/>
                    <a:pt x="4322" y="6326"/>
                  </a:cubicBezTo>
                  <a:lnTo>
                    <a:pt x="4322" y="6913"/>
                  </a:lnTo>
                  <a:cubicBezTo>
                    <a:pt x="3907" y="6775"/>
                    <a:pt x="3319" y="6498"/>
                    <a:pt x="2904" y="6049"/>
                  </a:cubicBezTo>
                  <a:cubicBezTo>
                    <a:pt x="2317" y="5773"/>
                    <a:pt x="1591" y="5185"/>
                    <a:pt x="1038" y="4770"/>
                  </a:cubicBezTo>
                  <a:lnTo>
                    <a:pt x="1038" y="4321"/>
                  </a:lnTo>
                  <a:close/>
                  <a:moveTo>
                    <a:pt x="7363" y="4183"/>
                  </a:moveTo>
                  <a:lnTo>
                    <a:pt x="7363" y="4597"/>
                  </a:lnTo>
                  <a:lnTo>
                    <a:pt x="7363" y="4770"/>
                  </a:lnTo>
                  <a:cubicBezTo>
                    <a:pt x="7363" y="4770"/>
                    <a:pt x="7225" y="4908"/>
                    <a:pt x="7225" y="5047"/>
                  </a:cubicBezTo>
                  <a:cubicBezTo>
                    <a:pt x="6499" y="5634"/>
                    <a:pt x="5912" y="6326"/>
                    <a:pt x="5359" y="6913"/>
                  </a:cubicBezTo>
                  <a:cubicBezTo>
                    <a:pt x="5186" y="6637"/>
                    <a:pt x="5186" y="6498"/>
                    <a:pt x="5186" y="6187"/>
                  </a:cubicBezTo>
                  <a:lnTo>
                    <a:pt x="5359" y="6187"/>
                  </a:lnTo>
                  <a:cubicBezTo>
                    <a:pt x="5773" y="5634"/>
                    <a:pt x="6361" y="5047"/>
                    <a:pt x="6914" y="4459"/>
                  </a:cubicBezTo>
                  <a:cubicBezTo>
                    <a:pt x="7087" y="4321"/>
                    <a:pt x="7225" y="4321"/>
                    <a:pt x="7363" y="4183"/>
                  </a:cubicBezTo>
                  <a:close/>
                  <a:moveTo>
                    <a:pt x="4045" y="0"/>
                  </a:moveTo>
                  <a:cubicBezTo>
                    <a:pt x="3907" y="0"/>
                    <a:pt x="3769" y="0"/>
                    <a:pt x="3630" y="138"/>
                  </a:cubicBezTo>
                  <a:lnTo>
                    <a:pt x="3457" y="138"/>
                  </a:lnTo>
                  <a:cubicBezTo>
                    <a:pt x="3181" y="277"/>
                    <a:pt x="2904" y="450"/>
                    <a:pt x="2766" y="588"/>
                  </a:cubicBezTo>
                  <a:cubicBezTo>
                    <a:pt x="2455" y="726"/>
                    <a:pt x="2179" y="1003"/>
                    <a:pt x="2040" y="1141"/>
                  </a:cubicBezTo>
                  <a:lnTo>
                    <a:pt x="727" y="2454"/>
                  </a:lnTo>
                  <a:cubicBezTo>
                    <a:pt x="589" y="2454"/>
                    <a:pt x="450" y="2593"/>
                    <a:pt x="450" y="2731"/>
                  </a:cubicBezTo>
                  <a:cubicBezTo>
                    <a:pt x="312" y="2869"/>
                    <a:pt x="174" y="3042"/>
                    <a:pt x="174" y="3180"/>
                  </a:cubicBezTo>
                  <a:cubicBezTo>
                    <a:pt x="174" y="3180"/>
                    <a:pt x="1" y="3318"/>
                    <a:pt x="1" y="3457"/>
                  </a:cubicBezTo>
                  <a:cubicBezTo>
                    <a:pt x="1" y="4044"/>
                    <a:pt x="174" y="4459"/>
                    <a:pt x="174" y="4908"/>
                  </a:cubicBezTo>
                  <a:cubicBezTo>
                    <a:pt x="174" y="5047"/>
                    <a:pt x="312" y="5185"/>
                    <a:pt x="312" y="5185"/>
                  </a:cubicBezTo>
                  <a:lnTo>
                    <a:pt x="450" y="5185"/>
                  </a:lnTo>
                  <a:lnTo>
                    <a:pt x="450" y="5461"/>
                  </a:lnTo>
                  <a:cubicBezTo>
                    <a:pt x="1176" y="5911"/>
                    <a:pt x="1729" y="6498"/>
                    <a:pt x="2455" y="6913"/>
                  </a:cubicBezTo>
                  <a:cubicBezTo>
                    <a:pt x="3181" y="7363"/>
                    <a:pt x="3907" y="7777"/>
                    <a:pt x="4633" y="7916"/>
                  </a:cubicBezTo>
                  <a:cubicBezTo>
                    <a:pt x="4771" y="8054"/>
                    <a:pt x="4771" y="8054"/>
                    <a:pt x="4909" y="8054"/>
                  </a:cubicBezTo>
                  <a:lnTo>
                    <a:pt x="5047" y="8227"/>
                  </a:lnTo>
                  <a:cubicBezTo>
                    <a:pt x="5186" y="8227"/>
                    <a:pt x="5359" y="8227"/>
                    <a:pt x="5359" y="8054"/>
                  </a:cubicBezTo>
                  <a:cubicBezTo>
                    <a:pt x="5912" y="7639"/>
                    <a:pt x="6361" y="7190"/>
                    <a:pt x="6776" y="6775"/>
                  </a:cubicBezTo>
                  <a:cubicBezTo>
                    <a:pt x="7225" y="6187"/>
                    <a:pt x="7640" y="5773"/>
                    <a:pt x="8089" y="5185"/>
                  </a:cubicBezTo>
                  <a:cubicBezTo>
                    <a:pt x="8227" y="5047"/>
                    <a:pt x="8227" y="4908"/>
                    <a:pt x="8227" y="4770"/>
                  </a:cubicBezTo>
                  <a:lnTo>
                    <a:pt x="8227" y="4597"/>
                  </a:lnTo>
                  <a:lnTo>
                    <a:pt x="8227" y="3180"/>
                  </a:lnTo>
                  <a:cubicBezTo>
                    <a:pt x="8227" y="3042"/>
                    <a:pt x="8089" y="2869"/>
                    <a:pt x="8089" y="2731"/>
                  </a:cubicBezTo>
                  <a:cubicBezTo>
                    <a:pt x="6776" y="1728"/>
                    <a:pt x="5635" y="726"/>
                    <a:pt x="4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8"/>
            <p:cNvSpPr/>
            <p:nvPr/>
          </p:nvSpPr>
          <p:spPr>
            <a:xfrm>
              <a:off x="3644523" y="4039825"/>
              <a:ext cx="147775" cy="147775"/>
            </a:xfrm>
            <a:custGeom>
              <a:avLst/>
              <a:gdLst/>
              <a:ahLst/>
              <a:cxnLst/>
              <a:rect l="l" t="t" r="r" b="b"/>
              <a:pathLst>
                <a:path w="8228" h="8228" extrusionOk="0">
                  <a:moveTo>
                    <a:pt x="3907" y="865"/>
                  </a:moveTo>
                  <a:cubicBezTo>
                    <a:pt x="4183" y="1176"/>
                    <a:pt x="4460" y="1314"/>
                    <a:pt x="4771" y="1452"/>
                  </a:cubicBezTo>
                  <a:cubicBezTo>
                    <a:pt x="5497" y="2040"/>
                    <a:pt x="6361" y="2593"/>
                    <a:pt x="7052" y="3319"/>
                  </a:cubicBezTo>
                  <a:cubicBezTo>
                    <a:pt x="6188" y="4045"/>
                    <a:pt x="5324" y="4771"/>
                    <a:pt x="4632" y="5635"/>
                  </a:cubicBezTo>
                  <a:cubicBezTo>
                    <a:pt x="3768" y="5185"/>
                    <a:pt x="3042" y="4771"/>
                    <a:pt x="2317" y="4321"/>
                  </a:cubicBezTo>
                  <a:cubicBezTo>
                    <a:pt x="1867" y="4045"/>
                    <a:pt x="1452" y="3768"/>
                    <a:pt x="1003" y="3319"/>
                  </a:cubicBezTo>
                  <a:cubicBezTo>
                    <a:pt x="1591" y="2904"/>
                    <a:pt x="2040" y="2317"/>
                    <a:pt x="2593" y="1729"/>
                  </a:cubicBezTo>
                  <a:cubicBezTo>
                    <a:pt x="2904" y="1591"/>
                    <a:pt x="3319" y="1314"/>
                    <a:pt x="3596" y="1176"/>
                  </a:cubicBezTo>
                  <a:cubicBezTo>
                    <a:pt x="3596" y="1003"/>
                    <a:pt x="3596" y="1003"/>
                    <a:pt x="3768" y="1003"/>
                  </a:cubicBezTo>
                  <a:cubicBezTo>
                    <a:pt x="3768" y="1003"/>
                    <a:pt x="3907" y="1003"/>
                    <a:pt x="3907" y="865"/>
                  </a:cubicBezTo>
                  <a:close/>
                  <a:moveTo>
                    <a:pt x="1003" y="4460"/>
                  </a:moveTo>
                  <a:cubicBezTo>
                    <a:pt x="1314" y="4771"/>
                    <a:pt x="1729" y="5047"/>
                    <a:pt x="2040" y="5185"/>
                  </a:cubicBezTo>
                  <a:cubicBezTo>
                    <a:pt x="2731" y="5635"/>
                    <a:pt x="3457" y="6050"/>
                    <a:pt x="4183" y="6361"/>
                  </a:cubicBezTo>
                  <a:cubicBezTo>
                    <a:pt x="4321" y="6637"/>
                    <a:pt x="4321" y="6775"/>
                    <a:pt x="4321" y="7052"/>
                  </a:cubicBezTo>
                  <a:cubicBezTo>
                    <a:pt x="3768" y="6775"/>
                    <a:pt x="3319" y="6499"/>
                    <a:pt x="2731" y="6188"/>
                  </a:cubicBezTo>
                  <a:cubicBezTo>
                    <a:pt x="2178" y="5773"/>
                    <a:pt x="1591" y="5324"/>
                    <a:pt x="1003" y="4909"/>
                  </a:cubicBezTo>
                  <a:cubicBezTo>
                    <a:pt x="1003" y="4771"/>
                    <a:pt x="1003" y="4632"/>
                    <a:pt x="865" y="4460"/>
                  </a:cubicBezTo>
                  <a:close/>
                  <a:moveTo>
                    <a:pt x="7363" y="4183"/>
                  </a:moveTo>
                  <a:lnTo>
                    <a:pt x="7363" y="4771"/>
                  </a:lnTo>
                  <a:cubicBezTo>
                    <a:pt x="7225" y="4909"/>
                    <a:pt x="7052" y="5047"/>
                    <a:pt x="7052" y="5185"/>
                  </a:cubicBezTo>
                  <a:cubicBezTo>
                    <a:pt x="6499" y="5773"/>
                    <a:pt x="5911" y="6499"/>
                    <a:pt x="5186" y="7052"/>
                  </a:cubicBezTo>
                  <a:lnTo>
                    <a:pt x="5186" y="6361"/>
                  </a:lnTo>
                  <a:lnTo>
                    <a:pt x="5186" y="6188"/>
                  </a:lnTo>
                  <a:cubicBezTo>
                    <a:pt x="5773" y="5635"/>
                    <a:pt x="6361" y="5047"/>
                    <a:pt x="6914" y="4632"/>
                  </a:cubicBezTo>
                  <a:cubicBezTo>
                    <a:pt x="7052" y="4460"/>
                    <a:pt x="7225" y="4321"/>
                    <a:pt x="7363" y="4183"/>
                  </a:cubicBezTo>
                  <a:close/>
                  <a:moveTo>
                    <a:pt x="3907" y="1"/>
                  </a:moveTo>
                  <a:cubicBezTo>
                    <a:pt x="3768" y="1"/>
                    <a:pt x="3768" y="139"/>
                    <a:pt x="3596" y="139"/>
                  </a:cubicBezTo>
                  <a:lnTo>
                    <a:pt x="3457" y="139"/>
                  </a:lnTo>
                  <a:cubicBezTo>
                    <a:pt x="3181" y="312"/>
                    <a:pt x="2904" y="450"/>
                    <a:pt x="2593" y="727"/>
                  </a:cubicBezTo>
                  <a:cubicBezTo>
                    <a:pt x="2317" y="865"/>
                    <a:pt x="2178" y="1003"/>
                    <a:pt x="1867" y="1314"/>
                  </a:cubicBezTo>
                  <a:lnTo>
                    <a:pt x="727" y="2455"/>
                  </a:lnTo>
                  <a:cubicBezTo>
                    <a:pt x="588" y="2593"/>
                    <a:pt x="450" y="2731"/>
                    <a:pt x="312" y="2731"/>
                  </a:cubicBezTo>
                  <a:cubicBezTo>
                    <a:pt x="139" y="2904"/>
                    <a:pt x="139" y="3042"/>
                    <a:pt x="139" y="3181"/>
                  </a:cubicBezTo>
                  <a:cubicBezTo>
                    <a:pt x="1" y="3319"/>
                    <a:pt x="1" y="3457"/>
                    <a:pt x="1" y="3595"/>
                  </a:cubicBezTo>
                  <a:cubicBezTo>
                    <a:pt x="1" y="4045"/>
                    <a:pt x="1" y="4460"/>
                    <a:pt x="139" y="5047"/>
                  </a:cubicBezTo>
                  <a:cubicBezTo>
                    <a:pt x="139" y="5185"/>
                    <a:pt x="139" y="5185"/>
                    <a:pt x="312" y="5324"/>
                  </a:cubicBezTo>
                  <a:cubicBezTo>
                    <a:pt x="312" y="5497"/>
                    <a:pt x="312" y="5497"/>
                    <a:pt x="450" y="5497"/>
                  </a:cubicBezTo>
                  <a:cubicBezTo>
                    <a:pt x="1003" y="6050"/>
                    <a:pt x="1729" y="6499"/>
                    <a:pt x="2317" y="6914"/>
                  </a:cubicBezTo>
                  <a:cubicBezTo>
                    <a:pt x="3042" y="7363"/>
                    <a:pt x="3768" y="7778"/>
                    <a:pt x="4632" y="8089"/>
                  </a:cubicBezTo>
                  <a:lnTo>
                    <a:pt x="4771" y="8089"/>
                  </a:lnTo>
                  <a:cubicBezTo>
                    <a:pt x="4909" y="8227"/>
                    <a:pt x="4909" y="8227"/>
                    <a:pt x="5047" y="8227"/>
                  </a:cubicBezTo>
                  <a:lnTo>
                    <a:pt x="5324" y="8227"/>
                  </a:lnTo>
                  <a:cubicBezTo>
                    <a:pt x="5773" y="7778"/>
                    <a:pt x="6188" y="7363"/>
                    <a:pt x="6637" y="6775"/>
                  </a:cubicBezTo>
                  <a:cubicBezTo>
                    <a:pt x="7225" y="6361"/>
                    <a:pt x="7640" y="5773"/>
                    <a:pt x="8089" y="5324"/>
                  </a:cubicBezTo>
                  <a:cubicBezTo>
                    <a:pt x="8227" y="5185"/>
                    <a:pt x="8227" y="5047"/>
                    <a:pt x="8089" y="4909"/>
                  </a:cubicBezTo>
                  <a:cubicBezTo>
                    <a:pt x="8227" y="4771"/>
                    <a:pt x="8227" y="4771"/>
                    <a:pt x="8227" y="4632"/>
                  </a:cubicBezTo>
                  <a:cubicBezTo>
                    <a:pt x="8227" y="4183"/>
                    <a:pt x="8089" y="3768"/>
                    <a:pt x="8089" y="3319"/>
                  </a:cubicBezTo>
                  <a:cubicBezTo>
                    <a:pt x="8089" y="3181"/>
                    <a:pt x="8089" y="3042"/>
                    <a:pt x="7916" y="2904"/>
                  </a:cubicBezTo>
                  <a:cubicBezTo>
                    <a:pt x="6776" y="1867"/>
                    <a:pt x="5497" y="865"/>
                    <a:pt x="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8"/>
            <p:cNvSpPr/>
            <p:nvPr/>
          </p:nvSpPr>
          <p:spPr>
            <a:xfrm>
              <a:off x="3078370" y="4181997"/>
              <a:ext cx="44092" cy="39117"/>
            </a:xfrm>
            <a:custGeom>
              <a:avLst/>
              <a:gdLst/>
              <a:ahLst/>
              <a:cxnLst/>
              <a:rect l="l" t="t" r="r" b="b"/>
              <a:pathLst>
                <a:path w="2455" h="2178" extrusionOk="0">
                  <a:moveTo>
                    <a:pt x="139" y="0"/>
                  </a:moveTo>
                  <a:lnTo>
                    <a:pt x="0" y="173"/>
                  </a:lnTo>
                  <a:lnTo>
                    <a:pt x="0" y="449"/>
                  </a:lnTo>
                  <a:cubicBezTo>
                    <a:pt x="139" y="726"/>
                    <a:pt x="415" y="1175"/>
                    <a:pt x="553" y="1452"/>
                  </a:cubicBezTo>
                  <a:lnTo>
                    <a:pt x="553" y="1901"/>
                  </a:lnTo>
                  <a:cubicBezTo>
                    <a:pt x="553" y="2039"/>
                    <a:pt x="726" y="2178"/>
                    <a:pt x="864" y="2178"/>
                  </a:cubicBezTo>
                  <a:cubicBezTo>
                    <a:pt x="1141" y="2178"/>
                    <a:pt x="1141" y="2039"/>
                    <a:pt x="1141" y="1901"/>
                  </a:cubicBezTo>
                  <a:lnTo>
                    <a:pt x="1141" y="1452"/>
                  </a:lnTo>
                  <a:cubicBezTo>
                    <a:pt x="1418" y="1590"/>
                    <a:pt x="1729" y="1728"/>
                    <a:pt x="2005" y="1901"/>
                  </a:cubicBezTo>
                  <a:cubicBezTo>
                    <a:pt x="2045" y="1941"/>
                    <a:pt x="2084" y="1958"/>
                    <a:pt x="2124" y="1958"/>
                  </a:cubicBezTo>
                  <a:cubicBezTo>
                    <a:pt x="2225" y="1958"/>
                    <a:pt x="2331" y="1852"/>
                    <a:pt x="2454" y="1728"/>
                  </a:cubicBezTo>
                  <a:cubicBezTo>
                    <a:pt x="2454" y="1590"/>
                    <a:pt x="2454" y="1452"/>
                    <a:pt x="2282" y="1452"/>
                  </a:cubicBezTo>
                  <a:cubicBezTo>
                    <a:pt x="2143" y="1314"/>
                    <a:pt x="2005" y="1314"/>
                    <a:pt x="2005" y="1314"/>
                  </a:cubicBezTo>
                  <a:cubicBezTo>
                    <a:pt x="1590" y="1037"/>
                    <a:pt x="1141" y="726"/>
                    <a:pt x="726" y="311"/>
                  </a:cubicBezTo>
                  <a:lnTo>
                    <a:pt x="726" y="311"/>
                  </a:lnTo>
                  <a:lnTo>
                    <a:pt x="864" y="449"/>
                  </a:lnTo>
                  <a:cubicBezTo>
                    <a:pt x="726" y="311"/>
                    <a:pt x="553" y="173"/>
                    <a:pt x="553" y="173"/>
                  </a:cubicBezTo>
                  <a:lnTo>
                    <a:pt x="4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8"/>
            <p:cNvSpPr/>
            <p:nvPr/>
          </p:nvSpPr>
          <p:spPr>
            <a:xfrm>
              <a:off x="3194463" y="4094460"/>
              <a:ext cx="54634" cy="44092"/>
            </a:xfrm>
            <a:custGeom>
              <a:avLst/>
              <a:gdLst/>
              <a:ahLst/>
              <a:cxnLst/>
              <a:rect l="l" t="t" r="r" b="b"/>
              <a:pathLst>
                <a:path w="3042" h="2455" extrusionOk="0">
                  <a:moveTo>
                    <a:pt x="726" y="0"/>
                  </a:moveTo>
                  <a:cubicBezTo>
                    <a:pt x="588" y="0"/>
                    <a:pt x="449" y="0"/>
                    <a:pt x="449" y="139"/>
                  </a:cubicBezTo>
                  <a:cubicBezTo>
                    <a:pt x="138" y="139"/>
                    <a:pt x="138" y="415"/>
                    <a:pt x="0" y="553"/>
                  </a:cubicBezTo>
                  <a:cubicBezTo>
                    <a:pt x="0" y="726"/>
                    <a:pt x="138" y="1003"/>
                    <a:pt x="138" y="1279"/>
                  </a:cubicBezTo>
                  <a:cubicBezTo>
                    <a:pt x="311" y="1418"/>
                    <a:pt x="449" y="1418"/>
                    <a:pt x="588" y="1418"/>
                  </a:cubicBezTo>
                  <a:cubicBezTo>
                    <a:pt x="726" y="1279"/>
                    <a:pt x="726" y="1141"/>
                    <a:pt x="726" y="1003"/>
                  </a:cubicBezTo>
                  <a:lnTo>
                    <a:pt x="726" y="865"/>
                  </a:lnTo>
                  <a:lnTo>
                    <a:pt x="588" y="726"/>
                  </a:lnTo>
                  <a:lnTo>
                    <a:pt x="588" y="553"/>
                  </a:lnTo>
                  <a:lnTo>
                    <a:pt x="864" y="553"/>
                  </a:lnTo>
                  <a:cubicBezTo>
                    <a:pt x="1002" y="726"/>
                    <a:pt x="1175" y="726"/>
                    <a:pt x="1175" y="726"/>
                  </a:cubicBezTo>
                  <a:cubicBezTo>
                    <a:pt x="1314" y="726"/>
                    <a:pt x="1452" y="865"/>
                    <a:pt x="1452" y="865"/>
                  </a:cubicBezTo>
                  <a:cubicBezTo>
                    <a:pt x="1452" y="1003"/>
                    <a:pt x="1590" y="1003"/>
                    <a:pt x="1590" y="1141"/>
                  </a:cubicBezTo>
                  <a:lnTo>
                    <a:pt x="1728" y="1279"/>
                  </a:lnTo>
                  <a:lnTo>
                    <a:pt x="1728" y="1418"/>
                  </a:lnTo>
                  <a:cubicBezTo>
                    <a:pt x="1590" y="1590"/>
                    <a:pt x="1452" y="1867"/>
                    <a:pt x="1314" y="2005"/>
                  </a:cubicBezTo>
                  <a:lnTo>
                    <a:pt x="1314" y="2282"/>
                  </a:lnTo>
                  <a:cubicBezTo>
                    <a:pt x="1452" y="2455"/>
                    <a:pt x="1590" y="2455"/>
                    <a:pt x="1728" y="2455"/>
                  </a:cubicBezTo>
                  <a:cubicBezTo>
                    <a:pt x="1867" y="2143"/>
                    <a:pt x="2039" y="2005"/>
                    <a:pt x="2178" y="1867"/>
                  </a:cubicBezTo>
                  <a:cubicBezTo>
                    <a:pt x="2178" y="1729"/>
                    <a:pt x="2178" y="1729"/>
                    <a:pt x="2316" y="1729"/>
                  </a:cubicBezTo>
                  <a:lnTo>
                    <a:pt x="2178" y="1729"/>
                  </a:lnTo>
                  <a:cubicBezTo>
                    <a:pt x="2454" y="1590"/>
                    <a:pt x="2731" y="1279"/>
                    <a:pt x="2903" y="1003"/>
                  </a:cubicBezTo>
                  <a:cubicBezTo>
                    <a:pt x="3042" y="865"/>
                    <a:pt x="2903" y="726"/>
                    <a:pt x="2731" y="553"/>
                  </a:cubicBezTo>
                  <a:cubicBezTo>
                    <a:pt x="2592" y="553"/>
                    <a:pt x="2454" y="553"/>
                    <a:pt x="2454" y="726"/>
                  </a:cubicBezTo>
                  <a:cubicBezTo>
                    <a:pt x="2316" y="726"/>
                    <a:pt x="2316" y="865"/>
                    <a:pt x="2178" y="1003"/>
                  </a:cubicBezTo>
                  <a:cubicBezTo>
                    <a:pt x="2178" y="865"/>
                    <a:pt x="2039" y="726"/>
                    <a:pt x="2039" y="553"/>
                  </a:cubicBezTo>
                  <a:cubicBezTo>
                    <a:pt x="1728" y="415"/>
                    <a:pt x="1590" y="277"/>
                    <a:pt x="1452" y="139"/>
                  </a:cubicBezTo>
                  <a:cubicBezTo>
                    <a:pt x="1314" y="139"/>
                    <a:pt x="1002" y="0"/>
                    <a:pt x="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8"/>
            <p:cNvSpPr/>
            <p:nvPr/>
          </p:nvSpPr>
          <p:spPr>
            <a:xfrm>
              <a:off x="3326685" y="4003815"/>
              <a:ext cx="49067" cy="40841"/>
            </a:xfrm>
            <a:custGeom>
              <a:avLst/>
              <a:gdLst/>
              <a:ahLst/>
              <a:cxnLst/>
              <a:rect l="l" t="t" r="r" b="b"/>
              <a:pathLst>
                <a:path w="2732" h="2274" extrusionOk="0">
                  <a:moveTo>
                    <a:pt x="277" y="1"/>
                  </a:moveTo>
                  <a:cubicBezTo>
                    <a:pt x="277" y="139"/>
                    <a:pt x="139" y="139"/>
                    <a:pt x="139" y="139"/>
                  </a:cubicBezTo>
                  <a:lnTo>
                    <a:pt x="139" y="277"/>
                  </a:lnTo>
                  <a:cubicBezTo>
                    <a:pt x="0" y="416"/>
                    <a:pt x="0" y="416"/>
                    <a:pt x="0" y="589"/>
                  </a:cubicBezTo>
                  <a:cubicBezTo>
                    <a:pt x="0" y="727"/>
                    <a:pt x="139" y="865"/>
                    <a:pt x="139" y="1003"/>
                  </a:cubicBezTo>
                  <a:cubicBezTo>
                    <a:pt x="139" y="1142"/>
                    <a:pt x="277" y="1142"/>
                    <a:pt x="277" y="1142"/>
                  </a:cubicBezTo>
                  <a:cubicBezTo>
                    <a:pt x="346" y="1211"/>
                    <a:pt x="381" y="1245"/>
                    <a:pt x="415" y="1245"/>
                  </a:cubicBezTo>
                  <a:cubicBezTo>
                    <a:pt x="450" y="1245"/>
                    <a:pt x="484" y="1211"/>
                    <a:pt x="553" y="1142"/>
                  </a:cubicBezTo>
                  <a:lnTo>
                    <a:pt x="726" y="1003"/>
                  </a:lnTo>
                  <a:lnTo>
                    <a:pt x="726" y="865"/>
                  </a:lnTo>
                  <a:cubicBezTo>
                    <a:pt x="726" y="727"/>
                    <a:pt x="553" y="727"/>
                    <a:pt x="553" y="589"/>
                  </a:cubicBezTo>
                  <a:lnTo>
                    <a:pt x="726" y="589"/>
                  </a:lnTo>
                  <a:lnTo>
                    <a:pt x="865" y="727"/>
                  </a:lnTo>
                  <a:cubicBezTo>
                    <a:pt x="865" y="865"/>
                    <a:pt x="1003" y="865"/>
                    <a:pt x="1003" y="865"/>
                  </a:cubicBezTo>
                  <a:lnTo>
                    <a:pt x="1003" y="1003"/>
                  </a:lnTo>
                  <a:lnTo>
                    <a:pt x="1003" y="1142"/>
                  </a:lnTo>
                  <a:cubicBezTo>
                    <a:pt x="1003" y="1280"/>
                    <a:pt x="1003" y="1453"/>
                    <a:pt x="1141" y="1453"/>
                  </a:cubicBezTo>
                  <a:cubicBezTo>
                    <a:pt x="1279" y="1453"/>
                    <a:pt x="1418" y="1453"/>
                    <a:pt x="1590" y="1280"/>
                  </a:cubicBezTo>
                  <a:lnTo>
                    <a:pt x="1590" y="1142"/>
                  </a:lnTo>
                  <a:cubicBezTo>
                    <a:pt x="1590" y="1142"/>
                    <a:pt x="1590" y="1003"/>
                    <a:pt x="1729" y="1003"/>
                  </a:cubicBezTo>
                  <a:lnTo>
                    <a:pt x="1867" y="865"/>
                  </a:lnTo>
                  <a:lnTo>
                    <a:pt x="2005" y="865"/>
                  </a:lnTo>
                  <a:lnTo>
                    <a:pt x="2005" y="1003"/>
                  </a:lnTo>
                  <a:lnTo>
                    <a:pt x="2143" y="1003"/>
                  </a:lnTo>
                  <a:lnTo>
                    <a:pt x="2143" y="1142"/>
                  </a:lnTo>
                  <a:lnTo>
                    <a:pt x="2143" y="1280"/>
                  </a:lnTo>
                  <a:cubicBezTo>
                    <a:pt x="2005" y="1280"/>
                    <a:pt x="2005" y="1453"/>
                    <a:pt x="2005" y="1453"/>
                  </a:cubicBezTo>
                  <a:cubicBezTo>
                    <a:pt x="2005" y="1591"/>
                    <a:pt x="1867" y="1729"/>
                    <a:pt x="1867" y="1729"/>
                  </a:cubicBezTo>
                  <a:cubicBezTo>
                    <a:pt x="1729" y="1867"/>
                    <a:pt x="1729" y="2144"/>
                    <a:pt x="1867" y="2144"/>
                  </a:cubicBezTo>
                  <a:cubicBezTo>
                    <a:pt x="1936" y="2230"/>
                    <a:pt x="2005" y="2274"/>
                    <a:pt x="2074" y="2274"/>
                  </a:cubicBezTo>
                  <a:cubicBezTo>
                    <a:pt x="2143" y="2274"/>
                    <a:pt x="2213" y="2230"/>
                    <a:pt x="2282" y="2144"/>
                  </a:cubicBezTo>
                  <a:cubicBezTo>
                    <a:pt x="2455" y="1867"/>
                    <a:pt x="2731" y="1591"/>
                    <a:pt x="2731" y="1142"/>
                  </a:cubicBezTo>
                  <a:cubicBezTo>
                    <a:pt x="2731" y="1003"/>
                    <a:pt x="2731" y="865"/>
                    <a:pt x="2593" y="727"/>
                  </a:cubicBezTo>
                  <a:lnTo>
                    <a:pt x="2282" y="416"/>
                  </a:lnTo>
                  <a:cubicBezTo>
                    <a:pt x="2213" y="347"/>
                    <a:pt x="2109" y="312"/>
                    <a:pt x="1988" y="312"/>
                  </a:cubicBezTo>
                  <a:cubicBezTo>
                    <a:pt x="1867" y="312"/>
                    <a:pt x="1729" y="347"/>
                    <a:pt x="1590" y="416"/>
                  </a:cubicBezTo>
                  <a:lnTo>
                    <a:pt x="1279" y="416"/>
                  </a:lnTo>
                  <a:cubicBezTo>
                    <a:pt x="1279" y="277"/>
                    <a:pt x="1141" y="139"/>
                    <a:pt x="1141" y="139"/>
                  </a:cubicBezTo>
                  <a:cubicBezTo>
                    <a:pt x="1003" y="1"/>
                    <a:pt x="865" y="1"/>
                    <a:pt x="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8"/>
            <p:cNvSpPr/>
            <p:nvPr/>
          </p:nvSpPr>
          <p:spPr>
            <a:xfrm>
              <a:off x="3191967" y="4267666"/>
              <a:ext cx="54652" cy="33531"/>
            </a:xfrm>
            <a:custGeom>
              <a:avLst/>
              <a:gdLst/>
              <a:ahLst/>
              <a:cxnLst/>
              <a:rect l="l" t="t" r="r" b="b"/>
              <a:pathLst>
                <a:path w="3043" h="1867" extrusionOk="0">
                  <a:moveTo>
                    <a:pt x="1453" y="0"/>
                  </a:moveTo>
                  <a:lnTo>
                    <a:pt x="1314" y="138"/>
                  </a:lnTo>
                  <a:cubicBezTo>
                    <a:pt x="1141" y="277"/>
                    <a:pt x="1141" y="415"/>
                    <a:pt x="1314" y="588"/>
                  </a:cubicBezTo>
                  <a:cubicBezTo>
                    <a:pt x="1314" y="726"/>
                    <a:pt x="1453" y="726"/>
                    <a:pt x="1591" y="864"/>
                  </a:cubicBezTo>
                  <a:cubicBezTo>
                    <a:pt x="1591" y="1002"/>
                    <a:pt x="1453" y="1002"/>
                    <a:pt x="1453" y="1141"/>
                  </a:cubicBezTo>
                  <a:cubicBezTo>
                    <a:pt x="1453" y="1141"/>
                    <a:pt x="1453" y="1279"/>
                    <a:pt x="1314" y="1279"/>
                  </a:cubicBezTo>
                  <a:cubicBezTo>
                    <a:pt x="1141" y="1279"/>
                    <a:pt x="1141" y="1279"/>
                    <a:pt x="1141" y="1141"/>
                  </a:cubicBezTo>
                  <a:cubicBezTo>
                    <a:pt x="865" y="1002"/>
                    <a:pt x="727" y="588"/>
                    <a:pt x="450" y="277"/>
                  </a:cubicBezTo>
                  <a:lnTo>
                    <a:pt x="277" y="138"/>
                  </a:lnTo>
                  <a:cubicBezTo>
                    <a:pt x="139" y="138"/>
                    <a:pt x="139" y="277"/>
                    <a:pt x="1" y="277"/>
                  </a:cubicBezTo>
                  <a:lnTo>
                    <a:pt x="1" y="415"/>
                  </a:lnTo>
                  <a:lnTo>
                    <a:pt x="1" y="726"/>
                  </a:lnTo>
                  <a:cubicBezTo>
                    <a:pt x="139" y="864"/>
                    <a:pt x="277" y="1141"/>
                    <a:pt x="450" y="1279"/>
                  </a:cubicBezTo>
                  <a:cubicBezTo>
                    <a:pt x="588" y="1590"/>
                    <a:pt x="865" y="1728"/>
                    <a:pt x="1003" y="1867"/>
                  </a:cubicBezTo>
                  <a:cubicBezTo>
                    <a:pt x="1141" y="1867"/>
                    <a:pt x="1453" y="1867"/>
                    <a:pt x="1591" y="1728"/>
                  </a:cubicBezTo>
                  <a:cubicBezTo>
                    <a:pt x="1867" y="1728"/>
                    <a:pt x="1867" y="1452"/>
                    <a:pt x="2006" y="1279"/>
                  </a:cubicBezTo>
                  <a:lnTo>
                    <a:pt x="2455" y="1728"/>
                  </a:lnTo>
                  <a:cubicBezTo>
                    <a:pt x="2495" y="1769"/>
                    <a:pt x="2548" y="1786"/>
                    <a:pt x="2602" y="1786"/>
                  </a:cubicBezTo>
                  <a:cubicBezTo>
                    <a:pt x="2731" y="1786"/>
                    <a:pt x="2870" y="1688"/>
                    <a:pt x="2870" y="1590"/>
                  </a:cubicBezTo>
                  <a:cubicBezTo>
                    <a:pt x="3042" y="1590"/>
                    <a:pt x="3042" y="1279"/>
                    <a:pt x="2870" y="1279"/>
                  </a:cubicBezTo>
                  <a:cubicBezTo>
                    <a:pt x="2593" y="1141"/>
                    <a:pt x="2455" y="864"/>
                    <a:pt x="2178" y="726"/>
                  </a:cubicBezTo>
                  <a:cubicBezTo>
                    <a:pt x="2006" y="588"/>
                    <a:pt x="1867" y="277"/>
                    <a:pt x="1729" y="138"/>
                  </a:cubicBezTo>
                  <a:cubicBezTo>
                    <a:pt x="1591" y="138"/>
                    <a:pt x="1591" y="0"/>
                    <a:pt x="1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8"/>
            <p:cNvSpPr/>
            <p:nvPr/>
          </p:nvSpPr>
          <p:spPr>
            <a:xfrm>
              <a:off x="3313646" y="4177022"/>
              <a:ext cx="46570" cy="39135"/>
            </a:xfrm>
            <a:custGeom>
              <a:avLst/>
              <a:gdLst/>
              <a:ahLst/>
              <a:cxnLst/>
              <a:rect l="l" t="t" r="r" b="b"/>
              <a:pathLst>
                <a:path w="2593" h="2179" extrusionOk="0">
                  <a:moveTo>
                    <a:pt x="865" y="1"/>
                  </a:moveTo>
                  <a:cubicBezTo>
                    <a:pt x="726" y="1"/>
                    <a:pt x="726" y="1"/>
                    <a:pt x="588" y="139"/>
                  </a:cubicBezTo>
                  <a:cubicBezTo>
                    <a:pt x="415" y="450"/>
                    <a:pt x="277" y="726"/>
                    <a:pt x="1" y="1003"/>
                  </a:cubicBezTo>
                  <a:lnTo>
                    <a:pt x="1" y="1314"/>
                  </a:lnTo>
                  <a:cubicBezTo>
                    <a:pt x="139" y="1314"/>
                    <a:pt x="139" y="1314"/>
                    <a:pt x="139" y="1452"/>
                  </a:cubicBezTo>
                  <a:cubicBezTo>
                    <a:pt x="277" y="1591"/>
                    <a:pt x="415" y="1729"/>
                    <a:pt x="588" y="1729"/>
                  </a:cubicBezTo>
                  <a:cubicBezTo>
                    <a:pt x="726" y="1867"/>
                    <a:pt x="726" y="1867"/>
                    <a:pt x="865" y="1867"/>
                  </a:cubicBezTo>
                  <a:cubicBezTo>
                    <a:pt x="1003" y="1867"/>
                    <a:pt x="1003" y="1729"/>
                    <a:pt x="1003" y="1591"/>
                  </a:cubicBezTo>
                  <a:lnTo>
                    <a:pt x="1141" y="1591"/>
                  </a:lnTo>
                  <a:cubicBezTo>
                    <a:pt x="1141" y="1591"/>
                    <a:pt x="1141" y="1452"/>
                    <a:pt x="1279" y="1452"/>
                  </a:cubicBezTo>
                  <a:lnTo>
                    <a:pt x="1279" y="1314"/>
                  </a:lnTo>
                  <a:lnTo>
                    <a:pt x="1452" y="1314"/>
                  </a:lnTo>
                  <a:lnTo>
                    <a:pt x="1591" y="1141"/>
                  </a:lnTo>
                  <a:lnTo>
                    <a:pt x="1729" y="1141"/>
                  </a:lnTo>
                  <a:cubicBezTo>
                    <a:pt x="1729" y="1314"/>
                    <a:pt x="1867" y="1314"/>
                    <a:pt x="1867" y="1314"/>
                  </a:cubicBezTo>
                  <a:lnTo>
                    <a:pt x="2005" y="1452"/>
                  </a:lnTo>
                  <a:lnTo>
                    <a:pt x="1867" y="1452"/>
                  </a:lnTo>
                  <a:lnTo>
                    <a:pt x="1867" y="1591"/>
                  </a:lnTo>
                  <a:cubicBezTo>
                    <a:pt x="1729" y="1729"/>
                    <a:pt x="1729" y="1729"/>
                    <a:pt x="1729" y="1867"/>
                  </a:cubicBezTo>
                  <a:lnTo>
                    <a:pt x="1729" y="2005"/>
                  </a:lnTo>
                  <a:cubicBezTo>
                    <a:pt x="1867" y="2178"/>
                    <a:pt x="1867" y="2178"/>
                    <a:pt x="2005" y="2178"/>
                  </a:cubicBezTo>
                  <a:lnTo>
                    <a:pt x="2144" y="2178"/>
                  </a:lnTo>
                  <a:cubicBezTo>
                    <a:pt x="2316" y="2005"/>
                    <a:pt x="2316" y="2005"/>
                    <a:pt x="2316" y="1867"/>
                  </a:cubicBezTo>
                  <a:cubicBezTo>
                    <a:pt x="2455" y="1867"/>
                    <a:pt x="2455" y="1729"/>
                    <a:pt x="2455" y="1729"/>
                  </a:cubicBezTo>
                  <a:cubicBezTo>
                    <a:pt x="2593" y="1591"/>
                    <a:pt x="2593" y="1452"/>
                    <a:pt x="2593" y="1314"/>
                  </a:cubicBezTo>
                  <a:cubicBezTo>
                    <a:pt x="2455" y="1141"/>
                    <a:pt x="2455" y="1003"/>
                    <a:pt x="2316" y="1003"/>
                  </a:cubicBezTo>
                  <a:cubicBezTo>
                    <a:pt x="2316" y="865"/>
                    <a:pt x="2144" y="726"/>
                    <a:pt x="2005" y="726"/>
                  </a:cubicBezTo>
                  <a:cubicBezTo>
                    <a:pt x="1867" y="588"/>
                    <a:pt x="1729" y="588"/>
                    <a:pt x="1729" y="588"/>
                  </a:cubicBezTo>
                  <a:lnTo>
                    <a:pt x="1591" y="588"/>
                  </a:lnTo>
                  <a:cubicBezTo>
                    <a:pt x="1452" y="588"/>
                    <a:pt x="1279" y="726"/>
                    <a:pt x="1279" y="726"/>
                  </a:cubicBezTo>
                  <a:cubicBezTo>
                    <a:pt x="1003" y="726"/>
                    <a:pt x="1003" y="865"/>
                    <a:pt x="865" y="1003"/>
                  </a:cubicBezTo>
                  <a:cubicBezTo>
                    <a:pt x="836" y="1003"/>
                    <a:pt x="813" y="1003"/>
                    <a:pt x="795" y="1004"/>
                  </a:cubicBezTo>
                  <a:lnTo>
                    <a:pt x="795" y="1004"/>
                  </a:lnTo>
                  <a:cubicBezTo>
                    <a:pt x="911" y="777"/>
                    <a:pt x="1026" y="565"/>
                    <a:pt x="1141" y="450"/>
                  </a:cubicBezTo>
                  <a:cubicBezTo>
                    <a:pt x="1141" y="277"/>
                    <a:pt x="1141"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8"/>
            <p:cNvSpPr/>
            <p:nvPr/>
          </p:nvSpPr>
          <p:spPr>
            <a:xfrm>
              <a:off x="3450842" y="4083899"/>
              <a:ext cx="40985" cy="44092"/>
            </a:xfrm>
            <a:custGeom>
              <a:avLst/>
              <a:gdLst/>
              <a:ahLst/>
              <a:cxnLst/>
              <a:rect l="l" t="t" r="r" b="b"/>
              <a:pathLst>
                <a:path w="2282" h="2455" extrusionOk="0">
                  <a:moveTo>
                    <a:pt x="1729" y="1314"/>
                  </a:moveTo>
                  <a:lnTo>
                    <a:pt x="1729" y="1453"/>
                  </a:lnTo>
                  <a:lnTo>
                    <a:pt x="1729" y="1591"/>
                  </a:lnTo>
                  <a:lnTo>
                    <a:pt x="1590" y="1591"/>
                  </a:lnTo>
                  <a:lnTo>
                    <a:pt x="1590" y="1729"/>
                  </a:lnTo>
                  <a:lnTo>
                    <a:pt x="1279" y="1729"/>
                  </a:lnTo>
                  <a:lnTo>
                    <a:pt x="1279" y="1591"/>
                  </a:lnTo>
                  <a:cubicBezTo>
                    <a:pt x="1418" y="1591"/>
                    <a:pt x="1418" y="1453"/>
                    <a:pt x="1418" y="1453"/>
                  </a:cubicBezTo>
                  <a:lnTo>
                    <a:pt x="1418" y="1314"/>
                  </a:lnTo>
                  <a:close/>
                  <a:moveTo>
                    <a:pt x="277" y="1"/>
                  </a:moveTo>
                  <a:lnTo>
                    <a:pt x="0" y="277"/>
                  </a:lnTo>
                  <a:lnTo>
                    <a:pt x="0" y="1141"/>
                  </a:lnTo>
                  <a:cubicBezTo>
                    <a:pt x="139" y="1453"/>
                    <a:pt x="277" y="1729"/>
                    <a:pt x="415" y="2006"/>
                  </a:cubicBezTo>
                  <a:cubicBezTo>
                    <a:pt x="726" y="2317"/>
                    <a:pt x="1003" y="2455"/>
                    <a:pt x="1279" y="2455"/>
                  </a:cubicBezTo>
                  <a:cubicBezTo>
                    <a:pt x="1418" y="2317"/>
                    <a:pt x="1590" y="2317"/>
                    <a:pt x="1729" y="2317"/>
                  </a:cubicBezTo>
                  <a:cubicBezTo>
                    <a:pt x="1867" y="2178"/>
                    <a:pt x="2005" y="2006"/>
                    <a:pt x="2143" y="1867"/>
                  </a:cubicBezTo>
                  <a:cubicBezTo>
                    <a:pt x="2143" y="1867"/>
                    <a:pt x="2282" y="1729"/>
                    <a:pt x="2282" y="1591"/>
                  </a:cubicBezTo>
                  <a:lnTo>
                    <a:pt x="2282" y="1314"/>
                  </a:lnTo>
                  <a:cubicBezTo>
                    <a:pt x="2282" y="1141"/>
                    <a:pt x="2143" y="1003"/>
                    <a:pt x="2143" y="1003"/>
                  </a:cubicBezTo>
                  <a:lnTo>
                    <a:pt x="1867" y="727"/>
                  </a:lnTo>
                  <a:lnTo>
                    <a:pt x="1279" y="727"/>
                  </a:lnTo>
                  <a:cubicBezTo>
                    <a:pt x="1279" y="727"/>
                    <a:pt x="1279" y="865"/>
                    <a:pt x="1141" y="865"/>
                  </a:cubicBezTo>
                  <a:lnTo>
                    <a:pt x="1003" y="1003"/>
                  </a:lnTo>
                  <a:lnTo>
                    <a:pt x="1003" y="1141"/>
                  </a:lnTo>
                  <a:cubicBezTo>
                    <a:pt x="865" y="1314"/>
                    <a:pt x="865" y="1453"/>
                    <a:pt x="865" y="1453"/>
                  </a:cubicBezTo>
                  <a:lnTo>
                    <a:pt x="726" y="1453"/>
                  </a:lnTo>
                  <a:cubicBezTo>
                    <a:pt x="726" y="1314"/>
                    <a:pt x="553" y="1141"/>
                    <a:pt x="553" y="1141"/>
                  </a:cubicBezTo>
                  <a:lnTo>
                    <a:pt x="553" y="865"/>
                  </a:lnTo>
                  <a:lnTo>
                    <a:pt x="553" y="588"/>
                  </a:lnTo>
                  <a:lnTo>
                    <a:pt x="553" y="450"/>
                  </a:lnTo>
                  <a:cubicBezTo>
                    <a:pt x="726" y="277"/>
                    <a:pt x="553" y="139"/>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8"/>
            <p:cNvSpPr/>
            <p:nvPr/>
          </p:nvSpPr>
          <p:spPr>
            <a:xfrm>
              <a:off x="3313646" y="4347731"/>
              <a:ext cx="49067" cy="35417"/>
            </a:xfrm>
            <a:custGeom>
              <a:avLst/>
              <a:gdLst/>
              <a:ahLst/>
              <a:cxnLst/>
              <a:rect l="l" t="t" r="r" b="b"/>
              <a:pathLst>
                <a:path w="2732" h="1972" extrusionOk="0">
                  <a:moveTo>
                    <a:pt x="865" y="1"/>
                  </a:moveTo>
                  <a:cubicBezTo>
                    <a:pt x="865" y="139"/>
                    <a:pt x="726" y="139"/>
                    <a:pt x="726" y="139"/>
                  </a:cubicBezTo>
                  <a:lnTo>
                    <a:pt x="588" y="277"/>
                  </a:lnTo>
                  <a:cubicBezTo>
                    <a:pt x="415" y="277"/>
                    <a:pt x="415" y="450"/>
                    <a:pt x="415" y="450"/>
                  </a:cubicBezTo>
                  <a:cubicBezTo>
                    <a:pt x="277" y="589"/>
                    <a:pt x="139" y="727"/>
                    <a:pt x="139" y="727"/>
                  </a:cubicBezTo>
                  <a:cubicBezTo>
                    <a:pt x="1" y="865"/>
                    <a:pt x="1" y="1142"/>
                    <a:pt x="139" y="1142"/>
                  </a:cubicBezTo>
                  <a:cubicBezTo>
                    <a:pt x="208" y="1228"/>
                    <a:pt x="320" y="1271"/>
                    <a:pt x="415" y="1271"/>
                  </a:cubicBezTo>
                  <a:cubicBezTo>
                    <a:pt x="510" y="1271"/>
                    <a:pt x="588" y="1228"/>
                    <a:pt x="588" y="1142"/>
                  </a:cubicBezTo>
                  <a:cubicBezTo>
                    <a:pt x="726" y="1003"/>
                    <a:pt x="726" y="865"/>
                    <a:pt x="865" y="727"/>
                  </a:cubicBezTo>
                  <a:cubicBezTo>
                    <a:pt x="865" y="727"/>
                    <a:pt x="1003" y="727"/>
                    <a:pt x="1003" y="589"/>
                  </a:cubicBezTo>
                  <a:lnTo>
                    <a:pt x="1279" y="589"/>
                  </a:lnTo>
                  <a:cubicBezTo>
                    <a:pt x="1279" y="589"/>
                    <a:pt x="1279" y="727"/>
                    <a:pt x="1452" y="727"/>
                  </a:cubicBezTo>
                  <a:cubicBezTo>
                    <a:pt x="1591" y="865"/>
                    <a:pt x="1591" y="1003"/>
                    <a:pt x="1729" y="1142"/>
                  </a:cubicBezTo>
                  <a:cubicBezTo>
                    <a:pt x="1867" y="1453"/>
                    <a:pt x="2005" y="1591"/>
                    <a:pt x="2144" y="1867"/>
                  </a:cubicBezTo>
                  <a:cubicBezTo>
                    <a:pt x="2230" y="1937"/>
                    <a:pt x="2308" y="1971"/>
                    <a:pt x="2381" y="1971"/>
                  </a:cubicBezTo>
                  <a:cubicBezTo>
                    <a:pt x="2455" y="1971"/>
                    <a:pt x="2524" y="1937"/>
                    <a:pt x="2593" y="1867"/>
                  </a:cubicBezTo>
                  <a:cubicBezTo>
                    <a:pt x="2731" y="1867"/>
                    <a:pt x="2731" y="1729"/>
                    <a:pt x="2731" y="1729"/>
                  </a:cubicBezTo>
                  <a:lnTo>
                    <a:pt x="2731" y="1453"/>
                  </a:lnTo>
                  <a:cubicBezTo>
                    <a:pt x="2455" y="1142"/>
                    <a:pt x="2316" y="865"/>
                    <a:pt x="2144" y="727"/>
                  </a:cubicBezTo>
                  <a:cubicBezTo>
                    <a:pt x="2005" y="450"/>
                    <a:pt x="1729" y="139"/>
                    <a:pt x="1591" y="139"/>
                  </a:cubicBezTo>
                  <a:cubicBezTo>
                    <a:pt x="1452" y="1"/>
                    <a:pt x="1279"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8"/>
            <p:cNvSpPr/>
            <p:nvPr/>
          </p:nvSpPr>
          <p:spPr>
            <a:xfrm>
              <a:off x="3440282" y="4254627"/>
              <a:ext cx="54652" cy="48169"/>
            </a:xfrm>
            <a:custGeom>
              <a:avLst/>
              <a:gdLst/>
              <a:ahLst/>
              <a:cxnLst/>
              <a:rect l="l" t="t" r="r" b="b"/>
              <a:pathLst>
                <a:path w="3043" h="2682" extrusionOk="0">
                  <a:moveTo>
                    <a:pt x="1141" y="588"/>
                  </a:moveTo>
                  <a:lnTo>
                    <a:pt x="1141" y="726"/>
                  </a:lnTo>
                  <a:lnTo>
                    <a:pt x="1314" y="726"/>
                  </a:lnTo>
                  <a:lnTo>
                    <a:pt x="1314" y="864"/>
                  </a:lnTo>
                  <a:lnTo>
                    <a:pt x="1314" y="1003"/>
                  </a:lnTo>
                  <a:cubicBezTo>
                    <a:pt x="1314" y="1141"/>
                    <a:pt x="1141" y="1141"/>
                    <a:pt x="1141" y="1141"/>
                  </a:cubicBezTo>
                  <a:lnTo>
                    <a:pt x="1003" y="1314"/>
                  </a:lnTo>
                  <a:lnTo>
                    <a:pt x="727" y="1314"/>
                  </a:lnTo>
                  <a:lnTo>
                    <a:pt x="727" y="1141"/>
                  </a:lnTo>
                  <a:lnTo>
                    <a:pt x="588" y="1141"/>
                  </a:lnTo>
                  <a:lnTo>
                    <a:pt x="588" y="1003"/>
                  </a:lnTo>
                  <a:cubicBezTo>
                    <a:pt x="588" y="864"/>
                    <a:pt x="588" y="864"/>
                    <a:pt x="727" y="864"/>
                  </a:cubicBezTo>
                  <a:lnTo>
                    <a:pt x="727" y="726"/>
                  </a:lnTo>
                  <a:cubicBezTo>
                    <a:pt x="727" y="726"/>
                    <a:pt x="865" y="726"/>
                    <a:pt x="865" y="588"/>
                  </a:cubicBezTo>
                  <a:close/>
                  <a:moveTo>
                    <a:pt x="2178" y="1314"/>
                  </a:moveTo>
                  <a:lnTo>
                    <a:pt x="2317" y="1452"/>
                  </a:lnTo>
                  <a:lnTo>
                    <a:pt x="2317" y="1590"/>
                  </a:lnTo>
                  <a:lnTo>
                    <a:pt x="2317" y="1728"/>
                  </a:lnTo>
                  <a:lnTo>
                    <a:pt x="2317" y="1867"/>
                  </a:lnTo>
                  <a:lnTo>
                    <a:pt x="2178" y="1867"/>
                  </a:lnTo>
                  <a:cubicBezTo>
                    <a:pt x="2178" y="2005"/>
                    <a:pt x="2006" y="2005"/>
                    <a:pt x="2006" y="2005"/>
                  </a:cubicBezTo>
                  <a:cubicBezTo>
                    <a:pt x="2006" y="2005"/>
                    <a:pt x="2006" y="2178"/>
                    <a:pt x="1867" y="2178"/>
                  </a:cubicBezTo>
                  <a:cubicBezTo>
                    <a:pt x="1729" y="2178"/>
                    <a:pt x="1729" y="2178"/>
                    <a:pt x="1729" y="2005"/>
                  </a:cubicBezTo>
                  <a:lnTo>
                    <a:pt x="1729" y="1867"/>
                  </a:lnTo>
                  <a:cubicBezTo>
                    <a:pt x="1729" y="1728"/>
                    <a:pt x="1729" y="1728"/>
                    <a:pt x="1867" y="1590"/>
                  </a:cubicBezTo>
                  <a:lnTo>
                    <a:pt x="1867" y="1452"/>
                  </a:lnTo>
                  <a:lnTo>
                    <a:pt x="2006" y="1452"/>
                  </a:lnTo>
                  <a:lnTo>
                    <a:pt x="2006" y="1314"/>
                  </a:lnTo>
                  <a:close/>
                  <a:moveTo>
                    <a:pt x="865" y="0"/>
                  </a:moveTo>
                  <a:lnTo>
                    <a:pt x="865" y="138"/>
                  </a:lnTo>
                  <a:lnTo>
                    <a:pt x="588" y="138"/>
                  </a:lnTo>
                  <a:cubicBezTo>
                    <a:pt x="139" y="450"/>
                    <a:pt x="1" y="864"/>
                    <a:pt x="1" y="1314"/>
                  </a:cubicBezTo>
                  <a:cubicBezTo>
                    <a:pt x="139" y="1452"/>
                    <a:pt x="139" y="1590"/>
                    <a:pt x="277" y="1728"/>
                  </a:cubicBezTo>
                  <a:cubicBezTo>
                    <a:pt x="450" y="1728"/>
                    <a:pt x="450" y="1867"/>
                    <a:pt x="588" y="1867"/>
                  </a:cubicBezTo>
                  <a:lnTo>
                    <a:pt x="1141" y="1867"/>
                  </a:lnTo>
                  <a:lnTo>
                    <a:pt x="1141" y="2005"/>
                  </a:lnTo>
                  <a:cubicBezTo>
                    <a:pt x="1141" y="2178"/>
                    <a:pt x="1141" y="2316"/>
                    <a:pt x="1314" y="2454"/>
                  </a:cubicBezTo>
                  <a:cubicBezTo>
                    <a:pt x="1314" y="2454"/>
                    <a:pt x="1453" y="2593"/>
                    <a:pt x="1591" y="2593"/>
                  </a:cubicBezTo>
                  <a:cubicBezTo>
                    <a:pt x="1684" y="2654"/>
                    <a:pt x="1785" y="2682"/>
                    <a:pt x="1888" y="2682"/>
                  </a:cubicBezTo>
                  <a:cubicBezTo>
                    <a:pt x="2246" y="2682"/>
                    <a:pt x="2624" y="2354"/>
                    <a:pt x="2731" y="2005"/>
                  </a:cubicBezTo>
                  <a:cubicBezTo>
                    <a:pt x="3043" y="1728"/>
                    <a:pt x="2870" y="1314"/>
                    <a:pt x="2731" y="1003"/>
                  </a:cubicBezTo>
                  <a:cubicBezTo>
                    <a:pt x="2593" y="864"/>
                    <a:pt x="2317" y="726"/>
                    <a:pt x="2178" y="726"/>
                  </a:cubicBezTo>
                  <a:cubicBezTo>
                    <a:pt x="2006" y="726"/>
                    <a:pt x="2006" y="726"/>
                    <a:pt x="1867" y="864"/>
                  </a:cubicBezTo>
                  <a:lnTo>
                    <a:pt x="1867" y="726"/>
                  </a:lnTo>
                  <a:cubicBezTo>
                    <a:pt x="1867" y="588"/>
                    <a:pt x="1729" y="588"/>
                    <a:pt x="1729" y="450"/>
                  </a:cubicBezTo>
                  <a:cubicBezTo>
                    <a:pt x="1591" y="277"/>
                    <a:pt x="1453" y="138"/>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8"/>
            <p:cNvSpPr/>
            <p:nvPr/>
          </p:nvSpPr>
          <p:spPr>
            <a:xfrm>
              <a:off x="3471335" y="4290619"/>
              <a:ext cx="18" cy="3125"/>
            </a:xfrm>
            <a:custGeom>
              <a:avLst/>
              <a:gdLst/>
              <a:ahLst/>
              <a:cxnLst/>
              <a:rect l="l" t="t" r="r" b="b"/>
              <a:pathLst>
                <a:path w="1" h="174" extrusionOk="0">
                  <a:moveTo>
                    <a:pt x="0" y="1"/>
                  </a:moveTo>
                  <a:lnTo>
                    <a:pt x="0" y="174"/>
                  </a:lnTo>
                  <a:lnTo>
                    <a:pt x="0" y="17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8"/>
            <p:cNvSpPr/>
            <p:nvPr/>
          </p:nvSpPr>
          <p:spPr>
            <a:xfrm>
              <a:off x="3569414" y="4166461"/>
              <a:ext cx="54652" cy="34178"/>
            </a:xfrm>
            <a:custGeom>
              <a:avLst/>
              <a:gdLst/>
              <a:ahLst/>
              <a:cxnLst/>
              <a:rect l="l" t="t" r="r" b="b"/>
              <a:pathLst>
                <a:path w="3043" h="1903" extrusionOk="0">
                  <a:moveTo>
                    <a:pt x="1037" y="589"/>
                  </a:moveTo>
                  <a:lnTo>
                    <a:pt x="1176" y="727"/>
                  </a:lnTo>
                  <a:lnTo>
                    <a:pt x="1176" y="865"/>
                  </a:lnTo>
                  <a:lnTo>
                    <a:pt x="1176" y="1038"/>
                  </a:lnTo>
                  <a:lnTo>
                    <a:pt x="1176" y="1176"/>
                  </a:lnTo>
                  <a:lnTo>
                    <a:pt x="1037" y="1176"/>
                  </a:lnTo>
                  <a:lnTo>
                    <a:pt x="1037" y="1314"/>
                  </a:lnTo>
                  <a:lnTo>
                    <a:pt x="864" y="1314"/>
                  </a:lnTo>
                  <a:lnTo>
                    <a:pt x="726" y="1176"/>
                  </a:lnTo>
                  <a:lnTo>
                    <a:pt x="588" y="1176"/>
                  </a:lnTo>
                  <a:lnTo>
                    <a:pt x="588" y="1038"/>
                  </a:lnTo>
                  <a:cubicBezTo>
                    <a:pt x="588" y="865"/>
                    <a:pt x="726" y="865"/>
                    <a:pt x="726" y="865"/>
                  </a:cubicBezTo>
                  <a:lnTo>
                    <a:pt x="726" y="727"/>
                  </a:lnTo>
                  <a:cubicBezTo>
                    <a:pt x="726" y="727"/>
                    <a:pt x="864" y="727"/>
                    <a:pt x="864" y="589"/>
                  </a:cubicBezTo>
                  <a:close/>
                  <a:moveTo>
                    <a:pt x="1037" y="1"/>
                  </a:moveTo>
                  <a:cubicBezTo>
                    <a:pt x="726" y="1"/>
                    <a:pt x="588" y="174"/>
                    <a:pt x="450" y="312"/>
                  </a:cubicBezTo>
                  <a:lnTo>
                    <a:pt x="0" y="727"/>
                  </a:lnTo>
                  <a:lnTo>
                    <a:pt x="0" y="1038"/>
                  </a:lnTo>
                  <a:cubicBezTo>
                    <a:pt x="0" y="1176"/>
                    <a:pt x="0" y="1314"/>
                    <a:pt x="173" y="1314"/>
                  </a:cubicBezTo>
                  <a:cubicBezTo>
                    <a:pt x="173" y="1453"/>
                    <a:pt x="173" y="1453"/>
                    <a:pt x="311" y="1591"/>
                  </a:cubicBezTo>
                  <a:cubicBezTo>
                    <a:pt x="311" y="1591"/>
                    <a:pt x="450" y="1729"/>
                    <a:pt x="588" y="1729"/>
                  </a:cubicBezTo>
                  <a:cubicBezTo>
                    <a:pt x="726" y="1902"/>
                    <a:pt x="726" y="1902"/>
                    <a:pt x="864" y="1902"/>
                  </a:cubicBezTo>
                  <a:cubicBezTo>
                    <a:pt x="1037" y="1902"/>
                    <a:pt x="1176" y="1902"/>
                    <a:pt x="1176" y="1729"/>
                  </a:cubicBezTo>
                  <a:cubicBezTo>
                    <a:pt x="1314" y="1729"/>
                    <a:pt x="1452" y="1729"/>
                    <a:pt x="1452" y="1591"/>
                  </a:cubicBezTo>
                  <a:cubicBezTo>
                    <a:pt x="1590" y="1591"/>
                    <a:pt x="1590" y="1453"/>
                    <a:pt x="1590" y="1314"/>
                  </a:cubicBezTo>
                  <a:cubicBezTo>
                    <a:pt x="1729" y="1314"/>
                    <a:pt x="1729" y="1176"/>
                    <a:pt x="1729" y="1038"/>
                  </a:cubicBezTo>
                  <a:lnTo>
                    <a:pt x="1729" y="865"/>
                  </a:lnTo>
                  <a:cubicBezTo>
                    <a:pt x="2040" y="1038"/>
                    <a:pt x="2178" y="1176"/>
                    <a:pt x="2454" y="1314"/>
                  </a:cubicBezTo>
                  <a:cubicBezTo>
                    <a:pt x="2524" y="1384"/>
                    <a:pt x="2601" y="1418"/>
                    <a:pt x="2679" y="1418"/>
                  </a:cubicBezTo>
                  <a:cubicBezTo>
                    <a:pt x="2757" y="1418"/>
                    <a:pt x="2835" y="1384"/>
                    <a:pt x="2904" y="1314"/>
                  </a:cubicBezTo>
                  <a:cubicBezTo>
                    <a:pt x="3042" y="1176"/>
                    <a:pt x="2904" y="865"/>
                    <a:pt x="2766" y="865"/>
                  </a:cubicBezTo>
                  <a:cubicBezTo>
                    <a:pt x="2316" y="589"/>
                    <a:pt x="1901" y="174"/>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8"/>
            <p:cNvSpPr/>
            <p:nvPr/>
          </p:nvSpPr>
          <p:spPr>
            <a:xfrm>
              <a:off x="2951734" y="4112455"/>
              <a:ext cx="27946" cy="33549"/>
            </a:xfrm>
            <a:custGeom>
              <a:avLst/>
              <a:gdLst/>
              <a:ahLst/>
              <a:cxnLst/>
              <a:rect l="l" t="t" r="r" b="b"/>
              <a:pathLst>
                <a:path w="1556" h="1868" extrusionOk="0">
                  <a:moveTo>
                    <a:pt x="691" y="588"/>
                  </a:moveTo>
                  <a:lnTo>
                    <a:pt x="691" y="727"/>
                  </a:lnTo>
                  <a:lnTo>
                    <a:pt x="864" y="727"/>
                  </a:lnTo>
                  <a:lnTo>
                    <a:pt x="864" y="865"/>
                  </a:lnTo>
                  <a:cubicBezTo>
                    <a:pt x="1002" y="865"/>
                    <a:pt x="1002" y="1003"/>
                    <a:pt x="1002" y="1003"/>
                  </a:cubicBezTo>
                  <a:lnTo>
                    <a:pt x="1002" y="1141"/>
                  </a:lnTo>
                  <a:lnTo>
                    <a:pt x="864" y="1141"/>
                  </a:lnTo>
                  <a:lnTo>
                    <a:pt x="864" y="1280"/>
                  </a:lnTo>
                  <a:lnTo>
                    <a:pt x="691" y="1280"/>
                  </a:lnTo>
                  <a:cubicBezTo>
                    <a:pt x="691" y="1280"/>
                    <a:pt x="553" y="1280"/>
                    <a:pt x="553" y="1141"/>
                  </a:cubicBezTo>
                  <a:lnTo>
                    <a:pt x="553" y="1003"/>
                  </a:lnTo>
                  <a:lnTo>
                    <a:pt x="553" y="865"/>
                  </a:lnTo>
                  <a:lnTo>
                    <a:pt x="553" y="727"/>
                  </a:lnTo>
                  <a:lnTo>
                    <a:pt x="691" y="588"/>
                  </a:lnTo>
                  <a:close/>
                  <a:moveTo>
                    <a:pt x="553" y="1"/>
                  </a:moveTo>
                  <a:cubicBezTo>
                    <a:pt x="415" y="1"/>
                    <a:pt x="415" y="1"/>
                    <a:pt x="277" y="139"/>
                  </a:cubicBezTo>
                  <a:cubicBezTo>
                    <a:pt x="277" y="139"/>
                    <a:pt x="277" y="277"/>
                    <a:pt x="138" y="277"/>
                  </a:cubicBezTo>
                  <a:cubicBezTo>
                    <a:pt x="138" y="416"/>
                    <a:pt x="0" y="416"/>
                    <a:pt x="0" y="588"/>
                  </a:cubicBezTo>
                  <a:lnTo>
                    <a:pt x="0" y="1141"/>
                  </a:lnTo>
                  <a:cubicBezTo>
                    <a:pt x="0" y="1280"/>
                    <a:pt x="138" y="1453"/>
                    <a:pt x="277" y="1591"/>
                  </a:cubicBezTo>
                  <a:cubicBezTo>
                    <a:pt x="415" y="1729"/>
                    <a:pt x="553" y="1867"/>
                    <a:pt x="691" y="1867"/>
                  </a:cubicBezTo>
                  <a:cubicBezTo>
                    <a:pt x="1002" y="1867"/>
                    <a:pt x="1141" y="1729"/>
                    <a:pt x="1279" y="1591"/>
                  </a:cubicBezTo>
                  <a:cubicBezTo>
                    <a:pt x="1555" y="1453"/>
                    <a:pt x="1555" y="1141"/>
                    <a:pt x="1555" y="1003"/>
                  </a:cubicBezTo>
                  <a:cubicBezTo>
                    <a:pt x="1555" y="588"/>
                    <a:pt x="1141" y="139"/>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8"/>
            <p:cNvSpPr/>
            <p:nvPr/>
          </p:nvSpPr>
          <p:spPr>
            <a:xfrm>
              <a:off x="2967251" y="4091981"/>
              <a:ext cx="33531" cy="36010"/>
            </a:xfrm>
            <a:custGeom>
              <a:avLst/>
              <a:gdLst/>
              <a:ahLst/>
              <a:cxnLst/>
              <a:rect l="l" t="t" r="r" b="b"/>
              <a:pathLst>
                <a:path w="1867" h="2005" extrusionOk="0">
                  <a:moveTo>
                    <a:pt x="277" y="0"/>
                  </a:moveTo>
                  <a:cubicBezTo>
                    <a:pt x="277" y="138"/>
                    <a:pt x="277" y="415"/>
                    <a:pt x="415" y="415"/>
                  </a:cubicBezTo>
                  <a:lnTo>
                    <a:pt x="415" y="553"/>
                  </a:lnTo>
                  <a:cubicBezTo>
                    <a:pt x="415" y="415"/>
                    <a:pt x="415" y="415"/>
                    <a:pt x="277" y="415"/>
                  </a:cubicBezTo>
                  <a:cubicBezTo>
                    <a:pt x="138" y="415"/>
                    <a:pt x="138" y="553"/>
                    <a:pt x="0" y="553"/>
                  </a:cubicBezTo>
                  <a:lnTo>
                    <a:pt x="0" y="864"/>
                  </a:lnTo>
                  <a:cubicBezTo>
                    <a:pt x="0" y="1003"/>
                    <a:pt x="138" y="1003"/>
                    <a:pt x="138" y="1141"/>
                  </a:cubicBezTo>
                  <a:cubicBezTo>
                    <a:pt x="415" y="1279"/>
                    <a:pt x="553" y="1556"/>
                    <a:pt x="691" y="1867"/>
                  </a:cubicBezTo>
                  <a:cubicBezTo>
                    <a:pt x="864" y="2005"/>
                    <a:pt x="1003" y="2005"/>
                    <a:pt x="1141" y="2005"/>
                  </a:cubicBezTo>
                  <a:cubicBezTo>
                    <a:pt x="1279" y="1867"/>
                    <a:pt x="1279" y="1867"/>
                    <a:pt x="1279" y="1728"/>
                  </a:cubicBezTo>
                  <a:lnTo>
                    <a:pt x="1279" y="1556"/>
                  </a:lnTo>
                  <a:lnTo>
                    <a:pt x="1141" y="1417"/>
                  </a:lnTo>
                  <a:lnTo>
                    <a:pt x="1556" y="1417"/>
                  </a:lnTo>
                  <a:cubicBezTo>
                    <a:pt x="1556" y="1417"/>
                    <a:pt x="1728" y="1417"/>
                    <a:pt x="1728" y="1279"/>
                  </a:cubicBezTo>
                  <a:cubicBezTo>
                    <a:pt x="1867" y="1279"/>
                    <a:pt x="1867" y="1003"/>
                    <a:pt x="1728" y="864"/>
                  </a:cubicBezTo>
                  <a:cubicBezTo>
                    <a:pt x="1417" y="553"/>
                    <a:pt x="1141" y="277"/>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8"/>
            <p:cNvSpPr/>
            <p:nvPr/>
          </p:nvSpPr>
          <p:spPr>
            <a:xfrm>
              <a:off x="3326685" y="3838081"/>
              <a:ext cx="9950" cy="10560"/>
            </a:xfrm>
            <a:custGeom>
              <a:avLst/>
              <a:gdLst/>
              <a:ahLst/>
              <a:cxnLst/>
              <a:rect l="l" t="t" r="r" b="b"/>
              <a:pathLst>
                <a:path w="554" h="588" extrusionOk="0">
                  <a:moveTo>
                    <a:pt x="277" y="0"/>
                  </a:moveTo>
                  <a:cubicBezTo>
                    <a:pt x="139" y="0"/>
                    <a:pt x="139" y="0"/>
                    <a:pt x="0" y="138"/>
                  </a:cubicBezTo>
                  <a:lnTo>
                    <a:pt x="0" y="311"/>
                  </a:lnTo>
                  <a:lnTo>
                    <a:pt x="0" y="588"/>
                  </a:lnTo>
                  <a:lnTo>
                    <a:pt x="415" y="588"/>
                  </a:lnTo>
                  <a:cubicBezTo>
                    <a:pt x="415" y="449"/>
                    <a:pt x="553" y="449"/>
                    <a:pt x="553" y="311"/>
                  </a:cubicBezTo>
                  <a:cubicBezTo>
                    <a:pt x="553" y="311"/>
                    <a:pt x="553" y="138"/>
                    <a:pt x="415" y="138"/>
                  </a:cubicBez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8"/>
            <p:cNvSpPr/>
            <p:nvPr/>
          </p:nvSpPr>
          <p:spPr>
            <a:xfrm>
              <a:off x="3329163" y="3838081"/>
              <a:ext cx="28574" cy="29670"/>
            </a:xfrm>
            <a:custGeom>
              <a:avLst/>
              <a:gdLst/>
              <a:ahLst/>
              <a:cxnLst/>
              <a:rect l="l" t="t" r="r" b="b"/>
              <a:pathLst>
                <a:path w="1591" h="1652" extrusionOk="0">
                  <a:moveTo>
                    <a:pt x="1141" y="0"/>
                  </a:moveTo>
                  <a:cubicBezTo>
                    <a:pt x="727" y="449"/>
                    <a:pt x="415" y="726"/>
                    <a:pt x="1" y="1175"/>
                  </a:cubicBezTo>
                  <a:cubicBezTo>
                    <a:pt x="1" y="1314"/>
                    <a:pt x="1" y="1452"/>
                    <a:pt x="139" y="1590"/>
                  </a:cubicBezTo>
                  <a:cubicBezTo>
                    <a:pt x="185" y="1636"/>
                    <a:pt x="231" y="1651"/>
                    <a:pt x="278" y="1651"/>
                  </a:cubicBezTo>
                  <a:cubicBezTo>
                    <a:pt x="373" y="1651"/>
                    <a:pt x="473" y="1590"/>
                    <a:pt x="588" y="1590"/>
                  </a:cubicBezTo>
                  <a:cubicBezTo>
                    <a:pt x="727" y="1314"/>
                    <a:pt x="865" y="1175"/>
                    <a:pt x="1003" y="864"/>
                  </a:cubicBezTo>
                  <a:cubicBezTo>
                    <a:pt x="1141" y="726"/>
                    <a:pt x="1280" y="588"/>
                    <a:pt x="1452" y="588"/>
                  </a:cubicBezTo>
                  <a:cubicBezTo>
                    <a:pt x="1591" y="449"/>
                    <a:pt x="1591" y="311"/>
                    <a:pt x="1452" y="138"/>
                  </a:cubicBezTo>
                  <a:cubicBezTo>
                    <a:pt x="1452" y="0"/>
                    <a:pt x="1280" y="0"/>
                    <a:pt x="1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8"/>
            <p:cNvSpPr/>
            <p:nvPr/>
          </p:nvSpPr>
          <p:spPr>
            <a:xfrm>
              <a:off x="3349656" y="3856076"/>
              <a:ext cx="10560" cy="10578"/>
            </a:xfrm>
            <a:custGeom>
              <a:avLst/>
              <a:gdLst/>
              <a:ahLst/>
              <a:cxnLst/>
              <a:rect l="l" t="t" r="r" b="b"/>
              <a:pathLst>
                <a:path w="588" h="589" extrusionOk="0">
                  <a:moveTo>
                    <a:pt x="139" y="0"/>
                  </a:moveTo>
                  <a:cubicBezTo>
                    <a:pt x="0" y="173"/>
                    <a:pt x="0" y="173"/>
                    <a:pt x="0" y="312"/>
                  </a:cubicBezTo>
                  <a:lnTo>
                    <a:pt x="0" y="450"/>
                  </a:lnTo>
                  <a:cubicBezTo>
                    <a:pt x="139" y="450"/>
                    <a:pt x="139" y="588"/>
                    <a:pt x="311" y="588"/>
                  </a:cubicBezTo>
                  <a:cubicBezTo>
                    <a:pt x="311" y="588"/>
                    <a:pt x="450" y="588"/>
                    <a:pt x="450" y="450"/>
                  </a:cubicBezTo>
                  <a:cubicBezTo>
                    <a:pt x="588" y="450"/>
                    <a:pt x="588" y="450"/>
                    <a:pt x="588" y="312"/>
                  </a:cubicBez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8"/>
            <p:cNvSpPr/>
            <p:nvPr/>
          </p:nvSpPr>
          <p:spPr>
            <a:xfrm>
              <a:off x="3450842" y="3910711"/>
              <a:ext cx="36028" cy="37051"/>
            </a:xfrm>
            <a:custGeom>
              <a:avLst/>
              <a:gdLst/>
              <a:ahLst/>
              <a:cxnLst/>
              <a:rect l="l" t="t" r="r" b="b"/>
              <a:pathLst>
                <a:path w="2006" h="2063" extrusionOk="0">
                  <a:moveTo>
                    <a:pt x="553" y="0"/>
                  </a:moveTo>
                  <a:cubicBezTo>
                    <a:pt x="415" y="0"/>
                    <a:pt x="277" y="138"/>
                    <a:pt x="415" y="415"/>
                  </a:cubicBezTo>
                  <a:cubicBezTo>
                    <a:pt x="415" y="588"/>
                    <a:pt x="415" y="726"/>
                    <a:pt x="553" y="1003"/>
                  </a:cubicBezTo>
                  <a:lnTo>
                    <a:pt x="277" y="1003"/>
                  </a:lnTo>
                  <a:cubicBezTo>
                    <a:pt x="139" y="1141"/>
                    <a:pt x="139" y="1141"/>
                    <a:pt x="0" y="1141"/>
                  </a:cubicBezTo>
                  <a:lnTo>
                    <a:pt x="0" y="1452"/>
                  </a:lnTo>
                  <a:cubicBezTo>
                    <a:pt x="0" y="1452"/>
                    <a:pt x="0" y="1590"/>
                    <a:pt x="139" y="1590"/>
                  </a:cubicBezTo>
                  <a:lnTo>
                    <a:pt x="277" y="1728"/>
                  </a:lnTo>
                  <a:cubicBezTo>
                    <a:pt x="415" y="1590"/>
                    <a:pt x="553" y="1590"/>
                    <a:pt x="726" y="1590"/>
                  </a:cubicBezTo>
                  <a:cubicBezTo>
                    <a:pt x="865" y="1590"/>
                    <a:pt x="865" y="1728"/>
                    <a:pt x="865" y="1867"/>
                  </a:cubicBezTo>
                  <a:cubicBezTo>
                    <a:pt x="962" y="1964"/>
                    <a:pt x="1060" y="2062"/>
                    <a:pt x="1158" y="2062"/>
                  </a:cubicBezTo>
                  <a:cubicBezTo>
                    <a:pt x="1198" y="2062"/>
                    <a:pt x="1239" y="2045"/>
                    <a:pt x="1279" y="2005"/>
                  </a:cubicBezTo>
                  <a:cubicBezTo>
                    <a:pt x="1418" y="2005"/>
                    <a:pt x="1418" y="1867"/>
                    <a:pt x="1418" y="1728"/>
                  </a:cubicBezTo>
                  <a:cubicBezTo>
                    <a:pt x="1418" y="1590"/>
                    <a:pt x="1279" y="1452"/>
                    <a:pt x="1279" y="1279"/>
                  </a:cubicBezTo>
                  <a:cubicBezTo>
                    <a:pt x="1418" y="1279"/>
                    <a:pt x="1418" y="1279"/>
                    <a:pt x="1590" y="1141"/>
                  </a:cubicBezTo>
                  <a:lnTo>
                    <a:pt x="1729" y="1141"/>
                  </a:lnTo>
                  <a:cubicBezTo>
                    <a:pt x="1867" y="1141"/>
                    <a:pt x="2005" y="1003"/>
                    <a:pt x="2005" y="864"/>
                  </a:cubicBezTo>
                  <a:cubicBezTo>
                    <a:pt x="2005" y="726"/>
                    <a:pt x="1867" y="588"/>
                    <a:pt x="1729" y="588"/>
                  </a:cubicBezTo>
                  <a:cubicBezTo>
                    <a:pt x="1418" y="588"/>
                    <a:pt x="1279" y="726"/>
                    <a:pt x="1141" y="726"/>
                  </a:cubicBezTo>
                  <a:cubicBezTo>
                    <a:pt x="1141" y="726"/>
                    <a:pt x="1003" y="726"/>
                    <a:pt x="1003" y="588"/>
                  </a:cubicBezTo>
                  <a:lnTo>
                    <a:pt x="1003" y="277"/>
                  </a:lnTo>
                  <a:cubicBezTo>
                    <a:pt x="1003" y="138"/>
                    <a:pt x="865" y="0"/>
                    <a:pt x="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8"/>
            <p:cNvSpPr/>
            <p:nvPr/>
          </p:nvSpPr>
          <p:spPr>
            <a:xfrm>
              <a:off x="3577478" y="4003815"/>
              <a:ext cx="20510" cy="25324"/>
            </a:xfrm>
            <a:custGeom>
              <a:avLst/>
              <a:gdLst/>
              <a:ahLst/>
              <a:cxnLst/>
              <a:rect l="l" t="t" r="r" b="b"/>
              <a:pathLst>
                <a:path w="1142" h="1410" extrusionOk="0">
                  <a:moveTo>
                    <a:pt x="727" y="1"/>
                  </a:moveTo>
                  <a:cubicBezTo>
                    <a:pt x="727" y="1"/>
                    <a:pt x="727" y="139"/>
                    <a:pt x="588" y="139"/>
                  </a:cubicBezTo>
                  <a:cubicBezTo>
                    <a:pt x="415" y="416"/>
                    <a:pt x="139" y="589"/>
                    <a:pt x="1" y="865"/>
                  </a:cubicBezTo>
                  <a:lnTo>
                    <a:pt x="1" y="1142"/>
                  </a:lnTo>
                  <a:cubicBezTo>
                    <a:pt x="1" y="1142"/>
                    <a:pt x="1" y="1280"/>
                    <a:pt x="139" y="1280"/>
                  </a:cubicBezTo>
                  <a:cubicBezTo>
                    <a:pt x="208" y="1366"/>
                    <a:pt x="277" y="1409"/>
                    <a:pt x="351" y="1409"/>
                  </a:cubicBezTo>
                  <a:cubicBezTo>
                    <a:pt x="424" y="1409"/>
                    <a:pt x="502" y="1366"/>
                    <a:pt x="588" y="1280"/>
                  </a:cubicBezTo>
                  <a:cubicBezTo>
                    <a:pt x="727" y="1003"/>
                    <a:pt x="865" y="727"/>
                    <a:pt x="1003" y="589"/>
                  </a:cubicBezTo>
                  <a:cubicBezTo>
                    <a:pt x="1141" y="416"/>
                    <a:pt x="1141" y="277"/>
                    <a:pt x="1141" y="277"/>
                  </a:cubicBezTo>
                  <a:cubicBezTo>
                    <a:pt x="1141" y="139"/>
                    <a:pt x="1003" y="139"/>
                    <a:pt x="1003" y="139"/>
                  </a:cubicBezTo>
                  <a:cubicBezTo>
                    <a:pt x="1003" y="1"/>
                    <a:pt x="865"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8"/>
            <p:cNvSpPr/>
            <p:nvPr/>
          </p:nvSpPr>
          <p:spPr>
            <a:xfrm>
              <a:off x="3696679" y="4083899"/>
              <a:ext cx="20492" cy="20510"/>
            </a:xfrm>
            <a:custGeom>
              <a:avLst/>
              <a:gdLst/>
              <a:ahLst/>
              <a:cxnLst/>
              <a:rect l="l" t="t" r="r" b="b"/>
              <a:pathLst>
                <a:path w="1141" h="1142" extrusionOk="0">
                  <a:moveTo>
                    <a:pt x="864" y="1"/>
                  </a:moveTo>
                  <a:cubicBezTo>
                    <a:pt x="692" y="1"/>
                    <a:pt x="692" y="1"/>
                    <a:pt x="553" y="139"/>
                  </a:cubicBezTo>
                  <a:cubicBezTo>
                    <a:pt x="415" y="277"/>
                    <a:pt x="277" y="450"/>
                    <a:pt x="138" y="727"/>
                  </a:cubicBezTo>
                  <a:cubicBezTo>
                    <a:pt x="0" y="865"/>
                    <a:pt x="0" y="1003"/>
                    <a:pt x="138" y="1141"/>
                  </a:cubicBezTo>
                  <a:cubicBezTo>
                    <a:pt x="277" y="1141"/>
                    <a:pt x="553" y="1141"/>
                    <a:pt x="553" y="1003"/>
                  </a:cubicBezTo>
                  <a:cubicBezTo>
                    <a:pt x="692" y="865"/>
                    <a:pt x="864" y="727"/>
                    <a:pt x="864" y="588"/>
                  </a:cubicBezTo>
                  <a:lnTo>
                    <a:pt x="1003" y="588"/>
                  </a:lnTo>
                  <a:cubicBezTo>
                    <a:pt x="1003" y="450"/>
                    <a:pt x="1141" y="450"/>
                    <a:pt x="1141" y="277"/>
                  </a:cubicBezTo>
                  <a:cubicBezTo>
                    <a:pt x="1141" y="277"/>
                    <a:pt x="1141" y="139"/>
                    <a:pt x="1003" y="139"/>
                  </a:cubicBezTo>
                  <a:cubicBezTo>
                    <a:pt x="1003" y="1"/>
                    <a:pt x="864"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8"/>
            <p:cNvSpPr/>
            <p:nvPr/>
          </p:nvSpPr>
          <p:spPr>
            <a:xfrm>
              <a:off x="3712196" y="4088874"/>
              <a:ext cx="20492" cy="23599"/>
            </a:xfrm>
            <a:custGeom>
              <a:avLst/>
              <a:gdLst/>
              <a:ahLst/>
              <a:cxnLst/>
              <a:rect l="l" t="t" r="r" b="b"/>
              <a:pathLst>
                <a:path w="1141" h="1314" extrusionOk="0">
                  <a:moveTo>
                    <a:pt x="864" y="0"/>
                  </a:moveTo>
                  <a:cubicBezTo>
                    <a:pt x="692" y="0"/>
                    <a:pt x="553" y="0"/>
                    <a:pt x="553" y="173"/>
                  </a:cubicBezTo>
                  <a:cubicBezTo>
                    <a:pt x="415" y="311"/>
                    <a:pt x="277" y="588"/>
                    <a:pt x="139" y="864"/>
                  </a:cubicBezTo>
                  <a:cubicBezTo>
                    <a:pt x="0" y="1037"/>
                    <a:pt x="0" y="1176"/>
                    <a:pt x="139" y="1314"/>
                  </a:cubicBezTo>
                  <a:cubicBezTo>
                    <a:pt x="277" y="1314"/>
                    <a:pt x="553" y="1314"/>
                    <a:pt x="553" y="1176"/>
                  </a:cubicBezTo>
                  <a:cubicBezTo>
                    <a:pt x="692" y="864"/>
                    <a:pt x="864" y="726"/>
                    <a:pt x="1003" y="450"/>
                  </a:cubicBezTo>
                  <a:cubicBezTo>
                    <a:pt x="1141" y="450"/>
                    <a:pt x="1141" y="311"/>
                    <a:pt x="1141" y="173"/>
                  </a:cubicBezTo>
                  <a:lnTo>
                    <a:pt x="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8"/>
            <p:cNvSpPr/>
            <p:nvPr/>
          </p:nvSpPr>
          <p:spPr>
            <a:xfrm>
              <a:off x="3205006" y="3928707"/>
              <a:ext cx="31053" cy="27946"/>
            </a:xfrm>
            <a:custGeom>
              <a:avLst/>
              <a:gdLst/>
              <a:ahLst/>
              <a:cxnLst/>
              <a:rect l="l" t="t" r="r" b="b"/>
              <a:pathLst>
                <a:path w="1729" h="1556" extrusionOk="0">
                  <a:moveTo>
                    <a:pt x="277" y="1"/>
                  </a:moveTo>
                  <a:cubicBezTo>
                    <a:pt x="139" y="1"/>
                    <a:pt x="139" y="139"/>
                    <a:pt x="1" y="139"/>
                  </a:cubicBezTo>
                  <a:lnTo>
                    <a:pt x="1" y="450"/>
                  </a:lnTo>
                  <a:cubicBezTo>
                    <a:pt x="1" y="450"/>
                    <a:pt x="1" y="588"/>
                    <a:pt x="139" y="588"/>
                  </a:cubicBezTo>
                  <a:cubicBezTo>
                    <a:pt x="277" y="726"/>
                    <a:pt x="277" y="726"/>
                    <a:pt x="415" y="865"/>
                  </a:cubicBezTo>
                  <a:lnTo>
                    <a:pt x="277" y="1003"/>
                  </a:lnTo>
                  <a:cubicBezTo>
                    <a:pt x="277" y="1141"/>
                    <a:pt x="277" y="1452"/>
                    <a:pt x="415" y="1452"/>
                  </a:cubicBezTo>
                  <a:cubicBezTo>
                    <a:pt x="502" y="1521"/>
                    <a:pt x="580" y="1556"/>
                    <a:pt x="636" y="1556"/>
                  </a:cubicBezTo>
                  <a:cubicBezTo>
                    <a:pt x="692" y="1556"/>
                    <a:pt x="727" y="1521"/>
                    <a:pt x="727" y="1452"/>
                  </a:cubicBezTo>
                  <a:cubicBezTo>
                    <a:pt x="865" y="1314"/>
                    <a:pt x="865" y="1314"/>
                    <a:pt x="1003" y="1141"/>
                  </a:cubicBezTo>
                  <a:cubicBezTo>
                    <a:pt x="1003" y="1314"/>
                    <a:pt x="1141" y="1314"/>
                    <a:pt x="1280" y="1452"/>
                  </a:cubicBezTo>
                  <a:lnTo>
                    <a:pt x="1452" y="1452"/>
                  </a:lnTo>
                  <a:cubicBezTo>
                    <a:pt x="1591" y="1452"/>
                    <a:pt x="1591" y="1314"/>
                    <a:pt x="1729" y="1314"/>
                  </a:cubicBezTo>
                  <a:lnTo>
                    <a:pt x="1729" y="1141"/>
                  </a:lnTo>
                  <a:cubicBezTo>
                    <a:pt x="1729" y="1003"/>
                    <a:pt x="1591" y="865"/>
                    <a:pt x="1591" y="865"/>
                  </a:cubicBezTo>
                  <a:cubicBezTo>
                    <a:pt x="1452" y="865"/>
                    <a:pt x="1452" y="726"/>
                    <a:pt x="1280" y="726"/>
                  </a:cubicBezTo>
                  <a:cubicBezTo>
                    <a:pt x="1280" y="588"/>
                    <a:pt x="1452" y="588"/>
                    <a:pt x="1452" y="450"/>
                  </a:cubicBezTo>
                  <a:cubicBezTo>
                    <a:pt x="1591" y="450"/>
                    <a:pt x="1591" y="277"/>
                    <a:pt x="1591" y="277"/>
                  </a:cubicBezTo>
                  <a:cubicBezTo>
                    <a:pt x="1591" y="139"/>
                    <a:pt x="1452" y="139"/>
                    <a:pt x="1452" y="1"/>
                  </a:cubicBezTo>
                  <a:lnTo>
                    <a:pt x="1141" y="1"/>
                  </a:lnTo>
                  <a:cubicBezTo>
                    <a:pt x="1141" y="1"/>
                    <a:pt x="1003" y="1"/>
                    <a:pt x="1003" y="139"/>
                  </a:cubicBezTo>
                  <a:cubicBezTo>
                    <a:pt x="865" y="139"/>
                    <a:pt x="865" y="277"/>
                    <a:pt x="865" y="450"/>
                  </a:cubicBezTo>
                  <a:cubicBezTo>
                    <a:pt x="727" y="277"/>
                    <a:pt x="588" y="139"/>
                    <a:pt x="415" y="139"/>
                  </a:cubicBezTo>
                  <a:cubicBezTo>
                    <a:pt x="415" y="1"/>
                    <a:pt x="277"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8"/>
            <p:cNvSpPr/>
            <p:nvPr/>
          </p:nvSpPr>
          <p:spPr>
            <a:xfrm>
              <a:off x="3067809" y="4011269"/>
              <a:ext cx="44092" cy="41613"/>
            </a:xfrm>
            <a:custGeom>
              <a:avLst/>
              <a:gdLst/>
              <a:ahLst/>
              <a:cxnLst/>
              <a:rect l="l" t="t" r="r" b="b"/>
              <a:pathLst>
                <a:path w="2455" h="2317" extrusionOk="0">
                  <a:moveTo>
                    <a:pt x="1003" y="1"/>
                  </a:moveTo>
                  <a:cubicBezTo>
                    <a:pt x="865" y="1"/>
                    <a:pt x="865" y="1"/>
                    <a:pt x="865" y="174"/>
                  </a:cubicBezTo>
                  <a:cubicBezTo>
                    <a:pt x="727" y="174"/>
                    <a:pt x="727" y="312"/>
                    <a:pt x="865" y="312"/>
                  </a:cubicBezTo>
                  <a:cubicBezTo>
                    <a:pt x="865" y="450"/>
                    <a:pt x="865" y="588"/>
                    <a:pt x="1003" y="727"/>
                  </a:cubicBezTo>
                  <a:cubicBezTo>
                    <a:pt x="727" y="865"/>
                    <a:pt x="450" y="1038"/>
                    <a:pt x="139" y="1176"/>
                  </a:cubicBezTo>
                  <a:cubicBezTo>
                    <a:pt x="1" y="1176"/>
                    <a:pt x="1" y="1452"/>
                    <a:pt x="1" y="1591"/>
                  </a:cubicBezTo>
                  <a:cubicBezTo>
                    <a:pt x="1" y="1591"/>
                    <a:pt x="139" y="1729"/>
                    <a:pt x="277" y="1729"/>
                  </a:cubicBezTo>
                  <a:cubicBezTo>
                    <a:pt x="588" y="1902"/>
                    <a:pt x="865" y="2040"/>
                    <a:pt x="1141" y="2178"/>
                  </a:cubicBezTo>
                  <a:cubicBezTo>
                    <a:pt x="1314" y="2317"/>
                    <a:pt x="1314" y="2317"/>
                    <a:pt x="1452" y="2317"/>
                  </a:cubicBezTo>
                  <a:lnTo>
                    <a:pt x="1591" y="2178"/>
                  </a:lnTo>
                  <a:cubicBezTo>
                    <a:pt x="1729" y="2040"/>
                    <a:pt x="1591" y="1902"/>
                    <a:pt x="1591" y="1729"/>
                  </a:cubicBezTo>
                  <a:cubicBezTo>
                    <a:pt x="1314" y="1591"/>
                    <a:pt x="1141" y="1591"/>
                    <a:pt x="1003" y="1452"/>
                  </a:cubicBezTo>
                  <a:cubicBezTo>
                    <a:pt x="1003" y="1314"/>
                    <a:pt x="1141" y="1314"/>
                    <a:pt x="1314" y="1314"/>
                  </a:cubicBezTo>
                  <a:cubicBezTo>
                    <a:pt x="1452" y="1176"/>
                    <a:pt x="1452" y="1176"/>
                    <a:pt x="1452" y="1038"/>
                  </a:cubicBezTo>
                  <a:cubicBezTo>
                    <a:pt x="1452" y="865"/>
                    <a:pt x="1591" y="865"/>
                    <a:pt x="1591" y="865"/>
                  </a:cubicBezTo>
                  <a:cubicBezTo>
                    <a:pt x="1729" y="1038"/>
                    <a:pt x="1867" y="1176"/>
                    <a:pt x="2006" y="1176"/>
                  </a:cubicBezTo>
                  <a:cubicBezTo>
                    <a:pt x="2092" y="1245"/>
                    <a:pt x="2170" y="1280"/>
                    <a:pt x="2226" y="1280"/>
                  </a:cubicBezTo>
                  <a:cubicBezTo>
                    <a:pt x="2282" y="1280"/>
                    <a:pt x="2317" y="1245"/>
                    <a:pt x="2317" y="1176"/>
                  </a:cubicBezTo>
                  <a:cubicBezTo>
                    <a:pt x="2455" y="1038"/>
                    <a:pt x="2455" y="727"/>
                    <a:pt x="2317" y="727"/>
                  </a:cubicBezTo>
                  <a:cubicBezTo>
                    <a:pt x="2006" y="450"/>
                    <a:pt x="1591" y="312"/>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87" name="Google Shape;1687;p8"/>
          <p:cNvSpPr/>
          <p:nvPr/>
        </p:nvSpPr>
        <p:spPr>
          <a:xfrm>
            <a:off x="1262685" y="2489017"/>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8"/>
          <p:cNvSpPr/>
          <p:nvPr/>
        </p:nvSpPr>
        <p:spPr>
          <a:xfrm>
            <a:off x="999908" y="28276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8"/>
          <p:cNvSpPr/>
          <p:nvPr/>
        </p:nvSpPr>
        <p:spPr>
          <a:xfrm>
            <a:off x="1218158" y="3352530"/>
            <a:ext cx="44508" cy="35404"/>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8"/>
          <p:cNvSpPr/>
          <p:nvPr/>
        </p:nvSpPr>
        <p:spPr>
          <a:xfrm>
            <a:off x="1307512" y="3381528"/>
            <a:ext cx="41305" cy="32201"/>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8"/>
          <p:cNvSpPr/>
          <p:nvPr/>
        </p:nvSpPr>
        <p:spPr>
          <a:xfrm>
            <a:off x="382276"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8"/>
          <p:cNvSpPr/>
          <p:nvPr/>
        </p:nvSpPr>
        <p:spPr>
          <a:xfrm>
            <a:off x="430325"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8"/>
          <p:cNvSpPr/>
          <p:nvPr/>
        </p:nvSpPr>
        <p:spPr>
          <a:xfrm>
            <a:off x="490681"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8"/>
          <p:cNvSpPr/>
          <p:nvPr/>
        </p:nvSpPr>
        <p:spPr>
          <a:xfrm>
            <a:off x="832183"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8"/>
          <p:cNvSpPr/>
          <p:nvPr/>
        </p:nvSpPr>
        <p:spPr>
          <a:xfrm>
            <a:off x="1129632" y="11359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8"/>
          <p:cNvSpPr/>
          <p:nvPr/>
        </p:nvSpPr>
        <p:spPr>
          <a:xfrm>
            <a:off x="325124"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8"/>
          <p:cNvSpPr/>
          <p:nvPr/>
        </p:nvSpPr>
        <p:spPr>
          <a:xfrm>
            <a:off x="271005"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8"/>
          <p:cNvSpPr/>
          <p:nvPr/>
        </p:nvSpPr>
        <p:spPr>
          <a:xfrm>
            <a:off x="28702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8"/>
          <p:cNvSpPr/>
          <p:nvPr/>
        </p:nvSpPr>
        <p:spPr>
          <a:xfrm flipH="1">
            <a:off x="7835280" y="2489017"/>
            <a:ext cx="44508" cy="35236"/>
          </a:xfrm>
          <a:custGeom>
            <a:avLst/>
            <a:gdLst/>
            <a:ahLst/>
            <a:cxnLst/>
            <a:rect l="l" t="t" r="r" b="b"/>
            <a:pathLst>
              <a:path w="264" h="209"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8"/>
          <p:cNvSpPr/>
          <p:nvPr/>
        </p:nvSpPr>
        <p:spPr>
          <a:xfrm flipH="1">
            <a:off x="8101259" y="2827628"/>
            <a:ext cx="41305" cy="32201"/>
          </a:xfrm>
          <a:custGeom>
            <a:avLst/>
            <a:gdLst/>
            <a:ahLst/>
            <a:cxnLst/>
            <a:rect l="l" t="t" r="r" b="b"/>
            <a:pathLst>
              <a:path w="245" h="191" extrusionOk="0">
                <a:moveTo>
                  <a:pt x="131" y="1"/>
                </a:moveTo>
                <a:cubicBezTo>
                  <a:pt x="0" y="1"/>
                  <a:pt x="0" y="191"/>
                  <a:pt x="131" y="191"/>
                </a:cubicBezTo>
                <a:cubicBezTo>
                  <a:pt x="244" y="191"/>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8"/>
          <p:cNvSpPr/>
          <p:nvPr/>
        </p:nvSpPr>
        <p:spPr>
          <a:xfrm flipH="1">
            <a:off x="7560550" y="3402016"/>
            <a:ext cx="40150" cy="31937"/>
          </a:xfrm>
          <a:custGeom>
            <a:avLst/>
            <a:gdLst/>
            <a:ahLst/>
            <a:cxnLst/>
            <a:rect l="l" t="t" r="r" b="b"/>
            <a:pathLst>
              <a:path w="264" h="210" extrusionOk="0">
                <a:moveTo>
                  <a:pt x="132" y="1"/>
                </a:moveTo>
                <a:cubicBezTo>
                  <a:pt x="1" y="1"/>
                  <a:pt x="1" y="209"/>
                  <a:pt x="132" y="209"/>
                </a:cubicBezTo>
                <a:cubicBezTo>
                  <a:pt x="263" y="209"/>
                  <a:pt x="263"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8"/>
          <p:cNvSpPr/>
          <p:nvPr/>
        </p:nvSpPr>
        <p:spPr>
          <a:xfrm flipH="1">
            <a:off x="7482837" y="3428174"/>
            <a:ext cx="37260" cy="29047"/>
          </a:xfrm>
          <a:custGeom>
            <a:avLst/>
            <a:gdLst/>
            <a:ahLst/>
            <a:cxnLst/>
            <a:rect l="l" t="t" r="r" b="b"/>
            <a:pathLst>
              <a:path w="245" h="191" extrusionOk="0">
                <a:moveTo>
                  <a:pt x="113" y="1"/>
                </a:moveTo>
                <a:cubicBezTo>
                  <a:pt x="0" y="1"/>
                  <a:pt x="0" y="191"/>
                  <a:pt x="113" y="191"/>
                </a:cubicBezTo>
                <a:cubicBezTo>
                  <a:pt x="244" y="191"/>
                  <a:pt x="244"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8"/>
          <p:cNvSpPr/>
          <p:nvPr/>
        </p:nvSpPr>
        <p:spPr>
          <a:xfrm flipH="1">
            <a:off x="8718891" y="3743833"/>
            <a:ext cx="41305" cy="35236"/>
          </a:xfrm>
          <a:custGeom>
            <a:avLst/>
            <a:gdLst/>
            <a:ahLst/>
            <a:cxnLst/>
            <a:rect l="l" t="t" r="r" b="b"/>
            <a:pathLst>
              <a:path w="245" h="209" extrusionOk="0">
                <a:moveTo>
                  <a:pt x="132" y="1"/>
                </a:moveTo>
                <a:cubicBezTo>
                  <a:pt x="1" y="1"/>
                  <a:pt x="1" y="209"/>
                  <a:pt x="132" y="209"/>
                </a:cubicBezTo>
                <a:cubicBezTo>
                  <a:pt x="245" y="209"/>
                  <a:pt x="24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8"/>
          <p:cNvSpPr/>
          <p:nvPr/>
        </p:nvSpPr>
        <p:spPr>
          <a:xfrm flipH="1">
            <a:off x="8670842" y="3657682"/>
            <a:ext cx="41305" cy="32201"/>
          </a:xfrm>
          <a:custGeom>
            <a:avLst/>
            <a:gdLst/>
            <a:ahLst/>
            <a:cxnLst/>
            <a:rect l="l" t="t" r="r" b="b"/>
            <a:pathLst>
              <a:path w="245" h="191" extrusionOk="0">
                <a:moveTo>
                  <a:pt x="114" y="0"/>
                </a:moveTo>
                <a:cubicBezTo>
                  <a:pt x="1" y="0"/>
                  <a:pt x="1" y="190"/>
                  <a:pt x="114" y="190"/>
                </a:cubicBezTo>
                <a:cubicBezTo>
                  <a:pt x="245" y="190"/>
                  <a:pt x="245"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8"/>
          <p:cNvSpPr/>
          <p:nvPr/>
        </p:nvSpPr>
        <p:spPr>
          <a:xfrm flipH="1">
            <a:off x="8610486" y="3743833"/>
            <a:ext cx="41305" cy="35236"/>
          </a:xfrm>
          <a:custGeom>
            <a:avLst/>
            <a:gdLst/>
            <a:ahLst/>
            <a:cxnLst/>
            <a:rect l="l" t="t" r="r" b="b"/>
            <a:pathLst>
              <a:path w="245" h="209" extrusionOk="0">
                <a:moveTo>
                  <a:pt x="131" y="1"/>
                </a:moveTo>
                <a:cubicBezTo>
                  <a:pt x="0" y="1"/>
                  <a:pt x="0" y="209"/>
                  <a:pt x="131" y="209"/>
                </a:cubicBezTo>
                <a:cubicBezTo>
                  <a:pt x="244" y="209"/>
                  <a:pt x="244" y="1"/>
                  <a:pt x="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8"/>
          <p:cNvSpPr/>
          <p:nvPr/>
        </p:nvSpPr>
        <p:spPr>
          <a:xfrm flipH="1">
            <a:off x="8223970" y="2041053"/>
            <a:ext cx="86319" cy="66594"/>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8"/>
          <p:cNvSpPr/>
          <p:nvPr/>
        </p:nvSpPr>
        <p:spPr>
          <a:xfrm flipH="1">
            <a:off x="7834976" y="11359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8"/>
          <p:cNvSpPr/>
          <p:nvPr/>
        </p:nvSpPr>
        <p:spPr>
          <a:xfrm flipH="1">
            <a:off x="8642519" y="1381852"/>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8"/>
          <p:cNvSpPr/>
          <p:nvPr/>
        </p:nvSpPr>
        <p:spPr>
          <a:xfrm flipH="1">
            <a:off x="8782113" y="2959035"/>
            <a:ext cx="89354" cy="66594"/>
          </a:xfrm>
          <a:custGeom>
            <a:avLst/>
            <a:gdLst/>
            <a:ahLst/>
            <a:cxnLst/>
            <a:rect l="l" t="t" r="r" b="b"/>
            <a:pathLst>
              <a:path w="530" h="395" extrusionOk="0">
                <a:moveTo>
                  <a:pt x="267" y="1"/>
                </a:moveTo>
                <a:cubicBezTo>
                  <a:pt x="0" y="1"/>
                  <a:pt x="0" y="394"/>
                  <a:pt x="267" y="394"/>
                </a:cubicBezTo>
                <a:cubicBezTo>
                  <a:pt x="529" y="394"/>
                  <a:pt x="529" y="1"/>
                  <a:pt x="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8"/>
          <p:cNvSpPr/>
          <p:nvPr/>
        </p:nvSpPr>
        <p:spPr>
          <a:xfrm flipH="1">
            <a:off x="8769132" y="3146678"/>
            <a:ext cx="86319" cy="69629"/>
          </a:xfrm>
          <a:custGeom>
            <a:avLst/>
            <a:gdLst/>
            <a:ahLst/>
            <a:cxnLst/>
            <a:rect l="l" t="t" r="r" b="b"/>
            <a:pathLst>
              <a:path w="512" h="413" extrusionOk="0">
                <a:moveTo>
                  <a:pt x="244" y="1"/>
                </a:moveTo>
                <a:cubicBezTo>
                  <a:pt x="0" y="1"/>
                  <a:pt x="0" y="412"/>
                  <a:pt x="244" y="412"/>
                </a:cubicBezTo>
                <a:cubicBezTo>
                  <a:pt x="511" y="412"/>
                  <a:pt x="511" y="1"/>
                  <a:pt x="2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8"/>
          <p:cNvSpPr/>
          <p:nvPr/>
        </p:nvSpPr>
        <p:spPr>
          <a:xfrm>
            <a:off x="8655168" y="805725"/>
            <a:ext cx="252704" cy="244945"/>
          </a:xfrm>
          <a:custGeom>
            <a:avLst/>
            <a:gdLst/>
            <a:ahLst/>
            <a:cxnLst/>
            <a:rect l="l" t="t" r="r" b="b"/>
            <a:pathLst>
              <a:path w="4305" h="4173" extrusionOk="0">
                <a:moveTo>
                  <a:pt x="2288" y="549"/>
                </a:moveTo>
                <a:lnTo>
                  <a:pt x="2288" y="549"/>
                </a:lnTo>
                <a:cubicBezTo>
                  <a:pt x="2342" y="840"/>
                  <a:pt x="2397" y="1133"/>
                  <a:pt x="2451" y="1427"/>
                </a:cubicBezTo>
                <a:lnTo>
                  <a:pt x="2451" y="1427"/>
                </a:lnTo>
                <a:cubicBezTo>
                  <a:pt x="2261" y="1411"/>
                  <a:pt x="2071" y="1395"/>
                  <a:pt x="1881" y="1378"/>
                </a:cubicBezTo>
                <a:lnTo>
                  <a:pt x="1881" y="1378"/>
                </a:lnTo>
                <a:cubicBezTo>
                  <a:pt x="2018" y="1101"/>
                  <a:pt x="2154" y="824"/>
                  <a:pt x="2288" y="549"/>
                </a:cubicBezTo>
                <a:close/>
                <a:moveTo>
                  <a:pt x="540" y="1521"/>
                </a:moveTo>
                <a:cubicBezTo>
                  <a:pt x="849" y="1552"/>
                  <a:pt x="1158" y="1581"/>
                  <a:pt x="1468" y="1609"/>
                </a:cubicBezTo>
                <a:lnTo>
                  <a:pt x="1468" y="1609"/>
                </a:lnTo>
                <a:cubicBezTo>
                  <a:pt x="1382" y="1786"/>
                  <a:pt x="1295" y="1962"/>
                  <a:pt x="1208" y="2139"/>
                </a:cubicBezTo>
                <a:lnTo>
                  <a:pt x="1208" y="2139"/>
                </a:lnTo>
                <a:cubicBezTo>
                  <a:pt x="985" y="1932"/>
                  <a:pt x="762" y="1726"/>
                  <a:pt x="540" y="1521"/>
                </a:cubicBezTo>
                <a:close/>
                <a:moveTo>
                  <a:pt x="2767" y="1721"/>
                </a:moveTo>
                <a:lnTo>
                  <a:pt x="2767" y="1721"/>
                </a:lnTo>
                <a:cubicBezTo>
                  <a:pt x="3075" y="1746"/>
                  <a:pt x="3383" y="1771"/>
                  <a:pt x="3691" y="1797"/>
                </a:cubicBezTo>
                <a:lnTo>
                  <a:pt x="3691" y="1797"/>
                </a:lnTo>
                <a:cubicBezTo>
                  <a:pt x="3420" y="1956"/>
                  <a:pt x="3147" y="2115"/>
                  <a:pt x="2874" y="2274"/>
                </a:cubicBezTo>
                <a:lnTo>
                  <a:pt x="2874" y="2274"/>
                </a:lnTo>
                <a:cubicBezTo>
                  <a:pt x="2839" y="2090"/>
                  <a:pt x="2803" y="1905"/>
                  <a:pt x="2767" y="1721"/>
                </a:cubicBezTo>
                <a:close/>
                <a:moveTo>
                  <a:pt x="1754" y="1634"/>
                </a:moveTo>
                <a:cubicBezTo>
                  <a:pt x="2003" y="1656"/>
                  <a:pt x="2252" y="1677"/>
                  <a:pt x="2501" y="1698"/>
                </a:cubicBezTo>
                <a:lnTo>
                  <a:pt x="2501" y="1698"/>
                </a:lnTo>
                <a:cubicBezTo>
                  <a:pt x="2545" y="1936"/>
                  <a:pt x="2589" y="2175"/>
                  <a:pt x="2633" y="2414"/>
                </a:cubicBezTo>
                <a:lnTo>
                  <a:pt x="2633" y="2414"/>
                </a:lnTo>
                <a:cubicBezTo>
                  <a:pt x="2401" y="2548"/>
                  <a:pt x="2169" y="2682"/>
                  <a:pt x="1936" y="2816"/>
                </a:cubicBezTo>
                <a:lnTo>
                  <a:pt x="1936" y="2816"/>
                </a:lnTo>
                <a:cubicBezTo>
                  <a:pt x="1761" y="2653"/>
                  <a:pt x="1587" y="2491"/>
                  <a:pt x="1412" y="2328"/>
                </a:cubicBezTo>
                <a:lnTo>
                  <a:pt x="1412" y="2328"/>
                </a:lnTo>
                <a:cubicBezTo>
                  <a:pt x="1526" y="2097"/>
                  <a:pt x="1640" y="1865"/>
                  <a:pt x="1754" y="1634"/>
                </a:cubicBezTo>
                <a:close/>
                <a:moveTo>
                  <a:pt x="1288" y="2578"/>
                </a:moveTo>
                <a:cubicBezTo>
                  <a:pt x="1423" y="2704"/>
                  <a:pt x="1558" y="2830"/>
                  <a:pt x="1694" y="2955"/>
                </a:cubicBezTo>
                <a:lnTo>
                  <a:pt x="1694" y="2955"/>
                </a:lnTo>
                <a:cubicBezTo>
                  <a:pt x="1418" y="3113"/>
                  <a:pt x="1144" y="3270"/>
                  <a:pt x="870" y="3426"/>
                </a:cubicBezTo>
                <a:lnTo>
                  <a:pt x="870" y="3426"/>
                </a:lnTo>
                <a:cubicBezTo>
                  <a:pt x="1009" y="3144"/>
                  <a:pt x="1148" y="2861"/>
                  <a:pt x="1288" y="2578"/>
                </a:cubicBezTo>
                <a:close/>
                <a:moveTo>
                  <a:pt x="2683" y="2684"/>
                </a:moveTo>
                <a:lnTo>
                  <a:pt x="2683" y="2684"/>
                </a:lnTo>
                <a:cubicBezTo>
                  <a:pt x="2744" y="3014"/>
                  <a:pt x="2805" y="3345"/>
                  <a:pt x="2865" y="3676"/>
                </a:cubicBezTo>
                <a:lnTo>
                  <a:pt x="2865" y="3676"/>
                </a:lnTo>
                <a:cubicBezTo>
                  <a:pt x="2622" y="3452"/>
                  <a:pt x="2379" y="3227"/>
                  <a:pt x="2136" y="3001"/>
                </a:cubicBezTo>
                <a:lnTo>
                  <a:pt x="2136" y="3001"/>
                </a:lnTo>
                <a:cubicBezTo>
                  <a:pt x="2318" y="2895"/>
                  <a:pt x="2501" y="2789"/>
                  <a:pt x="2683" y="2684"/>
                </a:cubicBezTo>
                <a:close/>
                <a:moveTo>
                  <a:pt x="2336" y="0"/>
                </a:moveTo>
                <a:cubicBezTo>
                  <a:pt x="2289" y="0"/>
                  <a:pt x="2242" y="21"/>
                  <a:pt x="2220" y="68"/>
                </a:cubicBezTo>
                <a:cubicBezTo>
                  <a:pt x="2011" y="494"/>
                  <a:pt x="1802" y="923"/>
                  <a:pt x="1593" y="1352"/>
                </a:cubicBezTo>
                <a:lnTo>
                  <a:pt x="1593" y="1352"/>
                </a:lnTo>
                <a:cubicBezTo>
                  <a:pt x="1124" y="1310"/>
                  <a:pt x="655" y="1265"/>
                  <a:pt x="186" y="1216"/>
                </a:cubicBezTo>
                <a:cubicBezTo>
                  <a:pt x="52" y="1216"/>
                  <a:pt x="0" y="1377"/>
                  <a:pt x="77" y="1460"/>
                </a:cubicBezTo>
                <a:cubicBezTo>
                  <a:pt x="413" y="1767"/>
                  <a:pt x="749" y="2078"/>
                  <a:pt x="1085" y="2390"/>
                </a:cubicBezTo>
                <a:lnTo>
                  <a:pt x="1085" y="2390"/>
                </a:lnTo>
                <a:cubicBezTo>
                  <a:pt x="872" y="2823"/>
                  <a:pt x="656" y="3257"/>
                  <a:pt x="439" y="3687"/>
                </a:cubicBezTo>
                <a:lnTo>
                  <a:pt x="439" y="3687"/>
                </a:lnTo>
                <a:cubicBezTo>
                  <a:pt x="425" y="3707"/>
                  <a:pt x="417" y="3727"/>
                  <a:pt x="415" y="3748"/>
                </a:cubicBezTo>
                <a:lnTo>
                  <a:pt x="415" y="3748"/>
                </a:lnTo>
                <a:cubicBezTo>
                  <a:pt x="399" y="3839"/>
                  <a:pt x="481" y="3912"/>
                  <a:pt x="559" y="3912"/>
                </a:cubicBezTo>
                <a:cubicBezTo>
                  <a:pt x="590" y="3912"/>
                  <a:pt x="621" y="3900"/>
                  <a:pt x="645" y="3874"/>
                </a:cubicBezTo>
                <a:lnTo>
                  <a:pt x="645" y="3874"/>
                </a:lnTo>
                <a:cubicBezTo>
                  <a:pt x="1058" y="3630"/>
                  <a:pt x="1476" y="3385"/>
                  <a:pt x="1894" y="3142"/>
                </a:cubicBezTo>
                <a:lnTo>
                  <a:pt x="1894" y="3142"/>
                </a:lnTo>
                <a:cubicBezTo>
                  <a:pt x="2251" y="3473"/>
                  <a:pt x="2607" y="3803"/>
                  <a:pt x="2964" y="4128"/>
                </a:cubicBezTo>
                <a:cubicBezTo>
                  <a:pt x="2995" y="4160"/>
                  <a:pt x="3031" y="4173"/>
                  <a:pt x="3065" y="4173"/>
                </a:cubicBezTo>
                <a:cubicBezTo>
                  <a:pt x="3149" y="4173"/>
                  <a:pt x="3226" y="4091"/>
                  <a:pt x="3207" y="4000"/>
                </a:cubicBezTo>
                <a:cubicBezTo>
                  <a:pt x="3116" y="3518"/>
                  <a:pt x="3022" y="3032"/>
                  <a:pt x="2927" y="2543"/>
                </a:cubicBezTo>
                <a:lnTo>
                  <a:pt x="2927" y="2543"/>
                </a:lnTo>
                <a:cubicBezTo>
                  <a:pt x="3343" y="2303"/>
                  <a:pt x="3758" y="2066"/>
                  <a:pt x="4169" y="1832"/>
                </a:cubicBezTo>
                <a:cubicBezTo>
                  <a:pt x="4304" y="1755"/>
                  <a:pt x="4221" y="1595"/>
                  <a:pt x="4118" y="1563"/>
                </a:cubicBezTo>
                <a:cubicBezTo>
                  <a:pt x="3650" y="1526"/>
                  <a:pt x="3182" y="1489"/>
                  <a:pt x="2715" y="1450"/>
                </a:cubicBezTo>
                <a:lnTo>
                  <a:pt x="2715" y="1450"/>
                </a:lnTo>
                <a:cubicBezTo>
                  <a:pt x="2627" y="998"/>
                  <a:pt x="2541" y="546"/>
                  <a:pt x="2457" y="94"/>
                </a:cubicBezTo>
                <a:cubicBezTo>
                  <a:pt x="2457" y="36"/>
                  <a:pt x="2397" y="0"/>
                  <a:pt x="2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8"/>
          <p:cNvSpPr/>
          <p:nvPr/>
        </p:nvSpPr>
        <p:spPr>
          <a:xfrm>
            <a:off x="7117700" y="4206195"/>
            <a:ext cx="302716" cy="350776"/>
          </a:xfrm>
          <a:custGeom>
            <a:avLst/>
            <a:gdLst/>
            <a:ahLst/>
            <a:cxnLst/>
            <a:rect l="l" t="t" r="r" b="b"/>
            <a:pathLst>
              <a:path w="5157" h="5976" extrusionOk="0">
                <a:moveTo>
                  <a:pt x="4217" y="0"/>
                </a:moveTo>
                <a:cubicBezTo>
                  <a:pt x="3523" y="0"/>
                  <a:pt x="2983" y="987"/>
                  <a:pt x="2617" y="1452"/>
                </a:cubicBezTo>
                <a:cubicBezTo>
                  <a:pt x="1950" y="2279"/>
                  <a:pt x="1257" y="3081"/>
                  <a:pt x="667" y="3959"/>
                </a:cubicBezTo>
                <a:cubicBezTo>
                  <a:pt x="295" y="4524"/>
                  <a:pt x="0" y="5326"/>
                  <a:pt x="693" y="5781"/>
                </a:cubicBezTo>
                <a:cubicBezTo>
                  <a:pt x="897" y="5917"/>
                  <a:pt x="1091" y="5975"/>
                  <a:pt x="1275" y="5975"/>
                </a:cubicBezTo>
                <a:cubicBezTo>
                  <a:pt x="1954" y="5975"/>
                  <a:pt x="2493" y="5184"/>
                  <a:pt x="2912" y="4658"/>
                </a:cubicBezTo>
                <a:cubicBezTo>
                  <a:pt x="3476" y="3985"/>
                  <a:pt x="4009" y="3318"/>
                  <a:pt x="4541" y="2625"/>
                </a:cubicBezTo>
                <a:cubicBezTo>
                  <a:pt x="4623" y="2524"/>
                  <a:pt x="4538" y="2393"/>
                  <a:pt x="4444" y="2393"/>
                </a:cubicBezTo>
                <a:cubicBezTo>
                  <a:pt x="4413" y="2393"/>
                  <a:pt x="4382" y="2406"/>
                  <a:pt x="4355" y="2439"/>
                </a:cubicBezTo>
                <a:cubicBezTo>
                  <a:pt x="3771" y="3215"/>
                  <a:pt x="3156" y="3959"/>
                  <a:pt x="2514" y="4710"/>
                </a:cubicBezTo>
                <a:cubicBezTo>
                  <a:pt x="2219" y="5082"/>
                  <a:pt x="1924" y="5537"/>
                  <a:pt x="1443" y="5698"/>
                </a:cubicBezTo>
                <a:cubicBezTo>
                  <a:pt x="1380" y="5716"/>
                  <a:pt x="1318" y="5724"/>
                  <a:pt x="1258" y="5724"/>
                </a:cubicBezTo>
                <a:cubicBezTo>
                  <a:pt x="794" y="5724"/>
                  <a:pt x="468" y="5210"/>
                  <a:pt x="564" y="4761"/>
                </a:cubicBezTo>
                <a:cubicBezTo>
                  <a:pt x="667" y="4145"/>
                  <a:pt x="1334" y="3478"/>
                  <a:pt x="1687" y="3023"/>
                </a:cubicBezTo>
                <a:cubicBezTo>
                  <a:pt x="2168" y="2414"/>
                  <a:pt x="2675" y="1798"/>
                  <a:pt x="3181" y="1182"/>
                </a:cubicBezTo>
                <a:cubicBezTo>
                  <a:pt x="3367" y="938"/>
                  <a:pt x="3579" y="618"/>
                  <a:pt x="3823" y="406"/>
                </a:cubicBezTo>
                <a:cubicBezTo>
                  <a:pt x="3960" y="301"/>
                  <a:pt x="4097" y="255"/>
                  <a:pt x="4224" y="255"/>
                </a:cubicBezTo>
                <a:cubicBezTo>
                  <a:pt x="4614" y="255"/>
                  <a:pt x="4906" y="686"/>
                  <a:pt x="4785" y="1131"/>
                </a:cubicBezTo>
                <a:cubicBezTo>
                  <a:pt x="4650" y="1612"/>
                  <a:pt x="4060" y="2144"/>
                  <a:pt x="3739" y="2574"/>
                </a:cubicBezTo>
                <a:cubicBezTo>
                  <a:pt x="3419" y="2946"/>
                  <a:pt x="3130" y="3344"/>
                  <a:pt x="2809" y="3722"/>
                </a:cubicBezTo>
                <a:cubicBezTo>
                  <a:pt x="2617" y="3959"/>
                  <a:pt x="2405" y="4177"/>
                  <a:pt x="2168" y="4363"/>
                </a:cubicBezTo>
                <a:cubicBezTo>
                  <a:pt x="2117" y="4392"/>
                  <a:pt x="2063" y="4404"/>
                  <a:pt x="2010" y="4404"/>
                </a:cubicBezTo>
                <a:cubicBezTo>
                  <a:pt x="1812" y="4404"/>
                  <a:pt x="1624" y="4225"/>
                  <a:pt x="1604" y="4017"/>
                </a:cubicBezTo>
                <a:cubicBezTo>
                  <a:pt x="1552" y="3722"/>
                  <a:pt x="1899" y="3344"/>
                  <a:pt x="2085" y="3132"/>
                </a:cubicBezTo>
                <a:cubicBezTo>
                  <a:pt x="2405" y="2734"/>
                  <a:pt x="2752" y="2356"/>
                  <a:pt x="3072" y="1933"/>
                </a:cubicBezTo>
                <a:cubicBezTo>
                  <a:pt x="3157" y="1848"/>
                  <a:pt x="3063" y="1700"/>
                  <a:pt x="2966" y="1700"/>
                </a:cubicBezTo>
                <a:cubicBezTo>
                  <a:pt x="2938" y="1700"/>
                  <a:pt x="2910" y="1712"/>
                  <a:pt x="2886" y="1740"/>
                </a:cubicBezTo>
                <a:cubicBezTo>
                  <a:pt x="2489" y="2221"/>
                  <a:pt x="2085" y="2702"/>
                  <a:pt x="1713" y="3183"/>
                </a:cubicBezTo>
                <a:cubicBezTo>
                  <a:pt x="1527" y="3427"/>
                  <a:pt x="1308" y="3748"/>
                  <a:pt x="1334" y="4094"/>
                </a:cubicBezTo>
                <a:cubicBezTo>
                  <a:pt x="1393" y="4454"/>
                  <a:pt x="1678" y="4652"/>
                  <a:pt x="1983" y="4652"/>
                </a:cubicBezTo>
                <a:cubicBezTo>
                  <a:pt x="2108" y="4652"/>
                  <a:pt x="2237" y="4618"/>
                  <a:pt x="2354" y="4549"/>
                </a:cubicBezTo>
                <a:cubicBezTo>
                  <a:pt x="2675" y="4338"/>
                  <a:pt x="2938" y="4017"/>
                  <a:pt x="3181" y="3722"/>
                </a:cubicBezTo>
                <a:cubicBezTo>
                  <a:pt x="3637" y="3132"/>
                  <a:pt x="4060" y="2542"/>
                  <a:pt x="4515" y="1958"/>
                </a:cubicBezTo>
                <a:cubicBezTo>
                  <a:pt x="4785" y="1638"/>
                  <a:pt x="5157" y="1233"/>
                  <a:pt x="5080" y="752"/>
                </a:cubicBezTo>
                <a:cubicBezTo>
                  <a:pt x="5022" y="380"/>
                  <a:pt x="4811" y="137"/>
                  <a:pt x="4438" y="34"/>
                </a:cubicBezTo>
                <a:cubicBezTo>
                  <a:pt x="4363" y="11"/>
                  <a:pt x="4289" y="0"/>
                  <a:pt x="4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8"/>
          <p:cNvSpPr/>
          <p:nvPr/>
        </p:nvSpPr>
        <p:spPr>
          <a:xfrm rot="-5172461">
            <a:off x="2767399" y="4206188"/>
            <a:ext cx="302721" cy="350782"/>
          </a:xfrm>
          <a:custGeom>
            <a:avLst/>
            <a:gdLst/>
            <a:ahLst/>
            <a:cxnLst/>
            <a:rect l="l" t="t" r="r" b="b"/>
            <a:pathLst>
              <a:path w="5157" h="5976" extrusionOk="0">
                <a:moveTo>
                  <a:pt x="4217" y="0"/>
                </a:moveTo>
                <a:cubicBezTo>
                  <a:pt x="3523" y="0"/>
                  <a:pt x="2983" y="987"/>
                  <a:pt x="2617" y="1452"/>
                </a:cubicBezTo>
                <a:cubicBezTo>
                  <a:pt x="1950" y="2279"/>
                  <a:pt x="1257" y="3081"/>
                  <a:pt x="667" y="3959"/>
                </a:cubicBezTo>
                <a:cubicBezTo>
                  <a:pt x="295" y="4524"/>
                  <a:pt x="0" y="5326"/>
                  <a:pt x="693" y="5781"/>
                </a:cubicBezTo>
                <a:cubicBezTo>
                  <a:pt x="897" y="5917"/>
                  <a:pt x="1091" y="5975"/>
                  <a:pt x="1275" y="5975"/>
                </a:cubicBezTo>
                <a:cubicBezTo>
                  <a:pt x="1954" y="5975"/>
                  <a:pt x="2493" y="5184"/>
                  <a:pt x="2912" y="4658"/>
                </a:cubicBezTo>
                <a:cubicBezTo>
                  <a:pt x="3476" y="3985"/>
                  <a:pt x="4009" y="3318"/>
                  <a:pt x="4541" y="2625"/>
                </a:cubicBezTo>
                <a:cubicBezTo>
                  <a:pt x="4623" y="2524"/>
                  <a:pt x="4538" y="2393"/>
                  <a:pt x="4444" y="2393"/>
                </a:cubicBezTo>
                <a:cubicBezTo>
                  <a:pt x="4413" y="2393"/>
                  <a:pt x="4382" y="2406"/>
                  <a:pt x="4355" y="2439"/>
                </a:cubicBezTo>
                <a:cubicBezTo>
                  <a:pt x="3771" y="3215"/>
                  <a:pt x="3156" y="3959"/>
                  <a:pt x="2514" y="4710"/>
                </a:cubicBezTo>
                <a:cubicBezTo>
                  <a:pt x="2219" y="5082"/>
                  <a:pt x="1924" y="5537"/>
                  <a:pt x="1443" y="5698"/>
                </a:cubicBezTo>
                <a:cubicBezTo>
                  <a:pt x="1380" y="5716"/>
                  <a:pt x="1318" y="5724"/>
                  <a:pt x="1258" y="5724"/>
                </a:cubicBezTo>
                <a:cubicBezTo>
                  <a:pt x="794" y="5724"/>
                  <a:pt x="468" y="5210"/>
                  <a:pt x="564" y="4761"/>
                </a:cubicBezTo>
                <a:cubicBezTo>
                  <a:pt x="667" y="4145"/>
                  <a:pt x="1334" y="3478"/>
                  <a:pt x="1687" y="3023"/>
                </a:cubicBezTo>
                <a:cubicBezTo>
                  <a:pt x="2168" y="2414"/>
                  <a:pt x="2675" y="1798"/>
                  <a:pt x="3181" y="1182"/>
                </a:cubicBezTo>
                <a:cubicBezTo>
                  <a:pt x="3367" y="938"/>
                  <a:pt x="3579" y="618"/>
                  <a:pt x="3823" y="406"/>
                </a:cubicBezTo>
                <a:cubicBezTo>
                  <a:pt x="3960" y="301"/>
                  <a:pt x="4097" y="255"/>
                  <a:pt x="4224" y="255"/>
                </a:cubicBezTo>
                <a:cubicBezTo>
                  <a:pt x="4614" y="255"/>
                  <a:pt x="4906" y="686"/>
                  <a:pt x="4785" y="1131"/>
                </a:cubicBezTo>
                <a:cubicBezTo>
                  <a:pt x="4650" y="1612"/>
                  <a:pt x="4060" y="2144"/>
                  <a:pt x="3739" y="2574"/>
                </a:cubicBezTo>
                <a:cubicBezTo>
                  <a:pt x="3419" y="2946"/>
                  <a:pt x="3130" y="3344"/>
                  <a:pt x="2809" y="3722"/>
                </a:cubicBezTo>
                <a:cubicBezTo>
                  <a:pt x="2617" y="3959"/>
                  <a:pt x="2405" y="4177"/>
                  <a:pt x="2168" y="4363"/>
                </a:cubicBezTo>
                <a:cubicBezTo>
                  <a:pt x="2117" y="4392"/>
                  <a:pt x="2063" y="4404"/>
                  <a:pt x="2010" y="4404"/>
                </a:cubicBezTo>
                <a:cubicBezTo>
                  <a:pt x="1812" y="4404"/>
                  <a:pt x="1624" y="4225"/>
                  <a:pt x="1604" y="4017"/>
                </a:cubicBezTo>
                <a:cubicBezTo>
                  <a:pt x="1552" y="3722"/>
                  <a:pt x="1899" y="3344"/>
                  <a:pt x="2085" y="3132"/>
                </a:cubicBezTo>
                <a:cubicBezTo>
                  <a:pt x="2405" y="2734"/>
                  <a:pt x="2752" y="2356"/>
                  <a:pt x="3072" y="1933"/>
                </a:cubicBezTo>
                <a:cubicBezTo>
                  <a:pt x="3157" y="1848"/>
                  <a:pt x="3063" y="1700"/>
                  <a:pt x="2966" y="1700"/>
                </a:cubicBezTo>
                <a:cubicBezTo>
                  <a:pt x="2938" y="1700"/>
                  <a:pt x="2910" y="1712"/>
                  <a:pt x="2886" y="1740"/>
                </a:cubicBezTo>
                <a:cubicBezTo>
                  <a:pt x="2489" y="2221"/>
                  <a:pt x="2085" y="2702"/>
                  <a:pt x="1713" y="3183"/>
                </a:cubicBezTo>
                <a:cubicBezTo>
                  <a:pt x="1527" y="3427"/>
                  <a:pt x="1308" y="3748"/>
                  <a:pt x="1334" y="4094"/>
                </a:cubicBezTo>
                <a:cubicBezTo>
                  <a:pt x="1393" y="4454"/>
                  <a:pt x="1678" y="4652"/>
                  <a:pt x="1983" y="4652"/>
                </a:cubicBezTo>
                <a:cubicBezTo>
                  <a:pt x="2108" y="4652"/>
                  <a:pt x="2237" y="4618"/>
                  <a:pt x="2354" y="4549"/>
                </a:cubicBezTo>
                <a:cubicBezTo>
                  <a:pt x="2675" y="4338"/>
                  <a:pt x="2938" y="4017"/>
                  <a:pt x="3181" y="3722"/>
                </a:cubicBezTo>
                <a:cubicBezTo>
                  <a:pt x="3637" y="3132"/>
                  <a:pt x="4060" y="2542"/>
                  <a:pt x="4515" y="1958"/>
                </a:cubicBezTo>
                <a:cubicBezTo>
                  <a:pt x="4785" y="1638"/>
                  <a:pt x="5157" y="1233"/>
                  <a:pt x="5080" y="752"/>
                </a:cubicBezTo>
                <a:cubicBezTo>
                  <a:pt x="5022" y="380"/>
                  <a:pt x="4811" y="137"/>
                  <a:pt x="4438" y="34"/>
                </a:cubicBezTo>
                <a:cubicBezTo>
                  <a:pt x="4363" y="11"/>
                  <a:pt x="4289" y="0"/>
                  <a:pt x="4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8"/>
          <p:cNvSpPr/>
          <p:nvPr/>
        </p:nvSpPr>
        <p:spPr>
          <a:xfrm flipH="1">
            <a:off x="8336626" y="320331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8"/>
          <p:cNvSpPr/>
          <p:nvPr/>
        </p:nvSpPr>
        <p:spPr>
          <a:xfrm flipH="1">
            <a:off x="531976" y="23175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8"/>
          <p:cNvSpPr/>
          <p:nvPr/>
        </p:nvSpPr>
        <p:spPr>
          <a:xfrm flipH="1">
            <a:off x="3369438" y="52351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8"/>
          <p:cNvSpPr/>
          <p:nvPr/>
        </p:nvSpPr>
        <p:spPr>
          <a:xfrm flipH="1">
            <a:off x="4639156" y="839440"/>
            <a:ext cx="174830" cy="177528"/>
          </a:xfrm>
          <a:custGeom>
            <a:avLst/>
            <a:gdLst/>
            <a:ahLst/>
            <a:cxnLst/>
            <a:rect l="l" t="t" r="r" b="b"/>
            <a:pathLst>
              <a:path w="1037" h="1053" extrusionOk="0">
                <a:moveTo>
                  <a:pt x="750" y="0"/>
                </a:moveTo>
                <a:cubicBezTo>
                  <a:pt x="739" y="0"/>
                  <a:pt x="729" y="2"/>
                  <a:pt x="720" y="5"/>
                </a:cubicBezTo>
                <a:cubicBezTo>
                  <a:pt x="625" y="64"/>
                  <a:pt x="530" y="118"/>
                  <a:pt x="435" y="177"/>
                </a:cubicBezTo>
                <a:cubicBezTo>
                  <a:pt x="398" y="154"/>
                  <a:pt x="358" y="136"/>
                  <a:pt x="303" y="118"/>
                </a:cubicBezTo>
                <a:cubicBezTo>
                  <a:pt x="292" y="113"/>
                  <a:pt x="280" y="110"/>
                  <a:pt x="269" y="110"/>
                </a:cubicBezTo>
                <a:cubicBezTo>
                  <a:pt x="207" y="110"/>
                  <a:pt x="157" y="188"/>
                  <a:pt x="172" y="249"/>
                </a:cubicBezTo>
                <a:cubicBezTo>
                  <a:pt x="190" y="290"/>
                  <a:pt x="208" y="326"/>
                  <a:pt x="227" y="362"/>
                </a:cubicBezTo>
                <a:cubicBezTo>
                  <a:pt x="154" y="421"/>
                  <a:pt x="95" y="494"/>
                  <a:pt x="41" y="552"/>
                </a:cubicBezTo>
                <a:cubicBezTo>
                  <a:pt x="0" y="589"/>
                  <a:pt x="18" y="666"/>
                  <a:pt x="59" y="702"/>
                </a:cubicBezTo>
                <a:cubicBezTo>
                  <a:pt x="77" y="720"/>
                  <a:pt x="113" y="742"/>
                  <a:pt x="154" y="742"/>
                </a:cubicBezTo>
                <a:cubicBezTo>
                  <a:pt x="227" y="720"/>
                  <a:pt x="303" y="720"/>
                  <a:pt x="358" y="702"/>
                </a:cubicBezTo>
                <a:cubicBezTo>
                  <a:pt x="417" y="815"/>
                  <a:pt x="471" y="910"/>
                  <a:pt x="548" y="1005"/>
                </a:cubicBezTo>
                <a:cubicBezTo>
                  <a:pt x="563" y="1038"/>
                  <a:pt x="594" y="1053"/>
                  <a:pt x="625" y="1053"/>
                </a:cubicBezTo>
                <a:cubicBezTo>
                  <a:pt x="665" y="1053"/>
                  <a:pt x="707" y="1028"/>
                  <a:pt x="720" y="987"/>
                </a:cubicBezTo>
                <a:cubicBezTo>
                  <a:pt x="738" y="874"/>
                  <a:pt x="774" y="761"/>
                  <a:pt x="810" y="629"/>
                </a:cubicBezTo>
                <a:cubicBezTo>
                  <a:pt x="851" y="629"/>
                  <a:pt x="887" y="629"/>
                  <a:pt x="923" y="607"/>
                </a:cubicBezTo>
                <a:cubicBezTo>
                  <a:pt x="1036" y="589"/>
                  <a:pt x="1036" y="457"/>
                  <a:pt x="946" y="421"/>
                </a:cubicBezTo>
                <a:cubicBezTo>
                  <a:pt x="923" y="403"/>
                  <a:pt x="887" y="403"/>
                  <a:pt x="869" y="381"/>
                </a:cubicBezTo>
                <a:cubicBezTo>
                  <a:pt x="869" y="290"/>
                  <a:pt x="869" y="195"/>
                  <a:pt x="851" y="82"/>
                </a:cubicBezTo>
                <a:cubicBezTo>
                  <a:pt x="851" y="33"/>
                  <a:pt x="799" y="0"/>
                  <a:pt x="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8"/>
          <p:cNvSpPr/>
          <p:nvPr/>
        </p:nvSpPr>
        <p:spPr>
          <a:xfrm>
            <a:off x="5603130" y="412125"/>
            <a:ext cx="252703" cy="244945"/>
          </a:xfrm>
          <a:custGeom>
            <a:avLst/>
            <a:gdLst/>
            <a:ahLst/>
            <a:cxnLst/>
            <a:rect l="l" t="t" r="r" b="b"/>
            <a:pathLst>
              <a:path w="4305" h="4173" extrusionOk="0">
                <a:moveTo>
                  <a:pt x="2288" y="549"/>
                </a:moveTo>
                <a:lnTo>
                  <a:pt x="2288" y="549"/>
                </a:lnTo>
                <a:cubicBezTo>
                  <a:pt x="2342" y="840"/>
                  <a:pt x="2397" y="1133"/>
                  <a:pt x="2451" y="1427"/>
                </a:cubicBezTo>
                <a:lnTo>
                  <a:pt x="2451" y="1427"/>
                </a:lnTo>
                <a:cubicBezTo>
                  <a:pt x="2261" y="1411"/>
                  <a:pt x="2071" y="1395"/>
                  <a:pt x="1881" y="1378"/>
                </a:cubicBezTo>
                <a:lnTo>
                  <a:pt x="1881" y="1378"/>
                </a:lnTo>
                <a:cubicBezTo>
                  <a:pt x="2018" y="1101"/>
                  <a:pt x="2154" y="824"/>
                  <a:pt x="2288" y="549"/>
                </a:cubicBezTo>
                <a:close/>
                <a:moveTo>
                  <a:pt x="540" y="1521"/>
                </a:moveTo>
                <a:cubicBezTo>
                  <a:pt x="849" y="1552"/>
                  <a:pt x="1158" y="1581"/>
                  <a:pt x="1468" y="1609"/>
                </a:cubicBezTo>
                <a:lnTo>
                  <a:pt x="1468" y="1609"/>
                </a:lnTo>
                <a:cubicBezTo>
                  <a:pt x="1382" y="1786"/>
                  <a:pt x="1295" y="1962"/>
                  <a:pt x="1208" y="2139"/>
                </a:cubicBezTo>
                <a:lnTo>
                  <a:pt x="1208" y="2139"/>
                </a:lnTo>
                <a:cubicBezTo>
                  <a:pt x="985" y="1932"/>
                  <a:pt x="762" y="1726"/>
                  <a:pt x="540" y="1521"/>
                </a:cubicBezTo>
                <a:close/>
                <a:moveTo>
                  <a:pt x="2767" y="1721"/>
                </a:moveTo>
                <a:lnTo>
                  <a:pt x="2767" y="1721"/>
                </a:lnTo>
                <a:cubicBezTo>
                  <a:pt x="3075" y="1746"/>
                  <a:pt x="3383" y="1771"/>
                  <a:pt x="3691" y="1797"/>
                </a:cubicBezTo>
                <a:lnTo>
                  <a:pt x="3691" y="1797"/>
                </a:lnTo>
                <a:cubicBezTo>
                  <a:pt x="3420" y="1956"/>
                  <a:pt x="3147" y="2115"/>
                  <a:pt x="2874" y="2274"/>
                </a:cubicBezTo>
                <a:lnTo>
                  <a:pt x="2874" y="2274"/>
                </a:lnTo>
                <a:cubicBezTo>
                  <a:pt x="2839" y="2090"/>
                  <a:pt x="2803" y="1905"/>
                  <a:pt x="2767" y="1721"/>
                </a:cubicBezTo>
                <a:close/>
                <a:moveTo>
                  <a:pt x="1754" y="1634"/>
                </a:moveTo>
                <a:cubicBezTo>
                  <a:pt x="2003" y="1656"/>
                  <a:pt x="2252" y="1677"/>
                  <a:pt x="2501" y="1698"/>
                </a:cubicBezTo>
                <a:lnTo>
                  <a:pt x="2501" y="1698"/>
                </a:lnTo>
                <a:cubicBezTo>
                  <a:pt x="2545" y="1936"/>
                  <a:pt x="2589" y="2175"/>
                  <a:pt x="2633" y="2414"/>
                </a:cubicBezTo>
                <a:lnTo>
                  <a:pt x="2633" y="2414"/>
                </a:lnTo>
                <a:cubicBezTo>
                  <a:pt x="2401" y="2548"/>
                  <a:pt x="2169" y="2682"/>
                  <a:pt x="1936" y="2816"/>
                </a:cubicBezTo>
                <a:lnTo>
                  <a:pt x="1936" y="2816"/>
                </a:lnTo>
                <a:cubicBezTo>
                  <a:pt x="1761" y="2653"/>
                  <a:pt x="1587" y="2491"/>
                  <a:pt x="1412" y="2328"/>
                </a:cubicBezTo>
                <a:lnTo>
                  <a:pt x="1412" y="2328"/>
                </a:lnTo>
                <a:cubicBezTo>
                  <a:pt x="1526" y="2097"/>
                  <a:pt x="1640" y="1865"/>
                  <a:pt x="1754" y="1634"/>
                </a:cubicBezTo>
                <a:close/>
                <a:moveTo>
                  <a:pt x="1288" y="2578"/>
                </a:moveTo>
                <a:cubicBezTo>
                  <a:pt x="1423" y="2704"/>
                  <a:pt x="1558" y="2830"/>
                  <a:pt x="1694" y="2955"/>
                </a:cubicBezTo>
                <a:lnTo>
                  <a:pt x="1694" y="2955"/>
                </a:lnTo>
                <a:cubicBezTo>
                  <a:pt x="1418" y="3113"/>
                  <a:pt x="1144" y="3270"/>
                  <a:pt x="870" y="3426"/>
                </a:cubicBezTo>
                <a:lnTo>
                  <a:pt x="870" y="3426"/>
                </a:lnTo>
                <a:cubicBezTo>
                  <a:pt x="1009" y="3144"/>
                  <a:pt x="1148" y="2861"/>
                  <a:pt x="1288" y="2578"/>
                </a:cubicBezTo>
                <a:close/>
                <a:moveTo>
                  <a:pt x="2683" y="2684"/>
                </a:moveTo>
                <a:lnTo>
                  <a:pt x="2683" y="2684"/>
                </a:lnTo>
                <a:cubicBezTo>
                  <a:pt x="2744" y="3014"/>
                  <a:pt x="2805" y="3345"/>
                  <a:pt x="2865" y="3676"/>
                </a:cubicBezTo>
                <a:lnTo>
                  <a:pt x="2865" y="3676"/>
                </a:lnTo>
                <a:cubicBezTo>
                  <a:pt x="2622" y="3452"/>
                  <a:pt x="2379" y="3227"/>
                  <a:pt x="2136" y="3001"/>
                </a:cubicBezTo>
                <a:lnTo>
                  <a:pt x="2136" y="3001"/>
                </a:lnTo>
                <a:cubicBezTo>
                  <a:pt x="2318" y="2895"/>
                  <a:pt x="2501" y="2789"/>
                  <a:pt x="2683" y="2684"/>
                </a:cubicBezTo>
                <a:close/>
                <a:moveTo>
                  <a:pt x="2336" y="0"/>
                </a:moveTo>
                <a:cubicBezTo>
                  <a:pt x="2289" y="0"/>
                  <a:pt x="2242" y="21"/>
                  <a:pt x="2220" y="68"/>
                </a:cubicBezTo>
                <a:cubicBezTo>
                  <a:pt x="2011" y="494"/>
                  <a:pt x="1802" y="923"/>
                  <a:pt x="1593" y="1352"/>
                </a:cubicBezTo>
                <a:lnTo>
                  <a:pt x="1593" y="1352"/>
                </a:lnTo>
                <a:cubicBezTo>
                  <a:pt x="1124" y="1310"/>
                  <a:pt x="655" y="1265"/>
                  <a:pt x="186" y="1216"/>
                </a:cubicBezTo>
                <a:cubicBezTo>
                  <a:pt x="52" y="1216"/>
                  <a:pt x="0" y="1377"/>
                  <a:pt x="77" y="1460"/>
                </a:cubicBezTo>
                <a:cubicBezTo>
                  <a:pt x="413" y="1767"/>
                  <a:pt x="749" y="2078"/>
                  <a:pt x="1085" y="2390"/>
                </a:cubicBezTo>
                <a:lnTo>
                  <a:pt x="1085" y="2390"/>
                </a:lnTo>
                <a:cubicBezTo>
                  <a:pt x="872" y="2823"/>
                  <a:pt x="656" y="3257"/>
                  <a:pt x="439" y="3687"/>
                </a:cubicBezTo>
                <a:lnTo>
                  <a:pt x="439" y="3687"/>
                </a:lnTo>
                <a:cubicBezTo>
                  <a:pt x="425" y="3707"/>
                  <a:pt x="417" y="3727"/>
                  <a:pt x="415" y="3748"/>
                </a:cubicBezTo>
                <a:lnTo>
                  <a:pt x="415" y="3748"/>
                </a:lnTo>
                <a:cubicBezTo>
                  <a:pt x="399" y="3839"/>
                  <a:pt x="481" y="3912"/>
                  <a:pt x="559" y="3912"/>
                </a:cubicBezTo>
                <a:cubicBezTo>
                  <a:pt x="590" y="3912"/>
                  <a:pt x="621" y="3900"/>
                  <a:pt x="645" y="3874"/>
                </a:cubicBezTo>
                <a:lnTo>
                  <a:pt x="645" y="3874"/>
                </a:lnTo>
                <a:cubicBezTo>
                  <a:pt x="1058" y="3630"/>
                  <a:pt x="1476" y="3385"/>
                  <a:pt x="1894" y="3142"/>
                </a:cubicBezTo>
                <a:lnTo>
                  <a:pt x="1894" y="3142"/>
                </a:lnTo>
                <a:cubicBezTo>
                  <a:pt x="2251" y="3473"/>
                  <a:pt x="2607" y="3803"/>
                  <a:pt x="2964" y="4128"/>
                </a:cubicBezTo>
                <a:cubicBezTo>
                  <a:pt x="2995" y="4160"/>
                  <a:pt x="3031" y="4173"/>
                  <a:pt x="3065" y="4173"/>
                </a:cubicBezTo>
                <a:cubicBezTo>
                  <a:pt x="3149" y="4173"/>
                  <a:pt x="3226" y="4091"/>
                  <a:pt x="3207" y="4000"/>
                </a:cubicBezTo>
                <a:cubicBezTo>
                  <a:pt x="3116" y="3518"/>
                  <a:pt x="3022" y="3032"/>
                  <a:pt x="2927" y="2543"/>
                </a:cubicBezTo>
                <a:lnTo>
                  <a:pt x="2927" y="2543"/>
                </a:lnTo>
                <a:cubicBezTo>
                  <a:pt x="3343" y="2303"/>
                  <a:pt x="3758" y="2066"/>
                  <a:pt x="4169" y="1832"/>
                </a:cubicBezTo>
                <a:cubicBezTo>
                  <a:pt x="4304" y="1755"/>
                  <a:pt x="4221" y="1595"/>
                  <a:pt x="4118" y="1563"/>
                </a:cubicBezTo>
                <a:cubicBezTo>
                  <a:pt x="3650" y="1526"/>
                  <a:pt x="3182" y="1489"/>
                  <a:pt x="2715" y="1450"/>
                </a:cubicBezTo>
                <a:lnTo>
                  <a:pt x="2715" y="1450"/>
                </a:lnTo>
                <a:cubicBezTo>
                  <a:pt x="2627" y="998"/>
                  <a:pt x="2541" y="546"/>
                  <a:pt x="2457" y="94"/>
                </a:cubicBezTo>
                <a:cubicBezTo>
                  <a:pt x="2457" y="36"/>
                  <a:pt x="2397" y="0"/>
                  <a:pt x="2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8"/>
          <p:cNvSpPr/>
          <p:nvPr/>
        </p:nvSpPr>
        <p:spPr>
          <a:xfrm flipH="1">
            <a:off x="2013876" y="352066"/>
            <a:ext cx="177865" cy="171459"/>
          </a:xfrm>
          <a:custGeom>
            <a:avLst/>
            <a:gdLst/>
            <a:ahLst/>
            <a:cxnLst/>
            <a:rect l="l" t="t" r="r" b="b"/>
            <a:pathLst>
              <a:path w="1055" h="1017" extrusionOk="0">
                <a:moveTo>
                  <a:pt x="353" y="0"/>
                </a:moveTo>
                <a:cubicBezTo>
                  <a:pt x="314" y="0"/>
                  <a:pt x="278" y="26"/>
                  <a:pt x="263" y="76"/>
                </a:cubicBezTo>
                <a:cubicBezTo>
                  <a:pt x="227" y="171"/>
                  <a:pt x="227" y="284"/>
                  <a:pt x="209" y="397"/>
                </a:cubicBezTo>
                <a:cubicBezTo>
                  <a:pt x="172" y="415"/>
                  <a:pt x="132" y="433"/>
                  <a:pt x="77" y="451"/>
                </a:cubicBezTo>
                <a:cubicBezTo>
                  <a:pt x="1" y="492"/>
                  <a:pt x="19" y="623"/>
                  <a:pt x="96" y="641"/>
                </a:cubicBezTo>
                <a:cubicBezTo>
                  <a:pt x="132" y="641"/>
                  <a:pt x="172" y="659"/>
                  <a:pt x="209" y="678"/>
                </a:cubicBezTo>
                <a:cubicBezTo>
                  <a:pt x="227" y="754"/>
                  <a:pt x="227" y="849"/>
                  <a:pt x="245" y="944"/>
                </a:cubicBezTo>
                <a:cubicBezTo>
                  <a:pt x="245" y="999"/>
                  <a:pt x="322" y="1017"/>
                  <a:pt x="376" y="1017"/>
                </a:cubicBezTo>
                <a:cubicBezTo>
                  <a:pt x="399" y="1017"/>
                  <a:pt x="435" y="999"/>
                  <a:pt x="453" y="963"/>
                </a:cubicBezTo>
                <a:cubicBezTo>
                  <a:pt x="489" y="904"/>
                  <a:pt x="530" y="849"/>
                  <a:pt x="566" y="773"/>
                </a:cubicBezTo>
                <a:cubicBezTo>
                  <a:pt x="679" y="813"/>
                  <a:pt x="792" y="831"/>
                  <a:pt x="923" y="849"/>
                </a:cubicBezTo>
                <a:cubicBezTo>
                  <a:pt x="1000" y="849"/>
                  <a:pt x="1055" y="754"/>
                  <a:pt x="1000" y="700"/>
                </a:cubicBezTo>
                <a:cubicBezTo>
                  <a:pt x="942" y="605"/>
                  <a:pt x="869" y="492"/>
                  <a:pt x="792" y="397"/>
                </a:cubicBezTo>
                <a:cubicBezTo>
                  <a:pt x="810" y="361"/>
                  <a:pt x="828" y="320"/>
                  <a:pt x="869" y="284"/>
                </a:cubicBezTo>
                <a:cubicBezTo>
                  <a:pt x="898" y="209"/>
                  <a:pt x="845" y="135"/>
                  <a:pt x="775" y="135"/>
                </a:cubicBezTo>
                <a:cubicBezTo>
                  <a:pt x="756" y="135"/>
                  <a:pt x="736" y="140"/>
                  <a:pt x="715" y="153"/>
                </a:cubicBezTo>
                <a:cubicBezTo>
                  <a:pt x="697" y="171"/>
                  <a:pt x="661" y="171"/>
                  <a:pt x="643" y="189"/>
                </a:cubicBezTo>
                <a:cubicBezTo>
                  <a:pt x="566" y="112"/>
                  <a:pt x="489" y="58"/>
                  <a:pt x="417" y="22"/>
                </a:cubicBezTo>
                <a:cubicBezTo>
                  <a:pt x="396" y="8"/>
                  <a:pt x="374" y="0"/>
                  <a:pt x="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8"/>
          <p:cNvSpPr/>
          <p:nvPr/>
        </p:nvSpPr>
        <p:spPr>
          <a:xfrm flipH="1">
            <a:off x="6290497" y="348484"/>
            <a:ext cx="89350" cy="68930"/>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8"/>
          <p:cNvSpPr/>
          <p:nvPr/>
        </p:nvSpPr>
        <p:spPr>
          <a:xfrm flipH="1">
            <a:off x="4006852" y="315498"/>
            <a:ext cx="86324" cy="66609"/>
          </a:xfrm>
          <a:custGeom>
            <a:avLst/>
            <a:gdLst/>
            <a:ahLst/>
            <a:cxnLst/>
            <a:rect l="l" t="t" r="r" b="b"/>
            <a:pathLst>
              <a:path w="512" h="395" extrusionOk="0">
                <a:moveTo>
                  <a:pt x="250" y="1"/>
                </a:moveTo>
                <a:cubicBezTo>
                  <a:pt x="1" y="1"/>
                  <a:pt x="1" y="394"/>
                  <a:pt x="250" y="394"/>
                </a:cubicBezTo>
                <a:cubicBezTo>
                  <a:pt x="512" y="394"/>
                  <a:pt x="51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2"/>
        <p:cNvGrpSpPr/>
        <p:nvPr/>
      </p:nvGrpSpPr>
      <p:grpSpPr>
        <a:xfrm>
          <a:off x="0" y="0"/>
          <a:ext cx="0" cy="0"/>
          <a:chOff x="0" y="0"/>
          <a:chExt cx="0" cy="0"/>
        </a:xfrm>
      </p:grpSpPr>
      <p:sp>
        <p:nvSpPr>
          <p:cNvPr id="1723" name="Google Shape;1723;p9"/>
          <p:cNvSpPr/>
          <p:nvPr/>
        </p:nvSpPr>
        <p:spPr>
          <a:xfrm rot="-4500010">
            <a:off x="7735601" y="-1079199"/>
            <a:ext cx="2092062" cy="2739079"/>
          </a:xfrm>
          <a:custGeom>
            <a:avLst/>
            <a:gdLst/>
            <a:ahLst/>
            <a:cxnLst/>
            <a:rect l="l" t="t" r="r" b="b"/>
            <a:pathLst>
              <a:path w="14974" h="13797" extrusionOk="0">
                <a:moveTo>
                  <a:pt x="8230" y="1"/>
                </a:moveTo>
                <a:cubicBezTo>
                  <a:pt x="6711" y="1"/>
                  <a:pt x="5230" y="620"/>
                  <a:pt x="4526" y="1934"/>
                </a:cubicBezTo>
                <a:cubicBezTo>
                  <a:pt x="3559" y="3725"/>
                  <a:pt x="4156" y="6262"/>
                  <a:pt x="2663" y="7605"/>
                </a:cubicBezTo>
                <a:cubicBezTo>
                  <a:pt x="2114" y="8053"/>
                  <a:pt x="1416" y="8298"/>
                  <a:pt x="944" y="8823"/>
                </a:cubicBezTo>
                <a:cubicBezTo>
                  <a:pt x="1" y="9868"/>
                  <a:pt x="496" y="11635"/>
                  <a:pt x="1589" y="12506"/>
                </a:cubicBezTo>
                <a:cubicBezTo>
                  <a:pt x="2657" y="13378"/>
                  <a:pt x="4048" y="13797"/>
                  <a:pt x="5410" y="13797"/>
                </a:cubicBezTo>
                <a:cubicBezTo>
                  <a:pt x="5447" y="13797"/>
                  <a:pt x="5485" y="13797"/>
                  <a:pt x="5523" y="13796"/>
                </a:cubicBezTo>
                <a:cubicBezTo>
                  <a:pt x="8508" y="13796"/>
                  <a:pt x="12908" y="11581"/>
                  <a:pt x="13952" y="8548"/>
                </a:cubicBezTo>
                <a:cubicBezTo>
                  <a:pt x="14973" y="5516"/>
                  <a:pt x="13409" y="1832"/>
                  <a:pt x="10520" y="489"/>
                </a:cubicBezTo>
                <a:cubicBezTo>
                  <a:pt x="9815" y="167"/>
                  <a:pt x="9017" y="1"/>
                  <a:pt x="8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9"/>
          <p:cNvSpPr/>
          <p:nvPr/>
        </p:nvSpPr>
        <p:spPr>
          <a:xfrm rot="650726">
            <a:off x="-1338671" y="3554531"/>
            <a:ext cx="2925304" cy="2331684"/>
          </a:xfrm>
          <a:custGeom>
            <a:avLst/>
            <a:gdLst/>
            <a:ahLst/>
            <a:cxnLst/>
            <a:rect l="l" t="t" r="r" b="b"/>
            <a:pathLst>
              <a:path w="17086" h="13619" extrusionOk="0">
                <a:moveTo>
                  <a:pt x="6637" y="0"/>
                </a:moveTo>
                <a:cubicBezTo>
                  <a:pt x="6028" y="0"/>
                  <a:pt x="5401" y="109"/>
                  <a:pt x="4776" y="360"/>
                </a:cubicBezTo>
                <a:cubicBezTo>
                  <a:pt x="0" y="2324"/>
                  <a:pt x="2907" y="9691"/>
                  <a:pt x="4573" y="11130"/>
                </a:cubicBezTo>
                <a:cubicBezTo>
                  <a:pt x="5648" y="12055"/>
                  <a:pt x="6842" y="12873"/>
                  <a:pt x="8304" y="13321"/>
                </a:cubicBezTo>
                <a:cubicBezTo>
                  <a:pt x="8967" y="13509"/>
                  <a:pt x="9695" y="13618"/>
                  <a:pt x="10448" y="13618"/>
                </a:cubicBezTo>
                <a:cubicBezTo>
                  <a:pt x="11389" y="13618"/>
                  <a:pt x="12368" y="13447"/>
                  <a:pt x="13307" y="13046"/>
                </a:cubicBezTo>
                <a:cubicBezTo>
                  <a:pt x="15020" y="12353"/>
                  <a:pt x="16543" y="10885"/>
                  <a:pt x="16841" y="9368"/>
                </a:cubicBezTo>
                <a:cubicBezTo>
                  <a:pt x="17086" y="8198"/>
                  <a:pt x="16590" y="7177"/>
                  <a:pt x="15892" y="6383"/>
                </a:cubicBezTo>
                <a:cubicBezTo>
                  <a:pt x="15170" y="5607"/>
                  <a:pt x="14250" y="5010"/>
                  <a:pt x="13432" y="4294"/>
                </a:cubicBezTo>
                <a:cubicBezTo>
                  <a:pt x="12238" y="3249"/>
                  <a:pt x="11319" y="1978"/>
                  <a:pt x="9976" y="1082"/>
                </a:cubicBezTo>
                <a:cubicBezTo>
                  <a:pt x="9071" y="463"/>
                  <a:pt x="7894" y="0"/>
                  <a:pt x="6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9"/>
          <p:cNvSpPr/>
          <p:nvPr/>
        </p:nvSpPr>
        <p:spPr>
          <a:xfrm rot="4867689">
            <a:off x="-1475375" y="-615384"/>
            <a:ext cx="2925310" cy="2331688"/>
          </a:xfrm>
          <a:custGeom>
            <a:avLst/>
            <a:gdLst/>
            <a:ahLst/>
            <a:cxnLst/>
            <a:rect l="l" t="t" r="r" b="b"/>
            <a:pathLst>
              <a:path w="17086" h="13619" extrusionOk="0">
                <a:moveTo>
                  <a:pt x="6637" y="0"/>
                </a:moveTo>
                <a:cubicBezTo>
                  <a:pt x="6028" y="0"/>
                  <a:pt x="5401" y="109"/>
                  <a:pt x="4776" y="360"/>
                </a:cubicBezTo>
                <a:cubicBezTo>
                  <a:pt x="0" y="2324"/>
                  <a:pt x="2907" y="9691"/>
                  <a:pt x="4573" y="11130"/>
                </a:cubicBezTo>
                <a:cubicBezTo>
                  <a:pt x="5648" y="12055"/>
                  <a:pt x="6842" y="12873"/>
                  <a:pt x="8304" y="13321"/>
                </a:cubicBezTo>
                <a:cubicBezTo>
                  <a:pt x="8967" y="13509"/>
                  <a:pt x="9695" y="13618"/>
                  <a:pt x="10448" y="13618"/>
                </a:cubicBezTo>
                <a:cubicBezTo>
                  <a:pt x="11389" y="13618"/>
                  <a:pt x="12368" y="13447"/>
                  <a:pt x="13307" y="13046"/>
                </a:cubicBezTo>
                <a:cubicBezTo>
                  <a:pt x="15020" y="12353"/>
                  <a:pt x="16543" y="10885"/>
                  <a:pt x="16841" y="9368"/>
                </a:cubicBezTo>
                <a:cubicBezTo>
                  <a:pt x="17086" y="8198"/>
                  <a:pt x="16590" y="7177"/>
                  <a:pt x="15892" y="6383"/>
                </a:cubicBezTo>
                <a:cubicBezTo>
                  <a:pt x="15170" y="5607"/>
                  <a:pt x="14250" y="5010"/>
                  <a:pt x="13432" y="4294"/>
                </a:cubicBezTo>
                <a:cubicBezTo>
                  <a:pt x="12238" y="3249"/>
                  <a:pt x="11319" y="1978"/>
                  <a:pt x="9976" y="1082"/>
                </a:cubicBezTo>
                <a:cubicBezTo>
                  <a:pt x="9071" y="463"/>
                  <a:pt x="7894" y="0"/>
                  <a:pt x="6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9"/>
          <p:cNvSpPr txBox="1">
            <a:spLocks noGrp="1"/>
          </p:cNvSpPr>
          <p:nvPr>
            <p:ph type="title"/>
          </p:nvPr>
        </p:nvSpPr>
        <p:spPr>
          <a:xfrm>
            <a:off x="3401240" y="2685375"/>
            <a:ext cx="2341500" cy="561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27" name="Google Shape;1727;p9"/>
          <p:cNvSpPr txBox="1">
            <a:spLocks noGrp="1"/>
          </p:cNvSpPr>
          <p:nvPr>
            <p:ph type="subTitle" idx="1"/>
          </p:nvPr>
        </p:nvSpPr>
        <p:spPr>
          <a:xfrm>
            <a:off x="3401240" y="3279050"/>
            <a:ext cx="2341500" cy="833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8" name="Google Shape;1728;p9"/>
          <p:cNvSpPr txBox="1">
            <a:spLocks noGrp="1"/>
          </p:cNvSpPr>
          <p:nvPr>
            <p:ph type="title" idx="2" hasCustomPrompt="1"/>
          </p:nvPr>
        </p:nvSpPr>
        <p:spPr>
          <a:xfrm>
            <a:off x="3401240" y="1533575"/>
            <a:ext cx="2341500" cy="77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729" name="Google Shape;1729;p9"/>
          <p:cNvGrpSpPr/>
          <p:nvPr/>
        </p:nvGrpSpPr>
        <p:grpSpPr>
          <a:xfrm flipH="1">
            <a:off x="-139526" y="3021116"/>
            <a:ext cx="2416620" cy="2242772"/>
            <a:chOff x="1810200" y="2024225"/>
            <a:chExt cx="465675" cy="432175"/>
          </a:xfrm>
        </p:grpSpPr>
        <p:sp>
          <p:nvSpPr>
            <p:cNvPr id="1730" name="Google Shape;1730;p9"/>
            <p:cNvSpPr/>
            <p:nvPr/>
          </p:nvSpPr>
          <p:spPr>
            <a:xfrm>
              <a:off x="1810200" y="2077325"/>
              <a:ext cx="201075" cy="168425"/>
            </a:xfrm>
            <a:custGeom>
              <a:avLst/>
              <a:gdLst/>
              <a:ahLst/>
              <a:cxnLst/>
              <a:rect l="l" t="t" r="r" b="b"/>
              <a:pathLst>
                <a:path w="8043" h="6737" extrusionOk="0">
                  <a:moveTo>
                    <a:pt x="3866" y="167"/>
                  </a:moveTo>
                  <a:cubicBezTo>
                    <a:pt x="4907" y="167"/>
                    <a:pt x="5978" y="609"/>
                    <a:pt x="6735" y="1378"/>
                  </a:cubicBezTo>
                  <a:cubicBezTo>
                    <a:pt x="7139" y="1808"/>
                    <a:pt x="7459" y="2315"/>
                    <a:pt x="7754" y="2822"/>
                  </a:cubicBezTo>
                  <a:cubicBezTo>
                    <a:pt x="7915" y="3065"/>
                    <a:pt x="7940" y="3065"/>
                    <a:pt x="7722" y="3168"/>
                  </a:cubicBezTo>
                  <a:cubicBezTo>
                    <a:pt x="7594" y="3251"/>
                    <a:pt x="7459" y="3328"/>
                    <a:pt x="7350" y="3386"/>
                  </a:cubicBezTo>
                  <a:cubicBezTo>
                    <a:pt x="6658" y="3758"/>
                    <a:pt x="5933" y="4130"/>
                    <a:pt x="5240" y="4476"/>
                  </a:cubicBezTo>
                  <a:cubicBezTo>
                    <a:pt x="3873" y="5188"/>
                    <a:pt x="2511" y="5869"/>
                    <a:pt x="1144" y="6580"/>
                  </a:cubicBezTo>
                  <a:lnTo>
                    <a:pt x="1144" y="6580"/>
                  </a:lnTo>
                  <a:cubicBezTo>
                    <a:pt x="293" y="5036"/>
                    <a:pt x="232" y="3013"/>
                    <a:pt x="1231" y="1539"/>
                  </a:cubicBezTo>
                  <a:cubicBezTo>
                    <a:pt x="1865" y="588"/>
                    <a:pt x="2851" y="167"/>
                    <a:pt x="3866" y="167"/>
                  </a:cubicBezTo>
                  <a:close/>
                  <a:moveTo>
                    <a:pt x="4011" y="1"/>
                  </a:moveTo>
                  <a:cubicBezTo>
                    <a:pt x="3242" y="1"/>
                    <a:pt x="2463" y="238"/>
                    <a:pt x="1847" y="686"/>
                  </a:cubicBezTo>
                  <a:cubicBezTo>
                    <a:pt x="37" y="2037"/>
                    <a:pt x="0" y="4844"/>
                    <a:pt x="1050" y="6660"/>
                  </a:cubicBezTo>
                  <a:lnTo>
                    <a:pt x="1050" y="6660"/>
                  </a:lnTo>
                  <a:cubicBezTo>
                    <a:pt x="1051" y="6694"/>
                    <a:pt x="1074" y="6734"/>
                    <a:pt x="1109" y="6735"/>
                  </a:cubicBezTo>
                  <a:lnTo>
                    <a:pt x="1109" y="6735"/>
                  </a:lnTo>
                  <a:cubicBezTo>
                    <a:pt x="1112" y="6736"/>
                    <a:pt x="1115" y="6736"/>
                    <a:pt x="1119" y="6736"/>
                  </a:cubicBezTo>
                  <a:cubicBezTo>
                    <a:pt x="1137" y="6736"/>
                    <a:pt x="1156" y="6727"/>
                    <a:pt x="1168" y="6711"/>
                  </a:cubicBezTo>
                  <a:lnTo>
                    <a:pt x="1168" y="6711"/>
                  </a:lnTo>
                  <a:cubicBezTo>
                    <a:pt x="3464" y="5541"/>
                    <a:pt x="5779" y="4421"/>
                    <a:pt x="8017" y="3168"/>
                  </a:cubicBezTo>
                  <a:cubicBezTo>
                    <a:pt x="8043" y="3142"/>
                    <a:pt x="8043" y="3117"/>
                    <a:pt x="8043" y="3065"/>
                  </a:cubicBezTo>
                  <a:cubicBezTo>
                    <a:pt x="7459" y="1859"/>
                    <a:pt x="6549" y="737"/>
                    <a:pt x="5266" y="230"/>
                  </a:cubicBezTo>
                  <a:cubicBezTo>
                    <a:pt x="4871" y="76"/>
                    <a:pt x="4443" y="1"/>
                    <a:pt x="4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9"/>
            <p:cNvSpPr/>
            <p:nvPr/>
          </p:nvSpPr>
          <p:spPr>
            <a:xfrm>
              <a:off x="1846250" y="2105025"/>
              <a:ext cx="119650" cy="100475"/>
            </a:xfrm>
            <a:custGeom>
              <a:avLst/>
              <a:gdLst/>
              <a:ahLst/>
              <a:cxnLst/>
              <a:rect l="l" t="t" r="r" b="b"/>
              <a:pathLst>
                <a:path w="4786" h="4019" extrusionOk="0">
                  <a:moveTo>
                    <a:pt x="2274" y="147"/>
                  </a:moveTo>
                  <a:cubicBezTo>
                    <a:pt x="2920" y="147"/>
                    <a:pt x="3588" y="446"/>
                    <a:pt x="4035" y="937"/>
                  </a:cubicBezTo>
                  <a:cubicBezTo>
                    <a:pt x="4279" y="1181"/>
                    <a:pt x="4439" y="1444"/>
                    <a:pt x="4600" y="1739"/>
                  </a:cubicBezTo>
                  <a:cubicBezTo>
                    <a:pt x="4677" y="1874"/>
                    <a:pt x="4388" y="1957"/>
                    <a:pt x="4279" y="2034"/>
                  </a:cubicBezTo>
                  <a:cubicBezTo>
                    <a:pt x="3849" y="2246"/>
                    <a:pt x="3394" y="2464"/>
                    <a:pt x="2971" y="2701"/>
                  </a:cubicBezTo>
                  <a:cubicBezTo>
                    <a:pt x="2219" y="3092"/>
                    <a:pt x="1468" y="3454"/>
                    <a:pt x="717" y="3843"/>
                  </a:cubicBezTo>
                  <a:lnTo>
                    <a:pt x="717" y="3843"/>
                  </a:lnTo>
                  <a:cubicBezTo>
                    <a:pt x="242" y="2943"/>
                    <a:pt x="200" y="1828"/>
                    <a:pt x="751" y="963"/>
                  </a:cubicBezTo>
                  <a:cubicBezTo>
                    <a:pt x="1120" y="393"/>
                    <a:pt x="1688" y="147"/>
                    <a:pt x="2274" y="147"/>
                  </a:cubicBezTo>
                  <a:close/>
                  <a:moveTo>
                    <a:pt x="2374" y="1"/>
                  </a:moveTo>
                  <a:cubicBezTo>
                    <a:pt x="1943" y="1"/>
                    <a:pt x="1517" y="122"/>
                    <a:pt x="1149" y="379"/>
                  </a:cubicBezTo>
                  <a:cubicBezTo>
                    <a:pt x="1" y="1156"/>
                    <a:pt x="1" y="2887"/>
                    <a:pt x="617" y="3984"/>
                  </a:cubicBezTo>
                  <a:cubicBezTo>
                    <a:pt x="632" y="4009"/>
                    <a:pt x="652" y="4019"/>
                    <a:pt x="672" y="4019"/>
                  </a:cubicBezTo>
                  <a:cubicBezTo>
                    <a:pt x="679" y="4019"/>
                    <a:pt x="686" y="4018"/>
                    <a:pt x="693" y="4015"/>
                  </a:cubicBezTo>
                  <a:lnTo>
                    <a:pt x="693" y="4015"/>
                  </a:lnTo>
                  <a:cubicBezTo>
                    <a:pt x="694" y="4016"/>
                    <a:pt x="694" y="4016"/>
                    <a:pt x="695" y="4016"/>
                  </a:cubicBezTo>
                  <a:cubicBezTo>
                    <a:pt x="705" y="4016"/>
                    <a:pt x="715" y="4014"/>
                    <a:pt x="726" y="4010"/>
                  </a:cubicBezTo>
                  <a:cubicBezTo>
                    <a:pt x="2060" y="3317"/>
                    <a:pt x="3452" y="2650"/>
                    <a:pt x="4760" y="1900"/>
                  </a:cubicBezTo>
                  <a:cubicBezTo>
                    <a:pt x="4786" y="1900"/>
                    <a:pt x="4786" y="1848"/>
                    <a:pt x="4786" y="1823"/>
                  </a:cubicBezTo>
                  <a:cubicBezTo>
                    <a:pt x="4439" y="1156"/>
                    <a:pt x="3958" y="431"/>
                    <a:pt x="3234" y="161"/>
                  </a:cubicBezTo>
                  <a:cubicBezTo>
                    <a:pt x="2955" y="56"/>
                    <a:pt x="2663" y="1"/>
                    <a:pt x="2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9"/>
            <p:cNvSpPr/>
            <p:nvPr/>
          </p:nvSpPr>
          <p:spPr>
            <a:xfrm>
              <a:off x="1850450" y="2216125"/>
              <a:ext cx="10375" cy="16950"/>
            </a:xfrm>
            <a:custGeom>
              <a:avLst/>
              <a:gdLst/>
              <a:ahLst/>
              <a:cxnLst/>
              <a:rect l="l" t="t" r="r" b="b"/>
              <a:pathLst>
                <a:path w="415" h="678" extrusionOk="0">
                  <a:moveTo>
                    <a:pt x="92" y="1"/>
                  </a:moveTo>
                  <a:cubicBezTo>
                    <a:pt x="52" y="1"/>
                    <a:pt x="0" y="44"/>
                    <a:pt x="19" y="104"/>
                  </a:cubicBezTo>
                  <a:cubicBezTo>
                    <a:pt x="128" y="291"/>
                    <a:pt x="179" y="477"/>
                    <a:pt x="263" y="637"/>
                  </a:cubicBezTo>
                  <a:cubicBezTo>
                    <a:pt x="281" y="666"/>
                    <a:pt x="305" y="678"/>
                    <a:pt x="329" y="678"/>
                  </a:cubicBezTo>
                  <a:cubicBezTo>
                    <a:pt x="374" y="678"/>
                    <a:pt x="414" y="636"/>
                    <a:pt x="397" y="586"/>
                  </a:cubicBezTo>
                  <a:cubicBezTo>
                    <a:pt x="288" y="400"/>
                    <a:pt x="237" y="207"/>
                    <a:pt x="128" y="21"/>
                  </a:cubicBezTo>
                  <a:cubicBezTo>
                    <a:pt x="121" y="7"/>
                    <a:pt x="107"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9"/>
            <p:cNvSpPr/>
            <p:nvPr/>
          </p:nvSpPr>
          <p:spPr>
            <a:xfrm>
              <a:off x="1888175" y="2203150"/>
              <a:ext cx="9200" cy="12400"/>
            </a:xfrm>
            <a:custGeom>
              <a:avLst/>
              <a:gdLst/>
              <a:ahLst/>
              <a:cxnLst/>
              <a:rect l="l" t="t" r="r" b="b"/>
              <a:pathLst>
                <a:path w="368" h="496" extrusionOk="0">
                  <a:moveTo>
                    <a:pt x="97" y="1"/>
                  </a:moveTo>
                  <a:cubicBezTo>
                    <a:pt x="52" y="1"/>
                    <a:pt x="1" y="49"/>
                    <a:pt x="37" y="85"/>
                  </a:cubicBezTo>
                  <a:cubicBezTo>
                    <a:pt x="88" y="219"/>
                    <a:pt x="146" y="354"/>
                    <a:pt x="223" y="463"/>
                  </a:cubicBezTo>
                  <a:cubicBezTo>
                    <a:pt x="238" y="486"/>
                    <a:pt x="259" y="496"/>
                    <a:pt x="279" y="496"/>
                  </a:cubicBezTo>
                  <a:cubicBezTo>
                    <a:pt x="325" y="496"/>
                    <a:pt x="367" y="446"/>
                    <a:pt x="332" y="405"/>
                  </a:cubicBezTo>
                  <a:cubicBezTo>
                    <a:pt x="248" y="277"/>
                    <a:pt x="197" y="168"/>
                    <a:pt x="146" y="33"/>
                  </a:cubicBezTo>
                  <a:cubicBezTo>
                    <a:pt x="136" y="10"/>
                    <a:pt x="117"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9"/>
            <p:cNvSpPr/>
            <p:nvPr/>
          </p:nvSpPr>
          <p:spPr>
            <a:xfrm>
              <a:off x="1926175" y="2183125"/>
              <a:ext cx="8700" cy="13325"/>
            </a:xfrm>
            <a:custGeom>
              <a:avLst/>
              <a:gdLst/>
              <a:ahLst/>
              <a:cxnLst/>
              <a:rect l="l" t="t" r="r" b="b"/>
              <a:pathLst>
                <a:path w="348" h="533" extrusionOk="0">
                  <a:moveTo>
                    <a:pt x="92" y="1"/>
                  </a:moveTo>
                  <a:cubicBezTo>
                    <a:pt x="45" y="1"/>
                    <a:pt x="0" y="57"/>
                    <a:pt x="37" y="116"/>
                  </a:cubicBezTo>
                  <a:cubicBezTo>
                    <a:pt x="94" y="219"/>
                    <a:pt x="171" y="353"/>
                    <a:pt x="197" y="488"/>
                  </a:cubicBezTo>
                  <a:cubicBezTo>
                    <a:pt x="210" y="518"/>
                    <a:pt x="237" y="533"/>
                    <a:pt x="264" y="533"/>
                  </a:cubicBezTo>
                  <a:cubicBezTo>
                    <a:pt x="306" y="533"/>
                    <a:pt x="347" y="499"/>
                    <a:pt x="332" y="437"/>
                  </a:cubicBezTo>
                  <a:cubicBezTo>
                    <a:pt x="306" y="302"/>
                    <a:pt x="197" y="167"/>
                    <a:pt x="146" y="33"/>
                  </a:cubicBezTo>
                  <a:cubicBezTo>
                    <a:pt x="131" y="10"/>
                    <a:pt x="111"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9"/>
            <p:cNvSpPr/>
            <p:nvPr/>
          </p:nvSpPr>
          <p:spPr>
            <a:xfrm>
              <a:off x="1959475" y="2165500"/>
              <a:ext cx="10250" cy="12600"/>
            </a:xfrm>
            <a:custGeom>
              <a:avLst/>
              <a:gdLst/>
              <a:ahLst/>
              <a:cxnLst/>
              <a:rect l="l" t="t" r="r" b="b"/>
              <a:pathLst>
                <a:path w="410" h="504" extrusionOk="0">
                  <a:moveTo>
                    <a:pt x="105" y="0"/>
                  </a:moveTo>
                  <a:cubicBezTo>
                    <a:pt x="55" y="0"/>
                    <a:pt x="1" y="63"/>
                    <a:pt x="45" y="122"/>
                  </a:cubicBezTo>
                  <a:cubicBezTo>
                    <a:pt x="148" y="231"/>
                    <a:pt x="206" y="340"/>
                    <a:pt x="282" y="468"/>
                  </a:cubicBezTo>
                  <a:cubicBezTo>
                    <a:pt x="290" y="494"/>
                    <a:pt x="306" y="504"/>
                    <a:pt x="323" y="504"/>
                  </a:cubicBezTo>
                  <a:cubicBezTo>
                    <a:pt x="362" y="504"/>
                    <a:pt x="409" y="453"/>
                    <a:pt x="392" y="417"/>
                  </a:cubicBezTo>
                  <a:cubicBezTo>
                    <a:pt x="308" y="282"/>
                    <a:pt x="231" y="148"/>
                    <a:pt x="148" y="19"/>
                  </a:cubicBezTo>
                  <a:cubicBezTo>
                    <a:pt x="136" y="6"/>
                    <a:pt x="121"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9"/>
            <p:cNvSpPr/>
            <p:nvPr/>
          </p:nvSpPr>
          <p:spPr>
            <a:xfrm>
              <a:off x="1989000" y="2138200"/>
              <a:ext cx="13925" cy="8075"/>
            </a:xfrm>
            <a:custGeom>
              <a:avLst/>
              <a:gdLst/>
              <a:ahLst/>
              <a:cxnLst/>
              <a:rect l="l" t="t" r="r" b="b"/>
              <a:pathLst>
                <a:path w="557" h="323" extrusionOk="0">
                  <a:moveTo>
                    <a:pt x="470" y="0"/>
                  </a:moveTo>
                  <a:cubicBezTo>
                    <a:pt x="461" y="0"/>
                    <a:pt x="451" y="4"/>
                    <a:pt x="442" y="15"/>
                  </a:cubicBezTo>
                  <a:cubicBezTo>
                    <a:pt x="307" y="66"/>
                    <a:pt x="173" y="149"/>
                    <a:pt x="64" y="201"/>
                  </a:cubicBezTo>
                  <a:cubicBezTo>
                    <a:pt x="1" y="242"/>
                    <a:pt x="23" y="323"/>
                    <a:pt x="79" y="323"/>
                  </a:cubicBezTo>
                  <a:cubicBezTo>
                    <a:pt x="92" y="323"/>
                    <a:pt x="106" y="319"/>
                    <a:pt x="121" y="310"/>
                  </a:cubicBezTo>
                  <a:cubicBezTo>
                    <a:pt x="250" y="252"/>
                    <a:pt x="384" y="201"/>
                    <a:pt x="493" y="117"/>
                  </a:cubicBezTo>
                  <a:cubicBezTo>
                    <a:pt x="557" y="96"/>
                    <a:pt x="515"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9"/>
            <p:cNvSpPr/>
            <p:nvPr/>
          </p:nvSpPr>
          <p:spPr>
            <a:xfrm>
              <a:off x="1963550" y="2107425"/>
              <a:ext cx="14775" cy="11450"/>
            </a:xfrm>
            <a:custGeom>
              <a:avLst/>
              <a:gdLst/>
              <a:ahLst/>
              <a:cxnLst/>
              <a:rect l="l" t="t" r="r" b="b"/>
              <a:pathLst>
                <a:path w="591" h="458" extrusionOk="0">
                  <a:moveTo>
                    <a:pt x="486" y="0"/>
                  </a:moveTo>
                  <a:cubicBezTo>
                    <a:pt x="472" y="0"/>
                    <a:pt x="456" y="4"/>
                    <a:pt x="440" y="14"/>
                  </a:cubicBezTo>
                  <a:cubicBezTo>
                    <a:pt x="338" y="123"/>
                    <a:pt x="203" y="226"/>
                    <a:pt x="68" y="335"/>
                  </a:cubicBezTo>
                  <a:cubicBezTo>
                    <a:pt x="0" y="377"/>
                    <a:pt x="60" y="457"/>
                    <a:pt x="113" y="457"/>
                  </a:cubicBezTo>
                  <a:cubicBezTo>
                    <a:pt x="124" y="457"/>
                    <a:pt x="136" y="453"/>
                    <a:pt x="145" y="444"/>
                  </a:cubicBezTo>
                  <a:cubicBezTo>
                    <a:pt x="280" y="335"/>
                    <a:pt x="415" y="226"/>
                    <a:pt x="549" y="123"/>
                  </a:cubicBezTo>
                  <a:cubicBezTo>
                    <a:pt x="591" y="76"/>
                    <a:pt x="548" y="0"/>
                    <a:pt x="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9"/>
            <p:cNvSpPr/>
            <p:nvPr/>
          </p:nvSpPr>
          <p:spPr>
            <a:xfrm>
              <a:off x="1933525" y="2083850"/>
              <a:ext cx="10650" cy="11775"/>
            </a:xfrm>
            <a:custGeom>
              <a:avLst/>
              <a:gdLst/>
              <a:ahLst/>
              <a:cxnLst/>
              <a:rect l="l" t="t" r="r" b="b"/>
              <a:pathLst>
                <a:path w="426" h="471" extrusionOk="0">
                  <a:moveTo>
                    <a:pt x="321" y="0"/>
                  </a:moveTo>
                  <a:cubicBezTo>
                    <a:pt x="304" y="0"/>
                    <a:pt x="289" y="6"/>
                    <a:pt x="281" y="21"/>
                  </a:cubicBezTo>
                  <a:cubicBezTo>
                    <a:pt x="198" y="155"/>
                    <a:pt x="121" y="264"/>
                    <a:pt x="38" y="367"/>
                  </a:cubicBezTo>
                  <a:cubicBezTo>
                    <a:pt x="1" y="427"/>
                    <a:pt x="47" y="471"/>
                    <a:pt x="96" y="471"/>
                  </a:cubicBezTo>
                  <a:cubicBezTo>
                    <a:pt x="114" y="471"/>
                    <a:pt x="133" y="465"/>
                    <a:pt x="147" y="450"/>
                  </a:cubicBezTo>
                  <a:cubicBezTo>
                    <a:pt x="224" y="316"/>
                    <a:pt x="307" y="207"/>
                    <a:pt x="384" y="104"/>
                  </a:cubicBezTo>
                  <a:cubicBezTo>
                    <a:pt x="426" y="44"/>
                    <a:pt x="367"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9"/>
            <p:cNvSpPr/>
            <p:nvPr/>
          </p:nvSpPr>
          <p:spPr>
            <a:xfrm>
              <a:off x="1897100" y="2079400"/>
              <a:ext cx="6475" cy="13575"/>
            </a:xfrm>
            <a:custGeom>
              <a:avLst/>
              <a:gdLst/>
              <a:ahLst/>
              <a:cxnLst/>
              <a:rect l="l" t="t" r="r" b="b"/>
              <a:pathLst>
                <a:path w="259" h="543" extrusionOk="0">
                  <a:moveTo>
                    <a:pt x="163" y="0"/>
                  </a:moveTo>
                  <a:cubicBezTo>
                    <a:pt x="140" y="0"/>
                    <a:pt x="118" y="12"/>
                    <a:pt x="109" y="38"/>
                  </a:cubicBezTo>
                  <a:cubicBezTo>
                    <a:pt x="77" y="199"/>
                    <a:pt x="52" y="333"/>
                    <a:pt x="0" y="468"/>
                  </a:cubicBezTo>
                  <a:cubicBezTo>
                    <a:pt x="0" y="513"/>
                    <a:pt x="38" y="543"/>
                    <a:pt x="74" y="543"/>
                  </a:cubicBezTo>
                  <a:cubicBezTo>
                    <a:pt x="99" y="543"/>
                    <a:pt x="124" y="528"/>
                    <a:pt x="135" y="494"/>
                  </a:cubicBezTo>
                  <a:cubicBezTo>
                    <a:pt x="161" y="359"/>
                    <a:pt x="212" y="224"/>
                    <a:pt x="238" y="96"/>
                  </a:cubicBezTo>
                  <a:cubicBezTo>
                    <a:pt x="259" y="41"/>
                    <a:pt x="20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9"/>
            <p:cNvSpPr/>
            <p:nvPr/>
          </p:nvSpPr>
          <p:spPr>
            <a:xfrm>
              <a:off x="1856050" y="2095050"/>
              <a:ext cx="11350" cy="10125"/>
            </a:xfrm>
            <a:custGeom>
              <a:avLst/>
              <a:gdLst/>
              <a:ahLst/>
              <a:cxnLst/>
              <a:rect l="l" t="t" r="r" b="b"/>
              <a:pathLst>
                <a:path w="454" h="405" extrusionOk="0">
                  <a:moveTo>
                    <a:pt x="98" y="0"/>
                  </a:moveTo>
                  <a:cubicBezTo>
                    <a:pt x="48" y="0"/>
                    <a:pt x="0" y="68"/>
                    <a:pt x="39" y="111"/>
                  </a:cubicBezTo>
                  <a:cubicBezTo>
                    <a:pt x="148" y="214"/>
                    <a:pt x="225" y="297"/>
                    <a:pt x="334" y="374"/>
                  </a:cubicBezTo>
                  <a:cubicBezTo>
                    <a:pt x="347" y="396"/>
                    <a:pt x="363" y="405"/>
                    <a:pt x="377" y="405"/>
                  </a:cubicBezTo>
                  <a:cubicBezTo>
                    <a:pt x="419" y="405"/>
                    <a:pt x="453" y="335"/>
                    <a:pt x="411" y="297"/>
                  </a:cubicBezTo>
                  <a:cubicBezTo>
                    <a:pt x="334" y="188"/>
                    <a:pt x="225" y="111"/>
                    <a:pt x="148" y="28"/>
                  </a:cubicBezTo>
                  <a:cubicBezTo>
                    <a:pt x="133" y="8"/>
                    <a:pt x="115"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9"/>
            <p:cNvSpPr/>
            <p:nvPr/>
          </p:nvSpPr>
          <p:spPr>
            <a:xfrm>
              <a:off x="1834225" y="2330975"/>
              <a:ext cx="350250" cy="121075"/>
            </a:xfrm>
            <a:custGeom>
              <a:avLst/>
              <a:gdLst/>
              <a:ahLst/>
              <a:cxnLst/>
              <a:rect l="l" t="t" r="r" b="b"/>
              <a:pathLst>
                <a:path w="14010" h="4843" extrusionOk="0">
                  <a:moveTo>
                    <a:pt x="1" y="0"/>
                  </a:moveTo>
                  <a:lnTo>
                    <a:pt x="1" y="0"/>
                  </a:lnTo>
                  <a:cubicBezTo>
                    <a:pt x="591" y="1174"/>
                    <a:pt x="3105" y="2457"/>
                    <a:pt x="4330" y="3098"/>
                  </a:cubicBezTo>
                  <a:cubicBezTo>
                    <a:pt x="5511" y="3688"/>
                    <a:pt x="6845" y="4221"/>
                    <a:pt x="8076" y="4593"/>
                  </a:cubicBezTo>
                  <a:cubicBezTo>
                    <a:pt x="8854" y="4787"/>
                    <a:pt x="9648" y="4842"/>
                    <a:pt x="10446" y="4842"/>
                  </a:cubicBezTo>
                  <a:cubicBezTo>
                    <a:pt x="11489" y="4842"/>
                    <a:pt x="12537" y="4748"/>
                    <a:pt x="13561" y="4748"/>
                  </a:cubicBezTo>
                  <a:cubicBezTo>
                    <a:pt x="13691" y="4748"/>
                    <a:pt x="13822" y="4750"/>
                    <a:pt x="13951" y="4753"/>
                  </a:cubicBezTo>
                  <a:lnTo>
                    <a:pt x="14009" y="4753"/>
                  </a:lnTo>
                  <a:cubicBezTo>
                    <a:pt x="10103" y="802"/>
                    <a:pt x="5190" y="3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9"/>
            <p:cNvSpPr/>
            <p:nvPr/>
          </p:nvSpPr>
          <p:spPr>
            <a:xfrm>
              <a:off x="1872150" y="2348000"/>
              <a:ext cx="311175" cy="104150"/>
            </a:xfrm>
            <a:custGeom>
              <a:avLst/>
              <a:gdLst/>
              <a:ahLst/>
              <a:cxnLst/>
              <a:rect l="l" t="t" r="r" b="b"/>
              <a:pathLst>
                <a:path w="12447" h="4166" extrusionOk="0">
                  <a:moveTo>
                    <a:pt x="123" y="1"/>
                  </a:moveTo>
                  <a:cubicBezTo>
                    <a:pt x="42" y="1"/>
                    <a:pt x="1" y="103"/>
                    <a:pt x="87" y="147"/>
                  </a:cubicBezTo>
                  <a:cubicBezTo>
                    <a:pt x="1960" y="948"/>
                    <a:pt x="3961" y="1378"/>
                    <a:pt x="5943" y="1936"/>
                  </a:cubicBezTo>
                  <a:cubicBezTo>
                    <a:pt x="8105" y="2578"/>
                    <a:pt x="10215" y="3379"/>
                    <a:pt x="12300" y="4155"/>
                  </a:cubicBezTo>
                  <a:cubicBezTo>
                    <a:pt x="12314" y="4162"/>
                    <a:pt x="12328" y="4165"/>
                    <a:pt x="12340" y="4165"/>
                  </a:cubicBezTo>
                  <a:cubicBezTo>
                    <a:pt x="12420" y="4165"/>
                    <a:pt x="12446" y="4039"/>
                    <a:pt x="12357" y="3995"/>
                  </a:cubicBezTo>
                  <a:cubicBezTo>
                    <a:pt x="10299" y="3245"/>
                    <a:pt x="8265" y="2469"/>
                    <a:pt x="6181" y="1859"/>
                  </a:cubicBezTo>
                  <a:cubicBezTo>
                    <a:pt x="4180" y="1243"/>
                    <a:pt x="2095" y="839"/>
                    <a:pt x="171" y="12"/>
                  </a:cubicBezTo>
                  <a:cubicBezTo>
                    <a:pt x="154" y="4"/>
                    <a:pt x="138"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9"/>
            <p:cNvSpPr/>
            <p:nvPr/>
          </p:nvSpPr>
          <p:spPr>
            <a:xfrm>
              <a:off x="2076625" y="2389075"/>
              <a:ext cx="43700" cy="50225"/>
            </a:xfrm>
            <a:custGeom>
              <a:avLst/>
              <a:gdLst/>
              <a:ahLst/>
              <a:cxnLst/>
              <a:rect l="l" t="t" r="r" b="b"/>
              <a:pathLst>
                <a:path w="1748" h="2009" extrusionOk="0">
                  <a:moveTo>
                    <a:pt x="126" y="1"/>
                  </a:moveTo>
                  <a:cubicBezTo>
                    <a:pt x="66" y="1"/>
                    <a:pt x="0" y="92"/>
                    <a:pt x="61" y="133"/>
                  </a:cubicBezTo>
                  <a:cubicBezTo>
                    <a:pt x="407" y="479"/>
                    <a:pt x="785" y="749"/>
                    <a:pt x="1132" y="1069"/>
                  </a:cubicBezTo>
                  <a:cubicBezTo>
                    <a:pt x="1343" y="1255"/>
                    <a:pt x="1638" y="1467"/>
                    <a:pt x="1266" y="1627"/>
                  </a:cubicBezTo>
                  <a:cubicBezTo>
                    <a:pt x="1023" y="1736"/>
                    <a:pt x="753" y="1762"/>
                    <a:pt x="516" y="1845"/>
                  </a:cubicBezTo>
                  <a:cubicBezTo>
                    <a:pt x="440" y="1892"/>
                    <a:pt x="460" y="2009"/>
                    <a:pt x="543" y="2009"/>
                  </a:cubicBezTo>
                  <a:cubicBezTo>
                    <a:pt x="550" y="2009"/>
                    <a:pt x="559" y="2008"/>
                    <a:pt x="567" y="2006"/>
                  </a:cubicBezTo>
                  <a:cubicBezTo>
                    <a:pt x="946" y="1871"/>
                    <a:pt x="1369" y="1820"/>
                    <a:pt x="1690" y="1550"/>
                  </a:cubicBezTo>
                  <a:cubicBezTo>
                    <a:pt x="1715" y="1550"/>
                    <a:pt x="1748" y="1499"/>
                    <a:pt x="1715" y="1467"/>
                  </a:cubicBezTo>
                  <a:cubicBezTo>
                    <a:pt x="1292" y="883"/>
                    <a:pt x="676" y="505"/>
                    <a:pt x="170" y="24"/>
                  </a:cubicBezTo>
                  <a:cubicBezTo>
                    <a:pt x="157" y="7"/>
                    <a:pt x="142"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9"/>
            <p:cNvSpPr/>
            <p:nvPr/>
          </p:nvSpPr>
          <p:spPr>
            <a:xfrm>
              <a:off x="2002175" y="2370200"/>
              <a:ext cx="55925" cy="47675"/>
            </a:xfrm>
            <a:custGeom>
              <a:avLst/>
              <a:gdLst/>
              <a:ahLst/>
              <a:cxnLst/>
              <a:rect l="l" t="t" r="r" b="b"/>
              <a:pathLst>
                <a:path w="2237" h="1907" extrusionOk="0">
                  <a:moveTo>
                    <a:pt x="1075" y="0"/>
                  </a:moveTo>
                  <a:cubicBezTo>
                    <a:pt x="1015" y="0"/>
                    <a:pt x="951" y="57"/>
                    <a:pt x="1005" y="112"/>
                  </a:cubicBezTo>
                  <a:cubicBezTo>
                    <a:pt x="1301" y="532"/>
                    <a:pt x="1690" y="908"/>
                    <a:pt x="2000" y="1341"/>
                  </a:cubicBezTo>
                  <a:lnTo>
                    <a:pt x="2000" y="1341"/>
                  </a:lnTo>
                  <a:cubicBezTo>
                    <a:pt x="1364" y="1484"/>
                    <a:pt x="708" y="1540"/>
                    <a:pt x="75" y="1741"/>
                  </a:cubicBezTo>
                  <a:cubicBezTo>
                    <a:pt x="1" y="1793"/>
                    <a:pt x="13" y="1906"/>
                    <a:pt x="95" y="1906"/>
                  </a:cubicBezTo>
                  <a:cubicBezTo>
                    <a:pt x="105" y="1906"/>
                    <a:pt x="115" y="1905"/>
                    <a:pt x="127" y="1901"/>
                  </a:cubicBezTo>
                  <a:cubicBezTo>
                    <a:pt x="794" y="1690"/>
                    <a:pt x="1486" y="1638"/>
                    <a:pt x="2160" y="1478"/>
                  </a:cubicBezTo>
                  <a:cubicBezTo>
                    <a:pt x="2211" y="1478"/>
                    <a:pt x="2237" y="1395"/>
                    <a:pt x="2211" y="1369"/>
                  </a:cubicBezTo>
                  <a:cubicBezTo>
                    <a:pt x="1891" y="888"/>
                    <a:pt x="1461" y="490"/>
                    <a:pt x="1140" y="35"/>
                  </a:cubicBezTo>
                  <a:cubicBezTo>
                    <a:pt x="1125" y="10"/>
                    <a:pt x="1100" y="0"/>
                    <a:pt x="1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9"/>
            <p:cNvSpPr/>
            <p:nvPr/>
          </p:nvSpPr>
          <p:spPr>
            <a:xfrm>
              <a:off x="1957375" y="2358400"/>
              <a:ext cx="34675" cy="38725"/>
            </a:xfrm>
            <a:custGeom>
              <a:avLst/>
              <a:gdLst/>
              <a:ahLst/>
              <a:cxnLst/>
              <a:rect l="l" t="t" r="r" b="b"/>
              <a:pathLst>
                <a:path w="1387" h="1549" extrusionOk="0">
                  <a:moveTo>
                    <a:pt x="804" y="0"/>
                  </a:moveTo>
                  <a:cubicBezTo>
                    <a:pt x="753" y="0"/>
                    <a:pt x="706" y="60"/>
                    <a:pt x="745" y="128"/>
                  </a:cubicBezTo>
                  <a:cubicBezTo>
                    <a:pt x="917" y="426"/>
                    <a:pt x="1134" y="750"/>
                    <a:pt x="1211" y="1093"/>
                  </a:cubicBezTo>
                  <a:lnTo>
                    <a:pt x="1211" y="1093"/>
                  </a:lnTo>
                  <a:cubicBezTo>
                    <a:pt x="857" y="1235"/>
                    <a:pt x="476" y="1313"/>
                    <a:pt x="71" y="1385"/>
                  </a:cubicBezTo>
                  <a:cubicBezTo>
                    <a:pt x="0" y="1409"/>
                    <a:pt x="17" y="1549"/>
                    <a:pt x="106" y="1549"/>
                  </a:cubicBezTo>
                  <a:cubicBezTo>
                    <a:pt x="114" y="1549"/>
                    <a:pt x="121" y="1548"/>
                    <a:pt x="129" y="1546"/>
                  </a:cubicBezTo>
                  <a:cubicBezTo>
                    <a:pt x="527" y="1469"/>
                    <a:pt x="931" y="1360"/>
                    <a:pt x="1329" y="1225"/>
                  </a:cubicBezTo>
                  <a:cubicBezTo>
                    <a:pt x="1386" y="1225"/>
                    <a:pt x="1386" y="1174"/>
                    <a:pt x="1386" y="1148"/>
                  </a:cubicBezTo>
                  <a:cubicBezTo>
                    <a:pt x="1303" y="744"/>
                    <a:pt x="1066" y="398"/>
                    <a:pt x="873" y="51"/>
                  </a:cubicBezTo>
                  <a:cubicBezTo>
                    <a:pt x="856" y="15"/>
                    <a:pt x="830"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9"/>
            <p:cNvSpPr/>
            <p:nvPr/>
          </p:nvSpPr>
          <p:spPr>
            <a:xfrm>
              <a:off x="1912650" y="2351950"/>
              <a:ext cx="21825" cy="27225"/>
            </a:xfrm>
            <a:custGeom>
              <a:avLst/>
              <a:gdLst/>
              <a:ahLst/>
              <a:cxnLst/>
              <a:rect l="l" t="t" r="r" b="b"/>
              <a:pathLst>
                <a:path w="873" h="1089" extrusionOk="0">
                  <a:moveTo>
                    <a:pt x="552" y="1"/>
                  </a:moveTo>
                  <a:cubicBezTo>
                    <a:pt x="506" y="1"/>
                    <a:pt x="460" y="36"/>
                    <a:pt x="475" y="98"/>
                  </a:cubicBezTo>
                  <a:cubicBezTo>
                    <a:pt x="547" y="318"/>
                    <a:pt x="646" y="517"/>
                    <a:pt x="701" y="740"/>
                  </a:cubicBezTo>
                  <a:lnTo>
                    <a:pt x="701" y="740"/>
                  </a:lnTo>
                  <a:cubicBezTo>
                    <a:pt x="502" y="827"/>
                    <a:pt x="289" y="873"/>
                    <a:pt x="71" y="925"/>
                  </a:cubicBezTo>
                  <a:cubicBezTo>
                    <a:pt x="1" y="972"/>
                    <a:pt x="16" y="1089"/>
                    <a:pt x="103" y="1089"/>
                  </a:cubicBezTo>
                  <a:cubicBezTo>
                    <a:pt x="111" y="1089"/>
                    <a:pt x="119" y="1088"/>
                    <a:pt x="129" y="1085"/>
                  </a:cubicBezTo>
                  <a:cubicBezTo>
                    <a:pt x="366" y="1002"/>
                    <a:pt x="610" y="951"/>
                    <a:pt x="847" y="842"/>
                  </a:cubicBezTo>
                  <a:cubicBezTo>
                    <a:pt x="873" y="816"/>
                    <a:pt x="873" y="790"/>
                    <a:pt x="873" y="765"/>
                  </a:cubicBezTo>
                  <a:cubicBezTo>
                    <a:pt x="821" y="521"/>
                    <a:pt x="712" y="284"/>
                    <a:pt x="635" y="66"/>
                  </a:cubicBezTo>
                  <a:cubicBezTo>
                    <a:pt x="624" y="21"/>
                    <a:pt x="588"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9"/>
            <p:cNvSpPr/>
            <p:nvPr/>
          </p:nvSpPr>
          <p:spPr>
            <a:xfrm>
              <a:off x="2004700" y="2371700"/>
              <a:ext cx="8675" cy="6750"/>
            </a:xfrm>
            <a:custGeom>
              <a:avLst/>
              <a:gdLst/>
              <a:ahLst/>
              <a:cxnLst/>
              <a:rect l="l" t="t" r="r" b="b"/>
              <a:pathLst>
                <a:path w="347" h="270" extrusionOk="0">
                  <a:moveTo>
                    <a:pt x="160" y="0"/>
                  </a:moveTo>
                  <a:cubicBezTo>
                    <a:pt x="0" y="0"/>
                    <a:pt x="0" y="270"/>
                    <a:pt x="160" y="270"/>
                  </a:cubicBezTo>
                  <a:cubicBezTo>
                    <a:pt x="346" y="270"/>
                    <a:pt x="346" y="0"/>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9"/>
            <p:cNvSpPr/>
            <p:nvPr/>
          </p:nvSpPr>
          <p:spPr>
            <a:xfrm>
              <a:off x="1996025" y="2362400"/>
              <a:ext cx="8700" cy="6600"/>
            </a:xfrm>
            <a:custGeom>
              <a:avLst/>
              <a:gdLst/>
              <a:ahLst/>
              <a:cxnLst/>
              <a:rect l="l" t="t" r="r" b="b"/>
              <a:pathLst>
                <a:path w="348" h="264" extrusionOk="0">
                  <a:moveTo>
                    <a:pt x="161" y="0"/>
                  </a:moveTo>
                  <a:cubicBezTo>
                    <a:pt x="1" y="0"/>
                    <a:pt x="1" y="263"/>
                    <a:pt x="161" y="263"/>
                  </a:cubicBezTo>
                  <a:cubicBezTo>
                    <a:pt x="347" y="263"/>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9"/>
            <p:cNvSpPr/>
            <p:nvPr/>
          </p:nvSpPr>
          <p:spPr>
            <a:xfrm>
              <a:off x="1941825" y="2381000"/>
              <a:ext cx="8700" cy="6750"/>
            </a:xfrm>
            <a:custGeom>
              <a:avLst/>
              <a:gdLst/>
              <a:ahLst/>
              <a:cxnLst/>
              <a:rect l="l" t="t" r="r" b="b"/>
              <a:pathLst>
                <a:path w="348" h="270" extrusionOk="0">
                  <a:moveTo>
                    <a:pt x="161" y="0"/>
                  </a:moveTo>
                  <a:cubicBezTo>
                    <a:pt x="1" y="0"/>
                    <a:pt x="1" y="270"/>
                    <a:pt x="161" y="270"/>
                  </a:cubicBezTo>
                  <a:cubicBezTo>
                    <a:pt x="347" y="270"/>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9"/>
            <p:cNvSpPr/>
            <p:nvPr/>
          </p:nvSpPr>
          <p:spPr>
            <a:xfrm>
              <a:off x="1932525" y="2386450"/>
              <a:ext cx="8700" cy="6600"/>
            </a:xfrm>
            <a:custGeom>
              <a:avLst/>
              <a:gdLst/>
              <a:ahLst/>
              <a:cxnLst/>
              <a:rect l="l" t="t" r="r" b="b"/>
              <a:pathLst>
                <a:path w="348" h="264" extrusionOk="0">
                  <a:moveTo>
                    <a:pt x="161" y="0"/>
                  </a:moveTo>
                  <a:cubicBezTo>
                    <a:pt x="1" y="0"/>
                    <a:pt x="1" y="263"/>
                    <a:pt x="161" y="263"/>
                  </a:cubicBezTo>
                  <a:cubicBezTo>
                    <a:pt x="347" y="263"/>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9"/>
            <p:cNvSpPr/>
            <p:nvPr/>
          </p:nvSpPr>
          <p:spPr>
            <a:xfrm>
              <a:off x="1857650" y="2341550"/>
              <a:ext cx="8675" cy="6750"/>
            </a:xfrm>
            <a:custGeom>
              <a:avLst/>
              <a:gdLst/>
              <a:ahLst/>
              <a:cxnLst/>
              <a:rect l="l" t="t" r="r" b="b"/>
              <a:pathLst>
                <a:path w="347" h="270" extrusionOk="0">
                  <a:moveTo>
                    <a:pt x="161" y="1"/>
                  </a:moveTo>
                  <a:cubicBezTo>
                    <a:pt x="0" y="1"/>
                    <a:pt x="0" y="270"/>
                    <a:pt x="161" y="270"/>
                  </a:cubicBezTo>
                  <a:cubicBezTo>
                    <a:pt x="347" y="270"/>
                    <a:pt x="347"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9"/>
            <p:cNvSpPr/>
            <p:nvPr/>
          </p:nvSpPr>
          <p:spPr>
            <a:xfrm>
              <a:off x="2054075" y="2024225"/>
              <a:ext cx="215225" cy="318150"/>
            </a:xfrm>
            <a:custGeom>
              <a:avLst/>
              <a:gdLst/>
              <a:ahLst/>
              <a:cxnLst/>
              <a:rect l="l" t="t" r="r" b="b"/>
              <a:pathLst>
                <a:path w="8609" h="12726" extrusionOk="0">
                  <a:moveTo>
                    <a:pt x="1" y="0"/>
                  </a:moveTo>
                  <a:lnTo>
                    <a:pt x="1" y="0"/>
                  </a:lnTo>
                  <a:cubicBezTo>
                    <a:pt x="52" y="2675"/>
                    <a:pt x="1335" y="6094"/>
                    <a:pt x="3047" y="8127"/>
                  </a:cubicBezTo>
                  <a:cubicBezTo>
                    <a:pt x="3900" y="9140"/>
                    <a:pt x="4862" y="10000"/>
                    <a:pt x="5933" y="10801"/>
                  </a:cubicBezTo>
                  <a:cubicBezTo>
                    <a:pt x="6684" y="11385"/>
                    <a:pt x="7486" y="12347"/>
                    <a:pt x="8448" y="12565"/>
                  </a:cubicBezTo>
                  <a:lnTo>
                    <a:pt x="8448" y="12726"/>
                  </a:lnTo>
                  <a:cubicBezTo>
                    <a:pt x="8608" y="9782"/>
                    <a:pt x="8448" y="6895"/>
                    <a:pt x="6626" y="4439"/>
                  </a:cubicBezTo>
                  <a:cubicBezTo>
                    <a:pt x="5080" y="2406"/>
                    <a:pt x="2406" y="75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9"/>
            <p:cNvSpPr/>
            <p:nvPr/>
          </p:nvSpPr>
          <p:spPr>
            <a:xfrm>
              <a:off x="2081975" y="2058275"/>
              <a:ext cx="180375" cy="273925"/>
            </a:xfrm>
            <a:custGeom>
              <a:avLst/>
              <a:gdLst/>
              <a:ahLst/>
              <a:cxnLst/>
              <a:rect l="l" t="t" r="r" b="b"/>
              <a:pathLst>
                <a:path w="7215" h="10957" extrusionOk="0">
                  <a:moveTo>
                    <a:pt x="128" y="0"/>
                  </a:moveTo>
                  <a:cubicBezTo>
                    <a:pt x="61" y="0"/>
                    <a:pt x="1" y="77"/>
                    <a:pt x="58" y="139"/>
                  </a:cubicBezTo>
                  <a:cubicBezTo>
                    <a:pt x="1559" y="1550"/>
                    <a:pt x="2598" y="3449"/>
                    <a:pt x="3746" y="5136"/>
                  </a:cubicBezTo>
                  <a:cubicBezTo>
                    <a:pt x="5029" y="6951"/>
                    <a:pt x="6184" y="8875"/>
                    <a:pt x="7062" y="10908"/>
                  </a:cubicBezTo>
                  <a:cubicBezTo>
                    <a:pt x="7071" y="10942"/>
                    <a:pt x="7091" y="10956"/>
                    <a:pt x="7114" y="10956"/>
                  </a:cubicBezTo>
                  <a:cubicBezTo>
                    <a:pt x="7160" y="10956"/>
                    <a:pt x="7214" y="10898"/>
                    <a:pt x="7197" y="10825"/>
                  </a:cubicBezTo>
                  <a:cubicBezTo>
                    <a:pt x="6286" y="8715"/>
                    <a:pt x="5087" y="6791"/>
                    <a:pt x="3778" y="4892"/>
                  </a:cubicBezTo>
                  <a:cubicBezTo>
                    <a:pt x="2656" y="3263"/>
                    <a:pt x="1636" y="1390"/>
                    <a:pt x="193" y="30"/>
                  </a:cubicBezTo>
                  <a:cubicBezTo>
                    <a:pt x="174" y="9"/>
                    <a:pt x="150"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9"/>
            <p:cNvSpPr/>
            <p:nvPr/>
          </p:nvSpPr>
          <p:spPr>
            <a:xfrm>
              <a:off x="2186650" y="2235400"/>
              <a:ext cx="60200" cy="52175"/>
            </a:xfrm>
            <a:custGeom>
              <a:avLst/>
              <a:gdLst/>
              <a:ahLst/>
              <a:cxnLst/>
              <a:rect l="l" t="t" r="r" b="b"/>
              <a:pathLst>
                <a:path w="2408" h="2087" extrusionOk="0">
                  <a:moveTo>
                    <a:pt x="2333" y="1"/>
                  </a:moveTo>
                  <a:cubicBezTo>
                    <a:pt x="2293" y="1"/>
                    <a:pt x="2247" y="26"/>
                    <a:pt x="2234" y="78"/>
                  </a:cubicBezTo>
                  <a:cubicBezTo>
                    <a:pt x="2234" y="373"/>
                    <a:pt x="2208" y="668"/>
                    <a:pt x="2183" y="963"/>
                  </a:cubicBezTo>
                  <a:cubicBezTo>
                    <a:pt x="2157" y="1200"/>
                    <a:pt x="2183" y="1925"/>
                    <a:pt x="1913" y="1925"/>
                  </a:cubicBezTo>
                  <a:cubicBezTo>
                    <a:pt x="1323" y="1925"/>
                    <a:pt x="682" y="1630"/>
                    <a:pt x="175" y="1392"/>
                  </a:cubicBezTo>
                  <a:cubicBezTo>
                    <a:pt x="164" y="1389"/>
                    <a:pt x="154" y="1388"/>
                    <a:pt x="144" y="1388"/>
                  </a:cubicBezTo>
                  <a:cubicBezTo>
                    <a:pt x="57" y="1388"/>
                    <a:pt x="0" y="1501"/>
                    <a:pt x="98" y="1553"/>
                  </a:cubicBezTo>
                  <a:cubicBezTo>
                    <a:pt x="689" y="1805"/>
                    <a:pt x="1350" y="2087"/>
                    <a:pt x="2014" y="2087"/>
                  </a:cubicBezTo>
                  <a:cubicBezTo>
                    <a:pt x="2043" y="2087"/>
                    <a:pt x="2071" y="2086"/>
                    <a:pt x="2099" y="2085"/>
                  </a:cubicBezTo>
                  <a:cubicBezTo>
                    <a:pt x="2157" y="2085"/>
                    <a:pt x="2183" y="2059"/>
                    <a:pt x="2183" y="2034"/>
                  </a:cubicBezTo>
                  <a:cubicBezTo>
                    <a:pt x="2285" y="1392"/>
                    <a:pt x="2369" y="719"/>
                    <a:pt x="2394" y="78"/>
                  </a:cubicBezTo>
                  <a:cubicBezTo>
                    <a:pt x="2407" y="26"/>
                    <a:pt x="2373" y="1"/>
                    <a:pt x="2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9"/>
            <p:cNvSpPr/>
            <p:nvPr/>
          </p:nvSpPr>
          <p:spPr>
            <a:xfrm>
              <a:off x="2146550" y="2169225"/>
              <a:ext cx="67900" cy="63475"/>
            </a:xfrm>
            <a:custGeom>
              <a:avLst/>
              <a:gdLst/>
              <a:ahLst/>
              <a:cxnLst/>
              <a:rect l="l" t="t" r="r" b="b"/>
              <a:pathLst>
                <a:path w="2716" h="2539" extrusionOk="0">
                  <a:moveTo>
                    <a:pt x="2520" y="0"/>
                  </a:moveTo>
                  <a:cubicBezTo>
                    <a:pt x="2480" y="0"/>
                    <a:pt x="2433" y="27"/>
                    <a:pt x="2420" y="82"/>
                  </a:cubicBezTo>
                  <a:cubicBezTo>
                    <a:pt x="2420" y="428"/>
                    <a:pt x="2639" y="2378"/>
                    <a:pt x="2209" y="2378"/>
                  </a:cubicBezTo>
                  <a:cubicBezTo>
                    <a:pt x="1516" y="2353"/>
                    <a:pt x="740" y="2083"/>
                    <a:pt x="150" y="1737"/>
                  </a:cubicBezTo>
                  <a:cubicBezTo>
                    <a:pt x="140" y="1730"/>
                    <a:pt x="129" y="1727"/>
                    <a:pt x="119" y="1727"/>
                  </a:cubicBezTo>
                  <a:cubicBezTo>
                    <a:pt x="53" y="1727"/>
                    <a:pt x="1" y="1853"/>
                    <a:pt x="73" y="1897"/>
                  </a:cubicBezTo>
                  <a:cubicBezTo>
                    <a:pt x="766" y="2301"/>
                    <a:pt x="1619" y="2539"/>
                    <a:pt x="2420" y="2539"/>
                  </a:cubicBezTo>
                  <a:cubicBezTo>
                    <a:pt x="2478" y="2539"/>
                    <a:pt x="2504" y="2513"/>
                    <a:pt x="2504" y="2487"/>
                  </a:cubicBezTo>
                  <a:cubicBezTo>
                    <a:pt x="2716" y="1685"/>
                    <a:pt x="2555" y="884"/>
                    <a:pt x="2581" y="82"/>
                  </a:cubicBezTo>
                  <a:cubicBezTo>
                    <a:pt x="2594" y="27"/>
                    <a:pt x="2560"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9"/>
            <p:cNvSpPr/>
            <p:nvPr/>
          </p:nvSpPr>
          <p:spPr>
            <a:xfrm>
              <a:off x="2113775" y="2127850"/>
              <a:ext cx="64600" cy="53125"/>
            </a:xfrm>
            <a:custGeom>
              <a:avLst/>
              <a:gdLst/>
              <a:ahLst/>
              <a:cxnLst/>
              <a:rect l="l" t="t" r="r" b="b"/>
              <a:pathLst>
                <a:path w="2584" h="2125" extrusionOk="0">
                  <a:moveTo>
                    <a:pt x="2426" y="0"/>
                  </a:moveTo>
                  <a:cubicBezTo>
                    <a:pt x="2386" y="0"/>
                    <a:pt x="2346" y="28"/>
                    <a:pt x="2346" y="82"/>
                  </a:cubicBezTo>
                  <a:cubicBezTo>
                    <a:pt x="2372" y="429"/>
                    <a:pt x="2583" y="1897"/>
                    <a:pt x="2154" y="1949"/>
                  </a:cubicBezTo>
                  <a:cubicBezTo>
                    <a:pt x="2074" y="1959"/>
                    <a:pt x="1993" y="1963"/>
                    <a:pt x="1911" y="1963"/>
                  </a:cubicBezTo>
                  <a:cubicBezTo>
                    <a:pt x="1310" y="1963"/>
                    <a:pt x="669" y="1718"/>
                    <a:pt x="127" y="1577"/>
                  </a:cubicBezTo>
                  <a:cubicBezTo>
                    <a:pt x="119" y="1575"/>
                    <a:pt x="111" y="1574"/>
                    <a:pt x="104" y="1574"/>
                  </a:cubicBezTo>
                  <a:cubicBezTo>
                    <a:pt x="15" y="1574"/>
                    <a:pt x="0" y="1713"/>
                    <a:pt x="101" y="1737"/>
                  </a:cubicBezTo>
                  <a:cubicBezTo>
                    <a:pt x="473" y="1814"/>
                    <a:pt x="845" y="1923"/>
                    <a:pt x="1224" y="2006"/>
                  </a:cubicBezTo>
                  <a:cubicBezTo>
                    <a:pt x="1456" y="2044"/>
                    <a:pt x="1757" y="2125"/>
                    <a:pt x="2027" y="2125"/>
                  </a:cubicBezTo>
                  <a:cubicBezTo>
                    <a:pt x="2129" y="2125"/>
                    <a:pt x="2226" y="2113"/>
                    <a:pt x="2314" y="2083"/>
                  </a:cubicBezTo>
                  <a:cubicBezTo>
                    <a:pt x="2558" y="1974"/>
                    <a:pt x="2532" y="1551"/>
                    <a:pt x="2532" y="1365"/>
                  </a:cubicBezTo>
                  <a:cubicBezTo>
                    <a:pt x="2558" y="935"/>
                    <a:pt x="2532" y="505"/>
                    <a:pt x="2506" y="82"/>
                  </a:cubicBezTo>
                  <a:cubicBezTo>
                    <a:pt x="2506" y="28"/>
                    <a:pt x="2466"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9"/>
            <p:cNvSpPr/>
            <p:nvPr/>
          </p:nvSpPr>
          <p:spPr>
            <a:xfrm>
              <a:off x="2080425" y="2081675"/>
              <a:ext cx="66525" cy="44475"/>
            </a:xfrm>
            <a:custGeom>
              <a:avLst/>
              <a:gdLst/>
              <a:ahLst/>
              <a:cxnLst/>
              <a:rect l="l" t="t" r="r" b="b"/>
              <a:pathLst>
                <a:path w="2661" h="1779" extrusionOk="0">
                  <a:moveTo>
                    <a:pt x="2285" y="0"/>
                  </a:moveTo>
                  <a:cubicBezTo>
                    <a:pt x="2245" y="0"/>
                    <a:pt x="2205" y="27"/>
                    <a:pt x="2205" y="82"/>
                  </a:cubicBezTo>
                  <a:cubicBezTo>
                    <a:pt x="2237" y="428"/>
                    <a:pt x="2474" y="1608"/>
                    <a:pt x="1968" y="1608"/>
                  </a:cubicBezTo>
                  <a:cubicBezTo>
                    <a:pt x="1377" y="1576"/>
                    <a:pt x="710" y="1256"/>
                    <a:pt x="178" y="1018"/>
                  </a:cubicBezTo>
                  <a:cubicBezTo>
                    <a:pt x="169" y="1016"/>
                    <a:pt x="160" y="1015"/>
                    <a:pt x="151" y="1015"/>
                  </a:cubicBezTo>
                  <a:cubicBezTo>
                    <a:pt x="57" y="1015"/>
                    <a:pt x="1" y="1132"/>
                    <a:pt x="95" y="1179"/>
                  </a:cubicBezTo>
                  <a:cubicBezTo>
                    <a:pt x="390" y="1313"/>
                    <a:pt x="710" y="1416"/>
                    <a:pt x="1031" y="1551"/>
                  </a:cubicBezTo>
                  <a:cubicBezTo>
                    <a:pt x="1309" y="1645"/>
                    <a:pt x="1670" y="1779"/>
                    <a:pt x="1987" y="1779"/>
                  </a:cubicBezTo>
                  <a:cubicBezTo>
                    <a:pt x="2035" y="1779"/>
                    <a:pt x="2082" y="1776"/>
                    <a:pt x="2128" y="1769"/>
                  </a:cubicBezTo>
                  <a:cubicBezTo>
                    <a:pt x="2660" y="1660"/>
                    <a:pt x="2397" y="454"/>
                    <a:pt x="2365" y="82"/>
                  </a:cubicBezTo>
                  <a:cubicBezTo>
                    <a:pt x="2365" y="27"/>
                    <a:pt x="2325" y="0"/>
                    <a:pt x="2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9"/>
            <p:cNvSpPr/>
            <p:nvPr/>
          </p:nvSpPr>
          <p:spPr>
            <a:xfrm>
              <a:off x="2164400" y="2105050"/>
              <a:ext cx="8675" cy="6750"/>
            </a:xfrm>
            <a:custGeom>
              <a:avLst/>
              <a:gdLst/>
              <a:ahLst/>
              <a:cxnLst/>
              <a:rect l="l" t="t" r="r" b="b"/>
              <a:pathLst>
                <a:path w="347" h="270" extrusionOk="0">
                  <a:moveTo>
                    <a:pt x="161" y="0"/>
                  </a:moveTo>
                  <a:cubicBezTo>
                    <a:pt x="0" y="0"/>
                    <a:pt x="0" y="269"/>
                    <a:pt x="161" y="269"/>
                  </a:cubicBezTo>
                  <a:cubicBezTo>
                    <a:pt x="347" y="269"/>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9"/>
            <p:cNvSpPr/>
            <p:nvPr/>
          </p:nvSpPr>
          <p:spPr>
            <a:xfrm>
              <a:off x="2154925" y="2095100"/>
              <a:ext cx="8700" cy="6750"/>
            </a:xfrm>
            <a:custGeom>
              <a:avLst/>
              <a:gdLst/>
              <a:ahLst/>
              <a:cxnLst/>
              <a:rect l="l" t="t" r="r" b="b"/>
              <a:pathLst>
                <a:path w="348" h="270" extrusionOk="0">
                  <a:moveTo>
                    <a:pt x="161" y="0"/>
                  </a:moveTo>
                  <a:cubicBezTo>
                    <a:pt x="1" y="0"/>
                    <a:pt x="1" y="270"/>
                    <a:pt x="161" y="270"/>
                  </a:cubicBezTo>
                  <a:cubicBezTo>
                    <a:pt x="347" y="270"/>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9"/>
            <p:cNvSpPr/>
            <p:nvPr/>
          </p:nvSpPr>
          <p:spPr>
            <a:xfrm>
              <a:off x="2152375" y="2109050"/>
              <a:ext cx="8675" cy="6750"/>
            </a:xfrm>
            <a:custGeom>
              <a:avLst/>
              <a:gdLst/>
              <a:ahLst/>
              <a:cxnLst/>
              <a:rect l="l" t="t" r="r" b="b"/>
              <a:pathLst>
                <a:path w="347" h="270" extrusionOk="0">
                  <a:moveTo>
                    <a:pt x="161" y="0"/>
                  </a:moveTo>
                  <a:cubicBezTo>
                    <a:pt x="0" y="0"/>
                    <a:pt x="0" y="270"/>
                    <a:pt x="161" y="270"/>
                  </a:cubicBezTo>
                  <a:cubicBezTo>
                    <a:pt x="347" y="270"/>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9"/>
            <p:cNvSpPr/>
            <p:nvPr/>
          </p:nvSpPr>
          <p:spPr>
            <a:xfrm>
              <a:off x="2110850" y="2146575"/>
              <a:ext cx="8675" cy="6600"/>
            </a:xfrm>
            <a:custGeom>
              <a:avLst/>
              <a:gdLst/>
              <a:ahLst/>
              <a:cxnLst/>
              <a:rect l="l" t="t" r="r" b="b"/>
              <a:pathLst>
                <a:path w="347" h="264" extrusionOk="0">
                  <a:moveTo>
                    <a:pt x="160" y="0"/>
                  </a:moveTo>
                  <a:cubicBezTo>
                    <a:pt x="0" y="0"/>
                    <a:pt x="0" y="263"/>
                    <a:pt x="160" y="263"/>
                  </a:cubicBezTo>
                  <a:cubicBezTo>
                    <a:pt x="346" y="263"/>
                    <a:pt x="346" y="0"/>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9"/>
            <p:cNvSpPr/>
            <p:nvPr/>
          </p:nvSpPr>
          <p:spPr>
            <a:xfrm>
              <a:off x="2101550" y="2133900"/>
              <a:ext cx="8675" cy="6600"/>
            </a:xfrm>
            <a:custGeom>
              <a:avLst/>
              <a:gdLst/>
              <a:ahLst/>
              <a:cxnLst/>
              <a:rect l="l" t="t" r="r" b="b"/>
              <a:pathLst>
                <a:path w="347" h="264" extrusionOk="0">
                  <a:moveTo>
                    <a:pt x="160" y="1"/>
                  </a:moveTo>
                  <a:cubicBezTo>
                    <a:pt x="0" y="1"/>
                    <a:pt x="0" y="263"/>
                    <a:pt x="160" y="263"/>
                  </a:cubicBezTo>
                  <a:cubicBezTo>
                    <a:pt x="346" y="263"/>
                    <a:pt x="346"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9"/>
            <p:cNvSpPr/>
            <p:nvPr/>
          </p:nvSpPr>
          <p:spPr>
            <a:xfrm>
              <a:off x="2096900" y="2147850"/>
              <a:ext cx="8675" cy="6750"/>
            </a:xfrm>
            <a:custGeom>
              <a:avLst/>
              <a:gdLst/>
              <a:ahLst/>
              <a:cxnLst/>
              <a:rect l="l" t="t" r="r" b="b"/>
              <a:pathLst>
                <a:path w="347" h="270" extrusionOk="0">
                  <a:moveTo>
                    <a:pt x="160" y="1"/>
                  </a:moveTo>
                  <a:cubicBezTo>
                    <a:pt x="0" y="1"/>
                    <a:pt x="0" y="270"/>
                    <a:pt x="160" y="270"/>
                  </a:cubicBezTo>
                  <a:cubicBezTo>
                    <a:pt x="346" y="270"/>
                    <a:pt x="346"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9"/>
            <p:cNvSpPr/>
            <p:nvPr/>
          </p:nvSpPr>
          <p:spPr>
            <a:xfrm>
              <a:off x="2184450" y="2246150"/>
              <a:ext cx="8675" cy="6600"/>
            </a:xfrm>
            <a:custGeom>
              <a:avLst/>
              <a:gdLst/>
              <a:ahLst/>
              <a:cxnLst/>
              <a:rect l="l" t="t" r="r" b="b"/>
              <a:pathLst>
                <a:path w="347" h="264" extrusionOk="0">
                  <a:moveTo>
                    <a:pt x="160" y="0"/>
                  </a:moveTo>
                  <a:cubicBezTo>
                    <a:pt x="0" y="0"/>
                    <a:pt x="0" y="263"/>
                    <a:pt x="160" y="263"/>
                  </a:cubicBezTo>
                  <a:cubicBezTo>
                    <a:pt x="346" y="263"/>
                    <a:pt x="346" y="0"/>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9"/>
            <p:cNvSpPr/>
            <p:nvPr/>
          </p:nvSpPr>
          <p:spPr>
            <a:xfrm>
              <a:off x="2170325" y="2242125"/>
              <a:ext cx="8700" cy="6600"/>
            </a:xfrm>
            <a:custGeom>
              <a:avLst/>
              <a:gdLst/>
              <a:ahLst/>
              <a:cxnLst/>
              <a:rect l="l" t="t" r="r" b="b"/>
              <a:pathLst>
                <a:path w="348" h="264" extrusionOk="0">
                  <a:moveTo>
                    <a:pt x="161" y="1"/>
                  </a:moveTo>
                  <a:cubicBezTo>
                    <a:pt x="1" y="1"/>
                    <a:pt x="1" y="264"/>
                    <a:pt x="161" y="264"/>
                  </a:cubicBezTo>
                  <a:cubicBezTo>
                    <a:pt x="347" y="264"/>
                    <a:pt x="347"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9"/>
            <p:cNvSpPr/>
            <p:nvPr/>
          </p:nvSpPr>
          <p:spPr>
            <a:xfrm>
              <a:off x="2230450" y="2201250"/>
              <a:ext cx="8700" cy="6750"/>
            </a:xfrm>
            <a:custGeom>
              <a:avLst/>
              <a:gdLst/>
              <a:ahLst/>
              <a:cxnLst/>
              <a:rect l="l" t="t" r="r" b="b"/>
              <a:pathLst>
                <a:path w="348" h="270" extrusionOk="0">
                  <a:moveTo>
                    <a:pt x="161" y="0"/>
                  </a:moveTo>
                  <a:cubicBezTo>
                    <a:pt x="1" y="0"/>
                    <a:pt x="1" y="270"/>
                    <a:pt x="161" y="270"/>
                  </a:cubicBezTo>
                  <a:cubicBezTo>
                    <a:pt x="347" y="270"/>
                    <a:pt x="34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9"/>
            <p:cNvSpPr/>
            <p:nvPr/>
          </p:nvSpPr>
          <p:spPr>
            <a:xfrm>
              <a:off x="2227725" y="2186025"/>
              <a:ext cx="8850" cy="6600"/>
            </a:xfrm>
            <a:custGeom>
              <a:avLst/>
              <a:gdLst/>
              <a:ahLst/>
              <a:cxnLst/>
              <a:rect l="l" t="t" r="r" b="b"/>
              <a:pathLst>
                <a:path w="354" h="264" extrusionOk="0">
                  <a:moveTo>
                    <a:pt x="161" y="0"/>
                  </a:moveTo>
                  <a:cubicBezTo>
                    <a:pt x="1" y="0"/>
                    <a:pt x="1" y="263"/>
                    <a:pt x="161" y="263"/>
                  </a:cubicBezTo>
                  <a:cubicBezTo>
                    <a:pt x="354" y="263"/>
                    <a:pt x="354"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9"/>
            <p:cNvSpPr/>
            <p:nvPr/>
          </p:nvSpPr>
          <p:spPr>
            <a:xfrm>
              <a:off x="2068825" y="2068950"/>
              <a:ext cx="8675" cy="6775"/>
            </a:xfrm>
            <a:custGeom>
              <a:avLst/>
              <a:gdLst/>
              <a:ahLst/>
              <a:cxnLst/>
              <a:rect l="l" t="t" r="r" b="b"/>
              <a:pathLst>
                <a:path w="347" h="271" extrusionOk="0">
                  <a:moveTo>
                    <a:pt x="161" y="1"/>
                  </a:moveTo>
                  <a:cubicBezTo>
                    <a:pt x="1" y="1"/>
                    <a:pt x="1" y="270"/>
                    <a:pt x="161" y="270"/>
                  </a:cubicBezTo>
                  <a:cubicBezTo>
                    <a:pt x="347" y="270"/>
                    <a:pt x="347"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9"/>
            <p:cNvSpPr/>
            <p:nvPr/>
          </p:nvSpPr>
          <p:spPr>
            <a:xfrm>
              <a:off x="1995225" y="2199400"/>
              <a:ext cx="280650" cy="251225"/>
            </a:xfrm>
            <a:custGeom>
              <a:avLst/>
              <a:gdLst/>
              <a:ahLst/>
              <a:cxnLst/>
              <a:rect l="l" t="t" r="r" b="b"/>
              <a:pathLst>
                <a:path w="11226" h="10049" extrusionOk="0">
                  <a:moveTo>
                    <a:pt x="2440" y="1"/>
                  </a:moveTo>
                  <a:cubicBezTo>
                    <a:pt x="2209" y="1"/>
                    <a:pt x="1997" y="115"/>
                    <a:pt x="1822" y="395"/>
                  </a:cubicBezTo>
                  <a:cubicBezTo>
                    <a:pt x="1476" y="985"/>
                    <a:pt x="3105" y="2832"/>
                    <a:pt x="3451" y="3390"/>
                  </a:cubicBezTo>
                  <a:cubicBezTo>
                    <a:pt x="2329" y="3499"/>
                    <a:pt x="1" y="3660"/>
                    <a:pt x="1553" y="5263"/>
                  </a:cubicBezTo>
                  <a:cubicBezTo>
                    <a:pt x="2329" y="6039"/>
                    <a:pt x="4041" y="6277"/>
                    <a:pt x="5029" y="6758"/>
                  </a:cubicBezTo>
                  <a:cubicBezTo>
                    <a:pt x="3849" y="7373"/>
                    <a:pt x="2034" y="8284"/>
                    <a:pt x="4202" y="9214"/>
                  </a:cubicBezTo>
                  <a:cubicBezTo>
                    <a:pt x="5587" y="9913"/>
                    <a:pt x="9410" y="9939"/>
                    <a:pt x="10962" y="10048"/>
                  </a:cubicBezTo>
                  <a:cubicBezTo>
                    <a:pt x="11039" y="8445"/>
                    <a:pt x="11225" y="4885"/>
                    <a:pt x="10827" y="3281"/>
                  </a:cubicBezTo>
                  <a:cubicBezTo>
                    <a:pt x="10542" y="2268"/>
                    <a:pt x="10212" y="1874"/>
                    <a:pt x="9891" y="1874"/>
                  </a:cubicBezTo>
                  <a:cubicBezTo>
                    <a:pt x="9367" y="1874"/>
                    <a:pt x="8868" y="2922"/>
                    <a:pt x="8634" y="4032"/>
                  </a:cubicBezTo>
                  <a:cubicBezTo>
                    <a:pt x="8009" y="2070"/>
                    <a:pt x="7295" y="108"/>
                    <a:pt x="6469" y="108"/>
                  </a:cubicBezTo>
                  <a:cubicBezTo>
                    <a:pt x="6023" y="108"/>
                    <a:pt x="5544" y="680"/>
                    <a:pt x="5029" y="2133"/>
                  </a:cubicBezTo>
                  <a:cubicBezTo>
                    <a:pt x="4623" y="1856"/>
                    <a:pt x="3373" y="1"/>
                    <a:pt x="2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9"/>
            <p:cNvSpPr/>
            <p:nvPr/>
          </p:nvSpPr>
          <p:spPr>
            <a:xfrm>
              <a:off x="2059350" y="2218275"/>
              <a:ext cx="211900" cy="238125"/>
            </a:xfrm>
            <a:custGeom>
              <a:avLst/>
              <a:gdLst/>
              <a:ahLst/>
              <a:cxnLst/>
              <a:rect l="l" t="t" r="r" b="b"/>
              <a:pathLst>
                <a:path w="8476" h="9525" extrusionOk="0">
                  <a:moveTo>
                    <a:pt x="188" y="1"/>
                  </a:moveTo>
                  <a:cubicBezTo>
                    <a:pt x="92" y="1"/>
                    <a:pt x="0" y="146"/>
                    <a:pt x="85" y="230"/>
                  </a:cubicBezTo>
                  <a:cubicBezTo>
                    <a:pt x="2650" y="3463"/>
                    <a:pt x="5376" y="6509"/>
                    <a:pt x="8211" y="9479"/>
                  </a:cubicBezTo>
                  <a:cubicBezTo>
                    <a:pt x="8236" y="9511"/>
                    <a:pt x="8265" y="9525"/>
                    <a:pt x="8294" y="9525"/>
                  </a:cubicBezTo>
                  <a:cubicBezTo>
                    <a:pt x="8386" y="9525"/>
                    <a:pt x="8475" y="9391"/>
                    <a:pt x="8397" y="9293"/>
                  </a:cubicBezTo>
                  <a:cubicBezTo>
                    <a:pt x="5588" y="6323"/>
                    <a:pt x="2836" y="3251"/>
                    <a:pt x="271" y="44"/>
                  </a:cubicBezTo>
                  <a:cubicBezTo>
                    <a:pt x="246" y="13"/>
                    <a:pt x="217" y="1"/>
                    <a:pt x="1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9"/>
            <p:cNvSpPr/>
            <p:nvPr/>
          </p:nvSpPr>
          <p:spPr>
            <a:xfrm>
              <a:off x="2067375" y="2244425"/>
              <a:ext cx="95600" cy="89575"/>
            </a:xfrm>
            <a:custGeom>
              <a:avLst/>
              <a:gdLst/>
              <a:ahLst/>
              <a:cxnLst/>
              <a:rect l="l" t="t" r="r" b="b"/>
              <a:pathLst>
                <a:path w="3824" h="3583" extrusionOk="0">
                  <a:moveTo>
                    <a:pt x="3532" y="0"/>
                  </a:moveTo>
                  <a:cubicBezTo>
                    <a:pt x="3466" y="0"/>
                    <a:pt x="3400" y="40"/>
                    <a:pt x="3400" y="121"/>
                  </a:cubicBezTo>
                  <a:cubicBezTo>
                    <a:pt x="3425" y="1175"/>
                    <a:pt x="3550" y="2253"/>
                    <a:pt x="3463" y="3309"/>
                  </a:cubicBezTo>
                  <a:lnTo>
                    <a:pt x="3463" y="3309"/>
                  </a:lnTo>
                  <a:cubicBezTo>
                    <a:pt x="3347" y="3315"/>
                    <a:pt x="3231" y="3317"/>
                    <a:pt x="3115" y="3317"/>
                  </a:cubicBezTo>
                  <a:cubicBezTo>
                    <a:pt x="2143" y="3317"/>
                    <a:pt x="1155" y="3142"/>
                    <a:pt x="161" y="3142"/>
                  </a:cubicBezTo>
                  <a:cubicBezTo>
                    <a:pt x="1" y="3142"/>
                    <a:pt x="1" y="3405"/>
                    <a:pt x="161" y="3405"/>
                  </a:cubicBezTo>
                  <a:cubicBezTo>
                    <a:pt x="1147" y="3405"/>
                    <a:pt x="2128" y="3582"/>
                    <a:pt x="3093" y="3582"/>
                  </a:cubicBezTo>
                  <a:cubicBezTo>
                    <a:pt x="3258" y="3582"/>
                    <a:pt x="3422" y="3577"/>
                    <a:pt x="3586" y="3565"/>
                  </a:cubicBezTo>
                  <a:cubicBezTo>
                    <a:pt x="3663" y="3565"/>
                    <a:pt x="3721" y="3514"/>
                    <a:pt x="3721" y="3437"/>
                  </a:cubicBezTo>
                  <a:cubicBezTo>
                    <a:pt x="3824" y="2340"/>
                    <a:pt x="3689" y="1217"/>
                    <a:pt x="3663" y="121"/>
                  </a:cubicBezTo>
                  <a:cubicBezTo>
                    <a:pt x="3663" y="40"/>
                    <a:pt x="3598" y="0"/>
                    <a:pt x="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9"/>
            <p:cNvSpPr/>
            <p:nvPr/>
          </p:nvSpPr>
          <p:spPr>
            <a:xfrm>
              <a:off x="2134250" y="2321875"/>
              <a:ext cx="100875" cy="91850"/>
            </a:xfrm>
            <a:custGeom>
              <a:avLst/>
              <a:gdLst/>
              <a:ahLst/>
              <a:cxnLst/>
              <a:rect l="l" t="t" r="r" b="b"/>
              <a:pathLst>
                <a:path w="4035" h="3674" extrusionOk="0">
                  <a:moveTo>
                    <a:pt x="3849" y="0"/>
                  </a:moveTo>
                  <a:cubicBezTo>
                    <a:pt x="3782" y="0"/>
                    <a:pt x="3714" y="40"/>
                    <a:pt x="3714" y="121"/>
                  </a:cubicBezTo>
                  <a:cubicBezTo>
                    <a:pt x="3740" y="1192"/>
                    <a:pt x="3772" y="2288"/>
                    <a:pt x="3612" y="3353"/>
                  </a:cubicBezTo>
                  <a:cubicBezTo>
                    <a:pt x="3598" y="3398"/>
                    <a:pt x="3334" y="3412"/>
                    <a:pt x="3017" y="3412"/>
                  </a:cubicBezTo>
                  <a:cubicBezTo>
                    <a:pt x="2570" y="3412"/>
                    <a:pt x="2019" y="3385"/>
                    <a:pt x="1925" y="3385"/>
                  </a:cubicBezTo>
                  <a:cubicBezTo>
                    <a:pt x="1779" y="3392"/>
                    <a:pt x="1635" y="3395"/>
                    <a:pt x="1490" y="3395"/>
                  </a:cubicBezTo>
                  <a:cubicBezTo>
                    <a:pt x="1047" y="3395"/>
                    <a:pt x="606" y="3365"/>
                    <a:pt x="161" y="3302"/>
                  </a:cubicBezTo>
                  <a:cubicBezTo>
                    <a:pt x="154" y="3301"/>
                    <a:pt x="147" y="3300"/>
                    <a:pt x="140" y="3300"/>
                  </a:cubicBezTo>
                  <a:cubicBezTo>
                    <a:pt x="1" y="3300"/>
                    <a:pt x="8" y="3547"/>
                    <a:pt x="161" y="3571"/>
                  </a:cubicBezTo>
                  <a:cubicBezTo>
                    <a:pt x="731" y="3649"/>
                    <a:pt x="1303" y="3663"/>
                    <a:pt x="1876" y="3663"/>
                  </a:cubicBezTo>
                  <a:cubicBezTo>
                    <a:pt x="2207" y="3663"/>
                    <a:pt x="2538" y="3659"/>
                    <a:pt x="2870" y="3659"/>
                  </a:cubicBezTo>
                  <a:cubicBezTo>
                    <a:pt x="3143" y="3659"/>
                    <a:pt x="3416" y="3662"/>
                    <a:pt x="3689" y="3674"/>
                  </a:cubicBezTo>
                  <a:cubicBezTo>
                    <a:pt x="3740" y="3674"/>
                    <a:pt x="3823" y="3623"/>
                    <a:pt x="3823" y="3571"/>
                  </a:cubicBezTo>
                  <a:cubicBezTo>
                    <a:pt x="4035" y="2449"/>
                    <a:pt x="4009" y="1269"/>
                    <a:pt x="3984" y="121"/>
                  </a:cubicBezTo>
                  <a:cubicBezTo>
                    <a:pt x="3984" y="40"/>
                    <a:pt x="3916" y="0"/>
                    <a:pt x="3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9"/>
            <p:cNvSpPr/>
            <p:nvPr/>
          </p:nvSpPr>
          <p:spPr>
            <a:xfrm>
              <a:off x="2173700" y="2292800"/>
              <a:ext cx="12700" cy="10125"/>
            </a:xfrm>
            <a:custGeom>
              <a:avLst/>
              <a:gdLst/>
              <a:ahLst/>
              <a:cxnLst/>
              <a:rect l="l" t="t" r="r" b="b"/>
              <a:pathLst>
                <a:path w="508" h="405" extrusionOk="0">
                  <a:moveTo>
                    <a:pt x="238" y="1"/>
                  </a:moveTo>
                  <a:cubicBezTo>
                    <a:pt x="0" y="1"/>
                    <a:pt x="0" y="405"/>
                    <a:pt x="238" y="405"/>
                  </a:cubicBezTo>
                  <a:cubicBezTo>
                    <a:pt x="507" y="405"/>
                    <a:pt x="507"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9"/>
            <p:cNvSpPr/>
            <p:nvPr/>
          </p:nvSpPr>
          <p:spPr>
            <a:xfrm>
              <a:off x="2173700" y="2267475"/>
              <a:ext cx="12700" cy="9950"/>
            </a:xfrm>
            <a:custGeom>
              <a:avLst/>
              <a:gdLst/>
              <a:ahLst/>
              <a:cxnLst/>
              <a:rect l="l" t="t" r="r" b="b"/>
              <a:pathLst>
                <a:path w="508" h="398" extrusionOk="0">
                  <a:moveTo>
                    <a:pt x="238" y="0"/>
                  </a:moveTo>
                  <a:cubicBezTo>
                    <a:pt x="0" y="0"/>
                    <a:pt x="0" y="398"/>
                    <a:pt x="238" y="398"/>
                  </a:cubicBezTo>
                  <a:cubicBezTo>
                    <a:pt x="507" y="398"/>
                    <a:pt x="507" y="0"/>
                    <a:pt x="2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9"/>
            <p:cNvSpPr/>
            <p:nvPr/>
          </p:nvSpPr>
          <p:spPr>
            <a:xfrm>
              <a:off x="2128325" y="2271475"/>
              <a:ext cx="12675" cy="9975"/>
            </a:xfrm>
            <a:custGeom>
              <a:avLst/>
              <a:gdLst/>
              <a:ahLst/>
              <a:cxnLst/>
              <a:rect l="l" t="t" r="r" b="b"/>
              <a:pathLst>
                <a:path w="507" h="399" extrusionOk="0">
                  <a:moveTo>
                    <a:pt x="238" y="1"/>
                  </a:moveTo>
                  <a:cubicBezTo>
                    <a:pt x="0" y="1"/>
                    <a:pt x="0" y="398"/>
                    <a:pt x="238" y="398"/>
                  </a:cubicBezTo>
                  <a:cubicBezTo>
                    <a:pt x="507" y="398"/>
                    <a:pt x="507"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9"/>
            <p:cNvSpPr/>
            <p:nvPr/>
          </p:nvSpPr>
          <p:spPr>
            <a:xfrm>
              <a:off x="2061450" y="2299550"/>
              <a:ext cx="12700" cy="9950"/>
            </a:xfrm>
            <a:custGeom>
              <a:avLst/>
              <a:gdLst/>
              <a:ahLst/>
              <a:cxnLst/>
              <a:rect l="l" t="t" r="r" b="b"/>
              <a:pathLst>
                <a:path w="508" h="398" extrusionOk="0">
                  <a:moveTo>
                    <a:pt x="238" y="0"/>
                  </a:moveTo>
                  <a:cubicBezTo>
                    <a:pt x="1" y="0"/>
                    <a:pt x="1" y="398"/>
                    <a:pt x="238" y="398"/>
                  </a:cubicBezTo>
                  <a:cubicBezTo>
                    <a:pt x="507" y="398"/>
                    <a:pt x="507" y="0"/>
                    <a:pt x="2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9"/>
            <p:cNvSpPr/>
            <p:nvPr/>
          </p:nvSpPr>
          <p:spPr>
            <a:xfrm>
              <a:off x="2041400" y="2307550"/>
              <a:ext cx="12700" cy="9975"/>
            </a:xfrm>
            <a:custGeom>
              <a:avLst/>
              <a:gdLst/>
              <a:ahLst/>
              <a:cxnLst/>
              <a:rect l="l" t="t" r="r" b="b"/>
              <a:pathLst>
                <a:path w="508" h="399" extrusionOk="0">
                  <a:moveTo>
                    <a:pt x="238" y="1"/>
                  </a:moveTo>
                  <a:cubicBezTo>
                    <a:pt x="1" y="1"/>
                    <a:pt x="1" y="398"/>
                    <a:pt x="238" y="398"/>
                  </a:cubicBezTo>
                  <a:cubicBezTo>
                    <a:pt x="508" y="398"/>
                    <a:pt x="508"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9"/>
            <p:cNvSpPr/>
            <p:nvPr/>
          </p:nvSpPr>
          <p:spPr>
            <a:xfrm>
              <a:off x="2149650" y="2370425"/>
              <a:ext cx="12675" cy="9950"/>
            </a:xfrm>
            <a:custGeom>
              <a:avLst/>
              <a:gdLst/>
              <a:ahLst/>
              <a:cxnLst/>
              <a:rect l="l" t="t" r="r" b="b"/>
              <a:pathLst>
                <a:path w="507" h="398" extrusionOk="0">
                  <a:moveTo>
                    <a:pt x="238" y="0"/>
                  </a:moveTo>
                  <a:cubicBezTo>
                    <a:pt x="0" y="0"/>
                    <a:pt x="0" y="398"/>
                    <a:pt x="238" y="398"/>
                  </a:cubicBezTo>
                  <a:cubicBezTo>
                    <a:pt x="507" y="398"/>
                    <a:pt x="507" y="0"/>
                    <a:pt x="2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9"/>
            <p:cNvSpPr/>
            <p:nvPr/>
          </p:nvSpPr>
          <p:spPr>
            <a:xfrm>
              <a:off x="2094800" y="2397025"/>
              <a:ext cx="12700" cy="10125"/>
            </a:xfrm>
            <a:custGeom>
              <a:avLst/>
              <a:gdLst/>
              <a:ahLst/>
              <a:cxnLst/>
              <a:rect l="l" t="t" r="r" b="b"/>
              <a:pathLst>
                <a:path w="508" h="405" extrusionOk="0">
                  <a:moveTo>
                    <a:pt x="244" y="1"/>
                  </a:moveTo>
                  <a:cubicBezTo>
                    <a:pt x="1" y="1"/>
                    <a:pt x="1" y="405"/>
                    <a:pt x="244" y="405"/>
                  </a:cubicBezTo>
                  <a:cubicBezTo>
                    <a:pt x="507" y="405"/>
                    <a:pt x="507" y="1"/>
                    <a:pt x="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9"/>
            <p:cNvSpPr/>
            <p:nvPr/>
          </p:nvSpPr>
          <p:spPr>
            <a:xfrm>
              <a:off x="2228525" y="2280775"/>
              <a:ext cx="12700" cy="10125"/>
            </a:xfrm>
            <a:custGeom>
              <a:avLst/>
              <a:gdLst/>
              <a:ahLst/>
              <a:cxnLst/>
              <a:rect l="l" t="t" r="r" b="b"/>
              <a:pathLst>
                <a:path w="508" h="405" extrusionOk="0">
                  <a:moveTo>
                    <a:pt x="238" y="1"/>
                  </a:moveTo>
                  <a:cubicBezTo>
                    <a:pt x="1" y="1"/>
                    <a:pt x="1" y="405"/>
                    <a:pt x="238" y="405"/>
                  </a:cubicBezTo>
                  <a:cubicBezTo>
                    <a:pt x="508" y="405"/>
                    <a:pt x="508"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9"/>
            <p:cNvSpPr/>
            <p:nvPr/>
          </p:nvSpPr>
          <p:spPr>
            <a:xfrm>
              <a:off x="2244575" y="2377000"/>
              <a:ext cx="12700" cy="10125"/>
            </a:xfrm>
            <a:custGeom>
              <a:avLst/>
              <a:gdLst/>
              <a:ahLst/>
              <a:cxnLst/>
              <a:rect l="l" t="t" r="r" b="b"/>
              <a:pathLst>
                <a:path w="508" h="405" extrusionOk="0">
                  <a:moveTo>
                    <a:pt x="238" y="0"/>
                  </a:moveTo>
                  <a:cubicBezTo>
                    <a:pt x="0" y="0"/>
                    <a:pt x="0" y="404"/>
                    <a:pt x="238" y="404"/>
                  </a:cubicBezTo>
                  <a:cubicBezTo>
                    <a:pt x="507" y="404"/>
                    <a:pt x="507" y="0"/>
                    <a:pt x="2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9"/>
            <p:cNvSpPr/>
            <p:nvPr/>
          </p:nvSpPr>
          <p:spPr>
            <a:xfrm>
              <a:off x="1937175" y="2266825"/>
              <a:ext cx="12050" cy="9325"/>
            </a:xfrm>
            <a:custGeom>
              <a:avLst/>
              <a:gdLst/>
              <a:ahLst/>
              <a:cxnLst/>
              <a:rect l="l" t="t" r="r" b="b"/>
              <a:pathLst>
                <a:path w="482" h="373" extrusionOk="0">
                  <a:moveTo>
                    <a:pt x="238" y="1"/>
                  </a:moveTo>
                  <a:cubicBezTo>
                    <a:pt x="1" y="1"/>
                    <a:pt x="1" y="373"/>
                    <a:pt x="238" y="373"/>
                  </a:cubicBezTo>
                  <a:cubicBezTo>
                    <a:pt x="482" y="373"/>
                    <a:pt x="482"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9"/>
            <p:cNvSpPr/>
            <p:nvPr/>
          </p:nvSpPr>
          <p:spPr>
            <a:xfrm>
              <a:off x="1945850" y="2253350"/>
              <a:ext cx="11400" cy="8850"/>
            </a:xfrm>
            <a:custGeom>
              <a:avLst/>
              <a:gdLst/>
              <a:ahLst/>
              <a:cxnLst/>
              <a:rect l="l" t="t" r="r" b="b"/>
              <a:pathLst>
                <a:path w="456" h="354" extrusionOk="0">
                  <a:moveTo>
                    <a:pt x="212" y="1"/>
                  </a:moveTo>
                  <a:cubicBezTo>
                    <a:pt x="0" y="1"/>
                    <a:pt x="0" y="354"/>
                    <a:pt x="212" y="354"/>
                  </a:cubicBezTo>
                  <a:cubicBezTo>
                    <a:pt x="455" y="354"/>
                    <a:pt x="455"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9"/>
            <p:cNvSpPr/>
            <p:nvPr/>
          </p:nvSpPr>
          <p:spPr>
            <a:xfrm>
              <a:off x="1951925" y="2268750"/>
              <a:ext cx="12050" cy="8675"/>
            </a:xfrm>
            <a:custGeom>
              <a:avLst/>
              <a:gdLst/>
              <a:ahLst/>
              <a:cxnLst/>
              <a:rect l="l" t="t" r="r" b="b"/>
              <a:pathLst>
                <a:path w="482" h="347" extrusionOk="0">
                  <a:moveTo>
                    <a:pt x="238" y="1"/>
                  </a:moveTo>
                  <a:cubicBezTo>
                    <a:pt x="1" y="1"/>
                    <a:pt x="1" y="347"/>
                    <a:pt x="238" y="347"/>
                  </a:cubicBezTo>
                  <a:cubicBezTo>
                    <a:pt x="482" y="347"/>
                    <a:pt x="482"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85" name="Google Shape;1785;p9"/>
          <p:cNvGrpSpPr/>
          <p:nvPr/>
        </p:nvGrpSpPr>
        <p:grpSpPr>
          <a:xfrm>
            <a:off x="-69323" y="-156700"/>
            <a:ext cx="2602000" cy="2584766"/>
            <a:chOff x="231375" y="1093650"/>
            <a:chExt cx="506354" cy="503000"/>
          </a:xfrm>
        </p:grpSpPr>
        <p:sp>
          <p:nvSpPr>
            <p:cNvPr id="1786" name="Google Shape;1786;p9"/>
            <p:cNvSpPr/>
            <p:nvPr/>
          </p:nvSpPr>
          <p:spPr>
            <a:xfrm>
              <a:off x="504775" y="1315050"/>
              <a:ext cx="158300" cy="84475"/>
            </a:xfrm>
            <a:custGeom>
              <a:avLst/>
              <a:gdLst/>
              <a:ahLst/>
              <a:cxnLst/>
              <a:rect l="l" t="t" r="r" b="b"/>
              <a:pathLst>
                <a:path w="6332" h="3379" extrusionOk="0">
                  <a:moveTo>
                    <a:pt x="5875" y="156"/>
                  </a:moveTo>
                  <a:cubicBezTo>
                    <a:pt x="5953" y="348"/>
                    <a:pt x="6047" y="545"/>
                    <a:pt x="6145" y="736"/>
                  </a:cubicBezTo>
                  <a:cubicBezTo>
                    <a:pt x="6196" y="871"/>
                    <a:pt x="5933" y="922"/>
                    <a:pt x="5799" y="973"/>
                  </a:cubicBezTo>
                  <a:cubicBezTo>
                    <a:pt x="5318" y="1217"/>
                    <a:pt x="4837" y="1403"/>
                    <a:pt x="4356" y="1589"/>
                  </a:cubicBezTo>
                  <a:cubicBezTo>
                    <a:pt x="3981" y="1748"/>
                    <a:pt x="398" y="3219"/>
                    <a:pt x="322" y="3219"/>
                  </a:cubicBezTo>
                  <a:cubicBezTo>
                    <a:pt x="322" y="3219"/>
                    <a:pt x="321" y="3219"/>
                    <a:pt x="321" y="3218"/>
                  </a:cubicBezTo>
                  <a:cubicBezTo>
                    <a:pt x="238" y="3032"/>
                    <a:pt x="212" y="2846"/>
                    <a:pt x="161" y="2660"/>
                  </a:cubicBezTo>
                  <a:cubicBezTo>
                    <a:pt x="103" y="2416"/>
                    <a:pt x="1014" y="2128"/>
                    <a:pt x="1174" y="2070"/>
                  </a:cubicBezTo>
                  <a:cubicBezTo>
                    <a:pt x="1816" y="1775"/>
                    <a:pt x="2431" y="1512"/>
                    <a:pt x="3073" y="1243"/>
                  </a:cubicBezTo>
                  <a:cubicBezTo>
                    <a:pt x="4000" y="874"/>
                    <a:pt x="4953" y="500"/>
                    <a:pt x="5875" y="156"/>
                  </a:cubicBezTo>
                  <a:close/>
                  <a:moveTo>
                    <a:pt x="5903" y="1"/>
                  </a:moveTo>
                  <a:cubicBezTo>
                    <a:pt x="5886" y="1"/>
                    <a:pt x="5869" y="7"/>
                    <a:pt x="5857" y="18"/>
                  </a:cubicBezTo>
                  <a:lnTo>
                    <a:pt x="5857" y="18"/>
                  </a:lnTo>
                  <a:cubicBezTo>
                    <a:pt x="3888" y="741"/>
                    <a:pt x="1944" y="1566"/>
                    <a:pt x="26" y="2449"/>
                  </a:cubicBezTo>
                  <a:cubicBezTo>
                    <a:pt x="0" y="2449"/>
                    <a:pt x="0" y="2500"/>
                    <a:pt x="0" y="2526"/>
                  </a:cubicBezTo>
                  <a:cubicBezTo>
                    <a:pt x="52" y="2795"/>
                    <a:pt x="103" y="3058"/>
                    <a:pt x="212" y="3327"/>
                  </a:cubicBezTo>
                  <a:cubicBezTo>
                    <a:pt x="238" y="3353"/>
                    <a:pt x="263" y="3379"/>
                    <a:pt x="289" y="3379"/>
                  </a:cubicBezTo>
                  <a:cubicBezTo>
                    <a:pt x="2297" y="2577"/>
                    <a:pt x="4381" y="1884"/>
                    <a:pt x="6305" y="896"/>
                  </a:cubicBezTo>
                  <a:cubicBezTo>
                    <a:pt x="6331" y="871"/>
                    <a:pt x="6331" y="845"/>
                    <a:pt x="6331" y="813"/>
                  </a:cubicBezTo>
                  <a:cubicBezTo>
                    <a:pt x="6196" y="550"/>
                    <a:pt x="6062" y="306"/>
                    <a:pt x="5959" y="43"/>
                  </a:cubicBezTo>
                  <a:cubicBezTo>
                    <a:pt x="5950" y="13"/>
                    <a:pt x="5927" y="1"/>
                    <a:pt x="5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9"/>
            <p:cNvSpPr/>
            <p:nvPr/>
          </p:nvSpPr>
          <p:spPr>
            <a:xfrm>
              <a:off x="472700" y="1376100"/>
              <a:ext cx="41175" cy="34800"/>
            </a:xfrm>
            <a:custGeom>
              <a:avLst/>
              <a:gdLst/>
              <a:ahLst/>
              <a:cxnLst/>
              <a:rect l="l" t="t" r="r" b="b"/>
              <a:pathLst>
                <a:path w="1647" h="1392" extrusionOk="0">
                  <a:moveTo>
                    <a:pt x="1362" y="1"/>
                  </a:moveTo>
                  <a:cubicBezTo>
                    <a:pt x="1354" y="1"/>
                    <a:pt x="1345" y="3"/>
                    <a:pt x="1335" y="7"/>
                  </a:cubicBezTo>
                  <a:cubicBezTo>
                    <a:pt x="879" y="109"/>
                    <a:pt x="482" y="295"/>
                    <a:pt x="52" y="456"/>
                  </a:cubicBezTo>
                  <a:cubicBezTo>
                    <a:pt x="26" y="488"/>
                    <a:pt x="1" y="513"/>
                    <a:pt x="1" y="539"/>
                  </a:cubicBezTo>
                  <a:cubicBezTo>
                    <a:pt x="103" y="808"/>
                    <a:pt x="187" y="1071"/>
                    <a:pt x="264" y="1341"/>
                  </a:cubicBezTo>
                  <a:cubicBezTo>
                    <a:pt x="289" y="1366"/>
                    <a:pt x="321" y="1392"/>
                    <a:pt x="347" y="1392"/>
                  </a:cubicBezTo>
                  <a:cubicBezTo>
                    <a:pt x="770" y="1232"/>
                    <a:pt x="1174" y="1097"/>
                    <a:pt x="1572" y="937"/>
                  </a:cubicBezTo>
                  <a:cubicBezTo>
                    <a:pt x="1647" y="914"/>
                    <a:pt x="1634" y="803"/>
                    <a:pt x="1571" y="803"/>
                  </a:cubicBezTo>
                  <a:cubicBezTo>
                    <a:pt x="1563" y="803"/>
                    <a:pt x="1555" y="805"/>
                    <a:pt x="1546" y="808"/>
                  </a:cubicBezTo>
                  <a:cubicBezTo>
                    <a:pt x="1164" y="962"/>
                    <a:pt x="776" y="1117"/>
                    <a:pt x="370" y="1242"/>
                  </a:cubicBezTo>
                  <a:lnTo>
                    <a:pt x="370" y="1242"/>
                  </a:lnTo>
                  <a:cubicBezTo>
                    <a:pt x="287" y="1017"/>
                    <a:pt x="237" y="792"/>
                    <a:pt x="152" y="571"/>
                  </a:cubicBezTo>
                  <a:lnTo>
                    <a:pt x="152" y="571"/>
                  </a:lnTo>
                  <a:cubicBezTo>
                    <a:pt x="541" y="415"/>
                    <a:pt x="948" y="238"/>
                    <a:pt x="1360" y="109"/>
                  </a:cubicBezTo>
                  <a:cubicBezTo>
                    <a:pt x="1433" y="87"/>
                    <a:pt x="1418" y="1"/>
                    <a:pt x="13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9"/>
            <p:cNvSpPr/>
            <p:nvPr/>
          </p:nvSpPr>
          <p:spPr>
            <a:xfrm>
              <a:off x="515850" y="1329250"/>
              <a:ext cx="129500" cy="56025"/>
            </a:xfrm>
            <a:custGeom>
              <a:avLst/>
              <a:gdLst/>
              <a:ahLst/>
              <a:cxnLst/>
              <a:rect l="l" t="t" r="r" b="b"/>
              <a:pathLst>
                <a:path w="5180" h="2241" extrusionOk="0">
                  <a:moveTo>
                    <a:pt x="4996" y="0"/>
                  </a:moveTo>
                  <a:cubicBezTo>
                    <a:pt x="4982" y="0"/>
                    <a:pt x="4967" y="3"/>
                    <a:pt x="4952" y="8"/>
                  </a:cubicBezTo>
                  <a:cubicBezTo>
                    <a:pt x="3348" y="675"/>
                    <a:pt x="1745" y="1290"/>
                    <a:pt x="141" y="1958"/>
                  </a:cubicBezTo>
                  <a:cubicBezTo>
                    <a:pt x="1" y="2030"/>
                    <a:pt x="47" y="2241"/>
                    <a:pt x="168" y="2241"/>
                  </a:cubicBezTo>
                  <a:cubicBezTo>
                    <a:pt x="186" y="2241"/>
                    <a:pt x="204" y="2237"/>
                    <a:pt x="225" y="2227"/>
                  </a:cubicBezTo>
                  <a:cubicBezTo>
                    <a:pt x="1828" y="1560"/>
                    <a:pt x="3432" y="918"/>
                    <a:pt x="5035" y="277"/>
                  </a:cubicBezTo>
                  <a:cubicBezTo>
                    <a:pt x="5180" y="202"/>
                    <a:pt x="5126" y="0"/>
                    <a:pt x="4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9"/>
            <p:cNvSpPr/>
            <p:nvPr/>
          </p:nvSpPr>
          <p:spPr>
            <a:xfrm>
              <a:off x="231375" y="1405425"/>
              <a:ext cx="266050" cy="191225"/>
            </a:xfrm>
            <a:custGeom>
              <a:avLst/>
              <a:gdLst/>
              <a:ahLst/>
              <a:cxnLst/>
              <a:rect l="l" t="t" r="r" b="b"/>
              <a:pathLst>
                <a:path w="10642" h="7649" extrusionOk="0">
                  <a:moveTo>
                    <a:pt x="6432" y="140"/>
                  </a:moveTo>
                  <a:cubicBezTo>
                    <a:pt x="7868" y="140"/>
                    <a:pt x="9293" y="684"/>
                    <a:pt x="10000" y="2041"/>
                  </a:cubicBezTo>
                  <a:cubicBezTo>
                    <a:pt x="10558" y="3080"/>
                    <a:pt x="10641" y="4709"/>
                    <a:pt x="9461" y="5376"/>
                  </a:cubicBezTo>
                  <a:cubicBezTo>
                    <a:pt x="9219" y="5515"/>
                    <a:pt x="8971" y="5563"/>
                    <a:pt x="8720" y="5563"/>
                  </a:cubicBezTo>
                  <a:cubicBezTo>
                    <a:pt x="8393" y="5563"/>
                    <a:pt x="8060" y="5481"/>
                    <a:pt x="7729" y="5408"/>
                  </a:cubicBezTo>
                  <a:cubicBezTo>
                    <a:pt x="7398" y="5318"/>
                    <a:pt x="7066" y="5227"/>
                    <a:pt x="6739" y="5227"/>
                  </a:cubicBezTo>
                  <a:cubicBezTo>
                    <a:pt x="6486" y="5227"/>
                    <a:pt x="6235" y="5282"/>
                    <a:pt x="5991" y="5434"/>
                  </a:cubicBezTo>
                  <a:cubicBezTo>
                    <a:pt x="5941" y="5456"/>
                    <a:pt x="5915" y="5497"/>
                    <a:pt x="5876" y="5525"/>
                  </a:cubicBezTo>
                  <a:lnTo>
                    <a:pt x="5876" y="5525"/>
                  </a:lnTo>
                  <a:cubicBezTo>
                    <a:pt x="5869" y="5527"/>
                    <a:pt x="5862" y="5530"/>
                    <a:pt x="5857" y="5536"/>
                  </a:cubicBezTo>
                  <a:cubicBezTo>
                    <a:pt x="5080" y="6396"/>
                    <a:pt x="4144" y="7249"/>
                    <a:pt x="2996" y="7492"/>
                  </a:cubicBezTo>
                  <a:cubicBezTo>
                    <a:pt x="2863" y="7519"/>
                    <a:pt x="2737" y="7532"/>
                    <a:pt x="2618" y="7532"/>
                  </a:cubicBezTo>
                  <a:cubicBezTo>
                    <a:pt x="1197" y="7532"/>
                    <a:pt x="708" y="5730"/>
                    <a:pt x="802" y="4523"/>
                  </a:cubicBezTo>
                  <a:cubicBezTo>
                    <a:pt x="1020" y="2201"/>
                    <a:pt x="2945" y="783"/>
                    <a:pt x="5055" y="302"/>
                  </a:cubicBezTo>
                  <a:cubicBezTo>
                    <a:pt x="5499" y="197"/>
                    <a:pt x="5966" y="140"/>
                    <a:pt x="6432" y="140"/>
                  </a:cubicBezTo>
                  <a:close/>
                  <a:moveTo>
                    <a:pt x="6392" y="1"/>
                  </a:moveTo>
                  <a:cubicBezTo>
                    <a:pt x="4973" y="1"/>
                    <a:pt x="3505" y="494"/>
                    <a:pt x="2406" y="1341"/>
                  </a:cubicBezTo>
                  <a:cubicBezTo>
                    <a:pt x="860" y="2547"/>
                    <a:pt x="1" y="5029"/>
                    <a:pt x="1155" y="6793"/>
                  </a:cubicBezTo>
                  <a:cubicBezTo>
                    <a:pt x="1549" y="7410"/>
                    <a:pt x="2055" y="7648"/>
                    <a:pt x="2596" y="7648"/>
                  </a:cubicBezTo>
                  <a:cubicBezTo>
                    <a:pt x="3817" y="7648"/>
                    <a:pt x="5224" y="6440"/>
                    <a:pt x="5966" y="5645"/>
                  </a:cubicBezTo>
                  <a:cubicBezTo>
                    <a:pt x="6210" y="5433"/>
                    <a:pt x="6477" y="5359"/>
                    <a:pt x="6753" y="5359"/>
                  </a:cubicBezTo>
                  <a:cubicBezTo>
                    <a:pt x="7205" y="5359"/>
                    <a:pt x="7682" y="5556"/>
                    <a:pt x="8127" y="5671"/>
                  </a:cubicBezTo>
                  <a:cubicBezTo>
                    <a:pt x="8271" y="5703"/>
                    <a:pt x="8414" y="5719"/>
                    <a:pt x="8557" y="5719"/>
                  </a:cubicBezTo>
                  <a:cubicBezTo>
                    <a:pt x="8893" y="5719"/>
                    <a:pt x="9225" y="5633"/>
                    <a:pt x="9545" y="5485"/>
                  </a:cubicBezTo>
                  <a:cubicBezTo>
                    <a:pt x="10398" y="5055"/>
                    <a:pt x="10616" y="3990"/>
                    <a:pt x="10481" y="3105"/>
                  </a:cubicBezTo>
                  <a:cubicBezTo>
                    <a:pt x="10263" y="1399"/>
                    <a:pt x="8878" y="302"/>
                    <a:pt x="7216" y="59"/>
                  </a:cubicBezTo>
                  <a:cubicBezTo>
                    <a:pt x="6945" y="20"/>
                    <a:pt x="6669" y="1"/>
                    <a:pt x="6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9"/>
            <p:cNvSpPr/>
            <p:nvPr/>
          </p:nvSpPr>
          <p:spPr>
            <a:xfrm>
              <a:off x="311550" y="1531075"/>
              <a:ext cx="35400" cy="30850"/>
            </a:xfrm>
            <a:custGeom>
              <a:avLst/>
              <a:gdLst/>
              <a:ahLst/>
              <a:cxnLst/>
              <a:rect l="l" t="t" r="r" b="b"/>
              <a:pathLst>
                <a:path w="1416" h="1234" extrusionOk="0">
                  <a:moveTo>
                    <a:pt x="884" y="138"/>
                  </a:moveTo>
                  <a:cubicBezTo>
                    <a:pt x="1133" y="145"/>
                    <a:pt x="1281" y="255"/>
                    <a:pt x="1206" y="510"/>
                  </a:cubicBezTo>
                  <a:cubicBezTo>
                    <a:pt x="1123" y="754"/>
                    <a:pt x="963" y="940"/>
                    <a:pt x="751" y="1049"/>
                  </a:cubicBezTo>
                  <a:cubicBezTo>
                    <a:pt x="684" y="1085"/>
                    <a:pt x="616" y="1101"/>
                    <a:pt x="553" y="1101"/>
                  </a:cubicBezTo>
                  <a:cubicBezTo>
                    <a:pt x="290" y="1101"/>
                    <a:pt x="95" y="826"/>
                    <a:pt x="244" y="568"/>
                  </a:cubicBezTo>
                  <a:cubicBezTo>
                    <a:pt x="379" y="350"/>
                    <a:pt x="641" y="190"/>
                    <a:pt x="884" y="138"/>
                  </a:cubicBezTo>
                  <a:close/>
                  <a:moveTo>
                    <a:pt x="879" y="0"/>
                  </a:moveTo>
                  <a:cubicBezTo>
                    <a:pt x="873" y="0"/>
                    <a:pt x="867" y="1"/>
                    <a:pt x="860" y="3"/>
                  </a:cubicBezTo>
                  <a:cubicBezTo>
                    <a:pt x="847" y="3"/>
                    <a:pt x="836" y="7"/>
                    <a:pt x="826" y="13"/>
                  </a:cubicBezTo>
                  <a:lnTo>
                    <a:pt x="826" y="13"/>
                  </a:lnTo>
                  <a:cubicBezTo>
                    <a:pt x="513" y="103"/>
                    <a:pt x="157" y="335"/>
                    <a:pt x="58" y="645"/>
                  </a:cubicBezTo>
                  <a:cubicBezTo>
                    <a:pt x="1" y="805"/>
                    <a:pt x="84" y="991"/>
                    <a:pt x="193" y="1100"/>
                  </a:cubicBezTo>
                  <a:cubicBezTo>
                    <a:pt x="281" y="1193"/>
                    <a:pt x="400" y="1234"/>
                    <a:pt x="525" y="1234"/>
                  </a:cubicBezTo>
                  <a:cubicBezTo>
                    <a:pt x="583" y="1234"/>
                    <a:pt x="642" y="1225"/>
                    <a:pt x="700" y="1209"/>
                  </a:cubicBezTo>
                  <a:cubicBezTo>
                    <a:pt x="1020" y="1126"/>
                    <a:pt x="1283" y="805"/>
                    <a:pt x="1341" y="484"/>
                  </a:cubicBezTo>
                  <a:cubicBezTo>
                    <a:pt x="1415" y="176"/>
                    <a:pt x="1199" y="16"/>
                    <a:pt x="898" y="4"/>
                  </a:cubicBezTo>
                  <a:lnTo>
                    <a:pt x="898" y="4"/>
                  </a:lnTo>
                  <a:cubicBezTo>
                    <a:pt x="892" y="2"/>
                    <a:pt x="886" y="0"/>
                    <a:pt x="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9"/>
            <p:cNvSpPr/>
            <p:nvPr/>
          </p:nvSpPr>
          <p:spPr>
            <a:xfrm>
              <a:off x="265525" y="1473250"/>
              <a:ext cx="66900" cy="46550"/>
            </a:xfrm>
            <a:custGeom>
              <a:avLst/>
              <a:gdLst/>
              <a:ahLst/>
              <a:cxnLst/>
              <a:rect l="l" t="t" r="r" b="b"/>
              <a:pathLst>
                <a:path w="2676" h="1862" extrusionOk="0">
                  <a:moveTo>
                    <a:pt x="951" y="1"/>
                  </a:moveTo>
                  <a:cubicBezTo>
                    <a:pt x="874" y="1"/>
                    <a:pt x="806" y="43"/>
                    <a:pt x="777" y="155"/>
                  </a:cubicBezTo>
                  <a:cubicBezTo>
                    <a:pt x="694" y="315"/>
                    <a:pt x="912" y="662"/>
                    <a:pt x="559" y="713"/>
                  </a:cubicBezTo>
                  <a:cubicBezTo>
                    <a:pt x="373" y="739"/>
                    <a:pt x="1" y="931"/>
                    <a:pt x="161" y="1220"/>
                  </a:cubicBezTo>
                  <a:cubicBezTo>
                    <a:pt x="210" y="1306"/>
                    <a:pt x="262" y="1331"/>
                    <a:pt x="320" y="1331"/>
                  </a:cubicBezTo>
                  <a:cubicBezTo>
                    <a:pt x="391" y="1331"/>
                    <a:pt x="470" y="1292"/>
                    <a:pt x="559" y="1277"/>
                  </a:cubicBezTo>
                  <a:cubicBezTo>
                    <a:pt x="587" y="1272"/>
                    <a:pt x="611" y="1270"/>
                    <a:pt x="634" y="1270"/>
                  </a:cubicBezTo>
                  <a:cubicBezTo>
                    <a:pt x="978" y="1270"/>
                    <a:pt x="724" y="1837"/>
                    <a:pt x="1200" y="1861"/>
                  </a:cubicBezTo>
                  <a:cubicBezTo>
                    <a:pt x="1361" y="1861"/>
                    <a:pt x="1553" y="1701"/>
                    <a:pt x="1579" y="1515"/>
                  </a:cubicBezTo>
                  <a:cubicBezTo>
                    <a:pt x="1579" y="1380"/>
                    <a:pt x="1361" y="1252"/>
                    <a:pt x="1470" y="1091"/>
                  </a:cubicBezTo>
                  <a:cubicBezTo>
                    <a:pt x="1604" y="873"/>
                    <a:pt x="2675" y="931"/>
                    <a:pt x="2162" y="418"/>
                  </a:cubicBezTo>
                  <a:cubicBezTo>
                    <a:pt x="2072" y="328"/>
                    <a:pt x="1991" y="291"/>
                    <a:pt x="1914" y="291"/>
                  </a:cubicBezTo>
                  <a:cubicBezTo>
                    <a:pt x="1809" y="291"/>
                    <a:pt x="1711" y="358"/>
                    <a:pt x="1604" y="450"/>
                  </a:cubicBezTo>
                  <a:cubicBezTo>
                    <a:pt x="1507" y="506"/>
                    <a:pt x="1449" y="531"/>
                    <a:pt x="1413" y="531"/>
                  </a:cubicBezTo>
                  <a:cubicBezTo>
                    <a:pt x="1330" y="531"/>
                    <a:pt x="1360" y="402"/>
                    <a:pt x="1284" y="232"/>
                  </a:cubicBezTo>
                  <a:cubicBezTo>
                    <a:pt x="1232" y="116"/>
                    <a:pt x="1078" y="1"/>
                    <a:pt x="951" y="1"/>
                  </a:cubicBezTo>
                  <a:close/>
                </a:path>
              </a:pathLst>
            </a:custGeom>
            <a:solidFill>
              <a:srgbClr val="F0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9"/>
            <p:cNvSpPr/>
            <p:nvPr/>
          </p:nvSpPr>
          <p:spPr>
            <a:xfrm>
              <a:off x="338325" y="1426900"/>
              <a:ext cx="66900" cy="46225"/>
            </a:xfrm>
            <a:custGeom>
              <a:avLst/>
              <a:gdLst/>
              <a:ahLst/>
              <a:cxnLst/>
              <a:rect l="l" t="t" r="r" b="b"/>
              <a:pathLst>
                <a:path w="2676" h="1849" extrusionOk="0">
                  <a:moveTo>
                    <a:pt x="981" y="1"/>
                  </a:moveTo>
                  <a:cubicBezTo>
                    <a:pt x="898" y="1"/>
                    <a:pt x="819" y="46"/>
                    <a:pt x="777" y="162"/>
                  </a:cubicBezTo>
                  <a:cubicBezTo>
                    <a:pt x="693" y="322"/>
                    <a:pt x="912" y="643"/>
                    <a:pt x="565" y="726"/>
                  </a:cubicBezTo>
                  <a:cubicBezTo>
                    <a:pt x="373" y="752"/>
                    <a:pt x="1" y="938"/>
                    <a:pt x="161" y="1207"/>
                  </a:cubicBezTo>
                  <a:cubicBezTo>
                    <a:pt x="209" y="1289"/>
                    <a:pt x="267" y="1314"/>
                    <a:pt x="328" y="1314"/>
                  </a:cubicBezTo>
                  <a:cubicBezTo>
                    <a:pt x="406" y="1314"/>
                    <a:pt x="490" y="1273"/>
                    <a:pt x="565" y="1259"/>
                  </a:cubicBezTo>
                  <a:cubicBezTo>
                    <a:pt x="584" y="1257"/>
                    <a:pt x="601" y="1256"/>
                    <a:pt x="617" y="1256"/>
                  </a:cubicBezTo>
                  <a:cubicBezTo>
                    <a:pt x="1023" y="1256"/>
                    <a:pt x="744" y="1849"/>
                    <a:pt x="1207" y="1849"/>
                  </a:cubicBezTo>
                  <a:cubicBezTo>
                    <a:pt x="1367" y="1849"/>
                    <a:pt x="1553" y="1714"/>
                    <a:pt x="1579" y="1528"/>
                  </a:cubicBezTo>
                  <a:cubicBezTo>
                    <a:pt x="1579" y="1368"/>
                    <a:pt x="1367" y="1233"/>
                    <a:pt x="1495" y="1072"/>
                  </a:cubicBezTo>
                  <a:cubicBezTo>
                    <a:pt x="1630" y="861"/>
                    <a:pt x="2675" y="938"/>
                    <a:pt x="2169" y="405"/>
                  </a:cubicBezTo>
                  <a:cubicBezTo>
                    <a:pt x="2079" y="316"/>
                    <a:pt x="1999" y="281"/>
                    <a:pt x="1923" y="281"/>
                  </a:cubicBezTo>
                  <a:cubicBezTo>
                    <a:pt x="1814" y="281"/>
                    <a:pt x="1714" y="352"/>
                    <a:pt x="1604" y="431"/>
                  </a:cubicBezTo>
                  <a:cubicBezTo>
                    <a:pt x="1508" y="492"/>
                    <a:pt x="1452" y="518"/>
                    <a:pt x="1417" y="518"/>
                  </a:cubicBezTo>
                  <a:cubicBezTo>
                    <a:pt x="1343" y="518"/>
                    <a:pt x="1357" y="405"/>
                    <a:pt x="1284" y="245"/>
                  </a:cubicBezTo>
                  <a:cubicBezTo>
                    <a:pt x="1252" y="112"/>
                    <a:pt x="1111" y="1"/>
                    <a:pt x="9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9"/>
            <p:cNvSpPr/>
            <p:nvPr/>
          </p:nvSpPr>
          <p:spPr>
            <a:xfrm>
              <a:off x="411775" y="1453200"/>
              <a:ext cx="66875" cy="46550"/>
            </a:xfrm>
            <a:custGeom>
              <a:avLst/>
              <a:gdLst/>
              <a:ahLst/>
              <a:cxnLst/>
              <a:rect l="l" t="t" r="r" b="b"/>
              <a:pathLst>
                <a:path w="2675" h="1862" extrusionOk="0">
                  <a:moveTo>
                    <a:pt x="973" y="1"/>
                  </a:moveTo>
                  <a:cubicBezTo>
                    <a:pt x="893" y="1"/>
                    <a:pt x="818" y="44"/>
                    <a:pt x="776" y="155"/>
                  </a:cubicBezTo>
                  <a:cubicBezTo>
                    <a:pt x="699" y="341"/>
                    <a:pt x="911" y="662"/>
                    <a:pt x="565" y="713"/>
                  </a:cubicBezTo>
                  <a:cubicBezTo>
                    <a:pt x="379" y="771"/>
                    <a:pt x="0" y="957"/>
                    <a:pt x="161" y="1220"/>
                  </a:cubicBezTo>
                  <a:cubicBezTo>
                    <a:pt x="209" y="1306"/>
                    <a:pt x="268" y="1332"/>
                    <a:pt x="331" y="1332"/>
                  </a:cubicBezTo>
                  <a:cubicBezTo>
                    <a:pt x="408" y="1332"/>
                    <a:pt x="490" y="1292"/>
                    <a:pt x="565" y="1278"/>
                  </a:cubicBezTo>
                  <a:cubicBezTo>
                    <a:pt x="594" y="1273"/>
                    <a:pt x="620" y="1270"/>
                    <a:pt x="644" y="1270"/>
                  </a:cubicBezTo>
                  <a:cubicBezTo>
                    <a:pt x="1010" y="1270"/>
                    <a:pt x="754" y="1837"/>
                    <a:pt x="1206" y="1861"/>
                  </a:cubicBezTo>
                  <a:cubicBezTo>
                    <a:pt x="1367" y="1861"/>
                    <a:pt x="1553" y="1733"/>
                    <a:pt x="1578" y="1541"/>
                  </a:cubicBezTo>
                  <a:cubicBezTo>
                    <a:pt x="1578" y="1380"/>
                    <a:pt x="1367" y="1252"/>
                    <a:pt x="1501" y="1092"/>
                  </a:cubicBezTo>
                  <a:cubicBezTo>
                    <a:pt x="1636" y="874"/>
                    <a:pt x="2675" y="957"/>
                    <a:pt x="2168" y="418"/>
                  </a:cubicBezTo>
                  <a:cubicBezTo>
                    <a:pt x="2082" y="332"/>
                    <a:pt x="2005" y="299"/>
                    <a:pt x="1930" y="299"/>
                  </a:cubicBezTo>
                  <a:cubicBezTo>
                    <a:pt x="1821" y="299"/>
                    <a:pt x="1718" y="370"/>
                    <a:pt x="1604" y="450"/>
                  </a:cubicBezTo>
                  <a:cubicBezTo>
                    <a:pt x="1512" y="510"/>
                    <a:pt x="1457" y="536"/>
                    <a:pt x="1421" y="536"/>
                  </a:cubicBezTo>
                  <a:cubicBezTo>
                    <a:pt x="1345" y="536"/>
                    <a:pt x="1357" y="415"/>
                    <a:pt x="1283" y="232"/>
                  </a:cubicBezTo>
                  <a:cubicBezTo>
                    <a:pt x="1251" y="116"/>
                    <a:pt x="1105" y="1"/>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9"/>
            <p:cNvSpPr/>
            <p:nvPr/>
          </p:nvSpPr>
          <p:spPr>
            <a:xfrm>
              <a:off x="529475" y="1499075"/>
              <a:ext cx="11400" cy="9500"/>
            </a:xfrm>
            <a:custGeom>
              <a:avLst/>
              <a:gdLst/>
              <a:ahLst/>
              <a:cxnLst/>
              <a:rect l="l" t="t" r="r" b="b"/>
              <a:pathLst>
                <a:path w="456" h="380" extrusionOk="0">
                  <a:moveTo>
                    <a:pt x="238" y="1"/>
                  </a:moveTo>
                  <a:cubicBezTo>
                    <a:pt x="0" y="1"/>
                    <a:pt x="0" y="379"/>
                    <a:pt x="238" y="379"/>
                  </a:cubicBezTo>
                  <a:cubicBezTo>
                    <a:pt x="456" y="379"/>
                    <a:pt x="456"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9"/>
            <p:cNvSpPr/>
            <p:nvPr/>
          </p:nvSpPr>
          <p:spPr>
            <a:xfrm>
              <a:off x="537475" y="1485775"/>
              <a:ext cx="12050" cy="8675"/>
            </a:xfrm>
            <a:custGeom>
              <a:avLst/>
              <a:gdLst/>
              <a:ahLst/>
              <a:cxnLst/>
              <a:rect l="l" t="t" r="r" b="b"/>
              <a:pathLst>
                <a:path w="482" h="347" extrusionOk="0">
                  <a:moveTo>
                    <a:pt x="238" y="0"/>
                  </a:moveTo>
                  <a:cubicBezTo>
                    <a:pt x="1" y="0"/>
                    <a:pt x="1" y="347"/>
                    <a:pt x="238" y="347"/>
                  </a:cubicBezTo>
                  <a:cubicBezTo>
                    <a:pt x="482" y="347"/>
                    <a:pt x="482" y="0"/>
                    <a:pt x="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9"/>
            <p:cNvSpPr/>
            <p:nvPr/>
          </p:nvSpPr>
          <p:spPr>
            <a:xfrm>
              <a:off x="544050" y="1501175"/>
              <a:ext cx="11425" cy="8675"/>
            </a:xfrm>
            <a:custGeom>
              <a:avLst/>
              <a:gdLst/>
              <a:ahLst/>
              <a:cxnLst/>
              <a:rect l="l" t="t" r="r" b="b"/>
              <a:pathLst>
                <a:path w="457" h="347" extrusionOk="0">
                  <a:moveTo>
                    <a:pt x="219" y="0"/>
                  </a:moveTo>
                  <a:cubicBezTo>
                    <a:pt x="1" y="0"/>
                    <a:pt x="1" y="346"/>
                    <a:pt x="219" y="346"/>
                  </a:cubicBezTo>
                  <a:cubicBezTo>
                    <a:pt x="456" y="346"/>
                    <a:pt x="456"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9"/>
            <p:cNvSpPr/>
            <p:nvPr/>
          </p:nvSpPr>
          <p:spPr>
            <a:xfrm>
              <a:off x="252225" y="1103650"/>
              <a:ext cx="483650" cy="328750"/>
            </a:xfrm>
            <a:custGeom>
              <a:avLst/>
              <a:gdLst/>
              <a:ahLst/>
              <a:cxnLst/>
              <a:rect l="l" t="t" r="r" b="b"/>
              <a:pathLst>
                <a:path w="19346" h="13150" extrusionOk="0">
                  <a:moveTo>
                    <a:pt x="0" y="1"/>
                  </a:moveTo>
                  <a:lnTo>
                    <a:pt x="0" y="3445"/>
                  </a:lnTo>
                  <a:cubicBezTo>
                    <a:pt x="481" y="6735"/>
                    <a:pt x="1732" y="10366"/>
                    <a:pt x="4593" y="12155"/>
                  </a:cubicBezTo>
                  <a:cubicBezTo>
                    <a:pt x="4914" y="12104"/>
                    <a:pt x="5260" y="12078"/>
                    <a:pt x="5581" y="12078"/>
                  </a:cubicBezTo>
                  <a:cubicBezTo>
                    <a:pt x="5850" y="12078"/>
                    <a:pt x="6119" y="12078"/>
                    <a:pt x="6382" y="12130"/>
                  </a:cubicBezTo>
                  <a:cubicBezTo>
                    <a:pt x="6786" y="12187"/>
                    <a:pt x="7184" y="12290"/>
                    <a:pt x="7537" y="12450"/>
                  </a:cubicBezTo>
                  <a:cubicBezTo>
                    <a:pt x="7749" y="10391"/>
                    <a:pt x="5901" y="8788"/>
                    <a:pt x="5452" y="6896"/>
                  </a:cubicBezTo>
                  <a:cubicBezTo>
                    <a:pt x="5183" y="5344"/>
                    <a:pt x="5478" y="4811"/>
                    <a:pt x="6062" y="4811"/>
                  </a:cubicBezTo>
                  <a:cubicBezTo>
                    <a:pt x="7133" y="4811"/>
                    <a:pt x="9166" y="6440"/>
                    <a:pt x="10584" y="7056"/>
                  </a:cubicBezTo>
                  <a:cubicBezTo>
                    <a:pt x="11385" y="7377"/>
                    <a:pt x="13175" y="7858"/>
                    <a:pt x="14644" y="7858"/>
                  </a:cubicBezTo>
                  <a:cubicBezTo>
                    <a:pt x="16196" y="7858"/>
                    <a:pt x="17421" y="7345"/>
                    <a:pt x="16837" y="5613"/>
                  </a:cubicBezTo>
                  <a:cubicBezTo>
                    <a:pt x="16196" y="3529"/>
                    <a:pt x="12508" y="3849"/>
                    <a:pt x="11225" y="2566"/>
                  </a:cubicBezTo>
                  <a:cubicBezTo>
                    <a:pt x="11757" y="2188"/>
                    <a:pt x="12399" y="2085"/>
                    <a:pt x="13066" y="2085"/>
                  </a:cubicBezTo>
                  <a:cubicBezTo>
                    <a:pt x="13521" y="2085"/>
                    <a:pt x="14002" y="2137"/>
                    <a:pt x="14458" y="2162"/>
                  </a:cubicBezTo>
                  <a:cubicBezTo>
                    <a:pt x="14939" y="2214"/>
                    <a:pt x="15394" y="2271"/>
                    <a:pt x="15875" y="2271"/>
                  </a:cubicBezTo>
                  <a:cubicBezTo>
                    <a:pt x="16568" y="2271"/>
                    <a:pt x="17235" y="2162"/>
                    <a:pt x="17799" y="1765"/>
                  </a:cubicBezTo>
                  <a:cubicBezTo>
                    <a:pt x="19024" y="1040"/>
                    <a:pt x="19345" y="482"/>
                    <a:pt x="19133" y="1"/>
                  </a:cubicBezTo>
                  <a:close/>
                  <a:moveTo>
                    <a:pt x="5581" y="12213"/>
                  </a:moveTo>
                  <a:cubicBezTo>
                    <a:pt x="5318" y="12213"/>
                    <a:pt x="5048" y="12239"/>
                    <a:pt x="4779" y="12264"/>
                  </a:cubicBezTo>
                  <a:cubicBezTo>
                    <a:pt x="5555" y="12694"/>
                    <a:pt x="6414" y="13015"/>
                    <a:pt x="7377" y="13149"/>
                  </a:cubicBezTo>
                  <a:cubicBezTo>
                    <a:pt x="7453" y="12957"/>
                    <a:pt x="7505" y="12771"/>
                    <a:pt x="7537" y="12585"/>
                  </a:cubicBezTo>
                  <a:cubicBezTo>
                    <a:pt x="6921" y="12316"/>
                    <a:pt x="6280" y="12213"/>
                    <a:pt x="5581" y="12213"/>
                  </a:cubicBezTo>
                  <a:close/>
                </a:path>
              </a:pathLst>
            </a:custGeom>
            <a:solidFill>
              <a:srgbClr val="FFF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9"/>
            <p:cNvSpPr/>
            <p:nvPr/>
          </p:nvSpPr>
          <p:spPr>
            <a:xfrm>
              <a:off x="367025" y="1405600"/>
              <a:ext cx="73625" cy="12700"/>
            </a:xfrm>
            <a:custGeom>
              <a:avLst/>
              <a:gdLst/>
              <a:ahLst/>
              <a:cxnLst/>
              <a:rect l="l" t="t" r="r" b="b"/>
              <a:pathLst>
                <a:path w="2945" h="508" extrusionOk="0">
                  <a:moveTo>
                    <a:pt x="989" y="0"/>
                  </a:moveTo>
                  <a:cubicBezTo>
                    <a:pt x="668" y="0"/>
                    <a:pt x="322" y="26"/>
                    <a:pt x="1" y="77"/>
                  </a:cubicBezTo>
                  <a:cubicBezTo>
                    <a:pt x="59" y="109"/>
                    <a:pt x="136" y="161"/>
                    <a:pt x="187" y="186"/>
                  </a:cubicBezTo>
                  <a:cubicBezTo>
                    <a:pt x="456" y="161"/>
                    <a:pt x="726" y="135"/>
                    <a:pt x="989" y="135"/>
                  </a:cubicBezTo>
                  <a:cubicBezTo>
                    <a:pt x="1688" y="135"/>
                    <a:pt x="2329" y="238"/>
                    <a:pt x="2945" y="507"/>
                  </a:cubicBezTo>
                  <a:lnTo>
                    <a:pt x="2945" y="372"/>
                  </a:lnTo>
                  <a:cubicBezTo>
                    <a:pt x="2592" y="212"/>
                    <a:pt x="2194" y="109"/>
                    <a:pt x="1790" y="52"/>
                  </a:cubicBezTo>
                  <a:cubicBezTo>
                    <a:pt x="1527" y="0"/>
                    <a:pt x="1258" y="0"/>
                    <a:pt x="989" y="0"/>
                  </a:cubicBezTo>
                  <a:close/>
                </a:path>
              </a:pathLst>
            </a:custGeom>
            <a:solidFill>
              <a:srgbClr val="9FB0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9"/>
            <p:cNvSpPr/>
            <p:nvPr/>
          </p:nvSpPr>
          <p:spPr>
            <a:xfrm>
              <a:off x="242775" y="1093650"/>
              <a:ext cx="310125" cy="248125"/>
            </a:xfrm>
            <a:custGeom>
              <a:avLst/>
              <a:gdLst/>
              <a:ahLst/>
              <a:cxnLst/>
              <a:rect l="l" t="t" r="r" b="b"/>
              <a:pathLst>
                <a:path w="12405" h="9925" extrusionOk="0">
                  <a:moveTo>
                    <a:pt x="5523" y="0"/>
                  </a:moveTo>
                  <a:cubicBezTo>
                    <a:pt x="3739" y="0"/>
                    <a:pt x="1268" y="336"/>
                    <a:pt x="0" y="503"/>
                  </a:cubicBezTo>
                  <a:cubicBezTo>
                    <a:pt x="269" y="2056"/>
                    <a:pt x="590" y="5853"/>
                    <a:pt x="1417" y="7212"/>
                  </a:cubicBezTo>
                  <a:cubicBezTo>
                    <a:pt x="1779" y="7868"/>
                    <a:pt x="2102" y="8120"/>
                    <a:pt x="2391" y="8120"/>
                  </a:cubicBezTo>
                  <a:cubicBezTo>
                    <a:pt x="2998" y="8120"/>
                    <a:pt x="3454" y="7004"/>
                    <a:pt x="3797" y="6173"/>
                  </a:cubicBezTo>
                  <a:cubicBezTo>
                    <a:pt x="4355" y="7103"/>
                    <a:pt x="4734" y="8765"/>
                    <a:pt x="5587" y="9483"/>
                  </a:cubicBezTo>
                  <a:cubicBezTo>
                    <a:pt x="5963" y="9795"/>
                    <a:pt x="6256" y="9924"/>
                    <a:pt x="6483" y="9924"/>
                  </a:cubicBezTo>
                  <a:cubicBezTo>
                    <a:pt x="7289" y="9924"/>
                    <a:pt x="7273" y="8300"/>
                    <a:pt x="7273" y="7424"/>
                  </a:cubicBezTo>
                  <a:lnTo>
                    <a:pt x="7273" y="7424"/>
                  </a:lnTo>
                  <a:cubicBezTo>
                    <a:pt x="7791" y="7709"/>
                    <a:pt x="9410" y="8877"/>
                    <a:pt x="10158" y="8877"/>
                  </a:cubicBezTo>
                  <a:cubicBezTo>
                    <a:pt x="10253" y="8877"/>
                    <a:pt x="10334" y="8858"/>
                    <a:pt x="10397" y="8816"/>
                  </a:cubicBezTo>
                  <a:cubicBezTo>
                    <a:pt x="11763" y="7828"/>
                    <a:pt x="8794" y="6250"/>
                    <a:pt x="8396" y="5769"/>
                  </a:cubicBezTo>
                  <a:cubicBezTo>
                    <a:pt x="12405" y="3929"/>
                    <a:pt x="9300" y="3043"/>
                    <a:pt x="6202" y="2325"/>
                  </a:cubicBezTo>
                  <a:cubicBezTo>
                    <a:pt x="7966" y="1812"/>
                    <a:pt x="9486" y="612"/>
                    <a:pt x="6760" y="80"/>
                  </a:cubicBezTo>
                  <a:cubicBezTo>
                    <a:pt x="6419" y="24"/>
                    <a:pt x="5995" y="0"/>
                    <a:pt x="5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9"/>
            <p:cNvSpPr/>
            <p:nvPr/>
          </p:nvSpPr>
          <p:spPr>
            <a:xfrm>
              <a:off x="235425" y="1106125"/>
              <a:ext cx="257400" cy="189225"/>
            </a:xfrm>
            <a:custGeom>
              <a:avLst/>
              <a:gdLst/>
              <a:ahLst/>
              <a:cxnLst/>
              <a:rect l="l" t="t" r="r" b="b"/>
              <a:pathLst>
                <a:path w="10296" h="7569" extrusionOk="0">
                  <a:moveTo>
                    <a:pt x="234" y="0"/>
                  </a:moveTo>
                  <a:cubicBezTo>
                    <a:pt x="117" y="0"/>
                    <a:pt x="1" y="136"/>
                    <a:pt x="108" y="223"/>
                  </a:cubicBezTo>
                  <a:cubicBezTo>
                    <a:pt x="3341" y="2788"/>
                    <a:pt x="6631" y="5270"/>
                    <a:pt x="10050" y="7541"/>
                  </a:cubicBezTo>
                  <a:cubicBezTo>
                    <a:pt x="10074" y="7560"/>
                    <a:pt x="10098" y="7568"/>
                    <a:pt x="10120" y="7568"/>
                  </a:cubicBezTo>
                  <a:cubicBezTo>
                    <a:pt x="10224" y="7568"/>
                    <a:pt x="10295" y="7392"/>
                    <a:pt x="10184" y="7329"/>
                  </a:cubicBezTo>
                  <a:cubicBezTo>
                    <a:pt x="6791" y="5059"/>
                    <a:pt x="3501" y="2570"/>
                    <a:pt x="320" y="30"/>
                  </a:cubicBezTo>
                  <a:cubicBezTo>
                    <a:pt x="293" y="9"/>
                    <a:pt x="264" y="0"/>
                    <a:pt x="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9"/>
            <p:cNvSpPr/>
            <p:nvPr/>
          </p:nvSpPr>
          <p:spPr>
            <a:xfrm>
              <a:off x="369125" y="1199025"/>
              <a:ext cx="90125" cy="97200"/>
            </a:xfrm>
            <a:custGeom>
              <a:avLst/>
              <a:gdLst/>
              <a:ahLst/>
              <a:cxnLst/>
              <a:rect l="l" t="t" r="r" b="b"/>
              <a:pathLst>
                <a:path w="3605" h="3888" extrusionOk="0">
                  <a:moveTo>
                    <a:pt x="3465" y="0"/>
                  </a:moveTo>
                  <a:cubicBezTo>
                    <a:pt x="3459" y="0"/>
                    <a:pt x="3452" y="1"/>
                    <a:pt x="3445" y="2"/>
                  </a:cubicBezTo>
                  <a:cubicBezTo>
                    <a:pt x="2322" y="86"/>
                    <a:pt x="1200" y="34"/>
                    <a:pt x="103" y="246"/>
                  </a:cubicBezTo>
                  <a:cubicBezTo>
                    <a:pt x="52" y="246"/>
                    <a:pt x="0" y="297"/>
                    <a:pt x="0" y="355"/>
                  </a:cubicBezTo>
                  <a:cubicBezTo>
                    <a:pt x="0" y="1503"/>
                    <a:pt x="347" y="2625"/>
                    <a:pt x="456" y="3748"/>
                  </a:cubicBezTo>
                  <a:cubicBezTo>
                    <a:pt x="468" y="3841"/>
                    <a:pt x="541" y="3887"/>
                    <a:pt x="606" y="3887"/>
                  </a:cubicBezTo>
                  <a:cubicBezTo>
                    <a:pt x="672" y="3887"/>
                    <a:pt x="731" y="3841"/>
                    <a:pt x="719" y="3748"/>
                  </a:cubicBezTo>
                  <a:cubicBezTo>
                    <a:pt x="616" y="2728"/>
                    <a:pt x="347" y="1740"/>
                    <a:pt x="295" y="701"/>
                  </a:cubicBezTo>
                  <a:cubicBezTo>
                    <a:pt x="273" y="433"/>
                    <a:pt x="443" y="410"/>
                    <a:pt x="647" y="410"/>
                  </a:cubicBezTo>
                  <a:cubicBezTo>
                    <a:pt x="690" y="410"/>
                    <a:pt x="735" y="411"/>
                    <a:pt x="780" y="411"/>
                  </a:cubicBezTo>
                  <a:cubicBezTo>
                    <a:pt x="822" y="411"/>
                    <a:pt x="864" y="410"/>
                    <a:pt x="905" y="406"/>
                  </a:cubicBezTo>
                  <a:cubicBezTo>
                    <a:pt x="1174" y="381"/>
                    <a:pt x="1418" y="355"/>
                    <a:pt x="1681" y="355"/>
                  </a:cubicBezTo>
                  <a:lnTo>
                    <a:pt x="3445" y="272"/>
                  </a:lnTo>
                  <a:cubicBezTo>
                    <a:pt x="3598" y="247"/>
                    <a:pt x="3605" y="0"/>
                    <a:pt x="3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9"/>
            <p:cNvSpPr/>
            <p:nvPr/>
          </p:nvSpPr>
          <p:spPr>
            <a:xfrm>
              <a:off x="283500" y="1130925"/>
              <a:ext cx="92225" cy="105675"/>
            </a:xfrm>
            <a:custGeom>
              <a:avLst/>
              <a:gdLst/>
              <a:ahLst/>
              <a:cxnLst/>
              <a:rect l="l" t="t" r="r" b="b"/>
              <a:pathLst>
                <a:path w="3689" h="4227" extrusionOk="0">
                  <a:moveTo>
                    <a:pt x="3528" y="0"/>
                  </a:moveTo>
                  <a:cubicBezTo>
                    <a:pt x="2380" y="109"/>
                    <a:pt x="1206" y="135"/>
                    <a:pt x="109" y="456"/>
                  </a:cubicBezTo>
                  <a:cubicBezTo>
                    <a:pt x="58" y="481"/>
                    <a:pt x="0" y="539"/>
                    <a:pt x="0" y="590"/>
                  </a:cubicBezTo>
                  <a:cubicBezTo>
                    <a:pt x="135" y="1764"/>
                    <a:pt x="161" y="2970"/>
                    <a:pt x="404" y="4118"/>
                  </a:cubicBezTo>
                  <a:cubicBezTo>
                    <a:pt x="425" y="4194"/>
                    <a:pt x="479" y="4227"/>
                    <a:pt x="533" y="4227"/>
                  </a:cubicBezTo>
                  <a:cubicBezTo>
                    <a:pt x="611" y="4227"/>
                    <a:pt x="689" y="4161"/>
                    <a:pt x="674" y="4067"/>
                  </a:cubicBezTo>
                  <a:cubicBezTo>
                    <a:pt x="539" y="3502"/>
                    <a:pt x="481" y="2944"/>
                    <a:pt x="430" y="2354"/>
                  </a:cubicBezTo>
                  <a:cubicBezTo>
                    <a:pt x="430" y="2194"/>
                    <a:pt x="218" y="699"/>
                    <a:pt x="321" y="674"/>
                  </a:cubicBezTo>
                  <a:cubicBezTo>
                    <a:pt x="1366" y="379"/>
                    <a:pt x="2463" y="353"/>
                    <a:pt x="3528" y="270"/>
                  </a:cubicBezTo>
                  <a:cubicBezTo>
                    <a:pt x="3688" y="270"/>
                    <a:pt x="3688" y="0"/>
                    <a:pt x="3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9"/>
            <p:cNvSpPr/>
            <p:nvPr/>
          </p:nvSpPr>
          <p:spPr>
            <a:xfrm>
              <a:off x="397475" y="1177775"/>
              <a:ext cx="10750" cy="9800"/>
            </a:xfrm>
            <a:custGeom>
              <a:avLst/>
              <a:gdLst/>
              <a:ahLst/>
              <a:cxnLst/>
              <a:rect l="l" t="t" r="r" b="b"/>
              <a:pathLst>
                <a:path w="430" h="392" extrusionOk="0">
                  <a:moveTo>
                    <a:pt x="208" y="0"/>
                  </a:moveTo>
                  <a:cubicBezTo>
                    <a:pt x="104" y="0"/>
                    <a:pt x="1" y="73"/>
                    <a:pt x="14" y="211"/>
                  </a:cubicBezTo>
                  <a:cubicBezTo>
                    <a:pt x="26" y="335"/>
                    <a:pt x="119" y="391"/>
                    <a:pt x="212" y="391"/>
                  </a:cubicBezTo>
                  <a:cubicBezTo>
                    <a:pt x="321" y="391"/>
                    <a:pt x="429" y="316"/>
                    <a:pt x="412" y="185"/>
                  </a:cubicBezTo>
                  <a:cubicBezTo>
                    <a:pt x="400" y="60"/>
                    <a:pt x="30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9"/>
            <p:cNvSpPr/>
            <p:nvPr/>
          </p:nvSpPr>
          <p:spPr>
            <a:xfrm>
              <a:off x="422825" y="1175725"/>
              <a:ext cx="10450" cy="9550"/>
            </a:xfrm>
            <a:custGeom>
              <a:avLst/>
              <a:gdLst/>
              <a:ahLst/>
              <a:cxnLst/>
              <a:rect l="l" t="t" r="r" b="b"/>
              <a:pathLst>
                <a:path w="418" h="382" extrusionOk="0">
                  <a:moveTo>
                    <a:pt x="211" y="0"/>
                  </a:moveTo>
                  <a:cubicBezTo>
                    <a:pt x="105" y="0"/>
                    <a:pt x="0" y="75"/>
                    <a:pt x="14" y="216"/>
                  </a:cubicBezTo>
                  <a:cubicBezTo>
                    <a:pt x="14" y="328"/>
                    <a:pt x="104" y="381"/>
                    <a:pt x="199" y="381"/>
                  </a:cubicBezTo>
                  <a:cubicBezTo>
                    <a:pt x="306" y="381"/>
                    <a:pt x="418" y="315"/>
                    <a:pt x="418" y="190"/>
                  </a:cubicBezTo>
                  <a:cubicBezTo>
                    <a:pt x="406" y="62"/>
                    <a:pt x="308" y="0"/>
                    <a:pt x="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9"/>
            <p:cNvSpPr/>
            <p:nvPr/>
          </p:nvSpPr>
          <p:spPr>
            <a:xfrm>
              <a:off x="422525" y="1221150"/>
              <a:ext cx="10450" cy="9875"/>
            </a:xfrm>
            <a:custGeom>
              <a:avLst/>
              <a:gdLst/>
              <a:ahLst/>
              <a:cxnLst/>
              <a:rect l="l" t="t" r="r" b="b"/>
              <a:pathLst>
                <a:path w="418" h="395" extrusionOk="0">
                  <a:moveTo>
                    <a:pt x="218" y="1"/>
                  </a:moveTo>
                  <a:cubicBezTo>
                    <a:pt x="112" y="1"/>
                    <a:pt x="0" y="75"/>
                    <a:pt x="0" y="214"/>
                  </a:cubicBezTo>
                  <a:cubicBezTo>
                    <a:pt x="12" y="339"/>
                    <a:pt x="105" y="395"/>
                    <a:pt x="199" y="395"/>
                  </a:cubicBezTo>
                  <a:cubicBezTo>
                    <a:pt x="308" y="395"/>
                    <a:pt x="418" y="319"/>
                    <a:pt x="404" y="188"/>
                  </a:cubicBezTo>
                  <a:cubicBezTo>
                    <a:pt x="404" y="61"/>
                    <a:pt x="314" y="1"/>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9"/>
            <p:cNvSpPr/>
            <p:nvPr/>
          </p:nvSpPr>
          <p:spPr>
            <a:xfrm>
              <a:off x="400125" y="1290225"/>
              <a:ext cx="10725" cy="9825"/>
            </a:xfrm>
            <a:custGeom>
              <a:avLst/>
              <a:gdLst/>
              <a:ahLst/>
              <a:cxnLst/>
              <a:rect l="l" t="t" r="r" b="b"/>
              <a:pathLst>
                <a:path w="429" h="393" extrusionOk="0">
                  <a:moveTo>
                    <a:pt x="218" y="1"/>
                  </a:moveTo>
                  <a:cubicBezTo>
                    <a:pt x="109" y="1"/>
                    <a:pt x="0" y="75"/>
                    <a:pt x="17" y="203"/>
                  </a:cubicBezTo>
                  <a:cubicBezTo>
                    <a:pt x="30" y="331"/>
                    <a:pt x="126" y="392"/>
                    <a:pt x="221" y="392"/>
                  </a:cubicBezTo>
                  <a:cubicBezTo>
                    <a:pt x="326" y="392"/>
                    <a:pt x="428" y="318"/>
                    <a:pt x="415" y="177"/>
                  </a:cubicBezTo>
                  <a:cubicBezTo>
                    <a:pt x="403" y="55"/>
                    <a:pt x="311" y="1"/>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9"/>
            <p:cNvSpPr/>
            <p:nvPr/>
          </p:nvSpPr>
          <p:spPr>
            <a:xfrm>
              <a:off x="394100" y="1310925"/>
              <a:ext cx="10475" cy="9825"/>
            </a:xfrm>
            <a:custGeom>
              <a:avLst/>
              <a:gdLst/>
              <a:ahLst/>
              <a:cxnLst/>
              <a:rect l="l" t="t" r="r" b="b"/>
              <a:pathLst>
                <a:path w="419" h="393" extrusionOk="0">
                  <a:moveTo>
                    <a:pt x="220" y="1"/>
                  </a:moveTo>
                  <a:cubicBezTo>
                    <a:pt x="111" y="1"/>
                    <a:pt x="1" y="77"/>
                    <a:pt x="15" y="208"/>
                  </a:cubicBezTo>
                  <a:cubicBezTo>
                    <a:pt x="15" y="333"/>
                    <a:pt x="105" y="393"/>
                    <a:pt x="200" y="393"/>
                  </a:cubicBezTo>
                  <a:cubicBezTo>
                    <a:pt x="306" y="393"/>
                    <a:pt x="419" y="318"/>
                    <a:pt x="419" y="176"/>
                  </a:cubicBezTo>
                  <a:cubicBezTo>
                    <a:pt x="404" y="55"/>
                    <a:pt x="312" y="1"/>
                    <a:pt x="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9"/>
            <p:cNvSpPr/>
            <p:nvPr/>
          </p:nvSpPr>
          <p:spPr>
            <a:xfrm>
              <a:off x="321950" y="1208350"/>
              <a:ext cx="10825" cy="9625"/>
            </a:xfrm>
            <a:custGeom>
              <a:avLst/>
              <a:gdLst/>
              <a:ahLst/>
              <a:cxnLst/>
              <a:rect l="l" t="t" r="r" b="b"/>
              <a:pathLst>
                <a:path w="433" h="385" extrusionOk="0">
                  <a:moveTo>
                    <a:pt x="217" y="0"/>
                  </a:moveTo>
                  <a:cubicBezTo>
                    <a:pt x="109" y="0"/>
                    <a:pt x="1" y="74"/>
                    <a:pt x="14" y="219"/>
                  </a:cubicBezTo>
                  <a:cubicBezTo>
                    <a:pt x="26" y="331"/>
                    <a:pt x="118" y="385"/>
                    <a:pt x="211" y="385"/>
                  </a:cubicBezTo>
                  <a:cubicBezTo>
                    <a:pt x="320" y="385"/>
                    <a:pt x="432" y="310"/>
                    <a:pt x="418" y="168"/>
                  </a:cubicBezTo>
                  <a:cubicBezTo>
                    <a:pt x="404" y="55"/>
                    <a:pt x="311"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9"/>
            <p:cNvSpPr/>
            <p:nvPr/>
          </p:nvSpPr>
          <p:spPr>
            <a:xfrm>
              <a:off x="299900" y="1265250"/>
              <a:ext cx="10725" cy="9625"/>
            </a:xfrm>
            <a:custGeom>
              <a:avLst/>
              <a:gdLst/>
              <a:ahLst/>
              <a:cxnLst/>
              <a:rect l="l" t="t" r="r" b="b"/>
              <a:pathLst>
                <a:path w="429" h="385" extrusionOk="0">
                  <a:moveTo>
                    <a:pt x="211" y="1"/>
                  </a:moveTo>
                  <a:cubicBezTo>
                    <a:pt x="105" y="1"/>
                    <a:pt x="1" y="75"/>
                    <a:pt x="18" y="214"/>
                  </a:cubicBezTo>
                  <a:cubicBezTo>
                    <a:pt x="30" y="329"/>
                    <a:pt x="125" y="384"/>
                    <a:pt x="220" y="384"/>
                  </a:cubicBezTo>
                  <a:cubicBezTo>
                    <a:pt x="325" y="384"/>
                    <a:pt x="429" y="316"/>
                    <a:pt x="415" y="188"/>
                  </a:cubicBezTo>
                  <a:cubicBezTo>
                    <a:pt x="403" y="61"/>
                    <a:pt x="306" y="1"/>
                    <a:pt x="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9"/>
            <p:cNvSpPr/>
            <p:nvPr/>
          </p:nvSpPr>
          <p:spPr>
            <a:xfrm>
              <a:off x="404850" y="1122300"/>
              <a:ext cx="10325" cy="9550"/>
            </a:xfrm>
            <a:custGeom>
              <a:avLst/>
              <a:gdLst/>
              <a:ahLst/>
              <a:cxnLst/>
              <a:rect l="l" t="t" r="r" b="b"/>
              <a:pathLst>
                <a:path w="413" h="382" extrusionOk="0">
                  <a:moveTo>
                    <a:pt x="210" y="1"/>
                  </a:moveTo>
                  <a:cubicBezTo>
                    <a:pt x="105" y="1"/>
                    <a:pt x="1" y="75"/>
                    <a:pt x="14" y="217"/>
                  </a:cubicBezTo>
                  <a:cubicBezTo>
                    <a:pt x="26" y="328"/>
                    <a:pt x="115" y="382"/>
                    <a:pt x="206" y="382"/>
                  </a:cubicBezTo>
                  <a:cubicBezTo>
                    <a:pt x="308" y="382"/>
                    <a:pt x="412" y="314"/>
                    <a:pt x="412" y="185"/>
                  </a:cubicBezTo>
                  <a:cubicBezTo>
                    <a:pt x="400" y="60"/>
                    <a:pt x="305" y="1"/>
                    <a:pt x="2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9"/>
            <p:cNvSpPr/>
            <p:nvPr/>
          </p:nvSpPr>
          <p:spPr>
            <a:xfrm>
              <a:off x="307200" y="1114275"/>
              <a:ext cx="10825" cy="9825"/>
            </a:xfrm>
            <a:custGeom>
              <a:avLst/>
              <a:gdLst/>
              <a:ahLst/>
              <a:cxnLst/>
              <a:rect l="l" t="t" r="r" b="b"/>
              <a:pathLst>
                <a:path w="433" h="393" extrusionOk="0">
                  <a:moveTo>
                    <a:pt x="213" y="1"/>
                  </a:moveTo>
                  <a:cubicBezTo>
                    <a:pt x="107" y="1"/>
                    <a:pt x="1" y="75"/>
                    <a:pt x="14" y="217"/>
                  </a:cubicBezTo>
                  <a:cubicBezTo>
                    <a:pt x="29" y="338"/>
                    <a:pt x="121" y="392"/>
                    <a:pt x="213" y="392"/>
                  </a:cubicBezTo>
                  <a:cubicBezTo>
                    <a:pt x="322" y="392"/>
                    <a:pt x="432" y="317"/>
                    <a:pt x="418" y="185"/>
                  </a:cubicBezTo>
                  <a:cubicBezTo>
                    <a:pt x="406" y="61"/>
                    <a:pt x="309" y="1"/>
                    <a:pt x="2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9"/>
            <p:cNvSpPr/>
            <p:nvPr/>
          </p:nvSpPr>
          <p:spPr>
            <a:xfrm>
              <a:off x="561550" y="1249900"/>
              <a:ext cx="16700" cy="12700"/>
            </a:xfrm>
            <a:custGeom>
              <a:avLst/>
              <a:gdLst/>
              <a:ahLst/>
              <a:cxnLst/>
              <a:rect l="l" t="t" r="r" b="b"/>
              <a:pathLst>
                <a:path w="668" h="508" extrusionOk="0">
                  <a:moveTo>
                    <a:pt x="321" y="0"/>
                  </a:moveTo>
                  <a:cubicBezTo>
                    <a:pt x="0" y="0"/>
                    <a:pt x="0" y="507"/>
                    <a:pt x="321" y="507"/>
                  </a:cubicBezTo>
                  <a:cubicBezTo>
                    <a:pt x="667" y="507"/>
                    <a:pt x="667" y="0"/>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9"/>
            <p:cNvSpPr/>
            <p:nvPr/>
          </p:nvSpPr>
          <p:spPr>
            <a:xfrm>
              <a:off x="572925" y="1229850"/>
              <a:ext cx="16700" cy="13325"/>
            </a:xfrm>
            <a:custGeom>
              <a:avLst/>
              <a:gdLst/>
              <a:ahLst/>
              <a:cxnLst/>
              <a:rect l="l" t="t" r="r" b="b"/>
              <a:pathLst>
                <a:path w="668" h="533" extrusionOk="0">
                  <a:moveTo>
                    <a:pt x="347" y="1"/>
                  </a:moveTo>
                  <a:cubicBezTo>
                    <a:pt x="0" y="1"/>
                    <a:pt x="0" y="533"/>
                    <a:pt x="347" y="533"/>
                  </a:cubicBezTo>
                  <a:cubicBezTo>
                    <a:pt x="667" y="533"/>
                    <a:pt x="667"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9"/>
            <p:cNvSpPr/>
            <p:nvPr/>
          </p:nvSpPr>
          <p:spPr>
            <a:xfrm>
              <a:off x="582225" y="1251975"/>
              <a:ext cx="16700" cy="13350"/>
            </a:xfrm>
            <a:custGeom>
              <a:avLst/>
              <a:gdLst/>
              <a:ahLst/>
              <a:cxnLst/>
              <a:rect l="l" t="t" r="r" b="b"/>
              <a:pathLst>
                <a:path w="668" h="534" extrusionOk="0">
                  <a:moveTo>
                    <a:pt x="321" y="1"/>
                  </a:moveTo>
                  <a:cubicBezTo>
                    <a:pt x="0" y="1"/>
                    <a:pt x="0" y="533"/>
                    <a:pt x="321" y="533"/>
                  </a:cubicBezTo>
                  <a:cubicBezTo>
                    <a:pt x="667" y="533"/>
                    <a:pt x="667" y="1"/>
                    <a:pt x="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9"/>
            <p:cNvSpPr/>
            <p:nvPr/>
          </p:nvSpPr>
          <p:spPr>
            <a:xfrm>
              <a:off x="697604" y="1241250"/>
              <a:ext cx="40125" cy="34800"/>
            </a:xfrm>
            <a:custGeom>
              <a:avLst/>
              <a:gdLst/>
              <a:ahLst/>
              <a:cxnLst/>
              <a:rect l="l" t="t" r="r" b="b"/>
              <a:pathLst>
                <a:path w="1605" h="1392" extrusionOk="0">
                  <a:moveTo>
                    <a:pt x="761" y="0"/>
                  </a:moveTo>
                  <a:cubicBezTo>
                    <a:pt x="721" y="0"/>
                    <a:pt x="681" y="21"/>
                    <a:pt x="668" y="63"/>
                  </a:cubicBezTo>
                  <a:cubicBezTo>
                    <a:pt x="617" y="165"/>
                    <a:pt x="559" y="275"/>
                    <a:pt x="508" y="384"/>
                  </a:cubicBezTo>
                  <a:lnTo>
                    <a:pt x="161" y="384"/>
                  </a:lnTo>
                  <a:cubicBezTo>
                    <a:pt x="52" y="384"/>
                    <a:pt x="1" y="518"/>
                    <a:pt x="78" y="595"/>
                  </a:cubicBezTo>
                  <a:cubicBezTo>
                    <a:pt x="161" y="679"/>
                    <a:pt x="238" y="756"/>
                    <a:pt x="347" y="839"/>
                  </a:cubicBezTo>
                  <a:cubicBezTo>
                    <a:pt x="296" y="942"/>
                    <a:pt x="270" y="1051"/>
                    <a:pt x="238" y="1128"/>
                  </a:cubicBezTo>
                  <a:cubicBezTo>
                    <a:pt x="218" y="1212"/>
                    <a:pt x="295" y="1281"/>
                    <a:pt x="369" y="1281"/>
                  </a:cubicBezTo>
                  <a:cubicBezTo>
                    <a:pt x="391" y="1281"/>
                    <a:pt x="412" y="1275"/>
                    <a:pt x="431" y="1262"/>
                  </a:cubicBezTo>
                  <a:lnTo>
                    <a:pt x="456" y="1262"/>
                  </a:lnTo>
                  <a:cubicBezTo>
                    <a:pt x="533" y="1211"/>
                    <a:pt x="617" y="1185"/>
                    <a:pt x="694" y="1128"/>
                  </a:cubicBezTo>
                  <a:cubicBezTo>
                    <a:pt x="803" y="1237"/>
                    <a:pt x="937" y="1320"/>
                    <a:pt x="1040" y="1371"/>
                  </a:cubicBezTo>
                  <a:cubicBezTo>
                    <a:pt x="1062" y="1385"/>
                    <a:pt x="1086" y="1391"/>
                    <a:pt x="1109" y="1391"/>
                  </a:cubicBezTo>
                  <a:cubicBezTo>
                    <a:pt x="1174" y="1391"/>
                    <a:pt x="1232" y="1342"/>
                    <a:pt x="1232" y="1262"/>
                  </a:cubicBezTo>
                  <a:cubicBezTo>
                    <a:pt x="1232" y="1160"/>
                    <a:pt x="1200" y="1025"/>
                    <a:pt x="1175" y="865"/>
                  </a:cubicBezTo>
                  <a:cubicBezTo>
                    <a:pt x="1309" y="807"/>
                    <a:pt x="1418" y="756"/>
                    <a:pt x="1495" y="647"/>
                  </a:cubicBezTo>
                  <a:cubicBezTo>
                    <a:pt x="1604" y="570"/>
                    <a:pt x="1521" y="461"/>
                    <a:pt x="1418" y="461"/>
                  </a:cubicBezTo>
                  <a:cubicBezTo>
                    <a:pt x="1309" y="435"/>
                    <a:pt x="1175" y="435"/>
                    <a:pt x="1072" y="409"/>
                  </a:cubicBezTo>
                  <a:cubicBezTo>
                    <a:pt x="1014" y="275"/>
                    <a:pt x="963" y="165"/>
                    <a:pt x="854" y="63"/>
                  </a:cubicBezTo>
                  <a:cubicBezTo>
                    <a:pt x="841" y="21"/>
                    <a:pt x="801"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16" name="Google Shape;1816;p9"/>
          <p:cNvSpPr/>
          <p:nvPr/>
        </p:nvSpPr>
        <p:spPr>
          <a:xfrm>
            <a:off x="150775" y="2702914"/>
            <a:ext cx="224790" cy="239255"/>
          </a:xfrm>
          <a:custGeom>
            <a:avLst/>
            <a:gdLst/>
            <a:ahLst/>
            <a:cxnLst/>
            <a:rect l="l" t="t" r="r" b="b"/>
            <a:pathLst>
              <a:path w="2704" h="2878" extrusionOk="0">
                <a:moveTo>
                  <a:pt x="1074" y="533"/>
                </a:moveTo>
                <a:cubicBezTo>
                  <a:pt x="1080" y="533"/>
                  <a:pt x="1085" y="533"/>
                  <a:pt x="1091" y="534"/>
                </a:cubicBezTo>
                <a:cubicBezTo>
                  <a:pt x="1360" y="559"/>
                  <a:pt x="1572" y="938"/>
                  <a:pt x="1707" y="1175"/>
                </a:cubicBezTo>
                <a:cubicBezTo>
                  <a:pt x="1444" y="1310"/>
                  <a:pt x="1174" y="1335"/>
                  <a:pt x="905" y="1419"/>
                </a:cubicBezTo>
                <a:cubicBezTo>
                  <a:pt x="879" y="1444"/>
                  <a:pt x="854" y="1470"/>
                  <a:pt x="828" y="1470"/>
                </a:cubicBezTo>
                <a:cubicBezTo>
                  <a:pt x="828" y="977"/>
                  <a:pt x="877" y="533"/>
                  <a:pt x="1074" y="533"/>
                </a:cubicBezTo>
                <a:close/>
                <a:moveTo>
                  <a:pt x="1063" y="1"/>
                </a:moveTo>
                <a:cubicBezTo>
                  <a:pt x="1055" y="1"/>
                  <a:pt x="1048" y="1"/>
                  <a:pt x="1040" y="1"/>
                </a:cubicBezTo>
                <a:cubicBezTo>
                  <a:pt x="1" y="27"/>
                  <a:pt x="289" y="2002"/>
                  <a:pt x="347" y="2618"/>
                </a:cubicBezTo>
                <a:cubicBezTo>
                  <a:pt x="360" y="2791"/>
                  <a:pt x="499" y="2878"/>
                  <a:pt x="632" y="2878"/>
                </a:cubicBezTo>
                <a:cubicBezTo>
                  <a:pt x="766" y="2878"/>
                  <a:pt x="892" y="2791"/>
                  <a:pt x="879" y="2618"/>
                </a:cubicBezTo>
                <a:cubicBezTo>
                  <a:pt x="879" y="2541"/>
                  <a:pt x="854" y="2246"/>
                  <a:pt x="828" y="1925"/>
                </a:cubicBezTo>
                <a:lnTo>
                  <a:pt x="828" y="1925"/>
                </a:lnTo>
                <a:cubicBezTo>
                  <a:pt x="864" y="1944"/>
                  <a:pt x="917" y="1962"/>
                  <a:pt x="971" y="1962"/>
                </a:cubicBezTo>
                <a:cubicBezTo>
                  <a:pt x="994" y="1962"/>
                  <a:pt x="1017" y="1959"/>
                  <a:pt x="1040" y="1951"/>
                </a:cubicBezTo>
                <a:cubicBezTo>
                  <a:pt x="1335" y="1842"/>
                  <a:pt x="1655" y="1791"/>
                  <a:pt x="1925" y="1656"/>
                </a:cubicBezTo>
                <a:cubicBezTo>
                  <a:pt x="2028" y="1868"/>
                  <a:pt x="2111" y="2086"/>
                  <a:pt x="2137" y="2297"/>
                </a:cubicBezTo>
                <a:cubicBezTo>
                  <a:pt x="2167" y="2424"/>
                  <a:pt x="2265" y="2479"/>
                  <a:pt x="2369" y="2479"/>
                </a:cubicBezTo>
                <a:cubicBezTo>
                  <a:pt x="2529" y="2479"/>
                  <a:pt x="2704" y="2347"/>
                  <a:pt x="2669" y="2137"/>
                </a:cubicBezTo>
                <a:cubicBezTo>
                  <a:pt x="2510" y="1450"/>
                  <a:pt x="1960" y="1"/>
                  <a:pt x="1063" y="1"/>
                </a:cubicBezTo>
                <a:close/>
              </a:path>
            </a:pathLst>
          </a:custGeom>
          <a:solidFill>
            <a:srgbClr val="F0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9"/>
          <p:cNvSpPr/>
          <p:nvPr/>
        </p:nvSpPr>
        <p:spPr>
          <a:xfrm>
            <a:off x="2125170" y="2966497"/>
            <a:ext cx="93441" cy="82551"/>
          </a:xfrm>
          <a:custGeom>
            <a:avLst/>
            <a:gdLst/>
            <a:ahLst/>
            <a:cxnLst/>
            <a:rect l="l" t="t" r="r" b="b"/>
            <a:pathLst>
              <a:path w="1124" h="993" extrusionOk="0">
                <a:moveTo>
                  <a:pt x="516" y="1"/>
                </a:moveTo>
                <a:cubicBezTo>
                  <a:pt x="490" y="1"/>
                  <a:pt x="468" y="15"/>
                  <a:pt x="456" y="50"/>
                </a:cubicBezTo>
                <a:cubicBezTo>
                  <a:pt x="424" y="107"/>
                  <a:pt x="398" y="184"/>
                  <a:pt x="347" y="268"/>
                </a:cubicBezTo>
                <a:lnTo>
                  <a:pt x="103" y="268"/>
                </a:lnTo>
                <a:cubicBezTo>
                  <a:pt x="26" y="268"/>
                  <a:pt x="1" y="370"/>
                  <a:pt x="52" y="428"/>
                </a:cubicBezTo>
                <a:cubicBezTo>
                  <a:pt x="103" y="479"/>
                  <a:pt x="161" y="531"/>
                  <a:pt x="238" y="588"/>
                </a:cubicBezTo>
                <a:cubicBezTo>
                  <a:pt x="212" y="665"/>
                  <a:pt x="187" y="749"/>
                  <a:pt x="161" y="800"/>
                </a:cubicBezTo>
                <a:cubicBezTo>
                  <a:pt x="161" y="869"/>
                  <a:pt x="213" y="916"/>
                  <a:pt x="264" y="916"/>
                </a:cubicBezTo>
                <a:cubicBezTo>
                  <a:pt x="275" y="916"/>
                  <a:pt x="286" y="914"/>
                  <a:pt x="296" y="909"/>
                </a:cubicBezTo>
                <a:lnTo>
                  <a:pt x="321" y="909"/>
                </a:lnTo>
                <a:cubicBezTo>
                  <a:pt x="373" y="883"/>
                  <a:pt x="424" y="826"/>
                  <a:pt x="482" y="800"/>
                </a:cubicBezTo>
                <a:cubicBezTo>
                  <a:pt x="559" y="883"/>
                  <a:pt x="642" y="935"/>
                  <a:pt x="745" y="986"/>
                </a:cubicBezTo>
                <a:cubicBezTo>
                  <a:pt x="755" y="991"/>
                  <a:pt x="767" y="993"/>
                  <a:pt x="778" y="993"/>
                </a:cubicBezTo>
                <a:cubicBezTo>
                  <a:pt x="827" y="993"/>
                  <a:pt x="875" y="951"/>
                  <a:pt x="854" y="909"/>
                </a:cubicBezTo>
                <a:cubicBezTo>
                  <a:pt x="854" y="826"/>
                  <a:pt x="854" y="723"/>
                  <a:pt x="828" y="614"/>
                </a:cubicBezTo>
                <a:cubicBezTo>
                  <a:pt x="905" y="588"/>
                  <a:pt x="989" y="531"/>
                  <a:pt x="1066" y="454"/>
                </a:cubicBezTo>
                <a:cubicBezTo>
                  <a:pt x="1123" y="402"/>
                  <a:pt x="1066" y="319"/>
                  <a:pt x="989" y="319"/>
                </a:cubicBezTo>
                <a:cubicBezTo>
                  <a:pt x="905" y="319"/>
                  <a:pt x="828" y="293"/>
                  <a:pt x="745" y="293"/>
                </a:cubicBezTo>
                <a:cubicBezTo>
                  <a:pt x="719" y="210"/>
                  <a:pt x="668" y="107"/>
                  <a:pt x="617" y="50"/>
                </a:cubicBezTo>
                <a:cubicBezTo>
                  <a:pt x="585" y="21"/>
                  <a:pt x="547" y="1"/>
                  <a:pt x="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9"/>
          <p:cNvSpPr/>
          <p:nvPr/>
        </p:nvSpPr>
        <p:spPr>
          <a:xfrm>
            <a:off x="1779882" y="1415944"/>
            <a:ext cx="102419" cy="77895"/>
          </a:xfrm>
          <a:custGeom>
            <a:avLst/>
            <a:gdLst/>
            <a:ahLst/>
            <a:cxnLst/>
            <a:rect l="l" t="t" r="r" b="b"/>
            <a:pathLst>
              <a:path w="1232" h="937" extrusionOk="0">
                <a:moveTo>
                  <a:pt x="616" y="0"/>
                </a:moveTo>
                <a:cubicBezTo>
                  <a:pt x="0" y="0"/>
                  <a:pt x="0" y="937"/>
                  <a:pt x="616" y="937"/>
                </a:cubicBezTo>
                <a:cubicBezTo>
                  <a:pt x="1232" y="937"/>
                  <a:pt x="1232" y="0"/>
                  <a:pt x="6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9"/>
          <p:cNvSpPr/>
          <p:nvPr/>
        </p:nvSpPr>
        <p:spPr>
          <a:xfrm>
            <a:off x="2326465" y="4402325"/>
            <a:ext cx="340439" cy="402360"/>
          </a:xfrm>
          <a:custGeom>
            <a:avLst/>
            <a:gdLst/>
            <a:ahLst/>
            <a:cxnLst/>
            <a:rect l="l" t="t" r="r" b="b"/>
            <a:pathLst>
              <a:path w="2650" h="3132" extrusionOk="0">
                <a:moveTo>
                  <a:pt x="905" y="440"/>
                </a:moveTo>
                <a:cubicBezTo>
                  <a:pt x="1008" y="440"/>
                  <a:pt x="1093" y="529"/>
                  <a:pt x="1149" y="644"/>
                </a:cubicBezTo>
                <a:cubicBezTo>
                  <a:pt x="1335" y="933"/>
                  <a:pt x="854" y="1285"/>
                  <a:pt x="616" y="1414"/>
                </a:cubicBezTo>
                <a:cubicBezTo>
                  <a:pt x="565" y="1285"/>
                  <a:pt x="507" y="1151"/>
                  <a:pt x="456" y="1016"/>
                </a:cubicBezTo>
                <a:cubicBezTo>
                  <a:pt x="482" y="990"/>
                  <a:pt x="507" y="933"/>
                  <a:pt x="507" y="907"/>
                </a:cubicBezTo>
                <a:cubicBezTo>
                  <a:pt x="533" y="747"/>
                  <a:pt x="642" y="586"/>
                  <a:pt x="777" y="484"/>
                </a:cubicBezTo>
                <a:cubicBezTo>
                  <a:pt x="822" y="453"/>
                  <a:pt x="864" y="440"/>
                  <a:pt x="905" y="440"/>
                </a:cubicBezTo>
                <a:close/>
                <a:moveTo>
                  <a:pt x="1649" y="1516"/>
                </a:moveTo>
                <a:cubicBezTo>
                  <a:pt x="1770" y="1516"/>
                  <a:pt x="1872" y="1561"/>
                  <a:pt x="1925" y="1683"/>
                </a:cubicBezTo>
                <a:cubicBezTo>
                  <a:pt x="2111" y="2190"/>
                  <a:pt x="1527" y="2485"/>
                  <a:pt x="1097" y="2620"/>
                </a:cubicBezTo>
                <a:cubicBezTo>
                  <a:pt x="988" y="2350"/>
                  <a:pt x="886" y="2087"/>
                  <a:pt x="777" y="1818"/>
                </a:cubicBezTo>
                <a:lnTo>
                  <a:pt x="802" y="1818"/>
                </a:lnTo>
                <a:cubicBezTo>
                  <a:pt x="828" y="1818"/>
                  <a:pt x="886" y="1818"/>
                  <a:pt x="937" y="1792"/>
                </a:cubicBezTo>
                <a:cubicBezTo>
                  <a:pt x="1079" y="1702"/>
                  <a:pt x="1403" y="1516"/>
                  <a:pt x="1649" y="1516"/>
                </a:cubicBezTo>
                <a:close/>
                <a:moveTo>
                  <a:pt x="957" y="1"/>
                </a:moveTo>
                <a:cubicBezTo>
                  <a:pt x="568" y="1"/>
                  <a:pt x="171" y="376"/>
                  <a:pt x="84" y="772"/>
                </a:cubicBezTo>
                <a:lnTo>
                  <a:pt x="84" y="881"/>
                </a:lnTo>
                <a:cubicBezTo>
                  <a:pt x="26" y="933"/>
                  <a:pt x="1" y="1016"/>
                  <a:pt x="26" y="1093"/>
                </a:cubicBezTo>
                <a:cubicBezTo>
                  <a:pt x="270" y="1766"/>
                  <a:pt x="533" y="2408"/>
                  <a:pt x="802" y="3017"/>
                </a:cubicBezTo>
                <a:cubicBezTo>
                  <a:pt x="845" y="3098"/>
                  <a:pt x="906" y="3132"/>
                  <a:pt x="971" y="3132"/>
                </a:cubicBezTo>
                <a:cubicBezTo>
                  <a:pt x="1033" y="3132"/>
                  <a:pt x="1098" y="3100"/>
                  <a:pt x="1149" y="3049"/>
                </a:cubicBezTo>
                <a:cubicBezTo>
                  <a:pt x="1848" y="2857"/>
                  <a:pt x="2650" y="2324"/>
                  <a:pt x="2329" y="1497"/>
                </a:cubicBezTo>
                <a:cubicBezTo>
                  <a:pt x="2193" y="1204"/>
                  <a:pt x="1961" y="1081"/>
                  <a:pt x="1699" y="1081"/>
                </a:cubicBezTo>
                <a:cubicBezTo>
                  <a:pt x="1651" y="1081"/>
                  <a:pt x="1602" y="1085"/>
                  <a:pt x="1553" y="1093"/>
                </a:cubicBezTo>
                <a:cubicBezTo>
                  <a:pt x="1655" y="856"/>
                  <a:pt x="1655" y="561"/>
                  <a:pt x="1469" y="291"/>
                </a:cubicBezTo>
                <a:cubicBezTo>
                  <a:pt x="1323" y="85"/>
                  <a:pt x="1141" y="1"/>
                  <a:pt x="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0" name="Google Shape;1820;p9"/>
          <p:cNvGrpSpPr/>
          <p:nvPr/>
        </p:nvGrpSpPr>
        <p:grpSpPr>
          <a:xfrm>
            <a:off x="8070946" y="3069630"/>
            <a:ext cx="1606980" cy="2271789"/>
            <a:chOff x="581498" y="885400"/>
            <a:chExt cx="494516" cy="699098"/>
          </a:xfrm>
        </p:grpSpPr>
        <p:sp>
          <p:nvSpPr>
            <p:cNvPr id="1821" name="Google Shape;1821;p9"/>
            <p:cNvSpPr/>
            <p:nvPr/>
          </p:nvSpPr>
          <p:spPr>
            <a:xfrm>
              <a:off x="581498" y="1128852"/>
              <a:ext cx="494516" cy="455646"/>
            </a:xfrm>
            <a:custGeom>
              <a:avLst/>
              <a:gdLst/>
              <a:ahLst/>
              <a:cxnLst/>
              <a:rect l="l" t="t" r="r" b="b"/>
              <a:pathLst>
                <a:path w="14974" h="13797" extrusionOk="0">
                  <a:moveTo>
                    <a:pt x="8230" y="1"/>
                  </a:moveTo>
                  <a:cubicBezTo>
                    <a:pt x="6711" y="1"/>
                    <a:pt x="5230" y="620"/>
                    <a:pt x="4526" y="1934"/>
                  </a:cubicBezTo>
                  <a:cubicBezTo>
                    <a:pt x="3559" y="3725"/>
                    <a:pt x="4156" y="6262"/>
                    <a:pt x="2663" y="7605"/>
                  </a:cubicBezTo>
                  <a:cubicBezTo>
                    <a:pt x="2114" y="8053"/>
                    <a:pt x="1416" y="8298"/>
                    <a:pt x="944" y="8823"/>
                  </a:cubicBezTo>
                  <a:cubicBezTo>
                    <a:pt x="1" y="9868"/>
                    <a:pt x="496" y="11635"/>
                    <a:pt x="1589" y="12506"/>
                  </a:cubicBezTo>
                  <a:cubicBezTo>
                    <a:pt x="2657" y="13378"/>
                    <a:pt x="4048" y="13797"/>
                    <a:pt x="5410" y="13797"/>
                  </a:cubicBezTo>
                  <a:cubicBezTo>
                    <a:pt x="5447" y="13797"/>
                    <a:pt x="5485" y="13797"/>
                    <a:pt x="5523" y="13796"/>
                  </a:cubicBezTo>
                  <a:cubicBezTo>
                    <a:pt x="8508" y="13796"/>
                    <a:pt x="12908" y="11581"/>
                    <a:pt x="13952" y="8548"/>
                  </a:cubicBezTo>
                  <a:cubicBezTo>
                    <a:pt x="14973" y="5516"/>
                    <a:pt x="13409" y="1832"/>
                    <a:pt x="10520" y="489"/>
                  </a:cubicBezTo>
                  <a:cubicBezTo>
                    <a:pt x="9815" y="167"/>
                    <a:pt x="9017" y="1"/>
                    <a:pt x="8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9"/>
            <p:cNvSpPr/>
            <p:nvPr/>
          </p:nvSpPr>
          <p:spPr>
            <a:xfrm>
              <a:off x="614525" y="1030275"/>
              <a:ext cx="49875" cy="37575"/>
            </a:xfrm>
            <a:custGeom>
              <a:avLst/>
              <a:gdLst/>
              <a:ahLst/>
              <a:cxnLst/>
              <a:rect l="l" t="t" r="r" b="b"/>
              <a:pathLst>
                <a:path w="1995" h="1503" extrusionOk="0">
                  <a:moveTo>
                    <a:pt x="1101" y="0"/>
                  </a:moveTo>
                  <a:cubicBezTo>
                    <a:pt x="889" y="0"/>
                    <a:pt x="671" y="112"/>
                    <a:pt x="424" y="277"/>
                  </a:cubicBezTo>
                  <a:cubicBezTo>
                    <a:pt x="251" y="378"/>
                    <a:pt x="102" y="528"/>
                    <a:pt x="54" y="725"/>
                  </a:cubicBezTo>
                  <a:cubicBezTo>
                    <a:pt x="0" y="952"/>
                    <a:pt x="102" y="1196"/>
                    <a:pt x="275" y="1346"/>
                  </a:cubicBezTo>
                  <a:cubicBezTo>
                    <a:pt x="441" y="1448"/>
                    <a:pt x="619" y="1503"/>
                    <a:pt x="803" y="1503"/>
                  </a:cubicBezTo>
                  <a:cubicBezTo>
                    <a:pt x="844" y="1503"/>
                    <a:pt x="885" y="1500"/>
                    <a:pt x="926" y="1495"/>
                  </a:cubicBezTo>
                  <a:cubicBezTo>
                    <a:pt x="1170" y="1471"/>
                    <a:pt x="1373" y="1375"/>
                    <a:pt x="1570" y="1274"/>
                  </a:cubicBezTo>
                  <a:cubicBezTo>
                    <a:pt x="1720" y="1196"/>
                    <a:pt x="1869" y="1101"/>
                    <a:pt x="1917" y="952"/>
                  </a:cubicBezTo>
                  <a:cubicBezTo>
                    <a:pt x="1994" y="701"/>
                    <a:pt x="1821" y="450"/>
                    <a:pt x="1618" y="253"/>
                  </a:cubicBezTo>
                  <a:cubicBezTo>
                    <a:pt x="1442" y="74"/>
                    <a:pt x="1273" y="0"/>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9"/>
            <p:cNvSpPr/>
            <p:nvPr/>
          </p:nvSpPr>
          <p:spPr>
            <a:xfrm>
              <a:off x="664125" y="1106700"/>
              <a:ext cx="54900" cy="43925"/>
            </a:xfrm>
            <a:custGeom>
              <a:avLst/>
              <a:gdLst/>
              <a:ahLst/>
              <a:cxnLst/>
              <a:rect l="l" t="t" r="r" b="b"/>
              <a:pathLst>
                <a:path w="2196" h="1757" extrusionOk="0">
                  <a:moveTo>
                    <a:pt x="1120" y="0"/>
                  </a:moveTo>
                  <a:cubicBezTo>
                    <a:pt x="570" y="0"/>
                    <a:pt x="1" y="313"/>
                    <a:pt x="34" y="903"/>
                  </a:cubicBezTo>
                  <a:cubicBezTo>
                    <a:pt x="58" y="1303"/>
                    <a:pt x="380" y="1650"/>
                    <a:pt x="780" y="1721"/>
                  </a:cubicBezTo>
                  <a:cubicBezTo>
                    <a:pt x="867" y="1745"/>
                    <a:pt x="956" y="1756"/>
                    <a:pt x="1045" y="1756"/>
                  </a:cubicBezTo>
                  <a:cubicBezTo>
                    <a:pt x="1340" y="1756"/>
                    <a:pt x="1638" y="1633"/>
                    <a:pt x="1849" y="1423"/>
                  </a:cubicBezTo>
                  <a:cubicBezTo>
                    <a:pt x="2046" y="1226"/>
                    <a:pt x="2195" y="951"/>
                    <a:pt x="2147" y="706"/>
                  </a:cubicBezTo>
                  <a:cubicBezTo>
                    <a:pt x="2100" y="480"/>
                    <a:pt x="1950" y="306"/>
                    <a:pt x="1777" y="181"/>
                  </a:cubicBezTo>
                  <a:cubicBezTo>
                    <a:pt x="1596" y="60"/>
                    <a:pt x="1360" y="0"/>
                    <a:pt x="1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9"/>
            <p:cNvSpPr/>
            <p:nvPr/>
          </p:nvSpPr>
          <p:spPr>
            <a:xfrm>
              <a:off x="729600" y="1159650"/>
              <a:ext cx="61050" cy="52400"/>
            </a:xfrm>
            <a:custGeom>
              <a:avLst/>
              <a:gdLst/>
              <a:ahLst/>
              <a:cxnLst/>
              <a:rect l="l" t="t" r="r" b="b"/>
              <a:pathLst>
                <a:path w="2442" h="2096" extrusionOk="0">
                  <a:moveTo>
                    <a:pt x="1313" y="0"/>
                  </a:moveTo>
                  <a:cubicBezTo>
                    <a:pt x="721" y="0"/>
                    <a:pt x="122" y="435"/>
                    <a:pt x="54" y="1072"/>
                  </a:cubicBezTo>
                  <a:cubicBezTo>
                    <a:pt x="0" y="1543"/>
                    <a:pt x="376" y="2045"/>
                    <a:pt x="824" y="2093"/>
                  </a:cubicBezTo>
                  <a:cubicBezTo>
                    <a:pt x="849" y="2095"/>
                    <a:pt x="874" y="2096"/>
                    <a:pt x="898" y="2096"/>
                  </a:cubicBezTo>
                  <a:cubicBezTo>
                    <a:pt x="1168" y="2096"/>
                    <a:pt x="1417" y="1981"/>
                    <a:pt x="1642" y="1872"/>
                  </a:cubicBezTo>
                  <a:cubicBezTo>
                    <a:pt x="1940" y="1693"/>
                    <a:pt x="2239" y="1472"/>
                    <a:pt x="2340" y="1149"/>
                  </a:cubicBezTo>
                  <a:cubicBezTo>
                    <a:pt x="2442" y="797"/>
                    <a:pt x="2263" y="427"/>
                    <a:pt x="1994" y="230"/>
                  </a:cubicBezTo>
                  <a:cubicBezTo>
                    <a:pt x="1792" y="72"/>
                    <a:pt x="1554" y="0"/>
                    <a:pt x="1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9"/>
            <p:cNvSpPr/>
            <p:nvPr/>
          </p:nvSpPr>
          <p:spPr>
            <a:xfrm>
              <a:off x="808625" y="1045575"/>
              <a:ext cx="67850" cy="50050"/>
            </a:xfrm>
            <a:custGeom>
              <a:avLst/>
              <a:gdLst/>
              <a:ahLst/>
              <a:cxnLst/>
              <a:rect l="l" t="t" r="r" b="b"/>
              <a:pathLst>
                <a:path w="2714" h="2002" extrusionOk="0">
                  <a:moveTo>
                    <a:pt x="1579" y="0"/>
                  </a:moveTo>
                  <a:cubicBezTo>
                    <a:pt x="885" y="0"/>
                    <a:pt x="1" y="530"/>
                    <a:pt x="176" y="1283"/>
                  </a:cubicBezTo>
                  <a:cubicBezTo>
                    <a:pt x="272" y="1659"/>
                    <a:pt x="624" y="1928"/>
                    <a:pt x="994" y="1981"/>
                  </a:cubicBezTo>
                  <a:cubicBezTo>
                    <a:pt x="1067" y="1995"/>
                    <a:pt x="1140" y="2002"/>
                    <a:pt x="1212" y="2002"/>
                  </a:cubicBezTo>
                  <a:cubicBezTo>
                    <a:pt x="1512" y="2002"/>
                    <a:pt x="1803" y="1889"/>
                    <a:pt x="2063" y="1731"/>
                  </a:cubicBezTo>
                  <a:cubicBezTo>
                    <a:pt x="2290" y="1581"/>
                    <a:pt x="2510" y="1384"/>
                    <a:pt x="2588" y="1110"/>
                  </a:cubicBezTo>
                  <a:cubicBezTo>
                    <a:pt x="2713" y="662"/>
                    <a:pt x="2337" y="166"/>
                    <a:pt x="1890" y="41"/>
                  </a:cubicBezTo>
                  <a:cubicBezTo>
                    <a:pt x="1794" y="13"/>
                    <a:pt x="1689" y="0"/>
                    <a:pt x="15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9"/>
            <p:cNvSpPr/>
            <p:nvPr/>
          </p:nvSpPr>
          <p:spPr>
            <a:xfrm>
              <a:off x="728400" y="1013500"/>
              <a:ext cx="62850" cy="56125"/>
            </a:xfrm>
            <a:custGeom>
              <a:avLst/>
              <a:gdLst/>
              <a:ahLst/>
              <a:cxnLst/>
              <a:rect l="l" t="t" r="r" b="b"/>
              <a:pathLst>
                <a:path w="2514" h="2245" extrusionOk="0">
                  <a:moveTo>
                    <a:pt x="1471" y="1"/>
                  </a:moveTo>
                  <a:cubicBezTo>
                    <a:pt x="990" y="1"/>
                    <a:pt x="538" y="380"/>
                    <a:pt x="251" y="727"/>
                  </a:cubicBezTo>
                  <a:cubicBezTo>
                    <a:pt x="102" y="924"/>
                    <a:pt x="0" y="1151"/>
                    <a:pt x="24" y="1372"/>
                  </a:cubicBezTo>
                  <a:cubicBezTo>
                    <a:pt x="48" y="1646"/>
                    <a:pt x="251" y="1897"/>
                    <a:pt x="472" y="2017"/>
                  </a:cubicBezTo>
                  <a:cubicBezTo>
                    <a:pt x="698" y="2167"/>
                    <a:pt x="959" y="2245"/>
                    <a:pt x="1217" y="2245"/>
                  </a:cubicBezTo>
                  <a:cubicBezTo>
                    <a:pt x="1387" y="2245"/>
                    <a:pt x="1557" y="2211"/>
                    <a:pt x="1714" y="2142"/>
                  </a:cubicBezTo>
                  <a:cubicBezTo>
                    <a:pt x="2114" y="1993"/>
                    <a:pt x="2412" y="1599"/>
                    <a:pt x="2460" y="1175"/>
                  </a:cubicBezTo>
                  <a:cubicBezTo>
                    <a:pt x="2514" y="751"/>
                    <a:pt x="2263" y="303"/>
                    <a:pt x="1893" y="106"/>
                  </a:cubicBezTo>
                  <a:cubicBezTo>
                    <a:pt x="1752" y="32"/>
                    <a:pt x="1610" y="1"/>
                    <a:pt x="14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9"/>
            <p:cNvSpPr/>
            <p:nvPr/>
          </p:nvSpPr>
          <p:spPr>
            <a:xfrm>
              <a:off x="855950" y="1134200"/>
              <a:ext cx="61575" cy="58450"/>
            </a:xfrm>
            <a:custGeom>
              <a:avLst/>
              <a:gdLst/>
              <a:ahLst/>
              <a:cxnLst/>
              <a:rect l="l" t="t" r="r" b="b"/>
              <a:pathLst>
                <a:path w="2463" h="2338" extrusionOk="0">
                  <a:moveTo>
                    <a:pt x="1398" y="1"/>
                  </a:moveTo>
                  <a:cubicBezTo>
                    <a:pt x="693" y="1"/>
                    <a:pt x="0" y="806"/>
                    <a:pt x="20" y="1469"/>
                  </a:cubicBezTo>
                  <a:cubicBezTo>
                    <a:pt x="20" y="1845"/>
                    <a:pt x="271" y="2215"/>
                    <a:pt x="641" y="2317"/>
                  </a:cubicBezTo>
                  <a:cubicBezTo>
                    <a:pt x="701" y="2331"/>
                    <a:pt x="760" y="2337"/>
                    <a:pt x="820" y="2337"/>
                  </a:cubicBezTo>
                  <a:cubicBezTo>
                    <a:pt x="1058" y="2337"/>
                    <a:pt x="1293" y="2233"/>
                    <a:pt x="1513" y="2114"/>
                  </a:cubicBezTo>
                  <a:cubicBezTo>
                    <a:pt x="1835" y="1941"/>
                    <a:pt x="2164" y="1696"/>
                    <a:pt x="2283" y="1344"/>
                  </a:cubicBezTo>
                  <a:cubicBezTo>
                    <a:pt x="2462" y="872"/>
                    <a:pt x="2235" y="323"/>
                    <a:pt x="1811" y="102"/>
                  </a:cubicBezTo>
                  <a:cubicBezTo>
                    <a:pt x="1677" y="32"/>
                    <a:pt x="1537" y="1"/>
                    <a:pt x="1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9"/>
            <p:cNvSpPr/>
            <p:nvPr/>
          </p:nvSpPr>
          <p:spPr>
            <a:xfrm>
              <a:off x="678100" y="945525"/>
              <a:ext cx="36600" cy="31150"/>
            </a:xfrm>
            <a:custGeom>
              <a:avLst/>
              <a:gdLst/>
              <a:ahLst/>
              <a:cxnLst/>
              <a:rect l="l" t="t" r="r" b="b"/>
              <a:pathLst>
                <a:path w="1464" h="1246" extrusionOk="0">
                  <a:moveTo>
                    <a:pt x="597" y="0"/>
                  </a:moveTo>
                  <a:cubicBezTo>
                    <a:pt x="290" y="0"/>
                    <a:pt x="1" y="254"/>
                    <a:pt x="48" y="586"/>
                  </a:cubicBezTo>
                  <a:cubicBezTo>
                    <a:pt x="72" y="783"/>
                    <a:pt x="221" y="957"/>
                    <a:pt x="371" y="1058"/>
                  </a:cubicBezTo>
                  <a:cubicBezTo>
                    <a:pt x="508" y="1176"/>
                    <a:pt x="694" y="1246"/>
                    <a:pt x="887" y="1246"/>
                  </a:cubicBezTo>
                  <a:cubicBezTo>
                    <a:pt x="937" y="1246"/>
                    <a:pt x="988" y="1241"/>
                    <a:pt x="1039" y="1231"/>
                  </a:cubicBezTo>
                  <a:cubicBezTo>
                    <a:pt x="1266" y="1154"/>
                    <a:pt x="1463" y="957"/>
                    <a:pt x="1439" y="706"/>
                  </a:cubicBezTo>
                  <a:cubicBezTo>
                    <a:pt x="1439" y="509"/>
                    <a:pt x="1266" y="336"/>
                    <a:pt x="1093" y="210"/>
                  </a:cubicBezTo>
                  <a:cubicBezTo>
                    <a:pt x="991" y="109"/>
                    <a:pt x="866" y="37"/>
                    <a:pt x="717" y="13"/>
                  </a:cubicBezTo>
                  <a:cubicBezTo>
                    <a:pt x="677" y="4"/>
                    <a:pt x="637" y="0"/>
                    <a:pt x="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9"/>
            <p:cNvSpPr/>
            <p:nvPr/>
          </p:nvSpPr>
          <p:spPr>
            <a:xfrm>
              <a:off x="732125" y="885400"/>
              <a:ext cx="74650" cy="54550"/>
            </a:xfrm>
            <a:custGeom>
              <a:avLst/>
              <a:gdLst/>
              <a:ahLst/>
              <a:cxnLst/>
              <a:rect l="l" t="t" r="r" b="b"/>
              <a:pathLst>
                <a:path w="2986" h="2182" extrusionOk="0">
                  <a:moveTo>
                    <a:pt x="1944" y="1"/>
                  </a:moveTo>
                  <a:cubicBezTo>
                    <a:pt x="1909" y="1"/>
                    <a:pt x="1874" y="3"/>
                    <a:pt x="1839" y="6"/>
                  </a:cubicBezTo>
                  <a:cubicBezTo>
                    <a:pt x="1021" y="102"/>
                    <a:pt x="1" y="1123"/>
                    <a:pt x="795" y="1893"/>
                  </a:cubicBezTo>
                  <a:cubicBezTo>
                    <a:pt x="978" y="2096"/>
                    <a:pt x="1255" y="2181"/>
                    <a:pt x="1541" y="2181"/>
                  </a:cubicBezTo>
                  <a:cubicBezTo>
                    <a:pt x="1609" y="2181"/>
                    <a:pt x="1676" y="2177"/>
                    <a:pt x="1744" y="2168"/>
                  </a:cubicBezTo>
                  <a:cubicBezTo>
                    <a:pt x="2066" y="2096"/>
                    <a:pt x="2388" y="1893"/>
                    <a:pt x="2609" y="1648"/>
                  </a:cubicBezTo>
                  <a:cubicBezTo>
                    <a:pt x="2812" y="1397"/>
                    <a:pt x="2985" y="1075"/>
                    <a:pt x="2938" y="753"/>
                  </a:cubicBezTo>
                  <a:cubicBezTo>
                    <a:pt x="2888" y="310"/>
                    <a:pt x="2392" y="1"/>
                    <a:pt x="19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9"/>
            <p:cNvSpPr/>
            <p:nvPr/>
          </p:nvSpPr>
          <p:spPr>
            <a:xfrm>
              <a:off x="799275" y="1138525"/>
              <a:ext cx="27350" cy="22400"/>
            </a:xfrm>
            <a:custGeom>
              <a:avLst/>
              <a:gdLst/>
              <a:ahLst/>
              <a:cxnLst/>
              <a:rect l="l" t="t" r="r" b="b"/>
              <a:pathLst>
                <a:path w="1094" h="896" extrusionOk="0">
                  <a:moveTo>
                    <a:pt x="550" y="1"/>
                  </a:moveTo>
                  <a:cubicBezTo>
                    <a:pt x="473" y="1"/>
                    <a:pt x="401" y="1"/>
                    <a:pt x="299" y="54"/>
                  </a:cubicBezTo>
                  <a:cubicBezTo>
                    <a:pt x="102" y="150"/>
                    <a:pt x="1" y="478"/>
                    <a:pt x="126" y="675"/>
                  </a:cubicBezTo>
                  <a:cubicBezTo>
                    <a:pt x="198" y="800"/>
                    <a:pt x="347" y="872"/>
                    <a:pt x="496" y="896"/>
                  </a:cubicBezTo>
                  <a:cubicBezTo>
                    <a:pt x="646" y="896"/>
                    <a:pt x="795" y="824"/>
                    <a:pt x="896" y="723"/>
                  </a:cubicBezTo>
                  <a:cubicBezTo>
                    <a:pt x="1022" y="597"/>
                    <a:pt x="1093" y="448"/>
                    <a:pt x="1046" y="275"/>
                  </a:cubicBezTo>
                  <a:cubicBezTo>
                    <a:pt x="998" y="78"/>
                    <a:pt x="771"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9"/>
            <p:cNvSpPr/>
            <p:nvPr/>
          </p:nvSpPr>
          <p:spPr>
            <a:xfrm>
              <a:off x="829725" y="948875"/>
              <a:ext cx="43025" cy="29425"/>
            </a:xfrm>
            <a:custGeom>
              <a:avLst/>
              <a:gdLst/>
              <a:ahLst/>
              <a:cxnLst/>
              <a:rect l="l" t="t" r="r" b="b"/>
              <a:pathLst>
                <a:path w="1721" h="1177" extrusionOk="0">
                  <a:moveTo>
                    <a:pt x="1025" y="0"/>
                  </a:moveTo>
                  <a:cubicBezTo>
                    <a:pt x="998" y="0"/>
                    <a:pt x="971" y="2"/>
                    <a:pt x="944" y="5"/>
                  </a:cubicBezTo>
                  <a:cubicBezTo>
                    <a:pt x="747" y="29"/>
                    <a:pt x="550" y="100"/>
                    <a:pt x="401" y="249"/>
                  </a:cubicBezTo>
                  <a:cubicBezTo>
                    <a:pt x="1" y="673"/>
                    <a:pt x="347" y="1097"/>
                    <a:pt x="849" y="1169"/>
                  </a:cubicBezTo>
                  <a:cubicBezTo>
                    <a:pt x="887" y="1174"/>
                    <a:pt x="926" y="1177"/>
                    <a:pt x="965" y="1177"/>
                  </a:cubicBezTo>
                  <a:cubicBezTo>
                    <a:pt x="1153" y="1177"/>
                    <a:pt x="1350" y="1115"/>
                    <a:pt x="1493" y="972"/>
                  </a:cubicBezTo>
                  <a:cubicBezTo>
                    <a:pt x="1643" y="823"/>
                    <a:pt x="1720" y="548"/>
                    <a:pt x="1619" y="327"/>
                  </a:cubicBezTo>
                  <a:cubicBezTo>
                    <a:pt x="1506" y="122"/>
                    <a:pt x="1271"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2" name="Google Shape;1832;p9"/>
          <p:cNvGrpSpPr/>
          <p:nvPr/>
        </p:nvGrpSpPr>
        <p:grpSpPr>
          <a:xfrm>
            <a:off x="8106339" y="4021869"/>
            <a:ext cx="1210840" cy="1568321"/>
            <a:chOff x="5879975" y="3227400"/>
            <a:chExt cx="234350" cy="303550"/>
          </a:xfrm>
        </p:grpSpPr>
        <p:sp>
          <p:nvSpPr>
            <p:cNvPr id="1833" name="Google Shape;1833;p9"/>
            <p:cNvSpPr/>
            <p:nvPr/>
          </p:nvSpPr>
          <p:spPr>
            <a:xfrm>
              <a:off x="5879975" y="3227400"/>
              <a:ext cx="234350" cy="298525"/>
            </a:xfrm>
            <a:custGeom>
              <a:avLst/>
              <a:gdLst/>
              <a:ahLst/>
              <a:cxnLst/>
              <a:rect l="l" t="t" r="r" b="b"/>
              <a:pathLst>
                <a:path w="9374" h="11941" extrusionOk="0">
                  <a:moveTo>
                    <a:pt x="1" y="0"/>
                  </a:moveTo>
                  <a:lnTo>
                    <a:pt x="1" y="0"/>
                  </a:lnTo>
                  <a:cubicBezTo>
                    <a:pt x="299" y="1248"/>
                    <a:pt x="795" y="2562"/>
                    <a:pt x="1195" y="3809"/>
                  </a:cubicBezTo>
                  <a:cubicBezTo>
                    <a:pt x="1911" y="6221"/>
                    <a:pt x="3953" y="7117"/>
                    <a:pt x="5744" y="8609"/>
                  </a:cubicBezTo>
                  <a:cubicBezTo>
                    <a:pt x="6568" y="9254"/>
                    <a:pt x="7338" y="9851"/>
                    <a:pt x="8084" y="10573"/>
                  </a:cubicBezTo>
                  <a:cubicBezTo>
                    <a:pt x="8486" y="10953"/>
                    <a:pt x="8786" y="11473"/>
                    <a:pt x="9219" y="11792"/>
                  </a:cubicBezTo>
                  <a:lnTo>
                    <a:pt x="9219" y="11792"/>
                  </a:lnTo>
                  <a:cubicBezTo>
                    <a:pt x="9125" y="11628"/>
                    <a:pt x="9004" y="11372"/>
                    <a:pt x="8956" y="11218"/>
                  </a:cubicBezTo>
                  <a:cubicBezTo>
                    <a:pt x="8257" y="9254"/>
                    <a:pt x="8179" y="7218"/>
                    <a:pt x="7338" y="5248"/>
                  </a:cubicBezTo>
                  <a:cubicBezTo>
                    <a:pt x="5971" y="2066"/>
                    <a:pt x="2807" y="1368"/>
                    <a:pt x="1" y="0"/>
                  </a:cubicBezTo>
                  <a:close/>
                  <a:moveTo>
                    <a:pt x="9219" y="11792"/>
                  </a:moveTo>
                  <a:cubicBezTo>
                    <a:pt x="9264" y="11869"/>
                    <a:pt x="9303" y="11925"/>
                    <a:pt x="9326" y="11940"/>
                  </a:cubicBezTo>
                  <a:lnTo>
                    <a:pt x="9373" y="11893"/>
                  </a:lnTo>
                  <a:cubicBezTo>
                    <a:pt x="9320" y="11862"/>
                    <a:pt x="9269" y="11828"/>
                    <a:pt x="9219" y="117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9"/>
            <p:cNvSpPr/>
            <p:nvPr/>
          </p:nvSpPr>
          <p:spPr>
            <a:xfrm>
              <a:off x="5909075" y="3265200"/>
              <a:ext cx="204300" cy="265750"/>
            </a:xfrm>
            <a:custGeom>
              <a:avLst/>
              <a:gdLst/>
              <a:ahLst/>
              <a:cxnLst/>
              <a:rect l="l" t="t" r="r" b="b"/>
              <a:pathLst>
                <a:path w="8172" h="10630" extrusionOk="0">
                  <a:moveTo>
                    <a:pt x="152" y="1"/>
                  </a:moveTo>
                  <a:cubicBezTo>
                    <a:pt x="70" y="1"/>
                    <a:pt x="1" y="106"/>
                    <a:pt x="78" y="184"/>
                  </a:cubicBezTo>
                  <a:cubicBezTo>
                    <a:pt x="1523" y="1772"/>
                    <a:pt x="3111" y="3240"/>
                    <a:pt x="4580" y="4834"/>
                  </a:cubicBezTo>
                  <a:cubicBezTo>
                    <a:pt x="6048" y="6452"/>
                    <a:pt x="6968" y="8637"/>
                    <a:pt x="7941" y="10578"/>
                  </a:cubicBezTo>
                  <a:cubicBezTo>
                    <a:pt x="7962" y="10614"/>
                    <a:pt x="7991" y="10629"/>
                    <a:pt x="8022" y="10629"/>
                  </a:cubicBezTo>
                  <a:cubicBezTo>
                    <a:pt x="8095" y="10629"/>
                    <a:pt x="8172" y="10541"/>
                    <a:pt x="8138" y="10452"/>
                  </a:cubicBezTo>
                  <a:cubicBezTo>
                    <a:pt x="7195" y="8590"/>
                    <a:pt x="6269" y="6524"/>
                    <a:pt x="4926" y="4906"/>
                  </a:cubicBezTo>
                  <a:cubicBezTo>
                    <a:pt x="3463" y="3169"/>
                    <a:pt x="1744" y="1700"/>
                    <a:pt x="228" y="35"/>
                  </a:cubicBezTo>
                  <a:cubicBezTo>
                    <a:pt x="204" y="11"/>
                    <a:pt x="177" y="1"/>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9"/>
            <p:cNvSpPr/>
            <p:nvPr/>
          </p:nvSpPr>
          <p:spPr>
            <a:xfrm>
              <a:off x="5914450" y="3282500"/>
              <a:ext cx="63175" cy="51225"/>
            </a:xfrm>
            <a:custGeom>
              <a:avLst/>
              <a:gdLst/>
              <a:ahLst/>
              <a:cxnLst/>
              <a:rect l="l" t="t" r="r" b="b"/>
              <a:pathLst>
                <a:path w="2527" h="2049" extrusionOk="0">
                  <a:moveTo>
                    <a:pt x="2413" y="1"/>
                  </a:moveTo>
                  <a:cubicBezTo>
                    <a:pt x="2356" y="1"/>
                    <a:pt x="2299" y="38"/>
                    <a:pt x="2299" y="113"/>
                  </a:cubicBezTo>
                  <a:lnTo>
                    <a:pt x="2299" y="1775"/>
                  </a:lnTo>
                  <a:lnTo>
                    <a:pt x="2299" y="1775"/>
                  </a:lnTo>
                  <a:cubicBezTo>
                    <a:pt x="1623" y="1446"/>
                    <a:pt x="925" y="1219"/>
                    <a:pt x="186" y="1080"/>
                  </a:cubicBezTo>
                  <a:cubicBezTo>
                    <a:pt x="171" y="1075"/>
                    <a:pt x="158" y="1073"/>
                    <a:pt x="145" y="1073"/>
                  </a:cubicBezTo>
                  <a:cubicBezTo>
                    <a:pt x="29" y="1073"/>
                    <a:pt x="1" y="1256"/>
                    <a:pt x="114" y="1283"/>
                  </a:cubicBezTo>
                  <a:cubicBezTo>
                    <a:pt x="908" y="1456"/>
                    <a:pt x="1631" y="1677"/>
                    <a:pt x="2353" y="2029"/>
                  </a:cubicBezTo>
                  <a:cubicBezTo>
                    <a:pt x="2373" y="2042"/>
                    <a:pt x="2395" y="2048"/>
                    <a:pt x="2416" y="2048"/>
                  </a:cubicBezTo>
                  <a:cubicBezTo>
                    <a:pt x="2473" y="2048"/>
                    <a:pt x="2526" y="2008"/>
                    <a:pt x="2526" y="1952"/>
                  </a:cubicBezTo>
                  <a:lnTo>
                    <a:pt x="2526" y="113"/>
                  </a:lnTo>
                  <a:cubicBezTo>
                    <a:pt x="2526" y="38"/>
                    <a:pt x="2469" y="1"/>
                    <a:pt x="2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9"/>
            <p:cNvSpPr/>
            <p:nvPr/>
          </p:nvSpPr>
          <p:spPr>
            <a:xfrm>
              <a:off x="5942675" y="3326500"/>
              <a:ext cx="84625" cy="57200"/>
            </a:xfrm>
            <a:custGeom>
              <a:avLst/>
              <a:gdLst/>
              <a:ahLst/>
              <a:cxnLst/>
              <a:rect l="l" t="t" r="r" b="b"/>
              <a:pathLst>
                <a:path w="3385" h="2288" extrusionOk="0">
                  <a:moveTo>
                    <a:pt x="3286" y="0"/>
                  </a:moveTo>
                  <a:cubicBezTo>
                    <a:pt x="3237" y="0"/>
                    <a:pt x="3188" y="30"/>
                    <a:pt x="3188" y="90"/>
                  </a:cubicBezTo>
                  <a:cubicBezTo>
                    <a:pt x="3166" y="728"/>
                    <a:pt x="3080" y="1366"/>
                    <a:pt x="3047" y="1999"/>
                  </a:cubicBezTo>
                  <a:lnTo>
                    <a:pt x="3047" y="1999"/>
                  </a:lnTo>
                  <a:cubicBezTo>
                    <a:pt x="2144" y="1555"/>
                    <a:pt x="1132" y="1332"/>
                    <a:pt x="125" y="1236"/>
                  </a:cubicBezTo>
                  <a:cubicBezTo>
                    <a:pt x="119" y="1235"/>
                    <a:pt x="113" y="1234"/>
                    <a:pt x="107" y="1234"/>
                  </a:cubicBezTo>
                  <a:cubicBezTo>
                    <a:pt x="0" y="1234"/>
                    <a:pt x="6" y="1433"/>
                    <a:pt x="125" y="1433"/>
                  </a:cubicBezTo>
                  <a:cubicBezTo>
                    <a:pt x="1146" y="1535"/>
                    <a:pt x="2191" y="1785"/>
                    <a:pt x="3110" y="2281"/>
                  </a:cubicBezTo>
                  <a:cubicBezTo>
                    <a:pt x="3120" y="2285"/>
                    <a:pt x="3131" y="2287"/>
                    <a:pt x="3142" y="2287"/>
                  </a:cubicBezTo>
                  <a:cubicBezTo>
                    <a:pt x="3195" y="2287"/>
                    <a:pt x="3260" y="2243"/>
                    <a:pt x="3260" y="2179"/>
                  </a:cubicBezTo>
                  <a:cubicBezTo>
                    <a:pt x="3284" y="1487"/>
                    <a:pt x="3385" y="788"/>
                    <a:pt x="3385" y="90"/>
                  </a:cubicBezTo>
                  <a:cubicBezTo>
                    <a:pt x="3385" y="30"/>
                    <a:pt x="333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9"/>
            <p:cNvSpPr/>
            <p:nvPr/>
          </p:nvSpPr>
          <p:spPr>
            <a:xfrm>
              <a:off x="5999550" y="3375200"/>
              <a:ext cx="62300" cy="52075"/>
            </a:xfrm>
            <a:custGeom>
              <a:avLst/>
              <a:gdLst/>
              <a:ahLst/>
              <a:cxnLst/>
              <a:rect l="l" t="t" r="r" b="b"/>
              <a:pathLst>
                <a:path w="2492" h="2083" extrusionOk="0">
                  <a:moveTo>
                    <a:pt x="2363" y="1"/>
                  </a:moveTo>
                  <a:cubicBezTo>
                    <a:pt x="2325" y="1"/>
                    <a:pt x="2289" y="24"/>
                    <a:pt x="2280" y="82"/>
                  </a:cubicBezTo>
                  <a:cubicBezTo>
                    <a:pt x="2164" y="665"/>
                    <a:pt x="2176" y="1263"/>
                    <a:pt x="2178" y="1842"/>
                  </a:cubicBezTo>
                  <a:lnTo>
                    <a:pt x="2178" y="1842"/>
                  </a:lnTo>
                  <a:cubicBezTo>
                    <a:pt x="1501" y="1672"/>
                    <a:pt x="849" y="1442"/>
                    <a:pt x="191" y="1228"/>
                  </a:cubicBezTo>
                  <a:cubicBezTo>
                    <a:pt x="182" y="1227"/>
                    <a:pt x="174" y="1226"/>
                    <a:pt x="166" y="1226"/>
                  </a:cubicBezTo>
                  <a:cubicBezTo>
                    <a:pt x="37" y="1226"/>
                    <a:pt x="0" y="1405"/>
                    <a:pt x="113" y="1455"/>
                  </a:cubicBezTo>
                  <a:cubicBezTo>
                    <a:pt x="835" y="1652"/>
                    <a:pt x="1534" y="1903"/>
                    <a:pt x="2256" y="2076"/>
                  </a:cubicBezTo>
                  <a:cubicBezTo>
                    <a:pt x="2269" y="2080"/>
                    <a:pt x="2282" y="2082"/>
                    <a:pt x="2294" y="2082"/>
                  </a:cubicBezTo>
                  <a:cubicBezTo>
                    <a:pt x="2353" y="2082"/>
                    <a:pt x="2405" y="2039"/>
                    <a:pt x="2405" y="1975"/>
                  </a:cubicBezTo>
                  <a:cubicBezTo>
                    <a:pt x="2382" y="1354"/>
                    <a:pt x="2352" y="757"/>
                    <a:pt x="2477" y="136"/>
                  </a:cubicBezTo>
                  <a:cubicBezTo>
                    <a:pt x="2492" y="59"/>
                    <a:pt x="2424"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9"/>
            <p:cNvSpPr/>
            <p:nvPr/>
          </p:nvSpPr>
          <p:spPr>
            <a:xfrm>
              <a:off x="5999375" y="3323825"/>
              <a:ext cx="8675" cy="6875"/>
            </a:xfrm>
            <a:custGeom>
              <a:avLst/>
              <a:gdLst/>
              <a:ahLst/>
              <a:cxnLst/>
              <a:rect l="l" t="t" r="r" b="b"/>
              <a:pathLst>
                <a:path w="347" h="275" extrusionOk="0">
                  <a:moveTo>
                    <a:pt x="174" y="0"/>
                  </a:moveTo>
                  <a:cubicBezTo>
                    <a:pt x="1" y="0"/>
                    <a:pt x="1" y="275"/>
                    <a:pt x="174" y="275"/>
                  </a:cubicBezTo>
                  <a:cubicBezTo>
                    <a:pt x="347" y="275"/>
                    <a:pt x="347"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9"/>
            <p:cNvSpPr/>
            <p:nvPr/>
          </p:nvSpPr>
          <p:spPr>
            <a:xfrm>
              <a:off x="6003700" y="3305750"/>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9"/>
            <p:cNvSpPr/>
            <p:nvPr/>
          </p:nvSpPr>
          <p:spPr>
            <a:xfrm>
              <a:off x="5907300" y="3293375"/>
              <a:ext cx="8075" cy="6875"/>
            </a:xfrm>
            <a:custGeom>
              <a:avLst/>
              <a:gdLst/>
              <a:ahLst/>
              <a:cxnLst/>
              <a:rect l="l" t="t" r="r" b="b"/>
              <a:pathLst>
                <a:path w="323" h="275" extrusionOk="0">
                  <a:moveTo>
                    <a:pt x="173" y="0"/>
                  </a:moveTo>
                  <a:cubicBezTo>
                    <a:pt x="0" y="0"/>
                    <a:pt x="0" y="275"/>
                    <a:pt x="173" y="275"/>
                  </a:cubicBezTo>
                  <a:cubicBezTo>
                    <a:pt x="323" y="275"/>
                    <a:pt x="323"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9"/>
            <p:cNvSpPr/>
            <p:nvPr/>
          </p:nvSpPr>
          <p:spPr>
            <a:xfrm>
              <a:off x="5942675" y="3339925"/>
              <a:ext cx="8825" cy="6300"/>
            </a:xfrm>
            <a:custGeom>
              <a:avLst/>
              <a:gdLst/>
              <a:ahLst/>
              <a:cxnLst/>
              <a:rect l="l" t="t" r="r" b="b"/>
              <a:pathLst>
                <a:path w="353" h="252" extrusionOk="0">
                  <a:moveTo>
                    <a:pt x="179" y="1"/>
                  </a:moveTo>
                  <a:cubicBezTo>
                    <a:pt x="0" y="1"/>
                    <a:pt x="0" y="251"/>
                    <a:pt x="179" y="251"/>
                  </a:cubicBezTo>
                  <a:cubicBezTo>
                    <a:pt x="352" y="251"/>
                    <a:pt x="352"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9"/>
            <p:cNvSpPr/>
            <p:nvPr/>
          </p:nvSpPr>
          <p:spPr>
            <a:xfrm>
              <a:off x="5957000" y="3345000"/>
              <a:ext cx="8825" cy="6900"/>
            </a:xfrm>
            <a:custGeom>
              <a:avLst/>
              <a:gdLst/>
              <a:ahLst/>
              <a:cxnLst/>
              <a:rect l="l" t="t" r="r" b="b"/>
              <a:pathLst>
                <a:path w="353" h="276" extrusionOk="0">
                  <a:moveTo>
                    <a:pt x="173" y="1"/>
                  </a:moveTo>
                  <a:cubicBezTo>
                    <a:pt x="0" y="1"/>
                    <a:pt x="0" y="275"/>
                    <a:pt x="173" y="275"/>
                  </a:cubicBezTo>
                  <a:cubicBezTo>
                    <a:pt x="352" y="275"/>
                    <a:pt x="352"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9"/>
            <p:cNvSpPr/>
            <p:nvPr/>
          </p:nvSpPr>
          <p:spPr>
            <a:xfrm>
              <a:off x="6069525" y="3417700"/>
              <a:ext cx="8825" cy="6875"/>
            </a:xfrm>
            <a:custGeom>
              <a:avLst/>
              <a:gdLst/>
              <a:ahLst/>
              <a:cxnLst/>
              <a:rect l="l" t="t" r="r" b="b"/>
              <a:pathLst>
                <a:path w="353" h="275" extrusionOk="0">
                  <a:moveTo>
                    <a:pt x="180" y="0"/>
                  </a:moveTo>
                  <a:cubicBezTo>
                    <a:pt x="0" y="0"/>
                    <a:pt x="0" y="275"/>
                    <a:pt x="180" y="275"/>
                  </a:cubicBezTo>
                  <a:cubicBezTo>
                    <a:pt x="353" y="275"/>
                    <a:pt x="353"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9"/>
            <p:cNvSpPr/>
            <p:nvPr/>
          </p:nvSpPr>
          <p:spPr>
            <a:xfrm>
              <a:off x="6040425" y="3435150"/>
              <a:ext cx="8675" cy="6300"/>
            </a:xfrm>
            <a:custGeom>
              <a:avLst/>
              <a:gdLst/>
              <a:ahLst/>
              <a:cxnLst/>
              <a:rect l="l" t="t" r="r" b="b"/>
              <a:pathLst>
                <a:path w="347" h="252" extrusionOk="0">
                  <a:moveTo>
                    <a:pt x="173" y="1"/>
                  </a:moveTo>
                  <a:cubicBezTo>
                    <a:pt x="0" y="1"/>
                    <a:pt x="0" y="251"/>
                    <a:pt x="173" y="251"/>
                  </a:cubicBezTo>
                  <a:cubicBezTo>
                    <a:pt x="347" y="251"/>
                    <a:pt x="347"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45" name="Google Shape;1845;p9"/>
          <p:cNvGrpSpPr/>
          <p:nvPr/>
        </p:nvGrpSpPr>
        <p:grpSpPr>
          <a:xfrm>
            <a:off x="7818240" y="-340263"/>
            <a:ext cx="2034053" cy="2133265"/>
            <a:chOff x="7818240" y="-340263"/>
            <a:chExt cx="2034053" cy="2133265"/>
          </a:xfrm>
        </p:grpSpPr>
        <p:sp>
          <p:nvSpPr>
            <p:cNvPr id="1846" name="Google Shape;1846;p9"/>
            <p:cNvSpPr/>
            <p:nvPr/>
          </p:nvSpPr>
          <p:spPr>
            <a:xfrm rot="-9938427">
              <a:off x="7938401" y="-157060"/>
              <a:ext cx="1121378" cy="1110234"/>
            </a:xfrm>
            <a:custGeom>
              <a:avLst/>
              <a:gdLst/>
              <a:ahLst/>
              <a:cxnLst/>
              <a:rect l="l" t="t" r="r" b="b"/>
              <a:pathLst>
                <a:path w="5960" h="5901" extrusionOk="0">
                  <a:moveTo>
                    <a:pt x="5141" y="1"/>
                  </a:moveTo>
                  <a:cubicBezTo>
                    <a:pt x="4461" y="1"/>
                    <a:pt x="3709" y="1428"/>
                    <a:pt x="3208" y="1655"/>
                  </a:cubicBezTo>
                  <a:cubicBezTo>
                    <a:pt x="3187" y="1295"/>
                    <a:pt x="3351" y="434"/>
                    <a:pt x="3025" y="434"/>
                  </a:cubicBezTo>
                  <a:cubicBezTo>
                    <a:pt x="2939" y="434"/>
                    <a:pt x="2818" y="495"/>
                    <a:pt x="2650" y="641"/>
                  </a:cubicBezTo>
                  <a:cubicBezTo>
                    <a:pt x="2059" y="1122"/>
                    <a:pt x="2059" y="2052"/>
                    <a:pt x="1578" y="2591"/>
                  </a:cubicBezTo>
                  <a:cubicBezTo>
                    <a:pt x="1469" y="2322"/>
                    <a:pt x="1527" y="1469"/>
                    <a:pt x="1206" y="1334"/>
                  </a:cubicBezTo>
                  <a:cubicBezTo>
                    <a:pt x="1164" y="1314"/>
                    <a:pt x="1123" y="1305"/>
                    <a:pt x="1084" y="1305"/>
                  </a:cubicBezTo>
                  <a:cubicBezTo>
                    <a:pt x="702" y="1305"/>
                    <a:pt x="472" y="2163"/>
                    <a:pt x="379" y="2431"/>
                  </a:cubicBezTo>
                  <a:cubicBezTo>
                    <a:pt x="1" y="3579"/>
                    <a:pt x="187" y="4650"/>
                    <a:pt x="270" y="5824"/>
                  </a:cubicBezTo>
                  <a:lnTo>
                    <a:pt x="347" y="5901"/>
                  </a:lnTo>
                  <a:cubicBezTo>
                    <a:pt x="1309" y="5477"/>
                    <a:pt x="2194" y="5048"/>
                    <a:pt x="3233" y="4778"/>
                  </a:cubicBezTo>
                  <a:cubicBezTo>
                    <a:pt x="3612" y="4676"/>
                    <a:pt x="4894" y="4592"/>
                    <a:pt x="4971" y="4086"/>
                  </a:cubicBezTo>
                  <a:cubicBezTo>
                    <a:pt x="5022" y="3662"/>
                    <a:pt x="4513" y="3627"/>
                    <a:pt x="4035" y="3627"/>
                  </a:cubicBezTo>
                  <a:cubicBezTo>
                    <a:pt x="3940" y="3627"/>
                    <a:pt x="3846" y="3628"/>
                    <a:pt x="3758" y="3628"/>
                  </a:cubicBezTo>
                  <a:cubicBezTo>
                    <a:pt x="3566" y="3628"/>
                    <a:pt x="3402" y="3622"/>
                    <a:pt x="3317" y="3579"/>
                  </a:cubicBezTo>
                  <a:cubicBezTo>
                    <a:pt x="3528" y="2937"/>
                    <a:pt x="4837" y="2963"/>
                    <a:pt x="5350" y="2668"/>
                  </a:cubicBezTo>
                  <a:cubicBezTo>
                    <a:pt x="5831" y="2347"/>
                    <a:pt x="5638" y="2027"/>
                    <a:pt x="5132" y="2001"/>
                  </a:cubicBezTo>
                  <a:cubicBezTo>
                    <a:pt x="5112" y="2000"/>
                    <a:pt x="5092" y="1999"/>
                    <a:pt x="5072" y="1999"/>
                  </a:cubicBezTo>
                  <a:cubicBezTo>
                    <a:pt x="4783" y="1999"/>
                    <a:pt x="4496" y="2144"/>
                    <a:pt x="4224" y="2144"/>
                  </a:cubicBezTo>
                  <a:cubicBezTo>
                    <a:pt x="4188" y="2144"/>
                    <a:pt x="4153" y="2141"/>
                    <a:pt x="4118" y="2136"/>
                  </a:cubicBezTo>
                  <a:cubicBezTo>
                    <a:pt x="4304" y="1815"/>
                    <a:pt x="5959" y="263"/>
                    <a:pt x="5292" y="26"/>
                  </a:cubicBezTo>
                  <a:cubicBezTo>
                    <a:pt x="5242" y="9"/>
                    <a:pt x="5192" y="1"/>
                    <a:pt x="5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9"/>
            <p:cNvSpPr/>
            <p:nvPr/>
          </p:nvSpPr>
          <p:spPr>
            <a:xfrm rot="-9938427">
              <a:off x="8152762" y="-127326"/>
              <a:ext cx="873583" cy="988129"/>
            </a:xfrm>
            <a:custGeom>
              <a:avLst/>
              <a:gdLst/>
              <a:ahLst/>
              <a:cxnLst/>
              <a:rect l="l" t="t" r="r" b="b"/>
              <a:pathLst>
                <a:path w="4643" h="5252" extrusionOk="0">
                  <a:moveTo>
                    <a:pt x="4557" y="1"/>
                  </a:moveTo>
                  <a:cubicBezTo>
                    <a:pt x="4537" y="1"/>
                    <a:pt x="4516" y="11"/>
                    <a:pt x="4500" y="36"/>
                  </a:cubicBezTo>
                  <a:cubicBezTo>
                    <a:pt x="3108" y="1826"/>
                    <a:pt x="1293" y="3269"/>
                    <a:pt x="36" y="5167"/>
                  </a:cubicBezTo>
                  <a:cubicBezTo>
                    <a:pt x="0" y="5203"/>
                    <a:pt x="39" y="5251"/>
                    <a:pt x="86" y="5251"/>
                  </a:cubicBezTo>
                  <a:cubicBezTo>
                    <a:pt x="106" y="5251"/>
                    <a:pt x="127" y="5242"/>
                    <a:pt x="145" y="5219"/>
                  </a:cubicBezTo>
                  <a:cubicBezTo>
                    <a:pt x="1396" y="3320"/>
                    <a:pt x="3243" y="1903"/>
                    <a:pt x="4603" y="88"/>
                  </a:cubicBezTo>
                  <a:cubicBezTo>
                    <a:pt x="4643" y="52"/>
                    <a:pt x="4603" y="1"/>
                    <a:pt x="4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9"/>
            <p:cNvSpPr/>
            <p:nvPr/>
          </p:nvSpPr>
          <p:spPr>
            <a:xfrm rot="-9938427">
              <a:off x="8130041" y="283851"/>
              <a:ext cx="485429" cy="373276"/>
            </a:xfrm>
            <a:custGeom>
              <a:avLst/>
              <a:gdLst/>
              <a:ahLst/>
              <a:cxnLst/>
              <a:rect l="l" t="t" r="r" b="b"/>
              <a:pathLst>
                <a:path w="2580" h="1984" extrusionOk="0">
                  <a:moveTo>
                    <a:pt x="290" y="0"/>
                  </a:moveTo>
                  <a:cubicBezTo>
                    <a:pt x="266" y="0"/>
                    <a:pt x="244" y="16"/>
                    <a:pt x="244" y="50"/>
                  </a:cubicBezTo>
                  <a:cubicBezTo>
                    <a:pt x="110" y="665"/>
                    <a:pt x="0" y="1307"/>
                    <a:pt x="26" y="1916"/>
                  </a:cubicBezTo>
                  <a:cubicBezTo>
                    <a:pt x="50" y="1959"/>
                    <a:pt x="70" y="1984"/>
                    <a:pt x="99" y="1984"/>
                  </a:cubicBezTo>
                  <a:cubicBezTo>
                    <a:pt x="110" y="1984"/>
                    <a:pt x="122" y="1981"/>
                    <a:pt x="135" y="1974"/>
                  </a:cubicBezTo>
                  <a:cubicBezTo>
                    <a:pt x="937" y="1788"/>
                    <a:pt x="1713" y="1435"/>
                    <a:pt x="2515" y="1146"/>
                  </a:cubicBezTo>
                  <a:cubicBezTo>
                    <a:pt x="2579" y="1120"/>
                    <a:pt x="2554" y="1025"/>
                    <a:pt x="2499" y="1025"/>
                  </a:cubicBezTo>
                  <a:cubicBezTo>
                    <a:pt x="2488" y="1025"/>
                    <a:pt x="2476" y="1029"/>
                    <a:pt x="2463" y="1037"/>
                  </a:cubicBezTo>
                  <a:cubicBezTo>
                    <a:pt x="1822" y="1249"/>
                    <a:pt x="1206" y="1518"/>
                    <a:pt x="565" y="1730"/>
                  </a:cubicBezTo>
                  <a:cubicBezTo>
                    <a:pt x="452" y="1764"/>
                    <a:pt x="370" y="1780"/>
                    <a:pt x="312" y="1780"/>
                  </a:cubicBezTo>
                  <a:cubicBezTo>
                    <a:pt x="133" y="1780"/>
                    <a:pt x="167" y="1625"/>
                    <a:pt x="186" y="1307"/>
                  </a:cubicBezTo>
                  <a:cubicBezTo>
                    <a:pt x="186" y="903"/>
                    <a:pt x="270" y="505"/>
                    <a:pt x="347" y="101"/>
                  </a:cubicBezTo>
                  <a:cubicBezTo>
                    <a:pt x="366" y="36"/>
                    <a:pt x="325" y="0"/>
                    <a:pt x="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9"/>
            <p:cNvSpPr/>
            <p:nvPr/>
          </p:nvSpPr>
          <p:spPr>
            <a:xfrm rot="-9938427">
              <a:off x="8396172" y="87046"/>
              <a:ext cx="516473" cy="425957"/>
            </a:xfrm>
            <a:custGeom>
              <a:avLst/>
              <a:gdLst/>
              <a:ahLst/>
              <a:cxnLst/>
              <a:rect l="l" t="t" r="r" b="b"/>
              <a:pathLst>
                <a:path w="2745" h="2264" extrusionOk="0">
                  <a:moveTo>
                    <a:pt x="67" y="1"/>
                  </a:moveTo>
                  <a:cubicBezTo>
                    <a:pt x="34" y="1"/>
                    <a:pt x="0" y="21"/>
                    <a:pt x="0" y="63"/>
                  </a:cubicBezTo>
                  <a:cubicBezTo>
                    <a:pt x="83" y="781"/>
                    <a:pt x="135" y="1481"/>
                    <a:pt x="109" y="2199"/>
                  </a:cubicBezTo>
                  <a:cubicBezTo>
                    <a:pt x="109" y="2236"/>
                    <a:pt x="136" y="2263"/>
                    <a:pt x="170" y="2263"/>
                  </a:cubicBezTo>
                  <a:cubicBezTo>
                    <a:pt x="183" y="2263"/>
                    <a:pt x="197" y="2259"/>
                    <a:pt x="212" y="2250"/>
                  </a:cubicBezTo>
                  <a:cubicBezTo>
                    <a:pt x="1013" y="2013"/>
                    <a:pt x="1847" y="1827"/>
                    <a:pt x="2675" y="1667"/>
                  </a:cubicBezTo>
                  <a:cubicBezTo>
                    <a:pt x="2745" y="1667"/>
                    <a:pt x="2708" y="1554"/>
                    <a:pt x="2638" y="1554"/>
                  </a:cubicBezTo>
                  <a:cubicBezTo>
                    <a:pt x="2631" y="1554"/>
                    <a:pt x="2624" y="1555"/>
                    <a:pt x="2617" y="1558"/>
                  </a:cubicBezTo>
                  <a:cubicBezTo>
                    <a:pt x="1924" y="1692"/>
                    <a:pt x="1232" y="1827"/>
                    <a:pt x="532" y="2039"/>
                  </a:cubicBezTo>
                  <a:cubicBezTo>
                    <a:pt x="460" y="2054"/>
                    <a:pt x="407" y="2065"/>
                    <a:pt x="369" y="2065"/>
                  </a:cubicBezTo>
                  <a:cubicBezTo>
                    <a:pt x="282" y="2065"/>
                    <a:pt x="269" y="2009"/>
                    <a:pt x="269" y="1827"/>
                  </a:cubicBezTo>
                  <a:cubicBezTo>
                    <a:pt x="269" y="1609"/>
                    <a:pt x="244" y="1423"/>
                    <a:pt x="244" y="1237"/>
                  </a:cubicBezTo>
                  <a:cubicBezTo>
                    <a:pt x="212" y="839"/>
                    <a:pt x="186" y="461"/>
                    <a:pt x="135" y="63"/>
                  </a:cubicBezTo>
                  <a:cubicBezTo>
                    <a:pt x="135" y="21"/>
                    <a:pt x="101"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50" name="Google Shape;1850;p9"/>
            <p:cNvGrpSpPr/>
            <p:nvPr/>
          </p:nvGrpSpPr>
          <p:grpSpPr>
            <a:xfrm rot="899960">
              <a:off x="8102563" y="-171071"/>
              <a:ext cx="1543765" cy="1794880"/>
              <a:chOff x="8191540" y="120749"/>
              <a:chExt cx="1543811" cy="1794934"/>
            </a:xfrm>
          </p:grpSpPr>
          <p:sp>
            <p:nvSpPr>
              <p:cNvPr id="1851" name="Google Shape;1851;p9"/>
              <p:cNvSpPr/>
              <p:nvPr/>
            </p:nvSpPr>
            <p:spPr>
              <a:xfrm rot="-9211776">
                <a:off x="8480653" y="256044"/>
                <a:ext cx="965584" cy="1524344"/>
              </a:xfrm>
              <a:custGeom>
                <a:avLst/>
                <a:gdLst/>
                <a:ahLst/>
                <a:cxnLst/>
                <a:rect l="l" t="t" r="r" b="b"/>
                <a:pathLst>
                  <a:path w="5132" h="8102" extrusionOk="0">
                    <a:moveTo>
                      <a:pt x="1" y="1"/>
                    </a:moveTo>
                    <a:lnTo>
                      <a:pt x="1" y="1"/>
                    </a:lnTo>
                    <a:cubicBezTo>
                      <a:pt x="78" y="3317"/>
                      <a:pt x="668" y="7030"/>
                      <a:pt x="4490" y="8101"/>
                    </a:cubicBezTo>
                    <a:cubicBezTo>
                      <a:pt x="5132" y="5292"/>
                      <a:pt x="3182" y="139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9"/>
              <p:cNvSpPr/>
              <p:nvPr/>
            </p:nvSpPr>
            <p:spPr>
              <a:xfrm rot="-9211776">
                <a:off x="8655828" y="273573"/>
                <a:ext cx="692955" cy="1320960"/>
              </a:xfrm>
              <a:custGeom>
                <a:avLst/>
                <a:gdLst/>
                <a:ahLst/>
                <a:cxnLst/>
                <a:rect l="l" t="t" r="r" b="b"/>
                <a:pathLst>
                  <a:path w="3683" h="7021" extrusionOk="0">
                    <a:moveTo>
                      <a:pt x="86" y="1"/>
                    </a:moveTo>
                    <a:cubicBezTo>
                      <a:pt x="44" y="1"/>
                      <a:pt x="0" y="40"/>
                      <a:pt x="38" y="90"/>
                    </a:cubicBezTo>
                    <a:cubicBezTo>
                      <a:pt x="1263" y="2367"/>
                      <a:pt x="2225" y="4772"/>
                      <a:pt x="3540" y="6985"/>
                    </a:cubicBezTo>
                    <a:cubicBezTo>
                      <a:pt x="3548" y="7011"/>
                      <a:pt x="3566" y="7020"/>
                      <a:pt x="3585" y="7020"/>
                    </a:cubicBezTo>
                    <a:cubicBezTo>
                      <a:pt x="3630" y="7020"/>
                      <a:pt x="3682" y="6969"/>
                      <a:pt x="3642" y="6934"/>
                    </a:cubicBezTo>
                    <a:cubicBezTo>
                      <a:pt x="2334" y="4689"/>
                      <a:pt x="1397" y="2284"/>
                      <a:pt x="140" y="39"/>
                    </a:cubicBezTo>
                    <a:cubicBezTo>
                      <a:pt x="131" y="12"/>
                      <a:pt x="10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9"/>
              <p:cNvSpPr/>
              <p:nvPr/>
            </p:nvSpPr>
            <p:spPr>
              <a:xfrm rot="-9211776">
                <a:off x="8917690" y="1240235"/>
                <a:ext cx="246664" cy="260391"/>
              </a:xfrm>
              <a:custGeom>
                <a:avLst/>
                <a:gdLst/>
                <a:ahLst/>
                <a:cxnLst/>
                <a:rect l="l" t="t" r="r" b="b"/>
                <a:pathLst>
                  <a:path w="1311" h="1384" extrusionOk="0">
                    <a:moveTo>
                      <a:pt x="1252" y="0"/>
                    </a:moveTo>
                    <a:cubicBezTo>
                      <a:pt x="1219" y="0"/>
                      <a:pt x="1179" y="19"/>
                      <a:pt x="1166" y="58"/>
                    </a:cubicBezTo>
                    <a:cubicBezTo>
                      <a:pt x="1136" y="440"/>
                      <a:pt x="1163" y="845"/>
                      <a:pt x="1117" y="1224"/>
                    </a:cubicBezTo>
                    <a:lnTo>
                      <a:pt x="1117" y="1224"/>
                    </a:lnTo>
                    <a:cubicBezTo>
                      <a:pt x="795" y="1051"/>
                      <a:pt x="466" y="882"/>
                      <a:pt x="121" y="757"/>
                    </a:cubicBezTo>
                    <a:cubicBezTo>
                      <a:pt x="108" y="747"/>
                      <a:pt x="95" y="743"/>
                      <a:pt x="83" y="743"/>
                    </a:cubicBezTo>
                    <a:cubicBezTo>
                      <a:pt x="28" y="743"/>
                      <a:pt x="1" y="838"/>
                      <a:pt x="70" y="860"/>
                    </a:cubicBezTo>
                    <a:cubicBezTo>
                      <a:pt x="442" y="994"/>
                      <a:pt x="788" y="1180"/>
                      <a:pt x="1134" y="1373"/>
                    </a:cubicBezTo>
                    <a:cubicBezTo>
                      <a:pt x="1144" y="1380"/>
                      <a:pt x="1154" y="1383"/>
                      <a:pt x="1165" y="1383"/>
                    </a:cubicBezTo>
                    <a:cubicBezTo>
                      <a:pt x="1192" y="1383"/>
                      <a:pt x="1218" y="1363"/>
                      <a:pt x="1218" y="1341"/>
                    </a:cubicBezTo>
                    <a:cubicBezTo>
                      <a:pt x="1295" y="917"/>
                      <a:pt x="1269" y="488"/>
                      <a:pt x="1295" y="58"/>
                    </a:cubicBezTo>
                    <a:cubicBezTo>
                      <a:pt x="1311" y="19"/>
                      <a:pt x="1285" y="0"/>
                      <a:pt x="1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9"/>
              <p:cNvSpPr/>
              <p:nvPr/>
            </p:nvSpPr>
            <p:spPr>
              <a:xfrm rot="-9211776">
                <a:off x="8887785" y="943807"/>
                <a:ext cx="347701" cy="295574"/>
              </a:xfrm>
              <a:custGeom>
                <a:avLst/>
                <a:gdLst/>
                <a:ahLst/>
                <a:cxnLst/>
                <a:rect l="l" t="t" r="r" b="b"/>
                <a:pathLst>
                  <a:path w="1848" h="1571" extrusionOk="0">
                    <a:moveTo>
                      <a:pt x="1786" y="1"/>
                    </a:moveTo>
                    <a:cubicBezTo>
                      <a:pt x="1753" y="1"/>
                      <a:pt x="1713" y="20"/>
                      <a:pt x="1700" y="59"/>
                    </a:cubicBezTo>
                    <a:cubicBezTo>
                      <a:pt x="1675" y="520"/>
                      <a:pt x="1645" y="981"/>
                      <a:pt x="1575" y="1419"/>
                    </a:cubicBezTo>
                    <a:lnTo>
                      <a:pt x="1575" y="1419"/>
                    </a:lnTo>
                    <a:cubicBezTo>
                      <a:pt x="1090" y="1196"/>
                      <a:pt x="606" y="1012"/>
                      <a:pt x="122" y="835"/>
                    </a:cubicBezTo>
                    <a:cubicBezTo>
                      <a:pt x="109" y="827"/>
                      <a:pt x="96" y="823"/>
                      <a:pt x="85" y="823"/>
                    </a:cubicBezTo>
                    <a:cubicBezTo>
                      <a:pt x="26" y="823"/>
                      <a:pt x="0" y="922"/>
                      <a:pt x="71" y="944"/>
                    </a:cubicBezTo>
                    <a:cubicBezTo>
                      <a:pt x="577" y="1130"/>
                      <a:pt x="1084" y="1341"/>
                      <a:pt x="1591" y="1559"/>
                    </a:cubicBezTo>
                    <a:cubicBezTo>
                      <a:pt x="1598" y="1567"/>
                      <a:pt x="1609" y="1570"/>
                      <a:pt x="1619" y="1570"/>
                    </a:cubicBezTo>
                    <a:cubicBezTo>
                      <a:pt x="1645" y="1570"/>
                      <a:pt x="1674" y="1552"/>
                      <a:pt x="1674" y="1534"/>
                    </a:cubicBezTo>
                    <a:cubicBezTo>
                      <a:pt x="1751" y="1053"/>
                      <a:pt x="1802" y="540"/>
                      <a:pt x="1835" y="59"/>
                    </a:cubicBezTo>
                    <a:cubicBezTo>
                      <a:pt x="1847" y="20"/>
                      <a:pt x="1820" y="1"/>
                      <a:pt x="1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9"/>
              <p:cNvSpPr/>
              <p:nvPr/>
            </p:nvSpPr>
            <p:spPr>
              <a:xfrm rot="-9211776">
                <a:off x="8874145" y="605859"/>
                <a:ext cx="377428" cy="267541"/>
              </a:xfrm>
              <a:custGeom>
                <a:avLst/>
                <a:gdLst/>
                <a:ahLst/>
                <a:cxnLst/>
                <a:rect l="l" t="t" r="r" b="b"/>
                <a:pathLst>
                  <a:path w="2006" h="1422" extrusionOk="0">
                    <a:moveTo>
                      <a:pt x="1929" y="0"/>
                    </a:moveTo>
                    <a:cubicBezTo>
                      <a:pt x="1907" y="0"/>
                      <a:pt x="1887" y="15"/>
                      <a:pt x="1887" y="45"/>
                    </a:cubicBezTo>
                    <a:cubicBezTo>
                      <a:pt x="1856" y="201"/>
                      <a:pt x="1733" y="1252"/>
                      <a:pt x="1548" y="1252"/>
                    </a:cubicBezTo>
                    <a:cubicBezTo>
                      <a:pt x="1543" y="1252"/>
                      <a:pt x="1539" y="1252"/>
                      <a:pt x="1535" y="1251"/>
                    </a:cubicBezTo>
                    <a:cubicBezTo>
                      <a:pt x="1053" y="1065"/>
                      <a:pt x="572" y="904"/>
                      <a:pt x="123" y="712"/>
                    </a:cubicBezTo>
                    <a:cubicBezTo>
                      <a:pt x="110" y="704"/>
                      <a:pt x="98" y="700"/>
                      <a:pt x="87" y="700"/>
                    </a:cubicBezTo>
                    <a:cubicBezTo>
                      <a:pt x="27" y="700"/>
                      <a:pt x="1" y="799"/>
                      <a:pt x="66" y="821"/>
                    </a:cubicBezTo>
                    <a:cubicBezTo>
                      <a:pt x="572" y="1033"/>
                      <a:pt x="1111" y="1225"/>
                      <a:pt x="1618" y="1411"/>
                    </a:cubicBezTo>
                    <a:cubicBezTo>
                      <a:pt x="1633" y="1418"/>
                      <a:pt x="1646" y="1422"/>
                      <a:pt x="1656" y="1422"/>
                    </a:cubicBezTo>
                    <a:cubicBezTo>
                      <a:pt x="1682" y="1422"/>
                      <a:pt x="1695" y="1403"/>
                      <a:pt x="1695" y="1385"/>
                    </a:cubicBezTo>
                    <a:cubicBezTo>
                      <a:pt x="1855" y="956"/>
                      <a:pt x="1939" y="526"/>
                      <a:pt x="1990" y="102"/>
                    </a:cubicBezTo>
                    <a:cubicBezTo>
                      <a:pt x="2006" y="36"/>
                      <a:pt x="1964" y="0"/>
                      <a:pt x="1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856" name="Google Shape;1856;p9"/>
          <p:cNvSpPr/>
          <p:nvPr/>
        </p:nvSpPr>
        <p:spPr>
          <a:xfrm>
            <a:off x="7654875" y="539995"/>
            <a:ext cx="202568" cy="200585"/>
          </a:xfrm>
          <a:custGeom>
            <a:avLst/>
            <a:gdLst/>
            <a:ahLst/>
            <a:cxnLst/>
            <a:rect l="l" t="t" r="r" b="b"/>
            <a:pathLst>
              <a:path w="2145" h="2124" extrusionOk="0">
                <a:moveTo>
                  <a:pt x="1141" y="1"/>
                </a:moveTo>
                <a:cubicBezTo>
                  <a:pt x="1117" y="1"/>
                  <a:pt x="1092" y="4"/>
                  <a:pt x="1065" y="10"/>
                </a:cubicBezTo>
                <a:cubicBezTo>
                  <a:pt x="424" y="222"/>
                  <a:pt x="0" y="837"/>
                  <a:pt x="321" y="1504"/>
                </a:cubicBezTo>
                <a:cubicBezTo>
                  <a:pt x="507" y="1910"/>
                  <a:pt x="873" y="2123"/>
                  <a:pt x="1260" y="2123"/>
                </a:cubicBezTo>
                <a:cubicBezTo>
                  <a:pt x="1485" y="2123"/>
                  <a:pt x="1717" y="2051"/>
                  <a:pt x="1924" y="1902"/>
                </a:cubicBezTo>
                <a:cubicBezTo>
                  <a:pt x="2144" y="1725"/>
                  <a:pt x="1996" y="1377"/>
                  <a:pt x="1784" y="1377"/>
                </a:cubicBezTo>
                <a:cubicBezTo>
                  <a:pt x="1743" y="1377"/>
                  <a:pt x="1699" y="1391"/>
                  <a:pt x="1655" y="1421"/>
                </a:cubicBezTo>
                <a:cubicBezTo>
                  <a:pt x="1520" y="1532"/>
                  <a:pt x="1375" y="1593"/>
                  <a:pt x="1239" y="1593"/>
                </a:cubicBezTo>
                <a:cubicBezTo>
                  <a:pt x="1077" y="1593"/>
                  <a:pt x="929" y="1507"/>
                  <a:pt x="828" y="1318"/>
                </a:cubicBezTo>
                <a:cubicBezTo>
                  <a:pt x="616" y="940"/>
                  <a:pt x="853" y="651"/>
                  <a:pt x="1225" y="542"/>
                </a:cubicBezTo>
                <a:cubicBezTo>
                  <a:pt x="1522" y="442"/>
                  <a:pt x="1435" y="1"/>
                  <a:pt x="1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57" name="Google Shape;1857;p9"/>
          <p:cNvGrpSpPr/>
          <p:nvPr/>
        </p:nvGrpSpPr>
        <p:grpSpPr>
          <a:xfrm>
            <a:off x="8223573" y="1091720"/>
            <a:ext cx="252717" cy="244784"/>
            <a:chOff x="8065323" y="1624045"/>
            <a:chExt cx="252717" cy="244784"/>
          </a:xfrm>
        </p:grpSpPr>
        <p:sp>
          <p:nvSpPr>
            <p:cNvPr id="1858" name="Google Shape;1858;p9"/>
            <p:cNvSpPr/>
            <p:nvPr/>
          </p:nvSpPr>
          <p:spPr>
            <a:xfrm rot="10800000">
              <a:off x="8219730" y="1639155"/>
              <a:ext cx="98309" cy="75833"/>
            </a:xfrm>
            <a:custGeom>
              <a:avLst/>
              <a:gdLst/>
              <a:ahLst/>
              <a:cxnLst/>
              <a:rect l="l" t="t" r="r" b="b"/>
              <a:pathLst>
                <a:path w="1041" h="803" extrusionOk="0">
                  <a:moveTo>
                    <a:pt x="533" y="1"/>
                  </a:moveTo>
                  <a:cubicBezTo>
                    <a:pt x="1" y="1"/>
                    <a:pt x="1" y="802"/>
                    <a:pt x="533" y="802"/>
                  </a:cubicBezTo>
                  <a:cubicBezTo>
                    <a:pt x="1040" y="802"/>
                    <a:pt x="1040" y="1"/>
                    <a:pt x="533" y="1"/>
                  </a:cubicBezTo>
                  <a:close/>
                </a:path>
              </a:pathLst>
            </a:custGeom>
            <a:solidFill>
              <a:srgbClr val="F0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9"/>
            <p:cNvSpPr/>
            <p:nvPr/>
          </p:nvSpPr>
          <p:spPr>
            <a:xfrm rot="10800000">
              <a:off x="8125858" y="1792995"/>
              <a:ext cx="98876" cy="75833"/>
            </a:xfrm>
            <a:custGeom>
              <a:avLst/>
              <a:gdLst/>
              <a:ahLst/>
              <a:cxnLst/>
              <a:rect l="l" t="t" r="r" b="b"/>
              <a:pathLst>
                <a:path w="1047" h="803" extrusionOk="0">
                  <a:moveTo>
                    <a:pt x="507" y="1"/>
                  </a:moveTo>
                  <a:cubicBezTo>
                    <a:pt x="1" y="1"/>
                    <a:pt x="1" y="802"/>
                    <a:pt x="507" y="802"/>
                  </a:cubicBezTo>
                  <a:cubicBezTo>
                    <a:pt x="1046" y="802"/>
                    <a:pt x="1046" y="1"/>
                    <a:pt x="507" y="1"/>
                  </a:cubicBezTo>
                  <a:close/>
                </a:path>
              </a:pathLst>
            </a:custGeom>
            <a:solidFill>
              <a:srgbClr val="F0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9"/>
            <p:cNvSpPr/>
            <p:nvPr/>
          </p:nvSpPr>
          <p:spPr>
            <a:xfrm rot="10800000">
              <a:off x="8065323" y="1624045"/>
              <a:ext cx="98782" cy="75739"/>
            </a:xfrm>
            <a:custGeom>
              <a:avLst/>
              <a:gdLst/>
              <a:ahLst/>
              <a:cxnLst/>
              <a:rect l="l" t="t" r="r" b="b"/>
              <a:pathLst>
                <a:path w="1046" h="802" extrusionOk="0">
                  <a:moveTo>
                    <a:pt x="533" y="0"/>
                  </a:moveTo>
                  <a:cubicBezTo>
                    <a:pt x="0" y="0"/>
                    <a:pt x="0" y="802"/>
                    <a:pt x="533" y="802"/>
                  </a:cubicBezTo>
                  <a:cubicBezTo>
                    <a:pt x="1046" y="802"/>
                    <a:pt x="1046" y="0"/>
                    <a:pt x="533" y="0"/>
                  </a:cubicBezTo>
                  <a:close/>
                </a:path>
              </a:pathLst>
            </a:custGeom>
            <a:solidFill>
              <a:srgbClr val="F0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1"/>
        <p:cNvGrpSpPr/>
        <p:nvPr/>
      </p:nvGrpSpPr>
      <p:grpSpPr>
        <a:xfrm>
          <a:off x="0" y="0"/>
          <a:ext cx="0" cy="0"/>
          <a:chOff x="0" y="0"/>
          <a:chExt cx="0" cy="0"/>
        </a:xfrm>
      </p:grpSpPr>
      <p:sp>
        <p:nvSpPr>
          <p:cNvPr id="1862" name="Google Shape;1862;p1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63" name="Google Shape;1863;p10"/>
          <p:cNvGrpSpPr/>
          <p:nvPr/>
        </p:nvGrpSpPr>
        <p:grpSpPr>
          <a:xfrm>
            <a:off x="-102039" y="-203622"/>
            <a:ext cx="1872975" cy="1829015"/>
            <a:chOff x="3081970" y="3217891"/>
            <a:chExt cx="525187" cy="512861"/>
          </a:xfrm>
        </p:grpSpPr>
        <p:sp>
          <p:nvSpPr>
            <p:cNvPr id="1864" name="Google Shape;1864;p10"/>
            <p:cNvSpPr/>
            <p:nvPr/>
          </p:nvSpPr>
          <p:spPr>
            <a:xfrm>
              <a:off x="3259011"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10"/>
            <p:cNvSpPr/>
            <p:nvPr/>
          </p:nvSpPr>
          <p:spPr>
            <a:xfrm>
              <a:off x="3490841"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10"/>
            <p:cNvSpPr/>
            <p:nvPr/>
          </p:nvSpPr>
          <p:spPr>
            <a:xfrm>
              <a:off x="3496048"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10"/>
            <p:cNvSpPr/>
            <p:nvPr/>
          </p:nvSpPr>
          <p:spPr>
            <a:xfrm>
              <a:off x="3549842"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10"/>
            <p:cNvSpPr/>
            <p:nvPr/>
          </p:nvSpPr>
          <p:spPr>
            <a:xfrm>
              <a:off x="3580969"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10"/>
            <p:cNvSpPr/>
            <p:nvPr/>
          </p:nvSpPr>
          <p:spPr>
            <a:xfrm>
              <a:off x="3570746"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10"/>
            <p:cNvSpPr/>
            <p:nvPr/>
          </p:nvSpPr>
          <p:spPr>
            <a:xfrm>
              <a:off x="3510482"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10"/>
            <p:cNvSpPr/>
            <p:nvPr/>
          </p:nvSpPr>
          <p:spPr>
            <a:xfrm>
              <a:off x="308197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10"/>
            <p:cNvSpPr/>
            <p:nvPr/>
          </p:nvSpPr>
          <p:spPr>
            <a:xfrm>
              <a:off x="3135994"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10"/>
            <p:cNvSpPr/>
            <p:nvPr/>
          </p:nvSpPr>
          <p:spPr>
            <a:xfrm>
              <a:off x="3147212"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10"/>
            <p:cNvSpPr/>
            <p:nvPr/>
          </p:nvSpPr>
          <p:spPr>
            <a:xfrm>
              <a:off x="3116314"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10"/>
            <p:cNvSpPr/>
            <p:nvPr/>
          </p:nvSpPr>
          <p:spPr>
            <a:xfrm>
              <a:off x="3099391"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10"/>
            <p:cNvSpPr/>
            <p:nvPr/>
          </p:nvSpPr>
          <p:spPr>
            <a:xfrm>
              <a:off x="3129753"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10"/>
            <p:cNvSpPr/>
            <p:nvPr/>
          </p:nvSpPr>
          <p:spPr>
            <a:xfrm>
              <a:off x="311041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10"/>
            <p:cNvSpPr/>
            <p:nvPr/>
          </p:nvSpPr>
          <p:spPr>
            <a:xfrm>
              <a:off x="3290407"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10"/>
            <p:cNvSpPr/>
            <p:nvPr/>
          </p:nvSpPr>
          <p:spPr>
            <a:xfrm>
              <a:off x="3215517"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10"/>
            <p:cNvSpPr/>
            <p:nvPr/>
          </p:nvSpPr>
          <p:spPr>
            <a:xfrm>
              <a:off x="3194918"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10"/>
            <p:cNvSpPr/>
            <p:nvPr/>
          </p:nvSpPr>
          <p:spPr>
            <a:xfrm>
              <a:off x="3347646"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10"/>
            <p:cNvSpPr/>
            <p:nvPr/>
          </p:nvSpPr>
          <p:spPr>
            <a:xfrm>
              <a:off x="333321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10"/>
            <p:cNvSpPr/>
            <p:nvPr/>
          </p:nvSpPr>
          <p:spPr>
            <a:xfrm>
              <a:off x="3324750"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10"/>
            <p:cNvSpPr/>
            <p:nvPr/>
          </p:nvSpPr>
          <p:spPr>
            <a:xfrm>
              <a:off x="3196258"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10"/>
            <p:cNvSpPr/>
            <p:nvPr/>
          </p:nvSpPr>
          <p:spPr>
            <a:xfrm>
              <a:off x="3192008"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10"/>
            <p:cNvSpPr/>
            <p:nvPr/>
          </p:nvSpPr>
          <p:spPr>
            <a:xfrm>
              <a:off x="3175353"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10"/>
            <p:cNvSpPr/>
            <p:nvPr/>
          </p:nvSpPr>
          <p:spPr>
            <a:xfrm>
              <a:off x="3281179"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10"/>
            <p:cNvSpPr/>
            <p:nvPr/>
          </p:nvSpPr>
          <p:spPr>
            <a:xfrm>
              <a:off x="327095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10"/>
            <p:cNvSpPr/>
            <p:nvPr/>
          </p:nvSpPr>
          <p:spPr>
            <a:xfrm>
              <a:off x="3345655"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10"/>
            <p:cNvSpPr/>
            <p:nvPr/>
          </p:nvSpPr>
          <p:spPr>
            <a:xfrm>
              <a:off x="3420354"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10"/>
            <p:cNvSpPr/>
            <p:nvPr/>
          </p:nvSpPr>
          <p:spPr>
            <a:xfrm>
              <a:off x="3218924"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10"/>
            <p:cNvSpPr/>
            <p:nvPr/>
          </p:nvSpPr>
          <p:spPr>
            <a:xfrm>
              <a:off x="3262495"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10"/>
            <p:cNvSpPr/>
            <p:nvPr/>
          </p:nvSpPr>
          <p:spPr>
            <a:xfrm>
              <a:off x="3165131"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94" name="Google Shape;1894;p10"/>
          <p:cNvGrpSpPr/>
          <p:nvPr/>
        </p:nvGrpSpPr>
        <p:grpSpPr>
          <a:xfrm>
            <a:off x="7336236" y="-203622"/>
            <a:ext cx="1872975" cy="1829015"/>
            <a:chOff x="3366383" y="3217891"/>
            <a:chExt cx="525187" cy="512861"/>
          </a:xfrm>
        </p:grpSpPr>
        <p:sp>
          <p:nvSpPr>
            <p:cNvPr id="1895" name="Google Shape;1895;p10"/>
            <p:cNvSpPr/>
            <p:nvPr/>
          </p:nvSpPr>
          <p:spPr>
            <a:xfrm flipH="1">
              <a:off x="3389775" y="3219116"/>
              <a:ext cx="324755" cy="188949"/>
            </a:xfrm>
            <a:custGeom>
              <a:avLst/>
              <a:gdLst/>
              <a:ahLst/>
              <a:cxnLst/>
              <a:rect l="l" t="t" r="r" b="b"/>
              <a:pathLst>
                <a:path w="8482" h="4935" extrusionOk="0">
                  <a:moveTo>
                    <a:pt x="110" y="0"/>
                  </a:moveTo>
                  <a:cubicBezTo>
                    <a:pt x="48" y="0"/>
                    <a:pt x="0" y="76"/>
                    <a:pt x="39" y="135"/>
                  </a:cubicBezTo>
                  <a:cubicBezTo>
                    <a:pt x="1041" y="1383"/>
                    <a:pt x="2452" y="2411"/>
                    <a:pt x="3915" y="3009"/>
                  </a:cubicBezTo>
                  <a:cubicBezTo>
                    <a:pt x="5379" y="3608"/>
                    <a:pt x="7193" y="3634"/>
                    <a:pt x="8305" y="4908"/>
                  </a:cubicBezTo>
                  <a:cubicBezTo>
                    <a:pt x="8324" y="4927"/>
                    <a:pt x="8345" y="4935"/>
                    <a:pt x="8365" y="4935"/>
                  </a:cubicBezTo>
                  <a:cubicBezTo>
                    <a:pt x="8427" y="4935"/>
                    <a:pt x="8481" y="4857"/>
                    <a:pt x="8442" y="4798"/>
                  </a:cubicBezTo>
                  <a:cubicBezTo>
                    <a:pt x="7434" y="3660"/>
                    <a:pt x="5893" y="3497"/>
                    <a:pt x="4507" y="3061"/>
                  </a:cubicBezTo>
                  <a:cubicBezTo>
                    <a:pt x="2855" y="2521"/>
                    <a:pt x="1255" y="1383"/>
                    <a:pt x="176" y="31"/>
                  </a:cubicBezTo>
                  <a:cubicBezTo>
                    <a:pt x="154" y="9"/>
                    <a:pt x="132"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10"/>
            <p:cNvSpPr/>
            <p:nvPr/>
          </p:nvSpPr>
          <p:spPr>
            <a:xfrm flipH="1">
              <a:off x="3407427" y="3289717"/>
              <a:ext cx="75273" cy="140285"/>
            </a:xfrm>
            <a:custGeom>
              <a:avLst/>
              <a:gdLst/>
              <a:ahLst/>
              <a:cxnLst/>
              <a:rect l="l" t="t" r="r" b="b"/>
              <a:pathLst>
                <a:path w="1966" h="3664" extrusionOk="0">
                  <a:moveTo>
                    <a:pt x="1844" y="0"/>
                  </a:moveTo>
                  <a:cubicBezTo>
                    <a:pt x="1826" y="0"/>
                    <a:pt x="1806" y="8"/>
                    <a:pt x="1789" y="27"/>
                  </a:cubicBezTo>
                  <a:cubicBezTo>
                    <a:pt x="1301" y="463"/>
                    <a:pt x="351" y="892"/>
                    <a:pt x="189" y="1601"/>
                  </a:cubicBezTo>
                  <a:cubicBezTo>
                    <a:pt x="0" y="2277"/>
                    <a:pt x="624" y="2980"/>
                    <a:pt x="787" y="3604"/>
                  </a:cubicBezTo>
                  <a:cubicBezTo>
                    <a:pt x="787" y="3646"/>
                    <a:pt x="811" y="3664"/>
                    <a:pt x="838" y="3664"/>
                  </a:cubicBezTo>
                  <a:cubicBezTo>
                    <a:pt x="883" y="3664"/>
                    <a:pt x="940" y="3617"/>
                    <a:pt x="924" y="3552"/>
                  </a:cubicBezTo>
                  <a:cubicBezTo>
                    <a:pt x="787" y="2954"/>
                    <a:pt x="351" y="2440"/>
                    <a:pt x="299" y="1790"/>
                  </a:cubicBezTo>
                  <a:cubicBezTo>
                    <a:pt x="241" y="1113"/>
                    <a:pt x="1463" y="541"/>
                    <a:pt x="1925" y="138"/>
                  </a:cubicBezTo>
                  <a:cubicBezTo>
                    <a:pt x="1966" y="92"/>
                    <a:pt x="1908"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10"/>
            <p:cNvSpPr/>
            <p:nvPr/>
          </p:nvSpPr>
          <p:spPr>
            <a:xfrm flipH="1">
              <a:off x="3376222" y="3338380"/>
              <a:ext cx="101270" cy="20943"/>
            </a:xfrm>
            <a:custGeom>
              <a:avLst/>
              <a:gdLst/>
              <a:ahLst/>
              <a:cxnLst/>
              <a:rect l="l" t="t" r="r" b="b"/>
              <a:pathLst>
                <a:path w="2645" h="547" extrusionOk="0">
                  <a:moveTo>
                    <a:pt x="2540" y="1"/>
                  </a:moveTo>
                  <a:cubicBezTo>
                    <a:pt x="2533" y="1"/>
                    <a:pt x="2525" y="2"/>
                    <a:pt x="2518" y="5"/>
                  </a:cubicBezTo>
                  <a:cubicBezTo>
                    <a:pt x="1780" y="206"/>
                    <a:pt x="1019" y="384"/>
                    <a:pt x="235" y="384"/>
                  </a:cubicBezTo>
                  <a:cubicBezTo>
                    <a:pt x="183" y="384"/>
                    <a:pt x="131" y="384"/>
                    <a:pt x="79" y="382"/>
                  </a:cubicBezTo>
                  <a:cubicBezTo>
                    <a:pt x="1" y="382"/>
                    <a:pt x="1" y="545"/>
                    <a:pt x="79" y="545"/>
                  </a:cubicBezTo>
                  <a:cubicBezTo>
                    <a:pt x="131" y="546"/>
                    <a:pt x="183" y="547"/>
                    <a:pt x="236" y="547"/>
                  </a:cubicBezTo>
                  <a:cubicBezTo>
                    <a:pt x="1023" y="547"/>
                    <a:pt x="1812" y="369"/>
                    <a:pt x="2544" y="167"/>
                  </a:cubicBezTo>
                  <a:cubicBezTo>
                    <a:pt x="2644" y="138"/>
                    <a:pt x="2610" y="1"/>
                    <a:pt x="2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10"/>
            <p:cNvSpPr/>
            <p:nvPr/>
          </p:nvSpPr>
          <p:spPr>
            <a:xfrm flipH="1">
              <a:off x="3397510" y="3279265"/>
              <a:ext cx="26189" cy="20714"/>
            </a:xfrm>
            <a:custGeom>
              <a:avLst/>
              <a:gdLst/>
              <a:ahLst/>
              <a:cxnLst/>
              <a:rect l="l" t="t" r="r" b="b"/>
              <a:pathLst>
                <a:path w="684" h="541" extrusionOk="0">
                  <a:moveTo>
                    <a:pt x="326" y="1"/>
                  </a:moveTo>
                  <a:cubicBezTo>
                    <a:pt x="1" y="1"/>
                    <a:pt x="1" y="541"/>
                    <a:pt x="326" y="541"/>
                  </a:cubicBezTo>
                  <a:cubicBezTo>
                    <a:pt x="683" y="541"/>
                    <a:pt x="683"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10"/>
            <p:cNvSpPr/>
            <p:nvPr/>
          </p:nvSpPr>
          <p:spPr>
            <a:xfrm flipH="1">
              <a:off x="3366383" y="3333326"/>
              <a:ext cx="26189" cy="20675"/>
            </a:xfrm>
            <a:custGeom>
              <a:avLst/>
              <a:gdLst/>
              <a:ahLst/>
              <a:cxnLst/>
              <a:rect l="l" t="t" r="r" b="b"/>
              <a:pathLst>
                <a:path w="684" h="540" extrusionOk="0">
                  <a:moveTo>
                    <a:pt x="326" y="0"/>
                  </a:moveTo>
                  <a:cubicBezTo>
                    <a:pt x="0" y="0"/>
                    <a:pt x="0" y="540"/>
                    <a:pt x="326" y="540"/>
                  </a:cubicBezTo>
                  <a:cubicBezTo>
                    <a:pt x="683" y="540"/>
                    <a:pt x="683"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10"/>
            <p:cNvSpPr/>
            <p:nvPr/>
          </p:nvSpPr>
          <p:spPr>
            <a:xfrm flipH="1">
              <a:off x="3376835" y="3392327"/>
              <a:ext cx="25959" cy="20943"/>
            </a:xfrm>
            <a:custGeom>
              <a:avLst/>
              <a:gdLst/>
              <a:ahLst/>
              <a:cxnLst/>
              <a:rect l="l" t="t" r="r" b="b"/>
              <a:pathLst>
                <a:path w="678" h="547"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10"/>
            <p:cNvSpPr/>
            <p:nvPr/>
          </p:nvSpPr>
          <p:spPr>
            <a:xfrm flipH="1">
              <a:off x="3437100" y="3418209"/>
              <a:ext cx="25959" cy="20982"/>
            </a:xfrm>
            <a:custGeom>
              <a:avLst/>
              <a:gdLst/>
              <a:ahLst/>
              <a:cxnLst/>
              <a:rect l="l" t="t" r="r" b="b"/>
              <a:pathLst>
                <a:path w="678" h="548" extrusionOk="0">
                  <a:moveTo>
                    <a:pt x="326" y="1"/>
                  </a:moveTo>
                  <a:cubicBezTo>
                    <a:pt x="1" y="1"/>
                    <a:pt x="1" y="547"/>
                    <a:pt x="326" y="547"/>
                  </a:cubicBezTo>
                  <a:cubicBezTo>
                    <a:pt x="677" y="547"/>
                    <a:pt x="677"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10"/>
            <p:cNvSpPr/>
            <p:nvPr/>
          </p:nvSpPr>
          <p:spPr>
            <a:xfrm flipH="1">
              <a:off x="3688110" y="3259547"/>
              <a:ext cx="203460" cy="471204"/>
            </a:xfrm>
            <a:custGeom>
              <a:avLst/>
              <a:gdLst/>
              <a:ahLst/>
              <a:cxnLst/>
              <a:rect l="l" t="t" r="r" b="b"/>
              <a:pathLst>
                <a:path w="5314" h="12307" extrusionOk="0">
                  <a:moveTo>
                    <a:pt x="1608" y="227"/>
                  </a:moveTo>
                  <a:lnTo>
                    <a:pt x="1608" y="227"/>
                  </a:lnTo>
                  <a:cubicBezTo>
                    <a:pt x="3097" y="1781"/>
                    <a:pt x="3968" y="3729"/>
                    <a:pt x="4364" y="5803"/>
                  </a:cubicBezTo>
                  <a:cubicBezTo>
                    <a:pt x="4579" y="6909"/>
                    <a:pt x="4663" y="8021"/>
                    <a:pt x="4637" y="9133"/>
                  </a:cubicBezTo>
                  <a:cubicBezTo>
                    <a:pt x="4637" y="9647"/>
                    <a:pt x="4579" y="10193"/>
                    <a:pt x="4527" y="10707"/>
                  </a:cubicBezTo>
                  <a:cubicBezTo>
                    <a:pt x="4475" y="11006"/>
                    <a:pt x="4449" y="11299"/>
                    <a:pt x="4390" y="11598"/>
                  </a:cubicBezTo>
                  <a:cubicBezTo>
                    <a:pt x="4367" y="11742"/>
                    <a:pt x="4385" y="12078"/>
                    <a:pt x="4241" y="12078"/>
                  </a:cubicBezTo>
                  <a:cubicBezTo>
                    <a:pt x="4222" y="12078"/>
                    <a:pt x="4200" y="12073"/>
                    <a:pt x="4176" y="12060"/>
                  </a:cubicBezTo>
                  <a:cubicBezTo>
                    <a:pt x="3311" y="11598"/>
                    <a:pt x="2686" y="10623"/>
                    <a:pt x="2172" y="9784"/>
                  </a:cubicBezTo>
                  <a:cubicBezTo>
                    <a:pt x="1574" y="8782"/>
                    <a:pt x="1249" y="7618"/>
                    <a:pt x="1060" y="6454"/>
                  </a:cubicBezTo>
                  <a:cubicBezTo>
                    <a:pt x="709" y="4581"/>
                    <a:pt x="137" y="1791"/>
                    <a:pt x="1600" y="243"/>
                  </a:cubicBezTo>
                  <a:cubicBezTo>
                    <a:pt x="1603" y="238"/>
                    <a:pt x="1606" y="233"/>
                    <a:pt x="1608" y="227"/>
                  </a:cubicBezTo>
                  <a:close/>
                  <a:moveTo>
                    <a:pt x="1591" y="1"/>
                  </a:moveTo>
                  <a:cubicBezTo>
                    <a:pt x="1538" y="1"/>
                    <a:pt x="1493" y="55"/>
                    <a:pt x="1509" y="111"/>
                  </a:cubicBezTo>
                  <a:lnTo>
                    <a:pt x="1509" y="111"/>
                  </a:lnTo>
                  <a:cubicBezTo>
                    <a:pt x="1494" y="115"/>
                    <a:pt x="1478" y="124"/>
                    <a:pt x="1464" y="139"/>
                  </a:cubicBezTo>
                  <a:cubicBezTo>
                    <a:pt x="0" y="1706"/>
                    <a:pt x="573" y="4392"/>
                    <a:pt x="872" y="6291"/>
                  </a:cubicBezTo>
                  <a:cubicBezTo>
                    <a:pt x="1060" y="7592"/>
                    <a:pt x="1437" y="8860"/>
                    <a:pt x="2114" y="9998"/>
                  </a:cubicBezTo>
                  <a:cubicBezTo>
                    <a:pt x="2628" y="10870"/>
                    <a:pt x="3363" y="11871"/>
                    <a:pt x="4312" y="12307"/>
                  </a:cubicBezTo>
                  <a:cubicBezTo>
                    <a:pt x="4364" y="12307"/>
                    <a:pt x="4416" y="12307"/>
                    <a:pt x="4416" y="12248"/>
                  </a:cubicBezTo>
                  <a:cubicBezTo>
                    <a:pt x="5314" y="8080"/>
                    <a:pt x="4741" y="3202"/>
                    <a:pt x="1652" y="28"/>
                  </a:cubicBezTo>
                  <a:cubicBezTo>
                    <a:pt x="1633" y="9"/>
                    <a:pt x="1611"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10"/>
            <p:cNvSpPr/>
            <p:nvPr/>
          </p:nvSpPr>
          <p:spPr>
            <a:xfrm flipH="1">
              <a:off x="3720808" y="3265826"/>
              <a:ext cx="116739" cy="462858"/>
            </a:xfrm>
            <a:custGeom>
              <a:avLst/>
              <a:gdLst/>
              <a:ahLst/>
              <a:cxnLst/>
              <a:rect l="l" t="t" r="r" b="b"/>
              <a:pathLst>
                <a:path w="3049" h="12089" extrusionOk="0">
                  <a:moveTo>
                    <a:pt x="108" y="1"/>
                  </a:moveTo>
                  <a:cubicBezTo>
                    <a:pt x="67" y="1"/>
                    <a:pt x="26" y="27"/>
                    <a:pt x="26" y="79"/>
                  </a:cubicBezTo>
                  <a:cubicBezTo>
                    <a:pt x="0" y="2355"/>
                    <a:pt x="787" y="4631"/>
                    <a:pt x="1249" y="6830"/>
                  </a:cubicBezTo>
                  <a:cubicBezTo>
                    <a:pt x="1490" y="7942"/>
                    <a:pt x="1926" y="8969"/>
                    <a:pt x="2140" y="10081"/>
                  </a:cubicBezTo>
                  <a:cubicBezTo>
                    <a:pt x="2251" y="10758"/>
                    <a:pt x="2355" y="11571"/>
                    <a:pt x="2875" y="12058"/>
                  </a:cubicBezTo>
                  <a:cubicBezTo>
                    <a:pt x="2895" y="12080"/>
                    <a:pt x="2917" y="12089"/>
                    <a:pt x="2937" y="12089"/>
                  </a:cubicBezTo>
                  <a:cubicBezTo>
                    <a:pt x="2998" y="12089"/>
                    <a:pt x="3049" y="12011"/>
                    <a:pt x="3005" y="11948"/>
                  </a:cubicBezTo>
                  <a:cubicBezTo>
                    <a:pt x="2439" y="11434"/>
                    <a:pt x="2387" y="10485"/>
                    <a:pt x="2225" y="9782"/>
                  </a:cubicBezTo>
                  <a:cubicBezTo>
                    <a:pt x="2030" y="8781"/>
                    <a:pt x="1626" y="7805"/>
                    <a:pt x="1412" y="6803"/>
                  </a:cubicBezTo>
                  <a:cubicBezTo>
                    <a:pt x="924" y="4605"/>
                    <a:pt x="163" y="2329"/>
                    <a:pt x="189" y="79"/>
                  </a:cubicBezTo>
                  <a:cubicBezTo>
                    <a:pt x="189" y="27"/>
                    <a:pt x="148"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10"/>
            <p:cNvSpPr/>
            <p:nvPr/>
          </p:nvSpPr>
          <p:spPr>
            <a:xfrm flipH="1">
              <a:off x="3706106" y="3520053"/>
              <a:ext cx="120223" cy="98782"/>
            </a:xfrm>
            <a:custGeom>
              <a:avLst/>
              <a:gdLst/>
              <a:ahLst/>
              <a:cxnLst/>
              <a:rect l="l" t="t" r="r" b="b"/>
              <a:pathLst>
                <a:path w="3140" h="2580" extrusionOk="0">
                  <a:moveTo>
                    <a:pt x="1008" y="1"/>
                  </a:moveTo>
                  <a:cubicBezTo>
                    <a:pt x="982" y="1"/>
                    <a:pt x="924" y="27"/>
                    <a:pt x="924" y="53"/>
                  </a:cubicBezTo>
                  <a:cubicBezTo>
                    <a:pt x="598" y="866"/>
                    <a:pt x="306" y="1653"/>
                    <a:pt x="33" y="2466"/>
                  </a:cubicBezTo>
                  <a:cubicBezTo>
                    <a:pt x="1" y="2533"/>
                    <a:pt x="49" y="2579"/>
                    <a:pt x="98" y="2579"/>
                  </a:cubicBezTo>
                  <a:cubicBezTo>
                    <a:pt x="128" y="2579"/>
                    <a:pt x="159" y="2561"/>
                    <a:pt x="169" y="2518"/>
                  </a:cubicBezTo>
                  <a:cubicBezTo>
                    <a:pt x="410" y="1789"/>
                    <a:pt x="683" y="1080"/>
                    <a:pt x="956" y="378"/>
                  </a:cubicBezTo>
                  <a:cubicBezTo>
                    <a:pt x="998" y="267"/>
                    <a:pt x="1054" y="228"/>
                    <a:pt x="1121" y="228"/>
                  </a:cubicBezTo>
                  <a:cubicBezTo>
                    <a:pt x="1219" y="228"/>
                    <a:pt x="1338" y="312"/>
                    <a:pt x="1470" y="378"/>
                  </a:cubicBezTo>
                  <a:cubicBezTo>
                    <a:pt x="1685" y="489"/>
                    <a:pt x="1873" y="593"/>
                    <a:pt x="2094" y="729"/>
                  </a:cubicBezTo>
                  <a:cubicBezTo>
                    <a:pt x="2387" y="892"/>
                    <a:pt x="2686" y="1054"/>
                    <a:pt x="3011" y="1165"/>
                  </a:cubicBezTo>
                  <a:cubicBezTo>
                    <a:pt x="3018" y="1167"/>
                    <a:pt x="3024" y="1168"/>
                    <a:pt x="3029" y="1168"/>
                  </a:cubicBezTo>
                  <a:cubicBezTo>
                    <a:pt x="3103" y="1168"/>
                    <a:pt x="3140" y="1027"/>
                    <a:pt x="3037" y="1002"/>
                  </a:cubicBezTo>
                  <a:cubicBezTo>
                    <a:pt x="2335" y="729"/>
                    <a:pt x="1711" y="268"/>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10"/>
            <p:cNvSpPr/>
            <p:nvPr/>
          </p:nvSpPr>
          <p:spPr>
            <a:xfrm flipH="1">
              <a:off x="3716750" y="3427704"/>
              <a:ext cx="140477" cy="79064"/>
            </a:xfrm>
            <a:custGeom>
              <a:avLst/>
              <a:gdLst/>
              <a:ahLst/>
              <a:cxnLst/>
              <a:rect l="l" t="t" r="r" b="b"/>
              <a:pathLst>
                <a:path w="3669" h="2065" extrusionOk="0">
                  <a:moveTo>
                    <a:pt x="1327" y="0"/>
                  </a:moveTo>
                  <a:cubicBezTo>
                    <a:pt x="1301" y="0"/>
                    <a:pt x="1243" y="0"/>
                    <a:pt x="1217" y="52"/>
                  </a:cubicBezTo>
                  <a:cubicBezTo>
                    <a:pt x="1054" y="377"/>
                    <a:pt x="866" y="676"/>
                    <a:pt x="651" y="976"/>
                  </a:cubicBezTo>
                  <a:cubicBezTo>
                    <a:pt x="462" y="1275"/>
                    <a:pt x="267" y="1678"/>
                    <a:pt x="27" y="1899"/>
                  </a:cubicBezTo>
                  <a:cubicBezTo>
                    <a:pt x="1" y="1925"/>
                    <a:pt x="1" y="1951"/>
                    <a:pt x="1" y="1977"/>
                  </a:cubicBezTo>
                  <a:lnTo>
                    <a:pt x="1" y="2003"/>
                  </a:lnTo>
                  <a:cubicBezTo>
                    <a:pt x="1" y="2029"/>
                    <a:pt x="27" y="2062"/>
                    <a:pt x="53" y="2062"/>
                  </a:cubicBezTo>
                  <a:lnTo>
                    <a:pt x="79" y="2062"/>
                  </a:lnTo>
                  <a:cubicBezTo>
                    <a:pt x="85" y="2064"/>
                    <a:pt x="91" y="2065"/>
                    <a:pt x="97" y="2065"/>
                  </a:cubicBezTo>
                  <a:cubicBezTo>
                    <a:pt x="170" y="2065"/>
                    <a:pt x="207" y="1923"/>
                    <a:pt x="105" y="1899"/>
                  </a:cubicBezTo>
                  <a:lnTo>
                    <a:pt x="105" y="1899"/>
                  </a:lnTo>
                  <a:cubicBezTo>
                    <a:pt x="199" y="1914"/>
                    <a:pt x="175" y="1993"/>
                    <a:pt x="182" y="1993"/>
                  </a:cubicBezTo>
                  <a:cubicBezTo>
                    <a:pt x="186" y="1993"/>
                    <a:pt x="207" y="1951"/>
                    <a:pt x="300" y="1815"/>
                  </a:cubicBezTo>
                  <a:cubicBezTo>
                    <a:pt x="404" y="1626"/>
                    <a:pt x="567" y="1411"/>
                    <a:pt x="703" y="1216"/>
                  </a:cubicBezTo>
                  <a:cubicBezTo>
                    <a:pt x="754" y="1115"/>
                    <a:pt x="1247" y="239"/>
                    <a:pt x="1370" y="239"/>
                  </a:cubicBezTo>
                  <a:cubicBezTo>
                    <a:pt x="1373" y="239"/>
                    <a:pt x="1377" y="239"/>
                    <a:pt x="1379" y="241"/>
                  </a:cubicBezTo>
                  <a:cubicBezTo>
                    <a:pt x="2088" y="728"/>
                    <a:pt x="2843" y="1028"/>
                    <a:pt x="3519" y="1541"/>
                  </a:cubicBezTo>
                  <a:cubicBezTo>
                    <a:pt x="3533" y="1551"/>
                    <a:pt x="3547" y="1556"/>
                    <a:pt x="3560" y="1556"/>
                  </a:cubicBezTo>
                  <a:cubicBezTo>
                    <a:pt x="3625" y="1556"/>
                    <a:pt x="3669" y="1449"/>
                    <a:pt x="3604" y="1379"/>
                  </a:cubicBezTo>
                  <a:cubicBezTo>
                    <a:pt x="2901" y="839"/>
                    <a:pt x="2056" y="514"/>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10"/>
            <p:cNvSpPr/>
            <p:nvPr/>
          </p:nvSpPr>
          <p:spPr>
            <a:xfrm flipH="1">
              <a:off x="3750672" y="3356758"/>
              <a:ext cx="123477" cy="42001"/>
            </a:xfrm>
            <a:custGeom>
              <a:avLst/>
              <a:gdLst/>
              <a:ahLst/>
              <a:cxnLst/>
              <a:rect l="l" t="t" r="r" b="b"/>
              <a:pathLst>
                <a:path w="3225" h="1097" extrusionOk="0">
                  <a:moveTo>
                    <a:pt x="1423" y="0"/>
                  </a:moveTo>
                  <a:cubicBezTo>
                    <a:pt x="1358" y="0"/>
                    <a:pt x="1294" y="4"/>
                    <a:pt x="1230" y="13"/>
                  </a:cubicBezTo>
                  <a:cubicBezTo>
                    <a:pt x="1035" y="39"/>
                    <a:pt x="904" y="279"/>
                    <a:pt x="794" y="390"/>
                  </a:cubicBezTo>
                  <a:cubicBezTo>
                    <a:pt x="579" y="604"/>
                    <a:pt x="306" y="767"/>
                    <a:pt x="59" y="956"/>
                  </a:cubicBezTo>
                  <a:cubicBezTo>
                    <a:pt x="1" y="1019"/>
                    <a:pt x="62" y="1096"/>
                    <a:pt x="130" y="1096"/>
                  </a:cubicBezTo>
                  <a:cubicBezTo>
                    <a:pt x="152" y="1096"/>
                    <a:pt x="176" y="1088"/>
                    <a:pt x="196" y="1066"/>
                  </a:cubicBezTo>
                  <a:cubicBezTo>
                    <a:pt x="469" y="825"/>
                    <a:pt x="794" y="604"/>
                    <a:pt x="1067" y="305"/>
                  </a:cubicBezTo>
                  <a:cubicBezTo>
                    <a:pt x="1168" y="198"/>
                    <a:pt x="1315" y="156"/>
                    <a:pt x="1487" y="156"/>
                  </a:cubicBezTo>
                  <a:cubicBezTo>
                    <a:pt x="2000" y="156"/>
                    <a:pt x="2731" y="526"/>
                    <a:pt x="3096" y="604"/>
                  </a:cubicBezTo>
                  <a:cubicBezTo>
                    <a:pt x="3102" y="606"/>
                    <a:pt x="3108" y="607"/>
                    <a:pt x="3114" y="607"/>
                  </a:cubicBezTo>
                  <a:cubicBezTo>
                    <a:pt x="3187" y="607"/>
                    <a:pt x="3225" y="466"/>
                    <a:pt x="3122" y="442"/>
                  </a:cubicBezTo>
                  <a:cubicBezTo>
                    <a:pt x="2589" y="319"/>
                    <a:pt x="2008"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10"/>
            <p:cNvSpPr/>
            <p:nvPr/>
          </p:nvSpPr>
          <p:spPr>
            <a:xfrm flipH="1">
              <a:off x="3490892" y="3227501"/>
              <a:ext cx="352896" cy="364229"/>
            </a:xfrm>
            <a:custGeom>
              <a:avLst/>
              <a:gdLst/>
              <a:ahLst/>
              <a:cxnLst/>
              <a:rect l="l" t="t" r="r" b="b"/>
              <a:pathLst>
                <a:path w="9217" h="9513" extrusionOk="0">
                  <a:moveTo>
                    <a:pt x="1" y="0"/>
                  </a:moveTo>
                  <a:cubicBezTo>
                    <a:pt x="1" y="1080"/>
                    <a:pt x="866" y="2706"/>
                    <a:pt x="1087" y="3902"/>
                  </a:cubicBezTo>
                  <a:cubicBezTo>
                    <a:pt x="1191" y="4553"/>
                    <a:pt x="762" y="6283"/>
                    <a:pt x="1302" y="6718"/>
                  </a:cubicBezTo>
                  <a:cubicBezTo>
                    <a:pt x="1489" y="6884"/>
                    <a:pt x="1664" y="6955"/>
                    <a:pt x="1827" y="6955"/>
                  </a:cubicBezTo>
                  <a:cubicBezTo>
                    <a:pt x="2511" y="6955"/>
                    <a:pt x="2969" y="5707"/>
                    <a:pt x="3142" y="5092"/>
                  </a:cubicBezTo>
                  <a:lnTo>
                    <a:pt x="3142" y="5092"/>
                  </a:lnTo>
                  <a:cubicBezTo>
                    <a:pt x="3467" y="6068"/>
                    <a:pt x="2928" y="7804"/>
                    <a:pt x="3578" y="8669"/>
                  </a:cubicBezTo>
                  <a:cubicBezTo>
                    <a:pt x="3837" y="9044"/>
                    <a:pt x="4081" y="9197"/>
                    <a:pt x="4299" y="9197"/>
                  </a:cubicBezTo>
                  <a:cubicBezTo>
                    <a:pt x="4904" y="9197"/>
                    <a:pt x="5314" y="8028"/>
                    <a:pt x="5314" y="7154"/>
                  </a:cubicBezTo>
                  <a:cubicBezTo>
                    <a:pt x="5798" y="7637"/>
                    <a:pt x="6719" y="9513"/>
                    <a:pt x="7606" y="9513"/>
                  </a:cubicBezTo>
                  <a:cubicBezTo>
                    <a:pt x="7710" y="9513"/>
                    <a:pt x="7814" y="9487"/>
                    <a:pt x="7916" y="9430"/>
                  </a:cubicBezTo>
                  <a:cubicBezTo>
                    <a:pt x="8995" y="8884"/>
                    <a:pt x="7591" y="6829"/>
                    <a:pt x="7044" y="6283"/>
                  </a:cubicBezTo>
                  <a:cubicBezTo>
                    <a:pt x="7121" y="6257"/>
                    <a:pt x="7207" y="6247"/>
                    <a:pt x="7300" y="6247"/>
                  </a:cubicBezTo>
                  <a:cubicBezTo>
                    <a:pt x="7692" y="6247"/>
                    <a:pt x="8197" y="6433"/>
                    <a:pt x="8594" y="6433"/>
                  </a:cubicBezTo>
                  <a:cubicBezTo>
                    <a:pt x="8894" y="6433"/>
                    <a:pt x="9133" y="6327"/>
                    <a:pt x="9217" y="5957"/>
                  </a:cubicBezTo>
                  <a:cubicBezTo>
                    <a:pt x="8891" y="4553"/>
                    <a:pt x="7695" y="4006"/>
                    <a:pt x="6505" y="3577"/>
                  </a:cubicBezTo>
                  <a:cubicBezTo>
                    <a:pt x="7369" y="3141"/>
                    <a:pt x="8670" y="3252"/>
                    <a:pt x="8456" y="2276"/>
                  </a:cubicBezTo>
                  <a:cubicBezTo>
                    <a:pt x="8130" y="1405"/>
                    <a:pt x="6394" y="1190"/>
                    <a:pt x="5744" y="976"/>
                  </a:cubicBezTo>
                  <a:cubicBezTo>
                    <a:pt x="4014" y="540"/>
                    <a:pt x="1952" y="104"/>
                    <a:pt x="111" y="10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10"/>
            <p:cNvSpPr/>
            <p:nvPr/>
          </p:nvSpPr>
          <p:spPr>
            <a:xfrm flipH="1">
              <a:off x="3567428" y="3217891"/>
              <a:ext cx="295694" cy="330459"/>
            </a:xfrm>
            <a:custGeom>
              <a:avLst/>
              <a:gdLst/>
              <a:ahLst/>
              <a:cxnLst/>
              <a:rect l="l" t="t" r="r" b="b"/>
              <a:pathLst>
                <a:path w="7723" h="8631" extrusionOk="0">
                  <a:moveTo>
                    <a:pt x="153" y="1"/>
                  </a:moveTo>
                  <a:cubicBezTo>
                    <a:pt x="58" y="1"/>
                    <a:pt x="1" y="119"/>
                    <a:pt x="96" y="167"/>
                  </a:cubicBezTo>
                  <a:cubicBezTo>
                    <a:pt x="3485" y="1877"/>
                    <a:pt x="6008" y="5181"/>
                    <a:pt x="7549" y="8595"/>
                  </a:cubicBezTo>
                  <a:cubicBezTo>
                    <a:pt x="7557" y="8620"/>
                    <a:pt x="7577" y="8630"/>
                    <a:pt x="7599" y="8630"/>
                  </a:cubicBezTo>
                  <a:cubicBezTo>
                    <a:pt x="7653" y="8630"/>
                    <a:pt x="7723" y="8572"/>
                    <a:pt x="7686" y="8517"/>
                  </a:cubicBezTo>
                  <a:cubicBezTo>
                    <a:pt x="6145" y="5070"/>
                    <a:pt x="3595" y="1740"/>
                    <a:pt x="181" y="4"/>
                  </a:cubicBezTo>
                  <a:cubicBezTo>
                    <a:pt x="171" y="2"/>
                    <a:pt x="162" y="1"/>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10"/>
            <p:cNvSpPr/>
            <p:nvPr/>
          </p:nvSpPr>
          <p:spPr>
            <a:xfrm flipH="1">
              <a:off x="3538024" y="3402779"/>
              <a:ext cx="145110" cy="120070"/>
            </a:xfrm>
            <a:custGeom>
              <a:avLst/>
              <a:gdLst/>
              <a:ahLst/>
              <a:cxnLst/>
              <a:rect l="l" t="t" r="r" b="b"/>
              <a:pathLst>
                <a:path w="3790" h="3136" extrusionOk="0">
                  <a:moveTo>
                    <a:pt x="793" y="1"/>
                  </a:moveTo>
                  <a:cubicBezTo>
                    <a:pt x="761" y="1"/>
                    <a:pt x="709" y="53"/>
                    <a:pt x="709" y="79"/>
                  </a:cubicBezTo>
                  <a:cubicBezTo>
                    <a:pt x="709" y="1139"/>
                    <a:pt x="409" y="2088"/>
                    <a:pt x="32" y="3038"/>
                  </a:cubicBezTo>
                  <a:cubicBezTo>
                    <a:pt x="1" y="3101"/>
                    <a:pt x="48" y="3135"/>
                    <a:pt x="96" y="3135"/>
                  </a:cubicBezTo>
                  <a:cubicBezTo>
                    <a:pt x="127" y="3135"/>
                    <a:pt x="159" y="3121"/>
                    <a:pt x="169" y="3090"/>
                  </a:cubicBezTo>
                  <a:cubicBezTo>
                    <a:pt x="494" y="2303"/>
                    <a:pt x="761" y="1490"/>
                    <a:pt x="871" y="651"/>
                  </a:cubicBezTo>
                  <a:lnTo>
                    <a:pt x="871" y="274"/>
                  </a:lnTo>
                  <a:cubicBezTo>
                    <a:pt x="973" y="237"/>
                    <a:pt x="1075" y="213"/>
                    <a:pt x="1176" y="213"/>
                  </a:cubicBezTo>
                  <a:cubicBezTo>
                    <a:pt x="1237" y="213"/>
                    <a:pt x="1298" y="222"/>
                    <a:pt x="1359" y="241"/>
                  </a:cubicBezTo>
                  <a:cubicBezTo>
                    <a:pt x="1632" y="300"/>
                    <a:pt x="1873" y="378"/>
                    <a:pt x="2120" y="436"/>
                  </a:cubicBezTo>
                  <a:cubicBezTo>
                    <a:pt x="2634" y="599"/>
                    <a:pt x="3147" y="762"/>
                    <a:pt x="3661" y="866"/>
                  </a:cubicBezTo>
                  <a:cubicBezTo>
                    <a:pt x="3667" y="868"/>
                    <a:pt x="3674" y="868"/>
                    <a:pt x="3679" y="868"/>
                  </a:cubicBezTo>
                  <a:cubicBezTo>
                    <a:pt x="3753" y="868"/>
                    <a:pt x="3790" y="727"/>
                    <a:pt x="3687" y="703"/>
                  </a:cubicBezTo>
                  <a:cubicBezTo>
                    <a:pt x="2712" y="488"/>
                    <a:pt x="1795" y="137"/>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10"/>
            <p:cNvSpPr/>
            <p:nvPr/>
          </p:nvSpPr>
          <p:spPr>
            <a:xfrm flipH="1">
              <a:off x="3579566" y="3327966"/>
              <a:ext cx="178458" cy="85419"/>
            </a:xfrm>
            <a:custGeom>
              <a:avLst/>
              <a:gdLst/>
              <a:ahLst/>
              <a:cxnLst/>
              <a:rect l="l" t="t" r="r" b="b"/>
              <a:pathLst>
                <a:path w="4661" h="2231" extrusionOk="0">
                  <a:moveTo>
                    <a:pt x="4554" y="1"/>
                  </a:moveTo>
                  <a:cubicBezTo>
                    <a:pt x="4549" y="1"/>
                    <a:pt x="4543" y="2"/>
                    <a:pt x="4538" y="4"/>
                  </a:cubicBezTo>
                  <a:cubicBezTo>
                    <a:pt x="3999" y="107"/>
                    <a:pt x="3449" y="155"/>
                    <a:pt x="2898" y="155"/>
                  </a:cubicBezTo>
                  <a:cubicBezTo>
                    <a:pt x="2311" y="155"/>
                    <a:pt x="1723" y="101"/>
                    <a:pt x="1149" y="4"/>
                  </a:cubicBezTo>
                  <a:cubicBezTo>
                    <a:pt x="1091" y="4"/>
                    <a:pt x="1065" y="30"/>
                    <a:pt x="1039" y="82"/>
                  </a:cubicBezTo>
                  <a:cubicBezTo>
                    <a:pt x="961" y="869"/>
                    <a:pt x="473" y="1493"/>
                    <a:pt x="37" y="2117"/>
                  </a:cubicBezTo>
                  <a:cubicBezTo>
                    <a:pt x="0" y="2172"/>
                    <a:pt x="54" y="2231"/>
                    <a:pt x="110" y="2231"/>
                  </a:cubicBezTo>
                  <a:cubicBezTo>
                    <a:pt x="133" y="2231"/>
                    <a:pt x="156" y="2220"/>
                    <a:pt x="174" y="2195"/>
                  </a:cubicBezTo>
                  <a:cubicBezTo>
                    <a:pt x="499" y="1740"/>
                    <a:pt x="798" y="1304"/>
                    <a:pt x="1039" y="817"/>
                  </a:cubicBezTo>
                  <a:cubicBezTo>
                    <a:pt x="1123" y="654"/>
                    <a:pt x="1149" y="465"/>
                    <a:pt x="1201" y="277"/>
                  </a:cubicBezTo>
                  <a:cubicBezTo>
                    <a:pt x="1213" y="205"/>
                    <a:pt x="1267" y="185"/>
                    <a:pt x="1332" y="185"/>
                  </a:cubicBezTo>
                  <a:cubicBezTo>
                    <a:pt x="1417" y="185"/>
                    <a:pt x="1520" y="218"/>
                    <a:pt x="1579" y="218"/>
                  </a:cubicBezTo>
                  <a:cubicBezTo>
                    <a:pt x="2027" y="281"/>
                    <a:pt x="2488" y="315"/>
                    <a:pt x="2950" y="315"/>
                  </a:cubicBezTo>
                  <a:cubicBezTo>
                    <a:pt x="3492" y="315"/>
                    <a:pt x="4037" y="268"/>
                    <a:pt x="4564" y="166"/>
                  </a:cubicBezTo>
                  <a:cubicBezTo>
                    <a:pt x="4660" y="142"/>
                    <a:pt x="4623" y="1"/>
                    <a:pt x="4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10"/>
            <p:cNvSpPr/>
            <p:nvPr/>
          </p:nvSpPr>
          <p:spPr>
            <a:xfrm flipH="1">
              <a:off x="3679879" y="3274058"/>
              <a:ext cx="98743" cy="82892"/>
            </a:xfrm>
            <a:custGeom>
              <a:avLst/>
              <a:gdLst/>
              <a:ahLst/>
              <a:cxnLst/>
              <a:rect l="l" t="t" r="r" b="b"/>
              <a:pathLst>
                <a:path w="2579" h="2165" extrusionOk="0">
                  <a:moveTo>
                    <a:pt x="198" y="0"/>
                  </a:moveTo>
                  <a:cubicBezTo>
                    <a:pt x="139" y="0"/>
                    <a:pt x="113" y="59"/>
                    <a:pt x="139" y="111"/>
                  </a:cubicBezTo>
                  <a:cubicBezTo>
                    <a:pt x="224" y="787"/>
                    <a:pt x="276" y="1412"/>
                    <a:pt x="35" y="2062"/>
                  </a:cubicBezTo>
                  <a:cubicBezTo>
                    <a:pt x="0" y="2128"/>
                    <a:pt x="45" y="2164"/>
                    <a:pt x="91" y="2164"/>
                  </a:cubicBezTo>
                  <a:cubicBezTo>
                    <a:pt x="123" y="2164"/>
                    <a:pt x="155" y="2148"/>
                    <a:pt x="165" y="2114"/>
                  </a:cubicBezTo>
                  <a:cubicBezTo>
                    <a:pt x="423" y="1475"/>
                    <a:pt x="391" y="837"/>
                    <a:pt x="294" y="176"/>
                  </a:cubicBezTo>
                  <a:lnTo>
                    <a:pt x="294" y="176"/>
                  </a:lnTo>
                  <a:cubicBezTo>
                    <a:pt x="651" y="222"/>
                    <a:pt x="1009" y="234"/>
                    <a:pt x="1368" y="234"/>
                  </a:cubicBezTo>
                  <a:cubicBezTo>
                    <a:pt x="1736" y="234"/>
                    <a:pt x="2105" y="221"/>
                    <a:pt x="2474" y="221"/>
                  </a:cubicBezTo>
                  <a:cubicBezTo>
                    <a:pt x="2578" y="221"/>
                    <a:pt x="2578" y="59"/>
                    <a:pt x="2474" y="59"/>
                  </a:cubicBezTo>
                  <a:cubicBezTo>
                    <a:pt x="2105" y="59"/>
                    <a:pt x="1736" y="71"/>
                    <a:pt x="1368" y="71"/>
                  </a:cubicBezTo>
                  <a:cubicBezTo>
                    <a:pt x="977" y="71"/>
                    <a:pt x="587" y="57"/>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10"/>
            <p:cNvSpPr/>
            <p:nvPr/>
          </p:nvSpPr>
          <p:spPr>
            <a:xfrm flipH="1">
              <a:off x="3612417" y="3373643"/>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10"/>
            <p:cNvSpPr/>
            <p:nvPr/>
          </p:nvSpPr>
          <p:spPr>
            <a:xfrm flipH="1">
              <a:off x="3626852" y="3350977"/>
              <a:ext cx="13477" cy="10261"/>
            </a:xfrm>
            <a:custGeom>
              <a:avLst/>
              <a:gdLst/>
              <a:ahLst/>
              <a:cxnLst/>
              <a:rect l="l" t="t" r="r" b="b"/>
              <a:pathLst>
                <a:path w="352" h="268" extrusionOk="0">
                  <a:moveTo>
                    <a:pt x="163" y="1"/>
                  </a:moveTo>
                  <a:cubicBezTo>
                    <a:pt x="0" y="1"/>
                    <a:pt x="0" y="268"/>
                    <a:pt x="163" y="268"/>
                  </a:cubicBezTo>
                  <a:cubicBezTo>
                    <a:pt x="352" y="268"/>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10"/>
            <p:cNvSpPr/>
            <p:nvPr/>
          </p:nvSpPr>
          <p:spPr>
            <a:xfrm flipH="1">
              <a:off x="3635313" y="3369661"/>
              <a:ext cx="13477" cy="10261"/>
            </a:xfrm>
            <a:custGeom>
              <a:avLst/>
              <a:gdLst/>
              <a:ahLst/>
              <a:cxnLst/>
              <a:rect l="l" t="t" r="r" b="b"/>
              <a:pathLst>
                <a:path w="352" h="268" extrusionOk="0">
                  <a:moveTo>
                    <a:pt x="163" y="1"/>
                  </a:moveTo>
                  <a:cubicBezTo>
                    <a:pt x="0" y="1"/>
                    <a:pt x="0" y="267"/>
                    <a:pt x="163" y="267"/>
                  </a:cubicBezTo>
                  <a:cubicBezTo>
                    <a:pt x="351" y="267"/>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10"/>
            <p:cNvSpPr/>
            <p:nvPr/>
          </p:nvSpPr>
          <p:spPr>
            <a:xfrm flipH="1">
              <a:off x="3763805" y="3442138"/>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10"/>
            <p:cNvSpPr/>
            <p:nvPr/>
          </p:nvSpPr>
          <p:spPr>
            <a:xfrm flipH="1">
              <a:off x="3768055" y="3419472"/>
              <a:ext cx="13477" cy="10261"/>
            </a:xfrm>
            <a:custGeom>
              <a:avLst/>
              <a:gdLst/>
              <a:ahLst/>
              <a:cxnLst/>
              <a:rect l="l" t="t" r="r" b="b"/>
              <a:pathLst>
                <a:path w="352" h="268"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10"/>
            <p:cNvSpPr/>
            <p:nvPr/>
          </p:nvSpPr>
          <p:spPr>
            <a:xfrm flipH="1">
              <a:off x="3784710" y="3435898"/>
              <a:ext cx="13477" cy="10491"/>
            </a:xfrm>
            <a:custGeom>
              <a:avLst/>
              <a:gdLst/>
              <a:ahLst/>
              <a:cxnLst/>
              <a:rect l="l" t="t" r="r" b="b"/>
              <a:pathLst>
                <a:path w="352" h="274" extrusionOk="0">
                  <a:moveTo>
                    <a:pt x="163" y="1"/>
                  </a:moveTo>
                  <a:cubicBezTo>
                    <a:pt x="0" y="1"/>
                    <a:pt x="0" y="274"/>
                    <a:pt x="163" y="274"/>
                  </a:cubicBezTo>
                  <a:cubicBezTo>
                    <a:pt x="351" y="274"/>
                    <a:pt x="351"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10"/>
            <p:cNvSpPr/>
            <p:nvPr/>
          </p:nvSpPr>
          <p:spPr>
            <a:xfrm flipH="1">
              <a:off x="3678884" y="3556426"/>
              <a:ext cx="13477" cy="10261"/>
            </a:xfrm>
            <a:custGeom>
              <a:avLst/>
              <a:gdLst/>
              <a:ahLst/>
              <a:cxnLst/>
              <a:rect l="l" t="t" r="r" b="b"/>
              <a:pathLst>
                <a:path w="352" h="268" extrusionOk="0">
                  <a:moveTo>
                    <a:pt x="163" y="0"/>
                  </a:moveTo>
                  <a:cubicBezTo>
                    <a:pt x="0" y="0"/>
                    <a:pt x="0" y="267"/>
                    <a:pt x="163" y="267"/>
                  </a:cubicBezTo>
                  <a:cubicBezTo>
                    <a:pt x="351" y="267"/>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10"/>
            <p:cNvSpPr/>
            <p:nvPr/>
          </p:nvSpPr>
          <p:spPr>
            <a:xfrm flipH="1">
              <a:off x="3689107" y="3539732"/>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10"/>
            <p:cNvSpPr/>
            <p:nvPr/>
          </p:nvSpPr>
          <p:spPr>
            <a:xfrm flipH="1">
              <a:off x="3614408" y="3496162"/>
              <a:ext cx="13477" cy="10491"/>
            </a:xfrm>
            <a:custGeom>
              <a:avLst/>
              <a:gdLst/>
              <a:ahLst/>
              <a:cxnLst/>
              <a:rect l="l" t="t" r="r" b="b"/>
              <a:pathLst>
                <a:path w="352" h="274" extrusionOk="0">
                  <a:moveTo>
                    <a:pt x="163" y="1"/>
                  </a:moveTo>
                  <a:cubicBezTo>
                    <a:pt x="1" y="1"/>
                    <a:pt x="1"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10"/>
            <p:cNvSpPr/>
            <p:nvPr/>
          </p:nvSpPr>
          <p:spPr>
            <a:xfrm flipH="1">
              <a:off x="3539710" y="3543982"/>
              <a:ext cx="13477" cy="10223"/>
            </a:xfrm>
            <a:custGeom>
              <a:avLst/>
              <a:gdLst/>
              <a:ahLst/>
              <a:cxnLst/>
              <a:rect l="l" t="t" r="r" b="b"/>
              <a:pathLst>
                <a:path w="352" h="267" extrusionOk="0">
                  <a:moveTo>
                    <a:pt x="163" y="0"/>
                  </a:moveTo>
                  <a:cubicBezTo>
                    <a:pt x="1" y="0"/>
                    <a:pt x="1" y="267"/>
                    <a:pt x="163" y="267"/>
                  </a:cubicBezTo>
                  <a:cubicBezTo>
                    <a:pt x="352" y="267"/>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10"/>
            <p:cNvSpPr/>
            <p:nvPr/>
          </p:nvSpPr>
          <p:spPr>
            <a:xfrm flipH="1">
              <a:off x="3741139" y="3336313"/>
              <a:ext cx="13477" cy="10491"/>
            </a:xfrm>
            <a:custGeom>
              <a:avLst/>
              <a:gdLst/>
              <a:ahLst/>
              <a:cxnLst/>
              <a:rect l="l" t="t" r="r" b="b"/>
              <a:pathLst>
                <a:path w="352" h="274" extrusionOk="0">
                  <a:moveTo>
                    <a:pt x="163" y="0"/>
                  </a:moveTo>
                  <a:cubicBezTo>
                    <a:pt x="0" y="0"/>
                    <a:pt x="0" y="273"/>
                    <a:pt x="163" y="273"/>
                  </a:cubicBezTo>
                  <a:cubicBezTo>
                    <a:pt x="351" y="273"/>
                    <a:pt x="351"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10"/>
            <p:cNvSpPr/>
            <p:nvPr/>
          </p:nvSpPr>
          <p:spPr>
            <a:xfrm flipH="1">
              <a:off x="3697568" y="3298944"/>
              <a:ext cx="13477" cy="10491"/>
            </a:xfrm>
            <a:custGeom>
              <a:avLst/>
              <a:gdLst/>
              <a:ahLst/>
              <a:cxnLst/>
              <a:rect l="l" t="t" r="r" b="b"/>
              <a:pathLst>
                <a:path w="352" h="274" extrusionOk="0">
                  <a:moveTo>
                    <a:pt x="163" y="1"/>
                  </a:moveTo>
                  <a:cubicBezTo>
                    <a:pt x="0" y="1"/>
                    <a:pt x="0" y="274"/>
                    <a:pt x="163" y="274"/>
                  </a:cubicBezTo>
                  <a:cubicBezTo>
                    <a:pt x="352" y="274"/>
                    <a:pt x="352"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10"/>
            <p:cNvSpPr/>
            <p:nvPr/>
          </p:nvSpPr>
          <p:spPr>
            <a:xfrm flipH="1">
              <a:off x="3794933" y="3290751"/>
              <a:ext cx="13477" cy="10491"/>
            </a:xfrm>
            <a:custGeom>
              <a:avLst/>
              <a:gdLst/>
              <a:ahLst/>
              <a:cxnLst/>
              <a:rect l="l" t="t" r="r" b="b"/>
              <a:pathLst>
                <a:path w="352" h="274" extrusionOk="0">
                  <a:moveTo>
                    <a:pt x="163" y="0"/>
                  </a:moveTo>
                  <a:cubicBezTo>
                    <a:pt x="0" y="0"/>
                    <a:pt x="0" y="273"/>
                    <a:pt x="163" y="273"/>
                  </a:cubicBezTo>
                  <a:cubicBezTo>
                    <a:pt x="352" y="273"/>
                    <a:pt x="352"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25" name="Google Shape;1925;p10"/>
          <p:cNvSpPr/>
          <p:nvPr/>
        </p:nvSpPr>
        <p:spPr>
          <a:xfrm rot="-7003625" flipH="1">
            <a:off x="7847961" y="4123469"/>
            <a:ext cx="2511809" cy="2314569"/>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10"/>
          <p:cNvSpPr/>
          <p:nvPr/>
        </p:nvSpPr>
        <p:spPr>
          <a:xfrm rot="1565542" flipH="1">
            <a:off x="-554445" y="4447926"/>
            <a:ext cx="2065233" cy="1105851"/>
          </a:xfrm>
          <a:custGeom>
            <a:avLst/>
            <a:gdLst/>
            <a:ahLst/>
            <a:cxnLst/>
            <a:rect l="l" t="t" r="r" b="b"/>
            <a:pathLst>
              <a:path w="11971" h="6410" extrusionOk="0">
                <a:moveTo>
                  <a:pt x="6067" y="1"/>
                </a:moveTo>
                <a:cubicBezTo>
                  <a:pt x="5760" y="1"/>
                  <a:pt x="5454" y="90"/>
                  <a:pt x="5203" y="264"/>
                </a:cubicBezTo>
                <a:cubicBezTo>
                  <a:pt x="4864" y="509"/>
                  <a:pt x="4638" y="884"/>
                  <a:pt x="4335" y="1169"/>
                </a:cubicBezTo>
                <a:cubicBezTo>
                  <a:pt x="4122" y="1366"/>
                  <a:pt x="3826" y="1528"/>
                  <a:pt x="3539" y="1528"/>
                </a:cubicBezTo>
                <a:cubicBezTo>
                  <a:pt x="3417" y="1528"/>
                  <a:pt x="3297" y="1499"/>
                  <a:pt x="3185" y="1431"/>
                </a:cubicBezTo>
                <a:cubicBezTo>
                  <a:pt x="2882" y="1264"/>
                  <a:pt x="2769" y="884"/>
                  <a:pt x="2525" y="640"/>
                </a:cubicBezTo>
                <a:cubicBezTo>
                  <a:pt x="2356" y="489"/>
                  <a:pt x="2148" y="424"/>
                  <a:pt x="1928" y="424"/>
                </a:cubicBezTo>
                <a:cubicBezTo>
                  <a:pt x="1488" y="424"/>
                  <a:pt x="1005" y="685"/>
                  <a:pt x="715" y="1038"/>
                </a:cubicBezTo>
                <a:cubicBezTo>
                  <a:pt x="114" y="1789"/>
                  <a:pt x="1" y="2938"/>
                  <a:pt x="471" y="3788"/>
                </a:cubicBezTo>
                <a:cubicBezTo>
                  <a:pt x="1172" y="5025"/>
                  <a:pt x="6163" y="6409"/>
                  <a:pt x="7926" y="6409"/>
                </a:cubicBezTo>
                <a:cubicBezTo>
                  <a:pt x="7962" y="6409"/>
                  <a:pt x="7997" y="6409"/>
                  <a:pt x="8030" y="6408"/>
                </a:cubicBezTo>
                <a:cubicBezTo>
                  <a:pt x="9763" y="6353"/>
                  <a:pt x="11591" y="5259"/>
                  <a:pt x="11876" y="3544"/>
                </a:cubicBezTo>
                <a:cubicBezTo>
                  <a:pt x="11971" y="3033"/>
                  <a:pt x="11894" y="2467"/>
                  <a:pt x="11591" y="2056"/>
                </a:cubicBezTo>
                <a:cubicBezTo>
                  <a:pt x="11357" y="1715"/>
                  <a:pt x="10944" y="1491"/>
                  <a:pt x="10542" y="1491"/>
                </a:cubicBezTo>
                <a:cubicBezTo>
                  <a:pt x="10431" y="1491"/>
                  <a:pt x="10321" y="1508"/>
                  <a:pt x="10215" y="1545"/>
                </a:cubicBezTo>
                <a:cubicBezTo>
                  <a:pt x="9840" y="1658"/>
                  <a:pt x="9555" y="1997"/>
                  <a:pt x="9311" y="2318"/>
                </a:cubicBezTo>
                <a:cubicBezTo>
                  <a:pt x="9066" y="2639"/>
                  <a:pt x="8822" y="2979"/>
                  <a:pt x="8465" y="3146"/>
                </a:cubicBezTo>
                <a:cubicBezTo>
                  <a:pt x="8338" y="3203"/>
                  <a:pt x="8197" y="3233"/>
                  <a:pt x="8058" y="3233"/>
                </a:cubicBezTo>
                <a:cubicBezTo>
                  <a:pt x="7783" y="3233"/>
                  <a:pt x="7521" y="3115"/>
                  <a:pt x="7406" y="2866"/>
                </a:cubicBezTo>
                <a:cubicBezTo>
                  <a:pt x="7257" y="2526"/>
                  <a:pt x="7465" y="2146"/>
                  <a:pt x="7537" y="1789"/>
                </a:cubicBezTo>
                <a:cubicBezTo>
                  <a:pt x="7650" y="1205"/>
                  <a:pt x="7388" y="563"/>
                  <a:pt x="6900" y="246"/>
                </a:cubicBezTo>
                <a:cubicBezTo>
                  <a:pt x="6651" y="81"/>
                  <a:pt x="6358" y="1"/>
                  <a:pt x="6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27"/>
        <p:cNvGrpSpPr/>
        <p:nvPr/>
      </p:nvGrpSpPr>
      <p:grpSpPr>
        <a:xfrm>
          <a:off x="0" y="0"/>
          <a:ext cx="0" cy="0"/>
          <a:chOff x="0" y="0"/>
          <a:chExt cx="0" cy="0"/>
        </a:xfrm>
      </p:grpSpPr>
      <p:sp>
        <p:nvSpPr>
          <p:cNvPr id="1928" name="Google Shape;1928;p11"/>
          <p:cNvSpPr/>
          <p:nvPr/>
        </p:nvSpPr>
        <p:spPr>
          <a:xfrm rot="-7192781">
            <a:off x="6428160" y="-489207"/>
            <a:ext cx="4064925" cy="1673257"/>
          </a:xfrm>
          <a:custGeom>
            <a:avLst/>
            <a:gdLst/>
            <a:ahLst/>
            <a:cxnLst/>
            <a:rect l="l" t="t" r="r" b="b"/>
            <a:pathLst>
              <a:path w="22316" h="9186" extrusionOk="0">
                <a:moveTo>
                  <a:pt x="12280" y="0"/>
                </a:moveTo>
                <a:cubicBezTo>
                  <a:pt x="12023" y="0"/>
                  <a:pt x="11766" y="38"/>
                  <a:pt x="11516" y="116"/>
                </a:cubicBezTo>
                <a:cubicBezTo>
                  <a:pt x="9904" y="617"/>
                  <a:pt x="8609" y="2432"/>
                  <a:pt x="7761" y="4569"/>
                </a:cubicBezTo>
                <a:cubicBezTo>
                  <a:pt x="7071" y="3411"/>
                  <a:pt x="6054" y="2774"/>
                  <a:pt x="5035" y="2774"/>
                </a:cubicBezTo>
                <a:cubicBezTo>
                  <a:pt x="4547" y="2774"/>
                  <a:pt x="4059" y="2921"/>
                  <a:pt x="3606" y="3226"/>
                </a:cubicBezTo>
                <a:cubicBezTo>
                  <a:pt x="2215" y="4175"/>
                  <a:pt x="0" y="8575"/>
                  <a:pt x="1517" y="8826"/>
                </a:cubicBezTo>
                <a:cubicBezTo>
                  <a:pt x="2870" y="9066"/>
                  <a:pt x="5851" y="9186"/>
                  <a:pt x="9152" y="9186"/>
                </a:cubicBezTo>
                <a:cubicBezTo>
                  <a:pt x="14048" y="9186"/>
                  <a:pt x="19647" y="8923"/>
                  <a:pt x="21665" y="8402"/>
                </a:cubicBezTo>
                <a:cubicBezTo>
                  <a:pt x="22316" y="8229"/>
                  <a:pt x="21020" y="4098"/>
                  <a:pt x="20226" y="3226"/>
                </a:cubicBezTo>
                <a:cubicBezTo>
                  <a:pt x="19530" y="2451"/>
                  <a:pt x="18666" y="2058"/>
                  <a:pt x="17805" y="2058"/>
                </a:cubicBezTo>
                <a:cubicBezTo>
                  <a:pt x="17036" y="2058"/>
                  <a:pt x="16269" y="2371"/>
                  <a:pt x="15624" y="3005"/>
                </a:cubicBezTo>
                <a:cubicBezTo>
                  <a:pt x="15080" y="1097"/>
                  <a:pt x="13666" y="0"/>
                  <a:pt x="12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11"/>
          <p:cNvSpPr/>
          <p:nvPr/>
        </p:nvSpPr>
        <p:spPr>
          <a:xfrm rot="9899926">
            <a:off x="-170759" y="-570169"/>
            <a:ext cx="3819562" cy="1572302"/>
          </a:xfrm>
          <a:custGeom>
            <a:avLst/>
            <a:gdLst/>
            <a:ahLst/>
            <a:cxnLst/>
            <a:rect l="l" t="t" r="r" b="b"/>
            <a:pathLst>
              <a:path w="22316" h="9186" extrusionOk="0">
                <a:moveTo>
                  <a:pt x="12280" y="0"/>
                </a:moveTo>
                <a:cubicBezTo>
                  <a:pt x="12023" y="0"/>
                  <a:pt x="11766" y="38"/>
                  <a:pt x="11516" y="116"/>
                </a:cubicBezTo>
                <a:cubicBezTo>
                  <a:pt x="9904" y="617"/>
                  <a:pt x="8609" y="2432"/>
                  <a:pt x="7761" y="4569"/>
                </a:cubicBezTo>
                <a:cubicBezTo>
                  <a:pt x="7071" y="3411"/>
                  <a:pt x="6054" y="2774"/>
                  <a:pt x="5035" y="2774"/>
                </a:cubicBezTo>
                <a:cubicBezTo>
                  <a:pt x="4547" y="2774"/>
                  <a:pt x="4059" y="2921"/>
                  <a:pt x="3606" y="3226"/>
                </a:cubicBezTo>
                <a:cubicBezTo>
                  <a:pt x="2215" y="4175"/>
                  <a:pt x="0" y="8575"/>
                  <a:pt x="1517" y="8826"/>
                </a:cubicBezTo>
                <a:cubicBezTo>
                  <a:pt x="2870" y="9066"/>
                  <a:pt x="5851" y="9186"/>
                  <a:pt x="9152" y="9186"/>
                </a:cubicBezTo>
                <a:cubicBezTo>
                  <a:pt x="14048" y="9186"/>
                  <a:pt x="19647" y="8923"/>
                  <a:pt x="21665" y="8402"/>
                </a:cubicBezTo>
                <a:cubicBezTo>
                  <a:pt x="22316" y="8229"/>
                  <a:pt x="21020" y="4098"/>
                  <a:pt x="20226" y="3226"/>
                </a:cubicBezTo>
                <a:cubicBezTo>
                  <a:pt x="19530" y="2451"/>
                  <a:pt x="18666" y="2058"/>
                  <a:pt x="17805" y="2058"/>
                </a:cubicBezTo>
                <a:cubicBezTo>
                  <a:pt x="17036" y="2058"/>
                  <a:pt x="16269" y="2371"/>
                  <a:pt x="15624" y="3005"/>
                </a:cubicBezTo>
                <a:cubicBezTo>
                  <a:pt x="15080" y="1097"/>
                  <a:pt x="13666" y="0"/>
                  <a:pt x="12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11"/>
          <p:cNvSpPr txBox="1">
            <a:spLocks noGrp="1"/>
          </p:cNvSpPr>
          <p:nvPr>
            <p:ph type="title" hasCustomPrompt="1"/>
          </p:nvPr>
        </p:nvSpPr>
        <p:spPr>
          <a:xfrm>
            <a:off x="720000" y="1897238"/>
            <a:ext cx="7704000" cy="11514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1931" name="Google Shape;1931;p11"/>
          <p:cNvGrpSpPr/>
          <p:nvPr/>
        </p:nvGrpSpPr>
        <p:grpSpPr>
          <a:xfrm>
            <a:off x="8070946" y="3069630"/>
            <a:ext cx="1606980" cy="2271789"/>
            <a:chOff x="581498" y="885400"/>
            <a:chExt cx="494516" cy="699098"/>
          </a:xfrm>
        </p:grpSpPr>
        <p:sp>
          <p:nvSpPr>
            <p:cNvPr id="1932" name="Google Shape;1932;p11"/>
            <p:cNvSpPr/>
            <p:nvPr/>
          </p:nvSpPr>
          <p:spPr>
            <a:xfrm>
              <a:off x="581498" y="1128852"/>
              <a:ext cx="494516" cy="455646"/>
            </a:xfrm>
            <a:custGeom>
              <a:avLst/>
              <a:gdLst/>
              <a:ahLst/>
              <a:cxnLst/>
              <a:rect l="l" t="t" r="r" b="b"/>
              <a:pathLst>
                <a:path w="14974" h="13797" extrusionOk="0">
                  <a:moveTo>
                    <a:pt x="8230" y="1"/>
                  </a:moveTo>
                  <a:cubicBezTo>
                    <a:pt x="6711" y="1"/>
                    <a:pt x="5230" y="620"/>
                    <a:pt x="4526" y="1934"/>
                  </a:cubicBezTo>
                  <a:cubicBezTo>
                    <a:pt x="3559" y="3725"/>
                    <a:pt x="4156" y="6262"/>
                    <a:pt x="2663" y="7605"/>
                  </a:cubicBezTo>
                  <a:cubicBezTo>
                    <a:pt x="2114" y="8053"/>
                    <a:pt x="1416" y="8298"/>
                    <a:pt x="944" y="8823"/>
                  </a:cubicBezTo>
                  <a:cubicBezTo>
                    <a:pt x="1" y="9868"/>
                    <a:pt x="496" y="11635"/>
                    <a:pt x="1589" y="12506"/>
                  </a:cubicBezTo>
                  <a:cubicBezTo>
                    <a:pt x="2657" y="13378"/>
                    <a:pt x="4048" y="13797"/>
                    <a:pt x="5410" y="13797"/>
                  </a:cubicBezTo>
                  <a:cubicBezTo>
                    <a:pt x="5447" y="13797"/>
                    <a:pt x="5485" y="13797"/>
                    <a:pt x="5523" y="13796"/>
                  </a:cubicBezTo>
                  <a:cubicBezTo>
                    <a:pt x="8508" y="13796"/>
                    <a:pt x="12908" y="11581"/>
                    <a:pt x="13952" y="8548"/>
                  </a:cubicBezTo>
                  <a:cubicBezTo>
                    <a:pt x="14973" y="5516"/>
                    <a:pt x="13409" y="1832"/>
                    <a:pt x="10520" y="489"/>
                  </a:cubicBezTo>
                  <a:cubicBezTo>
                    <a:pt x="9815" y="167"/>
                    <a:pt x="9017" y="1"/>
                    <a:pt x="8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11"/>
            <p:cNvSpPr/>
            <p:nvPr/>
          </p:nvSpPr>
          <p:spPr>
            <a:xfrm>
              <a:off x="614525" y="1030275"/>
              <a:ext cx="49875" cy="37575"/>
            </a:xfrm>
            <a:custGeom>
              <a:avLst/>
              <a:gdLst/>
              <a:ahLst/>
              <a:cxnLst/>
              <a:rect l="l" t="t" r="r" b="b"/>
              <a:pathLst>
                <a:path w="1995" h="1503" extrusionOk="0">
                  <a:moveTo>
                    <a:pt x="1101" y="0"/>
                  </a:moveTo>
                  <a:cubicBezTo>
                    <a:pt x="889" y="0"/>
                    <a:pt x="671" y="112"/>
                    <a:pt x="424" y="277"/>
                  </a:cubicBezTo>
                  <a:cubicBezTo>
                    <a:pt x="251" y="378"/>
                    <a:pt x="102" y="528"/>
                    <a:pt x="54" y="725"/>
                  </a:cubicBezTo>
                  <a:cubicBezTo>
                    <a:pt x="0" y="952"/>
                    <a:pt x="102" y="1196"/>
                    <a:pt x="275" y="1346"/>
                  </a:cubicBezTo>
                  <a:cubicBezTo>
                    <a:pt x="441" y="1448"/>
                    <a:pt x="619" y="1503"/>
                    <a:pt x="803" y="1503"/>
                  </a:cubicBezTo>
                  <a:cubicBezTo>
                    <a:pt x="844" y="1503"/>
                    <a:pt x="885" y="1500"/>
                    <a:pt x="926" y="1495"/>
                  </a:cubicBezTo>
                  <a:cubicBezTo>
                    <a:pt x="1170" y="1471"/>
                    <a:pt x="1373" y="1375"/>
                    <a:pt x="1570" y="1274"/>
                  </a:cubicBezTo>
                  <a:cubicBezTo>
                    <a:pt x="1720" y="1196"/>
                    <a:pt x="1869" y="1101"/>
                    <a:pt x="1917" y="952"/>
                  </a:cubicBezTo>
                  <a:cubicBezTo>
                    <a:pt x="1994" y="701"/>
                    <a:pt x="1821" y="450"/>
                    <a:pt x="1618" y="253"/>
                  </a:cubicBezTo>
                  <a:cubicBezTo>
                    <a:pt x="1442" y="74"/>
                    <a:pt x="1273" y="0"/>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11"/>
            <p:cNvSpPr/>
            <p:nvPr/>
          </p:nvSpPr>
          <p:spPr>
            <a:xfrm>
              <a:off x="664125" y="1106700"/>
              <a:ext cx="54900" cy="43925"/>
            </a:xfrm>
            <a:custGeom>
              <a:avLst/>
              <a:gdLst/>
              <a:ahLst/>
              <a:cxnLst/>
              <a:rect l="l" t="t" r="r" b="b"/>
              <a:pathLst>
                <a:path w="2196" h="1757" extrusionOk="0">
                  <a:moveTo>
                    <a:pt x="1120" y="0"/>
                  </a:moveTo>
                  <a:cubicBezTo>
                    <a:pt x="570" y="0"/>
                    <a:pt x="1" y="313"/>
                    <a:pt x="34" y="903"/>
                  </a:cubicBezTo>
                  <a:cubicBezTo>
                    <a:pt x="58" y="1303"/>
                    <a:pt x="380" y="1650"/>
                    <a:pt x="780" y="1721"/>
                  </a:cubicBezTo>
                  <a:cubicBezTo>
                    <a:pt x="867" y="1745"/>
                    <a:pt x="956" y="1756"/>
                    <a:pt x="1045" y="1756"/>
                  </a:cubicBezTo>
                  <a:cubicBezTo>
                    <a:pt x="1340" y="1756"/>
                    <a:pt x="1638" y="1633"/>
                    <a:pt x="1849" y="1423"/>
                  </a:cubicBezTo>
                  <a:cubicBezTo>
                    <a:pt x="2046" y="1226"/>
                    <a:pt x="2195" y="951"/>
                    <a:pt x="2147" y="706"/>
                  </a:cubicBezTo>
                  <a:cubicBezTo>
                    <a:pt x="2100" y="480"/>
                    <a:pt x="1950" y="306"/>
                    <a:pt x="1777" y="181"/>
                  </a:cubicBezTo>
                  <a:cubicBezTo>
                    <a:pt x="1596" y="60"/>
                    <a:pt x="1360" y="0"/>
                    <a:pt x="1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11"/>
            <p:cNvSpPr/>
            <p:nvPr/>
          </p:nvSpPr>
          <p:spPr>
            <a:xfrm>
              <a:off x="729600" y="1159650"/>
              <a:ext cx="61050" cy="52400"/>
            </a:xfrm>
            <a:custGeom>
              <a:avLst/>
              <a:gdLst/>
              <a:ahLst/>
              <a:cxnLst/>
              <a:rect l="l" t="t" r="r" b="b"/>
              <a:pathLst>
                <a:path w="2442" h="2096" extrusionOk="0">
                  <a:moveTo>
                    <a:pt x="1313" y="0"/>
                  </a:moveTo>
                  <a:cubicBezTo>
                    <a:pt x="721" y="0"/>
                    <a:pt x="122" y="435"/>
                    <a:pt x="54" y="1072"/>
                  </a:cubicBezTo>
                  <a:cubicBezTo>
                    <a:pt x="0" y="1543"/>
                    <a:pt x="376" y="2045"/>
                    <a:pt x="824" y="2093"/>
                  </a:cubicBezTo>
                  <a:cubicBezTo>
                    <a:pt x="849" y="2095"/>
                    <a:pt x="874" y="2096"/>
                    <a:pt x="898" y="2096"/>
                  </a:cubicBezTo>
                  <a:cubicBezTo>
                    <a:pt x="1168" y="2096"/>
                    <a:pt x="1417" y="1981"/>
                    <a:pt x="1642" y="1872"/>
                  </a:cubicBezTo>
                  <a:cubicBezTo>
                    <a:pt x="1940" y="1693"/>
                    <a:pt x="2239" y="1472"/>
                    <a:pt x="2340" y="1149"/>
                  </a:cubicBezTo>
                  <a:cubicBezTo>
                    <a:pt x="2442" y="797"/>
                    <a:pt x="2263" y="427"/>
                    <a:pt x="1994" y="230"/>
                  </a:cubicBezTo>
                  <a:cubicBezTo>
                    <a:pt x="1792" y="72"/>
                    <a:pt x="1554" y="0"/>
                    <a:pt x="1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11"/>
            <p:cNvSpPr/>
            <p:nvPr/>
          </p:nvSpPr>
          <p:spPr>
            <a:xfrm>
              <a:off x="808625" y="1045575"/>
              <a:ext cx="67850" cy="50050"/>
            </a:xfrm>
            <a:custGeom>
              <a:avLst/>
              <a:gdLst/>
              <a:ahLst/>
              <a:cxnLst/>
              <a:rect l="l" t="t" r="r" b="b"/>
              <a:pathLst>
                <a:path w="2714" h="2002" extrusionOk="0">
                  <a:moveTo>
                    <a:pt x="1579" y="0"/>
                  </a:moveTo>
                  <a:cubicBezTo>
                    <a:pt x="885" y="0"/>
                    <a:pt x="1" y="530"/>
                    <a:pt x="176" y="1283"/>
                  </a:cubicBezTo>
                  <a:cubicBezTo>
                    <a:pt x="272" y="1659"/>
                    <a:pt x="624" y="1928"/>
                    <a:pt x="994" y="1981"/>
                  </a:cubicBezTo>
                  <a:cubicBezTo>
                    <a:pt x="1067" y="1995"/>
                    <a:pt x="1140" y="2002"/>
                    <a:pt x="1212" y="2002"/>
                  </a:cubicBezTo>
                  <a:cubicBezTo>
                    <a:pt x="1512" y="2002"/>
                    <a:pt x="1803" y="1889"/>
                    <a:pt x="2063" y="1731"/>
                  </a:cubicBezTo>
                  <a:cubicBezTo>
                    <a:pt x="2290" y="1581"/>
                    <a:pt x="2510" y="1384"/>
                    <a:pt x="2588" y="1110"/>
                  </a:cubicBezTo>
                  <a:cubicBezTo>
                    <a:pt x="2713" y="662"/>
                    <a:pt x="2337" y="166"/>
                    <a:pt x="1890" y="41"/>
                  </a:cubicBezTo>
                  <a:cubicBezTo>
                    <a:pt x="1794" y="13"/>
                    <a:pt x="1689" y="0"/>
                    <a:pt x="15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11"/>
            <p:cNvSpPr/>
            <p:nvPr/>
          </p:nvSpPr>
          <p:spPr>
            <a:xfrm>
              <a:off x="728400" y="1013500"/>
              <a:ext cx="62850" cy="56125"/>
            </a:xfrm>
            <a:custGeom>
              <a:avLst/>
              <a:gdLst/>
              <a:ahLst/>
              <a:cxnLst/>
              <a:rect l="l" t="t" r="r" b="b"/>
              <a:pathLst>
                <a:path w="2514" h="2245" extrusionOk="0">
                  <a:moveTo>
                    <a:pt x="1471" y="1"/>
                  </a:moveTo>
                  <a:cubicBezTo>
                    <a:pt x="990" y="1"/>
                    <a:pt x="538" y="380"/>
                    <a:pt x="251" y="727"/>
                  </a:cubicBezTo>
                  <a:cubicBezTo>
                    <a:pt x="102" y="924"/>
                    <a:pt x="0" y="1151"/>
                    <a:pt x="24" y="1372"/>
                  </a:cubicBezTo>
                  <a:cubicBezTo>
                    <a:pt x="48" y="1646"/>
                    <a:pt x="251" y="1897"/>
                    <a:pt x="472" y="2017"/>
                  </a:cubicBezTo>
                  <a:cubicBezTo>
                    <a:pt x="698" y="2167"/>
                    <a:pt x="959" y="2245"/>
                    <a:pt x="1217" y="2245"/>
                  </a:cubicBezTo>
                  <a:cubicBezTo>
                    <a:pt x="1387" y="2245"/>
                    <a:pt x="1557" y="2211"/>
                    <a:pt x="1714" y="2142"/>
                  </a:cubicBezTo>
                  <a:cubicBezTo>
                    <a:pt x="2114" y="1993"/>
                    <a:pt x="2412" y="1599"/>
                    <a:pt x="2460" y="1175"/>
                  </a:cubicBezTo>
                  <a:cubicBezTo>
                    <a:pt x="2514" y="751"/>
                    <a:pt x="2263" y="303"/>
                    <a:pt x="1893" y="106"/>
                  </a:cubicBezTo>
                  <a:cubicBezTo>
                    <a:pt x="1752" y="32"/>
                    <a:pt x="1610" y="1"/>
                    <a:pt x="14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11"/>
            <p:cNvSpPr/>
            <p:nvPr/>
          </p:nvSpPr>
          <p:spPr>
            <a:xfrm>
              <a:off x="855950" y="1134200"/>
              <a:ext cx="61575" cy="58450"/>
            </a:xfrm>
            <a:custGeom>
              <a:avLst/>
              <a:gdLst/>
              <a:ahLst/>
              <a:cxnLst/>
              <a:rect l="l" t="t" r="r" b="b"/>
              <a:pathLst>
                <a:path w="2463" h="2338" extrusionOk="0">
                  <a:moveTo>
                    <a:pt x="1398" y="1"/>
                  </a:moveTo>
                  <a:cubicBezTo>
                    <a:pt x="693" y="1"/>
                    <a:pt x="0" y="806"/>
                    <a:pt x="20" y="1469"/>
                  </a:cubicBezTo>
                  <a:cubicBezTo>
                    <a:pt x="20" y="1845"/>
                    <a:pt x="271" y="2215"/>
                    <a:pt x="641" y="2317"/>
                  </a:cubicBezTo>
                  <a:cubicBezTo>
                    <a:pt x="701" y="2331"/>
                    <a:pt x="760" y="2337"/>
                    <a:pt x="820" y="2337"/>
                  </a:cubicBezTo>
                  <a:cubicBezTo>
                    <a:pt x="1058" y="2337"/>
                    <a:pt x="1293" y="2233"/>
                    <a:pt x="1513" y="2114"/>
                  </a:cubicBezTo>
                  <a:cubicBezTo>
                    <a:pt x="1835" y="1941"/>
                    <a:pt x="2164" y="1696"/>
                    <a:pt x="2283" y="1344"/>
                  </a:cubicBezTo>
                  <a:cubicBezTo>
                    <a:pt x="2462" y="872"/>
                    <a:pt x="2235" y="323"/>
                    <a:pt x="1811" y="102"/>
                  </a:cubicBezTo>
                  <a:cubicBezTo>
                    <a:pt x="1677" y="32"/>
                    <a:pt x="1537" y="1"/>
                    <a:pt x="1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11"/>
            <p:cNvSpPr/>
            <p:nvPr/>
          </p:nvSpPr>
          <p:spPr>
            <a:xfrm>
              <a:off x="678100" y="945525"/>
              <a:ext cx="36600" cy="31150"/>
            </a:xfrm>
            <a:custGeom>
              <a:avLst/>
              <a:gdLst/>
              <a:ahLst/>
              <a:cxnLst/>
              <a:rect l="l" t="t" r="r" b="b"/>
              <a:pathLst>
                <a:path w="1464" h="1246" extrusionOk="0">
                  <a:moveTo>
                    <a:pt x="597" y="0"/>
                  </a:moveTo>
                  <a:cubicBezTo>
                    <a:pt x="290" y="0"/>
                    <a:pt x="1" y="254"/>
                    <a:pt x="48" y="586"/>
                  </a:cubicBezTo>
                  <a:cubicBezTo>
                    <a:pt x="72" y="783"/>
                    <a:pt x="221" y="957"/>
                    <a:pt x="371" y="1058"/>
                  </a:cubicBezTo>
                  <a:cubicBezTo>
                    <a:pt x="508" y="1176"/>
                    <a:pt x="694" y="1246"/>
                    <a:pt x="887" y="1246"/>
                  </a:cubicBezTo>
                  <a:cubicBezTo>
                    <a:pt x="937" y="1246"/>
                    <a:pt x="988" y="1241"/>
                    <a:pt x="1039" y="1231"/>
                  </a:cubicBezTo>
                  <a:cubicBezTo>
                    <a:pt x="1266" y="1154"/>
                    <a:pt x="1463" y="957"/>
                    <a:pt x="1439" y="706"/>
                  </a:cubicBezTo>
                  <a:cubicBezTo>
                    <a:pt x="1439" y="509"/>
                    <a:pt x="1266" y="336"/>
                    <a:pt x="1093" y="210"/>
                  </a:cubicBezTo>
                  <a:cubicBezTo>
                    <a:pt x="991" y="109"/>
                    <a:pt x="866" y="37"/>
                    <a:pt x="717" y="13"/>
                  </a:cubicBezTo>
                  <a:cubicBezTo>
                    <a:pt x="677" y="4"/>
                    <a:pt x="637" y="0"/>
                    <a:pt x="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11"/>
            <p:cNvSpPr/>
            <p:nvPr/>
          </p:nvSpPr>
          <p:spPr>
            <a:xfrm>
              <a:off x="732125" y="885400"/>
              <a:ext cx="74650" cy="54550"/>
            </a:xfrm>
            <a:custGeom>
              <a:avLst/>
              <a:gdLst/>
              <a:ahLst/>
              <a:cxnLst/>
              <a:rect l="l" t="t" r="r" b="b"/>
              <a:pathLst>
                <a:path w="2986" h="2182" extrusionOk="0">
                  <a:moveTo>
                    <a:pt x="1944" y="1"/>
                  </a:moveTo>
                  <a:cubicBezTo>
                    <a:pt x="1909" y="1"/>
                    <a:pt x="1874" y="3"/>
                    <a:pt x="1839" y="6"/>
                  </a:cubicBezTo>
                  <a:cubicBezTo>
                    <a:pt x="1021" y="102"/>
                    <a:pt x="1" y="1123"/>
                    <a:pt x="795" y="1893"/>
                  </a:cubicBezTo>
                  <a:cubicBezTo>
                    <a:pt x="978" y="2096"/>
                    <a:pt x="1255" y="2181"/>
                    <a:pt x="1541" y="2181"/>
                  </a:cubicBezTo>
                  <a:cubicBezTo>
                    <a:pt x="1609" y="2181"/>
                    <a:pt x="1676" y="2177"/>
                    <a:pt x="1744" y="2168"/>
                  </a:cubicBezTo>
                  <a:cubicBezTo>
                    <a:pt x="2066" y="2096"/>
                    <a:pt x="2388" y="1893"/>
                    <a:pt x="2609" y="1648"/>
                  </a:cubicBezTo>
                  <a:cubicBezTo>
                    <a:pt x="2812" y="1397"/>
                    <a:pt x="2985" y="1075"/>
                    <a:pt x="2938" y="753"/>
                  </a:cubicBezTo>
                  <a:cubicBezTo>
                    <a:pt x="2888" y="310"/>
                    <a:pt x="2392" y="1"/>
                    <a:pt x="19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11"/>
            <p:cNvSpPr/>
            <p:nvPr/>
          </p:nvSpPr>
          <p:spPr>
            <a:xfrm>
              <a:off x="799275" y="1138525"/>
              <a:ext cx="27350" cy="22400"/>
            </a:xfrm>
            <a:custGeom>
              <a:avLst/>
              <a:gdLst/>
              <a:ahLst/>
              <a:cxnLst/>
              <a:rect l="l" t="t" r="r" b="b"/>
              <a:pathLst>
                <a:path w="1094" h="896" extrusionOk="0">
                  <a:moveTo>
                    <a:pt x="550" y="1"/>
                  </a:moveTo>
                  <a:cubicBezTo>
                    <a:pt x="473" y="1"/>
                    <a:pt x="401" y="1"/>
                    <a:pt x="299" y="54"/>
                  </a:cubicBezTo>
                  <a:cubicBezTo>
                    <a:pt x="102" y="150"/>
                    <a:pt x="1" y="478"/>
                    <a:pt x="126" y="675"/>
                  </a:cubicBezTo>
                  <a:cubicBezTo>
                    <a:pt x="198" y="800"/>
                    <a:pt x="347" y="872"/>
                    <a:pt x="496" y="896"/>
                  </a:cubicBezTo>
                  <a:cubicBezTo>
                    <a:pt x="646" y="896"/>
                    <a:pt x="795" y="824"/>
                    <a:pt x="896" y="723"/>
                  </a:cubicBezTo>
                  <a:cubicBezTo>
                    <a:pt x="1022" y="597"/>
                    <a:pt x="1093" y="448"/>
                    <a:pt x="1046" y="275"/>
                  </a:cubicBezTo>
                  <a:cubicBezTo>
                    <a:pt x="998" y="78"/>
                    <a:pt x="771"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11"/>
            <p:cNvSpPr/>
            <p:nvPr/>
          </p:nvSpPr>
          <p:spPr>
            <a:xfrm>
              <a:off x="829725" y="948875"/>
              <a:ext cx="43025" cy="29425"/>
            </a:xfrm>
            <a:custGeom>
              <a:avLst/>
              <a:gdLst/>
              <a:ahLst/>
              <a:cxnLst/>
              <a:rect l="l" t="t" r="r" b="b"/>
              <a:pathLst>
                <a:path w="1721" h="1177" extrusionOk="0">
                  <a:moveTo>
                    <a:pt x="1025" y="0"/>
                  </a:moveTo>
                  <a:cubicBezTo>
                    <a:pt x="998" y="0"/>
                    <a:pt x="971" y="2"/>
                    <a:pt x="944" y="5"/>
                  </a:cubicBezTo>
                  <a:cubicBezTo>
                    <a:pt x="747" y="29"/>
                    <a:pt x="550" y="100"/>
                    <a:pt x="401" y="249"/>
                  </a:cubicBezTo>
                  <a:cubicBezTo>
                    <a:pt x="1" y="673"/>
                    <a:pt x="347" y="1097"/>
                    <a:pt x="849" y="1169"/>
                  </a:cubicBezTo>
                  <a:cubicBezTo>
                    <a:pt x="887" y="1174"/>
                    <a:pt x="926" y="1177"/>
                    <a:pt x="965" y="1177"/>
                  </a:cubicBezTo>
                  <a:cubicBezTo>
                    <a:pt x="1153" y="1177"/>
                    <a:pt x="1350" y="1115"/>
                    <a:pt x="1493" y="972"/>
                  </a:cubicBezTo>
                  <a:cubicBezTo>
                    <a:pt x="1643" y="823"/>
                    <a:pt x="1720" y="548"/>
                    <a:pt x="1619" y="327"/>
                  </a:cubicBezTo>
                  <a:cubicBezTo>
                    <a:pt x="1506" y="122"/>
                    <a:pt x="1271"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3" name="Google Shape;1943;p11"/>
          <p:cNvSpPr/>
          <p:nvPr/>
        </p:nvSpPr>
        <p:spPr>
          <a:xfrm>
            <a:off x="-641650" y="3731175"/>
            <a:ext cx="2178849" cy="1736729"/>
          </a:xfrm>
          <a:custGeom>
            <a:avLst/>
            <a:gdLst/>
            <a:ahLst/>
            <a:cxnLst/>
            <a:rect l="l" t="t" r="r" b="b"/>
            <a:pathLst>
              <a:path w="17086" h="13619" extrusionOk="0">
                <a:moveTo>
                  <a:pt x="6637" y="0"/>
                </a:moveTo>
                <a:cubicBezTo>
                  <a:pt x="6028" y="0"/>
                  <a:pt x="5401" y="109"/>
                  <a:pt x="4776" y="360"/>
                </a:cubicBezTo>
                <a:cubicBezTo>
                  <a:pt x="0" y="2324"/>
                  <a:pt x="2907" y="9691"/>
                  <a:pt x="4573" y="11130"/>
                </a:cubicBezTo>
                <a:cubicBezTo>
                  <a:pt x="5648" y="12055"/>
                  <a:pt x="6842" y="12873"/>
                  <a:pt x="8304" y="13321"/>
                </a:cubicBezTo>
                <a:cubicBezTo>
                  <a:pt x="8967" y="13509"/>
                  <a:pt x="9695" y="13618"/>
                  <a:pt x="10448" y="13618"/>
                </a:cubicBezTo>
                <a:cubicBezTo>
                  <a:pt x="11389" y="13618"/>
                  <a:pt x="12368" y="13447"/>
                  <a:pt x="13307" y="13046"/>
                </a:cubicBezTo>
                <a:cubicBezTo>
                  <a:pt x="15020" y="12353"/>
                  <a:pt x="16543" y="10885"/>
                  <a:pt x="16841" y="9368"/>
                </a:cubicBezTo>
                <a:cubicBezTo>
                  <a:pt x="17086" y="8198"/>
                  <a:pt x="16590" y="7177"/>
                  <a:pt x="15892" y="6383"/>
                </a:cubicBezTo>
                <a:cubicBezTo>
                  <a:pt x="15170" y="5607"/>
                  <a:pt x="14250" y="5010"/>
                  <a:pt x="13432" y="4294"/>
                </a:cubicBezTo>
                <a:cubicBezTo>
                  <a:pt x="12238" y="3249"/>
                  <a:pt x="11319" y="1978"/>
                  <a:pt x="9976" y="1082"/>
                </a:cubicBezTo>
                <a:cubicBezTo>
                  <a:pt x="9071" y="463"/>
                  <a:pt x="7894" y="0"/>
                  <a:pt x="6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44" name="Google Shape;1944;p11"/>
          <p:cNvGrpSpPr/>
          <p:nvPr/>
        </p:nvGrpSpPr>
        <p:grpSpPr>
          <a:xfrm>
            <a:off x="1166641" y="4176013"/>
            <a:ext cx="1259736" cy="847039"/>
            <a:chOff x="1229612" y="4497338"/>
            <a:chExt cx="1417663" cy="953229"/>
          </a:xfrm>
        </p:grpSpPr>
        <p:sp>
          <p:nvSpPr>
            <p:cNvPr id="1945" name="Google Shape;1945;p11"/>
            <p:cNvSpPr/>
            <p:nvPr/>
          </p:nvSpPr>
          <p:spPr>
            <a:xfrm>
              <a:off x="1537196" y="4729173"/>
              <a:ext cx="260528" cy="70520"/>
            </a:xfrm>
            <a:custGeom>
              <a:avLst/>
              <a:gdLst/>
              <a:ahLst/>
              <a:cxnLst/>
              <a:rect l="l" t="t" r="r" b="b"/>
              <a:pathLst>
                <a:path w="2043" h="553" extrusionOk="0">
                  <a:moveTo>
                    <a:pt x="167" y="0"/>
                  </a:moveTo>
                  <a:cubicBezTo>
                    <a:pt x="61" y="0"/>
                    <a:pt x="0" y="113"/>
                    <a:pt x="0" y="200"/>
                  </a:cubicBezTo>
                  <a:cubicBezTo>
                    <a:pt x="0" y="326"/>
                    <a:pt x="72" y="403"/>
                    <a:pt x="197" y="403"/>
                  </a:cubicBezTo>
                  <a:cubicBezTo>
                    <a:pt x="747" y="451"/>
                    <a:pt x="1296" y="499"/>
                    <a:pt x="1839" y="553"/>
                  </a:cubicBezTo>
                  <a:cubicBezTo>
                    <a:pt x="1941" y="553"/>
                    <a:pt x="2042" y="451"/>
                    <a:pt x="2042" y="350"/>
                  </a:cubicBezTo>
                  <a:cubicBezTo>
                    <a:pt x="2042" y="230"/>
                    <a:pt x="1941" y="153"/>
                    <a:pt x="1839" y="153"/>
                  </a:cubicBezTo>
                  <a:cubicBezTo>
                    <a:pt x="1296" y="105"/>
                    <a:pt x="747" y="51"/>
                    <a:pt x="197" y="3"/>
                  </a:cubicBezTo>
                  <a:cubicBezTo>
                    <a:pt x="187" y="1"/>
                    <a:pt x="177"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11"/>
            <p:cNvSpPr/>
            <p:nvPr/>
          </p:nvSpPr>
          <p:spPr>
            <a:xfrm>
              <a:off x="1819657" y="4675486"/>
              <a:ext cx="215513" cy="67077"/>
            </a:xfrm>
            <a:custGeom>
              <a:avLst/>
              <a:gdLst/>
              <a:ahLst/>
              <a:cxnLst/>
              <a:rect l="l" t="t" r="r" b="b"/>
              <a:pathLst>
                <a:path w="1690" h="526" extrusionOk="0">
                  <a:moveTo>
                    <a:pt x="197" y="0"/>
                  </a:moveTo>
                  <a:cubicBezTo>
                    <a:pt x="96" y="0"/>
                    <a:pt x="0" y="102"/>
                    <a:pt x="0" y="203"/>
                  </a:cubicBezTo>
                  <a:cubicBezTo>
                    <a:pt x="0" y="323"/>
                    <a:pt x="96" y="400"/>
                    <a:pt x="197" y="400"/>
                  </a:cubicBezTo>
                  <a:cubicBezTo>
                    <a:pt x="621" y="448"/>
                    <a:pt x="1069" y="472"/>
                    <a:pt x="1493" y="526"/>
                  </a:cubicBezTo>
                  <a:cubicBezTo>
                    <a:pt x="1588" y="526"/>
                    <a:pt x="1690" y="424"/>
                    <a:pt x="1690" y="323"/>
                  </a:cubicBezTo>
                  <a:cubicBezTo>
                    <a:pt x="1690" y="203"/>
                    <a:pt x="1588" y="126"/>
                    <a:pt x="1493" y="126"/>
                  </a:cubicBezTo>
                  <a:cubicBezTo>
                    <a:pt x="1069" y="78"/>
                    <a:pt x="621" y="54"/>
                    <a:pt x="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11"/>
            <p:cNvSpPr/>
            <p:nvPr/>
          </p:nvSpPr>
          <p:spPr>
            <a:xfrm>
              <a:off x="1806650" y="4891636"/>
              <a:ext cx="196640" cy="63379"/>
            </a:xfrm>
            <a:custGeom>
              <a:avLst/>
              <a:gdLst/>
              <a:ahLst/>
              <a:cxnLst/>
              <a:rect l="l" t="t" r="r" b="b"/>
              <a:pathLst>
                <a:path w="1542" h="497" extrusionOk="0">
                  <a:moveTo>
                    <a:pt x="275" y="1"/>
                  </a:moveTo>
                  <a:cubicBezTo>
                    <a:pt x="174" y="1"/>
                    <a:pt x="49" y="49"/>
                    <a:pt x="25" y="150"/>
                  </a:cubicBezTo>
                  <a:cubicBezTo>
                    <a:pt x="1" y="246"/>
                    <a:pt x="49" y="371"/>
                    <a:pt x="174" y="395"/>
                  </a:cubicBezTo>
                  <a:cubicBezTo>
                    <a:pt x="426" y="463"/>
                    <a:pt x="687" y="496"/>
                    <a:pt x="952" y="496"/>
                  </a:cubicBezTo>
                  <a:cubicBezTo>
                    <a:pt x="1082" y="496"/>
                    <a:pt x="1213" y="488"/>
                    <a:pt x="1344" y="473"/>
                  </a:cubicBezTo>
                  <a:cubicBezTo>
                    <a:pt x="1446" y="473"/>
                    <a:pt x="1541" y="395"/>
                    <a:pt x="1541" y="270"/>
                  </a:cubicBezTo>
                  <a:cubicBezTo>
                    <a:pt x="1541" y="182"/>
                    <a:pt x="1461" y="70"/>
                    <a:pt x="1370" y="70"/>
                  </a:cubicBezTo>
                  <a:cubicBezTo>
                    <a:pt x="1361" y="70"/>
                    <a:pt x="1353" y="71"/>
                    <a:pt x="1344" y="73"/>
                  </a:cubicBezTo>
                  <a:cubicBezTo>
                    <a:pt x="1246" y="85"/>
                    <a:pt x="1153" y="90"/>
                    <a:pt x="1063" y="90"/>
                  </a:cubicBezTo>
                  <a:cubicBezTo>
                    <a:pt x="972" y="90"/>
                    <a:pt x="884" y="85"/>
                    <a:pt x="795" y="73"/>
                  </a:cubicBezTo>
                  <a:lnTo>
                    <a:pt x="550" y="73"/>
                  </a:lnTo>
                  <a:cubicBezTo>
                    <a:pt x="449" y="49"/>
                    <a:pt x="377" y="25"/>
                    <a:pt x="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11"/>
            <p:cNvSpPr/>
            <p:nvPr/>
          </p:nvSpPr>
          <p:spPr>
            <a:xfrm>
              <a:off x="1997040" y="4815506"/>
              <a:ext cx="196512" cy="63379"/>
            </a:xfrm>
            <a:custGeom>
              <a:avLst/>
              <a:gdLst/>
              <a:ahLst/>
              <a:cxnLst/>
              <a:rect l="l" t="t" r="r" b="b"/>
              <a:pathLst>
                <a:path w="1541" h="497" extrusionOk="0">
                  <a:moveTo>
                    <a:pt x="227" y="1"/>
                  </a:moveTo>
                  <a:cubicBezTo>
                    <a:pt x="102" y="1"/>
                    <a:pt x="0" y="96"/>
                    <a:pt x="24" y="222"/>
                  </a:cubicBezTo>
                  <a:cubicBezTo>
                    <a:pt x="24" y="323"/>
                    <a:pt x="102" y="395"/>
                    <a:pt x="227" y="419"/>
                  </a:cubicBezTo>
                  <a:cubicBezTo>
                    <a:pt x="597" y="449"/>
                    <a:pt x="973" y="473"/>
                    <a:pt x="1320" y="496"/>
                  </a:cubicBezTo>
                  <a:cubicBezTo>
                    <a:pt x="1445" y="496"/>
                    <a:pt x="1541" y="395"/>
                    <a:pt x="1541" y="299"/>
                  </a:cubicBezTo>
                  <a:cubicBezTo>
                    <a:pt x="1517" y="174"/>
                    <a:pt x="1445" y="96"/>
                    <a:pt x="1320" y="96"/>
                  </a:cubicBezTo>
                  <a:cubicBezTo>
                    <a:pt x="973" y="73"/>
                    <a:pt x="597" y="49"/>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11"/>
            <p:cNvSpPr/>
            <p:nvPr/>
          </p:nvSpPr>
          <p:spPr>
            <a:xfrm>
              <a:off x="1923970" y="4557528"/>
              <a:ext cx="244461" cy="84037"/>
            </a:xfrm>
            <a:custGeom>
              <a:avLst/>
              <a:gdLst/>
              <a:ahLst/>
              <a:cxnLst/>
              <a:rect l="l" t="t" r="r" b="b"/>
              <a:pathLst>
                <a:path w="1917" h="659" extrusionOk="0">
                  <a:moveTo>
                    <a:pt x="215" y="0"/>
                  </a:moveTo>
                  <a:cubicBezTo>
                    <a:pt x="120" y="0"/>
                    <a:pt x="49" y="51"/>
                    <a:pt x="24" y="155"/>
                  </a:cubicBezTo>
                  <a:cubicBezTo>
                    <a:pt x="0" y="257"/>
                    <a:pt x="54" y="382"/>
                    <a:pt x="149" y="406"/>
                  </a:cubicBezTo>
                  <a:cubicBezTo>
                    <a:pt x="651" y="478"/>
                    <a:pt x="1146" y="555"/>
                    <a:pt x="1642" y="651"/>
                  </a:cubicBezTo>
                  <a:cubicBezTo>
                    <a:pt x="1660" y="656"/>
                    <a:pt x="1679" y="659"/>
                    <a:pt x="1699" y="659"/>
                  </a:cubicBezTo>
                  <a:cubicBezTo>
                    <a:pt x="1785" y="659"/>
                    <a:pt x="1873" y="604"/>
                    <a:pt x="1893" y="502"/>
                  </a:cubicBezTo>
                  <a:cubicBezTo>
                    <a:pt x="1917" y="406"/>
                    <a:pt x="1869" y="281"/>
                    <a:pt x="1743" y="257"/>
                  </a:cubicBezTo>
                  <a:cubicBezTo>
                    <a:pt x="1248" y="179"/>
                    <a:pt x="770" y="84"/>
                    <a:pt x="275" y="6"/>
                  </a:cubicBezTo>
                  <a:cubicBezTo>
                    <a:pt x="254" y="2"/>
                    <a:pt x="234"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11"/>
            <p:cNvSpPr/>
            <p:nvPr/>
          </p:nvSpPr>
          <p:spPr>
            <a:xfrm>
              <a:off x="2349511" y="4700353"/>
              <a:ext cx="177511" cy="81104"/>
            </a:xfrm>
            <a:custGeom>
              <a:avLst/>
              <a:gdLst/>
              <a:ahLst/>
              <a:cxnLst/>
              <a:rect l="l" t="t" r="r" b="b"/>
              <a:pathLst>
                <a:path w="1392" h="636" extrusionOk="0">
                  <a:moveTo>
                    <a:pt x="206" y="0"/>
                  </a:moveTo>
                  <a:cubicBezTo>
                    <a:pt x="115" y="0"/>
                    <a:pt x="44" y="55"/>
                    <a:pt x="24" y="158"/>
                  </a:cubicBezTo>
                  <a:cubicBezTo>
                    <a:pt x="0" y="253"/>
                    <a:pt x="48" y="379"/>
                    <a:pt x="150" y="402"/>
                  </a:cubicBezTo>
                  <a:lnTo>
                    <a:pt x="1117" y="629"/>
                  </a:lnTo>
                  <a:cubicBezTo>
                    <a:pt x="1134" y="633"/>
                    <a:pt x="1152" y="635"/>
                    <a:pt x="1170" y="635"/>
                  </a:cubicBezTo>
                  <a:cubicBezTo>
                    <a:pt x="1258" y="635"/>
                    <a:pt x="1348" y="588"/>
                    <a:pt x="1367" y="504"/>
                  </a:cubicBezTo>
                  <a:cubicBezTo>
                    <a:pt x="1391" y="379"/>
                    <a:pt x="1344" y="277"/>
                    <a:pt x="1218" y="253"/>
                  </a:cubicBezTo>
                  <a:cubicBezTo>
                    <a:pt x="896" y="158"/>
                    <a:pt x="568" y="80"/>
                    <a:pt x="269" y="8"/>
                  </a:cubicBezTo>
                  <a:cubicBezTo>
                    <a:pt x="247" y="3"/>
                    <a:pt x="226"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11"/>
            <p:cNvSpPr/>
            <p:nvPr/>
          </p:nvSpPr>
          <p:spPr>
            <a:xfrm>
              <a:off x="2206431" y="5011380"/>
              <a:ext cx="165269" cy="63379"/>
            </a:xfrm>
            <a:custGeom>
              <a:avLst/>
              <a:gdLst/>
              <a:ahLst/>
              <a:cxnLst/>
              <a:rect l="l" t="t" r="r" b="b"/>
              <a:pathLst>
                <a:path w="1296" h="497" extrusionOk="0">
                  <a:moveTo>
                    <a:pt x="234" y="1"/>
                  </a:moveTo>
                  <a:cubicBezTo>
                    <a:pt x="142" y="1"/>
                    <a:pt x="45" y="66"/>
                    <a:pt x="24" y="154"/>
                  </a:cubicBezTo>
                  <a:cubicBezTo>
                    <a:pt x="0" y="256"/>
                    <a:pt x="48" y="351"/>
                    <a:pt x="173" y="405"/>
                  </a:cubicBezTo>
                  <a:cubicBezTo>
                    <a:pt x="388" y="457"/>
                    <a:pt x="603" y="496"/>
                    <a:pt x="828" y="496"/>
                  </a:cubicBezTo>
                  <a:cubicBezTo>
                    <a:pt x="914" y="496"/>
                    <a:pt x="1003" y="490"/>
                    <a:pt x="1093" y="477"/>
                  </a:cubicBezTo>
                  <a:cubicBezTo>
                    <a:pt x="1146" y="477"/>
                    <a:pt x="1194" y="477"/>
                    <a:pt x="1242" y="429"/>
                  </a:cubicBezTo>
                  <a:cubicBezTo>
                    <a:pt x="1272" y="405"/>
                    <a:pt x="1296" y="328"/>
                    <a:pt x="1296" y="280"/>
                  </a:cubicBezTo>
                  <a:cubicBezTo>
                    <a:pt x="1296" y="178"/>
                    <a:pt x="1194" y="77"/>
                    <a:pt x="1093" y="77"/>
                  </a:cubicBezTo>
                  <a:cubicBezTo>
                    <a:pt x="1018" y="92"/>
                    <a:pt x="943" y="99"/>
                    <a:pt x="872" y="99"/>
                  </a:cubicBezTo>
                  <a:cubicBezTo>
                    <a:pt x="801" y="99"/>
                    <a:pt x="734" y="92"/>
                    <a:pt x="675" y="77"/>
                  </a:cubicBezTo>
                  <a:lnTo>
                    <a:pt x="597" y="77"/>
                  </a:lnTo>
                  <a:cubicBezTo>
                    <a:pt x="549" y="77"/>
                    <a:pt x="525" y="77"/>
                    <a:pt x="496" y="53"/>
                  </a:cubicBezTo>
                  <a:cubicBezTo>
                    <a:pt x="424" y="53"/>
                    <a:pt x="346" y="29"/>
                    <a:pt x="275" y="5"/>
                  </a:cubicBezTo>
                  <a:cubicBezTo>
                    <a:pt x="261" y="2"/>
                    <a:pt x="248"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11"/>
            <p:cNvSpPr/>
            <p:nvPr/>
          </p:nvSpPr>
          <p:spPr>
            <a:xfrm>
              <a:off x="2491826" y="4858991"/>
              <a:ext cx="155450" cy="71668"/>
            </a:xfrm>
            <a:custGeom>
              <a:avLst/>
              <a:gdLst/>
              <a:ahLst/>
              <a:cxnLst/>
              <a:rect l="l" t="t" r="r" b="b"/>
              <a:pathLst>
                <a:path w="1219" h="562" extrusionOk="0">
                  <a:moveTo>
                    <a:pt x="224" y="0"/>
                  </a:moveTo>
                  <a:cubicBezTo>
                    <a:pt x="135" y="0"/>
                    <a:pt x="45" y="51"/>
                    <a:pt x="25" y="155"/>
                  </a:cubicBezTo>
                  <a:cubicBezTo>
                    <a:pt x="1" y="257"/>
                    <a:pt x="49" y="376"/>
                    <a:pt x="150" y="406"/>
                  </a:cubicBezTo>
                  <a:cubicBezTo>
                    <a:pt x="425" y="454"/>
                    <a:pt x="675" y="502"/>
                    <a:pt x="944" y="555"/>
                  </a:cubicBezTo>
                  <a:cubicBezTo>
                    <a:pt x="960" y="559"/>
                    <a:pt x="977" y="561"/>
                    <a:pt x="994" y="561"/>
                  </a:cubicBezTo>
                  <a:cubicBezTo>
                    <a:pt x="1083" y="561"/>
                    <a:pt x="1175" y="510"/>
                    <a:pt x="1195" y="430"/>
                  </a:cubicBezTo>
                  <a:cubicBezTo>
                    <a:pt x="1219" y="329"/>
                    <a:pt x="1171" y="203"/>
                    <a:pt x="1045" y="179"/>
                  </a:cubicBezTo>
                  <a:cubicBezTo>
                    <a:pt x="795" y="132"/>
                    <a:pt x="526" y="54"/>
                    <a:pt x="275" y="6"/>
                  </a:cubicBezTo>
                  <a:cubicBezTo>
                    <a:pt x="259" y="2"/>
                    <a:pt x="241"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11"/>
            <p:cNvSpPr/>
            <p:nvPr/>
          </p:nvSpPr>
          <p:spPr>
            <a:xfrm>
              <a:off x="1708458" y="5150507"/>
              <a:ext cx="187458" cy="70903"/>
            </a:xfrm>
            <a:custGeom>
              <a:avLst/>
              <a:gdLst/>
              <a:ahLst/>
              <a:cxnLst/>
              <a:rect l="l" t="t" r="r" b="b"/>
              <a:pathLst>
                <a:path w="1470" h="556" extrusionOk="0">
                  <a:moveTo>
                    <a:pt x="214" y="1"/>
                  </a:moveTo>
                  <a:cubicBezTo>
                    <a:pt x="118" y="1"/>
                    <a:pt x="44" y="48"/>
                    <a:pt x="25" y="132"/>
                  </a:cubicBezTo>
                  <a:cubicBezTo>
                    <a:pt x="1" y="234"/>
                    <a:pt x="48" y="383"/>
                    <a:pt x="150" y="383"/>
                  </a:cubicBezTo>
                  <a:cubicBezTo>
                    <a:pt x="496" y="454"/>
                    <a:pt x="848" y="508"/>
                    <a:pt x="1195" y="556"/>
                  </a:cubicBezTo>
                  <a:cubicBezTo>
                    <a:pt x="1296" y="556"/>
                    <a:pt x="1416" y="532"/>
                    <a:pt x="1445" y="407"/>
                  </a:cubicBezTo>
                  <a:cubicBezTo>
                    <a:pt x="1469" y="305"/>
                    <a:pt x="1416" y="180"/>
                    <a:pt x="1296" y="156"/>
                  </a:cubicBezTo>
                  <a:cubicBezTo>
                    <a:pt x="944" y="108"/>
                    <a:pt x="598" y="60"/>
                    <a:pt x="275" y="7"/>
                  </a:cubicBezTo>
                  <a:cubicBezTo>
                    <a:pt x="254" y="3"/>
                    <a:pt x="233"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11"/>
            <p:cNvSpPr/>
            <p:nvPr/>
          </p:nvSpPr>
          <p:spPr>
            <a:xfrm>
              <a:off x="1381874" y="4989956"/>
              <a:ext cx="202633" cy="73198"/>
            </a:xfrm>
            <a:custGeom>
              <a:avLst/>
              <a:gdLst/>
              <a:ahLst/>
              <a:cxnLst/>
              <a:rect l="l" t="t" r="r" b="b"/>
              <a:pathLst>
                <a:path w="1589" h="574" extrusionOk="0">
                  <a:moveTo>
                    <a:pt x="275" y="0"/>
                  </a:moveTo>
                  <a:cubicBezTo>
                    <a:pt x="174" y="0"/>
                    <a:pt x="48" y="24"/>
                    <a:pt x="25" y="149"/>
                  </a:cubicBezTo>
                  <a:cubicBezTo>
                    <a:pt x="1" y="245"/>
                    <a:pt x="48" y="370"/>
                    <a:pt x="174" y="394"/>
                  </a:cubicBezTo>
                  <a:cubicBezTo>
                    <a:pt x="544" y="448"/>
                    <a:pt x="920" y="496"/>
                    <a:pt x="1320" y="573"/>
                  </a:cubicBezTo>
                  <a:cubicBezTo>
                    <a:pt x="1415" y="573"/>
                    <a:pt x="1541" y="543"/>
                    <a:pt x="1565" y="424"/>
                  </a:cubicBezTo>
                  <a:cubicBezTo>
                    <a:pt x="1589" y="322"/>
                    <a:pt x="1541" y="197"/>
                    <a:pt x="1415" y="173"/>
                  </a:cubicBezTo>
                  <a:cubicBezTo>
                    <a:pt x="1045" y="125"/>
                    <a:pt x="645" y="72"/>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11"/>
            <p:cNvSpPr/>
            <p:nvPr/>
          </p:nvSpPr>
          <p:spPr>
            <a:xfrm>
              <a:off x="1974979" y="5122324"/>
              <a:ext cx="199573" cy="86970"/>
            </a:xfrm>
            <a:custGeom>
              <a:avLst/>
              <a:gdLst/>
              <a:ahLst/>
              <a:cxnLst/>
              <a:rect l="l" t="t" r="r" b="b"/>
              <a:pathLst>
                <a:path w="1565" h="682" extrusionOk="0">
                  <a:moveTo>
                    <a:pt x="221" y="1"/>
                  </a:moveTo>
                  <a:cubicBezTo>
                    <a:pt x="134" y="1"/>
                    <a:pt x="44" y="48"/>
                    <a:pt x="24" y="132"/>
                  </a:cubicBezTo>
                  <a:cubicBezTo>
                    <a:pt x="0" y="252"/>
                    <a:pt x="72" y="353"/>
                    <a:pt x="173" y="377"/>
                  </a:cubicBezTo>
                  <a:cubicBezTo>
                    <a:pt x="549" y="478"/>
                    <a:pt x="920" y="580"/>
                    <a:pt x="1296" y="675"/>
                  </a:cubicBezTo>
                  <a:cubicBezTo>
                    <a:pt x="1311" y="679"/>
                    <a:pt x="1328" y="681"/>
                    <a:pt x="1345" y="681"/>
                  </a:cubicBezTo>
                  <a:cubicBezTo>
                    <a:pt x="1430" y="681"/>
                    <a:pt x="1520" y="631"/>
                    <a:pt x="1540" y="526"/>
                  </a:cubicBezTo>
                  <a:cubicBezTo>
                    <a:pt x="1564" y="431"/>
                    <a:pt x="1493" y="329"/>
                    <a:pt x="1391" y="281"/>
                  </a:cubicBezTo>
                  <a:cubicBezTo>
                    <a:pt x="1021" y="180"/>
                    <a:pt x="645" y="102"/>
                    <a:pt x="275" y="7"/>
                  </a:cubicBezTo>
                  <a:cubicBezTo>
                    <a:pt x="258" y="3"/>
                    <a:pt x="240" y="1"/>
                    <a:pt x="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11"/>
            <p:cNvSpPr/>
            <p:nvPr/>
          </p:nvSpPr>
          <p:spPr>
            <a:xfrm>
              <a:off x="2412634" y="5148976"/>
              <a:ext cx="161571" cy="69500"/>
            </a:xfrm>
            <a:custGeom>
              <a:avLst/>
              <a:gdLst/>
              <a:ahLst/>
              <a:cxnLst/>
              <a:rect l="l" t="t" r="r" b="b"/>
              <a:pathLst>
                <a:path w="1267" h="545" extrusionOk="0">
                  <a:moveTo>
                    <a:pt x="199" y="1"/>
                  </a:moveTo>
                  <a:cubicBezTo>
                    <a:pt x="174" y="1"/>
                    <a:pt x="150" y="7"/>
                    <a:pt x="126" y="19"/>
                  </a:cubicBezTo>
                  <a:cubicBezTo>
                    <a:pt x="73" y="43"/>
                    <a:pt x="25" y="96"/>
                    <a:pt x="25" y="144"/>
                  </a:cubicBezTo>
                  <a:cubicBezTo>
                    <a:pt x="1" y="246"/>
                    <a:pt x="49" y="371"/>
                    <a:pt x="150" y="395"/>
                  </a:cubicBezTo>
                  <a:cubicBezTo>
                    <a:pt x="449" y="443"/>
                    <a:pt x="723" y="490"/>
                    <a:pt x="998" y="544"/>
                  </a:cubicBezTo>
                  <a:cubicBezTo>
                    <a:pt x="1046" y="544"/>
                    <a:pt x="1093" y="544"/>
                    <a:pt x="1147" y="520"/>
                  </a:cubicBezTo>
                  <a:cubicBezTo>
                    <a:pt x="1195" y="490"/>
                    <a:pt x="1219" y="443"/>
                    <a:pt x="1243" y="395"/>
                  </a:cubicBezTo>
                  <a:cubicBezTo>
                    <a:pt x="1267" y="293"/>
                    <a:pt x="1219" y="168"/>
                    <a:pt x="1093" y="144"/>
                  </a:cubicBezTo>
                  <a:cubicBezTo>
                    <a:pt x="819" y="96"/>
                    <a:pt x="550" y="43"/>
                    <a:pt x="275" y="19"/>
                  </a:cubicBezTo>
                  <a:cubicBezTo>
                    <a:pt x="249" y="7"/>
                    <a:pt x="223"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11"/>
            <p:cNvSpPr/>
            <p:nvPr/>
          </p:nvSpPr>
          <p:spPr>
            <a:xfrm>
              <a:off x="1493073" y="4497338"/>
              <a:ext cx="212452" cy="87225"/>
            </a:xfrm>
            <a:custGeom>
              <a:avLst/>
              <a:gdLst/>
              <a:ahLst/>
              <a:cxnLst/>
              <a:rect l="l" t="t" r="r" b="b"/>
              <a:pathLst>
                <a:path w="1666" h="684" extrusionOk="0">
                  <a:moveTo>
                    <a:pt x="210" y="0"/>
                  </a:moveTo>
                  <a:cubicBezTo>
                    <a:pt x="117" y="0"/>
                    <a:pt x="44" y="48"/>
                    <a:pt x="24" y="132"/>
                  </a:cubicBezTo>
                  <a:cubicBezTo>
                    <a:pt x="0" y="257"/>
                    <a:pt x="48" y="353"/>
                    <a:pt x="149" y="377"/>
                  </a:cubicBezTo>
                  <a:cubicBezTo>
                    <a:pt x="567" y="478"/>
                    <a:pt x="991" y="580"/>
                    <a:pt x="1391" y="675"/>
                  </a:cubicBezTo>
                  <a:cubicBezTo>
                    <a:pt x="1410" y="681"/>
                    <a:pt x="1430" y="683"/>
                    <a:pt x="1449" y="683"/>
                  </a:cubicBezTo>
                  <a:cubicBezTo>
                    <a:pt x="1534" y="683"/>
                    <a:pt x="1618" y="633"/>
                    <a:pt x="1642" y="556"/>
                  </a:cubicBezTo>
                  <a:cubicBezTo>
                    <a:pt x="1666" y="430"/>
                    <a:pt x="1612" y="329"/>
                    <a:pt x="1517" y="305"/>
                  </a:cubicBezTo>
                  <a:cubicBezTo>
                    <a:pt x="1093" y="203"/>
                    <a:pt x="669" y="108"/>
                    <a:pt x="269" y="6"/>
                  </a:cubicBezTo>
                  <a:cubicBezTo>
                    <a:pt x="249" y="2"/>
                    <a:pt x="229"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11"/>
            <p:cNvSpPr/>
            <p:nvPr/>
          </p:nvSpPr>
          <p:spPr>
            <a:xfrm>
              <a:off x="2212425" y="5337964"/>
              <a:ext cx="156215" cy="77406"/>
            </a:xfrm>
            <a:custGeom>
              <a:avLst/>
              <a:gdLst/>
              <a:ahLst/>
              <a:cxnLst/>
              <a:rect l="l" t="t" r="r" b="b"/>
              <a:pathLst>
                <a:path w="1225" h="607" extrusionOk="0">
                  <a:moveTo>
                    <a:pt x="237" y="1"/>
                  </a:moveTo>
                  <a:cubicBezTo>
                    <a:pt x="149" y="1"/>
                    <a:pt x="51" y="66"/>
                    <a:pt x="31" y="155"/>
                  </a:cubicBezTo>
                  <a:cubicBezTo>
                    <a:pt x="1" y="256"/>
                    <a:pt x="55" y="381"/>
                    <a:pt x="150" y="405"/>
                  </a:cubicBezTo>
                  <a:cubicBezTo>
                    <a:pt x="425" y="477"/>
                    <a:pt x="675" y="531"/>
                    <a:pt x="950" y="602"/>
                  </a:cubicBezTo>
                  <a:cubicBezTo>
                    <a:pt x="963" y="605"/>
                    <a:pt x="976" y="607"/>
                    <a:pt x="989" y="607"/>
                  </a:cubicBezTo>
                  <a:cubicBezTo>
                    <a:pt x="1077" y="607"/>
                    <a:pt x="1174" y="541"/>
                    <a:pt x="1195" y="453"/>
                  </a:cubicBezTo>
                  <a:cubicBezTo>
                    <a:pt x="1225" y="352"/>
                    <a:pt x="1171" y="232"/>
                    <a:pt x="1046" y="202"/>
                  </a:cubicBezTo>
                  <a:cubicBezTo>
                    <a:pt x="801" y="155"/>
                    <a:pt x="526" y="83"/>
                    <a:pt x="275" y="5"/>
                  </a:cubicBezTo>
                  <a:cubicBezTo>
                    <a:pt x="263" y="2"/>
                    <a:pt x="250"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11"/>
            <p:cNvSpPr/>
            <p:nvPr/>
          </p:nvSpPr>
          <p:spPr>
            <a:xfrm>
              <a:off x="1229612" y="4807982"/>
              <a:ext cx="202633" cy="81104"/>
            </a:xfrm>
            <a:custGeom>
              <a:avLst/>
              <a:gdLst/>
              <a:ahLst/>
              <a:cxnLst/>
              <a:rect l="l" t="t" r="r" b="b"/>
              <a:pathLst>
                <a:path w="1589" h="636" extrusionOk="0">
                  <a:moveTo>
                    <a:pt x="215" y="0"/>
                  </a:moveTo>
                  <a:cubicBezTo>
                    <a:pt x="118" y="0"/>
                    <a:pt x="44" y="51"/>
                    <a:pt x="25" y="155"/>
                  </a:cubicBezTo>
                  <a:cubicBezTo>
                    <a:pt x="1" y="257"/>
                    <a:pt x="48" y="382"/>
                    <a:pt x="150" y="406"/>
                  </a:cubicBezTo>
                  <a:cubicBezTo>
                    <a:pt x="544" y="478"/>
                    <a:pt x="920" y="555"/>
                    <a:pt x="1320" y="627"/>
                  </a:cubicBezTo>
                  <a:cubicBezTo>
                    <a:pt x="1338" y="633"/>
                    <a:pt x="1357" y="635"/>
                    <a:pt x="1376" y="635"/>
                  </a:cubicBezTo>
                  <a:cubicBezTo>
                    <a:pt x="1459" y="635"/>
                    <a:pt x="1545" y="585"/>
                    <a:pt x="1565" y="508"/>
                  </a:cubicBezTo>
                  <a:cubicBezTo>
                    <a:pt x="1589" y="406"/>
                    <a:pt x="1541" y="281"/>
                    <a:pt x="1416" y="257"/>
                  </a:cubicBezTo>
                  <a:cubicBezTo>
                    <a:pt x="1045" y="179"/>
                    <a:pt x="645" y="84"/>
                    <a:pt x="275" y="6"/>
                  </a:cubicBezTo>
                  <a:cubicBezTo>
                    <a:pt x="255" y="2"/>
                    <a:pt x="234"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11"/>
            <p:cNvSpPr/>
            <p:nvPr/>
          </p:nvSpPr>
          <p:spPr>
            <a:xfrm>
              <a:off x="1765588" y="5378899"/>
              <a:ext cx="177511" cy="71668"/>
            </a:xfrm>
            <a:custGeom>
              <a:avLst/>
              <a:gdLst/>
              <a:ahLst/>
              <a:cxnLst/>
              <a:rect l="l" t="t" r="r" b="b"/>
              <a:pathLst>
                <a:path w="1392" h="562" extrusionOk="0">
                  <a:moveTo>
                    <a:pt x="223" y="1"/>
                  </a:moveTo>
                  <a:cubicBezTo>
                    <a:pt x="135" y="1"/>
                    <a:pt x="44" y="51"/>
                    <a:pt x="24" y="156"/>
                  </a:cubicBezTo>
                  <a:cubicBezTo>
                    <a:pt x="0" y="257"/>
                    <a:pt x="48" y="383"/>
                    <a:pt x="174" y="407"/>
                  </a:cubicBezTo>
                  <a:cubicBezTo>
                    <a:pt x="472" y="454"/>
                    <a:pt x="794" y="508"/>
                    <a:pt x="1117" y="556"/>
                  </a:cubicBezTo>
                  <a:cubicBezTo>
                    <a:pt x="1134" y="560"/>
                    <a:pt x="1151" y="562"/>
                    <a:pt x="1169" y="562"/>
                  </a:cubicBezTo>
                  <a:cubicBezTo>
                    <a:pt x="1257" y="562"/>
                    <a:pt x="1348" y="511"/>
                    <a:pt x="1368" y="407"/>
                  </a:cubicBezTo>
                  <a:cubicBezTo>
                    <a:pt x="1391" y="305"/>
                    <a:pt x="1344" y="180"/>
                    <a:pt x="1218" y="156"/>
                  </a:cubicBezTo>
                  <a:cubicBezTo>
                    <a:pt x="896" y="108"/>
                    <a:pt x="597" y="60"/>
                    <a:pt x="275" y="7"/>
                  </a:cubicBezTo>
                  <a:cubicBezTo>
                    <a:pt x="258" y="3"/>
                    <a:pt x="241"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11"/>
            <p:cNvSpPr/>
            <p:nvPr/>
          </p:nvSpPr>
          <p:spPr>
            <a:xfrm>
              <a:off x="1378813" y="5183280"/>
              <a:ext cx="199573" cy="70520"/>
            </a:xfrm>
            <a:custGeom>
              <a:avLst/>
              <a:gdLst/>
              <a:ahLst/>
              <a:cxnLst/>
              <a:rect l="l" t="t" r="r" b="b"/>
              <a:pathLst>
                <a:path w="1565" h="553" extrusionOk="0">
                  <a:moveTo>
                    <a:pt x="198" y="0"/>
                  </a:moveTo>
                  <a:cubicBezTo>
                    <a:pt x="96" y="0"/>
                    <a:pt x="1" y="102"/>
                    <a:pt x="1" y="197"/>
                  </a:cubicBezTo>
                  <a:cubicBezTo>
                    <a:pt x="1" y="323"/>
                    <a:pt x="72" y="400"/>
                    <a:pt x="198" y="400"/>
                  </a:cubicBezTo>
                  <a:cubicBezTo>
                    <a:pt x="598" y="448"/>
                    <a:pt x="968" y="496"/>
                    <a:pt x="1368" y="550"/>
                  </a:cubicBezTo>
                  <a:cubicBezTo>
                    <a:pt x="1376" y="552"/>
                    <a:pt x="1384" y="553"/>
                    <a:pt x="1392" y="553"/>
                  </a:cubicBezTo>
                  <a:cubicBezTo>
                    <a:pt x="1480" y="553"/>
                    <a:pt x="1565" y="440"/>
                    <a:pt x="1565" y="347"/>
                  </a:cubicBezTo>
                  <a:cubicBezTo>
                    <a:pt x="1541" y="221"/>
                    <a:pt x="1463" y="174"/>
                    <a:pt x="1368" y="150"/>
                  </a:cubicBezTo>
                  <a:cubicBezTo>
                    <a:pt x="968" y="102"/>
                    <a:pt x="598" y="48"/>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62" name="Google Shape;1962;p11"/>
          <p:cNvSpPr txBox="1">
            <a:spLocks noGrp="1"/>
          </p:cNvSpPr>
          <p:nvPr>
            <p:ph type="body" idx="1"/>
          </p:nvPr>
        </p:nvSpPr>
        <p:spPr>
          <a:xfrm>
            <a:off x="720000" y="2961816"/>
            <a:ext cx="7704000" cy="3870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963" name="Google Shape;1963;p11"/>
          <p:cNvGrpSpPr/>
          <p:nvPr/>
        </p:nvGrpSpPr>
        <p:grpSpPr>
          <a:xfrm>
            <a:off x="-158051" y="3527340"/>
            <a:ext cx="1499664" cy="1946517"/>
            <a:chOff x="6458086" y="3089685"/>
            <a:chExt cx="290250" cy="376750"/>
          </a:xfrm>
        </p:grpSpPr>
        <p:sp>
          <p:nvSpPr>
            <p:cNvPr id="1964" name="Google Shape;1964;p11"/>
            <p:cNvSpPr/>
            <p:nvPr/>
          </p:nvSpPr>
          <p:spPr>
            <a:xfrm>
              <a:off x="6462936" y="3089685"/>
              <a:ext cx="285400" cy="363175"/>
            </a:xfrm>
            <a:custGeom>
              <a:avLst/>
              <a:gdLst/>
              <a:ahLst/>
              <a:cxnLst/>
              <a:rect l="l" t="t" r="r" b="b"/>
              <a:pathLst>
                <a:path w="11416" h="14527" extrusionOk="0">
                  <a:moveTo>
                    <a:pt x="9521" y="0"/>
                  </a:moveTo>
                  <a:cubicBezTo>
                    <a:pt x="8299" y="0"/>
                    <a:pt x="6841" y="2471"/>
                    <a:pt x="6269" y="3309"/>
                  </a:cubicBezTo>
                  <a:cubicBezTo>
                    <a:pt x="5954" y="2090"/>
                    <a:pt x="5624" y="1624"/>
                    <a:pt x="5303" y="1624"/>
                  </a:cubicBezTo>
                  <a:cubicBezTo>
                    <a:pt x="4503" y="1624"/>
                    <a:pt x="3760" y="4519"/>
                    <a:pt x="3457" y="5870"/>
                  </a:cubicBezTo>
                  <a:cubicBezTo>
                    <a:pt x="3105" y="5446"/>
                    <a:pt x="2806" y="3458"/>
                    <a:pt x="2209" y="3458"/>
                  </a:cubicBezTo>
                  <a:cubicBezTo>
                    <a:pt x="1517" y="3458"/>
                    <a:pt x="1093" y="4825"/>
                    <a:pt x="920" y="5249"/>
                  </a:cubicBezTo>
                  <a:cubicBezTo>
                    <a:pt x="598" y="6515"/>
                    <a:pt x="496" y="7959"/>
                    <a:pt x="418" y="9255"/>
                  </a:cubicBezTo>
                  <a:cubicBezTo>
                    <a:pt x="245" y="10944"/>
                    <a:pt x="323" y="12837"/>
                    <a:pt x="1" y="14526"/>
                  </a:cubicBezTo>
                  <a:lnTo>
                    <a:pt x="245" y="14526"/>
                  </a:lnTo>
                  <a:cubicBezTo>
                    <a:pt x="1642" y="13010"/>
                    <a:pt x="3583" y="11368"/>
                    <a:pt x="5099" y="10276"/>
                  </a:cubicBezTo>
                  <a:cubicBezTo>
                    <a:pt x="5618" y="9923"/>
                    <a:pt x="7761" y="8831"/>
                    <a:pt x="7761" y="8234"/>
                  </a:cubicBezTo>
                  <a:cubicBezTo>
                    <a:pt x="7805" y="7510"/>
                    <a:pt x="7228" y="7390"/>
                    <a:pt x="6633" y="7390"/>
                  </a:cubicBezTo>
                  <a:cubicBezTo>
                    <a:pt x="6336" y="7390"/>
                    <a:pt x="6035" y="7420"/>
                    <a:pt x="5804" y="7420"/>
                  </a:cubicBezTo>
                  <a:cubicBezTo>
                    <a:pt x="5735" y="7420"/>
                    <a:pt x="5673" y="7417"/>
                    <a:pt x="5618" y="7410"/>
                  </a:cubicBezTo>
                  <a:cubicBezTo>
                    <a:pt x="6961" y="6813"/>
                    <a:pt x="8006" y="6515"/>
                    <a:pt x="9105" y="5918"/>
                  </a:cubicBezTo>
                  <a:cubicBezTo>
                    <a:pt x="9797" y="5571"/>
                    <a:pt x="10896" y="4974"/>
                    <a:pt x="9875" y="4228"/>
                  </a:cubicBezTo>
                  <a:cubicBezTo>
                    <a:pt x="9702" y="4128"/>
                    <a:pt x="9486" y="4092"/>
                    <a:pt x="9253" y="4092"/>
                  </a:cubicBezTo>
                  <a:cubicBezTo>
                    <a:pt x="8683" y="4092"/>
                    <a:pt x="8006" y="4306"/>
                    <a:pt x="7582" y="4306"/>
                  </a:cubicBezTo>
                  <a:cubicBezTo>
                    <a:pt x="7833" y="3356"/>
                    <a:pt x="11415" y="968"/>
                    <a:pt x="9970" y="127"/>
                  </a:cubicBezTo>
                  <a:cubicBezTo>
                    <a:pt x="9826" y="40"/>
                    <a:pt x="9675" y="0"/>
                    <a:pt x="9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11"/>
            <p:cNvSpPr/>
            <p:nvPr/>
          </p:nvSpPr>
          <p:spPr>
            <a:xfrm>
              <a:off x="6458086" y="3114385"/>
              <a:ext cx="238175" cy="352050"/>
            </a:xfrm>
            <a:custGeom>
              <a:avLst/>
              <a:gdLst/>
              <a:ahLst/>
              <a:cxnLst/>
              <a:rect l="l" t="t" r="r" b="b"/>
              <a:pathLst>
                <a:path w="9527" h="14082" extrusionOk="0">
                  <a:moveTo>
                    <a:pt x="9382" y="0"/>
                  </a:moveTo>
                  <a:cubicBezTo>
                    <a:pt x="9361" y="0"/>
                    <a:pt x="9339" y="10"/>
                    <a:pt x="9323" y="34"/>
                  </a:cubicBezTo>
                  <a:cubicBezTo>
                    <a:pt x="7532" y="2243"/>
                    <a:pt x="5717" y="4458"/>
                    <a:pt x="3974" y="6721"/>
                  </a:cubicBezTo>
                  <a:cubicBezTo>
                    <a:pt x="3126" y="7819"/>
                    <a:pt x="2356" y="8959"/>
                    <a:pt x="1759" y="10207"/>
                  </a:cubicBezTo>
                  <a:cubicBezTo>
                    <a:pt x="1186" y="11425"/>
                    <a:pt x="344" y="12643"/>
                    <a:pt x="15" y="13938"/>
                  </a:cubicBezTo>
                  <a:cubicBezTo>
                    <a:pt x="1" y="14029"/>
                    <a:pt x="70" y="14082"/>
                    <a:pt x="137" y="14082"/>
                  </a:cubicBezTo>
                  <a:cubicBezTo>
                    <a:pt x="181" y="14082"/>
                    <a:pt x="223" y="14059"/>
                    <a:pt x="242" y="14010"/>
                  </a:cubicBezTo>
                  <a:cubicBezTo>
                    <a:pt x="541" y="12720"/>
                    <a:pt x="1389" y="11496"/>
                    <a:pt x="1932" y="10332"/>
                  </a:cubicBezTo>
                  <a:cubicBezTo>
                    <a:pt x="2481" y="9162"/>
                    <a:pt x="3203" y="8094"/>
                    <a:pt x="3997" y="7073"/>
                  </a:cubicBezTo>
                  <a:cubicBezTo>
                    <a:pt x="5764" y="4733"/>
                    <a:pt x="7627" y="2470"/>
                    <a:pt x="9472" y="183"/>
                  </a:cubicBezTo>
                  <a:cubicBezTo>
                    <a:pt x="9527" y="106"/>
                    <a:pt x="9452" y="0"/>
                    <a:pt x="9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11"/>
            <p:cNvSpPr/>
            <p:nvPr/>
          </p:nvSpPr>
          <p:spPr>
            <a:xfrm>
              <a:off x="6587861" y="3183310"/>
              <a:ext cx="75250" cy="63725"/>
            </a:xfrm>
            <a:custGeom>
              <a:avLst/>
              <a:gdLst/>
              <a:ahLst/>
              <a:cxnLst/>
              <a:rect l="l" t="t" r="r" b="b"/>
              <a:pathLst>
                <a:path w="3010" h="2549" extrusionOk="0">
                  <a:moveTo>
                    <a:pt x="138" y="1"/>
                  </a:moveTo>
                  <a:cubicBezTo>
                    <a:pt x="81" y="1"/>
                    <a:pt x="24" y="38"/>
                    <a:pt x="24" y="113"/>
                  </a:cubicBezTo>
                  <a:cubicBezTo>
                    <a:pt x="0" y="883"/>
                    <a:pt x="24" y="1653"/>
                    <a:pt x="24" y="2423"/>
                  </a:cubicBezTo>
                  <a:cubicBezTo>
                    <a:pt x="24" y="2471"/>
                    <a:pt x="78" y="2549"/>
                    <a:pt x="126" y="2549"/>
                  </a:cubicBezTo>
                  <a:cubicBezTo>
                    <a:pt x="1045" y="2423"/>
                    <a:pt x="1964" y="2298"/>
                    <a:pt x="2860" y="2173"/>
                  </a:cubicBezTo>
                  <a:cubicBezTo>
                    <a:pt x="3009" y="2149"/>
                    <a:pt x="2938" y="1952"/>
                    <a:pt x="2812" y="1952"/>
                  </a:cubicBezTo>
                  <a:cubicBezTo>
                    <a:pt x="1988" y="2077"/>
                    <a:pt x="1170" y="2202"/>
                    <a:pt x="347" y="2298"/>
                  </a:cubicBezTo>
                  <a:cubicBezTo>
                    <a:pt x="344" y="2298"/>
                    <a:pt x="342" y="2298"/>
                    <a:pt x="340" y="2298"/>
                  </a:cubicBezTo>
                  <a:cubicBezTo>
                    <a:pt x="175" y="2298"/>
                    <a:pt x="227" y="1401"/>
                    <a:pt x="227" y="1277"/>
                  </a:cubicBezTo>
                  <a:cubicBezTo>
                    <a:pt x="227" y="883"/>
                    <a:pt x="227" y="483"/>
                    <a:pt x="251" y="113"/>
                  </a:cubicBezTo>
                  <a:cubicBezTo>
                    <a:pt x="251" y="38"/>
                    <a:pt x="194" y="1"/>
                    <a:pt x="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11"/>
            <p:cNvSpPr/>
            <p:nvPr/>
          </p:nvSpPr>
          <p:spPr>
            <a:xfrm>
              <a:off x="6510111" y="3231635"/>
              <a:ext cx="87600" cy="113775"/>
            </a:xfrm>
            <a:custGeom>
              <a:avLst/>
              <a:gdLst/>
              <a:ahLst/>
              <a:cxnLst/>
              <a:rect l="l" t="t" r="r" b="b"/>
              <a:pathLst>
                <a:path w="3504" h="4551" extrusionOk="0">
                  <a:moveTo>
                    <a:pt x="152" y="1"/>
                  </a:moveTo>
                  <a:cubicBezTo>
                    <a:pt x="103" y="1"/>
                    <a:pt x="54" y="31"/>
                    <a:pt x="54" y="90"/>
                  </a:cubicBezTo>
                  <a:cubicBezTo>
                    <a:pt x="0" y="1559"/>
                    <a:pt x="275" y="3004"/>
                    <a:pt x="299" y="4448"/>
                  </a:cubicBezTo>
                  <a:cubicBezTo>
                    <a:pt x="299" y="4507"/>
                    <a:pt x="351" y="4550"/>
                    <a:pt x="396" y="4550"/>
                  </a:cubicBezTo>
                  <a:cubicBezTo>
                    <a:pt x="406" y="4550"/>
                    <a:pt x="415" y="4548"/>
                    <a:pt x="424" y="4544"/>
                  </a:cubicBezTo>
                  <a:cubicBezTo>
                    <a:pt x="1421" y="4269"/>
                    <a:pt x="2412" y="4120"/>
                    <a:pt x="3385" y="3821"/>
                  </a:cubicBezTo>
                  <a:cubicBezTo>
                    <a:pt x="3503" y="3776"/>
                    <a:pt x="3462" y="3599"/>
                    <a:pt x="3357" y="3599"/>
                  </a:cubicBezTo>
                  <a:cubicBezTo>
                    <a:pt x="3351" y="3599"/>
                    <a:pt x="3344" y="3599"/>
                    <a:pt x="3337" y="3601"/>
                  </a:cubicBezTo>
                  <a:cubicBezTo>
                    <a:pt x="2836" y="3750"/>
                    <a:pt x="2364" y="3875"/>
                    <a:pt x="1869" y="4001"/>
                  </a:cubicBezTo>
                  <a:cubicBezTo>
                    <a:pt x="1566" y="4056"/>
                    <a:pt x="1166" y="4235"/>
                    <a:pt x="877" y="4235"/>
                  </a:cubicBezTo>
                  <a:cubicBezTo>
                    <a:pt x="665" y="4235"/>
                    <a:pt x="512" y="4138"/>
                    <a:pt x="502" y="3821"/>
                  </a:cubicBezTo>
                  <a:cubicBezTo>
                    <a:pt x="448" y="2580"/>
                    <a:pt x="227" y="1362"/>
                    <a:pt x="251" y="90"/>
                  </a:cubicBezTo>
                  <a:cubicBezTo>
                    <a:pt x="251" y="31"/>
                    <a:pt x="202" y="1"/>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11"/>
            <p:cNvSpPr/>
            <p:nvPr/>
          </p:nvSpPr>
          <p:spPr>
            <a:xfrm>
              <a:off x="6582936" y="3159260"/>
              <a:ext cx="8075" cy="6300"/>
            </a:xfrm>
            <a:custGeom>
              <a:avLst/>
              <a:gdLst/>
              <a:ahLst/>
              <a:cxnLst/>
              <a:rect l="l" t="t" r="r" b="b"/>
              <a:pathLst>
                <a:path w="323" h="252" extrusionOk="0">
                  <a:moveTo>
                    <a:pt x="173" y="0"/>
                  </a:moveTo>
                  <a:cubicBezTo>
                    <a:pt x="0" y="0"/>
                    <a:pt x="0" y="251"/>
                    <a:pt x="173" y="251"/>
                  </a:cubicBezTo>
                  <a:cubicBezTo>
                    <a:pt x="323" y="251"/>
                    <a:pt x="323"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11"/>
            <p:cNvSpPr/>
            <p:nvPr/>
          </p:nvSpPr>
          <p:spPr>
            <a:xfrm>
              <a:off x="6592786" y="3150610"/>
              <a:ext cx="8225" cy="6275"/>
            </a:xfrm>
            <a:custGeom>
              <a:avLst/>
              <a:gdLst/>
              <a:ahLst/>
              <a:cxnLst/>
              <a:rect l="l" t="t" r="r" b="b"/>
              <a:pathLst>
                <a:path w="329" h="251" extrusionOk="0">
                  <a:moveTo>
                    <a:pt x="179" y="0"/>
                  </a:moveTo>
                  <a:cubicBezTo>
                    <a:pt x="0" y="0"/>
                    <a:pt x="0" y="251"/>
                    <a:pt x="179" y="251"/>
                  </a:cubicBezTo>
                  <a:cubicBezTo>
                    <a:pt x="329" y="251"/>
                    <a:pt x="329" y="0"/>
                    <a:pt x="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11"/>
            <p:cNvSpPr/>
            <p:nvPr/>
          </p:nvSpPr>
          <p:spPr>
            <a:xfrm>
              <a:off x="6594711" y="3162985"/>
              <a:ext cx="8700" cy="6300"/>
            </a:xfrm>
            <a:custGeom>
              <a:avLst/>
              <a:gdLst/>
              <a:ahLst/>
              <a:cxnLst/>
              <a:rect l="l" t="t" r="r" b="b"/>
              <a:pathLst>
                <a:path w="348" h="252" extrusionOk="0">
                  <a:moveTo>
                    <a:pt x="174" y="1"/>
                  </a:moveTo>
                  <a:cubicBezTo>
                    <a:pt x="1" y="1"/>
                    <a:pt x="1" y="251"/>
                    <a:pt x="174" y="251"/>
                  </a:cubicBezTo>
                  <a:cubicBezTo>
                    <a:pt x="347" y="251"/>
                    <a:pt x="347"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11"/>
            <p:cNvSpPr/>
            <p:nvPr/>
          </p:nvSpPr>
          <p:spPr>
            <a:xfrm>
              <a:off x="6669336" y="3215960"/>
              <a:ext cx="8700" cy="6750"/>
            </a:xfrm>
            <a:custGeom>
              <a:avLst/>
              <a:gdLst/>
              <a:ahLst/>
              <a:cxnLst/>
              <a:rect l="l" t="t" r="r" b="b"/>
              <a:pathLst>
                <a:path w="348" h="270" extrusionOk="0">
                  <a:moveTo>
                    <a:pt x="174" y="1"/>
                  </a:moveTo>
                  <a:cubicBezTo>
                    <a:pt x="1" y="1"/>
                    <a:pt x="1" y="270"/>
                    <a:pt x="174" y="270"/>
                  </a:cubicBezTo>
                  <a:cubicBezTo>
                    <a:pt x="347" y="270"/>
                    <a:pt x="347"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11"/>
            <p:cNvSpPr/>
            <p:nvPr/>
          </p:nvSpPr>
          <p:spPr>
            <a:xfrm>
              <a:off x="6678611" y="3204785"/>
              <a:ext cx="8225" cy="6125"/>
            </a:xfrm>
            <a:custGeom>
              <a:avLst/>
              <a:gdLst/>
              <a:ahLst/>
              <a:cxnLst/>
              <a:rect l="l" t="t" r="r" b="b"/>
              <a:pathLst>
                <a:path w="329" h="245" extrusionOk="0">
                  <a:moveTo>
                    <a:pt x="179" y="0"/>
                  </a:moveTo>
                  <a:cubicBezTo>
                    <a:pt x="0" y="0"/>
                    <a:pt x="0" y="245"/>
                    <a:pt x="179" y="245"/>
                  </a:cubicBezTo>
                  <a:cubicBezTo>
                    <a:pt x="328" y="245"/>
                    <a:pt x="328" y="0"/>
                    <a:pt x="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11"/>
            <p:cNvSpPr/>
            <p:nvPr/>
          </p:nvSpPr>
          <p:spPr>
            <a:xfrm>
              <a:off x="6683086" y="3218360"/>
              <a:ext cx="8075" cy="6300"/>
            </a:xfrm>
            <a:custGeom>
              <a:avLst/>
              <a:gdLst/>
              <a:ahLst/>
              <a:cxnLst/>
              <a:rect l="l" t="t" r="r" b="b"/>
              <a:pathLst>
                <a:path w="323" h="252" extrusionOk="0">
                  <a:moveTo>
                    <a:pt x="173" y="0"/>
                  </a:moveTo>
                  <a:cubicBezTo>
                    <a:pt x="0" y="0"/>
                    <a:pt x="0" y="251"/>
                    <a:pt x="173" y="251"/>
                  </a:cubicBezTo>
                  <a:cubicBezTo>
                    <a:pt x="323" y="251"/>
                    <a:pt x="323"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11"/>
            <p:cNvSpPr/>
            <p:nvPr/>
          </p:nvSpPr>
          <p:spPr>
            <a:xfrm>
              <a:off x="6539961" y="3268810"/>
              <a:ext cx="8825" cy="6125"/>
            </a:xfrm>
            <a:custGeom>
              <a:avLst/>
              <a:gdLst/>
              <a:ahLst/>
              <a:cxnLst/>
              <a:rect l="l" t="t" r="r" b="b"/>
              <a:pathLst>
                <a:path w="353" h="245" extrusionOk="0">
                  <a:moveTo>
                    <a:pt x="173" y="0"/>
                  </a:moveTo>
                  <a:cubicBezTo>
                    <a:pt x="0" y="0"/>
                    <a:pt x="0" y="245"/>
                    <a:pt x="173" y="245"/>
                  </a:cubicBezTo>
                  <a:cubicBezTo>
                    <a:pt x="352" y="245"/>
                    <a:pt x="352"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11"/>
            <p:cNvSpPr/>
            <p:nvPr/>
          </p:nvSpPr>
          <p:spPr>
            <a:xfrm>
              <a:off x="6547411" y="3257610"/>
              <a:ext cx="8075" cy="6150"/>
            </a:xfrm>
            <a:custGeom>
              <a:avLst/>
              <a:gdLst/>
              <a:ahLst/>
              <a:cxnLst/>
              <a:rect l="l" t="t" r="r" b="b"/>
              <a:pathLst>
                <a:path w="323" h="246" extrusionOk="0">
                  <a:moveTo>
                    <a:pt x="174" y="0"/>
                  </a:moveTo>
                  <a:cubicBezTo>
                    <a:pt x="1" y="0"/>
                    <a:pt x="1" y="245"/>
                    <a:pt x="174" y="245"/>
                  </a:cubicBezTo>
                  <a:cubicBezTo>
                    <a:pt x="323" y="245"/>
                    <a:pt x="323" y="0"/>
                    <a:pt x="1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11"/>
            <p:cNvSpPr/>
            <p:nvPr/>
          </p:nvSpPr>
          <p:spPr>
            <a:xfrm>
              <a:off x="6599061" y="3292385"/>
              <a:ext cx="8675" cy="6300"/>
            </a:xfrm>
            <a:custGeom>
              <a:avLst/>
              <a:gdLst/>
              <a:ahLst/>
              <a:cxnLst/>
              <a:rect l="l" t="t" r="r" b="b"/>
              <a:pathLst>
                <a:path w="347" h="252" extrusionOk="0">
                  <a:moveTo>
                    <a:pt x="173" y="0"/>
                  </a:moveTo>
                  <a:cubicBezTo>
                    <a:pt x="0" y="0"/>
                    <a:pt x="0" y="251"/>
                    <a:pt x="173" y="251"/>
                  </a:cubicBezTo>
                  <a:cubicBezTo>
                    <a:pt x="346" y="251"/>
                    <a:pt x="346"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11"/>
            <p:cNvSpPr/>
            <p:nvPr/>
          </p:nvSpPr>
          <p:spPr>
            <a:xfrm>
              <a:off x="6603986" y="3304760"/>
              <a:ext cx="8825" cy="6300"/>
            </a:xfrm>
            <a:custGeom>
              <a:avLst/>
              <a:gdLst/>
              <a:ahLst/>
              <a:cxnLst/>
              <a:rect l="l" t="t" r="r" b="b"/>
              <a:pathLst>
                <a:path w="353" h="252" extrusionOk="0">
                  <a:moveTo>
                    <a:pt x="179" y="1"/>
                  </a:moveTo>
                  <a:cubicBezTo>
                    <a:pt x="0" y="1"/>
                    <a:pt x="0" y="252"/>
                    <a:pt x="179" y="252"/>
                  </a:cubicBezTo>
                  <a:cubicBezTo>
                    <a:pt x="352" y="252"/>
                    <a:pt x="352" y="1"/>
                    <a:pt x="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11"/>
            <p:cNvSpPr/>
            <p:nvPr/>
          </p:nvSpPr>
          <p:spPr>
            <a:xfrm>
              <a:off x="6612786" y="3294335"/>
              <a:ext cx="8075" cy="6125"/>
            </a:xfrm>
            <a:custGeom>
              <a:avLst/>
              <a:gdLst/>
              <a:ahLst/>
              <a:cxnLst/>
              <a:rect l="l" t="t" r="r" b="b"/>
              <a:pathLst>
                <a:path w="323" h="245" extrusionOk="0">
                  <a:moveTo>
                    <a:pt x="173" y="0"/>
                  </a:moveTo>
                  <a:cubicBezTo>
                    <a:pt x="0" y="0"/>
                    <a:pt x="0" y="245"/>
                    <a:pt x="173" y="245"/>
                  </a:cubicBezTo>
                  <a:cubicBezTo>
                    <a:pt x="323" y="245"/>
                    <a:pt x="323" y="0"/>
                    <a:pt x="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11"/>
            <p:cNvSpPr/>
            <p:nvPr/>
          </p:nvSpPr>
          <p:spPr>
            <a:xfrm>
              <a:off x="6487111" y="3318510"/>
              <a:ext cx="8100" cy="6275"/>
            </a:xfrm>
            <a:custGeom>
              <a:avLst/>
              <a:gdLst/>
              <a:ahLst/>
              <a:cxnLst/>
              <a:rect l="l" t="t" r="r" b="b"/>
              <a:pathLst>
                <a:path w="324" h="251" extrusionOk="0">
                  <a:moveTo>
                    <a:pt x="150" y="0"/>
                  </a:moveTo>
                  <a:cubicBezTo>
                    <a:pt x="1" y="0"/>
                    <a:pt x="1"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11"/>
            <p:cNvSpPr/>
            <p:nvPr/>
          </p:nvSpPr>
          <p:spPr>
            <a:xfrm>
              <a:off x="6489661" y="3330285"/>
              <a:ext cx="8675" cy="6300"/>
            </a:xfrm>
            <a:custGeom>
              <a:avLst/>
              <a:gdLst/>
              <a:ahLst/>
              <a:cxnLst/>
              <a:rect l="l" t="t" r="r" b="b"/>
              <a:pathLst>
                <a:path w="347" h="252" extrusionOk="0">
                  <a:moveTo>
                    <a:pt x="173" y="1"/>
                  </a:moveTo>
                  <a:cubicBezTo>
                    <a:pt x="0" y="1"/>
                    <a:pt x="0" y="252"/>
                    <a:pt x="173" y="252"/>
                  </a:cubicBezTo>
                  <a:cubicBezTo>
                    <a:pt x="346" y="252"/>
                    <a:pt x="346" y="1"/>
                    <a:pt x="1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11"/>
            <p:cNvSpPr/>
            <p:nvPr/>
          </p:nvSpPr>
          <p:spPr>
            <a:xfrm>
              <a:off x="6696661" y="3099560"/>
              <a:ext cx="8075" cy="6300"/>
            </a:xfrm>
            <a:custGeom>
              <a:avLst/>
              <a:gdLst/>
              <a:ahLst/>
              <a:cxnLst/>
              <a:rect l="l" t="t" r="r" b="b"/>
              <a:pathLst>
                <a:path w="323" h="252" extrusionOk="0">
                  <a:moveTo>
                    <a:pt x="150" y="0"/>
                  </a:moveTo>
                  <a:cubicBezTo>
                    <a:pt x="0" y="0"/>
                    <a:pt x="0" y="251"/>
                    <a:pt x="150" y="251"/>
                  </a:cubicBezTo>
                  <a:cubicBezTo>
                    <a:pt x="323" y="251"/>
                    <a:pt x="323"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11"/>
            <p:cNvSpPr/>
            <p:nvPr/>
          </p:nvSpPr>
          <p:spPr>
            <a:xfrm>
              <a:off x="6705461" y="3107010"/>
              <a:ext cx="8100" cy="6900"/>
            </a:xfrm>
            <a:custGeom>
              <a:avLst/>
              <a:gdLst/>
              <a:ahLst/>
              <a:cxnLst/>
              <a:rect l="l" t="t" r="r" b="b"/>
              <a:pathLst>
                <a:path w="324" h="276" extrusionOk="0">
                  <a:moveTo>
                    <a:pt x="150" y="1"/>
                  </a:moveTo>
                  <a:cubicBezTo>
                    <a:pt x="1" y="1"/>
                    <a:pt x="1" y="275"/>
                    <a:pt x="150" y="275"/>
                  </a:cubicBezTo>
                  <a:cubicBezTo>
                    <a:pt x="323" y="275"/>
                    <a:pt x="323"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3" name="Google Shape;1983;p11"/>
          <p:cNvGrpSpPr/>
          <p:nvPr/>
        </p:nvGrpSpPr>
        <p:grpSpPr>
          <a:xfrm>
            <a:off x="8106339" y="4021869"/>
            <a:ext cx="1210840" cy="1568321"/>
            <a:chOff x="5879975" y="3227400"/>
            <a:chExt cx="234350" cy="303550"/>
          </a:xfrm>
        </p:grpSpPr>
        <p:sp>
          <p:nvSpPr>
            <p:cNvPr id="1984" name="Google Shape;1984;p11"/>
            <p:cNvSpPr/>
            <p:nvPr/>
          </p:nvSpPr>
          <p:spPr>
            <a:xfrm>
              <a:off x="5879975" y="3227400"/>
              <a:ext cx="234350" cy="298525"/>
            </a:xfrm>
            <a:custGeom>
              <a:avLst/>
              <a:gdLst/>
              <a:ahLst/>
              <a:cxnLst/>
              <a:rect l="l" t="t" r="r" b="b"/>
              <a:pathLst>
                <a:path w="9374" h="11941" extrusionOk="0">
                  <a:moveTo>
                    <a:pt x="1" y="0"/>
                  </a:moveTo>
                  <a:lnTo>
                    <a:pt x="1" y="0"/>
                  </a:lnTo>
                  <a:cubicBezTo>
                    <a:pt x="299" y="1248"/>
                    <a:pt x="795" y="2562"/>
                    <a:pt x="1195" y="3809"/>
                  </a:cubicBezTo>
                  <a:cubicBezTo>
                    <a:pt x="1911" y="6221"/>
                    <a:pt x="3953" y="7117"/>
                    <a:pt x="5744" y="8609"/>
                  </a:cubicBezTo>
                  <a:cubicBezTo>
                    <a:pt x="6568" y="9254"/>
                    <a:pt x="7338" y="9851"/>
                    <a:pt x="8084" y="10573"/>
                  </a:cubicBezTo>
                  <a:cubicBezTo>
                    <a:pt x="8486" y="10953"/>
                    <a:pt x="8786" y="11473"/>
                    <a:pt x="9219" y="11792"/>
                  </a:cubicBezTo>
                  <a:lnTo>
                    <a:pt x="9219" y="11792"/>
                  </a:lnTo>
                  <a:cubicBezTo>
                    <a:pt x="9125" y="11628"/>
                    <a:pt x="9004" y="11372"/>
                    <a:pt x="8956" y="11218"/>
                  </a:cubicBezTo>
                  <a:cubicBezTo>
                    <a:pt x="8257" y="9254"/>
                    <a:pt x="8179" y="7218"/>
                    <a:pt x="7338" y="5248"/>
                  </a:cubicBezTo>
                  <a:cubicBezTo>
                    <a:pt x="5971" y="2066"/>
                    <a:pt x="2807" y="1368"/>
                    <a:pt x="1" y="0"/>
                  </a:cubicBezTo>
                  <a:close/>
                  <a:moveTo>
                    <a:pt x="9219" y="11792"/>
                  </a:moveTo>
                  <a:cubicBezTo>
                    <a:pt x="9264" y="11869"/>
                    <a:pt x="9303" y="11925"/>
                    <a:pt x="9326" y="11940"/>
                  </a:cubicBezTo>
                  <a:lnTo>
                    <a:pt x="9373" y="11893"/>
                  </a:lnTo>
                  <a:cubicBezTo>
                    <a:pt x="9320" y="11862"/>
                    <a:pt x="9269" y="11828"/>
                    <a:pt x="9219" y="117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11"/>
            <p:cNvSpPr/>
            <p:nvPr/>
          </p:nvSpPr>
          <p:spPr>
            <a:xfrm>
              <a:off x="5909075" y="3265200"/>
              <a:ext cx="204300" cy="265750"/>
            </a:xfrm>
            <a:custGeom>
              <a:avLst/>
              <a:gdLst/>
              <a:ahLst/>
              <a:cxnLst/>
              <a:rect l="l" t="t" r="r" b="b"/>
              <a:pathLst>
                <a:path w="8172" h="10630" extrusionOk="0">
                  <a:moveTo>
                    <a:pt x="152" y="1"/>
                  </a:moveTo>
                  <a:cubicBezTo>
                    <a:pt x="70" y="1"/>
                    <a:pt x="1" y="106"/>
                    <a:pt x="78" y="184"/>
                  </a:cubicBezTo>
                  <a:cubicBezTo>
                    <a:pt x="1523" y="1772"/>
                    <a:pt x="3111" y="3240"/>
                    <a:pt x="4580" y="4834"/>
                  </a:cubicBezTo>
                  <a:cubicBezTo>
                    <a:pt x="6048" y="6452"/>
                    <a:pt x="6968" y="8637"/>
                    <a:pt x="7941" y="10578"/>
                  </a:cubicBezTo>
                  <a:cubicBezTo>
                    <a:pt x="7962" y="10614"/>
                    <a:pt x="7991" y="10629"/>
                    <a:pt x="8022" y="10629"/>
                  </a:cubicBezTo>
                  <a:cubicBezTo>
                    <a:pt x="8095" y="10629"/>
                    <a:pt x="8172" y="10541"/>
                    <a:pt x="8138" y="10452"/>
                  </a:cubicBezTo>
                  <a:cubicBezTo>
                    <a:pt x="7195" y="8590"/>
                    <a:pt x="6269" y="6524"/>
                    <a:pt x="4926" y="4906"/>
                  </a:cubicBezTo>
                  <a:cubicBezTo>
                    <a:pt x="3463" y="3169"/>
                    <a:pt x="1744" y="1700"/>
                    <a:pt x="228" y="35"/>
                  </a:cubicBezTo>
                  <a:cubicBezTo>
                    <a:pt x="204" y="11"/>
                    <a:pt x="177" y="1"/>
                    <a:pt x="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11"/>
            <p:cNvSpPr/>
            <p:nvPr/>
          </p:nvSpPr>
          <p:spPr>
            <a:xfrm>
              <a:off x="5914450" y="3282500"/>
              <a:ext cx="63175" cy="51225"/>
            </a:xfrm>
            <a:custGeom>
              <a:avLst/>
              <a:gdLst/>
              <a:ahLst/>
              <a:cxnLst/>
              <a:rect l="l" t="t" r="r" b="b"/>
              <a:pathLst>
                <a:path w="2527" h="2049" extrusionOk="0">
                  <a:moveTo>
                    <a:pt x="2413" y="1"/>
                  </a:moveTo>
                  <a:cubicBezTo>
                    <a:pt x="2356" y="1"/>
                    <a:pt x="2299" y="38"/>
                    <a:pt x="2299" y="113"/>
                  </a:cubicBezTo>
                  <a:lnTo>
                    <a:pt x="2299" y="1775"/>
                  </a:lnTo>
                  <a:lnTo>
                    <a:pt x="2299" y="1775"/>
                  </a:lnTo>
                  <a:cubicBezTo>
                    <a:pt x="1623" y="1446"/>
                    <a:pt x="925" y="1219"/>
                    <a:pt x="186" y="1080"/>
                  </a:cubicBezTo>
                  <a:cubicBezTo>
                    <a:pt x="171" y="1075"/>
                    <a:pt x="158" y="1073"/>
                    <a:pt x="145" y="1073"/>
                  </a:cubicBezTo>
                  <a:cubicBezTo>
                    <a:pt x="29" y="1073"/>
                    <a:pt x="1" y="1256"/>
                    <a:pt x="114" y="1283"/>
                  </a:cubicBezTo>
                  <a:cubicBezTo>
                    <a:pt x="908" y="1456"/>
                    <a:pt x="1631" y="1677"/>
                    <a:pt x="2353" y="2029"/>
                  </a:cubicBezTo>
                  <a:cubicBezTo>
                    <a:pt x="2373" y="2042"/>
                    <a:pt x="2395" y="2048"/>
                    <a:pt x="2416" y="2048"/>
                  </a:cubicBezTo>
                  <a:cubicBezTo>
                    <a:pt x="2473" y="2048"/>
                    <a:pt x="2526" y="2008"/>
                    <a:pt x="2526" y="1952"/>
                  </a:cubicBezTo>
                  <a:lnTo>
                    <a:pt x="2526" y="113"/>
                  </a:lnTo>
                  <a:cubicBezTo>
                    <a:pt x="2526" y="38"/>
                    <a:pt x="2469" y="1"/>
                    <a:pt x="2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11"/>
            <p:cNvSpPr/>
            <p:nvPr/>
          </p:nvSpPr>
          <p:spPr>
            <a:xfrm>
              <a:off x="5942675" y="3326500"/>
              <a:ext cx="84625" cy="57200"/>
            </a:xfrm>
            <a:custGeom>
              <a:avLst/>
              <a:gdLst/>
              <a:ahLst/>
              <a:cxnLst/>
              <a:rect l="l" t="t" r="r" b="b"/>
              <a:pathLst>
                <a:path w="3385" h="2288" extrusionOk="0">
                  <a:moveTo>
                    <a:pt x="3286" y="0"/>
                  </a:moveTo>
                  <a:cubicBezTo>
                    <a:pt x="3237" y="0"/>
                    <a:pt x="3188" y="30"/>
                    <a:pt x="3188" y="90"/>
                  </a:cubicBezTo>
                  <a:cubicBezTo>
                    <a:pt x="3166" y="728"/>
                    <a:pt x="3080" y="1366"/>
                    <a:pt x="3047" y="1999"/>
                  </a:cubicBezTo>
                  <a:lnTo>
                    <a:pt x="3047" y="1999"/>
                  </a:lnTo>
                  <a:cubicBezTo>
                    <a:pt x="2144" y="1555"/>
                    <a:pt x="1132" y="1332"/>
                    <a:pt x="125" y="1236"/>
                  </a:cubicBezTo>
                  <a:cubicBezTo>
                    <a:pt x="119" y="1235"/>
                    <a:pt x="113" y="1234"/>
                    <a:pt x="107" y="1234"/>
                  </a:cubicBezTo>
                  <a:cubicBezTo>
                    <a:pt x="0" y="1234"/>
                    <a:pt x="6" y="1433"/>
                    <a:pt x="125" y="1433"/>
                  </a:cubicBezTo>
                  <a:cubicBezTo>
                    <a:pt x="1146" y="1535"/>
                    <a:pt x="2191" y="1785"/>
                    <a:pt x="3110" y="2281"/>
                  </a:cubicBezTo>
                  <a:cubicBezTo>
                    <a:pt x="3120" y="2285"/>
                    <a:pt x="3131" y="2287"/>
                    <a:pt x="3142" y="2287"/>
                  </a:cubicBezTo>
                  <a:cubicBezTo>
                    <a:pt x="3195" y="2287"/>
                    <a:pt x="3260" y="2243"/>
                    <a:pt x="3260" y="2179"/>
                  </a:cubicBezTo>
                  <a:cubicBezTo>
                    <a:pt x="3284" y="1487"/>
                    <a:pt x="3385" y="788"/>
                    <a:pt x="3385" y="90"/>
                  </a:cubicBezTo>
                  <a:cubicBezTo>
                    <a:pt x="3385" y="30"/>
                    <a:pt x="333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11"/>
            <p:cNvSpPr/>
            <p:nvPr/>
          </p:nvSpPr>
          <p:spPr>
            <a:xfrm>
              <a:off x="5999550" y="3375200"/>
              <a:ext cx="62300" cy="52075"/>
            </a:xfrm>
            <a:custGeom>
              <a:avLst/>
              <a:gdLst/>
              <a:ahLst/>
              <a:cxnLst/>
              <a:rect l="l" t="t" r="r" b="b"/>
              <a:pathLst>
                <a:path w="2492" h="2083" extrusionOk="0">
                  <a:moveTo>
                    <a:pt x="2363" y="1"/>
                  </a:moveTo>
                  <a:cubicBezTo>
                    <a:pt x="2325" y="1"/>
                    <a:pt x="2289" y="24"/>
                    <a:pt x="2280" y="82"/>
                  </a:cubicBezTo>
                  <a:cubicBezTo>
                    <a:pt x="2164" y="665"/>
                    <a:pt x="2176" y="1263"/>
                    <a:pt x="2178" y="1842"/>
                  </a:cubicBezTo>
                  <a:lnTo>
                    <a:pt x="2178" y="1842"/>
                  </a:lnTo>
                  <a:cubicBezTo>
                    <a:pt x="1501" y="1672"/>
                    <a:pt x="849" y="1442"/>
                    <a:pt x="191" y="1228"/>
                  </a:cubicBezTo>
                  <a:cubicBezTo>
                    <a:pt x="182" y="1227"/>
                    <a:pt x="174" y="1226"/>
                    <a:pt x="166" y="1226"/>
                  </a:cubicBezTo>
                  <a:cubicBezTo>
                    <a:pt x="37" y="1226"/>
                    <a:pt x="0" y="1405"/>
                    <a:pt x="113" y="1455"/>
                  </a:cubicBezTo>
                  <a:cubicBezTo>
                    <a:pt x="835" y="1652"/>
                    <a:pt x="1534" y="1903"/>
                    <a:pt x="2256" y="2076"/>
                  </a:cubicBezTo>
                  <a:cubicBezTo>
                    <a:pt x="2269" y="2080"/>
                    <a:pt x="2282" y="2082"/>
                    <a:pt x="2294" y="2082"/>
                  </a:cubicBezTo>
                  <a:cubicBezTo>
                    <a:pt x="2353" y="2082"/>
                    <a:pt x="2405" y="2039"/>
                    <a:pt x="2405" y="1975"/>
                  </a:cubicBezTo>
                  <a:cubicBezTo>
                    <a:pt x="2382" y="1354"/>
                    <a:pt x="2352" y="757"/>
                    <a:pt x="2477" y="136"/>
                  </a:cubicBezTo>
                  <a:cubicBezTo>
                    <a:pt x="2492" y="59"/>
                    <a:pt x="2424"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11"/>
            <p:cNvSpPr/>
            <p:nvPr/>
          </p:nvSpPr>
          <p:spPr>
            <a:xfrm>
              <a:off x="5999375" y="3323825"/>
              <a:ext cx="8675" cy="6875"/>
            </a:xfrm>
            <a:custGeom>
              <a:avLst/>
              <a:gdLst/>
              <a:ahLst/>
              <a:cxnLst/>
              <a:rect l="l" t="t" r="r" b="b"/>
              <a:pathLst>
                <a:path w="347" h="275" extrusionOk="0">
                  <a:moveTo>
                    <a:pt x="174" y="0"/>
                  </a:moveTo>
                  <a:cubicBezTo>
                    <a:pt x="1" y="0"/>
                    <a:pt x="1" y="275"/>
                    <a:pt x="174" y="275"/>
                  </a:cubicBezTo>
                  <a:cubicBezTo>
                    <a:pt x="347" y="275"/>
                    <a:pt x="347"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11"/>
            <p:cNvSpPr/>
            <p:nvPr/>
          </p:nvSpPr>
          <p:spPr>
            <a:xfrm>
              <a:off x="6003700" y="3305750"/>
              <a:ext cx="8100" cy="6300"/>
            </a:xfrm>
            <a:custGeom>
              <a:avLst/>
              <a:gdLst/>
              <a:ahLst/>
              <a:cxnLst/>
              <a:rect l="l" t="t" r="r" b="b"/>
              <a:pathLst>
                <a:path w="324" h="252" extrusionOk="0">
                  <a:moveTo>
                    <a:pt x="174" y="1"/>
                  </a:moveTo>
                  <a:cubicBezTo>
                    <a:pt x="1" y="1"/>
                    <a:pt x="1" y="251"/>
                    <a:pt x="174" y="251"/>
                  </a:cubicBezTo>
                  <a:cubicBezTo>
                    <a:pt x="323" y="251"/>
                    <a:pt x="323"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11"/>
            <p:cNvSpPr/>
            <p:nvPr/>
          </p:nvSpPr>
          <p:spPr>
            <a:xfrm>
              <a:off x="5907300" y="3293375"/>
              <a:ext cx="8075" cy="6875"/>
            </a:xfrm>
            <a:custGeom>
              <a:avLst/>
              <a:gdLst/>
              <a:ahLst/>
              <a:cxnLst/>
              <a:rect l="l" t="t" r="r" b="b"/>
              <a:pathLst>
                <a:path w="323" h="275" extrusionOk="0">
                  <a:moveTo>
                    <a:pt x="173" y="0"/>
                  </a:moveTo>
                  <a:cubicBezTo>
                    <a:pt x="0" y="0"/>
                    <a:pt x="0" y="275"/>
                    <a:pt x="173" y="275"/>
                  </a:cubicBezTo>
                  <a:cubicBezTo>
                    <a:pt x="323" y="275"/>
                    <a:pt x="323"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11"/>
            <p:cNvSpPr/>
            <p:nvPr/>
          </p:nvSpPr>
          <p:spPr>
            <a:xfrm>
              <a:off x="5942675" y="3339925"/>
              <a:ext cx="8825" cy="6300"/>
            </a:xfrm>
            <a:custGeom>
              <a:avLst/>
              <a:gdLst/>
              <a:ahLst/>
              <a:cxnLst/>
              <a:rect l="l" t="t" r="r" b="b"/>
              <a:pathLst>
                <a:path w="353" h="252" extrusionOk="0">
                  <a:moveTo>
                    <a:pt x="179" y="1"/>
                  </a:moveTo>
                  <a:cubicBezTo>
                    <a:pt x="0" y="1"/>
                    <a:pt x="0" y="251"/>
                    <a:pt x="179" y="251"/>
                  </a:cubicBezTo>
                  <a:cubicBezTo>
                    <a:pt x="352" y="251"/>
                    <a:pt x="352"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11"/>
            <p:cNvSpPr/>
            <p:nvPr/>
          </p:nvSpPr>
          <p:spPr>
            <a:xfrm>
              <a:off x="5957000" y="3345000"/>
              <a:ext cx="8825" cy="6900"/>
            </a:xfrm>
            <a:custGeom>
              <a:avLst/>
              <a:gdLst/>
              <a:ahLst/>
              <a:cxnLst/>
              <a:rect l="l" t="t" r="r" b="b"/>
              <a:pathLst>
                <a:path w="353" h="276" extrusionOk="0">
                  <a:moveTo>
                    <a:pt x="173" y="1"/>
                  </a:moveTo>
                  <a:cubicBezTo>
                    <a:pt x="0" y="1"/>
                    <a:pt x="0" y="275"/>
                    <a:pt x="173" y="275"/>
                  </a:cubicBezTo>
                  <a:cubicBezTo>
                    <a:pt x="352" y="275"/>
                    <a:pt x="352"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11"/>
            <p:cNvSpPr/>
            <p:nvPr/>
          </p:nvSpPr>
          <p:spPr>
            <a:xfrm>
              <a:off x="6069525" y="3417700"/>
              <a:ext cx="8825" cy="6875"/>
            </a:xfrm>
            <a:custGeom>
              <a:avLst/>
              <a:gdLst/>
              <a:ahLst/>
              <a:cxnLst/>
              <a:rect l="l" t="t" r="r" b="b"/>
              <a:pathLst>
                <a:path w="353" h="275" extrusionOk="0">
                  <a:moveTo>
                    <a:pt x="180" y="0"/>
                  </a:moveTo>
                  <a:cubicBezTo>
                    <a:pt x="0" y="0"/>
                    <a:pt x="0" y="275"/>
                    <a:pt x="180" y="275"/>
                  </a:cubicBezTo>
                  <a:cubicBezTo>
                    <a:pt x="353" y="275"/>
                    <a:pt x="353"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11"/>
            <p:cNvSpPr/>
            <p:nvPr/>
          </p:nvSpPr>
          <p:spPr>
            <a:xfrm>
              <a:off x="6040425" y="3435150"/>
              <a:ext cx="8675" cy="6300"/>
            </a:xfrm>
            <a:custGeom>
              <a:avLst/>
              <a:gdLst/>
              <a:ahLst/>
              <a:cxnLst/>
              <a:rect l="l" t="t" r="r" b="b"/>
              <a:pathLst>
                <a:path w="347" h="252" extrusionOk="0">
                  <a:moveTo>
                    <a:pt x="173" y="1"/>
                  </a:moveTo>
                  <a:cubicBezTo>
                    <a:pt x="0" y="1"/>
                    <a:pt x="0" y="251"/>
                    <a:pt x="173" y="251"/>
                  </a:cubicBezTo>
                  <a:cubicBezTo>
                    <a:pt x="347" y="251"/>
                    <a:pt x="347"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96" name="Google Shape;1996;p11"/>
          <p:cNvSpPr/>
          <p:nvPr/>
        </p:nvSpPr>
        <p:spPr>
          <a:xfrm rot="6975567">
            <a:off x="-509065" y="-49008"/>
            <a:ext cx="1573926" cy="1177994"/>
          </a:xfrm>
          <a:custGeom>
            <a:avLst/>
            <a:gdLst/>
            <a:ahLst/>
            <a:cxnLst/>
            <a:rect l="l" t="t" r="r" b="b"/>
            <a:pathLst>
              <a:path w="13905" h="10407" extrusionOk="0">
                <a:moveTo>
                  <a:pt x="7151" y="0"/>
                </a:moveTo>
                <a:cubicBezTo>
                  <a:pt x="6687" y="0"/>
                  <a:pt x="6182" y="232"/>
                  <a:pt x="5899" y="601"/>
                </a:cubicBezTo>
                <a:cubicBezTo>
                  <a:pt x="5397" y="1276"/>
                  <a:pt x="5349" y="2172"/>
                  <a:pt x="5302" y="2989"/>
                </a:cubicBezTo>
                <a:cubicBezTo>
                  <a:pt x="5272" y="3437"/>
                  <a:pt x="5248" y="3909"/>
                  <a:pt x="5003" y="4285"/>
                </a:cubicBezTo>
                <a:cubicBezTo>
                  <a:pt x="4826" y="4592"/>
                  <a:pt x="4486" y="4812"/>
                  <a:pt x="4144" y="4812"/>
                </a:cubicBezTo>
                <a:cubicBezTo>
                  <a:pt x="4047" y="4812"/>
                  <a:pt x="3950" y="4795"/>
                  <a:pt x="3857" y="4757"/>
                </a:cubicBezTo>
                <a:cubicBezTo>
                  <a:pt x="3236" y="4482"/>
                  <a:pt x="3332" y="3586"/>
                  <a:pt x="3182" y="2918"/>
                </a:cubicBezTo>
                <a:cubicBezTo>
                  <a:pt x="3063" y="2392"/>
                  <a:pt x="2687" y="1748"/>
                  <a:pt x="2138" y="1748"/>
                </a:cubicBezTo>
                <a:cubicBezTo>
                  <a:pt x="0" y="1772"/>
                  <a:pt x="526" y="6076"/>
                  <a:pt x="824" y="7067"/>
                </a:cubicBezTo>
                <a:cubicBezTo>
                  <a:pt x="1123" y="8064"/>
                  <a:pt x="1666" y="9007"/>
                  <a:pt x="2514" y="9604"/>
                </a:cubicBezTo>
                <a:cubicBezTo>
                  <a:pt x="3461" y="10252"/>
                  <a:pt x="4685" y="10407"/>
                  <a:pt x="5848" y="10407"/>
                </a:cubicBezTo>
                <a:cubicBezTo>
                  <a:pt x="5939" y="10407"/>
                  <a:pt x="6029" y="10406"/>
                  <a:pt x="6120" y="10404"/>
                </a:cubicBezTo>
                <a:cubicBezTo>
                  <a:pt x="7958" y="10380"/>
                  <a:pt x="9851" y="10052"/>
                  <a:pt x="11343" y="9037"/>
                </a:cubicBezTo>
                <a:cubicBezTo>
                  <a:pt x="12860" y="7992"/>
                  <a:pt x="13904" y="6100"/>
                  <a:pt x="13457" y="4333"/>
                </a:cubicBezTo>
                <a:cubicBezTo>
                  <a:pt x="13361" y="3861"/>
                  <a:pt x="13134" y="3413"/>
                  <a:pt x="12788" y="3115"/>
                </a:cubicBezTo>
                <a:cubicBezTo>
                  <a:pt x="12545" y="2922"/>
                  <a:pt x="12232" y="2801"/>
                  <a:pt x="11927" y="2801"/>
                </a:cubicBezTo>
                <a:cubicBezTo>
                  <a:pt x="11760" y="2801"/>
                  <a:pt x="11595" y="2838"/>
                  <a:pt x="11445" y="2918"/>
                </a:cubicBezTo>
                <a:cubicBezTo>
                  <a:pt x="10973" y="3186"/>
                  <a:pt x="10794" y="3736"/>
                  <a:pt x="10597" y="4231"/>
                </a:cubicBezTo>
                <a:cubicBezTo>
                  <a:pt x="10376" y="4733"/>
                  <a:pt x="10000" y="5252"/>
                  <a:pt x="9481" y="5252"/>
                </a:cubicBezTo>
                <a:cubicBezTo>
                  <a:pt x="9105" y="5228"/>
                  <a:pt x="8782" y="4954"/>
                  <a:pt x="8633" y="4607"/>
                </a:cubicBezTo>
                <a:cubicBezTo>
                  <a:pt x="8460" y="4285"/>
                  <a:pt x="8436" y="3909"/>
                  <a:pt x="8406" y="3539"/>
                </a:cubicBezTo>
                <a:cubicBezTo>
                  <a:pt x="8358" y="2816"/>
                  <a:pt x="8311" y="2118"/>
                  <a:pt x="8257" y="1425"/>
                </a:cubicBezTo>
                <a:cubicBezTo>
                  <a:pt x="8233" y="1073"/>
                  <a:pt x="8209" y="703"/>
                  <a:pt x="8012" y="428"/>
                </a:cubicBezTo>
                <a:cubicBezTo>
                  <a:pt x="7821" y="130"/>
                  <a:pt x="7497" y="0"/>
                  <a:pt x="7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11"/>
          <p:cNvSpPr/>
          <p:nvPr/>
        </p:nvSpPr>
        <p:spPr>
          <a:xfrm>
            <a:off x="716671" y="284354"/>
            <a:ext cx="87407" cy="84936"/>
          </a:xfrm>
          <a:custGeom>
            <a:avLst/>
            <a:gdLst/>
            <a:ahLst/>
            <a:cxnLst/>
            <a:rect l="l" t="t" r="r" b="b"/>
            <a:pathLst>
              <a:path w="849" h="825" extrusionOk="0">
                <a:moveTo>
                  <a:pt x="425" y="1"/>
                </a:moveTo>
                <a:cubicBezTo>
                  <a:pt x="377" y="1"/>
                  <a:pt x="323" y="1"/>
                  <a:pt x="275" y="25"/>
                </a:cubicBezTo>
                <a:cubicBezTo>
                  <a:pt x="228" y="48"/>
                  <a:pt x="174" y="78"/>
                  <a:pt x="126" y="126"/>
                </a:cubicBezTo>
                <a:cubicBezTo>
                  <a:pt x="102" y="150"/>
                  <a:pt x="78" y="198"/>
                  <a:pt x="54" y="251"/>
                </a:cubicBezTo>
                <a:cubicBezTo>
                  <a:pt x="25" y="299"/>
                  <a:pt x="1" y="347"/>
                  <a:pt x="25" y="401"/>
                </a:cubicBezTo>
                <a:lnTo>
                  <a:pt x="25" y="526"/>
                </a:lnTo>
                <a:cubicBezTo>
                  <a:pt x="54" y="574"/>
                  <a:pt x="78" y="645"/>
                  <a:pt x="126" y="699"/>
                </a:cubicBezTo>
                <a:cubicBezTo>
                  <a:pt x="174" y="723"/>
                  <a:pt x="204" y="747"/>
                  <a:pt x="228" y="771"/>
                </a:cubicBezTo>
                <a:cubicBezTo>
                  <a:pt x="275" y="795"/>
                  <a:pt x="353" y="825"/>
                  <a:pt x="425" y="825"/>
                </a:cubicBezTo>
                <a:cubicBezTo>
                  <a:pt x="472" y="825"/>
                  <a:pt x="526" y="795"/>
                  <a:pt x="574" y="771"/>
                </a:cubicBezTo>
                <a:cubicBezTo>
                  <a:pt x="622" y="771"/>
                  <a:pt x="675" y="747"/>
                  <a:pt x="723" y="699"/>
                </a:cubicBezTo>
                <a:cubicBezTo>
                  <a:pt x="747" y="645"/>
                  <a:pt x="801" y="622"/>
                  <a:pt x="801" y="574"/>
                </a:cubicBezTo>
                <a:cubicBezTo>
                  <a:pt x="825" y="526"/>
                  <a:pt x="848" y="472"/>
                  <a:pt x="848" y="401"/>
                </a:cubicBezTo>
                <a:cubicBezTo>
                  <a:pt x="825" y="377"/>
                  <a:pt x="825" y="323"/>
                  <a:pt x="825" y="299"/>
                </a:cubicBezTo>
                <a:cubicBezTo>
                  <a:pt x="801" y="228"/>
                  <a:pt x="771" y="174"/>
                  <a:pt x="723" y="126"/>
                </a:cubicBezTo>
                <a:cubicBezTo>
                  <a:pt x="699" y="102"/>
                  <a:pt x="675" y="78"/>
                  <a:pt x="622" y="48"/>
                </a:cubicBezTo>
                <a:cubicBezTo>
                  <a:pt x="574" y="25"/>
                  <a:pt x="502"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11"/>
          <p:cNvSpPr/>
          <p:nvPr/>
        </p:nvSpPr>
        <p:spPr>
          <a:xfrm>
            <a:off x="821786" y="79685"/>
            <a:ext cx="74435" cy="74538"/>
          </a:xfrm>
          <a:custGeom>
            <a:avLst/>
            <a:gdLst/>
            <a:ahLst/>
            <a:cxnLst/>
            <a:rect l="l" t="t" r="r" b="b"/>
            <a:pathLst>
              <a:path w="723" h="724" extrusionOk="0">
                <a:moveTo>
                  <a:pt x="377" y="1"/>
                </a:moveTo>
                <a:cubicBezTo>
                  <a:pt x="275" y="1"/>
                  <a:pt x="174" y="48"/>
                  <a:pt x="102" y="126"/>
                </a:cubicBezTo>
                <a:cubicBezTo>
                  <a:pt x="78" y="150"/>
                  <a:pt x="48" y="198"/>
                  <a:pt x="24" y="222"/>
                </a:cubicBezTo>
                <a:cubicBezTo>
                  <a:pt x="24" y="275"/>
                  <a:pt x="1" y="323"/>
                  <a:pt x="1" y="371"/>
                </a:cubicBezTo>
                <a:cubicBezTo>
                  <a:pt x="1" y="472"/>
                  <a:pt x="48" y="544"/>
                  <a:pt x="102" y="622"/>
                </a:cubicBezTo>
                <a:cubicBezTo>
                  <a:pt x="174" y="693"/>
                  <a:pt x="275" y="723"/>
                  <a:pt x="377" y="723"/>
                </a:cubicBezTo>
                <a:cubicBezTo>
                  <a:pt x="448" y="723"/>
                  <a:pt x="550" y="693"/>
                  <a:pt x="621" y="622"/>
                </a:cubicBezTo>
                <a:cubicBezTo>
                  <a:pt x="645" y="598"/>
                  <a:pt x="675" y="544"/>
                  <a:pt x="699" y="496"/>
                </a:cubicBezTo>
                <a:cubicBezTo>
                  <a:pt x="723" y="472"/>
                  <a:pt x="723" y="425"/>
                  <a:pt x="723" y="371"/>
                </a:cubicBezTo>
                <a:cubicBezTo>
                  <a:pt x="723" y="275"/>
                  <a:pt x="699" y="174"/>
                  <a:pt x="621" y="126"/>
                </a:cubicBezTo>
                <a:cubicBezTo>
                  <a:pt x="550" y="48"/>
                  <a:pt x="472" y="1"/>
                  <a:pt x="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11"/>
          <p:cNvSpPr/>
          <p:nvPr/>
        </p:nvSpPr>
        <p:spPr>
          <a:xfrm>
            <a:off x="1106347" y="166371"/>
            <a:ext cx="66507" cy="67125"/>
          </a:xfrm>
          <a:custGeom>
            <a:avLst/>
            <a:gdLst/>
            <a:ahLst/>
            <a:cxnLst/>
            <a:rect l="l" t="t" r="r" b="b"/>
            <a:pathLst>
              <a:path w="646" h="652" extrusionOk="0">
                <a:moveTo>
                  <a:pt x="323" y="0"/>
                </a:moveTo>
                <a:cubicBezTo>
                  <a:pt x="269" y="0"/>
                  <a:pt x="245" y="30"/>
                  <a:pt x="198" y="30"/>
                </a:cubicBezTo>
                <a:cubicBezTo>
                  <a:pt x="150" y="54"/>
                  <a:pt x="120" y="78"/>
                  <a:pt x="96" y="102"/>
                </a:cubicBezTo>
                <a:cubicBezTo>
                  <a:pt x="72" y="126"/>
                  <a:pt x="48" y="180"/>
                  <a:pt x="25" y="203"/>
                </a:cubicBezTo>
                <a:cubicBezTo>
                  <a:pt x="1" y="251"/>
                  <a:pt x="1" y="275"/>
                  <a:pt x="1" y="329"/>
                </a:cubicBezTo>
                <a:cubicBezTo>
                  <a:pt x="1" y="353"/>
                  <a:pt x="1" y="377"/>
                  <a:pt x="25" y="424"/>
                </a:cubicBezTo>
                <a:cubicBezTo>
                  <a:pt x="25" y="478"/>
                  <a:pt x="48" y="526"/>
                  <a:pt x="96" y="550"/>
                </a:cubicBezTo>
                <a:cubicBezTo>
                  <a:pt x="120" y="574"/>
                  <a:pt x="150" y="597"/>
                  <a:pt x="174" y="597"/>
                </a:cubicBezTo>
                <a:cubicBezTo>
                  <a:pt x="222" y="627"/>
                  <a:pt x="269" y="651"/>
                  <a:pt x="323" y="651"/>
                </a:cubicBezTo>
                <a:cubicBezTo>
                  <a:pt x="371" y="651"/>
                  <a:pt x="395" y="651"/>
                  <a:pt x="448" y="627"/>
                </a:cubicBezTo>
                <a:cubicBezTo>
                  <a:pt x="496" y="597"/>
                  <a:pt x="520" y="597"/>
                  <a:pt x="544" y="550"/>
                </a:cubicBezTo>
                <a:cubicBezTo>
                  <a:pt x="568" y="526"/>
                  <a:pt x="598" y="502"/>
                  <a:pt x="622" y="448"/>
                </a:cubicBezTo>
                <a:cubicBezTo>
                  <a:pt x="645" y="424"/>
                  <a:pt x="645" y="377"/>
                  <a:pt x="645" y="329"/>
                </a:cubicBezTo>
                <a:cubicBezTo>
                  <a:pt x="645" y="299"/>
                  <a:pt x="645" y="275"/>
                  <a:pt x="622" y="251"/>
                </a:cubicBezTo>
                <a:cubicBezTo>
                  <a:pt x="622" y="203"/>
                  <a:pt x="598" y="150"/>
                  <a:pt x="544" y="102"/>
                </a:cubicBezTo>
                <a:cubicBezTo>
                  <a:pt x="520" y="78"/>
                  <a:pt x="496" y="78"/>
                  <a:pt x="496" y="54"/>
                </a:cubicBezTo>
                <a:cubicBezTo>
                  <a:pt x="448" y="30"/>
                  <a:pt x="371"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11"/>
          <p:cNvSpPr/>
          <p:nvPr/>
        </p:nvSpPr>
        <p:spPr>
          <a:xfrm>
            <a:off x="1157411" y="-73921"/>
            <a:ext cx="51064" cy="53535"/>
          </a:xfrm>
          <a:custGeom>
            <a:avLst/>
            <a:gdLst/>
            <a:ahLst/>
            <a:cxnLst/>
            <a:rect l="l" t="t" r="r" b="b"/>
            <a:pathLst>
              <a:path w="496" h="520" extrusionOk="0">
                <a:moveTo>
                  <a:pt x="251" y="0"/>
                </a:moveTo>
                <a:cubicBezTo>
                  <a:pt x="221" y="0"/>
                  <a:pt x="173" y="24"/>
                  <a:pt x="149" y="24"/>
                </a:cubicBezTo>
                <a:cubicBezTo>
                  <a:pt x="126" y="48"/>
                  <a:pt x="102" y="48"/>
                  <a:pt x="72" y="72"/>
                </a:cubicBezTo>
                <a:cubicBezTo>
                  <a:pt x="48" y="96"/>
                  <a:pt x="24" y="126"/>
                  <a:pt x="24" y="173"/>
                </a:cubicBezTo>
                <a:cubicBezTo>
                  <a:pt x="0" y="197"/>
                  <a:pt x="0" y="221"/>
                  <a:pt x="0" y="275"/>
                </a:cubicBezTo>
                <a:lnTo>
                  <a:pt x="0" y="323"/>
                </a:lnTo>
                <a:cubicBezTo>
                  <a:pt x="24" y="370"/>
                  <a:pt x="24" y="424"/>
                  <a:pt x="72" y="448"/>
                </a:cubicBezTo>
                <a:cubicBezTo>
                  <a:pt x="72" y="448"/>
                  <a:pt x="102" y="472"/>
                  <a:pt x="126" y="496"/>
                </a:cubicBezTo>
                <a:cubicBezTo>
                  <a:pt x="149" y="496"/>
                  <a:pt x="197" y="520"/>
                  <a:pt x="251" y="520"/>
                </a:cubicBezTo>
                <a:cubicBezTo>
                  <a:pt x="275" y="520"/>
                  <a:pt x="323" y="520"/>
                  <a:pt x="346" y="496"/>
                </a:cubicBezTo>
                <a:cubicBezTo>
                  <a:pt x="370" y="496"/>
                  <a:pt x="400" y="472"/>
                  <a:pt x="424" y="448"/>
                </a:cubicBezTo>
                <a:cubicBezTo>
                  <a:pt x="448" y="424"/>
                  <a:pt x="472" y="394"/>
                  <a:pt x="472" y="370"/>
                </a:cubicBezTo>
                <a:cubicBezTo>
                  <a:pt x="496" y="323"/>
                  <a:pt x="496" y="299"/>
                  <a:pt x="496" y="275"/>
                </a:cubicBezTo>
                <a:lnTo>
                  <a:pt x="496" y="197"/>
                </a:lnTo>
                <a:cubicBezTo>
                  <a:pt x="496" y="150"/>
                  <a:pt x="472" y="126"/>
                  <a:pt x="424" y="72"/>
                </a:cubicBezTo>
                <a:cubicBezTo>
                  <a:pt x="424" y="72"/>
                  <a:pt x="400" y="48"/>
                  <a:pt x="370" y="48"/>
                </a:cubicBezTo>
                <a:cubicBezTo>
                  <a:pt x="346" y="24"/>
                  <a:pt x="29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11"/>
          <p:cNvSpPr/>
          <p:nvPr/>
        </p:nvSpPr>
        <p:spPr>
          <a:xfrm>
            <a:off x="955212" y="411089"/>
            <a:ext cx="38195" cy="38504"/>
          </a:xfrm>
          <a:custGeom>
            <a:avLst/>
            <a:gdLst/>
            <a:ahLst/>
            <a:cxnLst/>
            <a:rect l="l" t="t" r="r" b="b"/>
            <a:pathLst>
              <a:path w="371" h="374" extrusionOk="0">
                <a:moveTo>
                  <a:pt x="197" y="1"/>
                </a:moveTo>
                <a:cubicBezTo>
                  <a:pt x="181" y="1"/>
                  <a:pt x="165" y="11"/>
                  <a:pt x="149" y="11"/>
                </a:cubicBezTo>
                <a:cubicBezTo>
                  <a:pt x="96" y="11"/>
                  <a:pt x="48" y="65"/>
                  <a:pt x="24" y="89"/>
                </a:cubicBezTo>
                <a:cubicBezTo>
                  <a:pt x="24" y="113"/>
                  <a:pt x="0" y="137"/>
                  <a:pt x="0" y="161"/>
                </a:cubicBezTo>
                <a:cubicBezTo>
                  <a:pt x="0" y="191"/>
                  <a:pt x="0" y="214"/>
                  <a:pt x="24" y="238"/>
                </a:cubicBezTo>
                <a:cubicBezTo>
                  <a:pt x="24" y="286"/>
                  <a:pt x="48" y="310"/>
                  <a:pt x="96" y="340"/>
                </a:cubicBezTo>
                <a:cubicBezTo>
                  <a:pt x="134" y="357"/>
                  <a:pt x="169" y="374"/>
                  <a:pt x="203" y="374"/>
                </a:cubicBezTo>
                <a:cubicBezTo>
                  <a:pt x="217" y="374"/>
                  <a:pt x="231" y="371"/>
                  <a:pt x="245" y="364"/>
                </a:cubicBezTo>
                <a:cubicBezTo>
                  <a:pt x="275" y="364"/>
                  <a:pt x="322" y="310"/>
                  <a:pt x="346" y="286"/>
                </a:cubicBezTo>
                <a:cubicBezTo>
                  <a:pt x="370" y="262"/>
                  <a:pt x="370" y="214"/>
                  <a:pt x="370" y="191"/>
                </a:cubicBezTo>
                <a:cubicBezTo>
                  <a:pt x="370" y="161"/>
                  <a:pt x="370" y="137"/>
                  <a:pt x="346" y="113"/>
                </a:cubicBezTo>
                <a:cubicBezTo>
                  <a:pt x="346" y="89"/>
                  <a:pt x="346" y="65"/>
                  <a:pt x="322" y="65"/>
                </a:cubicBezTo>
                <a:cubicBezTo>
                  <a:pt x="299" y="41"/>
                  <a:pt x="275" y="11"/>
                  <a:pt x="245" y="11"/>
                </a:cubicBezTo>
                <a:lnTo>
                  <a:pt x="221" y="11"/>
                </a:lnTo>
                <a:cubicBezTo>
                  <a:pt x="213" y="3"/>
                  <a:pt x="205"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11"/>
          <p:cNvSpPr/>
          <p:nvPr/>
        </p:nvSpPr>
        <p:spPr>
          <a:xfrm>
            <a:off x="1003703" y="112938"/>
            <a:ext cx="51167" cy="52197"/>
          </a:xfrm>
          <a:custGeom>
            <a:avLst/>
            <a:gdLst/>
            <a:ahLst/>
            <a:cxnLst/>
            <a:rect l="l" t="t" r="r" b="b"/>
            <a:pathLst>
              <a:path w="497" h="507" extrusionOk="0">
                <a:moveTo>
                  <a:pt x="251" y="0"/>
                </a:moveTo>
                <a:cubicBezTo>
                  <a:pt x="222" y="0"/>
                  <a:pt x="174" y="24"/>
                  <a:pt x="150" y="24"/>
                </a:cubicBezTo>
                <a:cubicBezTo>
                  <a:pt x="126" y="48"/>
                  <a:pt x="102" y="48"/>
                  <a:pt x="72" y="72"/>
                </a:cubicBezTo>
                <a:cubicBezTo>
                  <a:pt x="48" y="102"/>
                  <a:pt x="25" y="125"/>
                  <a:pt x="25" y="173"/>
                </a:cubicBezTo>
                <a:cubicBezTo>
                  <a:pt x="1" y="197"/>
                  <a:pt x="1" y="221"/>
                  <a:pt x="1" y="251"/>
                </a:cubicBezTo>
                <a:lnTo>
                  <a:pt x="1" y="322"/>
                </a:lnTo>
                <a:cubicBezTo>
                  <a:pt x="25" y="370"/>
                  <a:pt x="48" y="400"/>
                  <a:pt x="72" y="448"/>
                </a:cubicBezTo>
                <a:cubicBezTo>
                  <a:pt x="102" y="448"/>
                  <a:pt x="102" y="472"/>
                  <a:pt x="126" y="472"/>
                </a:cubicBezTo>
                <a:cubicBezTo>
                  <a:pt x="174" y="496"/>
                  <a:pt x="198" y="496"/>
                  <a:pt x="251" y="496"/>
                </a:cubicBezTo>
                <a:cubicBezTo>
                  <a:pt x="259" y="504"/>
                  <a:pt x="270" y="506"/>
                  <a:pt x="282" y="506"/>
                </a:cubicBezTo>
                <a:cubicBezTo>
                  <a:pt x="305" y="506"/>
                  <a:pt x="331" y="496"/>
                  <a:pt x="347" y="496"/>
                </a:cubicBezTo>
                <a:cubicBezTo>
                  <a:pt x="371" y="472"/>
                  <a:pt x="401" y="472"/>
                  <a:pt x="425" y="448"/>
                </a:cubicBezTo>
                <a:cubicBezTo>
                  <a:pt x="448" y="424"/>
                  <a:pt x="472" y="400"/>
                  <a:pt x="472" y="346"/>
                </a:cubicBezTo>
                <a:cubicBezTo>
                  <a:pt x="496" y="322"/>
                  <a:pt x="496" y="299"/>
                  <a:pt x="496" y="251"/>
                </a:cubicBezTo>
                <a:lnTo>
                  <a:pt x="496" y="197"/>
                </a:lnTo>
                <a:cubicBezTo>
                  <a:pt x="472" y="149"/>
                  <a:pt x="448" y="125"/>
                  <a:pt x="425" y="72"/>
                </a:cubicBezTo>
                <a:cubicBezTo>
                  <a:pt x="401" y="72"/>
                  <a:pt x="401" y="48"/>
                  <a:pt x="371" y="48"/>
                </a:cubicBezTo>
                <a:cubicBezTo>
                  <a:pt x="347" y="24"/>
                  <a:pt x="29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11"/>
          <p:cNvSpPr/>
          <p:nvPr/>
        </p:nvSpPr>
        <p:spPr>
          <a:xfrm>
            <a:off x="660768" y="18222"/>
            <a:ext cx="56006" cy="55491"/>
          </a:xfrm>
          <a:custGeom>
            <a:avLst/>
            <a:gdLst/>
            <a:ahLst/>
            <a:cxnLst/>
            <a:rect l="l" t="t" r="r" b="b"/>
            <a:pathLst>
              <a:path w="544" h="539" extrusionOk="0">
                <a:moveTo>
                  <a:pt x="323" y="1"/>
                </a:moveTo>
                <a:cubicBezTo>
                  <a:pt x="269" y="1"/>
                  <a:pt x="245" y="1"/>
                  <a:pt x="221" y="25"/>
                </a:cubicBezTo>
                <a:cubicBezTo>
                  <a:pt x="174" y="25"/>
                  <a:pt x="150" y="48"/>
                  <a:pt x="120" y="72"/>
                </a:cubicBezTo>
                <a:cubicBezTo>
                  <a:pt x="96" y="72"/>
                  <a:pt x="72" y="96"/>
                  <a:pt x="48" y="150"/>
                </a:cubicBezTo>
                <a:cubicBezTo>
                  <a:pt x="24" y="174"/>
                  <a:pt x="24" y="198"/>
                  <a:pt x="24" y="246"/>
                </a:cubicBezTo>
                <a:cubicBezTo>
                  <a:pt x="0" y="275"/>
                  <a:pt x="24" y="299"/>
                  <a:pt x="24" y="347"/>
                </a:cubicBezTo>
                <a:cubicBezTo>
                  <a:pt x="24" y="371"/>
                  <a:pt x="48" y="395"/>
                  <a:pt x="48" y="395"/>
                </a:cubicBezTo>
                <a:cubicBezTo>
                  <a:pt x="72" y="448"/>
                  <a:pt x="96" y="472"/>
                  <a:pt x="150" y="496"/>
                </a:cubicBezTo>
                <a:cubicBezTo>
                  <a:pt x="174" y="520"/>
                  <a:pt x="197" y="520"/>
                  <a:pt x="221" y="520"/>
                </a:cubicBezTo>
                <a:cubicBezTo>
                  <a:pt x="233" y="532"/>
                  <a:pt x="253" y="538"/>
                  <a:pt x="275" y="538"/>
                </a:cubicBezTo>
                <a:cubicBezTo>
                  <a:pt x="297" y="538"/>
                  <a:pt x="323" y="532"/>
                  <a:pt x="347" y="520"/>
                </a:cubicBezTo>
                <a:cubicBezTo>
                  <a:pt x="371" y="520"/>
                  <a:pt x="395" y="520"/>
                  <a:pt x="418" y="496"/>
                </a:cubicBezTo>
                <a:cubicBezTo>
                  <a:pt x="448" y="472"/>
                  <a:pt x="496" y="448"/>
                  <a:pt x="520" y="395"/>
                </a:cubicBezTo>
                <a:cubicBezTo>
                  <a:pt x="520" y="395"/>
                  <a:pt x="520" y="371"/>
                  <a:pt x="544" y="347"/>
                </a:cubicBezTo>
                <a:lnTo>
                  <a:pt x="544" y="222"/>
                </a:lnTo>
                <a:lnTo>
                  <a:pt x="544" y="198"/>
                </a:lnTo>
                <a:cubicBezTo>
                  <a:pt x="520" y="174"/>
                  <a:pt x="520" y="150"/>
                  <a:pt x="496" y="96"/>
                </a:cubicBezTo>
                <a:cubicBezTo>
                  <a:pt x="472" y="72"/>
                  <a:pt x="448" y="48"/>
                  <a:pt x="418" y="48"/>
                </a:cubicBezTo>
                <a:cubicBezTo>
                  <a:pt x="395" y="25"/>
                  <a:pt x="347" y="25"/>
                  <a:pt x="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11"/>
          <p:cNvSpPr/>
          <p:nvPr/>
        </p:nvSpPr>
        <p:spPr>
          <a:xfrm>
            <a:off x="445700" y="240702"/>
            <a:ext cx="40666" cy="38813"/>
          </a:xfrm>
          <a:custGeom>
            <a:avLst/>
            <a:gdLst/>
            <a:ahLst/>
            <a:cxnLst/>
            <a:rect l="l" t="t" r="r" b="b"/>
            <a:pathLst>
              <a:path w="395" h="377" extrusionOk="0">
                <a:moveTo>
                  <a:pt x="173" y="1"/>
                </a:moveTo>
                <a:cubicBezTo>
                  <a:pt x="149" y="1"/>
                  <a:pt x="119" y="1"/>
                  <a:pt x="119" y="25"/>
                </a:cubicBezTo>
                <a:cubicBezTo>
                  <a:pt x="96" y="25"/>
                  <a:pt x="96" y="25"/>
                  <a:pt x="72" y="55"/>
                </a:cubicBezTo>
                <a:cubicBezTo>
                  <a:pt x="72" y="55"/>
                  <a:pt x="48" y="55"/>
                  <a:pt x="48" y="78"/>
                </a:cubicBezTo>
                <a:cubicBezTo>
                  <a:pt x="24" y="78"/>
                  <a:pt x="24" y="102"/>
                  <a:pt x="24" y="126"/>
                </a:cubicBezTo>
                <a:cubicBezTo>
                  <a:pt x="0" y="150"/>
                  <a:pt x="0" y="174"/>
                  <a:pt x="0" y="204"/>
                </a:cubicBezTo>
                <a:lnTo>
                  <a:pt x="0" y="252"/>
                </a:lnTo>
                <a:cubicBezTo>
                  <a:pt x="24" y="252"/>
                  <a:pt x="24" y="275"/>
                  <a:pt x="24" y="275"/>
                </a:cubicBezTo>
                <a:cubicBezTo>
                  <a:pt x="48" y="299"/>
                  <a:pt x="48" y="299"/>
                  <a:pt x="48" y="323"/>
                </a:cubicBezTo>
                <a:cubicBezTo>
                  <a:pt x="72" y="323"/>
                  <a:pt x="72" y="353"/>
                  <a:pt x="96" y="353"/>
                </a:cubicBezTo>
                <a:cubicBezTo>
                  <a:pt x="96" y="353"/>
                  <a:pt x="119" y="377"/>
                  <a:pt x="149" y="377"/>
                </a:cubicBezTo>
                <a:lnTo>
                  <a:pt x="269" y="377"/>
                </a:lnTo>
                <a:lnTo>
                  <a:pt x="322" y="323"/>
                </a:lnTo>
                <a:lnTo>
                  <a:pt x="346" y="299"/>
                </a:lnTo>
                <a:cubicBezTo>
                  <a:pt x="370" y="275"/>
                  <a:pt x="370" y="275"/>
                  <a:pt x="370" y="252"/>
                </a:cubicBezTo>
                <a:cubicBezTo>
                  <a:pt x="394" y="228"/>
                  <a:pt x="394" y="204"/>
                  <a:pt x="394" y="204"/>
                </a:cubicBezTo>
                <a:lnTo>
                  <a:pt x="394" y="150"/>
                </a:lnTo>
                <a:cubicBezTo>
                  <a:pt x="370" y="126"/>
                  <a:pt x="370" y="102"/>
                  <a:pt x="346" y="78"/>
                </a:cubicBezTo>
                <a:lnTo>
                  <a:pt x="322" y="55"/>
                </a:lnTo>
                <a:lnTo>
                  <a:pt x="299" y="25"/>
                </a:lnTo>
                <a:cubicBezTo>
                  <a:pt x="269" y="25"/>
                  <a:pt x="245"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11"/>
          <p:cNvSpPr/>
          <p:nvPr/>
        </p:nvSpPr>
        <p:spPr>
          <a:xfrm>
            <a:off x="755381" y="-117572"/>
            <a:ext cx="86789" cy="87407"/>
          </a:xfrm>
          <a:custGeom>
            <a:avLst/>
            <a:gdLst/>
            <a:ahLst/>
            <a:cxnLst/>
            <a:rect l="l" t="t" r="r" b="b"/>
            <a:pathLst>
              <a:path w="843" h="849" extrusionOk="0">
                <a:moveTo>
                  <a:pt x="425" y="0"/>
                </a:moveTo>
                <a:cubicBezTo>
                  <a:pt x="371" y="0"/>
                  <a:pt x="323" y="0"/>
                  <a:pt x="246" y="24"/>
                </a:cubicBezTo>
                <a:cubicBezTo>
                  <a:pt x="198" y="48"/>
                  <a:pt x="174" y="72"/>
                  <a:pt x="126" y="126"/>
                </a:cubicBezTo>
                <a:cubicBezTo>
                  <a:pt x="72" y="150"/>
                  <a:pt x="49" y="197"/>
                  <a:pt x="25" y="251"/>
                </a:cubicBezTo>
                <a:cubicBezTo>
                  <a:pt x="1" y="299"/>
                  <a:pt x="1" y="371"/>
                  <a:pt x="1" y="424"/>
                </a:cubicBezTo>
                <a:cubicBezTo>
                  <a:pt x="1" y="448"/>
                  <a:pt x="1" y="496"/>
                  <a:pt x="25" y="520"/>
                </a:cubicBezTo>
                <a:cubicBezTo>
                  <a:pt x="25" y="597"/>
                  <a:pt x="72" y="669"/>
                  <a:pt x="126" y="723"/>
                </a:cubicBezTo>
                <a:cubicBezTo>
                  <a:pt x="198" y="794"/>
                  <a:pt x="299" y="848"/>
                  <a:pt x="425" y="848"/>
                </a:cubicBezTo>
                <a:cubicBezTo>
                  <a:pt x="472" y="848"/>
                  <a:pt x="544" y="848"/>
                  <a:pt x="598" y="818"/>
                </a:cubicBezTo>
                <a:cubicBezTo>
                  <a:pt x="646" y="794"/>
                  <a:pt x="693" y="771"/>
                  <a:pt x="723" y="723"/>
                </a:cubicBezTo>
                <a:cubicBezTo>
                  <a:pt x="771" y="669"/>
                  <a:pt x="795" y="645"/>
                  <a:pt x="819" y="574"/>
                </a:cubicBezTo>
                <a:cubicBezTo>
                  <a:pt x="843" y="520"/>
                  <a:pt x="843" y="472"/>
                  <a:pt x="843" y="424"/>
                </a:cubicBezTo>
                <a:lnTo>
                  <a:pt x="843" y="299"/>
                </a:lnTo>
                <a:cubicBezTo>
                  <a:pt x="819" y="221"/>
                  <a:pt x="771" y="174"/>
                  <a:pt x="723" y="126"/>
                </a:cubicBezTo>
                <a:cubicBezTo>
                  <a:pt x="646" y="48"/>
                  <a:pt x="5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11"/>
          <p:cNvSpPr/>
          <p:nvPr/>
        </p:nvSpPr>
        <p:spPr>
          <a:xfrm>
            <a:off x="1293205" y="192006"/>
            <a:ext cx="53535" cy="47976"/>
          </a:xfrm>
          <a:custGeom>
            <a:avLst/>
            <a:gdLst/>
            <a:ahLst/>
            <a:cxnLst/>
            <a:rect l="l" t="t" r="r" b="b"/>
            <a:pathLst>
              <a:path w="520" h="466" extrusionOk="0">
                <a:moveTo>
                  <a:pt x="271" y="0"/>
                </a:moveTo>
                <a:cubicBezTo>
                  <a:pt x="210" y="0"/>
                  <a:pt x="144" y="20"/>
                  <a:pt x="96" y="50"/>
                </a:cubicBezTo>
                <a:cubicBezTo>
                  <a:pt x="72" y="80"/>
                  <a:pt x="48" y="104"/>
                  <a:pt x="24" y="128"/>
                </a:cubicBezTo>
                <a:cubicBezTo>
                  <a:pt x="1" y="151"/>
                  <a:pt x="1" y="199"/>
                  <a:pt x="1" y="229"/>
                </a:cubicBezTo>
                <a:cubicBezTo>
                  <a:pt x="1" y="277"/>
                  <a:pt x="1" y="301"/>
                  <a:pt x="24" y="348"/>
                </a:cubicBezTo>
                <a:cubicBezTo>
                  <a:pt x="48" y="378"/>
                  <a:pt x="72" y="402"/>
                  <a:pt x="96" y="426"/>
                </a:cubicBezTo>
                <a:cubicBezTo>
                  <a:pt x="142" y="454"/>
                  <a:pt x="203" y="466"/>
                  <a:pt x="261" y="466"/>
                </a:cubicBezTo>
                <a:cubicBezTo>
                  <a:pt x="302" y="466"/>
                  <a:pt x="341" y="460"/>
                  <a:pt x="371" y="450"/>
                </a:cubicBezTo>
                <a:cubicBezTo>
                  <a:pt x="371" y="426"/>
                  <a:pt x="395" y="426"/>
                  <a:pt x="424" y="402"/>
                </a:cubicBezTo>
                <a:cubicBezTo>
                  <a:pt x="472" y="378"/>
                  <a:pt x="520" y="301"/>
                  <a:pt x="520" y="229"/>
                </a:cubicBezTo>
                <a:cubicBezTo>
                  <a:pt x="520" y="175"/>
                  <a:pt x="472" y="104"/>
                  <a:pt x="424" y="80"/>
                </a:cubicBezTo>
                <a:cubicBezTo>
                  <a:pt x="395" y="50"/>
                  <a:pt x="371" y="50"/>
                  <a:pt x="371" y="26"/>
                </a:cubicBezTo>
                <a:cubicBezTo>
                  <a:pt x="343" y="8"/>
                  <a:pt x="308"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11"/>
          <p:cNvSpPr/>
          <p:nvPr/>
        </p:nvSpPr>
        <p:spPr>
          <a:xfrm>
            <a:off x="1223712" y="438063"/>
            <a:ext cx="105217" cy="101099"/>
          </a:xfrm>
          <a:custGeom>
            <a:avLst/>
            <a:gdLst/>
            <a:ahLst/>
            <a:cxnLst/>
            <a:rect l="l" t="t" r="r" b="b"/>
            <a:pathLst>
              <a:path w="1022" h="982" extrusionOk="0">
                <a:moveTo>
                  <a:pt x="473" y="0"/>
                </a:moveTo>
                <a:cubicBezTo>
                  <a:pt x="401" y="0"/>
                  <a:pt x="323" y="24"/>
                  <a:pt x="252" y="78"/>
                </a:cubicBezTo>
                <a:cubicBezTo>
                  <a:pt x="150" y="126"/>
                  <a:pt x="79" y="197"/>
                  <a:pt x="55" y="299"/>
                </a:cubicBezTo>
                <a:cubicBezTo>
                  <a:pt x="1" y="376"/>
                  <a:pt x="1" y="448"/>
                  <a:pt x="1" y="549"/>
                </a:cubicBezTo>
                <a:cubicBezTo>
                  <a:pt x="25" y="645"/>
                  <a:pt x="79" y="746"/>
                  <a:pt x="150" y="824"/>
                </a:cubicBezTo>
                <a:lnTo>
                  <a:pt x="150" y="848"/>
                </a:lnTo>
                <a:cubicBezTo>
                  <a:pt x="248" y="945"/>
                  <a:pt x="389" y="982"/>
                  <a:pt x="517" y="982"/>
                </a:cubicBezTo>
                <a:cubicBezTo>
                  <a:pt x="553" y="982"/>
                  <a:pt x="589" y="979"/>
                  <a:pt x="622" y="973"/>
                </a:cubicBezTo>
                <a:cubicBezTo>
                  <a:pt x="801" y="920"/>
                  <a:pt x="920" y="794"/>
                  <a:pt x="974" y="621"/>
                </a:cubicBezTo>
                <a:cubicBezTo>
                  <a:pt x="1022" y="448"/>
                  <a:pt x="974" y="275"/>
                  <a:pt x="849" y="149"/>
                </a:cubicBezTo>
                <a:cubicBezTo>
                  <a:pt x="801" y="78"/>
                  <a:pt x="723" y="48"/>
                  <a:pt x="622" y="24"/>
                </a:cubicBezTo>
                <a:cubicBezTo>
                  <a:pt x="586" y="12"/>
                  <a:pt x="543" y="6"/>
                  <a:pt x="499" y="6"/>
                </a:cubicBezTo>
                <a:cubicBezTo>
                  <a:pt x="456" y="6"/>
                  <a:pt x="413" y="12"/>
                  <a:pt x="377" y="24"/>
                </a:cubicBezTo>
                <a:cubicBezTo>
                  <a:pt x="401" y="0"/>
                  <a:pt x="449" y="0"/>
                  <a:pt x="5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11"/>
          <p:cNvSpPr/>
          <p:nvPr/>
        </p:nvSpPr>
        <p:spPr>
          <a:xfrm>
            <a:off x="1456694" y="133220"/>
            <a:ext cx="46226" cy="51682"/>
          </a:xfrm>
          <a:custGeom>
            <a:avLst/>
            <a:gdLst/>
            <a:ahLst/>
            <a:cxnLst/>
            <a:rect l="l" t="t" r="r" b="b"/>
            <a:pathLst>
              <a:path w="449" h="502" extrusionOk="0">
                <a:moveTo>
                  <a:pt x="227" y="0"/>
                </a:moveTo>
                <a:cubicBezTo>
                  <a:pt x="204" y="24"/>
                  <a:pt x="180" y="24"/>
                  <a:pt x="150" y="24"/>
                </a:cubicBezTo>
                <a:cubicBezTo>
                  <a:pt x="150" y="24"/>
                  <a:pt x="126" y="24"/>
                  <a:pt x="102" y="54"/>
                </a:cubicBezTo>
                <a:cubicBezTo>
                  <a:pt x="78" y="54"/>
                  <a:pt x="78" y="78"/>
                  <a:pt x="54" y="102"/>
                </a:cubicBezTo>
                <a:cubicBezTo>
                  <a:pt x="30" y="125"/>
                  <a:pt x="30" y="149"/>
                  <a:pt x="1" y="173"/>
                </a:cubicBezTo>
                <a:lnTo>
                  <a:pt x="1" y="227"/>
                </a:lnTo>
                <a:lnTo>
                  <a:pt x="1" y="322"/>
                </a:lnTo>
                <a:cubicBezTo>
                  <a:pt x="30" y="376"/>
                  <a:pt x="30" y="400"/>
                  <a:pt x="54" y="424"/>
                </a:cubicBezTo>
                <a:cubicBezTo>
                  <a:pt x="102" y="472"/>
                  <a:pt x="150" y="502"/>
                  <a:pt x="227" y="502"/>
                </a:cubicBezTo>
                <a:cubicBezTo>
                  <a:pt x="251" y="502"/>
                  <a:pt x="275" y="502"/>
                  <a:pt x="299" y="472"/>
                </a:cubicBezTo>
                <a:cubicBezTo>
                  <a:pt x="329" y="472"/>
                  <a:pt x="353" y="448"/>
                  <a:pt x="377" y="424"/>
                </a:cubicBezTo>
                <a:cubicBezTo>
                  <a:pt x="401" y="400"/>
                  <a:pt x="424" y="376"/>
                  <a:pt x="424" y="322"/>
                </a:cubicBezTo>
                <a:cubicBezTo>
                  <a:pt x="448" y="299"/>
                  <a:pt x="448" y="251"/>
                  <a:pt x="424" y="227"/>
                </a:cubicBezTo>
                <a:lnTo>
                  <a:pt x="424" y="173"/>
                </a:lnTo>
                <a:cubicBezTo>
                  <a:pt x="424" y="149"/>
                  <a:pt x="401" y="125"/>
                  <a:pt x="401" y="125"/>
                </a:cubicBezTo>
                <a:cubicBezTo>
                  <a:pt x="401" y="102"/>
                  <a:pt x="377" y="78"/>
                  <a:pt x="353" y="54"/>
                </a:cubicBezTo>
                <a:cubicBezTo>
                  <a:pt x="329" y="54"/>
                  <a:pt x="329" y="24"/>
                  <a:pt x="299" y="24"/>
                </a:cubicBezTo>
                <a:cubicBezTo>
                  <a:pt x="275" y="24"/>
                  <a:pt x="251" y="0"/>
                  <a:pt x="2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11"/>
          <p:cNvSpPr/>
          <p:nvPr/>
        </p:nvSpPr>
        <p:spPr>
          <a:xfrm>
            <a:off x="1472034" y="332948"/>
            <a:ext cx="79994" cy="61566"/>
          </a:xfrm>
          <a:custGeom>
            <a:avLst/>
            <a:gdLst/>
            <a:ahLst/>
            <a:cxnLst/>
            <a:rect l="l" t="t" r="r" b="b"/>
            <a:pathLst>
              <a:path w="777" h="598" extrusionOk="0">
                <a:moveTo>
                  <a:pt x="401" y="0"/>
                </a:moveTo>
                <a:cubicBezTo>
                  <a:pt x="1" y="0"/>
                  <a:pt x="1" y="597"/>
                  <a:pt x="401" y="597"/>
                </a:cubicBezTo>
                <a:cubicBezTo>
                  <a:pt x="777" y="597"/>
                  <a:pt x="777" y="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11"/>
          <p:cNvSpPr/>
          <p:nvPr/>
        </p:nvSpPr>
        <p:spPr>
          <a:xfrm>
            <a:off x="747454" y="570357"/>
            <a:ext cx="67022" cy="65066"/>
          </a:xfrm>
          <a:custGeom>
            <a:avLst/>
            <a:gdLst/>
            <a:ahLst/>
            <a:cxnLst/>
            <a:rect l="l" t="t" r="r" b="b"/>
            <a:pathLst>
              <a:path w="651" h="632" extrusionOk="0">
                <a:moveTo>
                  <a:pt x="281" y="1"/>
                </a:moveTo>
                <a:cubicBezTo>
                  <a:pt x="249" y="1"/>
                  <a:pt x="220" y="18"/>
                  <a:pt x="203" y="35"/>
                </a:cubicBezTo>
                <a:cubicBezTo>
                  <a:pt x="149" y="35"/>
                  <a:pt x="126" y="58"/>
                  <a:pt x="102" y="82"/>
                </a:cubicBezTo>
                <a:cubicBezTo>
                  <a:pt x="54" y="106"/>
                  <a:pt x="54" y="160"/>
                  <a:pt x="24" y="184"/>
                </a:cubicBezTo>
                <a:cubicBezTo>
                  <a:pt x="0" y="232"/>
                  <a:pt x="0" y="285"/>
                  <a:pt x="0" y="309"/>
                </a:cubicBezTo>
                <a:lnTo>
                  <a:pt x="0" y="405"/>
                </a:lnTo>
                <a:cubicBezTo>
                  <a:pt x="24" y="458"/>
                  <a:pt x="54" y="506"/>
                  <a:pt x="102" y="530"/>
                </a:cubicBezTo>
                <a:cubicBezTo>
                  <a:pt x="126" y="554"/>
                  <a:pt x="126" y="584"/>
                  <a:pt x="149" y="584"/>
                </a:cubicBezTo>
                <a:cubicBezTo>
                  <a:pt x="203" y="632"/>
                  <a:pt x="251" y="632"/>
                  <a:pt x="323" y="632"/>
                </a:cubicBezTo>
                <a:cubicBezTo>
                  <a:pt x="352" y="632"/>
                  <a:pt x="400" y="632"/>
                  <a:pt x="448" y="608"/>
                </a:cubicBezTo>
                <a:cubicBezTo>
                  <a:pt x="472" y="608"/>
                  <a:pt x="526" y="584"/>
                  <a:pt x="549" y="530"/>
                </a:cubicBezTo>
                <a:cubicBezTo>
                  <a:pt x="573" y="506"/>
                  <a:pt x="597" y="482"/>
                  <a:pt x="597" y="435"/>
                </a:cubicBezTo>
                <a:cubicBezTo>
                  <a:pt x="621" y="405"/>
                  <a:pt x="651" y="357"/>
                  <a:pt x="621" y="309"/>
                </a:cubicBezTo>
                <a:lnTo>
                  <a:pt x="621" y="232"/>
                </a:lnTo>
                <a:cubicBezTo>
                  <a:pt x="597" y="184"/>
                  <a:pt x="573" y="136"/>
                  <a:pt x="549" y="82"/>
                </a:cubicBezTo>
                <a:cubicBezTo>
                  <a:pt x="526" y="82"/>
                  <a:pt x="502" y="58"/>
                  <a:pt x="472" y="35"/>
                </a:cubicBezTo>
                <a:cubicBezTo>
                  <a:pt x="424" y="11"/>
                  <a:pt x="376" y="11"/>
                  <a:pt x="323" y="11"/>
                </a:cubicBezTo>
                <a:cubicBezTo>
                  <a:pt x="309" y="4"/>
                  <a:pt x="295"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11"/>
          <p:cNvSpPr/>
          <p:nvPr/>
        </p:nvSpPr>
        <p:spPr>
          <a:xfrm>
            <a:off x="1034486" y="630378"/>
            <a:ext cx="43755" cy="40666"/>
          </a:xfrm>
          <a:custGeom>
            <a:avLst/>
            <a:gdLst/>
            <a:ahLst/>
            <a:cxnLst/>
            <a:rect l="l" t="t" r="r" b="b"/>
            <a:pathLst>
              <a:path w="425" h="395" extrusionOk="0">
                <a:moveTo>
                  <a:pt x="221" y="1"/>
                </a:moveTo>
                <a:cubicBezTo>
                  <a:pt x="173" y="1"/>
                  <a:pt x="149" y="1"/>
                  <a:pt x="126" y="25"/>
                </a:cubicBezTo>
                <a:cubicBezTo>
                  <a:pt x="102" y="25"/>
                  <a:pt x="102" y="25"/>
                  <a:pt x="72" y="49"/>
                </a:cubicBezTo>
                <a:cubicBezTo>
                  <a:pt x="48" y="49"/>
                  <a:pt x="24" y="72"/>
                  <a:pt x="24" y="96"/>
                </a:cubicBezTo>
                <a:cubicBezTo>
                  <a:pt x="0" y="120"/>
                  <a:pt x="0" y="150"/>
                  <a:pt x="0" y="198"/>
                </a:cubicBezTo>
                <a:cubicBezTo>
                  <a:pt x="0" y="222"/>
                  <a:pt x="0" y="246"/>
                  <a:pt x="24" y="269"/>
                </a:cubicBezTo>
                <a:cubicBezTo>
                  <a:pt x="24" y="299"/>
                  <a:pt x="48" y="323"/>
                  <a:pt x="72" y="347"/>
                </a:cubicBezTo>
                <a:cubicBezTo>
                  <a:pt x="102" y="347"/>
                  <a:pt x="102" y="347"/>
                  <a:pt x="126" y="371"/>
                </a:cubicBezTo>
                <a:cubicBezTo>
                  <a:pt x="149" y="371"/>
                  <a:pt x="173" y="395"/>
                  <a:pt x="221" y="395"/>
                </a:cubicBezTo>
                <a:cubicBezTo>
                  <a:pt x="251" y="395"/>
                  <a:pt x="299" y="371"/>
                  <a:pt x="323" y="371"/>
                </a:cubicBezTo>
                <a:cubicBezTo>
                  <a:pt x="370" y="323"/>
                  <a:pt x="424" y="246"/>
                  <a:pt x="424" y="198"/>
                </a:cubicBezTo>
                <a:cubicBezTo>
                  <a:pt x="424" y="120"/>
                  <a:pt x="370" y="49"/>
                  <a:pt x="323" y="25"/>
                </a:cubicBezTo>
                <a:cubicBezTo>
                  <a:pt x="299" y="1"/>
                  <a:pt x="251" y="1"/>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11"/>
          <p:cNvSpPr/>
          <p:nvPr/>
        </p:nvSpPr>
        <p:spPr>
          <a:xfrm>
            <a:off x="1398320" y="492113"/>
            <a:ext cx="117469" cy="117469"/>
          </a:xfrm>
          <a:custGeom>
            <a:avLst/>
            <a:gdLst/>
            <a:ahLst/>
            <a:cxnLst/>
            <a:rect l="l" t="t" r="r" b="b"/>
            <a:pathLst>
              <a:path w="1141" h="1141" extrusionOk="0">
                <a:moveTo>
                  <a:pt x="568" y="1"/>
                </a:moveTo>
                <a:cubicBezTo>
                  <a:pt x="496" y="1"/>
                  <a:pt x="418" y="24"/>
                  <a:pt x="347" y="48"/>
                </a:cubicBezTo>
                <a:cubicBezTo>
                  <a:pt x="299" y="72"/>
                  <a:pt x="221" y="120"/>
                  <a:pt x="174" y="174"/>
                </a:cubicBezTo>
                <a:cubicBezTo>
                  <a:pt x="120" y="221"/>
                  <a:pt x="72" y="299"/>
                  <a:pt x="48" y="347"/>
                </a:cubicBezTo>
                <a:cubicBezTo>
                  <a:pt x="24" y="418"/>
                  <a:pt x="0" y="496"/>
                  <a:pt x="0" y="568"/>
                </a:cubicBezTo>
                <a:cubicBezTo>
                  <a:pt x="24" y="621"/>
                  <a:pt x="24" y="669"/>
                  <a:pt x="24" y="717"/>
                </a:cubicBezTo>
                <a:cubicBezTo>
                  <a:pt x="48" y="818"/>
                  <a:pt x="96" y="896"/>
                  <a:pt x="174" y="968"/>
                </a:cubicBezTo>
                <a:cubicBezTo>
                  <a:pt x="221" y="992"/>
                  <a:pt x="245" y="1045"/>
                  <a:pt x="299" y="1069"/>
                </a:cubicBezTo>
                <a:cubicBezTo>
                  <a:pt x="371" y="1117"/>
                  <a:pt x="472" y="1141"/>
                  <a:pt x="568" y="1141"/>
                </a:cubicBezTo>
                <a:cubicBezTo>
                  <a:pt x="645" y="1141"/>
                  <a:pt x="717" y="1117"/>
                  <a:pt x="794" y="1093"/>
                </a:cubicBezTo>
                <a:cubicBezTo>
                  <a:pt x="866" y="1069"/>
                  <a:pt x="920" y="1015"/>
                  <a:pt x="968" y="968"/>
                </a:cubicBezTo>
                <a:cubicBezTo>
                  <a:pt x="1015" y="920"/>
                  <a:pt x="1069" y="866"/>
                  <a:pt x="1093" y="795"/>
                </a:cubicBezTo>
                <a:cubicBezTo>
                  <a:pt x="1117" y="717"/>
                  <a:pt x="1141" y="645"/>
                  <a:pt x="1141" y="568"/>
                </a:cubicBezTo>
                <a:cubicBezTo>
                  <a:pt x="1141" y="520"/>
                  <a:pt x="1117" y="472"/>
                  <a:pt x="1117" y="418"/>
                </a:cubicBezTo>
                <a:cubicBezTo>
                  <a:pt x="1093" y="323"/>
                  <a:pt x="1045" y="245"/>
                  <a:pt x="968" y="174"/>
                </a:cubicBezTo>
                <a:cubicBezTo>
                  <a:pt x="944" y="150"/>
                  <a:pt x="896" y="120"/>
                  <a:pt x="866" y="96"/>
                </a:cubicBezTo>
                <a:cubicBezTo>
                  <a:pt x="771" y="24"/>
                  <a:pt x="669" y="1"/>
                  <a:pt x="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11"/>
          <p:cNvSpPr/>
          <p:nvPr/>
        </p:nvSpPr>
        <p:spPr>
          <a:xfrm>
            <a:off x="499132" y="427561"/>
            <a:ext cx="71964" cy="72067"/>
          </a:xfrm>
          <a:custGeom>
            <a:avLst/>
            <a:gdLst/>
            <a:ahLst/>
            <a:cxnLst/>
            <a:rect l="l" t="t" r="r" b="b"/>
            <a:pathLst>
              <a:path w="699" h="700" extrusionOk="0">
                <a:moveTo>
                  <a:pt x="347" y="1"/>
                </a:moveTo>
                <a:cubicBezTo>
                  <a:pt x="299" y="1"/>
                  <a:pt x="275" y="1"/>
                  <a:pt x="227" y="31"/>
                </a:cubicBezTo>
                <a:cubicBezTo>
                  <a:pt x="174" y="54"/>
                  <a:pt x="150" y="78"/>
                  <a:pt x="102" y="102"/>
                </a:cubicBezTo>
                <a:cubicBezTo>
                  <a:pt x="78" y="126"/>
                  <a:pt x="48" y="180"/>
                  <a:pt x="48" y="204"/>
                </a:cubicBezTo>
                <a:cubicBezTo>
                  <a:pt x="24" y="251"/>
                  <a:pt x="0" y="299"/>
                  <a:pt x="0" y="353"/>
                </a:cubicBezTo>
                <a:cubicBezTo>
                  <a:pt x="24" y="377"/>
                  <a:pt x="24" y="401"/>
                  <a:pt x="24" y="448"/>
                </a:cubicBezTo>
                <a:cubicBezTo>
                  <a:pt x="48" y="502"/>
                  <a:pt x="78" y="550"/>
                  <a:pt x="102" y="598"/>
                </a:cubicBezTo>
                <a:cubicBezTo>
                  <a:pt x="126" y="598"/>
                  <a:pt x="150" y="628"/>
                  <a:pt x="174" y="651"/>
                </a:cubicBezTo>
                <a:cubicBezTo>
                  <a:pt x="227" y="675"/>
                  <a:pt x="299" y="699"/>
                  <a:pt x="347" y="699"/>
                </a:cubicBezTo>
                <a:cubicBezTo>
                  <a:pt x="400" y="699"/>
                  <a:pt x="448" y="675"/>
                  <a:pt x="496" y="675"/>
                </a:cubicBezTo>
                <a:cubicBezTo>
                  <a:pt x="526" y="651"/>
                  <a:pt x="574" y="628"/>
                  <a:pt x="597" y="598"/>
                </a:cubicBezTo>
                <a:cubicBezTo>
                  <a:pt x="621" y="550"/>
                  <a:pt x="645" y="526"/>
                  <a:pt x="675" y="478"/>
                </a:cubicBezTo>
                <a:cubicBezTo>
                  <a:pt x="699" y="448"/>
                  <a:pt x="699" y="401"/>
                  <a:pt x="699" y="353"/>
                </a:cubicBezTo>
                <a:lnTo>
                  <a:pt x="699" y="251"/>
                </a:lnTo>
                <a:cubicBezTo>
                  <a:pt x="675" y="204"/>
                  <a:pt x="645" y="150"/>
                  <a:pt x="597" y="102"/>
                </a:cubicBezTo>
                <a:cubicBezTo>
                  <a:pt x="574" y="78"/>
                  <a:pt x="550" y="78"/>
                  <a:pt x="526" y="54"/>
                </a:cubicBezTo>
                <a:cubicBezTo>
                  <a:pt x="472" y="31"/>
                  <a:pt x="424"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11"/>
          <p:cNvSpPr/>
          <p:nvPr/>
        </p:nvSpPr>
        <p:spPr>
          <a:xfrm>
            <a:off x="934313" y="-194375"/>
            <a:ext cx="69493" cy="66404"/>
          </a:xfrm>
          <a:custGeom>
            <a:avLst/>
            <a:gdLst/>
            <a:ahLst/>
            <a:cxnLst/>
            <a:rect l="l" t="t" r="r" b="b"/>
            <a:pathLst>
              <a:path w="675" h="645" extrusionOk="0">
                <a:moveTo>
                  <a:pt x="328" y="0"/>
                </a:moveTo>
                <a:cubicBezTo>
                  <a:pt x="299" y="0"/>
                  <a:pt x="251" y="0"/>
                  <a:pt x="203" y="24"/>
                </a:cubicBezTo>
                <a:cubicBezTo>
                  <a:pt x="179" y="24"/>
                  <a:pt x="125" y="48"/>
                  <a:pt x="102" y="72"/>
                </a:cubicBezTo>
                <a:cubicBezTo>
                  <a:pt x="78" y="126"/>
                  <a:pt x="54" y="149"/>
                  <a:pt x="54" y="197"/>
                </a:cubicBezTo>
                <a:cubicBezTo>
                  <a:pt x="30" y="221"/>
                  <a:pt x="0" y="275"/>
                  <a:pt x="30" y="323"/>
                </a:cubicBezTo>
                <a:lnTo>
                  <a:pt x="30" y="400"/>
                </a:lnTo>
                <a:cubicBezTo>
                  <a:pt x="54" y="448"/>
                  <a:pt x="78" y="496"/>
                  <a:pt x="102" y="549"/>
                </a:cubicBezTo>
                <a:cubicBezTo>
                  <a:pt x="125" y="549"/>
                  <a:pt x="149" y="573"/>
                  <a:pt x="179" y="597"/>
                </a:cubicBezTo>
                <a:cubicBezTo>
                  <a:pt x="227" y="621"/>
                  <a:pt x="275" y="645"/>
                  <a:pt x="328" y="645"/>
                </a:cubicBezTo>
                <a:cubicBezTo>
                  <a:pt x="376" y="645"/>
                  <a:pt x="424" y="621"/>
                  <a:pt x="448" y="597"/>
                </a:cubicBezTo>
                <a:cubicBezTo>
                  <a:pt x="502" y="597"/>
                  <a:pt x="525" y="573"/>
                  <a:pt x="573" y="549"/>
                </a:cubicBezTo>
                <a:cubicBezTo>
                  <a:pt x="597" y="520"/>
                  <a:pt x="627" y="472"/>
                  <a:pt x="627" y="448"/>
                </a:cubicBezTo>
                <a:cubicBezTo>
                  <a:pt x="651" y="400"/>
                  <a:pt x="675" y="346"/>
                  <a:pt x="651" y="323"/>
                </a:cubicBezTo>
                <a:lnTo>
                  <a:pt x="651" y="221"/>
                </a:lnTo>
                <a:cubicBezTo>
                  <a:pt x="627" y="173"/>
                  <a:pt x="597" y="126"/>
                  <a:pt x="573" y="72"/>
                </a:cubicBezTo>
                <a:cubicBezTo>
                  <a:pt x="549" y="72"/>
                  <a:pt x="525" y="48"/>
                  <a:pt x="502" y="24"/>
                </a:cubicBezTo>
                <a:cubicBezTo>
                  <a:pt x="448" y="0"/>
                  <a:pt x="400" y="0"/>
                  <a:pt x="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11"/>
          <p:cNvSpPr/>
          <p:nvPr/>
        </p:nvSpPr>
        <p:spPr>
          <a:xfrm>
            <a:off x="1382980" y="-48697"/>
            <a:ext cx="86686" cy="87304"/>
          </a:xfrm>
          <a:custGeom>
            <a:avLst/>
            <a:gdLst/>
            <a:ahLst/>
            <a:cxnLst/>
            <a:rect l="l" t="t" r="r" b="b"/>
            <a:pathLst>
              <a:path w="842" h="848" extrusionOk="0">
                <a:moveTo>
                  <a:pt x="418" y="0"/>
                </a:moveTo>
                <a:cubicBezTo>
                  <a:pt x="370" y="0"/>
                  <a:pt x="323" y="0"/>
                  <a:pt x="269" y="54"/>
                </a:cubicBezTo>
                <a:cubicBezTo>
                  <a:pt x="221" y="54"/>
                  <a:pt x="173" y="78"/>
                  <a:pt x="120" y="125"/>
                </a:cubicBezTo>
                <a:cubicBezTo>
                  <a:pt x="96" y="149"/>
                  <a:pt x="72" y="203"/>
                  <a:pt x="48" y="251"/>
                </a:cubicBezTo>
                <a:cubicBezTo>
                  <a:pt x="24" y="299"/>
                  <a:pt x="0" y="352"/>
                  <a:pt x="24" y="424"/>
                </a:cubicBezTo>
                <a:lnTo>
                  <a:pt x="24" y="525"/>
                </a:lnTo>
                <a:cubicBezTo>
                  <a:pt x="48" y="597"/>
                  <a:pt x="72" y="675"/>
                  <a:pt x="120" y="722"/>
                </a:cubicBezTo>
                <a:cubicBezTo>
                  <a:pt x="173" y="722"/>
                  <a:pt x="197" y="746"/>
                  <a:pt x="221" y="776"/>
                </a:cubicBezTo>
                <a:cubicBezTo>
                  <a:pt x="269" y="824"/>
                  <a:pt x="346" y="824"/>
                  <a:pt x="418" y="848"/>
                </a:cubicBezTo>
                <a:cubicBezTo>
                  <a:pt x="496" y="848"/>
                  <a:pt x="543" y="824"/>
                  <a:pt x="597" y="800"/>
                </a:cubicBezTo>
                <a:cubicBezTo>
                  <a:pt x="645" y="776"/>
                  <a:pt x="693" y="746"/>
                  <a:pt x="717" y="722"/>
                </a:cubicBezTo>
                <a:cubicBezTo>
                  <a:pt x="770" y="675"/>
                  <a:pt x="794" y="627"/>
                  <a:pt x="818" y="573"/>
                </a:cubicBezTo>
                <a:cubicBezTo>
                  <a:pt x="842" y="525"/>
                  <a:pt x="842" y="478"/>
                  <a:pt x="842" y="424"/>
                </a:cubicBezTo>
                <a:cubicBezTo>
                  <a:pt x="842" y="376"/>
                  <a:pt x="842" y="352"/>
                  <a:pt x="818" y="299"/>
                </a:cubicBezTo>
                <a:cubicBezTo>
                  <a:pt x="818" y="251"/>
                  <a:pt x="770" y="179"/>
                  <a:pt x="717" y="125"/>
                </a:cubicBezTo>
                <a:cubicBezTo>
                  <a:pt x="693" y="102"/>
                  <a:pt x="669" y="78"/>
                  <a:pt x="645" y="54"/>
                </a:cubicBezTo>
                <a:cubicBezTo>
                  <a:pt x="567" y="30"/>
                  <a:pt x="496"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11"/>
          <p:cNvSpPr/>
          <p:nvPr/>
        </p:nvSpPr>
        <p:spPr>
          <a:xfrm>
            <a:off x="1607931" y="222892"/>
            <a:ext cx="48594" cy="41284"/>
          </a:xfrm>
          <a:custGeom>
            <a:avLst/>
            <a:gdLst/>
            <a:ahLst/>
            <a:cxnLst/>
            <a:rect l="l" t="t" r="r" b="b"/>
            <a:pathLst>
              <a:path w="472" h="401" extrusionOk="0">
                <a:moveTo>
                  <a:pt x="227" y="1"/>
                </a:moveTo>
                <a:cubicBezTo>
                  <a:pt x="173" y="1"/>
                  <a:pt x="125" y="25"/>
                  <a:pt x="78" y="78"/>
                </a:cubicBezTo>
                <a:cubicBezTo>
                  <a:pt x="78" y="78"/>
                  <a:pt x="54" y="102"/>
                  <a:pt x="54" y="126"/>
                </a:cubicBezTo>
                <a:cubicBezTo>
                  <a:pt x="0" y="174"/>
                  <a:pt x="0" y="251"/>
                  <a:pt x="54" y="299"/>
                </a:cubicBezTo>
                <a:lnTo>
                  <a:pt x="78" y="323"/>
                </a:lnTo>
                <a:cubicBezTo>
                  <a:pt x="102" y="377"/>
                  <a:pt x="173" y="401"/>
                  <a:pt x="227" y="401"/>
                </a:cubicBezTo>
                <a:cubicBezTo>
                  <a:pt x="275" y="401"/>
                  <a:pt x="299" y="401"/>
                  <a:pt x="352" y="377"/>
                </a:cubicBezTo>
                <a:lnTo>
                  <a:pt x="400" y="377"/>
                </a:lnTo>
                <a:cubicBezTo>
                  <a:pt x="400" y="347"/>
                  <a:pt x="424" y="323"/>
                  <a:pt x="448" y="323"/>
                </a:cubicBezTo>
                <a:cubicBezTo>
                  <a:pt x="472" y="275"/>
                  <a:pt x="472" y="251"/>
                  <a:pt x="472" y="198"/>
                </a:cubicBezTo>
                <a:cubicBezTo>
                  <a:pt x="472" y="174"/>
                  <a:pt x="472" y="150"/>
                  <a:pt x="448" y="102"/>
                </a:cubicBezTo>
                <a:cubicBezTo>
                  <a:pt x="424" y="78"/>
                  <a:pt x="376" y="25"/>
                  <a:pt x="352" y="25"/>
                </a:cubicBezTo>
                <a:cubicBezTo>
                  <a:pt x="299" y="25"/>
                  <a:pt x="275" y="1"/>
                  <a:pt x="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11"/>
          <p:cNvSpPr/>
          <p:nvPr/>
        </p:nvSpPr>
        <p:spPr>
          <a:xfrm>
            <a:off x="896117" y="264073"/>
            <a:ext cx="51167" cy="48697"/>
          </a:xfrm>
          <a:custGeom>
            <a:avLst/>
            <a:gdLst/>
            <a:ahLst/>
            <a:cxnLst/>
            <a:rect l="l" t="t" r="r" b="b"/>
            <a:pathLst>
              <a:path w="497" h="473" extrusionOk="0">
                <a:moveTo>
                  <a:pt x="252" y="1"/>
                </a:moveTo>
                <a:cubicBezTo>
                  <a:pt x="222" y="1"/>
                  <a:pt x="174" y="1"/>
                  <a:pt x="150" y="25"/>
                </a:cubicBezTo>
                <a:cubicBezTo>
                  <a:pt x="126" y="25"/>
                  <a:pt x="102" y="48"/>
                  <a:pt x="73" y="72"/>
                </a:cubicBezTo>
                <a:cubicBezTo>
                  <a:pt x="49" y="96"/>
                  <a:pt x="49" y="126"/>
                  <a:pt x="25" y="150"/>
                </a:cubicBezTo>
                <a:cubicBezTo>
                  <a:pt x="25" y="174"/>
                  <a:pt x="1" y="198"/>
                  <a:pt x="25" y="222"/>
                </a:cubicBezTo>
                <a:lnTo>
                  <a:pt x="25" y="299"/>
                </a:lnTo>
                <a:cubicBezTo>
                  <a:pt x="25" y="323"/>
                  <a:pt x="49" y="371"/>
                  <a:pt x="73" y="395"/>
                </a:cubicBezTo>
                <a:cubicBezTo>
                  <a:pt x="102" y="395"/>
                  <a:pt x="126" y="425"/>
                  <a:pt x="126" y="425"/>
                </a:cubicBezTo>
                <a:cubicBezTo>
                  <a:pt x="174" y="448"/>
                  <a:pt x="198" y="472"/>
                  <a:pt x="252" y="472"/>
                </a:cubicBezTo>
                <a:cubicBezTo>
                  <a:pt x="252" y="472"/>
                  <a:pt x="276" y="472"/>
                  <a:pt x="276" y="448"/>
                </a:cubicBezTo>
                <a:cubicBezTo>
                  <a:pt x="323" y="448"/>
                  <a:pt x="347" y="448"/>
                  <a:pt x="371" y="425"/>
                </a:cubicBezTo>
                <a:cubicBezTo>
                  <a:pt x="371" y="425"/>
                  <a:pt x="401" y="395"/>
                  <a:pt x="425" y="395"/>
                </a:cubicBezTo>
                <a:lnTo>
                  <a:pt x="425" y="371"/>
                </a:lnTo>
                <a:cubicBezTo>
                  <a:pt x="449" y="371"/>
                  <a:pt x="473" y="347"/>
                  <a:pt x="473" y="323"/>
                </a:cubicBezTo>
                <a:cubicBezTo>
                  <a:pt x="496" y="299"/>
                  <a:pt x="496" y="245"/>
                  <a:pt x="496" y="222"/>
                </a:cubicBezTo>
                <a:lnTo>
                  <a:pt x="496" y="174"/>
                </a:lnTo>
                <a:cubicBezTo>
                  <a:pt x="473" y="150"/>
                  <a:pt x="449" y="96"/>
                  <a:pt x="425" y="72"/>
                </a:cubicBezTo>
                <a:cubicBezTo>
                  <a:pt x="401" y="48"/>
                  <a:pt x="371" y="48"/>
                  <a:pt x="371" y="25"/>
                </a:cubicBezTo>
                <a:cubicBezTo>
                  <a:pt x="347" y="25"/>
                  <a:pt x="323" y="25"/>
                  <a:pt x="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11"/>
          <p:cNvSpPr/>
          <p:nvPr/>
        </p:nvSpPr>
        <p:spPr>
          <a:xfrm>
            <a:off x="7973163" y="238924"/>
            <a:ext cx="901670" cy="784600"/>
          </a:xfrm>
          <a:custGeom>
            <a:avLst/>
            <a:gdLst/>
            <a:ahLst/>
            <a:cxnLst/>
            <a:rect l="l" t="t" r="r" b="b"/>
            <a:pathLst>
              <a:path w="10621" h="9242" extrusionOk="0">
                <a:moveTo>
                  <a:pt x="4829" y="0"/>
                </a:moveTo>
                <a:cubicBezTo>
                  <a:pt x="4380" y="0"/>
                  <a:pt x="3946" y="59"/>
                  <a:pt x="3558" y="188"/>
                </a:cubicBezTo>
                <a:cubicBezTo>
                  <a:pt x="2239" y="636"/>
                  <a:pt x="1218" y="1758"/>
                  <a:pt x="824" y="3102"/>
                </a:cubicBezTo>
                <a:cubicBezTo>
                  <a:pt x="0" y="6009"/>
                  <a:pt x="1845" y="8176"/>
                  <a:pt x="3934" y="8970"/>
                </a:cubicBezTo>
                <a:cubicBezTo>
                  <a:pt x="4419" y="9154"/>
                  <a:pt x="4931" y="9241"/>
                  <a:pt x="5445" y="9241"/>
                </a:cubicBezTo>
                <a:cubicBezTo>
                  <a:pt x="7147" y="9241"/>
                  <a:pt x="8864" y="8287"/>
                  <a:pt x="9630" y="6755"/>
                </a:cubicBezTo>
                <a:cubicBezTo>
                  <a:pt x="10621" y="4767"/>
                  <a:pt x="9875" y="2081"/>
                  <a:pt x="7988" y="887"/>
                </a:cubicBezTo>
                <a:cubicBezTo>
                  <a:pt x="7139" y="356"/>
                  <a:pt x="5936" y="0"/>
                  <a:pt x="4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11"/>
          <p:cNvSpPr/>
          <p:nvPr/>
        </p:nvSpPr>
        <p:spPr>
          <a:xfrm rot="7885463">
            <a:off x="7720803" y="863391"/>
            <a:ext cx="1030181" cy="643165"/>
          </a:xfrm>
          <a:custGeom>
            <a:avLst/>
            <a:gdLst/>
            <a:ahLst/>
            <a:cxnLst/>
            <a:rect l="l" t="t" r="r" b="b"/>
            <a:pathLst>
              <a:path w="11619" h="7254" extrusionOk="0">
                <a:moveTo>
                  <a:pt x="5831" y="0"/>
                </a:moveTo>
                <a:cubicBezTo>
                  <a:pt x="4796" y="0"/>
                  <a:pt x="3778" y="272"/>
                  <a:pt x="2866" y="843"/>
                </a:cubicBezTo>
                <a:cubicBezTo>
                  <a:pt x="1523" y="1666"/>
                  <a:pt x="526" y="3057"/>
                  <a:pt x="150" y="4574"/>
                </a:cubicBezTo>
                <a:cubicBezTo>
                  <a:pt x="54" y="4950"/>
                  <a:pt x="1" y="5344"/>
                  <a:pt x="1" y="5720"/>
                </a:cubicBezTo>
                <a:cubicBezTo>
                  <a:pt x="1" y="5845"/>
                  <a:pt x="78" y="5965"/>
                  <a:pt x="204" y="5995"/>
                </a:cubicBezTo>
                <a:cubicBezTo>
                  <a:pt x="216" y="5997"/>
                  <a:pt x="229" y="5998"/>
                  <a:pt x="242" y="5998"/>
                </a:cubicBezTo>
                <a:cubicBezTo>
                  <a:pt x="362" y="5998"/>
                  <a:pt x="502" y="5905"/>
                  <a:pt x="502" y="5792"/>
                </a:cubicBezTo>
                <a:cubicBezTo>
                  <a:pt x="526" y="4275"/>
                  <a:pt x="1248" y="2831"/>
                  <a:pt x="2365" y="1816"/>
                </a:cubicBezTo>
                <a:cubicBezTo>
                  <a:pt x="2938" y="1314"/>
                  <a:pt x="3583" y="944"/>
                  <a:pt x="4305" y="717"/>
                </a:cubicBezTo>
                <a:cubicBezTo>
                  <a:pt x="4794" y="568"/>
                  <a:pt x="5294" y="495"/>
                  <a:pt x="5798" y="495"/>
                </a:cubicBezTo>
                <a:cubicBezTo>
                  <a:pt x="6038" y="495"/>
                  <a:pt x="6279" y="511"/>
                  <a:pt x="6520" y="544"/>
                </a:cubicBezTo>
                <a:cubicBezTo>
                  <a:pt x="8012" y="741"/>
                  <a:pt x="9433" y="1541"/>
                  <a:pt x="10299" y="2783"/>
                </a:cubicBezTo>
                <a:cubicBezTo>
                  <a:pt x="10776" y="3457"/>
                  <a:pt x="11099" y="4299"/>
                  <a:pt x="10973" y="5123"/>
                </a:cubicBezTo>
                <a:cubicBezTo>
                  <a:pt x="10926" y="5422"/>
                  <a:pt x="10848" y="5696"/>
                  <a:pt x="10699" y="5965"/>
                </a:cubicBezTo>
                <a:cubicBezTo>
                  <a:pt x="10651" y="6114"/>
                  <a:pt x="10573" y="6239"/>
                  <a:pt x="10502" y="6365"/>
                </a:cubicBezTo>
                <a:cubicBezTo>
                  <a:pt x="10400" y="6490"/>
                  <a:pt x="10329" y="6562"/>
                  <a:pt x="10227" y="6639"/>
                </a:cubicBezTo>
                <a:cubicBezTo>
                  <a:pt x="10203" y="6663"/>
                  <a:pt x="10179" y="6687"/>
                  <a:pt x="10150" y="6687"/>
                </a:cubicBezTo>
                <a:cubicBezTo>
                  <a:pt x="10150" y="6687"/>
                  <a:pt x="10150" y="6687"/>
                  <a:pt x="10150" y="6687"/>
                </a:cubicBezTo>
                <a:lnTo>
                  <a:pt x="10150" y="6687"/>
                </a:lnTo>
                <a:cubicBezTo>
                  <a:pt x="10138" y="6699"/>
                  <a:pt x="10138" y="6705"/>
                  <a:pt x="10141" y="6705"/>
                </a:cubicBezTo>
                <a:cubicBezTo>
                  <a:pt x="10142" y="6705"/>
                  <a:pt x="10143" y="6705"/>
                  <a:pt x="10144" y="6703"/>
                </a:cubicBezTo>
                <a:lnTo>
                  <a:pt x="10144" y="6703"/>
                </a:lnTo>
                <a:cubicBezTo>
                  <a:pt x="10137" y="6711"/>
                  <a:pt x="10126" y="6711"/>
                  <a:pt x="10126" y="6711"/>
                </a:cubicBezTo>
                <a:cubicBezTo>
                  <a:pt x="10102" y="6741"/>
                  <a:pt x="10078" y="6741"/>
                  <a:pt x="10030" y="6765"/>
                </a:cubicBezTo>
                <a:cubicBezTo>
                  <a:pt x="10046" y="6757"/>
                  <a:pt x="10048" y="6754"/>
                  <a:pt x="10043" y="6754"/>
                </a:cubicBezTo>
                <a:cubicBezTo>
                  <a:pt x="10032" y="6754"/>
                  <a:pt x="9992" y="6765"/>
                  <a:pt x="9976" y="6765"/>
                </a:cubicBezTo>
                <a:lnTo>
                  <a:pt x="9953" y="6765"/>
                </a:lnTo>
                <a:cubicBezTo>
                  <a:pt x="9953" y="6765"/>
                  <a:pt x="9921" y="6754"/>
                  <a:pt x="9914" y="6754"/>
                </a:cubicBezTo>
                <a:cubicBezTo>
                  <a:pt x="9910" y="6754"/>
                  <a:pt x="9913" y="6757"/>
                  <a:pt x="9929" y="6765"/>
                </a:cubicBezTo>
                <a:cubicBezTo>
                  <a:pt x="9881" y="6741"/>
                  <a:pt x="9851" y="6741"/>
                  <a:pt x="9827" y="6711"/>
                </a:cubicBezTo>
                <a:cubicBezTo>
                  <a:pt x="9803" y="6711"/>
                  <a:pt x="9779" y="6687"/>
                  <a:pt x="9779" y="6687"/>
                </a:cubicBezTo>
                <a:cubicBezTo>
                  <a:pt x="9771" y="6683"/>
                  <a:pt x="9766" y="6681"/>
                  <a:pt x="9762" y="6680"/>
                </a:cubicBezTo>
                <a:lnTo>
                  <a:pt x="9762" y="6680"/>
                </a:lnTo>
                <a:cubicBezTo>
                  <a:pt x="9762" y="6677"/>
                  <a:pt x="9760" y="6672"/>
                  <a:pt x="9756" y="6663"/>
                </a:cubicBezTo>
                <a:lnTo>
                  <a:pt x="9732" y="6639"/>
                </a:lnTo>
                <a:cubicBezTo>
                  <a:pt x="9732" y="6615"/>
                  <a:pt x="9732" y="6639"/>
                  <a:pt x="9702" y="6592"/>
                </a:cubicBezTo>
                <a:cubicBezTo>
                  <a:pt x="9678" y="6538"/>
                  <a:pt x="9678" y="6490"/>
                  <a:pt x="9678" y="6413"/>
                </a:cubicBezTo>
                <a:cubicBezTo>
                  <a:pt x="9654" y="6293"/>
                  <a:pt x="9678" y="6144"/>
                  <a:pt x="9702" y="5995"/>
                </a:cubicBezTo>
                <a:cubicBezTo>
                  <a:pt x="9732" y="5619"/>
                  <a:pt x="9756" y="5296"/>
                  <a:pt x="9678" y="4950"/>
                </a:cubicBezTo>
                <a:cubicBezTo>
                  <a:pt x="9606" y="4574"/>
                  <a:pt x="9481" y="4204"/>
                  <a:pt x="9284" y="3851"/>
                </a:cubicBezTo>
                <a:cubicBezTo>
                  <a:pt x="8573" y="2527"/>
                  <a:pt x="7186" y="1630"/>
                  <a:pt x="5678" y="1630"/>
                </a:cubicBezTo>
                <a:cubicBezTo>
                  <a:pt x="5603" y="1630"/>
                  <a:pt x="5527" y="1632"/>
                  <a:pt x="5451" y="1637"/>
                </a:cubicBezTo>
                <a:cubicBezTo>
                  <a:pt x="3911" y="1714"/>
                  <a:pt x="2419" y="2735"/>
                  <a:pt x="1822" y="4174"/>
                </a:cubicBezTo>
                <a:cubicBezTo>
                  <a:pt x="1642" y="4622"/>
                  <a:pt x="1571" y="5147"/>
                  <a:pt x="1822" y="5571"/>
                </a:cubicBezTo>
                <a:cubicBezTo>
                  <a:pt x="1988" y="5832"/>
                  <a:pt x="2284" y="5995"/>
                  <a:pt x="2591" y="5995"/>
                </a:cubicBezTo>
                <a:cubicBezTo>
                  <a:pt x="2691" y="5995"/>
                  <a:pt x="2792" y="5978"/>
                  <a:pt x="2890" y="5941"/>
                </a:cubicBezTo>
                <a:cubicBezTo>
                  <a:pt x="3236" y="5816"/>
                  <a:pt x="3463" y="5469"/>
                  <a:pt x="3660" y="5171"/>
                </a:cubicBezTo>
                <a:cubicBezTo>
                  <a:pt x="3857" y="4848"/>
                  <a:pt x="4108" y="4574"/>
                  <a:pt x="4407" y="4323"/>
                </a:cubicBezTo>
                <a:cubicBezTo>
                  <a:pt x="4843" y="3982"/>
                  <a:pt x="5394" y="3759"/>
                  <a:pt x="5951" y="3759"/>
                </a:cubicBezTo>
                <a:cubicBezTo>
                  <a:pt x="6125" y="3759"/>
                  <a:pt x="6300" y="3781"/>
                  <a:pt x="6472" y="3828"/>
                </a:cubicBezTo>
                <a:cubicBezTo>
                  <a:pt x="7141" y="4001"/>
                  <a:pt x="7762" y="4574"/>
                  <a:pt x="7887" y="5248"/>
                </a:cubicBezTo>
                <a:cubicBezTo>
                  <a:pt x="7965" y="5547"/>
                  <a:pt x="7941" y="5893"/>
                  <a:pt x="7714" y="6114"/>
                </a:cubicBezTo>
                <a:cubicBezTo>
                  <a:pt x="7661" y="6154"/>
                  <a:pt x="7605" y="6177"/>
                  <a:pt x="7539" y="6177"/>
                </a:cubicBezTo>
                <a:cubicBezTo>
                  <a:pt x="7515" y="6177"/>
                  <a:pt x="7490" y="6174"/>
                  <a:pt x="7463" y="6168"/>
                </a:cubicBezTo>
                <a:cubicBezTo>
                  <a:pt x="7344" y="6114"/>
                  <a:pt x="7266" y="5965"/>
                  <a:pt x="7195" y="5845"/>
                </a:cubicBezTo>
                <a:cubicBezTo>
                  <a:pt x="7093" y="5642"/>
                  <a:pt x="7015" y="5469"/>
                  <a:pt x="6896" y="5296"/>
                </a:cubicBezTo>
                <a:cubicBezTo>
                  <a:pt x="6747" y="5123"/>
                  <a:pt x="6568" y="4974"/>
                  <a:pt x="6371" y="4872"/>
                </a:cubicBezTo>
                <a:cubicBezTo>
                  <a:pt x="6182" y="4752"/>
                  <a:pt x="5956" y="4688"/>
                  <a:pt x="5728" y="4688"/>
                </a:cubicBezTo>
                <a:cubicBezTo>
                  <a:pt x="5538" y="4688"/>
                  <a:pt x="5348" y="4732"/>
                  <a:pt x="5177" y="4825"/>
                </a:cubicBezTo>
                <a:cubicBezTo>
                  <a:pt x="4830" y="5045"/>
                  <a:pt x="4580" y="5398"/>
                  <a:pt x="4627" y="5816"/>
                </a:cubicBezTo>
                <a:cubicBezTo>
                  <a:pt x="4641" y="5964"/>
                  <a:pt x="4749" y="6029"/>
                  <a:pt x="4861" y="6029"/>
                </a:cubicBezTo>
                <a:cubicBezTo>
                  <a:pt x="4998" y="6029"/>
                  <a:pt x="5142" y="5932"/>
                  <a:pt x="5129" y="5768"/>
                </a:cubicBezTo>
                <a:cubicBezTo>
                  <a:pt x="5075" y="5445"/>
                  <a:pt x="5427" y="5195"/>
                  <a:pt x="5726" y="5171"/>
                </a:cubicBezTo>
                <a:cubicBezTo>
                  <a:pt x="6096" y="5171"/>
                  <a:pt x="6418" y="5469"/>
                  <a:pt x="6621" y="5792"/>
                </a:cubicBezTo>
                <a:cubicBezTo>
                  <a:pt x="6818" y="6144"/>
                  <a:pt x="6968" y="6562"/>
                  <a:pt x="7415" y="6663"/>
                </a:cubicBezTo>
                <a:cubicBezTo>
                  <a:pt x="7459" y="6672"/>
                  <a:pt x="7502" y="6677"/>
                  <a:pt x="7544" y="6677"/>
                </a:cubicBezTo>
                <a:cubicBezTo>
                  <a:pt x="7864" y="6677"/>
                  <a:pt x="8134" y="6429"/>
                  <a:pt x="8287" y="6144"/>
                </a:cubicBezTo>
                <a:cubicBezTo>
                  <a:pt x="8633" y="5445"/>
                  <a:pt x="8287" y="4574"/>
                  <a:pt x="7791" y="4054"/>
                </a:cubicBezTo>
                <a:cubicBezTo>
                  <a:pt x="7293" y="3535"/>
                  <a:pt x="6605" y="3260"/>
                  <a:pt x="5896" y="3260"/>
                </a:cubicBezTo>
                <a:cubicBezTo>
                  <a:pt x="5790" y="3260"/>
                  <a:pt x="5683" y="3266"/>
                  <a:pt x="5577" y="3278"/>
                </a:cubicBezTo>
                <a:cubicBezTo>
                  <a:pt x="4753" y="3404"/>
                  <a:pt x="4007" y="3875"/>
                  <a:pt x="3487" y="4550"/>
                </a:cubicBezTo>
                <a:cubicBezTo>
                  <a:pt x="3284" y="4825"/>
                  <a:pt x="3135" y="5171"/>
                  <a:pt x="2866" y="5398"/>
                </a:cubicBezTo>
                <a:cubicBezTo>
                  <a:pt x="2763" y="5457"/>
                  <a:pt x="2676" y="5499"/>
                  <a:pt x="2565" y="5499"/>
                </a:cubicBezTo>
                <a:cubicBezTo>
                  <a:pt x="2542" y="5499"/>
                  <a:pt x="2517" y="5497"/>
                  <a:pt x="2490" y="5493"/>
                </a:cubicBezTo>
                <a:cubicBezTo>
                  <a:pt x="2341" y="5469"/>
                  <a:pt x="2239" y="5320"/>
                  <a:pt x="2192" y="5171"/>
                </a:cubicBezTo>
                <a:cubicBezTo>
                  <a:pt x="2042" y="4801"/>
                  <a:pt x="2293" y="4323"/>
                  <a:pt x="2466" y="4001"/>
                </a:cubicBezTo>
                <a:cubicBezTo>
                  <a:pt x="2639" y="3678"/>
                  <a:pt x="2890" y="3380"/>
                  <a:pt x="3135" y="3129"/>
                </a:cubicBezTo>
                <a:cubicBezTo>
                  <a:pt x="3708" y="2634"/>
                  <a:pt x="4407" y="2287"/>
                  <a:pt x="5153" y="2162"/>
                </a:cubicBezTo>
                <a:cubicBezTo>
                  <a:pt x="5319" y="2137"/>
                  <a:pt x="5485" y="2125"/>
                  <a:pt x="5650" y="2125"/>
                </a:cubicBezTo>
                <a:cubicBezTo>
                  <a:pt x="6972" y="2125"/>
                  <a:pt x="8239" y="2908"/>
                  <a:pt x="8860" y="4102"/>
                </a:cubicBezTo>
                <a:cubicBezTo>
                  <a:pt x="9033" y="4448"/>
                  <a:pt x="9159" y="4801"/>
                  <a:pt x="9230" y="5171"/>
                </a:cubicBezTo>
                <a:cubicBezTo>
                  <a:pt x="9284" y="5493"/>
                  <a:pt x="9206" y="5792"/>
                  <a:pt x="9182" y="6114"/>
                </a:cubicBezTo>
                <a:cubicBezTo>
                  <a:pt x="9159" y="6466"/>
                  <a:pt x="9182" y="6813"/>
                  <a:pt x="9457" y="7063"/>
                </a:cubicBezTo>
                <a:cubicBezTo>
                  <a:pt x="9598" y="7188"/>
                  <a:pt x="9791" y="7253"/>
                  <a:pt x="9982" y="7253"/>
                </a:cubicBezTo>
                <a:cubicBezTo>
                  <a:pt x="10092" y="7253"/>
                  <a:pt x="10201" y="7232"/>
                  <a:pt x="10299" y="7189"/>
                </a:cubicBezTo>
                <a:cubicBezTo>
                  <a:pt x="10573" y="7063"/>
                  <a:pt x="10800" y="6813"/>
                  <a:pt x="10950" y="6562"/>
                </a:cubicBezTo>
                <a:cubicBezTo>
                  <a:pt x="11147" y="6263"/>
                  <a:pt x="11272" y="5965"/>
                  <a:pt x="11373" y="5642"/>
                </a:cubicBezTo>
                <a:cubicBezTo>
                  <a:pt x="11618" y="4825"/>
                  <a:pt x="11493" y="3977"/>
                  <a:pt x="11123" y="3207"/>
                </a:cubicBezTo>
                <a:cubicBezTo>
                  <a:pt x="10424" y="1738"/>
                  <a:pt x="9009" y="669"/>
                  <a:pt x="7463" y="222"/>
                </a:cubicBezTo>
                <a:cubicBezTo>
                  <a:pt x="6924" y="76"/>
                  <a:pt x="6375" y="0"/>
                  <a:pt x="58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11"/>
          <p:cNvSpPr/>
          <p:nvPr/>
        </p:nvSpPr>
        <p:spPr>
          <a:xfrm rot="-2860879">
            <a:off x="6467356" y="-51005"/>
            <a:ext cx="1194828" cy="1181988"/>
          </a:xfrm>
          <a:custGeom>
            <a:avLst/>
            <a:gdLst/>
            <a:ahLst/>
            <a:cxnLst/>
            <a:rect l="l" t="t" r="r" b="b"/>
            <a:pathLst>
              <a:path w="9771" h="9666" extrusionOk="0">
                <a:moveTo>
                  <a:pt x="3905" y="1070"/>
                </a:moveTo>
                <a:cubicBezTo>
                  <a:pt x="3948" y="1070"/>
                  <a:pt x="3990" y="1074"/>
                  <a:pt x="4032" y="1085"/>
                </a:cubicBezTo>
                <a:cubicBezTo>
                  <a:pt x="4203" y="1126"/>
                  <a:pt x="4317" y="1294"/>
                  <a:pt x="4298" y="1484"/>
                </a:cubicBezTo>
                <a:cubicBezTo>
                  <a:pt x="4280" y="1669"/>
                  <a:pt x="4167" y="1859"/>
                  <a:pt x="4013" y="2008"/>
                </a:cubicBezTo>
                <a:cubicBezTo>
                  <a:pt x="3674" y="2348"/>
                  <a:pt x="3149" y="2519"/>
                  <a:pt x="2656" y="2556"/>
                </a:cubicBezTo>
                <a:cubicBezTo>
                  <a:pt x="2635" y="2556"/>
                  <a:pt x="2613" y="2557"/>
                  <a:pt x="2592" y="2557"/>
                </a:cubicBezTo>
                <a:lnTo>
                  <a:pt x="2592" y="2557"/>
                </a:lnTo>
                <a:cubicBezTo>
                  <a:pt x="2651" y="2274"/>
                  <a:pt x="2762" y="1997"/>
                  <a:pt x="2923" y="1746"/>
                </a:cubicBezTo>
                <a:cubicBezTo>
                  <a:pt x="3054" y="1538"/>
                  <a:pt x="3222" y="1352"/>
                  <a:pt x="3430" y="1217"/>
                </a:cubicBezTo>
                <a:cubicBezTo>
                  <a:pt x="3567" y="1145"/>
                  <a:pt x="3738" y="1070"/>
                  <a:pt x="3905" y="1070"/>
                </a:cubicBezTo>
                <a:close/>
                <a:moveTo>
                  <a:pt x="6560" y="3931"/>
                </a:moveTo>
                <a:cubicBezTo>
                  <a:pt x="6728" y="3931"/>
                  <a:pt x="6882" y="4044"/>
                  <a:pt x="6900" y="4216"/>
                </a:cubicBezTo>
                <a:cubicBezTo>
                  <a:pt x="6918" y="4406"/>
                  <a:pt x="6823" y="4609"/>
                  <a:pt x="6710" y="4763"/>
                </a:cubicBezTo>
                <a:cubicBezTo>
                  <a:pt x="6432" y="5117"/>
                  <a:pt x="5964" y="5342"/>
                  <a:pt x="5538" y="5439"/>
                </a:cubicBezTo>
                <a:lnTo>
                  <a:pt x="5538" y="5439"/>
                </a:lnTo>
                <a:cubicBezTo>
                  <a:pt x="5553" y="5221"/>
                  <a:pt x="5598" y="5005"/>
                  <a:pt x="5674" y="4799"/>
                </a:cubicBezTo>
                <a:cubicBezTo>
                  <a:pt x="5751" y="4573"/>
                  <a:pt x="5864" y="4347"/>
                  <a:pt x="6031" y="4198"/>
                </a:cubicBezTo>
                <a:cubicBezTo>
                  <a:pt x="6162" y="4067"/>
                  <a:pt x="6370" y="3931"/>
                  <a:pt x="6560" y="3931"/>
                </a:cubicBezTo>
                <a:close/>
                <a:moveTo>
                  <a:pt x="8983" y="6480"/>
                </a:moveTo>
                <a:cubicBezTo>
                  <a:pt x="9076" y="6480"/>
                  <a:pt x="9165" y="6511"/>
                  <a:pt x="9234" y="6591"/>
                </a:cubicBezTo>
                <a:cubicBezTo>
                  <a:pt x="9406" y="6758"/>
                  <a:pt x="9388" y="7043"/>
                  <a:pt x="9275" y="7233"/>
                </a:cubicBezTo>
                <a:cubicBezTo>
                  <a:pt x="9103" y="7478"/>
                  <a:pt x="8840" y="7627"/>
                  <a:pt x="8555" y="7740"/>
                </a:cubicBezTo>
                <a:cubicBezTo>
                  <a:pt x="8438" y="7780"/>
                  <a:pt x="8316" y="7809"/>
                  <a:pt x="8192" y="7827"/>
                </a:cubicBezTo>
                <a:lnTo>
                  <a:pt x="8192" y="7827"/>
                </a:lnTo>
                <a:cubicBezTo>
                  <a:pt x="8177" y="7717"/>
                  <a:pt x="8173" y="7606"/>
                  <a:pt x="8180" y="7496"/>
                </a:cubicBezTo>
                <a:cubicBezTo>
                  <a:pt x="8198" y="7079"/>
                  <a:pt x="8406" y="6686"/>
                  <a:pt x="8804" y="6514"/>
                </a:cubicBezTo>
                <a:cubicBezTo>
                  <a:pt x="8863" y="6493"/>
                  <a:pt x="8924" y="6480"/>
                  <a:pt x="8983" y="6480"/>
                </a:cubicBezTo>
                <a:close/>
                <a:moveTo>
                  <a:pt x="175" y="1"/>
                </a:moveTo>
                <a:cubicBezTo>
                  <a:pt x="108" y="1"/>
                  <a:pt x="45" y="40"/>
                  <a:pt x="37" y="126"/>
                </a:cubicBezTo>
                <a:cubicBezTo>
                  <a:pt x="1" y="728"/>
                  <a:pt x="168" y="1330"/>
                  <a:pt x="526" y="1823"/>
                </a:cubicBezTo>
                <a:cubicBezTo>
                  <a:pt x="865" y="2311"/>
                  <a:pt x="1376" y="2651"/>
                  <a:pt x="1960" y="2782"/>
                </a:cubicBezTo>
                <a:cubicBezTo>
                  <a:pt x="2059" y="2805"/>
                  <a:pt x="2161" y="2822"/>
                  <a:pt x="2263" y="2832"/>
                </a:cubicBezTo>
                <a:lnTo>
                  <a:pt x="2263" y="2832"/>
                </a:lnTo>
                <a:cubicBezTo>
                  <a:pt x="2176" y="3789"/>
                  <a:pt x="2547" y="4786"/>
                  <a:pt x="3376" y="5329"/>
                </a:cubicBezTo>
                <a:cubicBezTo>
                  <a:pt x="3837" y="5639"/>
                  <a:pt x="4397" y="5798"/>
                  <a:pt x="4957" y="5798"/>
                </a:cubicBezTo>
                <a:cubicBezTo>
                  <a:pt x="5054" y="5798"/>
                  <a:pt x="5151" y="5793"/>
                  <a:pt x="5247" y="5784"/>
                </a:cubicBezTo>
                <a:lnTo>
                  <a:pt x="5247" y="5784"/>
                </a:lnTo>
                <a:cubicBezTo>
                  <a:pt x="5284" y="6292"/>
                  <a:pt x="5454" y="6779"/>
                  <a:pt x="5769" y="7193"/>
                </a:cubicBezTo>
                <a:cubicBezTo>
                  <a:pt x="6254" y="7807"/>
                  <a:pt x="7035" y="8152"/>
                  <a:pt x="7816" y="8152"/>
                </a:cubicBezTo>
                <a:cubicBezTo>
                  <a:pt x="7864" y="8152"/>
                  <a:pt x="7911" y="8151"/>
                  <a:pt x="7958" y="8148"/>
                </a:cubicBezTo>
                <a:lnTo>
                  <a:pt x="7958" y="8148"/>
                </a:lnTo>
                <a:cubicBezTo>
                  <a:pt x="7963" y="8163"/>
                  <a:pt x="7967" y="8178"/>
                  <a:pt x="7972" y="8192"/>
                </a:cubicBezTo>
                <a:cubicBezTo>
                  <a:pt x="8126" y="8681"/>
                  <a:pt x="8442" y="9115"/>
                  <a:pt x="8876" y="9400"/>
                </a:cubicBezTo>
                <a:cubicBezTo>
                  <a:pt x="9085" y="9531"/>
                  <a:pt x="9311" y="9626"/>
                  <a:pt x="9555" y="9663"/>
                </a:cubicBezTo>
                <a:cubicBezTo>
                  <a:pt x="9566" y="9665"/>
                  <a:pt x="9576" y="9666"/>
                  <a:pt x="9586" y="9666"/>
                </a:cubicBezTo>
                <a:cubicBezTo>
                  <a:pt x="9748" y="9666"/>
                  <a:pt x="9771" y="9399"/>
                  <a:pt x="9596" y="9382"/>
                </a:cubicBezTo>
                <a:cubicBezTo>
                  <a:pt x="8954" y="9266"/>
                  <a:pt x="8444" y="8733"/>
                  <a:pt x="8255" y="8115"/>
                </a:cubicBezTo>
                <a:lnTo>
                  <a:pt x="8255" y="8115"/>
                </a:lnTo>
                <a:cubicBezTo>
                  <a:pt x="8475" y="8077"/>
                  <a:pt x="8691" y="8010"/>
                  <a:pt x="8895" y="7912"/>
                </a:cubicBezTo>
                <a:cubicBezTo>
                  <a:pt x="9198" y="7758"/>
                  <a:pt x="9519" y="7514"/>
                  <a:pt x="9614" y="7174"/>
                </a:cubicBezTo>
                <a:cubicBezTo>
                  <a:pt x="9709" y="6871"/>
                  <a:pt x="9632" y="6532"/>
                  <a:pt x="9406" y="6329"/>
                </a:cubicBezTo>
                <a:cubicBezTo>
                  <a:pt x="9280" y="6230"/>
                  <a:pt x="9142" y="6189"/>
                  <a:pt x="9002" y="6189"/>
                </a:cubicBezTo>
                <a:cubicBezTo>
                  <a:pt x="8660" y="6189"/>
                  <a:pt x="8312" y="6437"/>
                  <a:pt x="8126" y="6704"/>
                </a:cubicBezTo>
                <a:cubicBezTo>
                  <a:pt x="7906" y="7038"/>
                  <a:pt x="7845" y="7461"/>
                  <a:pt x="7896" y="7852"/>
                </a:cubicBezTo>
                <a:lnTo>
                  <a:pt x="7896" y="7852"/>
                </a:lnTo>
                <a:cubicBezTo>
                  <a:pt x="7878" y="7853"/>
                  <a:pt x="7859" y="7853"/>
                  <a:pt x="7841" y="7853"/>
                </a:cubicBezTo>
                <a:cubicBezTo>
                  <a:pt x="7814" y="7854"/>
                  <a:pt x="7787" y="7854"/>
                  <a:pt x="7761" y="7854"/>
                </a:cubicBezTo>
                <a:cubicBezTo>
                  <a:pt x="7297" y="7854"/>
                  <a:pt x="6819" y="7706"/>
                  <a:pt x="6447" y="7437"/>
                </a:cubicBezTo>
                <a:cubicBezTo>
                  <a:pt x="5886" y="7043"/>
                  <a:pt x="5575" y="6400"/>
                  <a:pt x="5537" y="5740"/>
                </a:cubicBezTo>
                <a:lnTo>
                  <a:pt x="5537" y="5740"/>
                </a:lnTo>
                <a:cubicBezTo>
                  <a:pt x="5895" y="5667"/>
                  <a:pt x="6240" y="5525"/>
                  <a:pt x="6542" y="5311"/>
                </a:cubicBezTo>
                <a:cubicBezTo>
                  <a:pt x="6768" y="5157"/>
                  <a:pt x="6954" y="4949"/>
                  <a:pt x="7085" y="4704"/>
                </a:cubicBezTo>
                <a:cubicBezTo>
                  <a:pt x="7180" y="4496"/>
                  <a:pt x="7239" y="4216"/>
                  <a:pt x="7126" y="3990"/>
                </a:cubicBezTo>
                <a:cubicBezTo>
                  <a:pt x="7025" y="3772"/>
                  <a:pt x="6821" y="3644"/>
                  <a:pt x="6576" y="3644"/>
                </a:cubicBezTo>
                <a:cubicBezTo>
                  <a:pt x="6546" y="3644"/>
                  <a:pt x="6515" y="3646"/>
                  <a:pt x="6483" y="3650"/>
                </a:cubicBezTo>
                <a:cubicBezTo>
                  <a:pt x="6221" y="3669"/>
                  <a:pt x="5977" y="3840"/>
                  <a:pt x="5787" y="4026"/>
                </a:cubicBezTo>
                <a:cubicBezTo>
                  <a:pt x="5597" y="4216"/>
                  <a:pt x="5466" y="4460"/>
                  <a:pt x="5389" y="4723"/>
                </a:cubicBezTo>
                <a:cubicBezTo>
                  <a:pt x="5307" y="4964"/>
                  <a:pt x="5251" y="5231"/>
                  <a:pt x="5241" y="5491"/>
                </a:cubicBezTo>
                <a:lnTo>
                  <a:pt x="5241" y="5491"/>
                </a:lnTo>
                <a:cubicBezTo>
                  <a:pt x="5147" y="5502"/>
                  <a:pt x="5053" y="5507"/>
                  <a:pt x="4959" y="5507"/>
                </a:cubicBezTo>
                <a:cubicBezTo>
                  <a:pt x="4662" y="5507"/>
                  <a:pt x="4366" y="5456"/>
                  <a:pt x="4090" y="5365"/>
                </a:cubicBezTo>
                <a:cubicBezTo>
                  <a:pt x="3620" y="5198"/>
                  <a:pt x="3222" y="4913"/>
                  <a:pt x="2941" y="4496"/>
                </a:cubicBezTo>
                <a:cubicBezTo>
                  <a:pt x="2674" y="4103"/>
                  <a:pt x="2543" y="3614"/>
                  <a:pt x="2543" y="3121"/>
                </a:cubicBezTo>
                <a:cubicBezTo>
                  <a:pt x="2540" y="3030"/>
                  <a:pt x="2542" y="2938"/>
                  <a:pt x="2549" y="2846"/>
                </a:cubicBezTo>
                <a:lnTo>
                  <a:pt x="2549" y="2846"/>
                </a:lnTo>
                <a:cubicBezTo>
                  <a:pt x="2936" y="2844"/>
                  <a:pt x="3321" y="2758"/>
                  <a:pt x="3656" y="2596"/>
                </a:cubicBezTo>
                <a:cubicBezTo>
                  <a:pt x="3918" y="2461"/>
                  <a:pt x="4145" y="2311"/>
                  <a:pt x="4335" y="2085"/>
                </a:cubicBezTo>
                <a:cubicBezTo>
                  <a:pt x="4507" y="1895"/>
                  <a:pt x="4620" y="1633"/>
                  <a:pt x="4597" y="1352"/>
                </a:cubicBezTo>
                <a:cubicBezTo>
                  <a:pt x="4561" y="1085"/>
                  <a:pt x="4353" y="859"/>
                  <a:pt x="4090" y="805"/>
                </a:cubicBezTo>
                <a:cubicBezTo>
                  <a:pt x="4021" y="786"/>
                  <a:pt x="3951" y="778"/>
                  <a:pt x="3883" y="778"/>
                </a:cubicBezTo>
                <a:cubicBezTo>
                  <a:pt x="3671" y="778"/>
                  <a:pt x="3465" y="860"/>
                  <a:pt x="3281" y="972"/>
                </a:cubicBezTo>
                <a:cubicBezTo>
                  <a:pt x="2810" y="1257"/>
                  <a:pt x="2489" y="1805"/>
                  <a:pt x="2358" y="2311"/>
                </a:cubicBezTo>
                <a:cubicBezTo>
                  <a:pt x="2337" y="2388"/>
                  <a:pt x="2319" y="2465"/>
                  <a:pt x="2304" y="2543"/>
                </a:cubicBezTo>
                <a:lnTo>
                  <a:pt x="2304" y="2543"/>
                </a:lnTo>
                <a:cubicBezTo>
                  <a:pt x="1929" y="2501"/>
                  <a:pt x="1558" y="2371"/>
                  <a:pt x="1245" y="2144"/>
                </a:cubicBezTo>
                <a:cubicBezTo>
                  <a:pt x="829" y="1841"/>
                  <a:pt x="526" y="1389"/>
                  <a:pt x="394" y="900"/>
                </a:cubicBezTo>
                <a:cubicBezTo>
                  <a:pt x="340" y="651"/>
                  <a:pt x="299" y="407"/>
                  <a:pt x="340" y="163"/>
                </a:cubicBezTo>
                <a:cubicBezTo>
                  <a:pt x="340" y="59"/>
                  <a:pt x="255" y="1"/>
                  <a:pt x="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2800"/>
              <a:buFont typeface="Patrick Hand"/>
              <a:buNone/>
              <a:defRPr sz="2800" b="1">
                <a:solidFill>
                  <a:schemeClr val="dk2"/>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9" r:id="rId15"/>
    <p:sldLayoutId id="2147483671" r:id="rId16"/>
    <p:sldLayoutId id="2147483673"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9"/>
        <p:cNvGrpSpPr/>
        <p:nvPr/>
      </p:nvGrpSpPr>
      <p:grpSpPr>
        <a:xfrm>
          <a:off x="0" y="0"/>
          <a:ext cx="0" cy="0"/>
          <a:chOff x="0" y="0"/>
          <a:chExt cx="0" cy="0"/>
        </a:xfrm>
      </p:grpSpPr>
      <p:sp>
        <p:nvSpPr>
          <p:cNvPr id="4" name="Rectangle 3"/>
          <p:cNvSpPr/>
          <p:nvPr/>
        </p:nvSpPr>
        <p:spPr>
          <a:xfrm>
            <a:off x="2402772" y="2581413"/>
            <a:ext cx="4771179" cy="1015663"/>
          </a:xfrm>
          <a:prstGeom prst="rect">
            <a:avLst/>
          </a:prstGeom>
        </p:spPr>
        <p:txBody>
          <a:bodyPr wrap="square">
            <a:spAutoFit/>
          </a:bodyPr>
          <a:lstStyle/>
          <a:p>
            <a:r>
              <a:rPr lang="en" sz="2800" smtClean="0">
                <a:solidFill>
                  <a:schemeClr val="accent1">
                    <a:lumMod val="50000"/>
                  </a:schemeClr>
                </a:solidFill>
                <a:latin typeface="Patrick Hand" panose="020B0604020202020204" charset="0"/>
                <a:cs typeface="Times New Roman" panose="02020603050405020304" pitchFamily="18" charset="0"/>
              </a:rPr>
              <a:t>           </a:t>
            </a:r>
            <a:r>
              <a:rPr lang="en" sz="2800" u="sng" smtClean="0">
                <a:solidFill>
                  <a:schemeClr val="accent1">
                    <a:lumMod val="50000"/>
                  </a:schemeClr>
                </a:solidFill>
                <a:latin typeface="Patrick Hand" panose="020B0604020202020204" charset="0"/>
                <a:cs typeface="Times New Roman" panose="02020603050405020304" pitchFamily="18" charset="0"/>
              </a:rPr>
              <a:t>NHÓM 3 – 44K22.2:</a:t>
            </a:r>
          </a:p>
          <a:p>
            <a:r>
              <a:rPr lang="en" sz="3000" b="1" smtClean="0">
                <a:solidFill>
                  <a:schemeClr val="accent1">
                    <a:lumMod val="50000"/>
                  </a:schemeClr>
                </a:solidFill>
                <a:latin typeface="Patrick Hand" panose="020B0604020202020204" charset="0"/>
                <a:cs typeface="Times New Roman" panose="02020603050405020304" pitchFamily="18" charset="0"/>
              </a:rPr>
              <a:t>XÂY DỰNG WEBSITE SHINSPA</a:t>
            </a:r>
            <a:endParaRPr lang="en-US" sz="3000" b="1" dirty="0"/>
          </a:p>
        </p:txBody>
      </p:sp>
      <p:sp>
        <p:nvSpPr>
          <p:cNvPr id="5" name="Rectangle 4"/>
          <p:cNvSpPr/>
          <p:nvPr/>
        </p:nvSpPr>
        <p:spPr>
          <a:xfrm>
            <a:off x="535258" y="269394"/>
            <a:ext cx="7909931" cy="553998"/>
          </a:xfrm>
          <a:prstGeom prst="rect">
            <a:avLst/>
          </a:prstGeom>
        </p:spPr>
        <p:txBody>
          <a:bodyPr wrap="square">
            <a:spAutoFit/>
          </a:bodyPr>
          <a:lstStyle/>
          <a:p>
            <a:pPr algn="ctr"/>
            <a:r>
              <a:rPr lang="en" sz="3000">
                <a:solidFill>
                  <a:schemeClr val="bg2"/>
                </a:solidFill>
                <a:latin typeface="Patrick Hand" panose="020B0604020202020204" charset="0"/>
                <a:cs typeface="Times New Roman" panose="02020603050405020304" pitchFamily="18" charset="0"/>
              </a:rPr>
              <a:t>BÁO CÁO QUẢN TRỊ DỰ ÁN </a:t>
            </a:r>
            <a:r>
              <a:rPr lang="en" sz="3000" smtClean="0">
                <a:solidFill>
                  <a:schemeClr val="bg2"/>
                </a:solidFill>
                <a:latin typeface="Patrick Hand" panose="020B0604020202020204" charset="0"/>
                <a:cs typeface="Times New Roman" panose="02020603050405020304" pitchFamily="18" charset="0"/>
              </a:rPr>
              <a:t>CÔNG NGHỆ THÔNG TIN</a:t>
            </a:r>
            <a:endParaRPr lang="en-US" sz="3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0"/>
        <p:cNvGrpSpPr/>
        <p:nvPr/>
      </p:nvGrpSpPr>
      <p:grpSpPr>
        <a:xfrm>
          <a:off x="0" y="0"/>
          <a:ext cx="0" cy="0"/>
          <a:chOff x="0" y="0"/>
          <a:chExt cx="0" cy="0"/>
        </a:xfrm>
      </p:grpSpPr>
      <p:sp>
        <p:nvSpPr>
          <p:cNvPr id="8" name="Google Shape;3743;p45"/>
          <p:cNvSpPr/>
          <p:nvPr/>
        </p:nvSpPr>
        <p:spPr>
          <a:xfrm>
            <a:off x="4051610" y="2022087"/>
            <a:ext cx="996544" cy="75586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p:cNvSpPr>
            <a:spLocks noGrp="1"/>
          </p:cNvSpPr>
          <p:nvPr>
            <p:ph type="title"/>
          </p:nvPr>
        </p:nvSpPr>
        <p:spPr>
          <a:xfrm>
            <a:off x="2952123" y="2834815"/>
            <a:ext cx="3307428" cy="561000"/>
          </a:xfrm>
        </p:spPr>
        <p:txBody>
          <a:bodyPr/>
          <a:lstStyle/>
          <a:p>
            <a:r>
              <a:rPr lang="vi-VN" sz="4000" smtClean="0"/>
              <a:t>03. </a:t>
            </a:r>
            <a:br>
              <a:rPr lang="vi-VN" sz="4000" smtClean="0"/>
            </a:br>
            <a:r>
              <a:rPr lang="vi-VN" sz="4000" smtClean="0"/>
              <a:t>Product Backlog</a:t>
            </a:r>
            <a:endParaRPr lang="en-US" sz="40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origami"/>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5560" y="185854"/>
            <a:ext cx="2148291" cy="557561"/>
          </a:xfrm>
        </p:spPr>
        <p:txBody>
          <a:bodyPr/>
          <a:lstStyle/>
          <a:p>
            <a:pPr algn="ctr"/>
            <a:r>
              <a:rPr lang="vi-VN" sz="2800" u="sng" smtClean="0"/>
              <a:t>Khách hàng</a:t>
            </a:r>
            <a:endParaRPr lang="en-US" sz="2800" u="sng"/>
          </a:p>
        </p:txBody>
      </p:sp>
      <p:graphicFrame>
        <p:nvGraphicFramePr>
          <p:cNvPr id="2" name="Table 1"/>
          <p:cNvGraphicFramePr>
            <a:graphicFrameLocks noGrp="1"/>
          </p:cNvGraphicFramePr>
          <p:nvPr>
            <p:extLst>
              <p:ext uri="{D42A27DB-BD31-4B8C-83A1-F6EECF244321}">
                <p14:modId xmlns:p14="http://schemas.microsoft.com/office/powerpoint/2010/main" val="4283118848"/>
              </p:ext>
            </p:extLst>
          </p:nvPr>
        </p:nvGraphicFramePr>
        <p:xfrm>
          <a:off x="594733" y="840060"/>
          <a:ext cx="7976837" cy="3815892"/>
        </p:xfrm>
        <a:graphic>
          <a:graphicData uri="http://schemas.openxmlformats.org/drawingml/2006/table">
            <a:tbl>
              <a:tblPr>
                <a:tableStyleId>{26803A06-5CE4-4A76-ADEA-7E26011626EE}</a:tableStyleId>
              </a:tblPr>
              <a:tblGrid>
                <a:gridCol w="673878">
                  <a:extLst>
                    <a:ext uri="{9D8B030D-6E8A-4147-A177-3AD203B41FA5}">
                      <a16:colId xmlns:a16="http://schemas.microsoft.com/office/drawing/2014/main" val="1042924155"/>
                    </a:ext>
                  </a:extLst>
                </a:gridCol>
                <a:gridCol w="1816560">
                  <a:extLst>
                    <a:ext uri="{9D8B030D-6E8A-4147-A177-3AD203B41FA5}">
                      <a16:colId xmlns:a16="http://schemas.microsoft.com/office/drawing/2014/main" val="1863617922"/>
                    </a:ext>
                  </a:extLst>
                </a:gridCol>
                <a:gridCol w="5486399">
                  <a:extLst>
                    <a:ext uri="{9D8B030D-6E8A-4147-A177-3AD203B41FA5}">
                      <a16:colId xmlns:a16="http://schemas.microsoft.com/office/drawing/2014/main" val="3032464506"/>
                    </a:ext>
                  </a:extLst>
                </a:gridCol>
              </a:tblGrid>
              <a:tr h="272242">
                <a:tc>
                  <a:txBody>
                    <a:bodyPr/>
                    <a:lstStyle/>
                    <a:p>
                      <a:pPr algn="ctr">
                        <a:lnSpc>
                          <a:spcPct val="115000"/>
                        </a:lnSpc>
                        <a:spcBef>
                          <a:spcPts val="600"/>
                        </a:spcBef>
                        <a:spcAft>
                          <a:spcPts val="0"/>
                        </a:spcAft>
                      </a:pPr>
                      <a:r>
                        <a:rPr lang="en-US" sz="1600">
                          <a:effectLst/>
                          <a:latin typeface="Patrick Hand" panose="020B0604020202020204" charset="0"/>
                        </a:rPr>
                        <a:t>ID</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Feature Name</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Description</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3723428351"/>
                  </a:ext>
                </a:extLst>
              </a:tr>
              <a:tr h="1348632">
                <a:tc>
                  <a:txBody>
                    <a:bodyPr/>
                    <a:lstStyle/>
                    <a:p>
                      <a:pPr algn="ctr">
                        <a:lnSpc>
                          <a:spcPct val="115000"/>
                        </a:lnSpc>
                        <a:spcBef>
                          <a:spcPts val="600"/>
                        </a:spcBef>
                        <a:spcAft>
                          <a:spcPts val="0"/>
                        </a:spcAft>
                      </a:pPr>
                      <a:r>
                        <a:rPr lang="en-US" sz="1600">
                          <a:effectLst/>
                          <a:latin typeface="Patrick Hand" panose="020B0604020202020204" charset="0"/>
                        </a:rPr>
                        <a:t>PB01</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Đăng ký, đăng nhập tài </a:t>
                      </a:r>
                      <a:r>
                        <a:rPr lang="en-US" sz="1600" smtClean="0">
                          <a:effectLst/>
                          <a:latin typeface="Patrick Hand" panose="020B0604020202020204" charset="0"/>
                        </a:rPr>
                        <a:t>khoản</a:t>
                      </a:r>
                    </a:p>
                  </a:txBody>
                  <a:tcPr marL="11275" marR="11275" marT="11275" marB="11275" anchor="ctr"/>
                </a:tc>
                <a:tc>
                  <a:txBody>
                    <a:bodyPr/>
                    <a:lstStyle/>
                    <a:p>
                      <a:pPr indent="104775" algn="l">
                        <a:lnSpc>
                          <a:spcPct val="115000"/>
                        </a:lnSpc>
                        <a:spcBef>
                          <a:spcPts val="600"/>
                        </a:spcBef>
                        <a:spcAft>
                          <a:spcPts val="0"/>
                        </a:spcAft>
                      </a:pPr>
                      <a:r>
                        <a:rPr lang="en-US" sz="1600">
                          <a:effectLst/>
                          <a:latin typeface="Patrick Hand" panose="020B0604020202020204" charset="0"/>
                        </a:rPr>
                        <a:t>- Vào website Shin Spa vào </a:t>
                      </a:r>
                      <a:r>
                        <a:rPr lang="en-US" sz="1600" smtClean="0">
                          <a:effectLst/>
                          <a:latin typeface="Patrick Hand" panose="020B0604020202020204" charset="0"/>
                        </a:rPr>
                        <a:t>mục</a:t>
                      </a:r>
                      <a:r>
                        <a:rPr lang="en-US" sz="1600" baseline="0" smtClean="0">
                          <a:effectLst/>
                          <a:latin typeface="Patrick Hand" panose="020B0604020202020204" charset="0"/>
                        </a:rPr>
                        <a:t> </a:t>
                      </a:r>
                      <a:r>
                        <a:rPr lang="en-US" sz="1600" baseline="0" smtClean="0">
                          <a:solidFill>
                            <a:schemeClr val="accent4">
                              <a:lumMod val="75000"/>
                            </a:schemeClr>
                          </a:solidFill>
                          <a:effectLst/>
                          <a:latin typeface="Patrick Hand" panose="020B0604020202020204" charset="0"/>
                        </a:rPr>
                        <a:t>TÀI KHOẢN</a:t>
                      </a:r>
                      <a:r>
                        <a:rPr lang="en-US" sz="1600" smtClean="0">
                          <a:effectLst/>
                          <a:latin typeface="Patrick Hand" panose="020B0604020202020204" charset="0"/>
                        </a:rPr>
                        <a:t>. </a:t>
                      </a:r>
                      <a:r>
                        <a:rPr lang="en-US" sz="1600">
                          <a:effectLst/>
                          <a:latin typeface="Patrick Hand" panose="020B0604020202020204" charset="0"/>
                        </a:rPr>
                        <a:t>Đăng ký tài khoản </a:t>
                      </a:r>
                      <a:r>
                        <a:rPr lang="en-US" sz="1600" smtClean="0">
                          <a:effectLst/>
                          <a:latin typeface="Patrick Hand" panose="020B0604020202020204" charset="0"/>
                        </a:rPr>
                        <a:t>bằng tài</a:t>
                      </a:r>
                      <a:r>
                        <a:rPr lang="en-US" sz="1600" baseline="0" smtClean="0">
                          <a:effectLst/>
                          <a:latin typeface="Patrick Hand" panose="020B0604020202020204" charset="0"/>
                        </a:rPr>
                        <a:t> khoản</a:t>
                      </a:r>
                      <a:r>
                        <a:rPr lang="en-US" sz="1600" smtClean="0">
                          <a:effectLst/>
                          <a:latin typeface="Patrick Hand" panose="020B0604020202020204" charset="0"/>
                        </a:rPr>
                        <a:t> gmail. </a:t>
                      </a:r>
                      <a:r>
                        <a:rPr lang="en-US" sz="1600">
                          <a:effectLst/>
                          <a:latin typeface="Patrick Hand" panose="020B0604020202020204" charset="0"/>
                        </a:rPr>
                        <a:t>Thiết lập mật khẩu và các thông tin cá nhân: họ tên</a:t>
                      </a:r>
                      <a:r>
                        <a:rPr lang="en-US" sz="1600" smtClean="0">
                          <a:effectLst/>
                          <a:latin typeface="Patrick Hand" panose="020B0604020202020204" charset="0"/>
                        </a:rPr>
                        <a:t>, mật</a:t>
                      </a:r>
                      <a:r>
                        <a:rPr lang="en-US" sz="1600" baseline="0" smtClean="0">
                          <a:effectLst/>
                          <a:latin typeface="Patrick Hand" panose="020B0604020202020204" charset="0"/>
                        </a:rPr>
                        <a:t> khẩu, địa chỉ, số điện thoại, địa chỉ giao hàng.</a:t>
                      </a:r>
                      <a:endParaRPr lang="en-US" sz="1600">
                        <a:effectLst/>
                        <a:latin typeface="Patrick Hand" panose="020B0604020202020204" charset="0"/>
                      </a:endParaRPr>
                    </a:p>
                    <a:p>
                      <a:pPr indent="104775" algn="l">
                        <a:lnSpc>
                          <a:spcPct val="115000"/>
                        </a:lnSpc>
                        <a:spcBef>
                          <a:spcPts val="600"/>
                        </a:spcBef>
                        <a:spcAft>
                          <a:spcPts val="0"/>
                        </a:spcAft>
                      </a:pPr>
                      <a:r>
                        <a:rPr lang="en-US" sz="1600">
                          <a:effectLst/>
                          <a:latin typeface="Patrick Hand" panose="020B0604020202020204" charset="0"/>
                        </a:rPr>
                        <a:t>- Vào website Shin Spa vào mục </a:t>
                      </a:r>
                      <a:r>
                        <a:rPr lang="en-US" sz="1600" smtClean="0">
                          <a:solidFill>
                            <a:schemeClr val="accent4">
                              <a:lumMod val="75000"/>
                            </a:schemeClr>
                          </a:solidFill>
                          <a:effectLst/>
                          <a:latin typeface="Patrick Hand" panose="020B0604020202020204" charset="0"/>
                        </a:rPr>
                        <a:t>TÀI</a:t>
                      </a:r>
                      <a:r>
                        <a:rPr lang="en-US" sz="1600" baseline="0" smtClean="0">
                          <a:solidFill>
                            <a:schemeClr val="accent4">
                              <a:lumMod val="75000"/>
                            </a:schemeClr>
                          </a:solidFill>
                          <a:effectLst/>
                          <a:latin typeface="Patrick Hand" panose="020B0604020202020204" charset="0"/>
                        </a:rPr>
                        <a:t> KHOẢN</a:t>
                      </a:r>
                      <a:r>
                        <a:rPr lang="en-US" sz="1600" smtClean="0">
                          <a:effectLst/>
                          <a:latin typeface="Patrick Hand" panose="020B0604020202020204" charset="0"/>
                        </a:rPr>
                        <a:t>. </a:t>
                      </a:r>
                      <a:r>
                        <a:rPr lang="en-US" sz="1600">
                          <a:effectLst/>
                          <a:latin typeface="Patrick Hand" panose="020B0604020202020204" charset="0"/>
                        </a:rPr>
                        <a:t>Đăng nhập </a:t>
                      </a:r>
                      <a:r>
                        <a:rPr lang="en-US" sz="1600" smtClean="0">
                          <a:effectLst/>
                          <a:latin typeface="Patrick Hand" panose="020B0604020202020204" charset="0"/>
                        </a:rPr>
                        <a:t>bằng</a:t>
                      </a:r>
                      <a:r>
                        <a:rPr lang="en-US" sz="1600" baseline="0" smtClean="0">
                          <a:effectLst/>
                          <a:latin typeface="Patrick Hand" panose="020B0604020202020204" charset="0"/>
                        </a:rPr>
                        <a:t> tài khoản </a:t>
                      </a:r>
                      <a:r>
                        <a:rPr lang="en-US" sz="1600" smtClean="0">
                          <a:effectLst/>
                          <a:latin typeface="Patrick Hand" panose="020B0604020202020204" charset="0"/>
                        </a:rPr>
                        <a:t>gmail </a:t>
                      </a:r>
                      <a:r>
                        <a:rPr lang="en-US" sz="1600">
                          <a:effectLst/>
                          <a:latin typeface="Patrick Hand" panose="020B0604020202020204" charset="0"/>
                        </a:rPr>
                        <a:t>và mật khẩu đã đăng ký.</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1127435732"/>
                  </a:ext>
                </a:extLst>
              </a:tr>
              <a:tr h="715482">
                <a:tc>
                  <a:txBody>
                    <a:bodyPr/>
                    <a:lstStyle/>
                    <a:p>
                      <a:pPr algn="ctr">
                        <a:lnSpc>
                          <a:spcPct val="115000"/>
                        </a:lnSpc>
                        <a:spcBef>
                          <a:spcPts val="600"/>
                        </a:spcBef>
                        <a:spcAft>
                          <a:spcPts val="0"/>
                        </a:spcAft>
                      </a:pPr>
                      <a:r>
                        <a:rPr lang="en-US" sz="1600">
                          <a:effectLst/>
                          <a:latin typeface="Patrick Hand" panose="020B0604020202020204" charset="0"/>
                        </a:rPr>
                        <a:t>PB02</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Theo dõi hồ sơ cá nhân</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indent="104775" algn="l">
                        <a:lnSpc>
                          <a:spcPct val="115000"/>
                        </a:lnSpc>
                        <a:spcBef>
                          <a:spcPts val="600"/>
                        </a:spcBef>
                        <a:spcAft>
                          <a:spcPts val="0"/>
                        </a:spcAft>
                      </a:pPr>
                      <a:r>
                        <a:rPr lang="en-US" sz="1600" smtClean="0">
                          <a:effectLst/>
                          <a:latin typeface="Patrick Hand" panose="020B0604020202020204" charset="0"/>
                        </a:rPr>
                        <a:t>- </a:t>
                      </a:r>
                      <a:r>
                        <a:rPr lang="en-US" sz="1600">
                          <a:effectLst/>
                          <a:latin typeface="Patrick Hand" panose="020B0604020202020204" charset="0"/>
                        </a:rPr>
                        <a:t>Đăng nhập vào website Shin Spa, vào mục </a:t>
                      </a:r>
                      <a:r>
                        <a:rPr lang="en-US" sz="1600" smtClean="0">
                          <a:solidFill>
                            <a:schemeClr val="accent4">
                              <a:lumMod val="75000"/>
                            </a:schemeClr>
                          </a:solidFill>
                          <a:effectLst/>
                          <a:latin typeface="Patrick Hand" panose="020B0604020202020204" charset="0"/>
                        </a:rPr>
                        <a:t>HỒ</a:t>
                      </a:r>
                      <a:r>
                        <a:rPr lang="en-US" sz="1600" baseline="0" smtClean="0">
                          <a:solidFill>
                            <a:schemeClr val="accent4">
                              <a:lumMod val="75000"/>
                            </a:schemeClr>
                          </a:solidFill>
                          <a:effectLst/>
                          <a:latin typeface="Patrick Hand" panose="020B0604020202020204" charset="0"/>
                        </a:rPr>
                        <a:t> SƠ KHÁCH HÀNG</a:t>
                      </a:r>
                      <a:r>
                        <a:rPr lang="en-US" sz="1600" smtClean="0">
                          <a:solidFill>
                            <a:schemeClr val="accent4">
                              <a:lumMod val="75000"/>
                            </a:schemeClr>
                          </a:solidFill>
                          <a:effectLst/>
                          <a:latin typeface="Patrick Hand" panose="020B0604020202020204" charset="0"/>
                        </a:rPr>
                        <a:t> </a:t>
                      </a:r>
                      <a:r>
                        <a:rPr lang="en-US" sz="1600">
                          <a:effectLst/>
                          <a:latin typeface="Patrick Hand" panose="020B0604020202020204" charset="0"/>
                        </a:rPr>
                        <a:t>và chọn mục </a:t>
                      </a:r>
                      <a:r>
                        <a:rPr lang="en-US" sz="1600" smtClean="0">
                          <a:solidFill>
                            <a:schemeClr val="accent4">
                              <a:lumMod val="75000"/>
                            </a:schemeClr>
                          </a:solidFill>
                          <a:effectLst/>
                          <a:latin typeface="Patrick Hand" panose="020B0604020202020204" charset="0"/>
                        </a:rPr>
                        <a:t>LỊCH</a:t>
                      </a:r>
                      <a:r>
                        <a:rPr lang="en-US" sz="1600" baseline="0" smtClean="0">
                          <a:solidFill>
                            <a:schemeClr val="accent4">
                              <a:lumMod val="75000"/>
                            </a:schemeClr>
                          </a:solidFill>
                          <a:effectLst/>
                          <a:latin typeface="Patrick Hand" panose="020B0604020202020204" charset="0"/>
                        </a:rPr>
                        <a:t> SỬ ĐẶT CHỖ</a:t>
                      </a:r>
                      <a:r>
                        <a:rPr lang="en-US" sz="1600" smtClean="0">
                          <a:solidFill>
                            <a:schemeClr val="accent4">
                              <a:lumMod val="75000"/>
                            </a:schemeClr>
                          </a:solidFill>
                          <a:effectLst/>
                          <a:latin typeface="Patrick Hand" panose="020B0604020202020204" charset="0"/>
                        </a:rPr>
                        <a:t>.</a:t>
                      </a:r>
                      <a:endParaRPr lang="en-US" sz="1600">
                        <a:solidFill>
                          <a:schemeClr val="accent4">
                            <a:lumMod val="75000"/>
                          </a:schemeClr>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1661304927"/>
                  </a:ext>
                </a:extLst>
              </a:tr>
              <a:tr h="1165125">
                <a:tc>
                  <a:txBody>
                    <a:bodyPr/>
                    <a:lstStyle/>
                    <a:p>
                      <a:pPr algn="ctr">
                        <a:lnSpc>
                          <a:spcPct val="115000"/>
                        </a:lnSpc>
                        <a:spcBef>
                          <a:spcPts val="600"/>
                        </a:spcBef>
                        <a:spcAft>
                          <a:spcPts val="0"/>
                        </a:spcAft>
                      </a:pPr>
                      <a:r>
                        <a:rPr lang="en-US" sz="1600">
                          <a:effectLst/>
                          <a:latin typeface="Patrick Hand" panose="020B0604020202020204" charset="0"/>
                        </a:rPr>
                        <a:t>PB03</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  </a:t>
                      </a:r>
                    </a:p>
                    <a:p>
                      <a:pPr algn="ctr">
                        <a:lnSpc>
                          <a:spcPct val="115000"/>
                        </a:lnSpc>
                        <a:spcBef>
                          <a:spcPts val="600"/>
                        </a:spcBef>
                        <a:spcAft>
                          <a:spcPts val="0"/>
                        </a:spcAft>
                      </a:pPr>
                      <a:r>
                        <a:rPr lang="en-US" sz="1600">
                          <a:effectLst/>
                          <a:latin typeface="Patrick Hand" panose="020B0604020202020204" charset="0"/>
                        </a:rPr>
                        <a:t>Đặt lịch các dịch vụ của spa</a:t>
                      </a:r>
                    </a:p>
                    <a:p>
                      <a:pPr algn="just">
                        <a:lnSpc>
                          <a:spcPct val="115000"/>
                        </a:lnSpc>
                        <a:spcBef>
                          <a:spcPts val="600"/>
                        </a:spcBef>
                        <a:spcAft>
                          <a:spcPts val="0"/>
                        </a:spcAft>
                      </a:pPr>
                      <a:r>
                        <a:rPr lang="en-US" sz="1600">
                          <a:effectLst/>
                          <a:latin typeface="Patrick Hand" panose="020B0604020202020204" charset="0"/>
                        </a:rPr>
                        <a:t> </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indent="104775" algn="l">
                        <a:lnSpc>
                          <a:spcPct val="115000"/>
                        </a:lnSpc>
                        <a:spcBef>
                          <a:spcPts val="600"/>
                        </a:spcBef>
                        <a:spcAft>
                          <a:spcPts val="0"/>
                        </a:spcAft>
                      </a:pPr>
                      <a:r>
                        <a:rPr lang="en-US" sz="1600">
                          <a:effectLst/>
                          <a:latin typeface="Patrick Hand" panose="020B0604020202020204" charset="0"/>
                        </a:rPr>
                        <a:t>- Vào giao diện đặt lịch của Website.</a:t>
                      </a:r>
                    </a:p>
                    <a:p>
                      <a:pPr indent="104775" algn="l">
                        <a:lnSpc>
                          <a:spcPct val="115000"/>
                        </a:lnSpc>
                        <a:spcBef>
                          <a:spcPts val="600"/>
                        </a:spcBef>
                        <a:spcAft>
                          <a:spcPts val="0"/>
                        </a:spcAft>
                      </a:pPr>
                      <a:r>
                        <a:rPr lang="en-US" sz="1600">
                          <a:effectLst/>
                          <a:latin typeface="Patrick Hand" panose="020B0604020202020204" charset="0"/>
                        </a:rPr>
                        <a:t>- Lựa chọn giờ, </a:t>
                      </a:r>
                      <a:r>
                        <a:rPr lang="en-US" sz="1600" smtClean="0">
                          <a:effectLst/>
                          <a:latin typeface="Patrick Hand" panose="020B0604020202020204" charset="0"/>
                        </a:rPr>
                        <a:t>ngày</a:t>
                      </a:r>
                      <a:r>
                        <a:rPr lang="en-US" sz="1600" baseline="0" smtClean="0">
                          <a:effectLst/>
                          <a:latin typeface="Patrick Hand" panose="020B0604020202020204" charset="0"/>
                        </a:rPr>
                        <a:t> tháng, nhân viên</a:t>
                      </a:r>
                      <a:r>
                        <a:rPr lang="en-US" sz="1600" smtClean="0">
                          <a:effectLst/>
                          <a:latin typeface="Patrick Hand" panose="020B0604020202020204" charset="0"/>
                        </a:rPr>
                        <a:t> </a:t>
                      </a:r>
                      <a:r>
                        <a:rPr lang="en-US" sz="1600">
                          <a:effectLst/>
                          <a:latin typeface="Patrick Hand" panose="020B0604020202020204" charset="0"/>
                        </a:rPr>
                        <a:t>mà mình muốn đặt và ghi vào phần ghi chú nếu </a:t>
                      </a:r>
                      <a:r>
                        <a:rPr lang="en-US" sz="1600" smtClean="0">
                          <a:effectLst/>
                          <a:latin typeface="Patrick Hand" panose="020B0604020202020204" charset="0"/>
                        </a:rPr>
                        <a:t>có.</a:t>
                      </a:r>
                      <a:endParaRPr lang="en-US" sz="1600">
                        <a:effectLst/>
                        <a:latin typeface="Patrick Hand" panose="020B0604020202020204" charset="0"/>
                      </a:endParaRPr>
                    </a:p>
                    <a:p>
                      <a:pPr indent="104775" algn="l">
                        <a:lnSpc>
                          <a:spcPct val="115000"/>
                        </a:lnSpc>
                        <a:spcBef>
                          <a:spcPts val="600"/>
                        </a:spcBef>
                        <a:spcAft>
                          <a:spcPts val="0"/>
                        </a:spcAft>
                      </a:pPr>
                      <a:r>
                        <a:rPr lang="en-US" sz="1600">
                          <a:effectLst/>
                          <a:latin typeface="Patrick Hand" panose="020B0604020202020204" charset="0"/>
                        </a:rPr>
                        <a:t>- Sau khi đã lựa chọn xong, click vào </a:t>
                      </a:r>
                      <a:r>
                        <a:rPr lang="en-US" sz="1600" smtClean="0">
                          <a:solidFill>
                            <a:schemeClr val="accent4">
                              <a:lumMod val="75000"/>
                            </a:schemeClr>
                          </a:solidFill>
                          <a:effectLst/>
                          <a:latin typeface="Patrick Hand" panose="020B0604020202020204" charset="0"/>
                        </a:rPr>
                        <a:t>HOÀN</a:t>
                      </a:r>
                      <a:r>
                        <a:rPr lang="en-US" sz="1600" baseline="0" smtClean="0">
                          <a:solidFill>
                            <a:schemeClr val="accent4">
                              <a:lumMod val="75000"/>
                            </a:schemeClr>
                          </a:solidFill>
                          <a:effectLst/>
                          <a:latin typeface="Patrick Hand" panose="020B0604020202020204" charset="0"/>
                        </a:rPr>
                        <a:t> THÀNH.</a:t>
                      </a:r>
                      <a:endParaRPr lang="en-US" sz="1600">
                        <a:solidFill>
                          <a:schemeClr val="accent4">
                            <a:lumMod val="75000"/>
                          </a:schemeClr>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2941591901"/>
                  </a:ext>
                </a:extLst>
              </a:tr>
            </a:tbl>
          </a:graphicData>
        </a:graphic>
      </p:graphicFrame>
    </p:spTree>
    <p:extLst>
      <p:ext uri="{BB962C8B-B14F-4D97-AF65-F5344CB8AC3E}">
        <p14:creationId xmlns:p14="http://schemas.microsoft.com/office/powerpoint/2010/main" val="3050057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428644489"/>
              </p:ext>
            </p:extLst>
          </p:nvPr>
        </p:nvGraphicFramePr>
        <p:xfrm>
          <a:off x="906965" y="1018477"/>
          <a:ext cx="7404411" cy="3159921"/>
        </p:xfrm>
        <a:graphic>
          <a:graphicData uri="http://schemas.openxmlformats.org/drawingml/2006/table">
            <a:tbl>
              <a:tblPr firstRow="1" bandRow="1">
                <a:tableStyleId>{26803A06-5CE4-4A76-ADEA-7E26011626EE}</a:tableStyleId>
              </a:tblPr>
              <a:tblGrid>
                <a:gridCol w="667791">
                  <a:extLst>
                    <a:ext uri="{9D8B030D-6E8A-4147-A177-3AD203B41FA5}">
                      <a16:colId xmlns:a16="http://schemas.microsoft.com/office/drawing/2014/main" val="3713307604"/>
                    </a:ext>
                  </a:extLst>
                </a:gridCol>
                <a:gridCol w="1900637">
                  <a:extLst>
                    <a:ext uri="{9D8B030D-6E8A-4147-A177-3AD203B41FA5}">
                      <a16:colId xmlns:a16="http://schemas.microsoft.com/office/drawing/2014/main" val="74701095"/>
                    </a:ext>
                  </a:extLst>
                </a:gridCol>
                <a:gridCol w="4835983">
                  <a:extLst>
                    <a:ext uri="{9D8B030D-6E8A-4147-A177-3AD203B41FA5}">
                      <a16:colId xmlns:a16="http://schemas.microsoft.com/office/drawing/2014/main" val="3941697618"/>
                    </a:ext>
                  </a:extLst>
                </a:gridCol>
              </a:tblGrid>
              <a:tr h="877227">
                <a:tc>
                  <a:txBody>
                    <a:bodyPr/>
                    <a:lstStyle/>
                    <a:p>
                      <a:pPr algn="ctr">
                        <a:lnSpc>
                          <a:spcPct val="115000"/>
                        </a:lnSpc>
                        <a:spcBef>
                          <a:spcPts val="600"/>
                        </a:spcBef>
                        <a:spcAft>
                          <a:spcPts val="0"/>
                        </a:spcAft>
                      </a:pPr>
                      <a:r>
                        <a:rPr lang="en-US" sz="1600">
                          <a:effectLst/>
                          <a:latin typeface="Patrick Hand" panose="020B0604020202020204" charset="0"/>
                        </a:rPr>
                        <a:t>PB04</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Hủy lịch các dịch vụ của spa</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marL="0" indent="0" algn="l">
                        <a:lnSpc>
                          <a:spcPct val="115000"/>
                        </a:lnSpc>
                        <a:spcBef>
                          <a:spcPts val="600"/>
                        </a:spcBef>
                        <a:spcAft>
                          <a:spcPts val="0"/>
                        </a:spcAft>
                        <a:buFontTx/>
                        <a:buNone/>
                      </a:pPr>
                      <a:r>
                        <a:rPr lang="en-US" sz="1600" smtClean="0">
                          <a:effectLst/>
                          <a:latin typeface="Patrick Hand" panose="020B0604020202020204" charset="0"/>
                        </a:rPr>
                        <a:t>  - Vào </a:t>
                      </a:r>
                      <a:r>
                        <a:rPr lang="en-US" sz="1600">
                          <a:effectLst/>
                          <a:latin typeface="Patrick Hand" panose="020B0604020202020204" charset="0"/>
                        </a:rPr>
                        <a:t>giao diện </a:t>
                      </a:r>
                      <a:r>
                        <a:rPr lang="en-US" sz="1600" smtClean="0">
                          <a:solidFill>
                            <a:schemeClr val="accent4">
                              <a:lumMod val="75000"/>
                            </a:schemeClr>
                          </a:solidFill>
                          <a:effectLst/>
                          <a:latin typeface="Patrick Hand" panose="020B0604020202020204" charset="0"/>
                        </a:rPr>
                        <a:t>HỒ</a:t>
                      </a:r>
                      <a:r>
                        <a:rPr lang="en-US" sz="1600" baseline="0" smtClean="0">
                          <a:solidFill>
                            <a:schemeClr val="accent4">
                              <a:lumMod val="75000"/>
                            </a:schemeClr>
                          </a:solidFill>
                          <a:effectLst/>
                          <a:latin typeface="Patrick Hand" panose="020B0604020202020204" charset="0"/>
                        </a:rPr>
                        <a:t> SƠ KHÁCH HÀNG</a:t>
                      </a:r>
                      <a:r>
                        <a:rPr lang="en-US" sz="1600" smtClean="0">
                          <a:effectLst/>
                          <a:latin typeface="Patrick Hand" panose="020B0604020202020204" charset="0"/>
                        </a:rPr>
                        <a:t>, </a:t>
                      </a:r>
                      <a:r>
                        <a:rPr lang="en-US" sz="1600">
                          <a:effectLst/>
                          <a:latin typeface="Patrick Hand" panose="020B0604020202020204" charset="0"/>
                        </a:rPr>
                        <a:t>chọn </a:t>
                      </a:r>
                      <a:r>
                        <a:rPr lang="en-US" sz="1600" smtClean="0">
                          <a:solidFill>
                            <a:schemeClr val="accent4">
                              <a:lumMod val="75000"/>
                            </a:schemeClr>
                          </a:solidFill>
                          <a:effectLst/>
                          <a:latin typeface="Patrick Hand" panose="020B0604020202020204" charset="0"/>
                        </a:rPr>
                        <a:t>LỊCH</a:t>
                      </a:r>
                      <a:r>
                        <a:rPr lang="en-US" sz="1600" baseline="0" smtClean="0">
                          <a:solidFill>
                            <a:schemeClr val="accent4">
                              <a:lumMod val="75000"/>
                            </a:schemeClr>
                          </a:solidFill>
                          <a:effectLst/>
                          <a:latin typeface="Patrick Hand" panose="020B0604020202020204" charset="0"/>
                        </a:rPr>
                        <a:t> ĐẶT SẮP TỚI </a:t>
                      </a:r>
                    </a:p>
                    <a:p>
                      <a:pPr marL="0" indent="0" algn="l">
                        <a:lnSpc>
                          <a:spcPct val="115000"/>
                        </a:lnSpc>
                        <a:spcBef>
                          <a:spcPts val="600"/>
                        </a:spcBef>
                        <a:spcAft>
                          <a:spcPts val="0"/>
                        </a:spcAft>
                        <a:buFontTx/>
                        <a:buNone/>
                      </a:pPr>
                      <a:r>
                        <a:rPr lang="en-US" sz="1600" baseline="0" smtClean="0">
                          <a:effectLst/>
                          <a:latin typeface="Patrick Hand" panose="020B0604020202020204" charset="0"/>
                        </a:rPr>
                        <a:t>  - </a:t>
                      </a:r>
                      <a:r>
                        <a:rPr lang="en-US" sz="1600" smtClean="0">
                          <a:effectLst/>
                          <a:latin typeface="Patrick Hand" panose="020B0604020202020204" charset="0"/>
                        </a:rPr>
                        <a:t>Tìm</a:t>
                      </a:r>
                      <a:r>
                        <a:rPr lang="en-US" sz="1600" baseline="0" smtClean="0">
                          <a:effectLst/>
                          <a:latin typeface="Patrick Hand" panose="020B0604020202020204" charset="0"/>
                        </a:rPr>
                        <a:t> </a:t>
                      </a:r>
                      <a:r>
                        <a:rPr lang="en-US" sz="1600" smtClean="0">
                          <a:effectLst/>
                          <a:latin typeface="Patrick Hand" panose="020B0604020202020204" charset="0"/>
                        </a:rPr>
                        <a:t>lịch </a:t>
                      </a:r>
                      <a:r>
                        <a:rPr lang="en-US" sz="1600">
                          <a:effectLst/>
                          <a:latin typeface="Patrick Hand" panose="020B0604020202020204" charset="0"/>
                        </a:rPr>
                        <a:t>muốn hủy </a:t>
                      </a:r>
                      <a:r>
                        <a:rPr lang="en-US" sz="1600" smtClean="0">
                          <a:effectLst/>
                          <a:latin typeface="Patrick Hand" panose="020B0604020202020204" charset="0"/>
                        </a:rPr>
                        <a:t>nhấn</a:t>
                      </a:r>
                      <a:r>
                        <a:rPr lang="en-US" sz="1600" baseline="0" smtClean="0">
                          <a:effectLst/>
                          <a:latin typeface="Patrick Hand" panose="020B0604020202020204" charset="0"/>
                        </a:rPr>
                        <a:t> </a:t>
                      </a:r>
                      <a:r>
                        <a:rPr lang="en-US" sz="1600" smtClean="0">
                          <a:effectLst/>
                          <a:latin typeface="Patrick Hand" panose="020B0604020202020204" charset="0"/>
                        </a:rPr>
                        <a:t>“</a:t>
                      </a:r>
                      <a:r>
                        <a:rPr lang="en-US" sz="1600" smtClean="0">
                          <a:solidFill>
                            <a:schemeClr val="accent4">
                              <a:lumMod val="75000"/>
                            </a:schemeClr>
                          </a:solidFill>
                          <a:effectLst/>
                          <a:latin typeface="Patrick Hand" panose="020B0604020202020204" charset="0"/>
                        </a:rPr>
                        <a:t>HỦY</a:t>
                      </a:r>
                      <a:r>
                        <a:rPr lang="en-US" sz="1600" baseline="0" smtClean="0">
                          <a:solidFill>
                            <a:schemeClr val="accent4">
                              <a:lumMod val="75000"/>
                            </a:schemeClr>
                          </a:solidFill>
                          <a:effectLst/>
                          <a:latin typeface="Patrick Hand" panose="020B0604020202020204" charset="0"/>
                        </a:rPr>
                        <a:t> ĐẶT LỊCH</a:t>
                      </a:r>
                      <a:r>
                        <a:rPr lang="en-US" sz="1600" smtClean="0">
                          <a:effectLst/>
                          <a:latin typeface="Patrick Hand" panose="020B0604020202020204" charset="0"/>
                        </a:rPr>
                        <a:t>”.</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473060304"/>
                  </a:ext>
                </a:extLst>
              </a:tr>
              <a:tr h="1141347">
                <a:tc>
                  <a:txBody>
                    <a:bodyPr/>
                    <a:lstStyle/>
                    <a:p>
                      <a:pPr algn="ctr"/>
                      <a:endParaRPr lang="en-US" sz="1600" smtClean="0">
                        <a:latin typeface="Patrick Hand" panose="020B0604020202020204" charset="0"/>
                      </a:endParaRPr>
                    </a:p>
                    <a:p>
                      <a:pPr algn="ctr"/>
                      <a:r>
                        <a:rPr lang="en-US" sz="1600" smtClean="0">
                          <a:latin typeface="Patrick Hand" panose="020B0604020202020204" charset="0"/>
                        </a:rPr>
                        <a:t>PB05</a:t>
                      </a:r>
                      <a:endParaRPr lang="en-US" sz="1600">
                        <a:latin typeface="Patrick Hand" panose="020B0604020202020204" charset="0"/>
                      </a:endParaRPr>
                    </a:p>
                  </a:txBody>
                  <a:tcPr/>
                </a:tc>
                <a:tc>
                  <a:txBody>
                    <a:bodyPr/>
                    <a:lstStyle/>
                    <a:p>
                      <a:pPr algn="ctr"/>
                      <a:endParaRPr lang="en-US" sz="1600" smtClean="0">
                        <a:latin typeface="Patrick Hand" panose="020B0604020202020204" charset="0"/>
                      </a:endParaRPr>
                    </a:p>
                    <a:p>
                      <a:pPr algn="ctr"/>
                      <a:r>
                        <a:rPr lang="en-US" sz="1600" smtClean="0">
                          <a:latin typeface="Patrick Hand" panose="020B0604020202020204" charset="0"/>
                        </a:rPr>
                        <a:t>Thay</a:t>
                      </a:r>
                      <a:r>
                        <a:rPr lang="en-US" sz="1600" baseline="0" smtClean="0">
                          <a:latin typeface="Patrick Hand" panose="020B0604020202020204" charset="0"/>
                        </a:rPr>
                        <a:t> đổi lịch đặt</a:t>
                      </a:r>
                      <a:endParaRPr lang="en-US" sz="1600">
                        <a:latin typeface="Patrick Hand" panose="020B0604020202020204" charset="0"/>
                      </a:endParaRPr>
                    </a:p>
                  </a:txBody>
                  <a:tcPr/>
                </a:tc>
                <a:tc>
                  <a:txBody>
                    <a:bodyPr/>
                    <a:lstStyle/>
                    <a:p>
                      <a:pPr marL="0" indent="0">
                        <a:buFontTx/>
                        <a:buNone/>
                      </a:pPr>
                      <a:r>
                        <a:rPr lang="en-US" sz="1600" smtClean="0">
                          <a:latin typeface="Patrick Hand" panose="020B0604020202020204" charset="0"/>
                        </a:rPr>
                        <a:t>- Vào</a:t>
                      </a:r>
                      <a:r>
                        <a:rPr lang="en-US" sz="1600" baseline="0" smtClean="0">
                          <a:latin typeface="Patrick Hand" panose="020B0604020202020204" charset="0"/>
                        </a:rPr>
                        <a:t> giao diện </a:t>
                      </a:r>
                      <a:r>
                        <a:rPr lang="en-US" sz="1600" baseline="0" smtClean="0">
                          <a:solidFill>
                            <a:schemeClr val="accent4">
                              <a:lumMod val="75000"/>
                            </a:schemeClr>
                          </a:solidFill>
                          <a:latin typeface="Patrick Hand" panose="020B0604020202020204" charset="0"/>
                        </a:rPr>
                        <a:t>HỒ SƠ KHÁCH HÀNG</a:t>
                      </a:r>
                      <a:r>
                        <a:rPr lang="en-US" sz="1600" baseline="0" smtClean="0">
                          <a:latin typeface="Patrick Hand" panose="020B0604020202020204" charset="0"/>
                        </a:rPr>
                        <a:t>, chọn </a:t>
                      </a:r>
                      <a:r>
                        <a:rPr lang="en-US" sz="1600" baseline="0" smtClean="0">
                          <a:solidFill>
                            <a:schemeClr val="accent4">
                              <a:lumMod val="75000"/>
                            </a:schemeClr>
                          </a:solidFill>
                          <a:latin typeface="Patrick Hand" panose="020B0604020202020204" charset="0"/>
                        </a:rPr>
                        <a:t>LỊCH ĐẶT SẮP TỚI</a:t>
                      </a:r>
                      <a:r>
                        <a:rPr lang="en-US" sz="1600" baseline="0" smtClean="0">
                          <a:latin typeface="Patrick Hand" panose="020B0604020202020204" charset="0"/>
                        </a:rPr>
                        <a:t>. Nhấn </a:t>
                      </a:r>
                      <a:r>
                        <a:rPr lang="en-US" sz="1600" baseline="0" smtClean="0">
                          <a:solidFill>
                            <a:schemeClr val="accent4">
                              <a:lumMod val="75000"/>
                            </a:schemeClr>
                          </a:solidFill>
                          <a:latin typeface="Patrick Hand" panose="020B0604020202020204" charset="0"/>
                        </a:rPr>
                        <a:t>CHỈNH SỬA.</a:t>
                      </a:r>
                    </a:p>
                    <a:p>
                      <a:pPr marL="0" indent="0">
                        <a:buFontTx/>
                        <a:buNone/>
                      </a:pPr>
                      <a:r>
                        <a:rPr lang="en-US" sz="1600" baseline="0" smtClean="0">
                          <a:latin typeface="Patrick Hand" panose="020B0604020202020204" charset="0"/>
                        </a:rPr>
                        <a:t>- Thay đổi thời gian, ngày hẹn sau đó chọn “</a:t>
                      </a:r>
                      <a:r>
                        <a:rPr lang="en-US" sz="1600" baseline="0" smtClean="0">
                          <a:solidFill>
                            <a:schemeClr val="accent4">
                              <a:lumMod val="75000"/>
                            </a:schemeClr>
                          </a:solidFill>
                          <a:latin typeface="Patrick Hand" panose="020B0604020202020204" charset="0"/>
                        </a:rPr>
                        <a:t>LƯU THAY ĐỔI”</a:t>
                      </a:r>
                    </a:p>
                    <a:p>
                      <a:pPr marL="0" indent="0">
                        <a:buFontTx/>
                        <a:buNone/>
                      </a:pPr>
                      <a:r>
                        <a:rPr lang="en-US" sz="1600" baseline="0" smtClean="0">
                          <a:latin typeface="Patrick Hand" panose="020B0604020202020204" charset="0"/>
                        </a:rPr>
                        <a:t>-  Nếu không muốn thay đổi chọn “</a:t>
                      </a:r>
                      <a:r>
                        <a:rPr lang="en-US" sz="1600" baseline="0" smtClean="0">
                          <a:solidFill>
                            <a:schemeClr val="accent4">
                              <a:lumMod val="75000"/>
                            </a:schemeClr>
                          </a:solidFill>
                          <a:latin typeface="Patrick Hand" panose="020B0604020202020204" charset="0"/>
                        </a:rPr>
                        <a:t>HỦY</a:t>
                      </a:r>
                      <a:r>
                        <a:rPr lang="en-US" sz="1600" baseline="0" smtClean="0">
                          <a:latin typeface="Patrick Hand" panose="020B0604020202020204" charset="0"/>
                        </a:rPr>
                        <a:t>”.</a:t>
                      </a:r>
                    </a:p>
                  </a:txBody>
                  <a:tcPr/>
                </a:tc>
                <a:extLst>
                  <a:ext uri="{0D108BD9-81ED-4DB2-BD59-A6C34878D82A}">
                    <a16:rowId xmlns:a16="http://schemas.microsoft.com/office/drawing/2014/main" val="1519286181"/>
                  </a:ext>
                </a:extLst>
              </a:tr>
              <a:tr h="1141347">
                <a:tc>
                  <a:txBody>
                    <a:bodyPr/>
                    <a:lstStyle/>
                    <a:p>
                      <a:pPr algn="ctr"/>
                      <a:endParaRPr lang="en-US" sz="1600" smtClean="0">
                        <a:latin typeface="Patrick Hand" panose="020B0604020202020204" charset="0"/>
                      </a:endParaRPr>
                    </a:p>
                    <a:p>
                      <a:pPr algn="ctr"/>
                      <a:r>
                        <a:rPr lang="en-US" sz="1600" smtClean="0">
                          <a:latin typeface="Patrick Hand" panose="020B0604020202020204" charset="0"/>
                        </a:rPr>
                        <a:t>PB06</a:t>
                      </a:r>
                      <a:r>
                        <a:rPr lang="en-US" sz="1600" baseline="0" smtClean="0">
                          <a:latin typeface="Patrick Hand" panose="020B0604020202020204" charset="0"/>
                        </a:rPr>
                        <a:t> </a:t>
                      </a:r>
                      <a:endParaRPr lang="en-US" sz="1600">
                        <a:latin typeface="Patrick Hand" panose="020B0604020202020204" charset="0"/>
                      </a:endParaRPr>
                    </a:p>
                  </a:txBody>
                  <a:tcPr/>
                </a:tc>
                <a:tc>
                  <a:txBody>
                    <a:bodyPr/>
                    <a:lstStyle/>
                    <a:p>
                      <a:pPr algn="ctr"/>
                      <a:endParaRPr lang="en-US" sz="1600" smtClean="0">
                        <a:latin typeface="Patrick Hand" panose="020B0604020202020204" charset="0"/>
                      </a:endParaRPr>
                    </a:p>
                    <a:p>
                      <a:pPr algn="ctr"/>
                      <a:r>
                        <a:rPr lang="en-US" sz="1600" smtClean="0">
                          <a:latin typeface="Patrick Hand" panose="020B0604020202020204" charset="0"/>
                        </a:rPr>
                        <a:t>Thay</a:t>
                      </a:r>
                      <a:r>
                        <a:rPr lang="en-US" sz="1600" baseline="0" smtClean="0">
                          <a:latin typeface="Patrick Hand" panose="020B0604020202020204" charset="0"/>
                        </a:rPr>
                        <a:t> đổi thông tin cá nhân</a:t>
                      </a:r>
                      <a:endParaRPr lang="en-US" sz="1600">
                        <a:latin typeface="Patrick Hand" panose="020B0604020202020204" charset="0"/>
                      </a:endParaRPr>
                    </a:p>
                  </a:txBody>
                  <a:tcPr/>
                </a:tc>
                <a:tc>
                  <a:txBody>
                    <a:bodyPr/>
                    <a:lstStyle/>
                    <a:p>
                      <a:pPr marL="0" indent="0">
                        <a:buFontTx/>
                        <a:buNone/>
                      </a:pPr>
                      <a:r>
                        <a:rPr lang="en-US" sz="1600" smtClean="0">
                          <a:latin typeface="Patrick Hand" panose="020B0604020202020204" charset="0"/>
                        </a:rPr>
                        <a:t>- Cách</a:t>
                      </a:r>
                      <a:r>
                        <a:rPr lang="en-US" sz="1600" baseline="0" smtClean="0">
                          <a:latin typeface="Patrick Hand" panose="020B0604020202020204" charset="0"/>
                        </a:rPr>
                        <a:t> 1: Sau khi đăng nhập, chọn mục </a:t>
                      </a:r>
                      <a:r>
                        <a:rPr lang="en-US" sz="1600" baseline="0" smtClean="0">
                          <a:solidFill>
                            <a:schemeClr val="accent4">
                              <a:lumMod val="75000"/>
                            </a:schemeClr>
                          </a:solidFill>
                          <a:latin typeface="Patrick Hand" panose="020B0604020202020204" charset="0"/>
                        </a:rPr>
                        <a:t>TÀI KHOẢN</a:t>
                      </a:r>
                      <a:r>
                        <a:rPr lang="en-US" sz="1600" baseline="0" smtClean="0">
                          <a:latin typeface="Patrick Hand" panose="020B0604020202020204" charset="0"/>
                        </a:rPr>
                        <a:t>. Sau thay đổi thông tin nhấn </a:t>
                      </a:r>
                      <a:r>
                        <a:rPr lang="en-US" sz="1600" baseline="0" smtClean="0">
                          <a:solidFill>
                            <a:schemeClr val="accent4">
                              <a:lumMod val="75000"/>
                            </a:schemeClr>
                          </a:solidFill>
                          <a:latin typeface="Patrick Hand" panose="020B0604020202020204" charset="0"/>
                        </a:rPr>
                        <a:t>LƯU THAY ĐỔI.</a:t>
                      </a:r>
                    </a:p>
                    <a:p>
                      <a:pPr marL="0" indent="0">
                        <a:buFontTx/>
                        <a:buNone/>
                      </a:pPr>
                      <a:r>
                        <a:rPr lang="en-US" sz="1600" baseline="0" smtClean="0">
                          <a:latin typeface="Patrick Hand" panose="020B0604020202020204" charset="0"/>
                        </a:rPr>
                        <a:t>- Cách 2: Chọn mục </a:t>
                      </a:r>
                      <a:r>
                        <a:rPr lang="en-US" sz="1600" baseline="0" smtClean="0">
                          <a:solidFill>
                            <a:schemeClr val="accent4">
                              <a:lumMod val="75000"/>
                            </a:schemeClr>
                          </a:solidFill>
                          <a:latin typeface="Patrick Hand" panose="020B0604020202020204" charset="0"/>
                        </a:rPr>
                        <a:t>HỒ SƠ KHÁCH HÀNG</a:t>
                      </a:r>
                      <a:r>
                        <a:rPr lang="en-US" sz="1600" baseline="0" smtClean="0">
                          <a:latin typeface="Patrick Hand" panose="020B0604020202020204" charset="0"/>
                        </a:rPr>
                        <a:t>,  chọn </a:t>
                      </a:r>
                      <a:r>
                        <a:rPr lang="en-US" sz="1600" baseline="0" smtClean="0">
                          <a:solidFill>
                            <a:schemeClr val="accent4">
                              <a:lumMod val="75000"/>
                            </a:schemeClr>
                          </a:solidFill>
                          <a:latin typeface="Patrick Hand" panose="020B0604020202020204" charset="0"/>
                        </a:rPr>
                        <a:t>Cập nhật thông tin của bạn</a:t>
                      </a:r>
                      <a:r>
                        <a:rPr lang="en-US" sz="1600" baseline="0" smtClean="0">
                          <a:latin typeface="Patrick Hand" panose="020B0604020202020204" charset="0"/>
                        </a:rPr>
                        <a:t>, sau khi thay đổi nhấn </a:t>
                      </a:r>
                      <a:r>
                        <a:rPr lang="en-US" sz="1600" baseline="0" smtClean="0">
                          <a:solidFill>
                            <a:schemeClr val="accent4">
                              <a:lumMod val="75000"/>
                            </a:schemeClr>
                          </a:solidFill>
                          <a:latin typeface="Patrick Hand" panose="020B0604020202020204" charset="0"/>
                        </a:rPr>
                        <a:t>CẬP NHẬT THÔNG TIN</a:t>
                      </a:r>
                      <a:r>
                        <a:rPr lang="en-US" sz="1600" baseline="0" smtClean="0">
                          <a:latin typeface="Patrick Hand" panose="020B0604020202020204" charset="0"/>
                        </a:rPr>
                        <a:t>.</a:t>
                      </a:r>
                      <a:endParaRPr lang="en-US" sz="1600">
                        <a:latin typeface="Patrick Hand" panose="020B0604020202020204" charset="0"/>
                      </a:endParaRPr>
                    </a:p>
                  </a:txBody>
                  <a:tcPr/>
                </a:tc>
                <a:extLst>
                  <a:ext uri="{0D108BD9-81ED-4DB2-BD59-A6C34878D82A}">
                    <a16:rowId xmlns:a16="http://schemas.microsoft.com/office/drawing/2014/main" val="3207566753"/>
                  </a:ext>
                </a:extLst>
              </a:tr>
            </a:tbl>
          </a:graphicData>
        </a:graphic>
      </p:graphicFrame>
    </p:spTree>
    <p:extLst>
      <p:ext uri="{BB962C8B-B14F-4D97-AF65-F5344CB8AC3E}">
        <p14:creationId xmlns:p14="http://schemas.microsoft.com/office/powerpoint/2010/main" val="2681737154"/>
      </p:ext>
    </p:extLst>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60377691"/>
              </p:ext>
            </p:extLst>
          </p:nvPr>
        </p:nvGraphicFramePr>
        <p:xfrm>
          <a:off x="1084273" y="1092817"/>
          <a:ext cx="7041249" cy="2914188"/>
        </p:xfrm>
        <a:graphic>
          <a:graphicData uri="http://schemas.openxmlformats.org/drawingml/2006/table">
            <a:tbl>
              <a:tblPr firstRow="1" bandRow="1">
                <a:tableStyleId>{26803A06-5CE4-4A76-ADEA-7E26011626EE}</a:tableStyleId>
              </a:tblPr>
              <a:tblGrid>
                <a:gridCol w="526394">
                  <a:extLst>
                    <a:ext uri="{9D8B030D-6E8A-4147-A177-3AD203B41FA5}">
                      <a16:colId xmlns:a16="http://schemas.microsoft.com/office/drawing/2014/main" val="1319457014"/>
                    </a:ext>
                  </a:extLst>
                </a:gridCol>
                <a:gridCol w="1963956">
                  <a:extLst>
                    <a:ext uri="{9D8B030D-6E8A-4147-A177-3AD203B41FA5}">
                      <a16:colId xmlns:a16="http://schemas.microsoft.com/office/drawing/2014/main" val="350359400"/>
                    </a:ext>
                  </a:extLst>
                </a:gridCol>
                <a:gridCol w="4550899">
                  <a:extLst>
                    <a:ext uri="{9D8B030D-6E8A-4147-A177-3AD203B41FA5}">
                      <a16:colId xmlns:a16="http://schemas.microsoft.com/office/drawing/2014/main" val="17168864"/>
                    </a:ext>
                  </a:extLst>
                </a:gridCol>
              </a:tblGrid>
              <a:tr h="1165482">
                <a:tc>
                  <a:txBody>
                    <a:bodyPr/>
                    <a:lstStyle/>
                    <a:p>
                      <a:pPr algn="ctr">
                        <a:lnSpc>
                          <a:spcPct val="115000"/>
                        </a:lnSpc>
                        <a:spcBef>
                          <a:spcPts val="600"/>
                        </a:spcBef>
                        <a:spcAft>
                          <a:spcPts val="0"/>
                        </a:spcAft>
                      </a:pPr>
                      <a:r>
                        <a:rPr lang="en-US" sz="1600" smtClean="0">
                          <a:effectLst/>
                          <a:latin typeface="Patrick Hand" panose="020B0604020202020204" charset="0"/>
                        </a:rPr>
                        <a:t>PB07</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Xem, tìm kiếm các dịch vụ, sản phẩm của spa </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indent="104775" algn="l">
                        <a:lnSpc>
                          <a:spcPct val="115000"/>
                        </a:lnSpc>
                        <a:spcBef>
                          <a:spcPts val="600"/>
                        </a:spcBef>
                        <a:spcAft>
                          <a:spcPts val="0"/>
                        </a:spcAft>
                      </a:pPr>
                      <a:r>
                        <a:rPr lang="en-US" sz="1600">
                          <a:effectLst/>
                          <a:latin typeface="Patrick Hand" panose="020B0604020202020204" charset="0"/>
                        </a:rPr>
                        <a:t>- Vào giao diện các dịch vụ của Website.</a:t>
                      </a:r>
                    </a:p>
                    <a:p>
                      <a:pPr indent="104775" algn="l">
                        <a:lnSpc>
                          <a:spcPct val="115000"/>
                        </a:lnSpc>
                        <a:spcBef>
                          <a:spcPts val="600"/>
                        </a:spcBef>
                        <a:spcAft>
                          <a:spcPts val="0"/>
                        </a:spcAft>
                      </a:pPr>
                      <a:r>
                        <a:rPr lang="en-US" sz="1600">
                          <a:effectLst/>
                          <a:latin typeface="Patrick Hand" panose="020B0604020202020204" charset="0"/>
                        </a:rPr>
                        <a:t>- Click vào dịch vụ sản phẩm mà bạn quan tâm.</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3761736881"/>
                  </a:ext>
                </a:extLst>
              </a:tr>
              <a:tr h="984399">
                <a:tc>
                  <a:txBody>
                    <a:bodyPr/>
                    <a:lstStyle/>
                    <a:p>
                      <a:pPr algn="ctr">
                        <a:lnSpc>
                          <a:spcPct val="115000"/>
                        </a:lnSpc>
                        <a:spcBef>
                          <a:spcPts val="600"/>
                        </a:spcBef>
                        <a:spcAft>
                          <a:spcPts val="0"/>
                        </a:spcAft>
                      </a:pPr>
                      <a:r>
                        <a:rPr lang="en-US" sz="1600" smtClean="0">
                          <a:effectLst/>
                          <a:latin typeface="Patrick Hand" panose="020B0604020202020204" charset="0"/>
                        </a:rPr>
                        <a:t>PB08</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Xem phản hồi và đăng đánh giá sản phẩm</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indent="104775" algn="l">
                        <a:lnSpc>
                          <a:spcPct val="115000"/>
                        </a:lnSpc>
                        <a:spcBef>
                          <a:spcPts val="600"/>
                        </a:spcBef>
                        <a:spcAft>
                          <a:spcPts val="0"/>
                        </a:spcAft>
                      </a:pPr>
                      <a:r>
                        <a:rPr lang="en-US" sz="1600">
                          <a:effectLst/>
                          <a:latin typeface="Patrick Hand" panose="020B0604020202020204" charset="0"/>
                        </a:rPr>
                        <a:t>- Vào trang chủ của website, chọn mục dịch vụ, chọn dịch vụ mà bạn quan tâm để xem đánh giá và đăng bình luân.</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2545277244"/>
                  </a:ext>
                </a:extLst>
              </a:tr>
              <a:tr h="764307">
                <a:tc>
                  <a:txBody>
                    <a:bodyPr/>
                    <a:lstStyle/>
                    <a:p>
                      <a:pPr algn="ctr">
                        <a:lnSpc>
                          <a:spcPct val="115000"/>
                        </a:lnSpc>
                        <a:spcBef>
                          <a:spcPts val="600"/>
                        </a:spcBef>
                        <a:spcAft>
                          <a:spcPts val="0"/>
                        </a:spcAft>
                      </a:pPr>
                      <a:r>
                        <a:rPr lang="en-US" sz="1600" smtClean="0">
                          <a:effectLst/>
                          <a:latin typeface="Patrick Hand" panose="020B0604020202020204" charset="0"/>
                        </a:rPr>
                        <a:t>PB09</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ctr">
                        <a:lnSpc>
                          <a:spcPct val="115000"/>
                        </a:lnSpc>
                        <a:spcBef>
                          <a:spcPts val="600"/>
                        </a:spcBef>
                        <a:spcAft>
                          <a:spcPts val="0"/>
                        </a:spcAft>
                      </a:pPr>
                      <a:r>
                        <a:rPr lang="en-US" sz="1600">
                          <a:effectLst/>
                          <a:latin typeface="Patrick Hand" panose="020B0604020202020204" charset="0"/>
                        </a:rPr>
                        <a:t>Giải đáp thắc mắc</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tc>
                  <a:txBody>
                    <a:bodyPr/>
                    <a:lstStyle/>
                    <a:p>
                      <a:pPr algn="l">
                        <a:lnSpc>
                          <a:spcPct val="115000"/>
                        </a:lnSpc>
                        <a:spcBef>
                          <a:spcPts val="600"/>
                        </a:spcBef>
                        <a:spcAft>
                          <a:spcPts val="0"/>
                        </a:spcAft>
                      </a:pPr>
                      <a:r>
                        <a:rPr lang="en-US" sz="1600" smtClean="0">
                          <a:effectLst/>
                          <a:latin typeface="Patrick Hand" panose="020B0604020202020204" charset="0"/>
                        </a:rPr>
                        <a:t>  - </a:t>
                      </a:r>
                      <a:r>
                        <a:rPr lang="en-US" sz="1600">
                          <a:effectLst/>
                          <a:latin typeface="Patrick Hand" panose="020B0604020202020204" charset="0"/>
                        </a:rPr>
                        <a:t>Vào giao diện trang chủ của Website, sau đó chọn mục Chatbox trên màn hình.</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1275" marR="11275" marT="11275" marB="11275" anchor="ctr"/>
                </a:tc>
                <a:extLst>
                  <a:ext uri="{0D108BD9-81ED-4DB2-BD59-A6C34878D82A}">
                    <a16:rowId xmlns:a16="http://schemas.microsoft.com/office/drawing/2014/main" val="1243462033"/>
                  </a:ext>
                </a:extLst>
              </a:tr>
            </a:tbl>
          </a:graphicData>
        </a:graphic>
      </p:graphicFrame>
    </p:spTree>
    <p:extLst>
      <p:ext uri="{BB962C8B-B14F-4D97-AF65-F5344CB8AC3E}">
        <p14:creationId xmlns:p14="http://schemas.microsoft.com/office/powerpoint/2010/main" val="4907251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414" y="79083"/>
            <a:ext cx="1867083" cy="477600"/>
          </a:xfrm>
        </p:spPr>
        <p:txBody>
          <a:bodyPr/>
          <a:lstStyle/>
          <a:p>
            <a:r>
              <a:rPr lang="vi-VN" u="sng"/>
              <a:t>Shinspa</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27896879"/>
              </p:ext>
            </p:extLst>
          </p:nvPr>
        </p:nvGraphicFramePr>
        <p:xfrm>
          <a:off x="460916" y="777642"/>
          <a:ext cx="8147826" cy="3885006"/>
        </p:xfrm>
        <a:graphic>
          <a:graphicData uri="http://schemas.openxmlformats.org/drawingml/2006/table">
            <a:tbl>
              <a:tblPr firstRow="1" bandRow="1">
                <a:tableStyleId>{26803A06-5CE4-4A76-ADEA-7E26011626EE}</a:tableStyleId>
              </a:tblPr>
              <a:tblGrid>
                <a:gridCol w="505523">
                  <a:extLst>
                    <a:ext uri="{9D8B030D-6E8A-4147-A177-3AD203B41FA5}">
                      <a16:colId xmlns:a16="http://schemas.microsoft.com/office/drawing/2014/main" val="3667182020"/>
                    </a:ext>
                  </a:extLst>
                </a:gridCol>
                <a:gridCol w="1821366">
                  <a:extLst>
                    <a:ext uri="{9D8B030D-6E8A-4147-A177-3AD203B41FA5}">
                      <a16:colId xmlns:a16="http://schemas.microsoft.com/office/drawing/2014/main" val="1232759082"/>
                    </a:ext>
                  </a:extLst>
                </a:gridCol>
                <a:gridCol w="5820937">
                  <a:extLst>
                    <a:ext uri="{9D8B030D-6E8A-4147-A177-3AD203B41FA5}">
                      <a16:colId xmlns:a16="http://schemas.microsoft.com/office/drawing/2014/main" val="4246030228"/>
                    </a:ext>
                  </a:extLst>
                </a:gridCol>
              </a:tblGrid>
              <a:tr h="370840">
                <a:tc>
                  <a:txBody>
                    <a:bodyPr/>
                    <a:lstStyle/>
                    <a:p>
                      <a:pPr algn="ctr">
                        <a:lnSpc>
                          <a:spcPct val="115000"/>
                        </a:lnSpc>
                        <a:spcBef>
                          <a:spcPts val="600"/>
                        </a:spcBef>
                        <a:spcAft>
                          <a:spcPts val="0"/>
                        </a:spcAft>
                      </a:pPr>
                      <a:r>
                        <a:rPr lang="en-US" sz="1600" smtClean="0">
                          <a:effectLst/>
                          <a:latin typeface="Patrick Hand" panose="020B0604020202020204" charset="0"/>
                        </a:rPr>
                        <a:t>PB10</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algn="ctr">
                        <a:lnSpc>
                          <a:spcPct val="115000"/>
                        </a:lnSpc>
                        <a:spcBef>
                          <a:spcPts val="600"/>
                        </a:spcBef>
                        <a:spcAft>
                          <a:spcPts val="0"/>
                        </a:spcAft>
                      </a:pPr>
                      <a:r>
                        <a:rPr lang="en-US" sz="1600">
                          <a:effectLst/>
                          <a:latin typeface="Patrick Hand" panose="020B0604020202020204" charset="0"/>
                        </a:rPr>
                        <a:t>Đăng tải  thông tin về dịch vụ </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indent="104775" algn="l">
                        <a:lnSpc>
                          <a:spcPct val="115000"/>
                        </a:lnSpc>
                        <a:spcBef>
                          <a:spcPts val="600"/>
                        </a:spcBef>
                        <a:spcAft>
                          <a:spcPts val="0"/>
                        </a:spcAft>
                      </a:pPr>
                      <a:r>
                        <a:rPr lang="en-US" sz="1600">
                          <a:effectLst/>
                          <a:latin typeface="Patrick Hand" panose="020B0604020202020204" charset="0"/>
                        </a:rPr>
                        <a:t>- Đăng nhập vào tài khoản </a:t>
                      </a:r>
                      <a:r>
                        <a:rPr lang="en-US" sz="1600">
                          <a:solidFill>
                            <a:schemeClr val="accent4">
                              <a:lumMod val="75000"/>
                            </a:schemeClr>
                          </a:solidFill>
                          <a:effectLst/>
                          <a:latin typeface="Patrick Hand" panose="020B0604020202020204" charset="0"/>
                        </a:rPr>
                        <a:t>Admin</a:t>
                      </a:r>
                      <a:r>
                        <a:rPr lang="en-US" sz="1600">
                          <a:effectLst/>
                          <a:latin typeface="Patrick Hand" panose="020B0604020202020204" charset="0"/>
                        </a:rPr>
                        <a:t>, chọn mục sản phẩm, đăng sản phẩm mới.</a:t>
                      </a:r>
                    </a:p>
                    <a:p>
                      <a:pPr marL="16510" indent="89535" algn="l">
                        <a:lnSpc>
                          <a:spcPct val="115000"/>
                        </a:lnSpc>
                        <a:spcBef>
                          <a:spcPts val="600"/>
                        </a:spcBef>
                        <a:spcAft>
                          <a:spcPts val="0"/>
                        </a:spcAft>
                      </a:pPr>
                      <a:r>
                        <a:rPr lang="en-US" sz="1600">
                          <a:effectLst/>
                          <a:latin typeface="Patrick Hand" panose="020B0604020202020204" charset="0"/>
                        </a:rPr>
                        <a:t>- </a:t>
                      </a:r>
                      <a:r>
                        <a:rPr lang="en-US" sz="1600" smtClean="0">
                          <a:effectLst/>
                          <a:latin typeface="Patrick Hand" panose="020B0604020202020204" charset="0"/>
                        </a:rPr>
                        <a:t>Điền</a:t>
                      </a:r>
                      <a:r>
                        <a:rPr lang="en-US" sz="1600" baseline="0" smtClean="0">
                          <a:effectLst/>
                          <a:latin typeface="Patrick Hand" panose="020B0604020202020204" charset="0"/>
                        </a:rPr>
                        <a:t> thông tin </a:t>
                      </a:r>
                      <a:r>
                        <a:rPr lang="en-US" sz="1600" smtClean="0">
                          <a:effectLst/>
                          <a:latin typeface="Patrick Hand" panose="020B0604020202020204" charset="0"/>
                        </a:rPr>
                        <a:t>tên </a:t>
                      </a:r>
                      <a:r>
                        <a:rPr lang="en-US" sz="1600">
                          <a:effectLst/>
                          <a:latin typeface="Patrick Hand" panose="020B0604020202020204" charset="0"/>
                        </a:rPr>
                        <a:t>dịch vụ, đăng ảnh, cà các thông tin liên quan của gói dịch vụ cần đăng</a:t>
                      </a:r>
                      <a:r>
                        <a:rPr lang="en-US" sz="1600" smtClean="0">
                          <a:effectLst/>
                          <a:latin typeface="Patrick Hand" panose="020B0604020202020204" charset="0"/>
                        </a:rPr>
                        <a:t>.</a:t>
                      </a:r>
                      <a:r>
                        <a:rPr lang="en-US" sz="1600" baseline="0" smtClean="0">
                          <a:effectLst/>
                          <a:latin typeface="Patrick Hand" panose="020B0604020202020204" charset="0"/>
                        </a:rPr>
                        <a:t>  </a:t>
                      </a:r>
                      <a:r>
                        <a:rPr lang="en-US" sz="1600" smtClean="0">
                          <a:effectLst/>
                          <a:latin typeface="Patrick Hand" panose="020B0604020202020204" charset="0"/>
                        </a:rPr>
                        <a:t>Sau </a:t>
                      </a:r>
                      <a:r>
                        <a:rPr lang="en-US" sz="1600">
                          <a:effectLst/>
                          <a:latin typeface="Patrick Hand" panose="020B0604020202020204" charset="0"/>
                        </a:rPr>
                        <a:t>đó </a:t>
                      </a:r>
                      <a:r>
                        <a:rPr lang="en-US" sz="1600" smtClean="0">
                          <a:effectLst/>
                          <a:latin typeface="Patrick Hand" panose="020B0604020202020204" charset="0"/>
                        </a:rPr>
                        <a:t>nhấn</a:t>
                      </a:r>
                      <a:r>
                        <a:rPr lang="en-US" sz="1600" baseline="0" smtClean="0">
                          <a:effectLst/>
                          <a:latin typeface="Patrick Hand" panose="020B0604020202020204" charset="0"/>
                        </a:rPr>
                        <a:t> </a:t>
                      </a:r>
                      <a:r>
                        <a:rPr lang="en-US" sz="1600" baseline="0" smtClean="0">
                          <a:solidFill>
                            <a:schemeClr val="accent4">
                              <a:lumMod val="75000"/>
                            </a:schemeClr>
                          </a:solidFill>
                          <a:effectLst/>
                          <a:latin typeface="Patrick Hand" panose="020B0604020202020204" charset="0"/>
                        </a:rPr>
                        <a:t>ĐĂNG</a:t>
                      </a:r>
                      <a:r>
                        <a:rPr lang="en-US" sz="1600" smtClean="0">
                          <a:effectLst/>
                          <a:latin typeface="Patrick Hand" panose="020B0604020202020204" charset="0"/>
                        </a:rPr>
                        <a:t> </a:t>
                      </a:r>
                      <a:r>
                        <a:rPr lang="en-US" sz="1600">
                          <a:effectLst/>
                          <a:latin typeface="Patrick Hand" panose="020B0604020202020204" charset="0"/>
                        </a:rPr>
                        <a:t>để hoàn tất quá trình.</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extLst>
                  <a:ext uri="{0D108BD9-81ED-4DB2-BD59-A6C34878D82A}">
                    <a16:rowId xmlns:a16="http://schemas.microsoft.com/office/drawing/2014/main" val="3935452445"/>
                  </a:ext>
                </a:extLst>
              </a:tr>
              <a:tr h="643082">
                <a:tc>
                  <a:txBody>
                    <a:bodyPr/>
                    <a:lstStyle/>
                    <a:p>
                      <a:pPr algn="ctr">
                        <a:lnSpc>
                          <a:spcPct val="115000"/>
                        </a:lnSpc>
                        <a:spcBef>
                          <a:spcPts val="600"/>
                        </a:spcBef>
                        <a:spcAft>
                          <a:spcPts val="0"/>
                        </a:spcAft>
                      </a:pPr>
                      <a:r>
                        <a:rPr lang="en-US" sz="1600" smtClean="0">
                          <a:effectLst/>
                          <a:latin typeface="Patrick Hand" panose="020B0604020202020204" charset="0"/>
                        </a:rPr>
                        <a:t>PB11</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algn="ctr">
                        <a:lnSpc>
                          <a:spcPct val="115000"/>
                        </a:lnSpc>
                        <a:spcBef>
                          <a:spcPts val="600"/>
                        </a:spcBef>
                        <a:spcAft>
                          <a:spcPts val="0"/>
                        </a:spcAft>
                      </a:pPr>
                      <a:r>
                        <a:rPr lang="en-US" sz="1600" smtClean="0">
                          <a:effectLst/>
                          <a:latin typeface="Patrick Hand" panose="020B0604020202020204" charset="0"/>
                        </a:rPr>
                        <a:t>Đăng </a:t>
                      </a:r>
                      <a:r>
                        <a:rPr lang="en-US" sz="1600">
                          <a:effectLst/>
                          <a:latin typeface="Patrick Hand" panose="020B0604020202020204" charset="0"/>
                        </a:rPr>
                        <a:t>tải các bài viết về chủ đề làm </a:t>
                      </a:r>
                      <a:r>
                        <a:rPr lang="en-US" sz="1600" smtClean="0">
                          <a:effectLst/>
                          <a:latin typeface="Patrick Hand" panose="020B0604020202020204" charset="0"/>
                        </a:rPr>
                        <a:t>đẹp</a:t>
                      </a:r>
                      <a:r>
                        <a:rPr lang="en-US" sz="1600">
                          <a:effectLst/>
                          <a:latin typeface="Patrick Hand" panose="020B0604020202020204" charset="0"/>
                        </a:rPr>
                        <a:t> </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marL="15240" indent="89535" algn="l">
                        <a:lnSpc>
                          <a:spcPct val="115000"/>
                        </a:lnSpc>
                        <a:spcBef>
                          <a:spcPts val="600"/>
                        </a:spcBef>
                        <a:spcAft>
                          <a:spcPts val="0"/>
                        </a:spcAft>
                      </a:pPr>
                      <a:r>
                        <a:rPr lang="en-US" sz="1600">
                          <a:effectLst/>
                          <a:latin typeface="Patrick Hand" panose="020B0604020202020204" charset="0"/>
                        </a:rPr>
                        <a:t>- Đăng nhập vào tài khoản </a:t>
                      </a:r>
                      <a:r>
                        <a:rPr lang="en-US" sz="1600">
                          <a:solidFill>
                            <a:schemeClr val="accent4">
                              <a:lumMod val="75000"/>
                            </a:schemeClr>
                          </a:solidFill>
                          <a:effectLst/>
                          <a:latin typeface="Patrick Hand" panose="020B0604020202020204" charset="0"/>
                        </a:rPr>
                        <a:t>Admin</a:t>
                      </a:r>
                      <a:r>
                        <a:rPr lang="en-US" sz="1600">
                          <a:effectLst/>
                          <a:latin typeface="Patrick Hand" panose="020B0604020202020204" charset="0"/>
                        </a:rPr>
                        <a:t>, chọn mục bài viết, chọn viết bài mới, thực hiện đăng bài viết sau đó nhấn </a:t>
                      </a:r>
                      <a:r>
                        <a:rPr lang="en-US" sz="1600" smtClean="0">
                          <a:solidFill>
                            <a:schemeClr val="accent4">
                              <a:lumMod val="75000"/>
                            </a:schemeClr>
                          </a:solidFill>
                          <a:effectLst/>
                          <a:latin typeface="Patrick Hand" panose="020B0604020202020204" charset="0"/>
                        </a:rPr>
                        <a:t>ĐĂNG</a:t>
                      </a:r>
                      <a:r>
                        <a:rPr lang="en-US" sz="1600" smtClean="0">
                          <a:effectLst/>
                          <a:latin typeface="Patrick Hand" panose="020B0604020202020204" charset="0"/>
                        </a:rPr>
                        <a:t> </a:t>
                      </a:r>
                      <a:r>
                        <a:rPr lang="en-US" sz="1600">
                          <a:effectLst/>
                          <a:latin typeface="Patrick Hand" panose="020B0604020202020204" charset="0"/>
                        </a:rPr>
                        <a:t>để hoàn thành.</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extLst>
                  <a:ext uri="{0D108BD9-81ED-4DB2-BD59-A6C34878D82A}">
                    <a16:rowId xmlns:a16="http://schemas.microsoft.com/office/drawing/2014/main" val="4233756180"/>
                  </a:ext>
                </a:extLst>
              </a:tr>
              <a:tr h="869796">
                <a:tc>
                  <a:txBody>
                    <a:bodyPr/>
                    <a:lstStyle/>
                    <a:p>
                      <a:pPr algn="ctr">
                        <a:lnSpc>
                          <a:spcPct val="115000"/>
                        </a:lnSpc>
                        <a:spcBef>
                          <a:spcPts val="600"/>
                        </a:spcBef>
                        <a:spcAft>
                          <a:spcPts val="0"/>
                        </a:spcAft>
                      </a:pPr>
                      <a:r>
                        <a:rPr lang="en-US" sz="1600" smtClean="0">
                          <a:effectLst/>
                          <a:latin typeface="Patrick Hand" panose="020B0604020202020204" charset="0"/>
                        </a:rPr>
                        <a:t>PB12</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algn="ctr">
                        <a:lnSpc>
                          <a:spcPct val="115000"/>
                        </a:lnSpc>
                        <a:spcBef>
                          <a:spcPts val="600"/>
                        </a:spcBef>
                        <a:spcAft>
                          <a:spcPts val="0"/>
                        </a:spcAft>
                      </a:pPr>
                      <a:r>
                        <a:rPr lang="en-US" sz="1600">
                          <a:effectLst/>
                          <a:latin typeface="Patrick Hand" panose="020B0604020202020204" charset="0"/>
                        </a:rPr>
                        <a:t>Cập nhật hồ sơ khách hàng</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marL="0" indent="0" algn="l">
                        <a:lnSpc>
                          <a:spcPct val="115000"/>
                        </a:lnSpc>
                        <a:spcBef>
                          <a:spcPts val="600"/>
                        </a:spcBef>
                        <a:spcAft>
                          <a:spcPts val="0"/>
                        </a:spcAft>
                        <a:buFontTx/>
                        <a:buNone/>
                      </a:pPr>
                      <a:r>
                        <a:rPr lang="en-US" sz="1600" smtClean="0">
                          <a:effectLst/>
                          <a:latin typeface="Patrick Hand" panose="020B0604020202020204" charset="0"/>
                        </a:rPr>
                        <a:t>   -</a:t>
                      </a:r>
                      <a:r>
                        <a:rPr lang="en-US" sz="1600" baseline="0" smtClean="0">
                          <a:effectLst/>
                          <a:latin typeface="Patrick Hand" panose="020B0604020202020204" charset="0"/>
                        </a:rPr>
                        <a:t> </a:t>
                      </a:r>
                      <a:r>
                        <a:rPr lang="en-US" sz="1600" smtClean="0">
                          <a:effectLst/>
                          <a:latin typeface="Patrick Hand" panose="020B0604020202020204" charset="0"/>
                        </a:rPr>
                        <a:t>Đăng </a:t>
                      </a:r>
                      <a:r>
                        <a:rPr lang="en-US" sz="1600">
                          <a:effectLst/>
                          <a:latin typeface="Patrick Hand" panose="020B0604020202020204" charset="0"/>
                        </a:rPr>
                        <a:t>nhập vào tài khoản </a:t>
                      </a:r>
                      <a:r>
                        <a:rPr lang="en-US" sz="1600">
                          <a:solidFill>
                            <a:schemeClr val="accent4">
                              <a:lumMod val="75000"/>
                            </a:schemeClr>
                          </a:solidFill>
                          <a:effectLst/>
                          <a:latin typeface="Patrick Hand" panose="020B0604020202020204" charset="0"/>
                        </a:rPr>
                        <a:t>Admin</a:t>
                      </a:r>
                      <a:r>
                        <a:rPr lang="en-US" sz="1600">
                          <a:effectLst/>
                          <a:latin typeface="Patrick Hand" panose="020B0604020202020204" charset="0"/>
                        </a:rPr>
                        <a:t>, chọn mục </a:t>
                      </a:r>
                      <a:r>
                        <a:rPr lang="en-US" sz="1600" smtClean="0">
                          <a:solidFill>
                            <a:schemeClr val="accent4">
                              <a:lumMod val="75000"/>
                            </a:schemeClr>
                          </a:solidFill>
                          <a:effectLst/>
                          <a:latin typeface="Patrick Hand" panose="020B0604020202020204" charset="0"/>
                        </a:rPr>
                        <a:t>THÀNH</a:t>
                      </a:r>
                      <a:r>
                        <a:rPr lang="en-US" sz="1600" baseline="0" smtClean="0">
                          <a:solidFill>
                            <a:schemeClr val="accent4">
                              <a:lumMod val="75000"/>
                            </a:schemeClr>
                          </a:solidFill>
                          <a:effectLst/>
                          <a:latin typeface="Patrick Hand" panose="020B0604020202020204" charset="0"/>
                        </a:rPr>
                        <a:t> VIÊN</a:t>
                      </a:r>
                      <a:r>
                        <a:rPr lang="en-US" sz="1600" smtClean="0">
                          <a:effectLst/>
                          <a:latin typeface="Patrick Hand" panose="020B0604020202020204" charset="0"/>
                        </a:rPr>
                        <a:t>, chọn</a:t>
                      </a:r>
                      <a:r>
                        <a:rPr lang="en-US" sz="1600" baseline="0" smtClean="0">
                          <a:effectLst/>
                          <a:latin typeface="Patrick Hand" panose="020B0604020202020204" charset="0"/>
                        </a:rPr>
                        <a:t> thành viên cần cập nhật thông tin nhấn </a:t>
                      </a:r>
                      <a:r>
                        <a:rPr lang="en-US" sz="1600" baseline="0" smtClean="0">
                          <a:solidFill>
                            <a:schemeClr val="accent4">
                              <a:lumMod val="75000"/>
                            </a:schemeClr>
                          </a:solidFill>
                          <a:effectLst/>
                          <a:latin typeface="Patrick Hand" panose="020B0604020202020204" charset="0"/>
                        </a:rPr>
                        <a:t>CHỈNH SỬA</a:t>
                      </a:r>
                      <a:r>
                        <a:rPr lang="en-US" sz="1600" baseline="0" smtClean="0">
                          <a:effectLst/>
                          <a:latin typeface="Patrick Hand" panose="020B0604020202020204" charset="0"/>
                        </a:rPr>
                        <a:t>.</a:t>
                      </a:r>
                    </a:p>
                    <a:p>
                      <a:pPr marL="0" indent="0" algn="l">
                        <a:lnSpc>
                          <a:spcPct val="115000"/>
                        </a:lnSpc>
                        <a:spcBef>
                          <a:spcPts val="600"/>
                        </a:spcBef>
                        <a:spcAft>
                          <a:spcPts val="0"/>
                        </a:spcAft>
                        <a:buFontTx/>
                        <a:buNone/>
                      </a:pPr>
                      <a:r>
                        <a:rPr lang="en-US" sz="1600" baseline="0" smtClean="0">
                          <a:effectLst/>
                          <a:latin typeface="Patrick Hand" panose="020B0604020202020204" charset="0"/>
                        </a:rPr>
                        <a:t>   - </a:t>
                      </a:r>
                      <a:r>
                        <a:rPr lang="en-US" sz="1600" smtClean="0">
                          <a:effectLst/>
                          <a:latin typeface="Patrick Hand" panose="020B0604020202020204" charset="0"/>
                        </a:rPr>
                        <a:t>Thực </a:t>
                      </a:r>
                      <a:r>
                        <a:rPr lang="en-US" sz="1600">
                          <a:effectLst/>
                          <a:latin typeface="Patrick Hand" panose="020B0604020202020204" charset="0"/>
                        </a:rPr>
                        <a:t>hiện cập nhật và nhấn </a:t>
                      </a:r>
                      <a:r>
                        <a:rPr lang="en-US" sz="1600" smtClean="0">
                          <a:solidFill>
                            <a:schemeClr val="accent4">
                              <a:lumMod val="75000"/>
                            </a:schemeClr>
                          </a:solidFill>
                          <a:effectLst/>
                          <a:latin typeface="Patrick Hand" panose="020B0604020202020204" charset="0"/>
                        </a:rPr>
                        <a:t>CẬP</a:t>
                      </a:r>
                      <a:r>
                        <a:rPr lang="en-US" sz="1600" baseline="0" smtClean="0">
                          <a:solidFill>
                            <a:schemeClr val="accent4">
                              <a:lumMod val="75000"/>
                            </a:schemeClr>
                          </a:solidFill>
                          <a:effectLst/>
                          <a:latin typeface="Patrick Hand" panose="020B0604020202020204" charset="0"/>
                        </a:rPr>
                        <a:t> NHẬT THÀNH VIÊN</a:t>
                      </a:r>
                      <a:r>
                        <a:rPr lang="en-US" sz="1600" smtClean="0">
                          <a:solidFill>
                            <a:schemeClr val="accent4">
                              <a:lumMod val="75000"/>
                            </a:schemeClr>
                          </a:solidFill>
                          <a:effectLst/>
                          <a:latin typeface="Patrick Hand" panose="020B0604020202020204" charset="0"/>
                        </a:rPr>
                        <a:t> </a:t>
                      </a:r>
                      <a:r>
                        <a:rPr lang="en-US" sz="1600">
                          <a:effectLst/>
                          <a:latin typeface="Patrick Hand" panose="020B0604020202020204" charset="0"/>
                        </a:rPr>
                        <a:t>để hoàn thành.</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extLst>
                  <a:ext uri="{0D108BD9-81ED-4DB2-BD59-A6C34878D82A}">
                    <a16:rowId xmlns:a16="http://schemas.microsoft.com/office/drawing/2014/main" val="657125609"/>
                  </a:ext>
                </a:extLst>
              </a:tr>
              <a:tr h="833205">
                <a:tc>
                  <a:txBody>
                    <a:bodyPr/>
                    <a:lstStyle/>
                    <a:p>
                      <a:pPr algn="ctr">
                        <a:lnSpc>
                          <a:spcPct val="115000"/>
                        </a:lnSpc>
                        <a:spcBef>
                          <a:spcPts val="600"/>
                        </a:spcBef>
                        <a:spcAft>
                          <a:spcPts val="0"/>
                        </a:spcAft>
                      </a:pPr>
                      <a:r>
                        <a:rPr lang="en-US" sz="1600" smtClean="0">
                          <a:effectLst/>
                          <a:latin typeface="Patrick Hand" panose="020B0604020202020204" charset="0"/>
                        </a:rPr>
                        <a:t>PB13</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algn="ctr">
                        <a:lnSpc>
                          <a:spcPct val="115000"/>
                        </a:lnSpc>
                        <a:spcBef>
                          <a:spcPts val="600"/>
                        </a:spcBef>
                        <a:spcAft>
                          <a:spcPts val="0"/>
                        </a:spcAft>
                      </a:pPr>
                      <a:r>
                        <a:rPr lang="en-US" sz="1600" smtClean="0">
                          <a:effectLst/>
                          <a:latin typeface="Patrick Hand" panose="020B0604020202020204" charset="0"/>
                        </a:rPr>
                        <a:t>Xuất file</a:t>
                      </a:r>
                      <a:r>
                        <a:rPr lang="en-US" sz="1600" baseline="0" smtClean="0">
                          <a:effectLst/>
                          <a:latin typeface="Patrick Hand" panose="020B0604020202020204" charset="0"/>
                        </a:rPr>
                        <a:t> Excel quản lý lịch đặt và quản lý khách hàng</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r>
                        <a:rPr lang="en-US" sz="1600" smtClean="0">
                          <a:effectLst/>
                          <a:latin typeface="Patrick Hand" panose="020B0604020202020204" charset="0"/>
                        </a:rPr>
                        <a:t>   - Đăng nhập vào tài khoản </a:t>
                      </a:r>
                      <a:r>
                        <a:rPr lang="en-US" sz="1600" smtClean="0">
                          <a:solidFill>
                            <a:schemeClr val="accent4">
                              <a:lumMod val="75000"/>
                            </a:schemeClr>
                          </a:solidFill>
                          <a:effectLst/>
                          <a:latin typeface="Patrick Hand" panose="020B0604020202020204" charset="0"/>
                        </a:rPr>
                        <a:t>Admin, </a:t>
                      </a:r>
                      <a:r>
                        <a:rPr lang="en-US" sz="1600" smtClean="0">
                          <a:solidFill>
                            <a:srgbClr val="000000"/>
                          </a:solidFill>
                          <a:effectLst/>
                          <a:latin typeface="Patrick Hand" panose="020B0604020202020204" charset="0"/>
                        </a:rPr>
                        <a:t>c</a:t>
                      </a:r>
                      <a:r>
                        <a:rPr lang="en-US" sz="1600" smtClean="0">
                          <a:effectLst/>
                          <a:latin typeface="Patrick Hand" panose="020B0604020202020204" charset="0"/>
                        </a:rPr>
                        <a:t>họn mục</a:t>
                      </a:r>
                      <a:r>
                        <a:rPr lang="en-US" sz="1600" baseline="0" smtClean="0">
                          <a:effectLst/>
                          <a:latin typeface="Patrick Hand" panose="020B0604020202020204" charset="0"/>
                        </a:rPr>
                        <a:t> </a:t>
                      </a:r>
                      <a:r>
                        <a:rPr lang="en-US" sz="1600" baseline="0" smtClean="0">
                          <a:solidFill>
                            <a:schemeClr val="accent4">
                              <a:lumMod val="75000"/>
                            </a:schemeClr>
                          </a:solidFill>
                          <a:effectLst/>
                          <a:latin typeface="Patrick Hand" panose="020B0604020202020204" charset="0"/>
                        </a:rPr>
                        <a:t>SALON</a:t>
                      </a:r>
                      <a:r>
                        <a:rPr lang="en-US" sz="1600" baseline="0" smtClean="0">
                          <a:effectLst/>
                          <a:latin typeface="Patrick Hand" panose="020B0604020202020204" charset="0"/>
                        </a:rPr>
                        <a:t>, chọn </a:t>
                      </a:r>
                      <a:r>
                        <a:rPr lang="en-US" sz="1400" b="0" i="0" u="none" strike="noStrike" cap="none" smtClean="0">
                          <a:solidFill>
                            <a:schemeClr val="accent4">
                              <a:lumMod val="75000"/>
                            </a:schemeClr>
                          </a:solidFill>
                          <a:effectLst/>
                          <a:latin typeface="Arial"/>
                          <a:ea typeface="Arial"/>
                          <a:cs typeface="Arial"/>
                          <a:sym typeface="Arial"/>
                        </a:rPr>
                        <a:t>Calendar</a:t>
                      </a:r>
                      <a:r>
                        <a:rPr lang="en-US" sz="1400" b="0" i="0" u="none" strike="noStrike" cap="none" smtClean="0">
                          <a:solidFill>
                            <a:srgbClr val="000000"/>
                          </a:solidFill>
                          <a:effectLst/>
                          <a:latin typeface="Arial"/>
                          <a:ea typeface="Arial"/>
                          <a:cs typeface="Arial"/>
                          <a:sym typeface="Arial"/>
                        </a:rPr>
                        <a:t>. Chọn</a:t>
                      </a:r>
                      <a:r>
                        <a:rPr lang="en-US" sz="1400" b="0" i="0" u="none" strike="noStrike" cap="none" baseline="0" smtClean="0">
                          <a:solidFill>
                            <a:srgbClr val="000000"/>
                          </a:solidFill>
                          <a:effectLst/>
                          <a:latin typeface="Arial"/>
                          <a:ea typeface="Arial"/>
                          <a:cs typeface="Arial"/>
                          <a:sym typeface="Arial"/>
                        </a:rPr>
                        <a:t> thời gian và nhấn </a:t>
                      </a:r>
                      <a:r>
                        <a:rPr lang="en-US" sz="1400" b="0" i="0" u="none" strike="noStrike" cap="none" baseline="0" smtClean="0">
                          <a:solidFill>
                            <a:schemeClr val="tx1"/>
                          </a:solidFill>
                          <a:effectLst/>
                          <a:latin typeface="Arial"/>
                          <a:ea typeface="Arial"/>
                          <a:cs typeface="Arial"/>
                          <a:sym typeface="Arial"/>
                        </a:rPr>
                        <a:t>Export.</a:t>
                      </a:r>
                      <a:endParaRPr lang="en-US" sz="1400" b="0" i="0" u="none" strike="noStrike" cap="none" smtClean="0">
                        <a:solidFill>
                          <a:schemeClr val="tx1"/>
                        </a:solidFill>
                        <a:effectLst/>
                        <a:latin typeface="Arial"/>
                        <a:ea typeface="Arial"/>
                        <a:cs typeface="Arial"/>
                        <a:sym typeface="Arial"/>
                      </a:endParaRPr>
                    </a:p>
                  </a:txBody>
                  <a:tcPr marL="25400" marR="25400" marT="25400" marB="25400" anchor="ctr"/>
                </a:tc>
                <a:extLst>
                  <a:ext uri="{0D108BD9-81ED-4DB2-BD59-A6C34878D82A}">
                    <a16:rowId xmlns:a16="http://schemas.microsoft.com/office/drawing/2014/main" val="574572755"/>
                  </a:ext>
                </a:extLst>
              </a:tr>
              <a:tr h="450264">
                <a:tc>
                  <a:txBody>
                    <a:bodyPr/>
                    <a:lstStyle/>
                    <a:p>
                      <a:pPr algn="ctr">
                        <a:lnSpc>
                          <a:spcPct val="115000"/>
                        </a:lnSpc>
                        <a:spcBef>
                          <a:spcPts val="600"/>
                        </a:spcBef>
                        <a:spcAft>
                          <a:spcPts val="0"/>
                        </a:spcAft>
                      </a:pPr>
                      <a:r>
                        <a:rPr lang="en-US" sz="1600" smtClean="0">
                          <a:effectLst/>
                          <a:latin typeface="Patrick Hand" panose="020B0604020202020204" charset="0"/>
                        </a:rPr>
                        <a:t>PB14</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algn="ctr">
                        <a:lnSpc>
                          <a:spcPct val="115000"/>
                        </a:lnSpc>
                        <a:spcBef>
                          <a:spcPts val="600"/>
                        </a:spcBef>
                        <a:spcAft>
                          <a:spcPts val="0"/>
                        </a:spcAft>
                      </a:pPr>
                      <a:r>
                        <a:rPr lang="en-US" sz="1600">
                          <a:effectLst/>
                          <a:latin typeface="Patrick Hand" panose="020B0604020202020204" charset="0"/>
                        </a:rPr>
                        <a:t>Tư vấn khách hàng</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marL="15240" indent="89535" algn="l">
                        <a:lnSpc>
                          <a:spcPct val="115000"/>
                        </a:lnSpc>
                        <a:spcBef>
                          <a:spcPts val="600"/>
                        </a:spcBef>
                        <a:spcAft>
                          <a:spcPts val="0"/>
                        </a:spcAft>
                      </a:pPr>
                      <a:r>
                        <a:rPr lang="en-US" sz="1600" smtClean="0">
                          <a:effectLst/>
                          <a:latin typeface="Patrick Hand" panose="020B0604020202020204" charset="0"/>
                        </a:rPr>
                        <a:t> -  Tư</a:t>
                      </a:r>
                      <a:r>
                        <a:rPr lang="en-US" sz="1600" baseline="0" smtClean="0">
                          <a:effectLst/>
                          <a:latin typeface="Patrick Hand" panose="020B0604020202020204" charset="0"/>
                        </a:rPr>
                        <a:t> vấn khách hàng bằng tài khoản Messenger như trên fanpage.</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extLst>
                  <a:ext uri="{0D108BD9-81ED-4DB2-BD59-A6C34878D82A}">
                    <a16:rowId xmlns:a16="http://schemas.microsoft.com/office/drawing/2014/main" val="2274880702"/>
                  </a:ext>
                </a:extLst>
              </a:tr>
            </a:tbl>
          </a:graphicData>
        </a:graphic>
      </p:graphicFrame>
    </p:spTree>
    <p:extLst>
      <p:ext uri="{BB962C8B-B14F-4D97-AF65-F5344CB8AC3E}">
        <p14:creationId xmlns:p14="http://schemas.microsoft.com/office/powerpoint/2010/main" val="1625803081"/>
      </p:ext>
    </p:extLst>
  </p:cSld>
  <p:clrMapOvr>
    <a:masterClrMapping/>
  </p:clrMapOvr>
  <mc:AlternateContent xmlns:mc="http://schemas.openxmlformats.org/markup-compatibility/2006" xmlns:p14="http://schemas.microsoft.com/office/powerpoint/2010/main">
    <mc:Choice Requires="p14">
      <p:transition spd="med">
        <p14:rippl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u="sng" smtClean="0"/>
              <a:t>Nhà quản trị hệ thống Website</a:t>
            </a:r>
            <a:endParaRPr lang="en-US" u="sng"/>
          </a:p>
        </p:txBody>
      </p:sp>
      <p:graphicFrame>
        <p:nvGraphicFramePr>
          <p:cNvPr id="16" name="Table 15"/>
          <p:cNvGraphicFramePr>
            <a:graphicFrameLocks noGrp="1"/>
          </p:cNvGraphicFramePr>
          <p:nvPr>
            <p:extLst>
              <p:ext uri="{D42A27DB-BD31-4B8C-83A1-F6EECF244321}">
                <p14:modId xmlns:p14="http://schemas.microsoft.com/office/powerpoint/2010/main" val="3838969121"/>
              </p:ext>
            </p:extLst>
          </p:nvPr>
        </p:nvGraphicFramePr>
        <p:xfrm>
          <a:off x="1033347" y="1553644"/>
          <a:ext cx="6928625" cy="2230335"/>
        </p:xfrm>
        <a:graphic>
          <a:graphicData uri="http://schemas.openxmlformats.org/drawingml/2006/table">
            <a:tbl>
              <a:tblPr firstRow="1" bandRow="1">
                <a:tableStyleId>{26803A06-5CE4-4A76-ADEA-7E26011626EE}</a:tableStyleId>
              </a:tblPr>
              <a:tblGrid>
                <a:gridCol w="450676">
                  <a:extLst>
                    <a:ext uri="{9D8B030D-6E8A-4147-A177-3AD203B41FA5}">
                      <a16:colId xmlns:a16="http://schemas.microsoft.com/office/drawing/2014/main" val="3746161587"/>
                    </a:ext>
                  </a:extLst>
                </a:gridCol>
                <a:gridCol w="1941275">
                  <a:extLst>
                    <a:ext uri="{9D8B030D-6E8A-4147-A177-3AD203B41FA5}">
                      <a16:colId xmlns:a16="http://schemas.microsoft.com/office/drawing/2014/main" val="3036258209"/>
                    </a:ext>
                  </a:extLst>
                </a:gridCol>
                <a:gridCol w="4536674">
                  <a:extLst>
                    <a:ext uri="{9D8B030D-6E8A-4147-A177-3AD203B41FA5}">
                      <a16:colId xmlns:a16="http://schemas.microsoft.com/office/drawing/2014/main" val="984756751"/>
                    </a:ext>
                  </a:extLst>
                </a:gridCol>
              </a:tblGrid>
              <a:tr h="971020">
                <a:tc>
                  <a:txBody>
                    <a:bodyPr/>
                    <a:lstStyle/>
                    <a:p>
                      <a:pPr algn="ctr">
                        <a:lnSpc>
                          <a:spcPct val="115000"/>
                        </a:lnSpc>
                        <a:spcBef>
                          <a:spcPts val="600"/>
                        </a:spcBef>
                        <a:spcAft>
                          <a:spcPts val="0"/>
                        </a:spcAft>
                      </a:pPr>
                      <a:r>
                        <a:rPr lang="en-US" sz="1600" smtClean="0">
                          <a:effectLst/>
                          <a:latin typeface="Patrick Hand" panose="020B0604020202020204" charset="0"/>
                        </a:rPr>
                        <a:t>PB15</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algn="ctr">
                        <a:lnSpc>
                          <a:spcPct val="115000"/>
                        </a:lnSpc>
                        <a:spcBef>
                          <a:spcPts val="600"/>
                        </a:spcBef>
                        <a:spcAft>
                          <a:spcPts val="0"/>
                        </a:spcAft>
                      </a:pPr>
                      <a:r>
                        <a:rPr lang="en-US" sz="1600">
                          <a:effectLst/>
                          <a:latin typeface="Patrick Hand" panose="020B0604020202020204" charset="0"/>
                        </a:rPr>
                        <a:t>Kiểm tra tình trạng </a:t>
                      </a:r>
                      <a:r>
                        <a:rPr lang="en-US" sz="1600" smtClean="0">
                          <a:effectLst/>
                          <a:latin typeface="Patrick Hand" panose="020B0604020202020204" charset="0"/>
                        </a:rPr>
                        <a:t>hệ</a:t>
                      </a:r>
                      <a:r>
                        <a:rPr lang="en-US" sz="1600" baseline="0" smtClean="0">
                          <a:effectLst/>
                          <a:latin typeface="Patrick Hand" panose="020B0604020202020204" charset="0"/>
                        </a:rPr>
                        <a:t> </a:t>
                      </a:r>
                      <a:r>
                        <a:rPr lang="en-US" sz="1600" smtClean="0">
                          <a:effectLst/>
                          <a:latin typeface="Patrick Hand" panose="020B0604020202020204" charset="0"/>
                        </a:rPr>
                        <a:t>thống</a:t>
                      </a:r>
                      <a:r>
                        <a:rPr lang="en-US" sz="1600" baseline="0" smtClean="0">
                          <a:effectLst/>
                          <a:latin typeface="Patrick Hand" panose="020B0604020202020204" charset="0"/>
                        </a:rPr>
                        <a:t> </a:t>
                      </a:r>
                      <a:r>
                        <a:rPr lang="en-US" sz="1600" smtClean="0">
                          <a:effectLst/>
                          <a:latin typeface="Patrick Hand" panose="020B0604020202020204" charset="0"/>
                        </a:rPr>
                        <a:t>Website</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marL="300990" indent="-285750" algn="l">
                        <a:lnSpc>
                          <a:spcPct val="115000"/>
                        </a:lnSpc>
                        <a:spcBef>
                          <a:spcPts val="600"/>
                        </a:spcBef>
                        <a:spcAft>
                          <a:spcPts val="0"/>
                        </a:spcAft>
                        <a:buFontTx/>
                        <a:buChar char="-"/>
                      </a:pPr>
                      <a:r>
                        <a:rPr lang="en-US" sz="1600" smtClean="0">
                          <a:effectLst/>
                          <a:latin typeface="Patrick Hand" panose="020B0604020202020204" charset="0"/>
                        </a:rPr>
                        <a:t>Sử </a:t>
                      </a:r>
                      <a:r>
                        <a:rPr lang="en-US" sz="1600">
                          <a:effectLst/>
                          <a:latin typeface="Patrick Hand" panose="020B0604020202020204" charset="0"/>
                        </a:rPr>
                        <a:t>dụng bảng điều khiển để kiếm tra tình trạng hệ </a:t>
                      </a:r>
                      <a:r>
                        <a:rPr lang="en-US" sz="1600" smtClean="0">
                          <a:effectLst/>
                          <a:latin typeface="Patrick Hand" panose="020B0604020202020204" charset="0"/>
                        </a:rPr>
                        <a:t>thống</a:t>
                      </a:r>
                    </a:p>
                    <a:p>
                      <a:pPr marL="300990" indent="-285750" algn="l">
                        <a:lnSpc>
                          <a:spcPct val="115000"/>
                        </a:lnSpc>
                        <a:spcBef>
                          <a:spcPts val="600"/>
                        </a:spcBef>
                        <a:spcAft>
                          <a:spcPts val="0"/>
                        </a:spcAft>
                        <a:buFontTx/>
                        <a:buChar char="-"/>
                      </a:pPr>
                      <a:r>
                        <a:rPr lang="en-US" sz="1600" smtClean="0">
                          <a:effectLst/>
                          <a:latin typeface="Patrick Hand" panose="020B0604020202020204" charset="0"/>
                        </a:rPr>
                        <a:t>Thực </a:t>
                      </a:r>
                      <a:r>
                        <a:rPr lang="en-US" sz="1600">
                          <a:effectLst/>
                          <a:latin typeface="Patrick Hand" panose="020B0604020202020204" charset="0"/>
                        </a:rPr>
                        <a:t>hiện các biện pháp bảo mật dữ liệu, hệ thống</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extLst>
                  <a:ext uri="{0D108BD9-81ED-4DB2-BD59-A6C34878D82A}">
                    <a16:rowId xmlns:a16="http://schemas.microsoft.com/office/drawing/2014/main" val="3821030236"/>
                  </a:ext>
                </a:extLst>
              </a:tr>
              <a:tr h="1259315">
                <a:tc>
                  <a:txBody>
                    <a:bodyPr/>
                    <a:lstStyle/>
                    <a:p>
                      <a:pPr algn="ctr">
                        <a:lnSpc>
                          <a:spcPct val="115000"/>
                        </a:lnSpc>
                        <a:spcBef>
                          <a:spcPts val="600"/>
                        </a:spcBef>
                        <a:spcAft>
                          <a:spcPts val="0"/>
                        </a:spcAft>
                      </a:pPr>
                      <a:r>
                        <a:rPr lang="en-US" sz="1600" smtClean="0">
                          <a:effectLst/>
                          <a:latin typeface="Patrick Hand" panose="020B0604020202020204" charset="0"/>
                        </a:rPr>
                        <a:t>PB16</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algn="ctr">
                        <a:lnSpc>
                          <a:spcPct val="115000"/>
                        </a:lnSpc>
                        <a:spcBef>
                          <a:spcPts val="600"/>
                        </a:spcBef>
                        <a:spcAft>
                          <a:spcPts val="0"/>
                        </a:spcAft>
                      </a:pPr>
                      <a:r>
                        <a:rPr lang="en-US" sz="1600">
                          <a:effectLst/>
                          <a:latin typeface="Patrick Hand" panose="020B0604020202020204" charset="0"/>
                        </a:rPr>
                        <a:t>Cập nhật dịch vụ</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marL="15240" indent="89535" algn="l">
                        <a:lnSpc>
                          <a:spcPct val="115000"/>
                        </a:lnSpc>
                        <a:spcBef>
                          <a:spcPts val="600"/>
                        </a:spcBef>
                        <a:spcAft>
                          <a:spcPts val="0"/>
                        </a:spcAft>
                      </a:pPr>
                      <a:r>
                        <a:rPr lang="en-US" sz="1600">
                          <a:effectLst/>
                          <a:latin typeface="Patrick Hand" panose="020B0604020202020204" charset="0"/>
                        </a:rPr>
                        <a:t>- Sử dụng mục Dashboard để thường xuyên cập nhật tình trạng dịch vụ giúp khách hàng dễ dàng lựa chọn dịch vụ phù hợp với thời gian của khách hàng, tránh tình trạng bị trùng lịch.</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extLst>
                  <a:ext uri="{0D108BD9-81ED-4DB2-BD59-A6C34878D82A}">
                    <a16:rowId xmlns:a16="http://schemas.microsoft.com/office/drawing/2014/main" val="3144145624"/>
                  </a:ext>
                </a:extLst>
              </a:tr>
            </a:tbl>
          </a:graphicData>
        </a:graphic>
      </p:graphicFrame>
    </p:spTree>
    <p:extLst>
      <p:ext uri="{BB962C8B-B14F-4D97-AF65-F5344CB8AC3E}">
        <p14:creationId xmlns:p14="http://schemas.microsoft.com/office/powerpoint/2010/main" val="11582560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597" y="2088994"/>
            <a:ext cx="3203350" cy="1552147"/>
          </a:xfrm>
        </p:spPr>
        <p:txBody>
          <a:bodyPr/>
          <a:lstStyle/>
          <a:p>
            <a:r>
              <a:rPr lang="en-US" smtClean="0"/>
              <a:t>NHỮNG THAY ĐỔI SO VỚI BẢN </a:t>
            </a:r>
            <a:r>
              <a:rPr lang="vi-VN" smtClean="0"/>
              <a:t>PRODUCT BACKLOG</a:t>
            </a:r>
            <a:endParaRPr lang="en-US"/>
          </a:p>
        </p:txBody>
      </p:sp>
    </p:spTree>
    <p:extLst>
      <p:ext uri="{BB962C8B-B14F-4D97-AF65-F5344CB8AC3E}">
        <p14:creationId xmlns:p14="http://schemas.microsoft.com/office/powerpoint/2010/main" val="32006174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6"/>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98603622"/>
              </p:ext>
            </p:extLst>
          </p:nvPr>
        </p:nvGraphicFramePr>
        <p:xfrm>
          <a:off x="624470" y="866852"/>
          <a:ext cx="7783551" cy="3614928"/>
        </p:xfrm>
        <a:graphic>
          <a:graphicData uri="http://schemas.openxmlformats.org/drawingml/2006/table">
            <a:tbl>
              <a:tblPr firstRow="1" bandRow="1">
                <a:tableStyleId>{26803A06-5CE4-4A76-ADEA-7E26011626EE}</a:tableStyleId>
              </a:tblPr>
              <a:tblGrid>
                <a:gridCol w="610321">
                  <a:extLst>
                    <a:ext uri="{9D8B030D-6E8A-4147-A177-3AD203B41FA5}">
                      <a16:colId xmlns:a16="http://schemas.microsoft.com/office/drawing/2014/main" val="1031248121"/>
                    </a:ext>
                  </a:extLst>
                </a:gridCol>
                <a:gridCol w="1783472">
                  <a:extLst>
                    <a:ext uri="{9D8B030D-6E8A-4147-A177-3AD203B41FA5}">
                      <a16:colId xmlns:a16="http://schemas.microsoft.com/office/drawing/2014/main" val="2754182800"/>
                    </a:ext>
                  </a:extLst>
                </a:gridCol>
                <a:gridCol w="1806498">
                  <a:extLst>
                    <a:ext uri="{9D8B030D-6E8A-4147-A177-3AD203B41FA5}">
                      <a16:colId xmlns:a16="http://schemas.microsoft.com/office/drawing/2014/main" val="3950870510"/>
                    </a:ext>
                  </a:extLst>
                </a:gridCol>
                <a:gridCol w="2207941">
                  <a:extLst>
                    <a:ext uri="{9D8B030D-6E8A-4147-A177-3AD203B41FA5}">
                      <a16:colId xmlns:a16="http://schemas.microsoft.com/office/drawing/2014/main" val="3376280671"/>
                    </a:ext>
                  </a:extLst>
                </a:gridCol>
                <a:gridCol w="1375319">
                  <a:extLst>
                    <a:ext uri="{9D8B030D-6E8A-4147-A177-3AD203B41FA5}">
                      <a16:colId xmlns:a16="http://schemas.microsoft.com/office/drawing/2014/main" val="4099840460"/>
                    </a:ext>
                  </a:extLst>
                </a:gridCol>
              </a:tblGrid>
              <a:tr h="370840">
                <a:tc>
                  <a:txBody>
                    <a:bodyPr/>
                    <a:lstStyle/>
                    <a:p>
                      <a:pPr algn="ctr"/>
                      <a:r>
                        <a:rPr lang="vi-VN" sz="1600" smtClean="0">
                          <a:latin typeface="Patrick Hand" panose="020B0604020202020204" charset="0"/>
                        </a:rPr>
                        <a:t>ID</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TÊN</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KẾ</a:t>
                      </a:r>
                      <a:r>
                        <a:rPr lang="vi-VN" sz="1600" baseline="0" smtClean="0">
                          <a:latin typeface="Patrick Hand" panose="020B0604020202020204" charset="0"/>
                        </a:rPr>
                        <a:t> HOẠCH</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THỰC</a:t>
                      </a:r>
                      <a:r>
                        <a:rPr lang="vi-VN" sz="1600" baseline="0" smtClean="0">
                          <a:latin typeface="Patrick Hand" panose="020B0604020202020204" charset="0"/>
                        </a:rPr>
                        <a:t> TẾ</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TÌNH</a:t>
                      </a:r>
                      <a:r>
                        <a:rPr lang="vi-VN" sz="1600" baseline="0" smtClean="0">
                          <a:latin typeface="Patrick Hand" panose="020B0604020202020204" charset="0"/>
                        </a:rPr>
                        <a:t> TRẠNG</a:t>
                      </a:r>
                      <a:endParaRPr lang="en-US" sz="1600">
                        <a:latin typeface="Patrick Hand" panose="020B0604020202020204" charset="0"/>
                      </a:endParaRPr>
                    </a:p>
                  </a:txBody>
                  <a:tcPr/>
                </a:tc>
                <a:extLst>
                  <a:ext uri="{0D108BD9-81ED-4DB2-BD59-A6C34878D82A}">
                    <a16:rowId xmlns:a16="http://schemas.microsoft.com/office/drawing/2014/main" val="7192322"/>
                  </a:ext>
                </a:extLst>
              </a:tr>
              <a:tr h="370840">
                <a:tc>
                  <a:txBody>
                    <a:bodyPr/>
                    <a:lstStyle/>
                    <a:p>
                      <a:pPr algn="ctr"/>
                      <a:r>
                        <a:rPr lang="vi-VN" sz="1600" smtClean="0">
                          <a:latin typeface="Patrick Hand" panose="020B0604020202020204" charset="0"/>
                        </a:rPr>
                        <a:t>PB01</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smtClean="0">
                          <a:effectLst/>
                          <a:latin typeface="Patrick Hand" panose="020B0604020202020204" charset="0"/>
                        </a:rPr>
                        <a:t>Đăng ký, đăng nhập tài khoản</a:t>
                      </a:r>
                    </a:p>
                  </a:txBody>
                  <a:tcPr/>
                </a:tc>
                <a:tc>
                  <a:txBody>
                    <a:bodyPr/>
                    <a:lstStyle/>
                    <a:p>
                      <a:pPr algn="ctr"/>
                      <a:r>
                        <a:rPr lang="en-US" sz="1600" smtClean="0">
                          <a:latin typeface="Patrick Hand" panose="020B0604020202020204" charset="0"/>
                        </a:rPr>
                        <a:t>Tách</a:t>
                      </a:r>
                      <a:r>
                        <a:rPr lang="en-US" sz="1600" baseline="0" smtClean="0">
                          <a:latin typeface="Patrick Hand" panose="020B0604020202020204" charset="0"/>
                        </a:rPr>
                        <a:t> làm 2 mục riêng biệt</a:t>
                      </a:r>
                      <a:endParaRPr lang="en-US" sz="1600">
                        <a:latin typeface="Patrick Hand" panose="020B0604020202020204" charset="0"/>
                      </a:endParaRPr>
                    </a:p>
                  </a:txBody>
                  <a:tcPr/>
                </a:tc>
                <a:tc>
                  <a:txBody>
                    <a:bodyPr/>
                    <a:lstStyle/>
                    <a:p>
                      <a:pPr algn="ctr"/>
                      <a:r>
                        <a:rPr lang="en-US" sz="1600" smtClean="0">
                          <a:latin typeface="Patrick Hand" panose="020B0604020202020204" charset="0"/>
                        </a:rPr>
                        <a:t>Gộp</a:t>
                      </a:r>
                      <a:r>
                        <a:rPr lang="en-US" sz="1600" baseline="0" smtClean="0">
                          <a:latin typeface="Patrick Hand" panose="020B0604020202020204" charset="0"/>
                        </a:rPr>
                        <a:t> thành 1 mục chung</a:t>
                      </a:r>
                      <a:endParaRPr lang="en-US" sz="1600">
                        <a:latin typeface="Patrick Hand" panose="020B0604020202020204" charset="0"/>
                      </a:endParaRPr>
                    </a:p>
                  </a:txBody>
                  <a:tcPr/>
                </a:tc>
                <a:tc>
                  <a:txBody>
                    <a:bodyPr/>
                    <a:lstStyle/>
                    <a:p>
                      <a:pPr algn="ctr"/>
                      <a:r>
                        <a:rPr lang="en-US" sz="1600" smtClean="0">
                          <a:solidFill>
                            <a:schemeClr val="accent5">
                              <a:lumMod val="75000"/>
                            </a:schemeClr>
                          </a:solidFill>
                          <a:latin typeface="Patrick Hand" panose="020B0604020202020204" charset="0"/>
                        </a:rPr>
                        <a:t>Thay đổi</a:t>
                      </a:r>
                      <a:endParaRPr lang="en-US" sz="1600">
                        <a:solidFill>
                          <a:schemeClr val="accent5">
                            <a:lumMod val="75000"/>
                          </a:schemeClr>
                        </a:solidFill>
                        <a:latin typeface="Patrick Hand" panose="020B0604020202020204" charset="0"/>
                      </a:endParaRPr>
                    </a:p>
                  </a:txBody>
                  <a:tcPr/>
                </a:tc>
                <a:extLst>
                  <a:ext uri="{0D108BD9-81ED-4DB2-BD59-A6C34878D82A}">
                    <a16:rowId xmlns:a16="http://schemas.microsoft.com/office/drawing/2014/main" val="3668510773"/>
                  </a:ext>
                </a:extLst>
              </a:tr>
              <a:tr h="370840">
                <a:tc>
                  <a:txBody>
                    <a:bodyPr/>
                    <a:lstStyle/>
                    <a:p>
                      <a:pPr algn="ctr"/>
                      <a:r>
                        <a:rPr lang="en-US" sz="1600" smtClean="0">
                          <a:latin typeface="Patrick Hand" panose="020B0604020202020204" charset="0"/>
                        </a:rPr>
                        <a:t>PB05</a:t>
                      </a:r>
                      <a:endParaRPr lang="en-US" sz="1600">
                        <a:latin typeface="Patrick Hand" panose="020B0604020202020204" charset="0"/>
                      </a:endParaRPr>
                    </a:p>
                  </a:txBody>
                  <a:tcPr/>
                </a:tc>
                <a:tc>
                  <a:txBody>
                    <a:bodyPr/>
                    <a:lstStyle/>
                    <a:p>
                      <a:pPr algn="ctr"/>
                      <a:r>
                        <a:rPr lang="en-US" sz="1600" smtClean="0">
                          <a:latin typeface="Patrick Hand" panose="020B0604020202020204" charset="0"/>
                        </a:rPr>
                        <a:t>Thay</a:t>
                      </a:r>
                      <a:r>
                        <a:rPr lang="en-US" sz="1600" baseline="0" smtClean="0">
                          <a:latin typeface="Patrick Hand" panose="020B0604020202020204" charset="0"/>
                        </a:rPr>
                        <a:t> đổi lịch đặt</a:t>
                      </a:r>
                      <a:endParaRPr lang="en-US" sz="1600">
                        <a:latin typeface="Patrick Hand" panose="020B0604020202020204" charset="0"/>
                      </a:endParaRPr>
                    </a:p>
                  </a:txBody>
                  <a:tcPr/>
                </a:tc>
                <a:tc>
                  <a:txBody>
                    <a:bodyPr/>
                    <a:lstStyle/>
                    <a:p>
                      <a:pPr algn="ctr"/>
                      <a:endParaRPr lang="en-US" sz="1600">
                        <a:latin typeface="Patrick Hand" panose="020B0604020202020204" charset="0"/>
                      </a:endParaRPr>
                    </a:p>
                  </a:txBody>
                  <a:tcPr/>
                </a:tc>
                <a:tc>
                  <a:txBody>
                    <a:bodyPr/>
                    <a:lstStyle/>
                    <a:p>
                      <a:pPr algn="ctr"/>
                      <a:endParaRPr lang="en-US" sz="1600">
                        <a:latin typeface="Patrick Hand" panose="020B0604020202020204" charset="0"/>
                      </a:endParaRPr>
                    </a:p>
                  </a:txBody>
                  <a:tcPr/>
                </a:tc>
                <a:tc>
                  <a:txBody>
                    <a:bodyPr/>
                    <a:lstStyle/>
                    <a:p>
                      <a:pPr algn="ctr"/>
                      <a:r>
                        <a:rPr lang="en-US" sz="1600" b="1" smtClean="0">
                          <a:latin typeface="Patrick Hand" panose="020B0604020202020204" charset="0"/>
                        </a:rPr>
                        <a:t>Thêm</a:t>
                      </a:r>
                      <a:r>
                        <a:rPr lang="en-US" sz="1600" b="1" baseline="0" smtClean="0">
                          <a:latin typeface="Patrick Hand" panose="020B0604020202020204" charset="0"/>
                        </a:rPr>
                        <a:t> mới</a:t>
                      </a:r>
                      <a:endParaRPr lang="en-US" sz="1600" b="1">
                        <a:latin typeface="Patrick Hand" panose="020B0604020202020204" charset="0"/>
                      </a:endParaRPr>
                    </a:p>
                  </a:txBody>
                  <a:tcPr/>
                </a:tc>
                <a:extLst>
                  <a:ext uri="{0D108BD9-81ED-4DB2-BD59-A6C34878D82A}">
                    <a16:rowId xmlns:a16="http://schemas.microsoft.com/office/drawing/2014/main" val="2304747371"/>
                  </a:ext>
                </a:extLst>
              </a:tr>
              <a:tr h="436602">
                <a:tc>
                  <a:txBody>
                    <a:bodyPr/>
                    <a:lstStyle/>
                    <a:p>
                      <a:pPr algn="ctr"/>
                      <a:r>
                        <a:rPr lang="en-US" sz="1600" smtClean="0">
                          <a:latin typeface="Patrick Hand" panose="020B0604020202020204" charset="0"/>
                        </a:rPr>
                        <a:t>PB06</a:t>
                      </a:r>
                      <a:r>
                        <a:rPr lang="en-US" sz="1600" baseline="0" smtClean="0">
                          <a:latin typeface="Patrick Hand" panose="020B0604020202020204" charset="0"/>
                        </a:rPr>
                        <a:t> </a:t>
                      </a:r>
                      <a:endParaRPr lang="en-US" sz="1600">
                        <a:latin typeface="Patrick Hand" panose="020B0604020202020204" charset="0"/>
                      </a:endParaRPr>
                    </a:p>
                  </a:txBody>
                  <a:tcPr/>
                </a:tc>
                <a:tc>
                  <a:txBody>
                    <a:bodyPr/>
                    <a:lstStyle/>
                    <a:p>
                      <a:pPr algn="ctr"/>
                      <a:r>
                        <a:rPr lang="en-US" sz="1600" smtClean="0">
                          <a:latin typeface="Patrick Hand" panose="020B0604020202020204" charset="0"/>
                        </a:rPr>
                        <a:t>Thay</a:t>
                      </a:r>
                      <a:r>
                        <a:rPr lang="en-US" sz="1600" baseline="0" smtClean="0">
                          <a:latin typeface="Patrick Hand" panose="020B0604020202020204" charset="0"/>
                        </a:rPr>
                        <a:t> đổi thông tin cá nhân</a:t>
                      </a:r>
                      <a:endParaRPr lang="en-US" sz="1600">
                        <a:latin typeface="Patrick Hand" panose="020B0604020202020204" charset="0"/>
                      </a:endParaRPr>
                    </a:p>
                  </a:txBody>
                  <a:tcPr/>
                </a:tc>
                <a:tc>
                  <a:txBody>
                    <a:bodyPr/>
                    <a:lstStyle/>
                    <a:p>
                      <a:pPr algn="ctr"/>
                      <a:endParaRPr lang="en-US" sz="1600">
                        <a:latin typeface="Patrick Hand" panose="020B0604020202020204" charset="0"/>
                      </a:endParaRPr>
                    </a:p>
                  </a:txBody>
                  <a:tcPr/>
                </a:tc>
                <a:tc>
                  <a:txBody>
                    <a:bodyPr/>
                    <a:lstStyle/>
                    <a:p>
                      <a:pPr algn="ctr"/>
                      <a:endParaRPr lang="en-US" sz="1600">
                        <a:latin typeface="Patrick Hand" panose="020B0604020202020204" charset="0"/>
                      </a:endParaRPr>
                    </a:p>
                  </a:txBody>
                  <a:tcPr/>
                </a:tc>
                <a:tc>
                  <a:txBody>
                    <a:bodyPr/>
                    <a:lstStyle/>
                    <a:p>
                      <a:pPr algn="ctr"/>
                      <a:r>
                        <a:rPr lang="en-US" sz="1600" b="1" smtClean="0">
                          <a:latin typeface="Patrick Hand" panose="020B0604020202020204" charset="0"/>
                        </a:rPr>
                        <a:t>Thêm</a:t>
                      </a:r>
                      <a:r>
                        <a:rPr lang="en-US" sz="1600" b="1" baseline="0" smtClean="0">
                          <a:latin typeface="Patrick Hand" panose="020B0604020202020204" charset="0"/>
                        </a:rPr>
                        <a:t> mới</a:t>
                      </a:r>
                      <a:endParaRPr lang="en-US" sz="1600" b="1">
                        <a:latin typeface="Patrick Hand" panose="020B0604020202020204" charset="0"/>
                      </a:endParaRPr>
                    </a:p>
                  </a:txBody>
                  <a:tcPr/>
                </a:tc>
                <a:extLst>
                  <a:ext uri="{0D108BD9-81ED-4DB2-BD59-A6C34878D82A}">
                    <a16:rowId xmlns:a16="http://schemas.microsoft.com/office/drawing/2014/main" val="4074183646"/>
                  </a:ext>
                </a:extLst>
              </a:tr>
              <a:tr h="370840">
                <a:tc>
                  <a:txBody>
                    <a:bodyPr/>
                    <a:lstStyle/>
                    <a:p>
                      <a:pPr algn="ctr">
                        <a:lnSpc>
                          <a:spcPct val="115000"/>
                        </a:lnSpc>
                        <a:spcBef>
                          <a:spcPts val="600"/>
                        </a:spcBef>
                        <a:spcAft>
                          <a:spcPts val="0"/>
                        </a:spcAft>
                      </a:pPr>
                      <a:r>
                        <a:rPr lang="en-US" sz="1600" smtClean="0">
                          <a:effectLst/>
                          <a:latin typeface="Patrick Hand" panose="020B0604020202020204" charset="0"/>
                        </a:rPr>
                        <a:t>PB13</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algn="ctr">
                        <a:lnSpc>
                          <a:spcPct val="115000"/>
                        </a:lnSpc>
                        <a:spcBef>
                          <a:spcPts val="600"/>
                        </a:spcBef>
                        <a:spcAft>
                          <a:spcPts val="0"/>
                        </a:spcAft>
                      </a:pPr>
                      <a:r>
                        <a:rPr lang="en-US" sz="1600" smtClean="0">
                          <a:effectLst/>
                          <a:latin typeface="Patrick Hand" panose="020B0604020202020204" charset="0"/>
                        </a:rPr>
                        <a:t>Xuất file</a:t>
                      </a:r>
                      <a:r>
                        <a:rPr lang="en-US" sz="1600" baseline="0" smtClean="0">
                          <a:effectLst/>
                          <a:latin typeface="Patrick Hand" panose="020B0604020202020204" charset="0"/>
                        </a:rPr>
                        <a:t> Excel quản lý lịch đặt và quản lý khách hàng</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25400" marR="25400" marT="25400" marB="25400" anchor="ctr"/>
                </a:tc>
                <a:tc>
                  <a:txBody>
                    <a:bodyPr/>
                    <a:lstStyle/>
                    <a:p>
                      <a:pPr algn="ctr"/>
                      <a:endParaRPr lang="en-US" sz="1600">
                        <a:latin typeface="Patrick Hand" panose="020B0604020202020204" charset="0"/>
                      </a:endParaRPr>
                    </a:p>
                  </a:txBody>
                  <a:tcPr/>
                </a:tc>
                <a:tc>
                  <a:txBody>
                    <a:bodyPr/>
                    <a:lstStyle/>
                    <a:p>
                      <a:pPr algn="ctr"/>
                      <a:endParaRPr lang="en-US" sz="1600">
                        <a:latin typeface="Patrick Hand" panose="020B0604020202020204" charset="0"/>
                      </a:endParaRPr>
                    </a:p>
                  </a:txBody>
                  <a:tcPr/>
                </a:tc>
                <a:tc>
                  <a:txBody>
                    <a:bodyPr/>
                    <a:lstStyle/>
                    <a:p>
                      <a:pPr algn="ctr"/>
                      <a:endParaRPr lang="en-US" sz="1600" b="1" smtClean="0">
                        <a:latin typeface="Patrick Hand" panose="020B0604020202020204" charset="0"/>
                      </a:endParaRPr>
                    </a:p>
                    <a:p>
                      <a:pPr algn="ctr"/>
                      <a:r>
                        <a:rPr lang="en-US" sz="1600" b="1" smtClean="0">
                          <a:latin typeface="Patrick Hand" panose="020B0604020202020204" charset="0"/>
                        </a:rPr>
                        <a:t>Thêm</a:t>
                      </a:r>
                      <a:r>
                        <a:rPr lang="en-US" sz="1600" b="1" baseline="0" smtClean="0">
                          <a:latin typeface="Patrick Hand" panose="020B0604020202020204" charset="0"/>
                        </a:rPr>
                        <a:t> mới</a:t>
                      </a:r>
                      <a:endParaRPr lang="en-US" sz="1600" b="1">
                        <a:latin typeface="Patrick Hand" panose="020B0604020202020204" charset="0"/>
                      </a:endParaRPr>
                    </a:p>
                  </a:txBody>
                  <a:tcPr/>
                </a:tc>
                <a:extLst>
                  <a:ext uri="{0D108BD9-81ED-4DB2-BD59-A6C34878D82A}">
                    <a16:rowId xmlns:a16="http://schemas.microsoft.com/office/drawing/2014/main" val="3502776506"/>
                  </a:ext>
                </a:extLst>
              </a:tr>
              <a:tr h="370840">
                <a:tc>
                  <a:txBody>
                    <a:bodyPr/>
                    <a:lstStyle/>
                    <a:p>
                      <a:pPr algn="ctr">
                        <a:lnSpc>
                          <a:spcPct val="115000"/>
                        </a:lnSpc>
                        <a:spcBef>
                          <a:spcPts val="600"/>
                        </a:spcBef>
                        <a:spcAft>
                          <a:spcPts val="0"/>
                        </a:spcAft>
                      </a:pPr>
                      <a:r>
                        <a:rPr lang="en-US" sz="1600" smtClean="0">
                          <a:effectLst/>
                          <a:latin typeface="Patrick Hand" panose="020B0604020202020204" charset="0"/>
                        </a:rPr>
                        <a:t>PB14</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algn="ctr">
                        <a:lnSpc>
                          <a:spcPct val="115000"/>
                        </a:lnSpc>
                        <a:spcBef>
                          <a:spcPts val="600"/>
                        </a:spcBef>
                        <a:spcAft>
                          <a:spcPts val="0"/>
                        </a:spcAft>
                      </a:pPr>
                      <a:r>
                        <a:rPr lang="en-US" sz="1600">
                          <a:effectLst/>
                          <a:latin typeface="Patrick Hand" panose="020B0604020202020204" charset="0"/>
                        </a:rPr>
                        <a:t>Tư vấn khách hàng</a:t>
                      </a:r>
                      <a:endParaRPr lang="en-US" sz="1600">
                        <a:solidFill>
                          <a:srgbClr val="695D46"/>
                        </a:solidFill>
                        <a:effectLst/>
                        <a:latin typeface="Patrick Hand" panose="020B0604020202020204" charset="0"/>
                        <a:ea typeface="Open Sans" panose="020B0604020202020204" charset="0"/>
                        <a:cs typeface="Open Sans" panose="020B0604020202020204" charset="0"/>
                      </a:endParaRPr>
                    </a:p>
                  </a:txBody>
                  <a:tcPr marL="16179" marR="16179" marT="16179" marB="16179" anchor="ctr"/>
                </a:tc>
                <a:tc>
                  <a:txBody>
                    <a:bodyPr/>
                    <a:lstStyle/>
                    <a:p>
                      <a:pPr algn="ctr"/>
                      <a:r>
                        <a:rPr lang="en-US" sz="1600" b="0" i="0" u="none" strike="noStrike" cap="none" smtClean="0">
                          <a:solidFill>
                            <a:srgbClr val="000000"/>
                          </a:solidFill>
                          <a:effectLst/>
                          <a:latin typeface="Patrick Hand" panose="020B0604020202020204" charset="0"/>
                          <a:cs typeface="Arial"/>
                          <a:sym typeface="Arial"/>
                        </a:rPr>
                        <a:t>Nhân</a:t>
                      </a:r>
                      <a:r>
                        <a:rPr lang="en-US" sz="1600" b="0" i="0" u="none" strike="noStrike" cap="none" baseline="0" smtClean="0">
                          <a:solidFill>
                            <a:srgbClr val="000000"/>
                          </a:solidFill>
                          <a:effectLst/>
                          <a:latin typeface="Patrick Hand" panose="020B0604020202020204" charset="0"/>
                          <a:cs typeface="Arial"/>
                          <a:sym typeface="Arial"/>
                        </a:rPr>
                        <a:t> viên trả lời trực tiếp trên Web</a:t>
                      </a:r>
                      <a:endParaRPr lang="en-US" sz="1600">
                        <a:latin typeface="Patrick Hand" panose="020B0604020202020204" charset="0"/>
                      </a:endParaRPr>
                    </a:p>
                  </a:txBody>
                  <a:tcPr/>
                </a:tc>
                <a:tc>
                  <a:txBody>
                    <a:bodyPr/>
                    <a:lstStyle/>
                    <a:p>
                      <a:pPr algn="ctr"/>
                      <a:r>
                        <a:rPr lang="en-US" sz="1600" smtClean="0">
                          <a:latin typeface="Patrick Hand" panose="020B0604020202020204" charset="0"/>
                        </a:rPr>
                        <a:t>Tư</a:t>
                      </a:r>
                      <a:r>
                        <a:rPr lang="en-US" sz="1600" baseline="0" smtClean="0">
                          <a:latin typeface="Patrick Hand" panose="020B0604020202020204" charset="0"/>
                        </a:rPr>
                        <a:t> vấn khách hàng thông qua tài khoản </a:t>
                      </a:r>
                      <a:r>
                        <a:rPr lang="en-US" sz="1600" baseline="0" smtClean="0">
                          <a:effectLst/>
                          <a:latin typeface="Patrick Hand" panose="020B0604020202020204" charset="0"/>
                        </a:rPr>
                        <a:t>Messenger trên Fanpage</a:t>
                      </a:r>
                      <a:endParaRPr lang="en-US" sz="1600">
                        <a:latin typeface="Patrick Hand" panose="020B0604020202020204" charset="0"/>
                      </a:endParaRPr>
                    </a:p>
                  </a:txBody>
                  <a:tcPr/>
                </a:tc>
                <a:tc>
                  <a:txBody>
                    <a:bodyPr/>
                    <a:lstStyle/>
                    <a:p>
                      <a:pPr algn="ctr"/>
                      <a:endParaRPr lang="en-US" sz="1600" smtClean="0">
                        <a:latin typeface="Patrick Hand" panose="020B0604020202020204" charset="0"/>
                      </a:endParaRPr>
                    </a:p>
                    <a:p>
                      <a:pPr algn="ctr"/>
                      <a:r>
                        <a:rPr lang="en-US" sz="1600" smtClean="0">
                          <a:solidFill>
                            <a:schemeClr val="accent5">
                              <a:lumMod val="75000"/>
                            </a:schemeClr>
                          </a:solidFill>
                          <a:latin typeface="Patrick Hand" panose="020B0604020202020204" charset="0"/>
                        </a:rPr>
                        <a:t>Thay đổi</a:t>
                      </a:r>
                      <a:endParaRPr lang="en-US" sz="1600">
                        <a:solidFill>
                          <a:schemeClr val="accent5">
                            <a:lumMod val="75000"/>
                          </a:schemeClr>
                        </a:solidFill>
                        <a:latin typeface="Patrick Hand" panose="020B0604020202020204" charset="0"/>
                      </a:endParaRPr>
                    </a:p>
                  </a:txBody>
                  <a:tcPr/>
                </a:tc>
                <a:extLst>
                  <a:ext uri="{0D108BD9-81ED-4DB2-BD59-A6C34878D82A}">
                    <a16:rowId xmlns:a16="http://schemas.microsoft.com/office/drawing/2014/main" val="330384755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88"/>
        <p:cNvGrpSpPr/>
        <p:nvPr/>
      </p:nvGrpSpPr>
      <p:grpSpPr>
        <a:xfrm>
          <a:off x="0" y="0"/>
          <a:ext cx="0" cy="0"/>
          <a:chOff x="0" y="0"/>
          <a:chExt cx="0" cy="0"/>
        </a:xfrm>
      </p:grpSpPr>
      <p:sp>
        <p:nvSpPr>
          <p:cNvPr id="3" name="Google Shape;4209;p66"/>
          <p:cNvSpPr/>
          <p:nvPr/>
        </p:nvSpPr>
        <p:spPr>
          <a:xfrm rot="13197211">
            <a:off x="5628193" y="1429368"/>
            <a:ext cx="1462886" cy="1009238"/>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1"/>
          <p:cNvSpPr txBox="1">
            <a:spLocks noGrp="1"/>
          </p:cNvSpPr>
          <p:nvPr>
            <p:ph type="title"/>
          </p:nvPr>
        </p:nvSpPr>
        <p:spPr>
          <a:xfrm>
            <a:off x="4519586" y="1589808"/>
            <a:ext cx="3680100" cy="1903200"/>
          </a:xfrm>
          <a:prstGeom prst="rect">
            <a:avLst/>
          </a:prstGeom>
        </p:spPr>
        <p:txBody>
          <a:bodyPr spcFirstLastPara="1" wrap="square" lIns="91425" tIns="91425" rIns="91425" bIns="91425" anchor="ctr" anchorCtr="0">
            <a:noAutofit/>
          </a:bodyPr>
          <a:lstStyle/>
          <a:p>
            <a:pPr marL="89999" lvl="0" indent="0" algn="ctr" rtl="0">
              <a:spcBef>
                <a:spcPts val="0"/>
              </a:spcBef>
              <a:spcAft>
                <a:spcPts val="0"/>
              </a:spcAft>
              <a:buNone/>
            </a:pPr>
            <a:r>
              <a:rPr lang="en" sz="4000" smtClean="0"/>
              <a:t>04. </a:t>
            </a:r>
            <a:br>
              <a:rPr lang="en" sz="4000" smtClean="0"/>
            </a:br>
            <a:r>
              <a:rPr lang="en" sz="4000" smtClean="0"/>
              <a:t>CƠ CẤU TỔ CHỨC DỰ ÁN</a:t>
            </a:r>
            <a:endParaRPr sz="400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3"/>
        <p:cNvGrpSpPr/>
        <p:nvPr/>
      </p:nvGrpSpPr>
      <p:grpSpPr>
        <a:xfrm>
          <a:off x="0" y="0"/>
          <a:ext cx="0" cy="0"/>
          <a:chOff x="0" y="0"/>
          <a:chExt cx="0" cy="0"/>
        </a:xfrm>
      </p:grpSpPr>
      <p:sp>
        <p:nvSpPr>
          <p:cNvPr id="72" name="Rectangle 71"/>
          <p:cNvSpPr/>
          <p:nvPr/>
        </p:nvSpPr>
        <p:spPr>
          <a:xfrm>
            <a:off x="1140704" y="2375713"/>
            <a:ext cx="6893586" cy="21396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oogle Shape;10463;p82"/>
          <p:cNvGrpSpPr/>
          <p:nvPr/>
        </p:nvGrpSpPr>
        <p:grpSpPr>
          <a:xfrm>
            <a:off x="6952243" y="2883734"/>
            <a:ext cx="640879" cy="586308"/>
            <a:chOff x="-55987225" y="3591025"/>
            <a:chExt cx="317450" cy="317575"/>
          </a:xfrm>
          <a:solidFill>
            <a:schemeClr val="bg1"/>
          </a:solidFill>
        </p:grpSpPr>
        <p:sp>
          <p:nvSpPr>
            <p:cNvPr id="24" name="Google Shape;10464;p82"/>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65;p82"/>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66;p82"/>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67;p82"/>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68;p82"/>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0508;p82"/>
          <p:cNvGrpSpPr/>
          <p:nvPr/>
        </p:nvGrpSpPr>
        <p:grpSpPr>
          <a:xfrm>
            <a:off x="5963328" y="1061602"/>
            <a:ext cx="598216" cy="557887"/>
            <a:chOff x="-57568775" y="3198925"/>
            <a:chExt cx="318225" cy="318225"/>
          </a:xfrm>
        </p:grpSpPr>
        <p:sp>
          <p:nvSpPr>
            <p:cNvPr id="30" name="Google Shape;10509;p82"/>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10;p82"/>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11;p82"/>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512;p82"/>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13;p82"/>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14;p82"/>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0535;p82"/>
          <p:cNvGrpSpPr/>
          <p:nvPr/>
        </p:nvGrpSpPr>
        <p:grpSpPr>
          <a:xfrm>
            <a:off x="5150732" y="2906140"/>
            <a:ext cx="644060" cy="589401"/>
            <a:chOff x="-55595775" y="3982375"/>
            <a:chExt cx="319025" cy="319250"/>
          </a:xfrm>
          <a:solidFill>
            <a:schemeClr val="tx2">
              <a:lumMod val="40000"/>
              <a:lumOff val="60000"/>
            </a:schemeClr>
          </a:solidFill>
        </p:grpSpPr>
        <p:sp>
          <p:nvSpPr>
            <p:cNvPr id="42" name="Google Shape;10536;p82"/>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grp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37;p82"/>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grp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38;p82"/>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grp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39;p82"/>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grp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540;p82"/>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grp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541;p82"/>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grp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0578;p82"/>
          <p:cNvGrpSpPr/>
          <p:nvPr/>
        </p:nvGrpSpPr>
        <p:grpSpPr>
          <a:xfrm>
            <a:off x="3318331" y="2936016"/>
            <a:ext cx="580416" cy="588617"/>
            <a:chOff x="-57162350" y="3982000"/>
            <a:chExt cx="287500" cy="318825"/>
          </a:xfrm>
          <a:solidFill>
            <a:schemeClr val="accent1">
              <a:lumMod val="60000"/>
              <a:lumOff val="40000"/>
            </a:schemeClr>
          </a:solidFill>
        </p:grpSpPr>
        <p:sp>
          <p:nvSpPr>
            <p:cNvPr id="49" name="Google Shape;10579;p82"/>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580;p82"/>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581;p82"/>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582;p82"/>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83;p82"/>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584;p82"/>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85;p82"/>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86;p82"/>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grpFill/>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587;p82"/>
          <p:cNvGrpSpPr/>
          <p:nvPr/>
        </p:nvGrpSpPr>
        <p:grpSpPr>
          <a:xfrm>
            <a:off x="1696371" y="2978031"/>
            <a:ext cx="500152" cy="592209"/>
            <a:chOff x="-55202750" y="3198925"/>
            <a:chExt cx="318225" cy="316650"/>
          </a:xfrm>
          <a:solidFill>
            <a:schemeClr val="accent5">
              <a:lumMod val="60000"/>
              <a:lumOff val="40000"/>
            </a:schemeClr>
          </a:solidFill>
        </p:grpSpPr>
        <p:sp>
          <p:nvSpPr>
            <p:cNvPr id="58" name="Google Shape;10588;p82"/>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grpFill/>
            <a:ln>
              <a:solidFill>
                <a:schemeClr val="accent6">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589;p82"/>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grpFill/>
            <a:ln>
              <a:solidFill>
                <a:schemeClr val="accent6">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0496;p82"/>
          <p:cNvGrpSpPr/>
          <p:nvPr/>
        </p:nvGrpSpPr>
        <p:grpSpPr>
          <a:xfrm>
            <a:off x="2502947" y="999467"/>
            <a:ext cx="538805" cy="577729"/>
            <a:chOff x="-52005775" y="3208025"/>
            <a:chExt cx="244175" cy="318575"/>
          </a:xfrm>
          <a:solidFill>
            <a:schemeClr val="accent6"/>
          </a:solidFill>
        </p:grpSpPr>
        <p:sp>
          <p:nvSpPr>
            <p:cNvPr id="61" name="Google Shape;10497;p82"/>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498;p82"/>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499;p82"/>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500;p82"/>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501;p82"/>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502;p82"/>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503;p82"/>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504;p82"/>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05;p82"/>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06;p82"/>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07;p82"/>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779283" y="1671568"/>
            <a:ext cx="1957587" cy="400110"/>
          </a:xfrm>
          <a:prstGeom prst="rect">
            <a:avLst/>
          </a:prstGeom>
        </p:spPr>
        <p:txBody>
          <a:bodyPr wrap="none">
            <a:spAutoFit/>
          </a:bodyPr>
          <a:lstStyle/>
          <a:p>
            <a:pPr lvl="0"/>
            <a:r>
              <a:rPr lang="en-US" sz="2000" b="1" smtClean="0">
                <a:solidFill>
                  <a:schemeClr val="accent6">
                    <a:lumMod val="10000"/>
                  </a:schemeClr>
                </a:solidFill>
                <a:latin typeface="Patrick Hand" panose="020B0604020202020204" charset="0"/>
              </a:rPr>
              <a:t>Đinh Thị Phương Hà</a:t>
            </a:r>
            <a:endParaRPr lang="en-US" sz="2000" b="1">
              <a:solidFill>
                <a:schemeClr val="accent6">
                  <a:lumMod val="10000"/>
                </a:schemeClr>
              </a:solidFill>
              <a:latin typeface="Patrick Hand" panose="020B0604020202020204" charset="0"/>
            </a:endParaRPr>
          </a:p>
        </p:txBody>
      </p:sp>
      <p:sp>
        <p:nvSpPr>
          <p:cNvPr id="7" name="Rectangle 6"/>
          <p:cNvSpPr/>
          <p:nvPr/>
        </p:nvSpPr>
        <p:spPr>
          <a:xfrm>
            <a:off x="5651364" y="1657325"/>
            <a:ext cx="1289135" cy="400110"/>
          </a:xfrm>
          <a:prstGeom prst="rect">
            <a:avLst/>
          </a:prstGeom>
        </p:spPr>
        <p:txBody>
          <a:bodyPr wrap="none">
            <a:spAutoFit/>
          </a:bodyPr>
          <a:lstStyle/>
          <a:p>
            <a:pPr lvl="0"/>
            <a:r>
              <a:rPr lang="en-US" sz="2000" b="1" smtClean="0">
                <a:solidFill>
                  <a:schemeClr val="accent6">
                    <a:lumMod val="10000"/>
                  </a:schemeClr>
                </a:solidFill>
                <a:latin typeface="Patrick Hand" panose="020B0604020202020204" charset="0"/>
              </a:rPr>
              <a:t>Mai Ngọc Hà</a:t>
            </a:r>
            <a:endParaRPr lang="en-US" sz="2000" b="1">
              <a:solidFill>
                <a:schemeClr val="accent6">
                  <a:lumMod val="10000"/>
                </a:schemeClr>
              </a:solidFill>
              <a:latin typeface="Patrick Hand" panose="020B0604020202020204" charset="0"/>
            </a:endParaRPr>
          </a:p>
        </p:txBody>
      </p:sp>
      <p:sp>
        <p:nvSpPr>
          <p:cNvPr id="75" name="Google Shape;3996;p52"/>
          <p:cNvSpPr/>
          <p:nvPr/>
        </p:nvSpPr>
        <p:spPr>
          <a:xfrm>
            <a:off x="1564055" y="625252"/>
            <a:ext cx="304095" cy="234050"/>
          </a:xfrm>
          <a:custGeom>
            <a:avLst/>
            <a:gdLst/>
            <a:ahLst/>
            <a:cxnLst/>
            <a:rect l="l" t="t" r="r" b="b"/>
            <a:pathLst>
              <a:path w="1393" h="1072" extrusionOk="0">
                <a:moveTo>
                  <a:pt x="699" y="0"/>
                </a:moveTo>
                <a:cubicBezTo>
                  <a:pt x="0" y="0"/>
                  <a:pt x="0" y="1072"/>
                  <a:pt x="699" y="1072"/>
                </a:cubicBezTo>
                <a:cubicBezTo>
                  <a:pt x="1392" y="1072"/>
                  <a:pt x="1392"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997;p52"/>
          <p:cNvSpPr/>
          <p:nvPr/>
        </p:nvSpPr>
        <p:spPr>
          <a:xfrm>
            <a:off x="5036891" y="625252"/>
            <a:ext cx="304095" cy="234050"/>
          </a:xfrm>
          <a:custGeom>
            <a:avLst/>
            <a:gdLst/>
            <a:ahLst/>
            <a:cxnLst/>
            <a:rect l="l" t="t" r="r" b="b"/>
            <a:pathLst>
              <a:path w="1393" h="1072" extrusionOk="0">
                <a:moveTo>
                  <a:pt x="699" y="0"/>
                </a:moveTo>
                <a:cubicBezTo>
                  <a:pt x="0" y="0"/>
                  <a:pt x="0" y="1072"/>
                  <a:pt x="699" y="1072"/>
                </a:cubicBezTo>
                <a:cubicBezTo>
                  <a:pt x="1392" y="1072"/>
                  <a:pt x="1392" y="0"/>
                  <a:pt x="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949;p49"/>
          <p:cNvSpPr txBox="1">
            <a:spLocks noGrp="1"/>
          </p:cNvSpPr>
          <p:nvPr>
            <p:ph type="title" idx="2"/>
          </p:nvPr>
        </p:nvSpPr>
        <p:spPr>
          <a:xfrm>
            <a:off x="2004594" y="569433"/>
            <a:ext cx="1655326" cy="298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lvl="0"/>
            <a:r>
              <a:rPr lang="en-US" sz="2000">
                <a:solidFill>
                  <a:schemeClr val="bg2"/>
                </a:solidFill>
                <a:latin typeface="Patrick Hand" panose="020B0604020202020204" charset="0"/>
              </a:rPr>
              <a:t>Product Owner</a:t>
            </a:r>
            <a:endParaRPr sz="2000">
              <a:solidFill>
                <a:schemeClr val="bg2"/>
              </a:solidFill>
              <a:latin typeface="Patrick Hand" panose="020B0604020202020204" charset="0"/>
            </a:endParaRPr>
          </a:p>
        </p:txBody>
      </p:sp>
      <p:sp>
        <p:nvSpPr>
          <p:cNvPr id="79" name="Google Shape;3952;p49"/>
          <p:cNvSpPr txBox="1">
            <a:spLocks noGrp="1"/>
          </p:cNvSpPr>
          <p:nvPr>
            <p:ph type="title" idx="4294967295"/>
          </p:nvPr>
        </p:nvSpPr>
        <p:spPr>
          <a:xfrm>
            <a:off x="5636084" y="593062"/>
            <a:ext cx="1653143" cy="306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lvl="0" algn="ctr"/>
            <a:r>
              <a:rPr lang="en-US" sz="2000" b="1">
                <a:solidFill>
                  <a:schemeClr val="bg2"/>
                </a:solidFill>
                <a:latin typeface="Patrick Hand" panose="020B0604020202020204" charset="0"/>
              </a:rPr>
              <a:t>Scrum Master</a:t>
            </a:r>
            <a:endParaRPr sz="2000" b="1">
              <a:solidFill>
                <a:schemeClr val="bg2"/>
              </a:solidFill>
              <a:latin typeface="Patrick Hand" panose="020B0604020202020204" charset="0"/>
            </a:endParaRPr>
          </a:p>
        </p:txBody>
      </p:sp>
      <p:sp>
        <p:nvSpPr>
          <p:cNvPr id="80" name="Google Shape;3955;p49"/>
          <p:cNvSpPr txBox="1">
            <a:spLocks noGrp="1"/>
          </p:cNvSpPr>
          <p:nvPr>
            <p:ph type="title" idx="4294967295"/>
          </p:nvPr>
        </p:nvSpPr>
        <p:spPr>
          <a:xfrm>
            <a:off x="3784524" y="2385527"/>
            <a:ext cx="1706890" cy="3214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lvl="0" algn="ctr"/>
            <a:r>
              <a:rPr lang="en-US" sz="2000" b="1">
                <a:solidFill>
                  <a:schemeClr val="bg2"/>
                </a:solidFill>
                <a:latin typeface="Patrick Hand" panose="020B0604020202020204" charset="0"/>
              </a:rPr>
              <a:t>Team Members</a:t>
            </a:r>
            <a:endParaRPr sz="2000" b="1">
              <a:solidFill>
                <a:schemeClr val="bg2"/>
              </a:solidFill>
              <a:latin typeface="Patrick Hand" panose="020B0604020202020204" charset="0"/>
            </a:endParaRPr>
          </a:p>
        </p:txBody>
      </p:sp>
      <p:sp>
        <p:nvSpPr>
          <p:cNvPr id="8" name="Rectangle 7"/>
          <p:cNvSpPr/>
          <p:nvPr/>
        </p:nvSpPr>
        <p:spPr>
          <a:xfrm>
            <a:off x="1267783" y="3678296"/>
            <a:ext cx="1241045" cy="646331"/>
          </a:xfrm>
          <a:prstGeom prst="rect">
            <a:avLst/>
          </a:prstGeom>
        </p:spPr>
        <p:txBody>
          <a:bodyPr wrap="none">
            <a:spAutoFit/>
          </a:bodyPr>
          <a:lstStyle/>
          <a:p>
            <a:pPr lvl="0" algn="ctr"/>
            <a:r>
              <a:rPr lang="en-US" sz="1800" b="1" smtClean="0">
                <a:solidFill>
                  <a:schemeClr val="accent6">
                    <a:lumMod val="10000"/>
                  </a:schemeClr>
                </a:solidFill>
                <a:latin typeface="Patrick Hand" panose="020B0604020202020204" charset="0"/>
              </a:rPr>
              <a:t>Mai Thị </a:t>
            </a:r>
          </a:p>
          <a:p>
            <a:pPr lvl="0" algn="ctr"/>
            <a:r>
              <a:rPr lang="en-US" sz="1800" b="1" smtClean="0">
                <a:solidFill>
                  <a:schemeClr val="accent6">
                    <a:lumMod val="10000"/>
                  </a:schemeClr>
                </a:solidFill>
                <a:latin typeface="Patrick Hand" panose="020B0604020202020204" charset="0"/>
              </a:rPr>
              <a:t>Thảo Nguyên</a:t>
            </a:r>
            <a:endParaRPr lang="en-US" sz="1800" b="1">
              <a:solidFill>
                <a:schemeClr val="accent6">
                  <a:lumMod val="10000"/>
                </a:schemeClr>
              </a:solidFill>
              <a:latin typeface="Patrick Hand" panose="020B0604020202020204" charset="0"/>
            </a:endParaRPr>
          </a:p>
        </p:txBody>
      </p:sp>
      <p:sp>
        <p:nvSpPr>
          <p:cNvPr id="19" name="Rectangle 18"/>
          <p:cNvSpPr/>
          <p:nvPr/>
        </p:nvSpPr>
        <p:spPr>
          <a:xfrm>
            <a:off x="2987215" y="3639950"/>
            <a:ext cx="1242648" cy="646331"/>
          </a:xfrm>
          <a:prstGeom prst="rect">
            <a:avLst/>
          </a:prstGeom>
        </p:spPr>
        <p:txBody>
          <a:bodyPr wrap="none">
            <a:spAutoFit/>
          </a:bodyPr>
          <a:lstStyle/>
          <a:p>
            <a:pPr lvl="0"/>
            <a:r>
              <a:rPr lang="en-US" sz="1800" b="1" smtClean="0">
                <a:solidFill>
                  <a:schemeClr val="accent6">
                    <a:lumMod val="10000"/>
                  </a:schemeClr>
                </a:solidFill>
                <a:latin typeface="Patrick Hand" panose="020B0604020202020204" charset="0"/>
              </a:rPr>
              <a:t>Nguyễn Nhật</a:t>
            </a:r>
          </a:p>
          <a:p>
            <a:pPr lvl="0" algn="ctr"/>
            <a:r>
              <a:rPr lang="en-US" sz="1800" b="1" smtClean="0">
                <a:solidFill>
                  <a:schemeClr val="accent6">
                    <a:lumMod val="10000"/>
                  </a:schemeClr>
                </a:solidFill>
                <a:latin typeface="Patrick Hand" panose="020B0604020202020204" charset="0"/>
              </a:rPr>
              <a:t> Tiến</a:t>
            </a:r>
            <a:endParaRPr lang="en-US" sz="1800" b="1">
              <a:solidFill>
                <a:schemeClr val="accent6">
                  <a:lumMod val="10000"/>
                </a:schemeClr>
              </a:solidFill>
              <a:latin typeface="Patrick Hand" panose="020B0604020202020204" charset="0"/>
            </a:endParaRPr>
          </a:p>
        </p:txBody>
      </p:sp>
      <p:sp>
        <p:nvSpPr>
          <p:cNvPr id="20" name="Rectangle 19"/>
          <p:cNvSpPr/>
          <p:nvPr/>
        </p:nvSpPr>
        <p:spPr>
          <a:xfrm>
            <a:off x="4991796" y="3635807"/>
            <a:ext cx="1160895" cy="646331"/>
          </a:xfrm>
          <a:prstGeom prst="rect">
            <a:avLst/>
          </a:prstGeom>
        </p:spPr>
        <p:txBody>
          <a:bodyPr wrap="none">
            <a:spAutoFit/>
          </a:bodyPr>
          <a:lstStyle/>
          <a:p>
            <a:pPr lvl="0"/>
            <a:r>
              <a:rPr lang="en-US" sz="1800" b="1" smtClean="0">
                <a:solidFill>
                  <a:schemeClr val="accent6">
                    <a:lumMod val="10000"/>
                  </a:schemeClr>
                </a:solidFill>
                <a:latin typeface="Patrick Hand" panose="020B0604020202020204" charset="0"/>
              </a:rPr>
              <a:t>Nguyễn Thị </a:t>
            </a:r>
          </a:p>
          <a:p>
            <a:pPr lvl="0"/>
            <a:r>
              <a:rPr lang="en-US" sz="1800" b="1" smtClean="0">
                <a:solidFill>
                  <a:schemeClr val="accent6">
                    <a:lumMod val="10000"/>
                  </a:schemeClr>
                </a:solidFill>
                <a:latin typeface="Patrick Hand" panose="020B0604020202020204" charset="0"/>
              </a:rPr>
              <a:t>Ngọc Huyền</a:t>
            </a:r>
            <a:endParaRPr lang="en-US" sz="1800" b="1">
              <a:solidFill>
                <a:schemeClr val="accent6">
                  <a:lumMod val="10000"/>
                </a:schemeClr>
              </a:solidFill>
              <a:latin typeface="Patrick Hand" panose="020B0604020202020204" charset="0"/>
            </a:endParaRPr>
          </a:p>
        </p:txBody>
      </p:sp>
      <p:sp>
        <p:nvSpPr>
          <p:cNvPr id="21" name="Rectangle 20"/>
          <p:cNvSpPr/>
          <p:nvPr/>
        </p:nvSpPr>
        <p:spPr>
          <a:xfrm>
            <a:off x="6757529" y="3639460"/>
            <a:ext cx="981359" cy="646331"/>
          </a:xfrm>
          <a:prstGeom prst="rect">
            <a:avLst/>
          </a:prstGeom>
        </p:spPr>
        <p:txBody>
          <a:bodyPr wrap="none">
            <a:spAutoFit/>
          </a:bodyPr>
          <a:lstStyle/>
          <a:p>
            <a:pPr lvl="0" algn="ctr"/>
            <a:r>
              <a:rPr lang="en-US" sz="1800" b="1" smtClean="0">
                <a:solidFill>
                  <a:schemeClr val="accent6">
                    <a:lumMod val="10000"/>
                  </a:schemeClr>
                </a:solidFill>
                <a:latin typeface="Patrick Hand" panose="020B0604020202020204" charset="0"/>
              </a:rPr>
              <a:t>Nguyễn </a:t>
            </a:r>
          </a:p>
          <a:p>
            <a:pPr lvl="0" algn="ctr"/>
            <a:r>
              <a:rPr lang="en-US" sz="1800" b="1" smtClean="0">
                <a:solidFill>
                  <a:schemeClr val="accent6">
                    <a:lumMod val="10000"/>
                  </a:schemeClr>
                </a:solidFill>
                <a:latin typeface="Patrick Hand" panose="020B0604020202020204" charset="0"/>
              </a:rPr>
              <a:t>Tam Long</a:t>
            </a:r>
            <a:endParaRPr lang="en-US" sz="1800" b="1">
              <a:solidFill>
                <a:schemeClr val="accent6">
                  <a:lumMod val="10000"/>
                </a:schemeClr>
              </a:solidFill>
              <a:latin typeface="Patrick Hand" panose="020B0604020202020204" charset="0"/>
            </a:endParaRPr>
          </a:p>
        </p:txBody>
      </p:sp>
      <p:sp>
        <p:nvSpPr>
          <p:cNvPr id="85" name="Google Shape;4195;p66"/>
          <p:cNvSpPr/>
          <p:nvPr/>
        </p:nvSpPr>
        <p:spPr>
          <a:xfrm flipH="1">
            <a:off x="3796924" y="548795"/>
            <a:ext cx="560445" cy="531564"/>
          </a:xfrm>
          <a:custGeom>
            <a:avLst/>
            <a:gdLst/>
            <a:ahLst/>
            <a:cxnLst/>
            <a:rect l="l" t="t" r="r" b="b"/>
            <a:pathLst>
              <a:path w="7334" h="8678" extrusionOk="0">
                <a:moveTo>
                  <a:pt x="1406" y="4804"/>
                </a:moveTo>
                <a:lnTo>
                  <a:pt x="1406" y="4804"/>
                </a:lnTo>
                <a:cubicBezTo>
                  <a:pt x="1405" y="4808"/>
                  <a:pt x="1404" y="4811"/>
                  <a:pt x="1402" y="4811"/>
                </a:cubicBezTo>
                <a:cubicBezTo>
                  <a:pt x="1401" y="4811"/>
                  <a:pt x="1400" y="4810"/>
                  <a:pt x="1398" y="4809"/>
                </a:cubicBezTo>
                <a:lnTo>
                  <a:pt x="1406" y="4804"/>
                </a:lnTo>
                <a:close/>
                <a:moveTo>
                  <a:pt x="6885" y="0"/>
                </a:moveTo>
                <a:cubicBezTo>
                  <a:pt x="6843" y="0"/>
                  <a:pt x="6802" y="15"/>
                  <a:pt x="6768" y="41"/>
                </a:cubicBezTo>
                <a:cubicBezTo>
                  <a:pt x="4999" y="1000"/>
                  <a:pt x="3262" y="1999"/>
                  <a:pt x="1548" y="3053"/>
                </a:cubicBezTo>
                <a:cubicBezTo>
                  <a:pt x="1059" y="3338"/>
                  <a:pt x="589" y="3641"/>
                  <a:pt x="95" y="3940"/>
                </a:cubicBezTo>
                <a:cubicBezTo>
                  <a:pt x="23" y="3999"/>
                  <a:pt x="0" y="4130"/>
                  <a:pt x="59" y="4207"/>
                </a:cubicBezTo>
                <a:cubicBezTo>
                  <a:pt x="90" y="4258"/>
                  <a:pt x="139" y="4280"/>
                  <a:pt x="193" y="4280"/>
                </a:cubicBezTo>
                <a:cubicBezTo>
                  <a:pt x="235" y="4280"/>
                  <a:pt x="280" y="4267"/>
                  <a:pt x="322" y="4243"/>
                </a:cubicBezTo>
                <a:cubicBezTo>
                  <a:pt x="2018" y="3189"/>
                  <a:pt x="3755" y="2149"/>
                  <a:pt x="5506" y="1171"/>
                </a:cubicBezTo>
                <a:cubicBezTo>
                  <a:pt x="5936" y="920"/>
                  <a:pt x="6370" y="673"/>
                  <a:pt x="6801" y="435"/>
                </a:cubicBezTo>
                <a:lnTo>
                  <a:pt x="6801" y="435"/>
                </a:lnTo>
                <a:cubicBezTo>
                  <a:pt x="6966" y="781"/>
                  <a:pt x="6932" y="1187"/>
                  <a:pt x="6881" y="1565"/>
                </a:cubicBezTo>
                <a:cubicBezTo>
                  <a:pt x="6809" y="2112"/>
                  <a:pt x="6714" y="2642"/>
                  <a:pt x="6601" y="3189"/>
                </a:cubicBezTo>
                <a:cubicBezTo>
                  <a:pt x="6393" y="4320"/>
                  <a:pt x="6130" y="5428"/>
                  <a:pt x="5845" y="6541"/>
                </a:cubicBezTo>
                <a:cubicBezTo>
                  <a:pt x="5700" y="7084"/>
                  <a:pt x="5551" y="7623"/>
                  <a:pt x="5390" y="8164"/>
                </a:cubicBezTo>
                <a:lnTo>
                  <a:pt x="5390" y="8164"/>
                </a:lnTo>
                <a:cubicBezTo>
                  <a:pt x="4327" y="7229"/>
                  <a:pt x="3251" y="6313"/>
                  <a:pt x="2190" y="5392"/>
                </a:cubicBezTo>
                <a:cubicBezTo>
                  <a:pt x="2036" y="5279"/>
                  <a:pt x="1905" y="5148"/>
                  <a:pt x="1756" y="5035"/>
                </a:cubicBezTo>
                <a:cubicBezTo>
                  <a:pt x="1679" y="4976"/>
                  <a:pt x="1606" y="4904"/>
                  <a:pt x="1548" y="4845"/>
                </a:cubicBezTo>
                <a:cubicBezTo>
                  <a:pt x="1516" y="4829"/>
                  <a:pt x="1480" y="4799"/>
                  <a:pt x="1448" y="4780"/>
                </a:cubicBezTo>
                <a:lnTo>
                  <a:pt x="1448" y="4780"/>
                </a:lnTo>
                <a:lnTo>
                  <a:pt x="1530" y="4732"/>
                </a:lnTo>
                <a:cubicBezTo>
                  <a:pt x="1625" y="4695"/>
                  <a:pt x="1697" y="4659"/>
                  <a:pt x="1774" y="4619"/>
                </a:cubicBezTo>
                <a:cubicBezTo>
                  <a:pt x="1946" y="4546"/>
                  <a:pt x="2095" y="4469"/>
                  <a:pt x="2262" y="4392"/>
                </a:cubicBezTo>
                <a:cubicBezTo>
                  <a:pt x="2905" y="4071"/>
                  <a:pt x="3529" y="3714"/>
                  <a:pt x="4131" y="3356"/>
                </a:cubicBezTo>
                <a:cubicBezTo>
                  <a:pt x="4666" y="3037"/>
                  <a:pt x="5191" y="2709"/>
                  <a:pt x="5704" y="2359"/>
                </a:cubicBezTo>
                <a:lnTo>
                  <a:pt x="5704" y="2359"/>
                </a:lnTo>
                <a:cubicBezTo>
                  <a:pt x="5379" y="3379"/>
                  <a:pt x="5076" y="4390"/>
                  <a:pt x="4773" y="5410"/>
                </a:cubicBezTo>
                <a:cubicBezTo>
                  <a:pt x="4706" y="5651"/>
                  <a:pt x="4638" y="5900"/>
                  <a:pt x="4565" y="6146"/>
                </a:cubicBezTo>
                <a:lnTo>
                  <a:pt x="4565" y="6146"/>
                </a:lnTo>
                <a:cubicBezTo>
                  <a:pt x="4143" y="5799"/>
                  <a:pt x="3730" y="5461"/>
                  <a:pt x="3322" y="5112"/>
                </a:cubicBezTo>
                <a:lnTo>
                  <a:pt x="3322" y="5112"/>
                </a:lnTo>
                <a:cubicBezTo>
                  <a:pt x="3559" y="4783"/>
                  <a:pt x="3845" y="4506"/>
                  <a:pt x="4178" y="4287"/>
                </a:cubicBezTo>
                <a:lnTo>
                  <a:pt x="4178" y="4287"/>
                </a:lnTo>
                <a:cubicBezTo>
                  <a:pt x="4101" y="4548"/>
                  <a:pt x="4030" y="4805"/>
                  <a:pt x="3959" y="5053"/>
                </a:cubicBezTo>
                <a:cubicBezTo>
                  <a:pt x="3923" y="5166"/>
                  <a:pt x="3959" y="5261"/>
                  <a:pt x="4054" y="5315"/>
                </a:cubicBezTo>
                <a:cubicBezTo>
                  <a:pt x="4075" y="5320"/>
                  <a:pt x="4098" y="5323"/>
                  <a:pt x="4122" y="5323"/>
                </a:cubicBezTo>
                <a:cubicBezTo>
                  <a:pt x="4202" y="5323"/>
                  <a:pt x="4284" y="5290"/>
                  <a:pt x="4298" y="5202"/>
                </a:cubicBezTo>
                <a:cubicBezTo>
                  <a:pt x="4434" y="4809"/>
                  <a:pt x="4547" y="4392"/>
                  <a:pt x="4660" y="3981"/>
                </a:cubicBezTo>
                <a:cubicBezTo>
                  <a:pt x="4678" y="3904"/>
                  <a:pt x="4678" y="3827"/>
                  <a:pt x="4619" y="3773"/>
                </a:cubicBezTo>
                <a:cubicBezTo>
                  <a:pt x="4584" y="3734"/>
                  <a:pt x="4539" y="3713"/>
                  <a:pt x="4491" y="3713"/>
                </a:cubicBezTo>
                <a:cubicBezTo>
                  <a:pt x="4465" y="3713"/>
                  <a:pt x="4438" y="3719"/>
                  <a:pt x="4411" y="3732"/>
                </a:cubicBezTo>
                <a:cubicBezTo>
                  <a:pt x="3810" y="4017"/>
                  <a:pt x="3280" y="4469"/>
                  <a:pt x="2923" y="5035"/>
                </a:cubicBezTo>
                <a:cubicBezTo>
                  <a:pt x="2869" y="5130"/>
                  <a:pt x="2869" y="5225"/>
                  <a:pt x="2941" y="5297"/>
                </a:cubicBezTo>
                <a:cubicBezTo>
                  <a:pt x="3470" y="5750"/>
                  <a:pt x="4018" y="6184"/>
                  <a:pt x="4547" y="6618"/>
                </a:cubicBezTo>
                <a:cubicBezTo>
                  <a:pt x="4582" y="6653"/>
                  <a:pt x="4621" y="6668"/>
                  <a:pt x="4659" y="6668"/>
                </a:cubicBezTo>
                <a:cubicBezTo>
                  <a:pt x="4742" y="6668"/>
                  <a:pt x="4821" y="6595"/>
                  <a:pt x="4845" y="6505"/>
                </a:cubicBezTo>
                <a:cubicBezTo>
                  <a:pt x="5280" y="4976"/>
                  <a:pt x="5732" y="3470"/>
                  <a:pt x="6221" y="1963"/>
                </a:cubicBezTo>
                <a:cubicBezTo>
                  <a:pt x="6266" y="1830"/>
                  <a:pt x="6174" y="1700"/>
                  <a:pt x="6052" y="1700"/>
                </a:cubicBezTo>
                <a:cubicBezTo>
                  <a:pt x="6016" y="1700"/>
                  <a:pt x="5978" y="1711"/>
                  <a:pt x="5940" y="1737"/>
                </a:cubicBezTo>
                <a:cubicBezTo>
                  <a:pt x="4732" y="2601"/>
                  <a:pt x="3470" y="3356"/>
                  <a:pt x="2131" y="4017"/>
                </a:cubicBezTo>
                <a:cubicBezTo>
                  <a:pt x="1964" y="4112"/>
                  <a:pt x="1792" y="4184"/>
                  <a:pt x="1625" y="4279"/>
                </a:cubicBezTo>
                <a:cubicBezTo>
                  <a:pt x="1471" y="4338"/>
                  <a:pt x="1303" y="4392"/>
                  <a:pt x="1172" y="4505"/>
                </a:cubicBezTo>
                <a:cubicBezTo>
                  <a:pt x="1018" y="4637"/>
                  <a:pt x="982" y="4845"/>
                  <a:pt x="1131" y="4999"/>
                </a:cubicBezTo>
                <a:cubicBezTo>
                  <a:pt x="1267" y="5130"/>
                  <a:pt x="1416" y="5243"/>
                  <a:pt x="1566" y="5356"/>
                </a:cubicBezTo>
                <a:cubicBezTo>
                  <a:pt x="2149" y="5881"/>
                  <a:pt x="2755" y="6392"/>
                  <a:pt x="3339" y="6899"/>
                </a:cubicBezTo>
                <a:cubicBezTo>
                  <a:pt x="4018" y="7487"/>
                  <a:pt x="4696" y="8052"/>
                  <a:pt x="5375" y="8636"/>
                </a:cubicBezTo>
                <a:cubicBezTo>
                  <a:pt x="5404" y="8663"/>
                  <a:pt x="5447" y="8678"/>
                  <a:pt x="5490" y="8678"/>
                </a:cubicBezTo>
                <a:cubicBezTo>
                  <a:pt x="5560" y="8678"/>
                  <a:pt x="5633" y="8640"/>
                  <a:pt x="5655" y="8559"/>
                </a:cubicBezTo>
                <a:cubicBezTo>
                  <a:pt x="6017" y="7428"/>
                  <a:pt x="6316" y="6261"/>
                  <a:pt x="6583" y="5089"/>
                </a:cubicBezTo>
                <a:cubicBezTo>
                  <a:pt x="6714" y="4524"/>
                  <a:pt x="6845" y="3940"/>
                  <a:pt x="6958" y="3356"/>
                </a:cubicBezTo>
                <a:cubicBezTo>
                  <a:pt x="7071" y="2791"/>
                  <a:pt x="7166" y="2207"/>
                  <a:pt x="7261" y="1642"/>
                </a:cubicBezTo>
                <a:cubicBezTo>
                  <a:pt x="7334" y="1113"/>
                  <a:pt x="7334" y="547"/>
                  <a:pt x="7035" y="77"/>
                </a:cubicBezTo>
                <a:cubicBezTo>
                  <a:pt x="6992" y="24"/>
                  <a:pt x="6938" y="0"/>
                  <a:pt x="6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4211;p66"/>
          <p:cNvGrpSpPr/>
          <p:nvPr/>
        </p:nvGrpSpPr>
        <p:grpSpPr>
          <a:xfrm>
            <a:off x="8439299" y="4016972"/>
            <a:ext cx="350008" cy="381124"/>
            <a:chOff x="719999" y="3534344"/>
            <a:chExt cx="502001" cy="541194"/>
          </a:xfrm>
        </p:grpSpPr>
        <p:sp>
          <p:nvSpPr>
            <p:cNvPr id="89" name="Google Shape;4212;p66"/>
            <p:cNvSpPr/>
            <p:nvPr/>
          </p:nvSpPr>
          <p:spPr>
            <a:xfrm>
              <a:off x="719999" y="3774359"/>
              <a:ext cx="82646" cy="62312"/>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13;p66"/>
            <p:cNvSpPr/>
            <p:nvPr/>
          </p:nvSpPr>
          <p:spPr>
            <a:xfrm>
              <a:off x="802208" y="3901008"/>
              <a:ext cx="90900" cy="72752"/>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14;p66"/>
            <p:cNvSpPr/>
            <p:nvPr/>
          </p:nvSpPr>
          <p:spPr>
            <a:xfrm>
              <a:off x="910655" y="3988683"/>
              <a:ext cx="101176" cy="86855"/>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15;p66"/>
            <p:cNvSpPr/>
            <p:nvPr/>
          </p:nvSpPr>
          <p:spPr>
            <a:xfrm>
              <a:off x="1041621" y="3799721"/>
              <a:ext cx="112381" cy="82919"/>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16;p66"/>
            <p:cNvSpPr/>
            <p:nvPr/>
          </p:nvSpPr>
          <p:spPr>
            <a:xfrm>
              <a:off x="908632" y="3746591"/>
              <a:ext cx="104182" cy="92977"/>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17;p66"/>
            <p:cNvSpPr/>
            <p:nvPr/>
          </p:nvSpPr>
          <p:spPr>
            <a:xfrm>
              <a:off x="1120004" y="3946595"/>
              <a:ext cx="101996" cy="96803"/>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18;p66"/>
            <p:cNvSpPr/>
            <p:nvPr/>
          </p:nvSpPr>
          <p:spPr>
            <a:xfrm>
              <a:off x="825330" y="3633936"/>
              <a:ext cx="60618" cy="51654"/>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19;p66"/>
            <p:cNvSpPr/>
            <p:nvPr/>
          </p:nvSpPr>
          <p:spPr>
            <a:xfrm>
              <a:off x="914864" y="3534344"/>
              <a:ext cx="123641" cy="90408"/>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20;p66"/>
            <p:cNvSpPr/>
            <p:nvPr/>
          </p:nvSpPr>
          <p:spPr>
            <a:xfrm>
              <a:off x="1026098" y="3953701"/>
              <a:ext cx="45313" cy="37169"/>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21;p66"/>
            <p:cNvSpPr/>
            <p:nvPr/>
          </p:nvSpPr>
          <p:spPr>
            <a:xfrm>
              <a:off x="1076549" y="3639511"/>
              <a:ext cx="71277" cy="48757"/>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4222;p66"/>
          <p:cNvGrpSpPr/>
          <p:nvPr/>
        </p:nvGrpSpPr>
        <p:grpSpPr>
          <a:xfrm>
            <a:off x="-166093" y="604036"/>
            <a:ext cx="1055211" cy="709529"/>
            <a:chOff x="1562918" y="3591956"/>
            <a:chExt cx="460514" cy="309652"/>
          </a:xfrm>
        </p:grpSpPr>
        <p:sp>
          <p:nvSpPr>
            <p:cNvPr id="100" name="Google Shape;4223;p66"/>
            <p:cNvSpPr/>
            <p:nvPr/>
          </p:nvSpPr>
          <p:spPr>
            <a:xfrm>
              <a:off x="1662837" y="3667279"/>
              <a:ext cx="84614" cy="22903"/>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24;p66"/>
            <p:cNvSpPr/>
            <p:nvPr/>
          </p:nvSpPr>
          <p:spPr>
            <a:xfrm>
              <a:off x="1754558" y="3649842"/>
              <a:ext cx="70074" cy="21809"/>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25;p66"/>
            <p:cNvSpPr/>
            <p:nvPr/>
          </p:nvSpPr>
          <p:spPr>
            <a:xfrm>
              <a:off x="1750349" y="3720026"/>
              <a:ext cx="63898" cy="20607"/>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226;p66"/>
            <p:cNvSpPr/>
            <p:nvPr/>
          </p:nvSpPr>
          <p:spPr>
            <a:xfrm>
              <a:off x="1812170" y="3695320"/>
              <a:ext cx="63898" cy="20607"/>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227;p66"/>
            <p:cNvSpPr/>
            <p:nvPr/>
          </p:nvSpPr>
          <p:spPr>
            <a:xfrm>
              <a:off x="1788447" y="3611525"/>
              <a:ext cx="79421" cy="27330"/>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28;p66"/>
            <p:cNvSpPr/>
            <p:nvPr/>
          </p:nvSpPr>
          <p:spPr>
            <a:xfrm>
              <a:off x="1926684" y="3657877"/>
              <a:ext cx="57666" cy="26401"/>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29;p66"/>
            <p:cNvSpPr/>
            <p:nvPr/>
          </p:nvSpPr>
          <p:spPr>
            <a:xfrm>
              <a:off x="1880167" y="3758945"/>
              <a:ext cx="53731" cy="20552"/>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30;p66"/>
            <p:cNvSpPr/>
            <p:nvPr/>
          </p:nvSpPr>
          <p:spPr>
            <a:xfrm>
              <a:off x="1972926" y="3709422"/>
              <a:ext cx="50506" cy="23285"/>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231;p66"/>
            <p:cNvSpPr/>
            <p:nvPr/>
          </p:nvSpPr>
          <p:spPr>
            <a:xfrm>
              <a:off x="1718482" y="3804094"/>
              <a:ext cx="60891" cy="23067"/>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32;p66"/>
            <p:cNvSpPr/>
            <p:nvPr/>
          </p:nvSpPr>
          <p:spPr>
            <a:xfrm>
              <a:off x="1612386" y="3751948"/>
              <a:ext cx="65811" cy="23777"/>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33;p66"/>
            <p:cNvSpPr/>
            <p:nvPr/>
          </p:nvSpPr>
          <p:spPr>
            <a:xfrm>
              <a:off x="1805009" y="3794966"/>
              <a:ext cx="64827" cy="28259"/>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34;p66"/>
            <p:cNvSpPr/>
            <p:nvPr/>
          </p:nvSpPr>
          <p:spPr>
            <a:xfrm>
              <a:off x="1947181" y="3803657"/>
              <a:ext cx="52474" cy="22520"/>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35;p66"/>
            <p:cNvSpPr/>
            <p:nvPr/>
          </p:nvSpPr>
          <p:spPr>
            <a:xfrm>
              <a:off x="1648516" y="3591956"/>
              <a:ext cx="69036" cy="28369"/>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36;p66"/>
            <p:cNvSpPr/>
            <p:nvPr/>
          </p:nvSpPr>
          <p:spPr>
            <a:xfrm>
              <a:off x="1882190" y="3864986"/>
              <a:ext cx="50724" cy="25198"/>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37;p66"/>
            <p:cNvSpPr/>
            <p:nvPr/>
          </p:nvSpPr>
          <p:spPr>
            <a:xfrm>
              <a:off x="1562918" y="3692860"/>
              <a:ext cx="65865" cy="26346"/>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38;p66"/>
            <p:cNvSpPr/>
            <p:nvPr/>
          </p:nvSpPr>
          <p:spPr>
            <a:xfrm>
              <a:off x="1737012" y="3878324"/>
              <a:ext cx="57666" cy="23285"/>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39;p66"/>
            <p:cNvSpPr/>
            <p:nvPr/>
          </p:nvSpPr>
          <p:spPr>
            <a:xfrm>
              <a:off x="1611402" y="3814753"/>
              <a:ext cx="64827" cy="22903"/>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240;p66"/>
          <p:cNvSpPr/>
          <p:nvPr/>
        </p:nvSpPr>
        <p:spPr>
          <a:xfrm flipH="1">
            <a:off x="6925493" y="1154190"/>
            <a:ext cx="381014" cy="351118"/>
          </a:xfrm>
          <a:custGeom>
            <a:avLst/>
            <a:gdLst/>
            <a:ahLst/>
            <a:cxnLst/>
            <a:rect l="l" t="t" r="r" b="b"/>
            <a:pathLst>
              <a:path w="7239" h="6671" extrusionOk="0">
                <a:moveTo>
                  <a:pt x="3430" y="0"/>
                </a:moveTo>
                <a:cubicBezTo>
                  <a:pt x="3072" y="0"/>
                  <a:pt x="2691" y="149"/>
                  <a:pt x="2394" y="301"/>
                </a:cubicBezTo>
                <a:cubicBezTo>
                  <a:pt x="1851" y="582"/>
                  <a:pt x="1340" y="980"/>
                  <a:pt x="946" y="1450"/>
                </a:cubicBezTo>
                <a:cubicBezTo>
                  <a:pt x="548" y="1939"/>
                  <a:pt x="227" y="2504"/>
                  <a:pt x="114" y="3129"/>
                </a:cubicBezTo>
                <a:cubicBezTo>
                  <a:pt x="1" y="3712"/>
                  <a:pt x="42" y="4314"/>
                  <a:pt x="268" y="4879"/>
                </a:cubicBezTo>
                <a:cubicBezTo>
                  <a:pt x="494" y="5445"/>
                  <a:pt x="869" y="5938"/>
                  <a:pt x="1399" y="6236"/>
                </a:cubicBezTo>
                <a:cubicBezTo>
                  <a:pt x="1964" y="6576"/>
                  <a:pt x="2661" y="6671"/>
                  <a:pt x="3299" y="6671"/>
                </a:cubicBezTo>
                <a:cubicBezTo>
                  <a:pt x="3661" y="6653"/>
                  <a:pt x="4000" y="6616"/>
                  <a:pt x="4317" y="6558"/>
                </a:cubicBezTo>
                <a:cubicBezTo>
                  <a:pt x="4678" y="6503"/>
                  <a:pt x="5036" y="6426"/>
                  <a:pt x="5357" y="6295"/>
                </a:cubicBezTo>
                <a:cubicBezTo>
                  <a:pt x="5995" y="6051"/>
                  <a:pt x="6524" y="5617"/>
                  <a:pt x="6845" y="5015"/>
                </a:cubicBezTo>
                <a:cubicBezTo>
                  <a:pt x="7144" y="4427"/>
                  <a:pt x="7239" y="3771"/>
                  <a:pt x="7090" y="3147"/>
                </a:cubicBezTo>
                <a:cubicBezTo>
                  <a:pt x="6940" y="2486"/>
                  <a:pt x="6542" y="1903"/>
                  <a:pt x="5995" y="1527"/>
                </a:cubicBezTo>
                <a:cubicBezTo>
                  <a:pt x="5714" y="1319"/>
                  <a:pt x="5393" y="1170"/>
                  <a:pt x="5072" y="1057"/>
                </a:cubicBezTo>
                <a:cubicBezTo>
                  <a:pt x="4697" y="903"/>
                  <a:pt x="4317" y="808"/>
                  <a:pt x="3941" y="808"/>
                </a:cubicBezTo>
                <a:cubicBezTo>
                  <a:pt x="3922" y="807"/>
                  <a:pt x="3903" y="807"/>
                  <a:pt x="3884" y="807"/>
                </a:cubicBezTo>
                <a:cubicBezTo>
                  <a:pt x="3303" y="807"/>
                  <a:pt x="2761" y="1071"/>
                  <a:pt x="2376" y="1509"/>
                </a:cubicBezTo>
                <a:cubicBezTo>
                  <a:pt x="1643" y="2373"/>
                  <a:pt x="1489" y="3771"/>
                  <a:pt x="2190" y="4712"/>
                </a:cubicBezTo>
                <a:cubicBezTo>
                  <a:pt x="2376" y="4956"/>
                  <a:pt x="2584" y="5146"/>
                  <a:pt x="2869" y="5259"/>
                </a:cubicBezTo>
                <a:cubicBezTo>
                  <a:pt x="3030" y="5330"/>
                  <a:pt x="3203" y="5363"/>
                  <a:pt x="3379" y="5363"/>
                </a:cubicBezTo>
                <a:cubicBezTo>
                  <a:pt x="3529" y="5363"/>
                  <a:pt x="3680" y="5339"/>
                  <a:pt x="3828" y="5295"/>
                </a:cubicBezTo>
                <a:cubicBezTo>
                  <a:pt x="4452" y="5087"/>
                  <a:pt x="4995" y="4563"/>
                  <a:pt x="5203" y="3938"/>
                </a:cubicBezTo>
                <a:cubicBezTo>
                  <a:pt x="5411" y="3355"/>
                  <a:pt x="5244" y="2676"/>
                  <a:pt x="4769" y="2260"/>
                </a:cubicBezTo>
                <a:cubicBezTo>
                  <a:pt x="4543" y="2075"/>
                  <a:pt x="4262" y="1939"/>
                  <a:pt x="3959" y="1939"/>
                </a:cubicBezTo>
                <a:cubicBezTo>
                  <a:pt x="3661" y="1961"/>
                  <a:pt x="3358" y="2093"/>
                  <a:pt x="3149" y="2301"/>
                </a:cubicBezTo>
                <a:cubicBezTo>
                  <a:pt x="2941" y="2486"/>
                  <a:pt x="2792" y="2789"/>
                  <a:pt x="2810" y="3070"/>
                </a:cubicBezTo>
                <a:cubicBezTo>
                  <a:pt x="2810" y="3409"/>
                  <a:pt x="3000" y="3730"/>
                  <a:pt x="3321" y="3825"/>
                </a:cubicBezTo>
                <a:cubicBezTo>
                  <a:pt x="3396" y="3852"/>
                  <a:pt x="3478" y="3865"/>
                  <a:pt x="3560" y="3865"/>
                </a:cubicBezTo>
                <a:cubicBezTo>
                  <a:pt x="3766" y="3865"/>
                  <a:pt x="3977" y="3784"/>
                  <a:pt x="4113" y="3635"/>
                </a:cubicBezTo>
                <a:cubicBezTo>
                  <a:pt x="4317" y="3409"/>
                  <a:pt x="4357" y="2979"/>
                  <a:pt x="4054" y="2807"/>
                </a:cubicBezTo>
                <a:cubicBezTo>
                  <a:pt x="3997" y="2774"/>
                  <a:pt x="3933" y="2759"/>
                  <a:pt x="3869" y="2759"/>
                </a:cubicBezTo>
                <a:cubicBezTo>
                  <a:pt x="3785" y="2759"/>
                  <a:pt x="3702" y="2784"/>
                  <a:pt x="3638" y="2825"/>
                </a:cubicBezTo>
                <a:cubicBezTo>
                  <a:pt x="3489" y="2902"/>
                  <a:pt x="3434" y="3052"/>
                  <a:pt x="3453" y="3205"/>
                </a:cubicBezTo>
                <a:cubicBezTo>
                  <a:pt x="3467" y="3295"/>
                  <a:pt x="3552" y="3348"/>
                  <a:pt x="3634" y="3348"/>
                </a:cubicBezTo>
                <a:cubicBezTo>
                  <a:pt x="3656" y="3348"/>
                  <a:pt x="3677" y="3344"/>
                  <a:pt x="3697" y="3337"/>
                </a:cubicBezTo>
                <a:cubicBezTo>
                  <a:pt x="3797" y="3321"/>
                  <a:pt x="3837" y="3229"/>
                  <a:pt x="3832" y="3143"/>
                </a:cubicBezTo>
                <a:lnTo>
                  <a:pt x="3832" y="3143"/>
                </a:lnTo>
                <a:lnTo>
                  <a:pt x="3846" y="3129"/>
                </a:lnTo>
                <a:lnTo>
                  <a:pt x="3864" y="3129"/>
                </a:lnTo>
                <a:cubicBezTo>
                  <a:pt x="3846" y="3129"/>
                  <a:pt x="3887" y="3147"/>
                  <a:pt x="3887" y="3147"/>
                </a:cubicBezTo>
                <a:lnTo>
                  <a:pt x="3905" y="3183"/>
                </a:lnTo>
                <a:cubicBezTo>
                  <a:pt x="3905" y="3224"/>
                  <a:pt x="3905" y="3278"/>
                  <a:pt x="3887" y="3319"/>
                </a:cubicBezTo>
                <a:cubicBezTo>
                  <a:pt x="3819" y="3439"/>
                  <a:pt x="3683" y="3491"/>
                  <a:pt x="3555" y="3491"/>
                </a:cubicBezTo>
                <a:cubicBezTo>
                  <a:pt x="3504" y="3491"/>
                  <a:pt x="3455" y="3483"/>
                  <a:pt x="3412" y="3468"/>
                </a:cubicBezTo>
                <a:cubicBezTo>
                  <a:pt x="3226" y="3391"/>
                  <a:pt x="3149" y="3129"/>
                  <a:pt x="3186" y="2939"/>
                </a:cubicBezTo>
                <a:cubicBezTo>
                  <a:pt x="3244" y="2730"/>
                  <a:pt x="3394" y="2545"/>
                  <a:pt x="3566" y="2450"/>
                </a:cubicBezTo>
                <a:cubicBezTo>
                  <a:pt x="3703" y="2363"/>
                  <a:pt x="3838" y="2316"/>
                  <a:pt x="3979" y="2316"/>
                </a:cubicBezTo>
                <a:cubicBezTo>
                  <a:pt x="4052" y="2316"/>
                  <a:pt x="4127" y="2329"/>
                  <a:pt x="4203" y="2355"/>
                </a:cubicBezTo>
                <a:cubicBezTo>
                  <a:pt x="4412" y="2432"/>
                  <a:pt x="4602" y="2581"/>
                  <a:pt x="4715" y="2771"/>
                </a:cubicBezTo>
                <a:cubicBezTo>
                  <a:pt x="4995" y="3183"/>
                  <a:pt x="4959" y="3712"/>
                  <a:pt x="4697" y="4146"/>
                </a:cubicBezTo>
                <a:cubicBezTo>
                  <a:pt x="4418" y="4571"/>
                  <a:pt x="3909" y="4975"/>
                  <a:pt x="3374" y="4975"/>
                </a:cubicBezTo>
                <a:cubicBezTo>
                  <a:pt x="3363" y="4975"/>
                  <a:pt x="3351" y="4975"/>
                  <a:pt x="3339" y="4974"/>
                </a:cubicBezTo>
                <a:cubicBezTo>
                  <a:pt x="2869" y="4974"/>
                  <a:pt x="2507" y="4581"/>
                  <a:pt x="2322" y="4183"/>
                </a:cubicBezTo>
                <a:cubicBezTo>
                  <a:pt x="1905" y="3355"/>
                  <a:pt x="2132" y="2260"/>
                  <a:pt x="2792" y="1640"/>
                </a:cubicBezTo>
                <a:cubicBezTo>
                  <a:pt x="3111" y="1336"/>
                  <a:pt x="3516" y="1193"/>
                  <a:pt x="3941" y="1193"/>
                </a:cubicBezTo>
                <a:cubicBezTo>
                  <a:pt x="4016" y="1193"/>
                  <a:pt x="4091" y="1197"/>
                  <a:pt x="4167" y="1206"/>
                </a:cubicBezTo>
                <a:cubicBezTo>
                  <a:pt x="4488" y="1242"/>
                  <a:pt x="4810" y="1337"/>
                  <a:pt x="5090" y="1468"/>
                </a:cubicBezTo>
                <a:cubicBezTo>
                  <a:pt x="5375" y="1563"/>
                  <a:pt x="5638" y="1713"/>
                  <a:pt x="5864" y="1885"/>
                </a:cubicBezTo>
                <a:cubicBezTo>
                  <a:pt x="6750" y="2563"/>
                  <a:pt x="7031" y="3807"/>
                  <a:pt x="6524" y="4789"/>
                </a:cubicBezTo>
                <a:cubicBezTo>
                  <a:pt x="6280" y="5277"/>
                  <a:pt x="5864" y="5671"/>
                  <a:pt x="5357" y="5897"/>
                </a:cubicBezTo>
                <a:cubicBezTo>
                  <a:pt x="4810" y="6123"/>
                  <a:pt x="4185" y="6218"/>
                  <a:pt x="3602" y="6277"/>
                </a:cubicBezTo>
                <a:cubicBezTo>
                  <a:pt x="3479" y="6285"/>
                  <a:pt x="3356" y="6289"/>
                  <a:pt x="3233" y="6289"/>
                </a:cubicBezTo>
                <a:cubicBezTo>
                  <a:pt x="2791" y="6289"/>
                  <a:pt x="2352" y="6232"/>
                  <a:pt x="1923" y="6069"/>
                </a:cubicBezTo>
                <a:cubicBezTo>
                  <a:pt x="1453" y="5897"/>
                  <a:pt x="1059" y="5558"/>
                  <a:pt x="793" y="5128"/>
                </a:cubicBezTo>
                <a:cubicBezTo>
                  <a:pt x="286" y="4241"/>
                  <a:pt x="340" y="3147"/>
                  <a:pt x="833" y="2278"/>
                </a:cubicBezTo>
                <a:cubicBezTo>
                  <a:pt x="1096" y="1808"/>
                  <a:pt x="1453" y="1414"/>
                  <a:pt x="1887" y="1075"/>
                </a:cubicBezTo>
                <a:cubicBezTo>
                  <a:pt x="2095" y="921"/>
                  <a:pt x="2322" y="772"/>
                  <a:pt x="2566" y="640"/>
                </a:cubicBezTo>
                <a:cubicBezTo>
                  <a:pt x="2792" y="527"/>
                  <a:pt x="3018" y="414"/>
                  <a:pt x="3281" y="396"/>
                </a:cubicBezTo>
                <a:cubicBezTo>
                  <a:pt x="3331" y="386"/>
                  <a:pt x="3381" y="381"/>
                  <a:pt x="3430" y="381"/>
                </a:cubicBezTo>
                <a:cubicBezTo>
                  <a:pt x="3585" y="381"/>
                  <a:pt x="3733" y="432"/>
                  <a:pt x="3846" y="545"/>
                </a:cubicBezTo>
                <a:cubicBezTo>
                  <a:pt x="3886" y="590"/>
                  <a:pt x="3933" y="608"/>
                  <a:pt x="3978" y="608"/>
                </a:cubicBezTo>
                <a:cubicBezTo>
                  <a:pt x="4125" y="608"/>
                  <a:pt x="4259" y="411"/>
                  <a:pt x="4131" y="283"/>
                </a:cubicBezTo>
                <a:cubicBezTo>
                  <a:pt x="3934" y="77"/>
                  <a:pt x="3688" y="0"/>
                  <a:pt x="3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95;p46"/>
          <p:cNvSpPr/>
          <p:nvPr/>
        </p:nvSpPr>
        <p:spPr>
          <a:xfrm>
            <a:off x="4147878" y="1219533"/>
            <a:ext cx="1007100" cy="1007100"/>
          </a:xfrm>
          <a:prstGeom prst="ellipse">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5" name="Google Shape;1897;p46"/>
          <p:cNvSpPr/>
          <p:nvPr/>
        </p:nvSpPr>
        <p:spPr>
          <a:xfrm>
            <a:off x="1716803" y="2920741"/>
            <a:ext cx="1007100" cy="1007100"/>
          </a:xfrm>
          <a:prstGeom prst="ellipse">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6" name="Google Shape;1901;p46"/>
          <p:cNvSpPr/>
          <p:nvPr/>
        </p:nvSpPr>
        <p:spPr>
          <a:xfrm>
            <a:off x="6498509" y="2858316"/>
            <a:ext cx="1007100" cy="1007100"/>
          </a:xfrm>
          <a:prstGeom prst="ellipse">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7" name="Google Shape;1902;p46"/>
          <p:cNvSpPr/>
          <p:nvPr/>
        </p:nvSpPr>
        <p:spPr>
          <a:xfrm>
            <a:off x="6469308" y="1233545"/>
            <a:ext cx="1007100" cy="1007100"/>
          </a:xfrm>
          <a:prstGeom prst="ellipse">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grpSp>
        <p:nvGrpSpPr>
          <p:cNvPr id="8" name="Google Shape;1908;p46"/>
          <p:cNvGrpSpPr/>
          <p:nvPr/>
        </p:nvGrpSpPr>
        <p:grpSpPr>
          <a:xfrm>
            <a:off x="1887599" y="3081037"/>
            <a:ext cx="762929" cy="762652"/>
            <a:chOff x="4017200" y="3158175"/>
            <a:chExt cx="1309300" cy="1308825"/>
          </a:xfrm>
        </p:grpSpPr>
        <p:sp>
          <p:nvSpPr>
            <p:cNvPr id="9" name="Google Shape;1909;p46"/>
            <p:cNvSpPr/>
            <p:nvPr/>
          </p:nvSpPr>
          <p:spPr>
            <a:xfrm>
              <a:off x="4071600" y="3158175"/>
              <a:ext cx="1254900" cy="1259950"/>
            </a:xfrm>
            <a:custGeom>
              <a:avLst/>
              <a:gdLst/>
              <a:ahLst/>
              <a:cxnLst/>
              <a:rect l="l" t="t" r="r" b="b"/>
              <a:pathLst>
                <a:path w="50196" h="50398" extrusionOk="0">
                  <a:moveTo>
                    <a:pt x="24234" y="0"/>
                  </a:moveTo>
                  <a:cubicBezTo>
                    <a:pt x="22833" y="0"/>
                    <a:pt x="21604" y="365"/>
                    <a:pt x="20674" y="916"/>
                  </a:cubicBezTo>
                  <a:cubicBezTo>
                    <a:pt x="18339" y="2350"/>
                    <a:pt x="14703" y="2717"/>
                    <a:pt x="14703" y="2717"/>
                  </a:cubicBezTo>
                  <a:cubicBezTo>
                    <a:pt x="12936" y="2984"/>
                    <a:pt x="11134" y="3117"/>
                    <a:pt x="9333" y="3117"/>
                  </a:cubicBezTo>
                  <a:cubicBezTo>
                    <a:pt x="6231" y="3117"/>
                    <a:pt x="593" y="3384"/>
                    <a:pt x="293" y="9222"/>
                  </a:cubicBezTo>
                  <a:cubicBezTo>
                    <a:pt x="0" y="14953"/>
                    <a:pt x="4762" y="16329"/>
                    <a:pt x="7626" y="16329"/>
                  </a:cubicBezTo>
                  <a:cubicBezTo>
                    <a:pt x="7696" y="16329"/>
                    <a:pt x="7765" y="16328"/>
                    <a:pt x="7832" y="16327"/>
                  </a:cubicBezTo>
                  <a:cubicBezTo>
                    <a:pt x="10667" y="16227"/>
                    <a:pt x="12268" y="15393"/>
                    <a:pt x="12268" y="15393"/>
                  </a:cubicBezTo>
                  <a:lnTo>
                    <a:pt x="12268" y="15393"/>
                  </a:lnTo>
                  <a:cubicBezTo>
                    <a:pt x="12268" y="15393"/>
                    <a:pt x="13970" y="23865"/>
                    <a:pt x="10767" y="28302"/>
                  </a:cubicBezTo>
                  <a:cubicBezTo>
                    <a:pt x="7565" y="32738"/>
                    <a:pt x="3662" y="34706"/>
                    <a:pt x="2561" y="40010"/>
                  </a:cubicBezTo>
                  <a:cubicBezTo>
                    <a:pt x="1427" y="45281"/>
                    <a:pt x="2061" y="46882"/>
                    <a:pt x="2061" y="46882"/>
                  </a:cubicBezTo>
                  <a:cubicBezTo>
                    <a:pt x="2061" y="46882"/>
                    <a:pt x="11162" y="50398"/>
                    <a:pt x="20087" y="50398"/>
                  </a:cubicBezTo>
                  <a:cubicBezTo>
                    <a:pt x="22662" y="50398"/>
                    <a:pt x="25223" y="50105"/>
                    <a:pt x="27546" y="49350"/>
                  </a:cubicBezTo>
                  <a:cubicBezTo>
                    <a:pt x="37920" y="45948"/>
                    <a:pt x="39054" y="46982"/>
                    <a:pt x="44625" y="38776"/>
                  </a:cubicBezTo>
                  <a:cubicBezTo>
                    <a:pt x="50195" y="30570"/>
                    <a:pt x="43958" y="28302"/>
                    <a:pt x="40388" y="25000"/>
                  </a:cubicBezTo>
                  <a:cubicBezTo>
                    <a:pt x="36786" y="21731"/>
                    <a:pt x="32349" y="18495"/>
                    <a:pt x="33484" y="13892"/>
                  </a:cubicBezTo>
                  <a:cubicBezTo>
                    <a:pt x="34618" y="9255"/>
                    <a:pt x="35685" y="7253"/>
                    <a:pt x="31515" y="3284"/>
                  </a:cubicBezTo>
                  <a:cubicBezTo>
                    <a:pt x="28983" y="873"/>
                    <a:pt x="26402" y="0"/>
                    <a:pt x="2423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910;p46"/>
            <p:cNvSpPr/>
            <p:nvPr/>
          </p:nvSpPr>
          <p:spPr>
            <a:xfrm>
              <a:off x="4128125" y="3395375"/>
              <a:ext cx="22525" cy="22550"/>
            </a:xfrm>
            <a:custGeom>
              <a:avLst/>
              <a:gdLst/>
              <a:ahLst/>
              <a:cxnLst/>
              <a:rect l="l" t="t" r="r" b="b"/>
              <a:pathLst>
                <a:path w="901" h="902" fill="none" extrusionOk="0">
                  <a:moveTo>
                    <a:pt x="0" y="901"/>
                  </a:moveTo>
                  <a:cubicBezTo>
                    <a:pt x="234" y="534"/>
                    <a:pt x="534" y="234"/>
                    <a:pt x="901" y="0"/>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911;p46"/>
            <p:cNvSpPr/>
            <p:nvPr/>
          </p:nvSpPr>
          <p:spPr>
            <a:xfrm>
              <a:off x="4950375" y="4200950"/>
              <a:ext cx="41725" cy="29200"/>
            </a:xfrm>
            <a:custGeom>
              <a:avLst/>
              <a:gdLst/>
              <a:ahLst/>
              <a:cxnLst/>
              <a:rect l="l" t="t" r="r" b="b"/>
              <a:pathLst>
                <a:path w="1669" h="1168" fill="none" extrusionOk="0">
                  <a:moveTo>
                    <a:pt x="1668" y="0"/>
                  </a:moveTo>
                  <a:cubicBezTo>
                    <a:pt x="1235" y="534"/>
                    <a:pt x="668" y="901"/>
                    <a:pt x="0" y="1168"/>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912;p46"/>
            <p:cNvSpPr/>
            <p:nvPr/>
          </p:nvSpPr>
          <p:spPr>
            <a:xfrm>
              <a:off x="4620125" y="3407050"/>
              <a:ext cx="442025" cy="718875"/>
            </a:xfrm>
            <a:custGeom>
              <a:avLst/>
              <a:gdLst/>
              <a:ahLst/>
              <a:cxnLst/>
              <a:rect l="l" t="t" r="r" b="b"/>
              <a:pathLst>
                <a:path w="17681" h="28755" fill="none" extrusionOk="0">
                  <a:moveTo>
                    <a:pt x="2436" y="0"/>
                  </a:moveTo>
                  <a:cubicBezTo>
                    <a:pt x="2436" y="0"/>
                    <a:pt x="1" y="3269"/>
                    <a:pt x="1635" y="6105"/>
                  </a:cubicBezTo>
                  <a:cubicBezTo>
                    <a:pt x="3270" y="8940"/>
                    <a:pt x="8941" y="9340"/>
                    <a:pt x="14011" y="15845"/>
                  </a:cubicBezTo>
                  <a:cubicBezTo>
                    <a:pt x="17247" y="19981"/>
                    <a:pt x="17680" y="25185"/>
                    <a:pt x="16513" y="28754"/>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913;p46"/>
            <p:cNvSpPr/>
            <p:nvPr/>
          </p:nvSpPr>
          <p:spPr>
            <a:xfrm>
              <a:off x="4986225" y="3763125"/>
              <a:ext cx="228525" cy="375300"/>
            </a:xfrm>
            <a:custGeom>
              <a:avLst/>
              <a:gdLst/>
              <a:ahLst/>
              <a:cxnLst/>
              <a:rect l="l" t="t" r="r" b="b"/>
              <a:pathLst>
                <a:path w="9141" h="15012" fill="none" extrusionOk="0">
                  <a:moveTo>
                    <a:pt x="1" y="1"/>
                  </a:moveTo>
                  <a:cubicBezTo>
                    <a:pt x="1" y="1"/>
                    <a:pt x="9141" y="6272"/>
                    <a:pt x="5872" y="15012"/>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914;p46"/>
            <p:cNvSpPr/>
            <p:nvPr/>
          </p:nvSpPr>
          <p:spPr>
            <a:xfrm>
              <a:off x="4017200" y="4023400"/>
              <a:ext cx="985725" cy="401425"/>
            </a:xfrm>
            <a:custGeom>
              <a:avLst/>
              <a:gdLst/>
              <a:ahLst/>
              <a:cxnLst/>
              <a:rect l="l" t="t" r="r" b="b"/>
              <a:pathLst>
                <a:path w="39429" h="16057" extrusionOk="0">
                  <a:moveTo>
                    <a:pt x="19958" y="1"/>
                  </a:moveTo>
                  <a:cubicBezTo>
                    <a:pt x="18175" y="1"/>
                    <a:pt x="15972" y="561"/>
                    <a:pt x="13310" y="2166"/>
                  </a:cubicBezTo>
                  <a:cubicBezTo>
                    <a:pt x="8774" y="4901"/>
                    <a:pt x="1" y="6702"/>
                    <a:pt x="1" y="6702"/>
                  </a:cubicBezTo>
                  <a:cubicBezTo>
                    <a:pt x="868" y="8770"/>
                    <a:pt x="2302" y="10538"/>
                    <a:pt x="4137" y="11806"/>
                  </a:cubicBezTo>
                  <a:cubicBezTo>
                    <a:pt x="7273" y="13974"/>
                    <a:pt x="12910" y="15775"/>
                    <a:pt x="24251" y="16042"/>
                  </a:cubicBezTo>
                  <a:cubicBezTo>
                    <a:pt x="24615" y="16052"/>
                    <a:pt x="24970" y="16056"/>
                    <a:pt x="25318" y="16056"/>
                  </a:cubicBezTo>
                  <a:cubicBezTo>
                    <a:pt x="35835" y="16056"/>
                    <a:pt x="39429" y="11806"/>
                    <a:pt x="39429" y="11806"/>
                  </a:cubicBezTo>
                  <a:lnTo>
                    <a:pt x="35860" y="10371"/>
                  </a:lnTo>
                  <a:cubicBezTo>
                    <a:pt x="32290" y="8970"/>
                    <a:pt x="25185" y="1599"/>
                    <a:pt x="23117" y="665"/>
                  </a:cubicBezTo>
                  <a:cubicBezTo>
                    <a:pt x="22263" y="279"/>
                    <a:pt x="21214" y="1"/>
                    <a:pt x="19958" y="1"/>
                  </a:cubicBezTo>
                  <a:close/>
                </a:path>
              </a:pathLst>
            </a:custGeom>
            <a:solidFill>
              <a:srgbClr val="F78A8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915;p46"/>
            <p:cNvSpPr/>
            <p:nvPr/>
          </p:nvSpPr>
          <p:spPr>
            <a:xfrm>
              <a:off x="4361625" y="3816500"/>
              <a:ext cx="311900" cy="419625"/>
            </a:xfrm>
            <a:custGeom>
              <a:avLst/>
              <a:gdLst/>
              <a:ahLst/>
              <a:cxnLst/>
              <a:rect l="l" t="t" r="r" b="b"/>
              <a:pathLst>
                <a:path w="12476" h="16785" extrusionOk="0">
                  <a:moveTo>
                    <a:pt x="12476" y="1"/>
                  </a:moveTo>
                  <a:lnTo>
                    <a:pt x="4737" y="4237"/>
                  </a:lnTo>
                  <a:cubicBezTo>
                    <a:pt x="4137" y="6339"/>
                    <a:pt x="3336" y="8407"/>
                    <a:pt x="2369" y="10375"/>
                  </a:cubicBezTo>
                  <a:cubicBezTo>
                    <a:pt x="667" y="13844"/>
                    <a:pt x="0" y="16579"/>
                    <a:pt x="2535" y="16779"/>
                  </a:cubicBezTo>
                  <a:cubicBezTo>
                    <a:pt x="2588" y="16783"/>
                    <a:pt x="2642" y="16785"/>
                    <a:pt x="2696" y="16785"/>
                  </a:cubicBezTo>
                  <a:cubicBezTo>
                    <a:pt x="5254" y="16785"/>
                    <a:pt x="8791" y="12965"/>
                    <a:pt x="9640" y="10842"/>
                  </a:cubicBezTo>
                  <a:cubicBezTo>
                    <a:pt x="10508" y="8674"/>
                    <a:pt x="12476"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916;p46"/>
            <p:cNvSpPr/>
            <p:nvPr/>
          </p:nvSpPr>
          <p:spPr>
            <a:xfrm>
              <a:off x="4361625" y="3815675"/>
              <a:ext cx="311075" cy="420325"/>
            </a:xfrm>
            <a:custGeom>
              <a:avLst/>
              <a:gdLst/>
              <a:ahLst/>
              <a:cxnLst/>
              <a:rect l="l" t="t" r="r" b="b"/>
              <a:pathLst>
                <a:path w="12443" h="16813" extrusionOk="0">
                  <a:moveTo>
                    <a:pt x="12442" y="0"/>
                  </a:moveTo>
                  <a:lnTo>
                    <a:pt x="4704" y="4270"/>
                  </a:lnTo>
                  <a:cubicBezTo>
                    <a:pt x="4137" y="6372"/>
                    <a:pt x="3336" y="8440"/>
                    <a:pt x="2369" y="10408"/>
                  </a:cubicBezTo>
                  <a:cubicBezTo>
                    <a:pt x="667" y="13877"/>
                    <a:pt x="0" y="16612"/>
                    <a:pt x="2535" y="16812"/>
                  </a:cubicBezTo>
                  <a:cubicBezTo>
                    <a:pt x="3203" y="16812"/>
                    <a:pt x="3870" y="16646"/>
                    <a:pt x="4470" y="16345"/>
                  </a:cubicBezTo>
                  <a:cubicBezTo>
                    <a:pt x="6071" y="13844"/>
                    <a:pt x="6071" y="10041"/>
                    <a:pt x="6071" y="10041"/>
                  </a:cubicBezTo>
                  <a:lnTo>
                    <a:pt x="11609" y="3536"/>
                  </a:lnTo>
                  <a:cubicBezTo>
                    <a:pt x="12109" y="1568"/>
                    <a:pt x="12442" y="1"/>
                    <a:pt x="12442"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917;p46"/>
            <p:cNvSpPr/>
            <p:nvPr/>
          </p:nvSpPr>
          <p:spPr>
            <a:xfrm>
              <a:off x="4361625" y="3815675"/>
              <a:ext cx="311075" cy="420325"/>
            </a:xfrm>
            <a:custGeom>
              <a:avLst/>
              <a:gdLst/>
              <a:ahLst/>
              <a:cxnLst/>
              <a:rect l="l" t="t" r="r" b="b"/>
              <a:pathLst>
                <a:path w="12443" h="16813" extrusionOk="0">
                  <a:moveTo>
                    <a:pt x="12442" y="0"/>
                  </a:moveTo>
                  <a:lnTo>
                    <a:pt x="4704" y="4270"/>
                  </a:lnTo>
                  <a:cubicBezTo>
                    <a:pt x="4137" y="6372"/>
                    <a:pt x="3336" y="8440"/>
                    <a:pt x="2369" y="10408"/>
                  </a:cubicBezTo>
                  <a:cubicBezTo>
                    <a:pt x="667" y="13877"/>
                    <a:pt x="0" y="16612"/>
                    <a:pt x="2535" y="16812"/>
                  </a:cubicBezTo>
                  <a:cubicBezTo>
                    <a:pt x="3203" y="16812"/>
                    <a:pt x="3870" y="16646"/>
                    <a:pt x="4470" y="16345"/>
                  </a:cubicBezTo>
                  <a:cubicBezTo>
                    <a:pt x="6071" y="13844"/>
                    <a:pt x="6071" y="10041"/>
                    <a:pt x="6071" y="10041"/>
                  </a:cubicBezTo>
                  <a:lnTo>
                    <a:pt x="11609" y="3536"/>
                  </a:lnTo>
                  <a:cubicBezTo>
                    <a:pt x="12109" y="1568"/>
                    <a:pt x="12442" y="1"/>
                    <a:pt x="12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918;p46"/>
            <p:cNvSpPr/>
            <p:nvPr/>
          </p:nvSpPr>
          <p:spPr>
            <a:xfrm>
              <a:off x="4361625" y="3816500"/>
              <a:ext cx="311900" cy="423675"/>
            </a:xfrm>
            <a:custGeom>
              <a:avLst/>
              <a:gdLst/>
              <a:ahLst/>
              <a:cxnLst/>
              <a:rect l="l" t="t" r="r" b="b"/>
              <a:pathLst>
                <a:path w="12476" h="16947" fill="none" extrusionOk="0">
                  <a:moveTo>
                    <a:pt x="4737" y="4237"/>
                  </a:moveTo>
                  <a:cubicBezTo>
                    <a:pt x="4137" y="6339"/>
                    <a:pt x="3336" y="8407"/>
                    <a:pt x="2369" y="10375"/>
                  </a:cubicBezTo>
                  <a:cubicBezTo>
                    <a:pt x="667" y="13844"/>
                    <a:pt x="0" y="16579"/>
                    <a:pt x="2535" y="16779"/>
                  </a:cubicBezTo>
                  <a:cubicBezTo>
                    <a:pt x="5104" y="16946"/>
                    <a:pt x="8773" y="13010"/>
                    <a:pt x="9640" y="10842"/>
                  </a:cubicBezTo>
                  <a:cubicBezTo>
                    <a:pt x="10508" y="8674"/>
                    <a:pt x="12476" y="1"/>
                    <a:pt x="12476" y="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19;p46"/>
            <p:cNvSpPr/>
            <p:nvPr/>
          </p:nvSpPr>
          <p:spPr>
            <a:xfrm>
              <a:off x="4284150" y="3427050"/>
              <a:ext cx="522800" cy="556325"/>
            </a:xfrm>
            <a:custGeom>
              <a:avLst/>
              <a:gdLst/>
              <a:ahLst/>
              <a:cxnLst/>
              <a:rect l="l" t="t" r="r" b="b"/>
              <a:pathLst>
                <a:path w="20912" h="22253" extrusionOk="0">
                  <a:moveTo>
                    <a:pt x="10438" y="1"/>
                  </a:moveTo>
                  <a:cubicBezTo>
                    <a:pt x="10438" y="1"/>
                    <a:pt x="7897" y="2541"/>
                    <a:pt x="4567" y="2541"/>
                  </a:cubicBezTo>
                  <a:cubicBezTo>
                    <a:pt x="3597" y="2541"/>
                    <a:pt x="2559" y="2326"/>
                    <a:pt x="1498" y="1769"/>
                  </a:cubicBezTo>
                  <a:cubicBezTo>
                    <a:pt x="1498" y="1769"/>
                    <a:pt x="364" y="10275"/>
                    <a:pt x="164" y="14978"/>
                  </a:cubicBezTo>
                  <a:cubicBezTo>
                    <a:pt x="0" y="19628"/>
                    <a:pt x="2440" y="22253"/>
                    <a:pt x="4486" y="22253"/>
                  </a:cubicBezTo>
                  <a:cubicBezTo>
                    <a:pt x="4524" y="22253"/>
                    <a:pt x="4562" y="22252"/>
                    <a:pt x="4600" y="22250"/>
                  </a:cubicBezTo>
                  <a:cubicBezTo>
                    <a:pt x="6702" y="22150"/>
                    <a:pt x="15375" y="17080"/>
                    <a:pt x="15441" y="16780"/>
                  </a:cubicBezTo>
                  <a:cubicBezTo>
                    <a:pt x="15541" y="16513"/>
                    <a:pt x="16876" y="15746"/>
                    <a:pt x="16876" y="15746"/>
                  </a:cubicBezTo>
                  <a:cubicBezTo>
                    <a:pt x="16876" y="15746"/>
                    <a:pt x="17058" y="16359"/>
                    <a:pt x="17656" y="16359"/>
                  </a:cubicBezTo>
                  <a:cubicBezTo>
                    <a:pt x="17907" y="16359"/>
                    <a:pt x="18230" y="16251"/>
                    <a:pt x="18644" y="15946"/>
                  </a:cubicBezTo>
                  <a:cubicBezTo>
                    <a:pt x="20078" y="14912"/>
                    <a:pt x="20912" y="10842"/>
                    <a:pt x="20545" y="9708"/>
                  </a:cubicBezTo>
                  <a:cubicBezTo>
                    <a:pt x="20316" y="8998"/>
                    <a:pt x="20073" y="8811"/>
                    <a:pt x="19834" y="8811"/>
                  </a:cubicBezTo>
                  <a:cubicBezTo>
                    <a:pt x="19690" y="8811"/>
                    <a:pt x="19548" y="8878"/>
                    <a:pt x="19411" y="8941"/>
                  </a:cubicBezTo>
                  <a:cubicBezTo>
                    <a:pt x="19076" y="9123"/>
                    <a:pt x="17797" y="10000"/>
                    <a:pt x="16283" y="10000"/>
                  </a:cubicBezTo>
                  <a:cubicBezTo>
                    <a:pt x="16138" y="10000"/>
                    <a:pt x="15991" y="9992"/>
                    <a:pt x="15842" y="9975"/>
                  </a:cubicBezTo>
                  <a:cubicBezTo>
                    <a:pt x="14140" y="9808"/>
                    <a:pt x="10938" y="7907"/>
                    <a:pt x="10538" y="4504"/>
                  </a:cubicBezTo>
                  <a:cubicBezTo>
                    <a:pt x="10171" y="1135"/>
                    <a:pt x="10438" y="1"/>
                    <a:pt x="10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920;p46"/>
            <p:cNvSpPr/>
            <p:nvPr/>
          </p:nvSpPr>
          <p:spPr>
            <a:xfrm>
              <a:off x="4284150" y="3427050"/>
              <a:ext cx="380200" cy="556325"/>
            </a:xfrm>
            <a:custGeom>
              <a:avLst/>
              <a:gdLst/>
              <a:ahLst/>
              <a:cxnLst/>
              <a:rect l="l" t="t" r="r" b="b"/>
              <a:pathLst>
                <a:path w="15208" h="22253" extrusionOk="0">
                  <a:moveTo>
                    <a:pt x="10471" y="1"/>
                  </a:moveTo>
                  <a:lnTo>
                    <a:pt x="10471" y="1"/>
                  </a:lnTo>
                  <a:cubicBezTo>
                    <a:pt x="10471" y="1"/>
                    <a:pt x="7911" y="2541"/>
                    <a:pt x="4571" y="2541"/>
                  </a:cubicBezTo>
                  <a:cubicBezTo>
                    <a:pt x="3598" y="2541"/>
                    <a:pt x="2559" y="2326"/>
                    <a:pt x="1498" y="1769"/>
                  </a:cubicBezTo>
                  <a:cubicBezTo>
                    <a:pt x="1498" y="1769"/>
                    <a:pt x="364" y="10275"/>
                    <a:pt x="164" y="14978"/>
                  </a:cubicBezTo>
                  <a:cubicBezTo>
                    <a:pt x="0" y="19628"/>
                    <a:pt x="2440" y="22253"/>
                    <a:pt x="4486" y="22253"/>
                  </a:cubicBezTo>
                  <a:cubicBezTo>
                    <a:pt x="4524" y="22253"/>
                    <a:pt x="4562" y="22252"/>
                    <a:pt x="4600" y="22250"/>
                  </a:cubicBezTo>
                  <a:cubicBezTo>
                    <a:pt x="6502" y="22184"/>
                    <a:pt x="13807" y="17981"/>
                    <a:pt x="15208" y="16980"/>
                  </a:cubicBezTo>
                  <a:lnTo>
                    <a:pt x="15208" y="16980"/>
                  </a:lnTo>
                  <a:cubicBezTo>
                    <a:pt x="11906" y="17981"/>
                    <a:pt x="7169" y="19382"/>
                    <a:pt x="5368" y="19715"/>
                  </a:cubicBezTo>
                  <a:cubicBezTo>
                    <a:pt x="5063" y="19776"/>
                    <a:pt x="4783" y="19804"/>
                    <a:pt x="4526" y="19804"/>
                  </a:cubicBezTo>
                  <a:cubicBezTo>
                    <a:pt x="2383" y="19804"/>
                    <a:pt x="1798" y="17853"/>
                    <a:pt x="1798" y="16513"/>
                  </a:cubicBezTo>
                  <a:cubicBezTo>
                    <a:pt x="1798" y="15012"/>
                    <a:pt x="2532" y="11042"/>
                    <a:pt x="2532" y="11042"/>
                  </a:cubicBezTo>
                  <a:cubicBezTo>
                    <a:pt x="831" y="10275"/>
                    <a:pt x="1498" y="10175"/>
                    <a:pt x="3666" y="8941"/>
                  </a:cubicBezTo>
                  <a:cubicBezTo>
                    <a:pt x="5835" y="7706"/>
                    <a:pt x="5368" y="5171"/>
                    <a:pt x="5368" y="5171"/>
                  </a:cubicBezTo>
                  <a:lnTo>
                    <a:pt x="10371" y="635"/>
                  </a:lnTo>
                  <a:cubicBezTo>
                    <a:pt x="10404" y="435"/>
                    <a:pt x="10404" y="201"/>
                    <a:pt x="10471"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921;p46"/>
            <p:cNvSpPr/>
            <p:nvPr/>
          </p:nvSpPr>
          <p:spPr>
            <a:xfrm>
              <a:off x="4719375" y="3825675"/>
              <a:ext cx="31725" cy="10225"/>
            </a:xfrm>
            <a:custGeom>
              <a:avLst/>
              <a:gdLst/>
              <a:ahLst/>
              <a:cxnLst/>
              <a:rect l="l" t="t" r="r" b="b"/>
              <a:pathLst>
                <a:path w="1269" h="409" extrusionOk="0">
                  <a:moveTo>
                    <a:pt x="1268" y="1"/>
                  </a:moveTo>
                  <a:lnTo>
                    <a:pt x="0" y="368"/>
                  </a:lnTo>
                  <a:cubicBezTo>
                    <a:pt x="80" y="394"/>
                    <a:pt x="167" y="409"/>
                    <a:pt x="261" y="409"/>
                  </a:cubicBezTo>
                  <a:cubicBezTo>
                    <a:pt x="524" y="409"/>
                    <a:pt x="851" y="295"/>
                    <a:pt x="1268"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922;p46"/>
            <p:cNvSpPr/>
            <p:nvPr/>
          </p:nvSpPr>
          <p:spPr>
            <a:xfrm>
              <a:off x="4284150" y="3427050"/>
              <a:ext cx="380200" cy="556325"/>
            </a:xfrm>
            <a:custGeom>
              <a:avLst/>
              <a:gdLst/>
              <a:ahLst/>
              <a:cxnLst/>
              <a:rect l="l" t="t" r="r" b="b"/>
              <a:pathLst>
                <a:path w="15208" h="22253" extrusionOk="0">
                  <a:moveTo>
                    <a:pt x="10471" y="1"/>
                  </a:moveTo>
                  <a:lnTo>
                    <a:pt x="10471" y="1"/>
                  </a:lnTo>
                  <a:cubicBezTo>
                    <a:pt x="10471" y="1"/>
                    <a:pt x="7911" y="2541"/>
                    <a:pt x="4571" y="2541"/>
                  </a:cubicBezTo>
                  <a:cubicBezTo>
                    <a:pt x="3598" y="2541"/>
                    <a:pt x="2559" y="2326"/>
                    <a:pt x="1498" y="1769"/>
                  </a:cubicBezTo>
                  <a:cubicBezTo>
                    <a:pt x="1498" y="1769"/>
                    <a:pt x="364" y="10275"/>
                    <a:pt x="164" y="14978"/>
                  </a:cubicBezTo>
                  <a:cubicBezTo>
                    <a:pt x="0" y="19628"/>
                    <a:pt x="2440" y="22253"/>
                    <a:pt x="4486" y="22253"/>
                  </a:cubicBezTo>
                  <a:cubicBezTo>
                    <a:pt x="4524" y="22253"/>
                    <a:pt x="4562" y="22252"/>
                    <a:pt x="4600" y="22250"/>
                  </a:cubicBezTo>
                  <a:cubicBezTo>
                    <a:pt x="6502" y="22184"/>
                    <a:pt x="13807" y="17981"/>
                    <a:pt x="15208" y="16980"/>
                  </a:cubicBezTo>
                  <a:lnTo>
                    <a:pt x="15208" y="16980"/>
                  </a:lnTo>
                  <a:cubicBezTo>
                    <a:pt x="11906" y="17981"/>
                    <a:pt x="7169" y="19382"/>
                    <a:pt x="5368" y="19715"/>
                  </a:cubicBezTo>
                  <a:cubicBezTo>
                    <a:pt x="5063" y="19776"/>
                    <a:pt x="4783" y="19804"/>
                    <a:pt x="4526" y="19804"/>
                  </a:cubicBezTo>
                  <a:cubicBezTo>
                    <a:pt x="2383" y="19804"/>
                    <a:pt x="1798" y="17853"/>
                    <a:pt x="1798" y="16513"/>
                  </a:cubicBezTo>
                  <a:cubicBezTo>
                    <a:pt x="1798" y="15012"/>
                    <a:pt x="2532" y="11042"/>
                    <a:pt x="2532" y="11042"/>
                  </a:cubicBezTo>
                  <a:cubicBezTo>
                    <a:pt x="831" y="10275"/>
                    <a:pt x="1498" y="10175"/>
                    <a:pt x="3666" y="8941"/>
                  </a:cubicBezTo>
                  <a:cubicBezTo>
                    <a:pt x="5835" y="7706"/>
                    <a:pt x="5368" y="5171"/>
                    <a:pt x="5368" y="5171"/>
                  </a:cubicBezTo>
                  <a:lnTo>
                    <a:pt x="10371" y="635"/>
                  </a:lnTo>
                  <a:cubicBezTo>
                    <a:pt x="10404" y="435"/>
                    <a:pt x="10404" y="201"/>
                    <a:pt x="10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923;p46"/>
            <p:cNvSpPr/>
            <p:nvPr/>
          </p:nvSpPr>
          <p:spPr>
            <a:xfrm>
              <a:off x="4719375" y="3825675"/>
              <a:ext cx="31725" cy="10225"/>
            </a:xfrm>
            <a:custGeom>
              <a:avLst/>
              <a:gdLst/>
              <a:ahLst/>
              <a:cxnLst/>
              <a:rect l="l" t="t" r="r" b="b"/>
              <a:pathLst>
                <a:path w="1269" h="409" extrusionOk="0">
                  <a:moveTo>
                    <a:pt x="1268" y="1"/>
                  </a:moveTo>
                  <a:lnTo>
                    <a:pt x="0" y="368"/>
                  </a:lnTo>
                  <a:cubicBezTo>
                    <a:pt x="80" y="394"/>
                    <a:pt x="167" y="409"/>
                    <a:pt x="261" y="409"/>
                  </a:cubicBezTo>
                  <a:cubicBezTo>
                    <a:pt x="524" y="409"/>
                    <a:pt x="851" y="295"/>
                    <a:pt x="1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924;p46"/>
            <p:cNvSpPr/>
            <p:nvPr/>
          </p:nvSpPr>
          <p:spPr>
            <a:xfrm>
              <a:off x="4284075" y="3427050"/>
              <a:ext cx="522875" cy="558775"/>
            </a:xfrm>
            <a:custGeom>
              <a:avLst/>
              <a:gdLst/>
              <a:ahLst/>
              <a:cxnLst/>
              <a:rect l="l" t="t" r="r" b="b"/>
              <a:pathLst>
                <a:path w="20915" h="22351" fill="none" extrusionOk="0">
                  <a:moveTo>
                    <a:pt x="1501" y="1769"/>
                  </a:moveTo>
                  <a:cubicBezTo>
                    <a:pt x="1501" y="1769"/>
                    <a:pt x="367" y="10275"/>
                    <a:pt x="167" y="14978"/>
                  </a:cubicBezTo>
                  <a:cubicBezTo>
                    <a:pt x="0" y="19715"/>
                    <a:pt x="2535" y="22350"/>
                    <a:pt x="4603" y="22250"/>
                  </a:cubicBezTo>
                  <a:cubicBezTo>
                    <a:pt x="6705" y="22150"/>
                    <a:pt x="15378" y="17080"/>
                    <a:pt x="15444" y="16780"/>
                  </a:cubicBezTo>
                  <a:cubicBezTo>
                    <a:pt x="15544" y="16513"/>
                    <a:pt x="16879" y="15746"/>
                    <a:pt x="16879" y="15746"/>
                  </a:cubicBezTo>
                  <a:cubicBezTo>
                    <a:pt x="16879" y="15746"/>
                    <a:pt x="17246" y="16980"/>
                    <a:pt x="18647" y="15946"/>
                  </a:cubicBezTo>
                  <a:cubicBezTo>
                    <a:pt x="20081" y="14912"/>
                    <a:pt x="20915" y="10842"/>
                    <a:pt x="20548" y="9708"/>
                  </a:cubicBezTo>
                  <a:cubicBezTo>
                    <a:pt x="20181" y="8574"/>
                    <a:pt x="19781" y="8774"/>
                    <a:pt x="19414" y="8941"/>
                  </a:cubicBezTo>
                  <a:cubicBezTo>
                    <a:pt x="19047" y="9141"/>
                    <a:pt x="17546" y="10175"/>
                    <a:pt x="15845" y="9975"/>
                  </a:cubicBezTo>
                  <a:cubicBezTo>
                    <a:pt x="14143" y="9808"/>
                    <a:pt x="10941" y="7907"/>
                    <a:pt x="10541" y="4504"/>
                  </a:cubicBezTo>
                  <a:cubicBezTo>
                    <a:pt x="10174" y="1135"/>
                    <a:pt x="10441" y="1"/>
                    <a:pt x="10441" y="1"/>
                  </a:cubicBezTo>
                  <a:cubicBezTo>
                    <a:pt x="10441" y="1"/>
                    <a:pt x="6204" y="4237"/>
                    <a:pt x="1501" y="1769"/>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925;p46"/>
            <p:cNvSpPr/>
            <p:nvPr/>
          </p:nvSpPr>
          <p:spPr>
            <a:xfrm>
              <a:off x="4321600" y="3582175"/>
              <a:ext cx="94250" cy="122600"/>
            </a:xfrm>
            <a:custGeom>
              <a:avLst/>
              <a:gdLst/>
              <a:ahLst/>
              <a:cxnLst/>
              <a:rect l="l" t="t" r="r" b="b"/>
              <a:pathLst>
                <a:path w="3770" h="4904" fill="none" extrusionOk="0">
                  <a:moveTo>
                    <a:pt x="3769" y="0"/>
                  </a:moveTo>
                  <a:cubicBezTo>
                    <a:pt x="3503" y="1068"/>
                    <a:pt x="2969" y="2002"/>
                    <a:pt x="2168" y="2736"/>
                  </a:cubicBezTo>
                  <a:cubicBezTo>
                    <a:pt x="934" y="3770"/>
                    <a:pt x="0" y="3236"/>
                    <a:pt x="0" y="3970"/>
                  </a:cubicBezTo>
                  <a:cubicBezTo>
                    <a:pt x="0" y="4737"/>
                    <a:pt x="2435" y="4904"/>
                    <a:pt x="2435" y="4904"/>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926;p46"/>
            <p:cNvSpPr/>
            <p:nvPr/>
          </p:nvSpPr>
          <p:spPr>
            <a:xfrm>
              <a:off x="4364125" y="3740625"/>
              <a:ext cx="170150" cy="60900"/>
            </a:xfrm>
            <a:custGeom>
              <a:avLst/>
              <a:gdLst/>
              <a:ahLst/>
              <a:cxnLst/>
              <a:rect l="l" t="t" r="r" b="b"/>
              <a:pathLst>
                <a:path w="6806" h="2436" fill="none" extrusionOk="0">
                  <a:moveTo>
                    <a:pt x="0" y="734"/>
                  </a:moveTo>
                  <a:cubicBezTo>
                    <a:pt x="0" y="734"/>
                    <a:pt x="3203" y="2435"/>
                    <a:pt x="6805"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927;p46"/>
            <p:cNvSpPr/>
            <p:nvPr/>
          </p:nvSpPr>
          <p:spPr>
            <a:xfrm>
              <a:off x="4382675" y="3768975"/>
              <a:ext cx="97375" cy="82600"/>
            </a:xfrm>
            <a:custGeom>
              <a:avLst/>
              <a:gdLst/>
              <a:ahLst/>
              <a:cxnLst/>
              <a:rect l="l" t="t" r="r" b="b"/>
              <a:pathLst>
                <a:path w="3895" h="3304" extrusionOk="0">
                  <a:moveTo>
                    <a:pt x="3895" y="0"/>
                  </a:moveTo>
                  <a:cubicBezTo>
                    <a:pt x="3895" y="0"/>
                    <a:pt x="2769" y="263"/>
                    <a:pt x="1713" y="263"/>
                  </a:cubicBezTo>
                  <a:cubicBezTo>
                    <a:pt x="1216" y="263"/>
                    <a:pt x="734" y="205"/>
                    <a:pt x="392" y="34"/>
                  </a:cubicBezTo>
                  <a:lnTo>
                    <a:pt x="392" y="34"/>
                  </a:lnTo>
                  <a:cubicBezTo>
                    <a:pt x="392" y="34"/>
                    <a:pt x="0" y="3304"/>
                    <a:pt x="1125" y="3304"/>
                  </a:cubicBezTo>
                  <a:cubicBezTo>
                    <a:pt x="1137" y="3304"/>
                    <a:pt x="1148" y="3303"/>
                    <a:pt x="1160" y="3303"/>
                  </a:cubicBezTo>
                  <a:cubicBezTo>
                    <a:pt x="2294" y="3203"/>
                    <a:pt x="3895" y="1"/>
                    <a:pt x="3895"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928;p46"/>
            <p:cNvSpPr/>
            <p:nvPr/>
          </p:nvSpPr>
          <p:spPr>
            <a:xfrm>
              <a:off x="4485875" y="3590350"/>
              <a:ext cx="25050" cy="55275"/>
            </a:xfrm>
            <a:custGeom>
              <a:avLst/>
              <a:gdLst/>
              <a:ahLst/>
              <a:cxnLst/>
              <a:rect l="l" t="t" r="r" b="b"/>
              <a:pathLst>
                <a:path w="1002" h="2211" extrusionOk="0">
                  <a:moveTo>
                    <a:pt x="701" y="1"/>
                  </a:moveTo>
                  <a:cubicBezTo>
                    <a:pt x="530" y="1"/>
                    <a:pt x="259" y="446"/>
                    <a:pt x="134" y="1008"/>
                  </a:cubicBezTo>
                  <a:cubicBezTo>
                    <a:pt x="0" y="1641"/>
                    <a:pt x="67" y="2175"/>
                    <a:pt x="267" y="2209"/>
                  </a:cubicBezTo>
                  <a:cubicBezTo>
                    <a:pt x="274" y="2210"/>
                    <a:pt x="281" y="2210"/>
                    <a:pt x="288" y="2210"/>
                  </a:cubicBezTo>
                  <a:cubicBezTo>
                    <a:pt x="485" y="2210"/>
                    <a:pt x="739" y="1755"/>
                    <a:pt x="868" y="1174"/>
                  </a:cubicBezTo>
                  <a:cubicBezTo>
                    <a:pt x="1001" y="574"/>
                    <a:pt x="934" y="40"/>
                    <a:pt x="734" y="7"/>
                  </a:cubicBezTo>
                  <a:cubicBezTo>
                    <a:pt x="724" y="3"/>
                    <a:pt x="712" y="1"/>
                    <a:pt x="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929;p46"/>
            <p:cNvSpPr/>
            <p:nvPr/>
          </p:nvSpPr>
          <p:spPr>
            <a:xfrm>
              <a:off x="4370800" y="3559600"/>
              <a:ext cx="25025" cy="55275"/>
            </a:xfrm>
            <a:custGeom>
              <a:avLst/>
              <a:gdLst/>
              <a:ahLst/>
              <a:cxnLst/>
              <a:rect l="l" t="t" r="r" b="b"/>
              <a:pathLst>
                <a:path w="1001" h="2211" extrusionOk="0">
                  <a:moveTo>
                    <a:pt x="712" y="1"/>
                  </a:moveTo>
                  <a:cubicBezTo>
                    <a:pt x="515" y="1"/>
                    <a:pt x="262" y="426"/>
                    <a:pt x="134" y="1037"/>
                  </a:cubicBezTo>
                  <a:cubicBezTo>
                    <a:pt x="0" y="1637"/>
                    <a:pt x="67" y="2171"/>
                    <a:pt x="234" y="2204"/>
                  </a:cubicBezTo>
                  <a:cubicBezTo>
                    <a:pt x="246" y="2209"/>
                    <a:pt x="260" y="2211"/>
                    <a:pt x="273" y="2211"/>
                  </a:cubicBezTo>
                  <a:cubicBezTo>
                    <a:pt x="472" y="2211"/>
                    <a:pt x="743" y="1764"/>
                    <a:pt x="867" y="1170"/>
                  </a:cubicBezTo>
                  <a:cubicBezTo>
                    <a:pt x="1001" y="570"/>
                    <a:pt x="934" y="36"/>
                    <a:pt x="734" y="3"/>
                  </a:cubicBezTo>
                  <a:cubicBezTo>
                    <a:pt x="727" y="2"/>
                    <a:pt x="720" y="1"/>
                    <a:pt x="7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930;p46"/>
            <p:cNvSpPr/>
            <p:nvPr/>
          </p:nvSpPr>
          <p:spPr>
            <a:xfrm>
              <a:off x="4356625" y="3468750"/>
              <a:ext cx="60900" cy="60075"/>
            </a:xfrm>
            <a:custGeom>
              <a:avLst/>
              <a:gdLst/>
              <a:ahLst/>
              <a:cxnLst/>
              <a:rect l="l" t="t" r="r" b="b"/>
              <a:pathLst>
                <a:path w="2436" h="2403" fill="none" extrusionOk="0">
                  <a:moveTo>
                    <a:pt x="0" y="1802"/>
                  </a:moveTo>
                  <a:cubicBezTo>
                    <a:pt x="0" y="1802"/>
                    <a:pt x="1001" y="1"/>
                    <a:pt x="2435" y="24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931;p46"/>
            <p:cNvSpPr/>
            <p:nvPr/>
          </p:nvSpPr>
          <p:spPr>
            <a:xfrm>
              <a:off x="4478375" y="3508775"/>
              <a:ext cx="85925" cy="106775"/>
            </a:xfrm>
            <a:custGeom>
              <a:avLst/>
              <a:gdLst/>
              <a:ahLst/>
              <a:cxnLst/>
              <a:rect l="l" t="t" r="r" b="b"/>
              <a:pathLst>
                <a:path w="3437" h="4271" fill="none" extrusionOk="0">
                  <a:moveTo>
                    <a:pt x="0" y="1435"/>
                  </a:moveTo>
                  <a:cubicBezTo>
                    <a:pt x="0" y="1435"/>
                    <a:pt x="2435" y="1"/>
                    <a:pt x="3436" y="42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932;p46"/>
            <p:cNvSpPr/>
            <p:nvPr/>
          </p:nvSpPr>
          <p:spPr>
            <a:xfrm>
              <a:off x="4440000" y="3167700"/>
              <a:ext cx="402825" cy="454525"/>
            </a:xfrm>
            <a:custGeom>
              <a:avLst/>
              <a:gdLst/>
              <a:ahLst/>
              <a:cxnLst/>
              <a:rect l="l" t="t" r="r" b="b"/>
              <a:pathLst>
                <a:path w="16113" h="18181" extrusionOk="0">
                  <a:moveTo>
                    <a:pt x="5638" y="1"/>
                  </a:moveTo>
                  <a:lnTo>
                    <a:pt x="1" y="2336"/>
                  </a:lnTo>
                  <a:cubicBezTo>
                    <a:pt x="1" y="2336"/>
                    <a:pt x="1969" y="2069"/>
                    <a:pt x="3570" y="1969"/>
                  </a:cubicBezTo>
                  <a:cubicBezTo>
                    <a:pt x="3614" y="1966"/>
                    <a:pt x="3661" y="1965"/>
                    <a:pt x="3709" y="1965"/>
                  </a:cubicBezTo>
                  <a:cubicBezTo>
                    <a:pt x="5406" y="1965"/>
                    <a:pt x="9508" y="3683"/>
                    <a:pt x="11876" y="7640"/>
                  </a:cubicBezTo>
                  <a:cubicBezTo>
                    <a:pt x="15112" y="12943"/>
                    <a:pt x="13877" y="16679"/>
                    <a:pt x="13877" y="16679"/>
                  </a:cubicBezTo>
                  <a:lnTo>
                    <a:pt x="14978" y="18181"/>
                  </a:lnTo>
                  <a:lnTo>
                    <a:pt x="15545" y="16313"/>
                  </a:lnTo>
                  <a:cubicBezTo>
                    <a:pt x="16112" y="14411"/>
                    <a:pt x="16112" y="9041"/>
                    <a:pt x="13477" y="4904"/>
                  </a:cubicBezTo>
                  <a:cubicBezTo>
                    <a:pt x="10842" y="735"/>
                    <a:pt x="5638" y="1"/>
                    <a:pt x="563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933;p46"/>
            <p:cNvSpPr/>
            <p:nvPr/>
          </p:nvSpPr>
          <p:spPr>
            <a:xfrm>
              <a:off x="4627650" y="3671400"/>
              <a:ext cx="305225" cy="795600"/>
            </a:xfrm>
            <a:custGeom>
              <a:avLst/>
              <a:gdLst/>
              <a:ahLst/>
              <a:cxnLst/>
              <a:rect l="l" t="t" r="r" b="b"/>
              <a:pathLst>
                <a:path w="12209" h="31824" extrusionOk="0">
                  <a:moveTo>
                    <a:pt x="7616" y="0"/>
                  </a:moveTo>
                  <a:cubicBezTo>
                    <a:pt x="7397" y="0"/>
                    <a:pt x="7243" y="185"/>
                    <a:pt x="7205" y="434"/>
                  </a:cubicBezTo>
                  <a:cubicBezTo>
                    <a:pt x="7139" y="901"/>
                    <a:pt x="7105" y="1368"/>
                    <a:pt x="7105" y="1835"/>
                  </a:cubicBezTo>
                  <a:cubicBezTo>
                    <a:pt x="7105" y="1835"/>
                    <a:pt x="7025" y="4038"/>
                    <a:pt x="7068" y="6177"/>
                  </a:cubicBezTo>
                  <a:lnTo>
                    <a:pt x="7068" y="6177"/>
                  </a:lnTo>
                  <a:lnTo>
                    <a:pt x="6738" y="1735"/>
                  </a:lnTo>
                  <a:cubicBezTo>
                    <a:pt x="6738" y="1735"/>
                    <a:pt x="6648" y="1596"/>
                    <a:pt x="6518" y="1596"/>
                  </a:cubicBezTo>
                  <a:cubicBezTo>
                    <a:pt x="6342" y="1596"/>
                    <a:pt x="6096" y="1849"/>
                    <a:pt x="5904" y="3036"/>
                  </a:cubicBezTo>
                  <a:cubicBezTo>
                    <a:pt x="5537" y="5138"/>
                    <a:pt x="5504" y="10141"/>
                    <a:pt x="5504" y="10141"/>
                  </a:cubicBezTo>
                  <a:cubicBezTo>
                    <a:pt x="5504" y="10141"/>
                    <a:pt x="5500" y="10142"/>
                    <a:pt x="5491" y="10142"/>
                  </a:cubicBezTo>
                  <a:cubicBezTo>
                    <a:pt x="5372" y="10142"/>
                    <a:pt x="4484" y="10055"/>
                    <a:pt x="3336" y="7573"/>
                  </a:cubicBezTo>
                  <a:cubicBezTo>
                    <a:pt x="2540" y="5873"/>
                    <a:pt x="2341" y="4993"/>
                    <a:pt x="2174" y="4993"/>
                  </a:cubicBezTo>
                  <a:cubicBezTo>
                    <a:pt x="2082" y="4993"/>
                    <a:pt x="2001" y="5260"/>
                    <a:pt x="1835" y="5805"/>
                  </a:cubicBezTo>
                  <a:cubicBezTo>
                    <a:pt x="1368" y="7306"/>
                    <a:pt x="2969" y="10241"/>
                    <a:pt x="3436" y="11175"/>
                  </a:cubicBezTo>
                  <a:cubicBezTo>
                    <a:pt x="3636" y="11642"/>
                    <a:pt x="3903" y="12076"/>
                    <a:pt x="4170" y="12510"/>
                  </a:cubicBezTo>
                  <a:cubicBezTo>
                    <a:pt x="4170" y="12510"/>
                    <a:pt x="434" y="14845"/>
                    <a:pt x="234" y="16546"/>
                  </a:cubicBezTo>
                  <a:cubicBezTo>
                    <a:pt x="0" y="18247"/>
                    <a:pt x="1168" y="31823"/>
                    <a:pt x="1168" y="31823"/>
                  </a:cubicBezTo>
                  <a:lnTo>
                    <a:pt x="6271" y="30889"/>
                  </a:lnTo>
                  <a:lnTo>
                    <a:pt x="4103" y="19381"/>
                  </a:lnTo>
                  <a:cubicBezTo>
                    <a:pt x="4103" y="19381"/>
                    <a:pt x="10875" y="11943"/>
                    <a:pt x="11542" y="10508"/>
                  </a:cubicBezTo>
                  <a:cubicBezTo>
                    <a:pt x="12209" y="9107"/>
                    <a:pt x="9740" y="4671"/>
                    <a:pt x="9007" y="2102"/>
                  </a:cubicBezTo>
                  <a:cubicBezTo>
                    <a:pt x="8527" y="516"/>
                    <a:pt x="7981" y="0"/>
                    <a:pt x="761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934;p46"/>
            <p:cNvSpPr/>
            <p:nvPr/>
          </p:nvSpPr>
          <p:spPr>
            <a:xfrm>
              <a:off x="4851975" y="3723950"/>
              <a:ext cx="20875" cy="174300"/>
            </a:xfrm>
            <a:custGeom>
              <a:avLst/>
              <a:gdLst/>
              <a:ahLst/>
              <a:cxnLst/>
              <a:rect l="l" t="t" r="r" b="b"/>
              <a:pathLst>
                <a:path w="835" h="6972" fill="none" extrusionOk="0">
                  <a:moveTo>
                    <a:pt x="0" y="0"/>
                  </a:moveTo>
                  <a:cubicBezTo>
                    <a:pt x="0" y="0"/>
                    <a:pt x="401" y="5204"/>
                    <a:pt x="834" y="6972"/>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1958;p46"/>
          <p:cNvGrpSpPr/>
          <p:nvPr/>
        </p:nvGrpSpPr>
        <p:grpSpPr>
          <a:xfrm>
            <a:off x="6671035" y="2954131"/>
            <a:ext cx="662204" cy="816275"/>
            <a:chOff x="6970213" y="2696376"/>
            <a:chExt cx="562764" cy="693699"/>
          </a:xfrm>
        </p:grpSpPr>
        <p:sp>
          <p:nvSpPr>
            <p:cNvPr id="36" name="Google Shape;1959;p46"/>
            <p:cNvSpPr/>
            <p:nvPr/>
          </p:nvSpPr>
          <p:spPr>
            <a:xfrm>
              <a:off x="6970213" y="2696376"/>
              <a:ext cx="408394" cy="310352"/>
            </a:xfrm>
            <a:custGeom>
              <a:avLst/>
              <a:gdLst/>
              <a:ahLst/>
              <a:cxnLst/>
              <a:rect l="l" t="t" r="r" b="b"/>
              <a:pathLst>
                <a:path w="34326" h="26080" extrusionOk="0">
                  <a:moveTo>
                    <a:pt x="18143" y="1"/>
                  </a:moveTo>
                  <a:cubicBezTo>
                    <a:pt x="18033" y="1"/>
                    <a:pt x="17923" y="6"/>
                    <a:pt x="17813" y="18"/>
                  </a:cubicBezTo>
                  <a:cubicBezTo>
                    <a:pt x="15945" y="252"/>
                    <a:pt x="15412" y="1586"/>
                    <a:pt x="15412" y="1586"/>
                  </a:cubicBezTo>
                  <a:cubicBezTo>
                    <a:pt x="15412" y="1586"/>
                    <a:pt x="13799" y="1002"/>
                    <a:pt x="12251" y="1002"/>
                  </a:cubicBezTo>
                  <a:cubicBezTo>
                    <a:pt x="11518" y="1002"/>
                    <a:pt x="10800" y="1133"/>
                    <a:pt x="10275" y="1519"/>
                  </a:cubicBezTo>
                  <a:cubicBezTo>
                    <a:pt x="9341" y="2187"/>
                    <a:pt x="8540" y="3054"/>
                    <a:pt x="7940" y="4055"/>
                  </a:cubicBezTo>
                  <a:cubicBezTo>
                    <a:pt x="7940" y="4055"/>
                    <a:pt x="7662" y="4007"/>
                    <a:pt x="7268" y="4007"/>
                  </a:cubicBezTo>
                  <a:cubicBezTo>
                    <a:pt x="6569" y="4007"/>
                    <a:pt x="5504" y="4157"/>
                    <a:pt x="4971" y="4989"/>
                  </a:cubicBezTo>
                  <a:cubicBezTo>
                    <a:pt x="4437" y="5856"/>
                    <a:pt x="4170" y="6890"/>
                    <a:pt x="4137" y="7891"/>
                  </a:cubicBezTo>
                  <a:cubicBezTo>
                    <a:pt x="4137" y="7891"/>
                    <a:pt x="4080" y="7878"/>
                    <a:pt x="3989" y="7878"/>
                  </a:cubicBezTo>
                  <a:cubicBezTo>
                    <a:pt x="3722" y="7878"/>
                    <a:pt x="3159" y="7989"/>
                    <a:pt x="2836" y="8858"/>
                  </a:cubicBezTo>
                  <a:cubicBezTo>
                    <a:pt x="2836" y="8858"/>
                    <a:pt x="834" y="9625"/>
                    <a:pt x="601" y="11560"/>
                  </a:cubicBezTo>
                  <a:cubicBezTo>
                    <a:pt x="434" y="12694"/>
                    <a:pt x="734" y="13895"/>
                    <a:pt x="1435" y="14829"/>
                  </a:cubicBezTo>
                  <a:cubicBezTo>
                    <a:pt x="1435" y="14829"/>
                    <a:pt x="1" y="16230"/>
                    <a:pt x="334" y="17998"/>
                  </a:cubicBezTo>
                  <a:cubicBezTo>
                    <a:pt x="634" y="19766"/>
                    <a:pt x="2736" y="20600"/>
                    <a:pt x="2736" y="20600"/>
                  </a:cubicBezTo>
                  <a:cubicBezTo>
                    <a:pt x="2736" y="20600"/>
                    <a:pt x="2169" y="22334"/>
                    <a:pt x="3169" y="23602"/>
                  </a:cubicBezTo>
                  <a:cubicBezTo>
                    <a:pt x="3586" y="24115"/>
                    <a:pt x="4082" y="24265"/>
                    <a:pt x="4521" y="24265"/>
                  </a:cubicBezTo>
                  <a:cubicBezTo>
                    <a:pt x="5137" y="24265"/>
                    <a:pt x="5638" y="23969"/>
                    <a:pt x="5638" y="23969"/>
                  </a:cubicBezTo>
                  <a:cubicBezTo>
                    <a:pt x="5638" y="24769"/>
                    <a:pt x="6105" y="25437"/>
                    <a:pt x="6839" y="25770"/>
                  </a:cubicBezTo>
                  <a:cubicBezTo>
                    <a:pt x="7268" y="25956"/>
                    <a:pt x="7746" y="26016"/>
                    <a:pt x="8186" y="26016"/>
                  </a:cubicBezTo>
                  <a:cubicBezTo>
                    <a:pt x="9012" y="26016"/>
                    <a:pt x="9707" y="25803"/>
                    <a:pt x="9707" y="25803"/>
                  </a:cubicBezTo>
                  <a:cubicBezTo>
                    <a:pt x="10208" y="25970"/>
                    <a:pt x="10708" y="26070"/>
                    <a:pt x="11209" y="26070"/>
                  </a:cubicBezTo>
                  <a:cubicBezTo>
                    <a:pt x="11263" y="26077"/>
                    <a:pt x="11317" y="26080"/>
                    <a:pt x="11371" y="26080"/>
                  </a:cubicBezTo>
                  <a:cubicBezTo>
                    <a:pt x="12451" y="26080"/>
                    <a:pt x="13510" y="24869"/>
                    <a:pt x="13510" y="24869"/>
                  </a:cubicBezTo>
                  <a:lnTo>
                    <a:pt x="31490" y="22201"/>
                  </a:lnTo>
                  <a:cubicBezTo>
                    <a:pt x="32424" y="22034"/>
                    <a:pt x="33224" y="21400"/>
                    <a:pt x="33658" y="20533"/>
                  </a:cubicBezTo>
                  <a:cubicBezTo>
                    <a:pt x="34258" y="19132"/>
                    <a:pt x="32657" y="15763"/>
                    <a:pt x="32657" y="15763"/>
                  </a:cubicBezTo>
                  <a:cubicBezTo>
                    <a:pt x="32657" y="15763"/>
                    <a:pt x="34325" y="15062"/>
                    <a:pt x="33825" y="12594"/>
                  </a:cubicBezTo>
                  <a:cubicBezTo>
                    <a:pt x="33324" y="10126"/>
                    <a:pt x="32557" y="9592"/>
                    <a:pt x="32557" y="9592"/>
                  </a:cubicBezTo>
                  <a:cubicBezTo>
                    <a:pt x="32557" y="9592"/>
                    <a:pt x="33625" y="6156"/>
                    <a:pt x="31656" y="4622"/>
                  </a:cubicBezTo>
                  <a:cubicBezTo>
                    <a:pt x="30689" y="3854"/>
                    <a:pt x="29905" y="3663"/>
                    <a:pt x="29363" y="3663"/>
                  </a:cubicBezTo>
                  <a:cubicBezTo>
                    <a:pt x="28821" y="3663"/>
                    <a:pt x="28521" y="3854"/>
                    <a:pt x="28521" y="3854"/>
                  </a:cubicBezTo>
                  <a:cubicBezTo>
                    <a:pt x="28521" y="3854"/>
                    <a:pt x="27047" y="715"/>
                    <a:pt x="24696" y="715"/>
                  </a:cubicBezTo>
                  <a:cubicBezTo>
                    <a:pt x="24648" y="715"/>
                    <a:pt x="24600" y="716"/>
                    <a:pt x="24551" y="719"/>
                  </a:cubicBezTo>
                  <a:cubicBezTo>
                    <a:pt x="22116" y="852"/>
                    <a:pt x="21449" y="1386"/>
                    <a:pt x="21449" y="1386"/>
                  </a:cubicBezTo>
                  <a:cubicBezTo>
                    <a:pt x="21449" y="1386"/>
                    <a:pt x="19858" y="1"/>
                    <a:pt x="18143"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960;p46"/>
            <p:cNvSpPr/>
            <p:nvPr/>
          </p:nvSpPr>
          <p:spPr>
            <a:xfrm>
              <a:off x="6973390" y="3153824"/>
              <a:ext cx="559587" cy="226981"/>
            </a:xfrm>
            <a:custGeom>
              <a:avLst/>
              <a:gdLst/>
              <a:ahLst/>
              <a:cxnLst/>
              <a:rect l="l" t="t" r="r" b="b"/>
              <a:pathLst>
                <a:path w="47034" h="19074" extrusionOk="0">
                  <a:moveTo>
                    <a:pt x="24010" y="1"/>
                  </a:moveTo>
                  <a:cubicBezTo>
                    <a:pt x="22162" y="1"/>
                    <a:pt x="20475" y="179"/>
                    <a:pt x="19081" y="605"/>
                  </a:cubicBezTo>
                  <a:cubicBezTo>
                    <a:pt x="10575" y="3207"/>
                    <a:pt x="401" y="11780"/>
                    <a:pt x="401" y="11780"/>
                  </a:cubicBezTo>
                  <a:cubicBezTo>
                    <a:pt x="401" y="11780"/>
                    <a:pt x="0" y="14215"/>
                    <a:pt x="6872" y="16984"/>
                  </a:cubicBezTo>
                  <a:cubicBezTo>
                    <a:pt x="10168" y="18321"/>
                    <a:pt x="13160" y="19074"/>
                    <a:pt x="16778" y="19074"/>
                  </a:cubicBezTo>
                  <a:cubicBezTo>
                    <a:pt x="20738" y="19074"/>
                    <a:pt x="25446" y="18172"/>
                    <a:pt x="32123" y="16150"/>
                  </a:cubicBezTo>
                  <a:cubicBezTo>
                    <a:pt x="44932" y="12280"/>
                    <a:pt x="47034" y="4642"/>
                    <a:pt x="47034" y="4642"/>
                  </a:cubicBezTo>
                  <a:cubicBezTo>
                    <a:pt x="47034" y="4642"/>
                    <a:pt x="33438" y="1"/>
                    <a:pt x="24010" y="1"/>
                  </a:cubicBezTo>
                  <a:close/>
                </a:path>
              </a:pathLst>
            </a:custGeom>
            <a:solidFill>
              <a:srgbClr val="F78A8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961;p46"/>
            <p:cNvSpPr/>
            <p:nvPr/>
          </p:nvSpPr>
          <p:spPr>
            <a:xfrm>
              <a:off x="7144440" y="3059802"/>
              <a:ext cx="138915" cy="217508"/>
            </a:xfrm>
            <a:custGeom>
              <a:avLst/>
              <a:gdLst/>
              <a:ahLst/>
              <a:cxnLst/>
              <a:rect l="l" t="t" r="r" b="b"/>
              <a:pathLst>
                <a:path w="11676" h="18278" extrusionOk="0">
                  <a:moveTo>
                    <a:pt x="11542" y="0"/>
                  </a:moveTo>
                  <a:cubicBezTo>
                    <a:pt x="11542" y="0"/>
                    <a:pt x="7472" y="6238"/>
                    <a:pt x="5304" y="6838"/>
                  </a:cubicBezTo>
                  <a:cubicBezTo>
                    <a:pt x="5042" y="6906"/>
                    <a:pt x="4768" y="6936"/>
                    <a:pt x="4487" y="6936"/>
                  </a:cubicBezTo>
                  <a:cubicBezTo>
                    <a:pt x="2409" y="6936"/>
                    <a:pt x="1" y="5304"/>
                    <a:pt x="0" y="5304"/>
                  </a:cubicBezTo>
                  <a:lnTo>
                    <a:pt x="0" y="5304"/>
                  </a:lnTo>
                  <a:cubicBezTo>
                    <a:pt x="934" y="7906"/>
                    <a:pt x="1735" y="10574"/>
                    <a:pt x="2369" y="13276"/>
                  </a:cubicBezTo>
                  <a:cubicBezTo>
                    <a:pt x="2994" y="16146"/>
                    <a:pt x="4036" y="18277"/>
                    <a:pt x="5596" y="18277"/>
                  </a:cubicBezTo>
                  <a:cubicBezTo>
                    <a:pt x="6285" y="18277"/>
                    <a:pt x="7074" y="17862"/>
                    <a:pt x="7973" y="16912"/>
                  </a:cubicBezTo>
                  <a:cubicBezTo>
                    <a:pt x="10941" y="13810"/>
                    <a:pt x="11675" y="7572"/>
                    <a:pt x="11675" y="5638"/>
                  </a:cubicBezTo>
                  <a:cubicBezTo>
                    <a:pt x="11675" y="3736"/>
                    <a:pt x="11542" y="0"/>
                    <a:pt x="1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962;p46"/>
            <p:cNvSpPr/>
            <p:nvPr/>
          </p:nvSpPr>
          <p:spPr>
            <a:xfrm>
              <a:off x="7144440" y="3084019"/>
              <a:ext cx="126613" cy="190543"/>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963;p46"/>
            <p:cNvSpPr/>
            <p:nvPr/>
          </p:nvSpPr>
          <p:spPr>
            <a:xfrm>
              <a:off x="7144440" y="3084019"/>
              <a:ext cx="126613" cy="190543"/>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964;p46"/>
            <p:cNvSpPr/>
            <p:nvPr/>
          </p:nvSpPr>
          <p:spPr>
            <a:xfrm>
              <a:off x="7144440" y="3059802"/>
              <a:ext cx="138915" cy="238178"/>
            </a:xfrm>
            <a:custGeom>
              <a:avLst/>
              <a:gdLst/>
              <a:ahLst/>
              <a:cxnLst/>
              <a:rect l="l" t="t" r="r" b="b"/>
              <a:pathLst>
                <a:path w="11676" h="20015" fill="none" extrusionOk="0">
                  <a:moveTo>
                    <a:pt x="0" y="5304"/>
                  </a:moveTo>
                  <a:cubicBezTo>
                    <a:pt x="934" y="7906"/>
                    <a:pt x="1735" y="10574"/>
                    <a:pt x="2369" y="13276"/>
                  </a:cubicBezTo>
                  <a:cubicBezTo>
                    <a:pt x="3269" y="17413"/>
                    <a:pt x="5037" y="20015"/>
                    <a:pt x="7973" y="16912"/>
                  </a:cubicBezTo>
                  <a:cubicBezTo>
                    <a:pt x="10941" y="13810"/>
                    <a:pt x="11675" y="7572"/>
                    <a:pt x="11675" y="5638"/>
                  </a:cubicBezTo>
                  <a:cubicBezTo>
                    <a:pt x="11675" y="3736"/>
                    <a:pt x="11542" y="0"/>
                    <a:pt x="11542" y="0"/>
                  </a:cubicBezTo>
                  <a:cubicBezTo>
                    <a:pt x="11542" y="0"/>
                    <a:pt x="7472" y="6238"/>
                    <a:pt x="5304" y="6838"/>
                  </a:cubicBezTo>
                  <a:cubicBezTo>
                    <a:pt x="3103" y="7406"/>
                    <a:pt x="0" y="5304"/>
                    <a:pt x="0" y="5304"/>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965;p46"/>
            <p:cNvSpPr/>
            <p:nvPr/>
          </p:nvSpPr>
          <p:spPr>
            <a:xfrm>
              <a:off x="7046417" y="2972028"/>
              <a:ext cx="53979" cy="81777"/>
            </a:xfrm>
            <a:custGeom>
              <a:avLst/>
              <a:gdLst/>
              <a:ahLst/>
              <a:cxnLst/>
              <a:rect l="l" t="t" r="r" b="b"/>
              <a:pathLst>
                <a:path w="4537" h="6872" extrusionOk="0">
                  <a:moveTo>
                    <a:pt x="1650" y="1"/>
                  </a:moveTo>
                  <a:cubicBezTo>
                    <a:pt x="1380" y="1"/>
                    <a:pt x="1094" y="172"/>
                    <a:pt x="834" y="671"/>
                  </a:cubicBezTo>
                  <a:cubicBezTo>
                    <a:pt x="0" y="2239"/>
                    <a:pt x="1168" y="4608"/>
                    <a:pt x="2002" y="5608"/>
                  </a:cubicBezTo>
                  <a:cubicBezTo>
                    <a:pt x="2589" y="6309"/>
                    <a:pt x="3391" y="6871"/>
                    <a:pt x="3899" y="6871"/>
                  </a:cubicBezTo>
                  <a:cubicBezTo>
                    <a:pt x="4141" y="6871"/>
                    <a:pt x="4316" y="6744"/>
                    <a:pt x="4370" y="6442"/>
                  </a:cubicBezTo>
                  <a:cubicBezTo>
                    <a:pt x="4537" y="5542"/>
                    <a:pt x="2769" y="838"/>
                    <a:pt x="2769" y="838"/>
                  </a:cubicBezTo>
                  <a:cubicBezTo>
                    <a:pt x="2769" y="838"/>
                    <a:pt x="2247" y="1"/>
                    <a:pt x="1650"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966;p46"/>
            <p:cNvSpPr/>
            <p:nvPr/>
          </p:nvSpPr>
          <p:spPr>
            <a:xfrm>
              <a:off x="7061491" y="2854837"/>
              <a:ext cx="293856" cy="314136"/>
            </a:xfrm>
            <a:custGeom>
              <a:avLst/>
              <a:gdLst/>
              <a:ahLst/>
              <a:cxnLst/>
              <a:rect l="l" t="t" r="r" b="b"/>
              <a:pathLst>
                <a:path w="24699" h="26398" extrusionOk="0">
                  <a:moveTo>
                    <a:pt x="8522" y="1"/>
                  </a:moveTo>
                  <a:cubicBezTo>
                    <a:pt x="7796" y="1"/>
                    <a:pt x="7000" y="63"/>
                    <a:pt x="6138" y="212"/>
                  </a:cubicBezTo>
                  <a:cubicBezTo>
                    <a:pt x="3170" y="646"/>
                    <a:pt x="735" y="2814"/>
                    <a:pt x="1" y="5683"/>
                  </a:cubicBezTo>
                  <a:cubicBezTo>
                    <a:pt x="735" y="9619"/>
                    <a:pt x="1769" y="13522"/>
                    <a:pt x="3103" y="17291"/>
                  </a:cubicBezTo>
                  <a:cubicBezTo>
                    <a:pt x="5171" y="23195"/>
                    <a:pt x="7973" y="25397"/>
                    <a:pt x="10842" y="26297"/>
                  </a:cubicBezTo>
                  <a:cubicBezTo>
                    <a:pt x="11051" y="26365"/>
                    <a:pt x="11267" y="26398"/>
                    <a:pt x="11489" y="26398"/>
                  </a:cubicBezTo>
                  <a:cubicBezTo>
                    <a:pt x="14315" y="26398"/>
                    <a:pt x="18060" y="21158"/>
                    <a:pt x="19081" y="17725"/>
                  </a:cubicBezTo>
                  <a:cubicBezTo>
                    <a:pt x="20182" y="14022"/>
                    <a:pt x="20082" y="13355"/>
                    <a:pt x="20082" y="13355"/>
                  </a:cubicBezTo>
                  <a:cubicBezTo>
                    <a:pt x="20082" y="13355"/>
                    <a:pt x="23117" y="12588"/>
                    <a:pt x="23951" y="9652"/>
                  </a:cubicBezTo>
                  <a:cubicBezTo>
                    <a:pt x="24698" y="7095"/>
                    <a:pt x="23242" y="5379"/>
                    <a:pt x="21737" y="5379"/>
                  </a:cubicBezTo>
                  <a:cubicBezTo>
                    <a:pt x="21495" y="5379"/>
                    <a:pt x="21251" y="5423"/>
                    <a:pt x="21016" y="5516"/>
                  </a:cubicBezTo>
                  <a:cubicBezTo>
                    <a:pt x="19314" y="6183"/>
                    <a:pt x="19014" y="8385"/>
                    <a:pt x="19014" y="8385"/>
                  </a:cubicBezTo>
                  <a:cubicBezTo>
                    <a:pt x="19014" y="8385"/>
                    <a:pt x="16146" y="6883"/>
                    <a:pt x="15045" y="4949"/>
                  </a:cubicBezTo>
                  <a:cubicBezTo>
                    <a:pt x="13944" y="3014"/>
                    <a:pt x="14111" y="1580"/>
                    <a:pt x="14111" y="1580"/>
                  </a:cubicBezTo>
                  <a:cubicBezTo>
                    <a:pt x="14111" y="1580"/>
                    <a:pt x="12183" y="1"/>
                    <a:pt x="8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967;p46"/>
            <p:cNvSpPr/>
            <p:nvPr/>
          </p:nvSpPr>
          <p:spPr>
            <a:xfrm>
              <a:off x="7061098" y="2863309"/>
              <a:ext cx="227409" cy="305663"/>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968;p46"/>
            <p:cNvSpPr/>
            <p:nvPr/>
          </p:nvSpPr>
          <p:spPr>
            <a:xfrm>
              <a:off x="7061098" y="2863309"/>
              <a:ext cx="227409" cy="305663"/>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969;p46"/>
            <p:cNvSpPr/>
            <p:nvPr/>
          </p:nvSpPr>
          <p:spPr>
            <a:xfrm>
              <a:off x="7061491" y="2846638"/>
              <a:ext cx="295284" cy="332260"/>
            </a:xfrm>
            <a:custGeom>
              <a:avLst/>
              <a:gdLst/>
              <a:ahLst/>
              <a:cxnLst/>
              <a:rect l="l" t="t" r="r" b="b"/>
              <a:pathLst>
                <a:path w="24819" h="27921" fill="none" extrusionOk="0">
                  <a:moveTo>
                    <a:pt x="1" y="6372"/>
                  </a:moveTo>
                  <a:cubicBezTo>
                    <a:pt x="735" y="10308"/>
                    <a:pt x="1769" y="14211"/>
                    <a:pt x="3103" y="17980"/>
                  </a:cubicBezTo>
                  <a:cubicBezTo>
                    <a:pt x="5171" y="23884"/>
                    <a:pt x="7973" y="26086"/>
                    <a:pt x="10842" y="26986"/>
                  </a:cubicBezTo>
                  <a:cubicBezTo>
                    <a:pt x="13710" y="27920"/>
                    <a:pt x="17980" y="22116"/>
                    <a:pt x="19081" y="18414"/>
                  </a:cubicBezTo>
                  <a:cubicBezTo>
                    <a:pt x="20182" y="14711"/>
                    <a:pt x="20082" y="14044"/>
                    <a:pt x="20082" y="14044"/>
                  </a:cubicBezTo>
                  <a:cubicBezTo>
                    <a:pt x="20082" y="14044"/>
                    <a:pt x="23117" y="13277"/>
                    <a:pt x="23951" y="10341"/>
                  </a:cubicBezTo>
                  <a:cubicBezTo>
                    <a:pt x="24818" y="7372"/>
                    <a:pt x="22717" y="5538"/>
                    <a:pt x="21016" y="6205"/>
                  </a:cubicBezTo>
                  <a:cubicBezTo>
                    <a:pt x="19314" y="6872"/>
                    <a:pt x="19014" y="9074"/>
                    <a:pt x="19014" y="9074"/>
                  </a:cubicBezTo>
                  <a:cubicBezTo>
                    <a:pt x="19014" y="9074"/>
                    <a:pt x="16146" y="7572"/>
                    <a:pt x="15045" y="5638"/>
                  </a:cubicBezTo>
                  <a:cubicBezTo>
                    <a:pt x="13944" y="3703"/>
                    <a:pt x="14111" y="2269"/>
                    <a:pt x="14111" y="2269"/>
                  </a:cubicBezTo>
                  <a:cubicBezTo>
                    <a:pt x="14111" y="2269"/>
                    <a:pt x="11342" y="0"/>
                    <a:pt x="6138" y="901"/>
                  </a:cubicBezTo>
                  <a:cubicBezTo>
                    <a:pt x="3170" y="1335"/>
                    <a:pt x="735" y="3503"/>
                    <a:pt x="1" y="6372"/>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970;p46"/>
            <p:cNvSpPr/>
            <p:nvPr/>
          </p:nvSpPr>
          <p:spPr>
            <a:xfrm>
              <a:off x="7130544" y="3002635"/>
              <a:ext cx="75823" cy="78219"/>
            </a:xfrm>
            <a:custGeom>
              <a:avLst/>
              <a:gdLst/>
              <a:ahLst/>
              <a:cxnLst/>
              <a:rect l="l" t="t" r="r" b="b"/>
              <a:pathLst>
                <a:path w="6373" h="6573" fill="none" extrusionOk="0">
                  <a:moveTo>
                    <a:pt x="1068" y="1"/>
                  </a:moveTo>
                  <a:cubicBezTo>
                    <a:pt x="1068" y="1"/>
                    <a:pt x="1" y="4137"/>
                    <a:pt x="901" y="5205"/>
                  </a:cubicBezTo>
                  <a:cubicBezTo>
                    <a:pt x="1835" y="6305"/>
                    <a:pt x="3703" y="6572"/>
                    <a:pt x="4938" y="5972"/>
                  </a:cubicBezTo>
                  <a:cubicBezTo>
                    <a:pt x="6205" y="5371"/>
                    <a:pt x="6372" y="3870"/>
                    <a:pt x="6205" y="35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971;p46"/>
            <p:cNvSpPr/>
            <p:nvPr/>
          </p:nvSpPr>
          <p:spPr>
            <a:xfrm>
              <a:off x="7150389" y="3088779"/>
              <a:ext cx="65103" cy="27798"/>
            </a:xfrm>
            <a:custGeom>
              <a:avLst/>
              <a:gdLst/>
              <a:ahLst/>
              <a:cxnLst/>
              <a:rect l="l" t="t" r="r" b="b"/>
              <a:pathLst>
                <a:path w="5472" h="2336" fill="none" extrusionOk="0">
                  <a:moveTo>
                    <a:pt x="1" y="667"/>
                  </a:moveTo>
                  <a:cubicBezTo>
                    <a:pt x="1" y="667"/>
                    <a:pt x="2536" y="2335"/>
                    <a:pt x="547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972;p46"/>
            <p:cNvSpPr/>
            <p:nvPr/>
          </p:nvSpPr>
          <p:spPr>
            <a:xfrm>
              <a:off x="7172613" y="3097906"/>
              <a:ext cx="29779" cy="23824"/>
            </a:xfrm>
            <a:custGeom>
              <a:avLst/>
              <a:gdLst/>
              <a:ahLst/>
              <a:cxnLst/>
              <a:rect l="l" t="t" r="r" b="b"/>
              <a:pathLst>
                <a:path w="2503" h="2002" fill="none" extrusionOk="0">
                  <a:moveTo>
                    <a:pt x="1" y="501"/>
                  </a:moveTo>
                  <a:cubicBezTo>
                    <a:pt x="1" y="501"/>
                    <a:pt x="1" y="2002"/>
                    <a:pt x="1068" y="2002"/>
                  </a:cubicBezTo>
                  <a:cubicBezTo>
                    <a:pt x="2169" y="2002"/>
                    <a:pt x="2502" y="1"/>
                    <a:pt x="2502" y="1"/>
                  </a:cubicBezTo>
                  <a:cubicBezTo>
                    <a:pt x="1702" y="334"/>
                    <a:pt x="868" y="501"/>
                    <a:pt x="1" y="50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973;p46"/>
            <p:cNvSpPr/>
            <p:nvPr/>
          </p:nvSpPr>
          <p:spPr>
            <a:xfrm>
              <a:off x="7208330" y="2995495"/>
              <a:ext cx="13111" cy="20254"/>
            </a:xfrm>
            <a:custGeom>
              <a:avLst/>
              <a:gdLst/>
              <a:ahLst/>
              <a:cxnLst/>
              <a:rect l="l" t="t" r="r" b="b"/>
              <a:pathLst>
                <a:path w="1102" h="1702" extrusionOk="0">
                  <a:moveTo>
                    <a:pt x="568" y="0"/>
                  </a:moveTo>
                  <a:cubicBezTo>
                    <a:pt x="268" y="0"/>
                    <a:pt x="1" y="401"/>
                    <a:pt x="1" y="868"/>
                  </a:cubicBezTo>
                  <a:cubicBezTo>
                    <a:pt x="1" y="1335"/>
                    <a:pt x="268" y="1702"/>
                    <a:pt x="568" y="1702"/>
                  </a:cubicBezTo>
                  <a:cubicBezTo>
                    <a:pt x="868" y="1702"/>
                    <a:pt x="1102" y="1335"/>
                    <a:pt x="1102" y="868"/>
                  </a:cubicBezTo>
                  <a:cubicBezTo>
                    <a:pt x="1102" y="401"/>
                    <a:pt x="868"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974;p46"/>
            <p:cNvSpPr/>
            <p:nvPr/>
          </p:nvSpPr>
          <p:spPr>
            <a:xfrm>
              <a:off x="7114280" y="3005812"/>
              <a:ext cx="13099" cy="19861"/>
            </a:xfrm>
            <a:custGeom>
              <a:avLst/>
              <a:gdLst/>
              <a:ahLst/>
              <a:cxnLst/>
              <a:rect l="l" t="t" r="r" b="b"/>
              <a:pathLst>
                <a:path w="1101" h="1669" extrusionOk="0">
                  <a:moveTo>
                    <a:pt x="567" y="1"/>
                  </a:moveTo>
                  <a:cubicBezTo>
                    <a:pt x="267" y="1"/>
                    <a:pt x="0" y="368"/>
                    <a:pt x="0" y="835"/>
                  </a:cubicBezTo>
                  <a:cubicBezTo>
                    <a:pt x="0" y="1302"/>
                    <a:pt x="267" y="1669"/>
                    <a:pt x="567" y="1669"/>
                  </a:cubicBezTo>
                  <a:cubicBezTo>
                    <a:pt x="867" y="1669"/>
                    <a:pt x="1101" y="1302"/>
                    <a:pt x="1101" y="835"/>
                  </a:cubicBezTo>
                  <a:cubicBezTo>
                    <a:pt x="1101" y="368"/>
                    <a:pt x="867" y="1"/>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975;p46"/>
            <p:cNvSpPr/>
            <p:nvPr/>
          </p:nvSpPr>
          <p:spPr>
            <a:xfrm>
              <a:off x="7088474" y="2951834"/>
              <a:ext cx="38905" cy="23824"/>
            </a:xfrm>
            <a:custGeom>
              <a:avLst/>
              <a:gdLst/>
              <a:ahLst/>
              <a:cxnLst/>
              <a:rect l="l" t="t" r="r" b="b"/>
              <a:pathLst>
                <a:path w="3270" h="2002" fill="none" extrusionOk="0">
                  <a:moveTo>
                    <a:pt x="1" y="2001"/>
                  </a:moveTo>
                  <a:cubicBezTo>
                    <a:pt x="601" y="767"/>
                    <a:pt x="1902" y="0"/>
                    <a:pt x="3270" y="67"/>
                  </a:cubicBezTo>
                </a:path>
              </a:pathLst>
            </a:custGeom>
            <a:noFill/>
            <a:ln w="2502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976;p46"/>
            <p:cNvSpPr/>
            <p:nvPr/>
          </p:nvSpPr>
          <p:spPr>
            <a:xfrm>
              <a:off x="7183333" y="2936744"/>
              <a:ext cx="52004" cy="25811"/>
            </a:xfrm>
            <a:custGeom>
              <a:avLst/>
              <a:gdLst/>
              <a:ahLst/>
              <a:cxnLst/>
              <a:rect l="l" t="t" r="r" b="b"/>
              <a:pathLst>
                <a:path w="4371" h="2169" fill="none" extrusionOk="0">
                  <a:moveTo>
                    <a:pt x="0" y="1001"/>
                  </a:moveTo>
                  <a:cubicBezTo>
                    <a:pt x="0" y="1001"/>
                    <a:pt x="2702" y="0"/>
                    <a:pt x="4370" y="2169"/>
                  </a:cubicBezTo>
                </a:path>
              </a:pathLst>
            </a:custGeom>
            <a:noFill/>
            <a:ln w="2502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977;p46"/>
            <p:cNvSpPr/>
            <p:nvPr/>
          </p:nvSpPr>
          <p:spPr>
            <a:xfrm>
              <a:off x="7235325" y="3102440"/>
              <a:ext cx="152407" cy="287635"/>
            </a:xfrm>
            <a:custGeom>
              <a:avLst/>
              <a:gdLst/>
              <a:ahLst/>
              <a:cxnLst/>
              <a:rect l="l" t="t" r="r" b="b"/>
              <a:pathLst>
                <a:path w="12810" h="24171" extrusionOk="0">
                  <a:moveTo>
                    <a:pt x="6459" y="0"/>
                  </a:moveTo>
                  <a:cubicBezTo>
                    <a:pt x="5944" y="0"/>
                    <a:pt x="5426" y="150"/>
                    <a:pt x="4970" y="453"/>
                  </a:cubicBezTo>
                  <a:cubicBezTo>
                    <a:pt x="4970" y="453"/>
                    <a:pt x="2302" y="1788"/>
                    <a:pt x="2535" y="2822"/>
                  </a:cubicBezTo>
                  <a:cubicBezTo>
                    <a:pt x="2687" y="3403"/>
                    <a:pt x="3222" y="3774"/>
                    <a:pt x="3777" y="3774"/>
                  </a:cubicBezTo>
                  <a:cubicBezTo>
                    <a:pt x="3955" y="3774"/>
                    <a:pt x="4134" y="3736"/>
                    <a:pt x="4303" y="3656"/>
                  </a:cubicBezTo>
                  <a:cubicBezTo>
                    <a:pt x="4904" y="3389"/>
                    <a:pt x="6505" y="2822"/>
                    <a:pt x="6505" y="2822"/>
                  </a:cubicBezTo>
                  <a:lnTo>
                    <a:pt x="7572" y="4990"/>
                  </a:lnTo>
                  <a:cubicBezTo>
                    <a:pt x="7572" y="4990"/>
                    <a:pt x="6168" y="4096"/>
                    <a:pt x="5191" y="4096"/>
                  </a:cubicBezTo>
                  <a:cubicBezTo>
                    <a:pt x="5051" y="4096"/>
                    <a:pt x="4920" y="4114"/>
                    <a:pt x="4804" y="4156"/>
                  </a:cubicBezTo>
                  <a:cubicBezTo>
                    <a:pt x="4170" y="4423"/>
                    <a:pt x="3569" y="4790"/>
                    <a:pt x="3036" y="5257"/>
                  </a:cubicBezTo>
                  <a:cubicBezTo>
                    <a:pt x="2875" y="5161"/>
                    <a:pt x="2701" y="5116"/>
                    <a:pt x="2529" y="5116"/>
                  </a:cubicBezTo>
                  <a:cubicBezTo>
                    <a:pt x="2163" y="5116"/>
                    <a:pt x="1805" y="5317"/>
                    <a:pt x="1601" y="5657"/>
                  </a:cubicBezTo>
                  <a:cubicBezTo>
                    <a:pt x="1268" y="6158"/>
                    <a:pt x="1034" y="6725"/>
                    <a:pt x="934" y="7325"/>
                  </a:cubicBezTo>
                  <a:cubicBezTo>
                    <a:pt x="367" y="7792"/>
                    <a:pt x="33" y="8459"/>
                    <a:pt x="0" y="9193"/>
                  </a:cubicBezTo>
                  <a:cubicBezTo>
                    <a:pt x="0" y="10361"/>
                    <a:pt x="0" y="11261"/>
                    <a:pt x="767" y="11962"/>
                  </a:cubicBezTo>
                  <a:cubicBezTo>
                    <a:pt x="1468" y="12601"/>
                    <a:pt x="1946" y="12629"/>
                    <a:pt x="2024" y="12629"/>
                  </a:cubicBezTo>
                  <a:cubicBezTo>
                    <a:pt x="2031" y="12629"/>
                    <a:pt x="2035" y="12629"/>
                    <a:pt x="2035" y="12629"/>
                  </a:cubicBezTo>
                  <a:lnTo>
                    <a:pt x="2702" y="13062"/>
                  </a:lnTo>
                  <a:cubicBezTo>
                    <a:pt x="2702" y="13062"/>
                    <a:pt x="1034" y="16765"/>
                    <a:pt x="2035" y="18700"/>
                  </a:cubicBezTo>
                  <a:cubicBezTo>
                    <a:pt x="2860" y="20350"/>
                    <a:pt x="3370" y="20471"/>
                    <a:pt x="3502" y="20471"/>
                  </a:cubicBezTo>
                  <a:cubicBezTo>
                    <a:pt x="3524" y="20471"/>
                    <a:pt x="3536" y="20468"/>
                    <a:pt x="3536" y="20468"/>
                  </a:cubicBezTo>
                  <a:lnTo>
                    <a:pt x="5537" y="24170"/>
                  </a:lnTo>
                  <a:lnTo>
                    <a:pt x="10941" y="22836"/>
                  </a:lnTo>
                  <a:lnTo>
                    <a:pt x="8173" y="16598"/>
                  </a:lnTo>
                  <a:cubicBezTo>
                    <a:pt x="8173" y="16598"/>
                    <a:pt x="12809" y="7092"/>
                    <a:pt x="12276" y="5590"/>
                  </a:cubicBezTo>
                  <a:cubicBezTo>
                    <a:pt x="11775" y="4056"/>
                    <a:pt x="9707" y="2121"/>
                    <a:pt x="8439" y="887"/>
                  </a:cubicBezTo>
                  <a:cubicBezTo>
                    <a:pt x="7911" y="300"/>
                    <a:pt x="7189" y="0"/>
                    <a:pt x="6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978;p46"/>
            <p:cNvSpPr/>
            <p:nvPr/>
          </p:nvSpPr>
          <p:spPr>
            <a:xfrm>
              <a:off x="7235325" y="3199127"/>
              <a:ext cx="53182" cy="146929"/>
            </a:xfrm>
            <a:custGeom>
              <a:avLst/>
              <a:gdLst/>
              <a:ahLst/>
              <a:cxnLst/>
              <a:rect l="l" t="t" r="r" b="b"/>
              <a:pathLst>
                <a:path w="4470" h="12347" extrusionOk="0">
                  <a:moveTo>
                    <a:pt x="300" y="1"/>
                  </a:moveTo>
                  <a:cubicBezTo>
                    <a:pt x="100" y="334"/>
                    <a:pt x="0" y="701"/>
                    <a:pt x="0" y="1101"/>
                  </a:cubicBezTo>
                  <a:cubicBezTo>
                    <a:pt x="0" y="2269"/>
                    <a:pt x="0" y="3170"/>
                    <a:pt x="767" y="3870"/>
                  </a:cubicBezTo>
                  <a:cubicBezTo>
                    <a:pt x="1468" y="4510"/>
                    <a:pt x="1946" y="4537"/>
                    <a:pt x="2024" y="4537"/>
                  </a:cubicBezTo>
                  <a:cubicBezTo>
                    <a:pt x="2031" y="4537"/>
                    <a:pt x="2035" y="4537"/>
                    <a:pt x="2035" y="4537"/>
                  </a:cubicBezTo>
                  <a:lnTo>
                    <a:pt x="2702" y="4937"/>
                  </a:lnTo>
                  <a:cubicBezTo>
                    <a:pt x="2702" y="4937"/>
                    <a:pt x="1034" y="8640"/>
                    <a:pt x="2035" y="10575"/>
                  </a:cubicBezTo>
                  <a:cubicBezTo>
                    <a:pt x="2888" y="12225"/>
                    <a:pt x="3378" y="12346"/>
                    <a:pt x="3504" y="12346"/>
                  </a:cubicBezTo>
                  <a:cubicBezTo>
                    <a:pt x="3525" y="12346"/>
                    <a:pt x="3536" y="12343"/>
                    <a:pt x="3536" y="12343"/>
                  </a:cubicBezTo>
                  <a:cubicBezTo>
                    <a:pt x="2435" y="10942"/>
                    <a:pt x="4136" y="8407"/>
                    <a:pt x="4303" y="6305"/>
                  </a:cubicBezTo>
                  <a:cubicBezTo>
                    <a:pt x="4470" y="4204"/>
                    <a:pt x="3503" y="1902"/>
                    <a:pt x="2535" y="1769"/>
                  </a:cubicBezTo>
                  <a:cubicBezTo>
                    <a:pt x="2002" y="1668"/>
                    <a:pt x="1034" y="768"/>
                    <a:pt x="300"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979;p46"/>
            <p:cNvSpPr/>
            <p:nvPr/>
          </p:nvSpPr>
          <p:spPr>
            <a:xfrm>
              <a:off x="7277383" y="3345997"/>
              <a:ext cx="5973" cy="11126"/>
            </a:xfrm>
            <a:custGeom>
              <a:avLst/>
              <a:gdLst/>
              <a:ahLst/>
              <a:cxnLst/>
              <a:rect l="l" t="t" r="r" b="b"/>
              <a:pathLst>
                <a:path w="502" h="935" extrusionOk="0">
                  <a:moveTo>
                    <a:pt x="1" y="1"/>
                  </a:moveTo>
                  <a:lnTo>
                    <a:pt x="501" y="935"/>
                  </a:lnTo>
                  <a:cubicBezTo>
                    <a:pt x="401" y="601"/>
                    <a:pt x="234" y="301"/>
                    <a:pt x="1"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980;p46"/>
            <p:cNvSpPr/>
            <p:nvPr/>
          </p:nvSpPr>
          <p:spPr>
            <a:xfrm>
              <a:off x="7261916" y="3154669"/>
              <a:ext cx="40487" cy="28596"/>
            </a:xfrm>
            <a:custGeom>
              <a:avLst/>
              <a:gdLst/>
              <a:ahLst/>
              <a:cxnLst/>
              <a:rect l="l" t="t" r="r" b="b"/>
              <a:pathLst>
                <a:path w="3403" h="2403" extrusionOk="0">
                  <a:moveTo>
                    <a:pt x="2035" y="1"/>
                  </a:moveTo>
                  <a:lnTo>
                    <a:pt x="2035" y="1"/>
                  </a:lnTo>
                  <a:cubicBezTo>
                    <a:pt x="1601" y="234"/>
                    <a:pt x="1201" y="534"/>
                    <a:pt x="834" y="835"/>
                  </a:cubicBezTo>
                  <a:cubicBezTo>
                    <a:pt x="672" y="754"/>
                    <a:pt x="499" y="710"/>
                    <a:pt x="327" y="710"/>
                  </a:cubicBezTo>
                  <a:cubicBezTo>
                    <a:pt x="216" y="710"/>
                    <a:pt x="105" y="728"/>
                    <a:pt x="0" y="768"/>
                  </a:cubicBezTo>
                  <a:lnTo>
                    <a:pt x="3402" y="2402"/>
                  </a:lnTo>
                  <a:cubicBezTo>
                    <a:pt x="3402" y="2402"/>
                    <a:pt x="1868" y="668"/>
                    <a:pt x="2035"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981;p46"/>
            <p:cNvSpPr/>
            <p:nvPr/>
          </p:nvSpPr>
          <p:spPr>
            <a:xfrm>
              <a:off x="7243261" y="3170544"/>
              <a:ext cx="31754" cy="37723"/>
            </a:xfrm>
            <a:custGeom>
              <a:avLst/>
              <a:gdLst/>
              <a:ahLst/>
              <a:cxnLst/>
              <a:rect l="l" t="t" r="r" b="b"/>
              <a:pathLst>
                <a:path w="2669" h="3170" extrusionOk="0">
                  <a:moveTo>
                    <a:pt x="901" y="1"/>
                  </a:moveTo>
                  <a:cubicBezTo>
                    <a:pt x="601" y="468"/>
                    <a:pt x="367" y="1035"/>
                    <a:pt x="267" y="1602"/>
                  </a:cubicBezTo>
                  <a:cubicBezTo>
                    <a:pt x="167" y="1702"/>
                    <a:pt x="67" y="1802"/>
                    <a:pt x="0" y="1902"/>
                  </a:cubicBezTo>
                  <a:lnTo>
                    <a:pt x="2669" y="3170"/>
                  </a:lnTo>
                  <a:lnTo>
                    <a:pt x="901" y="1"/>
                  </a:ln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982;p46"/>
            <p:cNvSpPr/>
            <p:nvPr/>
          </p:nvSpPr>
          <p:spPr>
            <a:xfrm>
              <a:off x="7265081" y="3117708"/>
              <a:ext cx="73836" cy="60000"/>
            </a:xfrm>
            <a:custGeom>
              <a:avLst/>
              <a:gdLst/>
              <a:ahLst/>
              <a:cxnLst/>
              <a:rect l="l" t="t" r="r" b="b"/>
              <a:pathLst>
                <a:path w="6206" h="5042" extrusionOk="0">
                  <a:moveTo>
                    <a:pt x="3362" y="0"/>
                  </a:moveTo>
                  <a:cubicBezTo>
                    <a:pt x="3332" y="0"/>
                    <a:pt x="3301" y="2"/>
                    <a:pt x="3270" y="4"/>
                  </a:cubicBezTo>
                  <a:cubicBezTo>
                    <a:pt x="2236" y="104"/>
                    <a:pt x="1202" y="405"/>
                    <a:pt x="234" y="872"/>
                  </a:cubicBezTo>
                  <a:cubicBezTo>
                    <a:pt x="68" y="1038"/>
                    <a:pt x="1" y="1305"/>
                    <a:pt x="34" y="1539"/>
                  </a:cubicBezTo>
                  <a:cubicBezTo>
                    <a:pt x="186" y="2120"/>
                    <a:pt x="721" y="2491"/>
                    <a:pt x="1276" y="2491"/>
                  </a:cubicBezTo>
                  <a:cubicBezTo>
                    <a:pt x="1454" y="2491"/>
                    <a:pt x="1633" y="2453"/>
                    <a:pt x="1802" y="2373"/>
                  </a:cubicBezTo>
                  <a:cubicBezTo>
                    <a:pt x="2403" y="2106"/>
                    <a:pt x="4004" y="1539"/>
                    <a:pt x="4004" y="1539"/>
                  </a:cubicBezTo>
                  <a:lnTo>
                    <a:pt x="5071" y="3707"/>
                  </a:lnTo>
                  <a:cubicBezTo>
                    <a:pt x="5071" y="3707"/>
                    <a:pt x="3667" y="2813"/>
                    <a:pt x="2690" y="2813"/>
                  </a:cubicBezTo>
                  <a:cubicBezTo>
                    <a:pt x="2550" y="2813"/>
                    <a:pt x="2419" y="2831"/>
                    <a:pt x="2303" y="2873"/>
                  </a:cubicBezTo>
                  <a:cubicBezTo>
                    <a:pt x="3937" y="3007"/>
                    <a:pt x="6205" y="5041"/>
                    <a:pt x="6205" y="5041"/>
                  </a:cubicBezTo>
                  <a:cubicBezTo>
                    <a:pt x="6205" y="5041"/>
                    <a:pt x="5268" y="0"/>
                    <a:pt x="3362"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983;p46"/>
            <p:cNvSpPr/>
            <p:nvPr/>
          </p:nvSpPr>
          <p:spPr>
            <a:xfrm>
              <a:off x="7235325" y="3199127"/>
              <a:ext cx="53182" cy="146929"/>
            </a:xfrm>
            <a:custGeom>
              <a:avLst/>
              <a:gdLst/>
              <a:ahLst/>
              <a:cxnLst/>
              <a:rect l="l" t="t" r="r" b="b"/>
              <a:pathLst>
                <a:path w="4470" h="12347" extrusionOk="0">
                  <a:moveTo>
                    <a:pt x="300" y="1"/>
                  </a:moveTo>
                  <a:cubicBezTo>
                    <a:pt x="100" y="334"/>
                    <a:pt x="0" y="701"/>
                    <a:pt x="0" y="1101"/>
                  </a:cubicBezTo>
                  <a:cubicBezTo>
                    <a:pt x="0" y="2269"/>
                    <a:pt x="0" y="3170"/>
                    <a:pt x="767" y="3870"/>
                  </a:cubicBezTo>
                  <a:cubicBezTo>
                    <a:pt x="1468" y="4510"/>
                    <a:pt x="1946" y="4537"/>
                    <a:pt x="2024" y="4537"/>
                  </a:cubicBezTo>
                  <a:cubicBezTo>
                    <a:pt x="2031" y="4537"/>
                    <a:pt x="2035" y="4537"/>
                    <a:pt x="2035" y="4537"/>
                  </a:cubicBezTo>
                  <a:lnTo>
                    <a:pt x="2702" y="4937"/>
                  </a:lnTo>
                  <a:cubicBezTo>
                    <a:pt x="2702" y="4937"/>
                    <a:pt x="1034" y="8640"/>
                    <a:pt x="2035" y="10575"/>
                  </a:cubicBezTo>
                  <a:cubicBezTo>
                    <a:pt x="2888" y="12225"/>
                    <a:pt x="3378" y="12346"/>
                    <a:pt x="3504" y="12346"/>
                  </a:cubicBezTo>
                  <a:cubicBezTo>
                    <a:pt x="3525" y="12346"/>
                    <a:pt x="3536" y="12343"/>
                    <a:pt x="3536" y="12343"/>
                  </a:cubicBezTo>
                  <a:cubicBezTo>
                    <a:pt x="2435" y="10942"/>
                    <a:pt x="4136" y="8407"/>
                    <a:pt x="4303" y="6305"/>
                  </a:cubicBezTo>
                  <a:cubicBezTo>
                    <a:pt x="4470" y="4204"/>
                    <a:pt x="3503" y="1902"/>
                    <a:pt x="2535" y="1769"/>
                  </a:cubicBezTo>
                  <a:cubicBezTo>
                    <a:pt x="2002" y="1668"/>
                    <a:pt x="1034" y="768"/>
                    <a:pt x="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984;p46"/>
            <p:cNvSpPr/>
            <p:nvPr/>
          </p:nvSpPr>
          <p:spPr>
            <a:xfrm>
              <a:off x="7277383" y="3345997"/>
              <a:ext cx="5973" cy="11126"/>
            </a:xfrm>
            <a:custGeom>
              <a:avLst/>
              <a:gdLst/>
              <a:ahLst/>
              <a:cxnLst/>
              <a:rect l="l" t="t" r="r" b="b"/>
              <a:pathLst>
                <a:path w="502" h="935" extrusionOk="0">
                  <a:moveTo>
                    <a:pt x="1" y="1"/>
                  </a:moveTo>
                  <a:lnTo>
                    <a:pt x="501" y="935"/>
                  </a:lnTo>
                  <a:cubicBezTo>
                    <a:pt x="401" y="601"/>
                    <a:pt x="234" y="3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985;p46"/>
            <p:cNvSpPr/>
            <p:nvPr/>
          </p:nvSpPr>
          <p:spPr>
            <a:xfrm>
              <a:off x="7261916" y="3154669"/>
              <a:ext cx="40487" cy="28596"/>
            </a:xfrm>
            <a:custGeom>
              <a:avLst/>
              <a:gdLst/>
              <a:ahLst/>
              <a:cxnLst/>
              <a:rect l="l" t="t" r="r" b="b"/>
              <a:pathLst>
                <a:path w="3403" h="2403" extrusionOk="0">
                  <a:moveTo>
                    <a:pt x="2035" y="1"/>
                  </a:moveTo>
                  <a:lnTo>
                    <a:pt x="2035" y="1"/>
                  </a:lnTo>
                  <a:cubicBezTo>
                    <a:pt x="1601" y="234"/>
                    <a:pt x="1201" y="534"/>
                    <a:pt x="834" y="835"/>
                  </a:cubicBezTo>
                  <a:cubicBezTo>
                    <a:pt x="672" y="754"/>
                    <a:pt x="499" y="710"/>
                    <a:pt x="327" y="710"/>
                  </a:cubicBezTo>
                  <a:cubicBezTo>
                    <a:pt x="216" y="710"/>
                    <a:pt x="105" y="728"/>
                    <a:pt x="0" y="768"/>
                  </a:cubicBezTo>
                  <a:lnTo>
                    <a:pt x="3402" y="2402"/>
                  </a:lnTo>
                  <a:cubicBezTo>
                    <a:pt x="3402" y="2402"/>
                    <a:pt x="1868" y="668"/>
                    <a:pt x="2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986;p46"/>
            <p:cNvSpPr/>
            <p:nvPr/>
          </p:nvSpPr>
          <p:spPr>
            <a:xfrm>
              <a:off x="7243261" y="3170544"/>
              <a:ext cx="31754" cy="37723"/>
            </a:xfrm>
            <a:custGeom>
              <a:avLst/>
              <a:gdLst/>
              <a:ahLst/>
              <a:cxnLst/>
              <a:rect l="l" t="t" r="r" b="b"/>
              <a:pathLst>
                <a:path w="2669" h="3170" extrusionOk="0">
                  <a:moveTo>
                    <a:pt x="901" y="1"/>
                  </a:moveTo>
                  <a:cubicBezTo>
                    <a:pt x="601" y="468"/>
                    <a:pt x="367" y="1035"/>
                    <a:pt x="267" y="1602"/>
                  </a:cubicBezTo>
                  <a:cubicBezTo>
                    <a:pt x="167" y="1702"/>
                    <a:pt x="67" y="1802"/>
                    <a:pt x="0" y="1902"/>
                  </a:cubicBezTo>
                  <a:lnTo>
                    <a:pt x="2669" y="3170"/>
                  </a:lnTo>
                  <a:lnTo>
                    <a:pt x="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987;p46"/>
            <p:cNvSpPr/>
            <p:nvPr/>
          </p:nvSpPr>
          <p:spPr>
            <a:xfrm>
              <a:off x="7265081" y="3117708"/>
              <a:ext cx="73836" cy="60000"/>
            </a:xfrm>
            <a:custGeom>
              <a:avLst/>
              <a:gdLst/>
              <a:ahLst/>
              <a:cxnLst/>
              <a:rect l="l" t="t" r="r" b="b"/>
              <a:pathLst>
                <a:path w="6206" h="5042" extrusionOk="0">
                  <a:moveTo>
                    <a:pt x="3362" y="0"/>
                  </a:moveTo>
                  <a:cubicBezTo>
                    <a:pt x="3332" y="0"/>
                    <a:pt x="3301" y="2"/>
                    <a:pt x="3270" y="4"/>
                  </a:cubicBezTo>
                  <a:cubicBezTo>
                    <a:pt x="2236" y="104"/>
                    <a:pt x="1202" y="405"/>
                    <a:pt x="234" y="872"/>
                  </a:cubicBezTo>
                  <a:cubicBezTo>
                    <a:pt x="68" y="1038"/>
                    <a:pt x="1" y="1305"/>
                    <a:pt x="34" y="1539"/>
                  </a:cubicBezTo>
                  <a:cubicBezTo>
                    <a:pt x="186" y="2120"/>
                    <a:pt x="721" y="2491"/>
                    <a:pt x="1276" y="2491"/>
                  </a:cubicBezTo>
                  <a:cubicBezTo>
                    <a:pt x="1454" y="2491"/>
                    <a:pt x="1633" y="2453"/>
                    <a:pt x="1802" y="2373"/>
                  </a:cubicBezTo>
                  <a:cubicBezTo>
                    <a:pt x="2403" y="2106"/>
                    <a:pt x="4004" y="1539"/>
                    <a:pt x="4004" y="1539"/>
                  </a:cubicBezTo>
                  <a:lnTo>
                    <a:pt x="5071" y="3707"/>
                  </a:lnTo>
                  <a:cubicBezTo>
                    <a:pt x="5071" y="3707"/>
                    <a:pt x="3667" y="2813"/>
                    <a:pt x="2690" y="2813"/>
                  </a:cubicBezTo>
                  <a:cubicBezTo>
                    <a:pt x="2550" y="2813"/>
                    <a:pt x="2419" y="2831"/>
                    <a:pt x="2303" y="2873"/>
                  </a:cubicBezTo>
                  <a:cubicBezTo>
                    <a:pt x="3937" y="3007"/>
                    <a:pt x="6205" y="5041"/>
                    <a:pt x="6205" y="5041"/>
                  </a:cubicBezTo>
                  <a:cubicBezTo>
                    <a:pt x="6205" y="5041"/>
                    <a:pt x="5268" y="0"/>
                    <a:pt x="3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988;p46"/>
            <p:cNvSpPr/>
            <p:nvPr/>
          </p:nvSpPr>
          <p:spPr>
            <a:xfrm>
              <a:off x="7235325" y="3099096"/>
              <a:ext cx="152407" cy="290979"/>
            </a:xfrm>
            <a:custGeom>
              <a:avLst/>
              <a:gdLst/>
              <a:ahLst/>
              <a:cxnLst/>
              <a:rect l="l" t="t" r="r" b="b"/>
              <a:pathLst>
                <a:path w="12810" h="24452" fill="none" extrusionOk="0">
                  <a:moveTo>
                    <a:pt x="4970" y="734"/>
                  </a:moveTo>
                  <a:cubicBezTo>
                    <a:pt x="4970" y="734"/>
                    <a:pt x="2302" y="2069"/>
                    <a:pt x="2535" y="3103"/>
                  </a:cubicBezTo>
                  <a:cubicBezTo>
                    <a:pt x="2735" y="3870"/>
                    <a:pt x="3603" y="4270"/>
                    <a:pt x="4303" y="3937"/>
                  </a:cubicBezTo>
                  <a:cubicBezTo>
                    <a:pt x="4904" y="3670"/>
                    <a:pt x="6505" y="3103"/>
                    <a:pt x="6505" y="3103"/>
                  </a:cubicBezTo>
                  <a:lnTo>
                    <a:pt x="7572" y="5271"/>
                  </a:lnTo>
                  <a:cubicBezTo>
                    <a:pt x="7572" y="5271"/>
                    <a:pt x="5738" y="4104"/>
                    <a:pt x="4804" y="4437"/>
                  </a:cubicBezTo>
                  <a:cubicBezTo>
                    <a:pt x="4170" y="4704"/>
                    <a:pt x="3569" y="5071"/>
                    <a:pt x="3036" y="5538"/>
                  </a:cubicBezTo>
                  <a:cubicBezTo>
                    <a:pt x="2535" y="5238"/>
                    <a:pt x="1901" y="5438"/>
                    <a:pt x="1601" y="5938"/>
                  </a:cubicBezTo>
                  <a:cubicBezTo>
                    <a:pt x="1268" y="6439"/>
                    <a:pt x="1034" y="7006"/>
                    <a:pt x="934" y="7606"/>
                  </a:cubicBezTo>
                  <a:cubicBezTo>
                    <a:pt x="367" y="8073"/>
                    <a:pt x="33" y="8740"/>
                    <a:pt x="0" y="9474"/>
                  </a:cubicBezTo>
                  <a:cubicBezTo>
                    <a:pt x="0" y="10642"/>
                    <a:pt x="0" y="11542"/>
                    <a:pt x="767" y="12243"/>
                  </a:cubicBezTo>
                  <a:cubicBezTo>
                    <a:pt x="1535" y="12943"/>
                    <a:pt x="2035" y="12910"/>
                    <a:pt x="2035" y="12910"/>
                  </a:cubicBezTo>
                  <a:lnTo>
                    <a:pt x="2702" y="13343"/>
                  </a:lnTo>
                  <a:cubicBezTo>
                    <a:pt x="2702" y="13343"/>
                    <a:pt x="1034" y="17046"/>
                    <a:pt x="2035" y="18981"/>
                  </a:cubicBezTo>
                  <a:cubicBezTo>
                    <a:pt x="3002" y="20916"/>
                    <a:pt x="3536" y="20749"/>
                    <a:pt x="3536" y="20749"/>
                  </a:cubicBezTo>
                  <a:lnTo>
                    <a:pt x="5537" y="24451"/>
                  </a:lnTo>
                  <a:lnTo>
                    <a:pt x="10941" y="23117"/>
                  </a:lnTo>
                  <a:lnTo>
                    <a:pt x="8173" y="16879"/>
                  </a:lnTo>
                  <a:cubicBezTo>
                    <a:pt x="8173" y="16879"/>
                    <a:pt x="12809" y="7373"/>
                    <a:pt x="12276" y="5871"/>
                  </a:cubicBezTo>
                  <a:cubicBezTo>
                    <a:pt x="11775" y="4337"/>
                    <a:pt x="9707" y="2402"/>
                    <a:pt x="8439" y="1168"/>
                  </a:cubicBezTo>
                  <a:cubicBezTo>
                    <a:pt x="7539" y="167"/>
                    <a:pt x="6071" y="1"/>
                    <a:pt x="4970" y="734"/>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989;p46"/>
            <p:cNvSpPr/>
            <p:nvPr/>
          </p:nvSpPr>
          <p:spPr>
            <a:xfrm>
              <a:off x="7325413" y="3161821"/>
              <a:ext cx="18263" cy="22241"/>
            </a:xfrm>
            <a:custGeom>
              <a:avLst/>
              <a:gdLst/>
              <a:ahLst/>
              <a:cxnLst/>
              <a:rect l="l" t="t" r="r" b="b"/>
              <a:pathLst>
                <a:path w="1535" h="1869" fill="none" extrusionOk="0">
                  <a:moveTo>
                    <a:pt x="0" y="0"/>
                  </a:moveTo>
                  <a:lnTo>
                    <a:pt x="1535" y="1868"/>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990;p46"/>
            <p:cNvSpPr/>
            <p:nvPr/>
          </p:nvSpPr>
          <p:spPr>
            <a:xfrm>
              <a:off x="7271434" y="3164986"/>
              <a:ext cx="40095" cy="30976"/>
            </a:xfrm>
            <a:custGeom>
              <a:avLst/>
              <a:gdLst/>
              <a:ahLst/>
              <a:cxnLst/>
              <a:rect l="l" t="t" r="r" b="b"/>
              <a:pathLst>
                <a:path w="3370" h="2603" fill="none" extrusionOk="0">
                  <a:moveTo>
                    <a:pt x="1" y="1"/>
                  </a:moveTo>
                  <a:lnTo>
                    <a:pt x="3370" y="2603"/>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991;p46"/>
            <p:cNvSpPr/>
            <p:nvPr/>
          </p:nvSpPr>
          <p:spPr>
            <a:xfrm>
              <a:off x="7246437" y="3190000"/>
              <a:ext cx="39297" cy="27798"/>
            </a:xfrm>
            <a:custGeom>
              <a:avLst/>
              <a:gdLst/>
              <a:ahLst/>
              <a:cxnLst/>
              <a:rect l="l" t="t" r="r" b="b"/>
              <a:pathLst>
                <a:path w="3303" h="2336" fill="none" extrusionOk="0">
                  <a:moveTo>
                    <a:pt x="0" y="0"/>
                  </a:moveTo>
                  <a:lnTo>
                    <a:pt x="3302" y="2335"/>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992;p46"/>
            <p:cNvSpPr/>
            <p:nvPr/>
          </p:nvSpPr>
          <p:spPr>
            <a:xfrm>
              <a:off x="7253576" y="3228901"/>
              <a:ext cx="13908" cy="28988"/>
            </a:xfrm>
            <a:custGeom>
              <a:avLst/>
              <a:gdLst/>
              <a:ahLst/>
              <a:cxnLst/>
              <a:rect l="l" t="t" r="r" b="b"/>
              <a:pathLst>
                <a:path w="1169" h="2436" fill="none" extrusionOk="0">
                  <a:moveTo>
                    <a:pt x="1168" y="2435"/>
                  </a:moveTo>
                  <a:cubicBezTo>
                    <a:pt x="468" y="1835"/>
                    <a:pt x="34" y="934"/>
                    <a:pt x="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1993;p46"/>
          <p:cNvGrpSpPr/>
          <p:nvPr/>
        </p:nvGrpSpPr>
        <p:grpSpPr>
          <a:xfrm>
            <a:off x="6630848" y="1398234"/>
            <a:ext cx="658476" cy="740664"/>
            <a:chOff x="1076927" y="3282471"/>
            <a:chExt cx="658476" cy="740664"/>
          </a:xfrm>
        </p:grpSpPr>
        <p:grpSp>
          <p:nvGrpSpPr>
            <p:cNvPr id="71" name="Google Shape;1994;p46"/>
            <p:cNvGrpSpPr/>
            <p:nvPr/>
          </p:nvGrpSpPr>
          <p:grpSpPr>
            <a:xfrm flipH="1">
              <a:off x="1076927" y="3383682"/>
              <a:ext cx="658476" cy="639452"/>
              <a:chOff x="12256100" y="4020450"/>
              <a:chExt cx="1175850" cy="1141675"/>
            </a:xfrm>
          </p:grpSpPr>
          <p:sp>
            <p:nvSpPr>
              <p:cNvPr id="73" name="Google Shape;1995;p46"/>
              <p:cNvSpPr/>
              <p:nvPr/>
            </p:nvSpPr>
            <p:spPr>
              <a:xfrm>
                <a:off x="12256100" y="4665800"/>
                <a:ext cx="1175850" cy="476850"/>
              </a:xfrm>
              <a:custGeom>
                <a:avLst/>
                <a:gdLst/>
                <a:ahLst/>
                <a:cxnLst/>
                <a:rect l="l" t="t" r="r" b="b"/>
                <a:pathLst>
                  <a:path w="47034" h="19074" extrusionOk="0">
                    <a:moveTo>
                      <a:pt x="24010" y="1"/>
                    </a:moveTo>
                    <a:cubicBezTo>
                      <a:pt x="22162" y="1"/>
                      <a:pt x="20475" y="179"/>
                      <a:pt x="19081" y="605"/>
                    </a:cubicBezTo>
                    <a:cubicBezTo>
                      <a:pt x="10575" y="3207"/>
                      <a:pt x="401" y="11780"/>
                      <a:pt x="401" y="11780"/>
                    </a:cubicBezTo>
                    <a:cubicBezTo>
                      <a:pt x="401" y="11780"/>
                      <a:pt x="0" y="14215"/>
                      <a:pt x="6872" y="16984"/>
                    </a:cubicBezTo>
                    <a:cubicBezTo>
                      <a:pt x="10168" y="18321"/>
                      <a:pt x="13160" y="19074"/>
                      <a:pt x="16778" y="19074"/>
                    </a:cubicBezTo>
                    <a:cubicBezTo>
                      <a:pt x="20738" y="19074"/>
                      <a:pt x="25446" y="18172"/>
                      <a:pt x="32123" y="16150"/>
                    </a:cubicBezTo>
                    <a:cubicBezTo>
                      <a:pt x="44932" y="12280"/>
                      <a:pt x="47034" y="4642"/>
                      <a:pt x="47034" y="4642"/>
                    </a:cubicBezTo>
                    <a:cubicBezTo>
                      <a:pt x="47034" y="4642"/>
                      <a:pt x="33438" y="1"/>
                      <a:pt x="24010" y="1"/>
                    </a:cubicBezTo>
                    <a:close/>
                  </a:path>
                </a:pathLst>
              </a:custGeom>
              <a:solidFill>
                <a:srgbClr val="F78A8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996;p46"/>
              <p:cNvSpPr/>
              <p:nvPr/>
            </p:nvSpPr>
            <p:spPr>
              <a:xfrm>
                <a:off x="12615525" y="4468275"/>
                <a:ext cx="291900" cy="456950"/>
              </a:xfrm>
              <a:custGeom>
                <a:avLst/>
                <a:gdLst/>
                <a:ahLst/>
                <a:cxnLst/>
                <a:rect l="l" t="t" r="r" b="b"/>
                <a:pathLst>
                  <a:path w="11676" h="18278" extrusionOk="0">
                    <a:moveTo>
                      <a:pt x="11542" y="0"/>
                    </a:moveTo>
                    <a:cubicBezTo>
                      <a:pt x="11542" y="0"/>
                      <a:pt x="7472" y="6238"/>
                      <a:pt x="5304" y="6838"/>
                    </a:cubicBezTo>
                    <a:cubicBezTo>
                      <a:pt x="5042" y="6906"/>
                      <a:pt x="4768" y="6936"/>
                      <a:pt x="4487" y="6936"/>
                    </a:cubicBezTo>
                    <a:cubicBezTo>
                      <a:pt x="2409" y="6936"/>
                      <a:pt x="1" y="5304"/>
                      <a:pt x="0" y="5304"/>
                    </a:cubicBezTo>
                    <a:lnTo>
                      <a:pt x="0" y="5304"/>
                    </a:lnTo>
                    <a:cubicBezTo>
                      <a:pt x="934" y="7906"/>
                      <a:pt x="1735" y="10574"/>
                      <a:pt x="2369" y="13276"/>
                    </a:cubicBezTo>
                    <a:cubicBezTo>
                      <a:pt x="2994" y="16146"/>
                      <a:pt x="4036" y="18277"/>
                      <a:pt x="5596" y="18277"/>
                    </a:cubicBezTo>
                    <a:cubicBezTo>
                      <a:pt x="6285" y="18277"/>
                      <a:pt x="7074" y="17862"/>
                      <a:pt x="7973" y="16912"/>
                    </a:cubicBezTo>
                    <a:cubicBezTo>
                      <a:pt x="10941" y="13810"/>
                      <a:pt x="11675" y="7572"/>
                      <a:pt x="11675" y="5638"/>
                    </a:cubicBezTo>
                    <a:cubicBezTo>
                      <a:pt x="11675" y="3736"/>
                      <a:pt x="11542" y="0"/>
                      <a:pt x="1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997;p46"/>
              <p:cNvSpPr/>
              <p:nvPr/>
            </p:nvSpPr>
            <p:spPr>
              <a:xfrm>
                <a:off x="12615525" y="4519150"/>
                <a:ext cx="266050" cy="400300"/>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998;p46"/>
              <p:cNvSpPr/>
              <p:nvPr/>
            </p:nvSpPr>
            <p:spPr>
              <a:xfrm>
                <a:off x="12615525" y="4519150"/>
                <a:ext cx="266050" cy="400300"/>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999;p46"/>
              <p:cNvSpPr/>
              <p:nvPr/>
            </p:nvSpPr>
            <p:spPr>
              <a:xfrm>
                <a:off x="12615525" y="4468275"/>
                <a:ext cx="291900" cy="500375"/>
              </a:xfrm>
              <a:custGeom>
                <a:avLst/>
                <a:gdLst/>
                <a:ahLst/>
                <a:cxnLst/>
                <a:rect l="l" t="t" r="r" b="b"/>
                <a:pathLst>
                  <a:path w="11676" h="20015" fill="none" extrusionOk="0">
                    <a:moveTo>
                      <a:pt x="0" y="5304"/>
                    </a:moveTo>
                    <a:cubicBezTo>
                      <a:pt x="934" y="7906"/>
                      <a:pt x="1735" y="10574"/>
                      <a:pt x="2369" y="13276"/>
                    </a:cubicBezTo>
                    <a:cubicBezTo>
                      <a:pt x="3269" y="17413"/>
                      <a:pt x="5037" y="20015"/>
                      <a:pt x="7973" y="16912"/>
                    </a:cubicBezTo>
                    <a:cubicBezTo>
                      <a:pt x="10941" y="13810"/>
                      <a:pt x="11675" y="7572"/>
                      <a:pt x="11675" y="5638"/>
                    </a:cubicBezTo>
                    <a:cubicBezTo>
                      <a:pt x="11675" y="3736"/>
                      <a:pt x="11542" y="0"/>
                      <a:pt x="11542" y="0"/>
                    </a:cubicBezTo>
                    <a:cubicBezTo>
                      <a:pt x="11542" y="0"/>
                      <a:pt x="7472" y="6238"/>
                      <a:pt x="5304" y="6838"/>
                    </a:cubicBezTo>
                    <a:cubicBezTo>
                      <a:pt x="3103" y="7406"/>
                      <a:pt x="0" y="5304"/>
                      <a:pt x="0" y="5304"/>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000;p46"/>
              <p:cNvSpPr/>
              <p:nvPr/>
            </p:nvSpPr>
            <p:spPr>
              <a:xfrm>
                <a:off x="12409550" y="4283875"/>
                <a:ext cx="113425" cy="171800"/>
              </a:xfrm>
              <a:custGeom>
                <a:avLst/>
                <a:gdLst/>
                <a:ahLst/>
                <a:cxnLst/>
                <a:rect l="l" t="t" r="r" b="b"/>
                <a:pathLst>
                  <a:path w="4537" h="6872" extrusionOk="0">
                    <a:moveTo>
                      <a:pt x="1650" y="1"/>
                    </a:moveTo>
                    <a:cubicBezTo>
                      <a:pt x="1380" y="1"/>
                      <a:pt x="1094" y="172"/>
                      <a:pt x="834" y="671"/>
                    </a:cubicBezTo>
                    <a:cubicBezTo>
                      <a:pt x="0" y="2239"/>
                      <a:pt x="1168" y="4608"/>
                      <a:pt x="2002" y="5608"/>
                    </a:cubicBezTo>
                    <a:cubicBezTo>
                      <a:pt x="2589" y="6309"/>
                      <a:pt x="3391" y="6871"/>
                      <a:pt x="3899" y="6871"/>
                    </a:cubicBezTo>
                    <a:cubicBezTo>
                      <a:pt x="4141" y="6871"/>
                      <a:pt x="4316" y="6744"/>
                      <a:pt x="4370" y="6442"/>
                    </a:cubicBezTo>
                    <a:cubicBezTo>
                      <a:pt x="4537" y="5542"/>
                      <a:pt x="2769" y="838"/>
                      <a:pt x="2769" y="838"/>
                    </a:cubicBezTo>
                    <a:cubicBezTo>
                      <a:pt x="2769" y="838"/>
                      <a:pt x="2247" y="1"/>
                      <a:pt x="1650"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001;p46"/>
              <p:cNvSpPr/>
              <p:nvPr/>
            </p:nvSpPr>
            <p:spPr>
              <a:xfrm>
                <a:off x="12441225" y="4037675"/>
                <a:ext cx="617475" cy="659950"/>
              </a:xfrm>
              <a:custGeom>
                <a:avLst/>
                <a:gdLst/>
                <a:ahLst/>
                <a:cxnLst/>
                <a:rect l="l" t="t" r="r" b="b"/>
                <a:pathLst>
                  <a:path w="24699" h="26398" extrusionOk="0">
                    <a:moveTo>
                      <a:pt x="8522" y="1"/>
                    </a:moveTo>
                    <a:cubicBezTo>
                      <a:pt x="7796" y="1"/>
                      <a:pt x="7000" y="63"/>
                      <a:pt x="6138" y="212"/>
                    </a:cubicBezTo>
                    <a:cubicBezTo>
                      <a:pt x="3170" y="646"/>
                      <a:pt x="735" y="2814"/>
                      <a:pt x="1" y="5683"/>
                    </a:cubicBezTo>
                    <a:cubicBezTo>
                      <a:pt x="735" y="9619"/>
                      <a:pt x="1769" y="13522"/>
                      <a:pt x="3103" y="17291"/>
                    </a:cubicBezTo>
                    <a:cubicBezTo>
                      <a:pt x="5171" y="23195"/>
                      <a:pt x="7973" y="25397"/>
                      <a:pt x="10842" y="26297"/>
                    </a:cubicBezTo>
                    <a:cubicBezTo>
                      <a:pt x="11051" y="26365"/>
                      <a:pt x="11267" y="26398"/>
                      <a:pt x="11489" y="26398"/>
                    </a:cubicBezTo>
                    <a:cubicBezTo>
                      <a:pt x="14315" y="26398"/>
                      <a:pt x="18060" y="21158"/>
                      <a:pt x="19081" y="17725"/>
                    </a:cubicBezTo>
                    <a:cubicBezTo>
                      <a:pt x="20182" y="14022"/>
                      <a:pt x="20082" y="13355"/>
                      <a:pt x="20082" y="13355"/>
                    </a:cubicBezTo>
                    <a:cubicBezTo>
                      <a:pt x="20082" y="13355"/>
                      <a:pt x="23117" y="12588"/>
                      <a:pt x="23951" y="9652"/>
                    </a:cubicBezTo>
                    <a:cubicBezTo>
                      <a:pt x="24698" y="7095"/>
                      <a:pt x="23242" y="5379"/>
                      <a:pt x="21737" y="5379"/>
                    </a:cubicBezTo>
                    <a:cubicBezTo>
                      <a:pt x="21495" y="5379"/>
                      <a:pt x="21251" y="5423"/>
                      <a:pt x="21016" y="5516"/>
                    </a:cubicBezTo>
                    <a:cubicBezTo>
                      <a:pt x="19314" y="6183"/>
                      <a:pt x="19014" y="8385"/>
                      <a:pt x="19014" y="8385"/>
                    </a:cubicBezTo>
                    <a:cubicBezTo>
                      <a:pt x="19014" y="8385"/>
                      <a:pt x="16146" y="6883"/>
                      <a:pt x="15045" y="4949"/>
                    </a:cubicBezTo>
                    <a:cubicBezTo>
                      <a:pt x="13944" y="3014"/>
                      <a:pt x="14111" y="1580"/>
                      <a:pt x="14111" y="1580"/>
                    </a:cubicBezTo>
                    <a:cubicBezTo>
                      <a:pt x="14111" y="1580"/>
                      <a:pt x="12183" y="1"/>
                      <a:pt x="8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002;p46"/>
              <p:cNvSpPr/>
              <p:nvPr/>
            </p:nvSpPr>
            <p:spPr>
              <a:xfrm>
                <a:off x="12440400" y="4055475"/>
                <a:ext cx="477850" cy="642150"/>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003;p46"/>
              <p:cNvSpPr/>
              <p:nvPr/>
            </p:nvSpPr>
            <p:spPr>
              <a:xfrm>
                <a:off x="12440400" y="4055475"/>
                <a:ext cx="477850" cy="642150"/>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004;p46"/>
              <p:cNvSpPr/>
              <p:nvPr/>
            </p:nvSpPr>
            <p:spPr>
              <a:xfrm>
                <a:off x="12441225" y="4020450"/>
                <a:ext cx="620475" cy="698025"/>
              </a:xfrm>
              <a:custGeom>
                <a:avLst/>
                <a:gdLst/>
                <a:ahLst/>
                <a:cxnLst/>
                <a:rect l="l" t="t" r="r" b="b"/>
                <a:pathLst>
                  <a:path w="24819" h="27921" fill="none" extrusionOk="0">
                    <a:moveTo>
                      <a:pt x="1" y="6372"/>
                    </a:moveTo>
                    <a:cubicBezTo>
                      <a:pt x="735" y="10308"/>
                      <a:pt x="1769" y="14211"/>
                      <a:pt x="3103" y="17980"/>
                    </a:cubicBezTo>
                    <a:cubicBezTo>
                      <a:pt x="5171" y="23884"/>
                      <a:pt x="7973" y="26086"/>
                      <a:pt x="10842" y="26986"/>
                    </a:cubicBezTo>
                    <a:cubicBezTo>
                      <a:pt x="13710" y="27920"/>
                      <a:pt x="17980" y="22116"/>
                      <a:pt x="19081" y="18414"/>
                    </a:cubicBezTo>
                    <a:cubicBezTo>
                      <a:pt x="20182" y="14711"/>
                      <a:pt x="20082" y="14044"/>
                      <a:pt x="20082" y="14044"/>
                    </a:cubicBezTo>
                    <a:cubicBezTo>
                      <a:pt x="20082" y="14044"/>
                      <a:pt x="23117" y="13277"/>
                      <a:pt x="23951" y="10341"/>
                    </a:cubicBezTo>
                    <a:cubicBezTo>
                      <a:pt x="24818" y="7372"/>
                      <a:pt x="22717" y="5538"/>
                      <a:pt x="21016" y="6205"/>
                    </a:cubicBezTo>
                    <a:cubicBezTo>
                      <a:pt x="19314" y="6872"/>
                      <a:pt x="19014" y="9074"/>
                      <a:pt x="19014" y="9074"/>
                    </a:cubicBezTo>
                    <a:cubicBezTo>
                      <a:pt x="19014" y="9074"/>
                      <a:pt x="16146" y="7572"/>
                      <a:pt x="15045" y="5638"/>
                    </a:cubicBezTo>
                    <a:cubicBezTo>
                      <a:pt x="13944" y="3703"/>
                      <a:pt x="14111" y="2269"/>
                      <a:pt x="14111" y="2269"/>
                    </a:cubicBezTo>
                    <a:cubicBezTo>
                      <a:pt x="14111" y="2269"/>
                      <a:pt x="11342" y="0"/>
                      <a:pt x="6138" y="901"/>
                    </a:cubicBezTo>
                    <a:cubicBezTo>
                      <a:pt x="3170" y="1335"/>
                      <a:pt x="735" y="3503"/>
                      <a:pt x="1" y="6372"/>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005;p46"/>
              <p:cNvSpPr/>
              <p:nvPr/>
            </p:nvSpPr>
            <p:spPr>
              <a:xfrm>
                <a:off x="12586325" y="4348175"/>
                <a:ext cx="159325" cy="164325"/>
              </a:xfrm>
              <a:custGeom>
                <a:avLst/>
                <a:gdLst/>
                <a:ahLst/>
                <a:cxnLst/>
                <a:rect l="l" t="t" r="r" b="b"/>
                <a:pathLst>
                  <a:path w="6373" h="6573" fill="none" extrusionOk="0">
                    <a:moveTo>
                      <a:pt x="1068" y="1"/>
                    </a:moveTo>
                    <a:cubicBezTo>
                      <a:pt x="1068" y="1"/>
                      <a:pt x="1" y="4137"/>
                      <a:pt x="901" y="5205"/>
                    </a:cubicBezTo>
                    <a:cubicBezTo>
                      <a:pt x="1835" y="6305"/>
                      <a:pt x="3703" y="6572"/>
                      <a:pt x="4938" y="5972"/>
                    </a:cubicBezTo>
                    <a:cubicBezTo>
                      <a:pt x="6205" y="5371"/>
                      <a:pt x="6372" y="3870"/>
                      <a:pt x="6205" y="35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006;p46"/>
              <p:cNvSpPr/>
              <p:nvPr/>
            </p:nvSpPr>
            <p:spPr>
              <a:xfrm>
                <a:off x="12628025" y="4529150"/>
                <a:ext cx="136800" cy="58400"/>
              </a:xfrm>
              <a:custGeom>
                <a:avLst/>
                <a:gdLst/>
                <a:ahLst/>
                <a:cxnLst/>
                <a:rect l="l" t="t" r="r" b="b"/>
                <a:pathLst>
                  <a:path w="5472" h="2336" fill="none" extrusionOk="0">
                    <a:moveTo>
                      <a:pt x="1" y="667"/>
                    </a:moveTo>
                    <a:cubicBezTo>
                      <a:pt x="1" y="667"/>
                      <a:pt x="2536" y="2335"/>
                      <a:pt x="547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007;p46"/>
              <p:cNvSpPr/>
              <p:nvPr/>
            </p:nvSpPr>
            <p:spPr>
              <a:xfrm>
                <a:off x="12674725" y="4548325"/>
                <a:ext cx="62575" cy="50050"/>
              </a:xfrm>
              <a:custGeom>
                <a:avLst/>
                <a:gdLst/>
                <a:ahLst/>
                <a:cxnLst/>
                <a:rect l="l" t="t" r="r" b="b"/>
                <a:pathLst>
                  <a:path w="2503" h="2002" fill="none" extrusionOk="0">
                    <a:moveTo>
                      <a:pt x="1" y="501"/>
                    </a:moveTo>
                    <a:cubicBezTo>
                      <a:pt x="1" y="501"/>
                      <a:pt x="1" y="2002"/>
                      <a:pt x="1068" y="2002"/>
                    </a:cubicBezTo>
                    <a:cubicBezTo>
                      <a:pt x="2169" y="2002"/>
                      <a:pt x="2502" y="1"/>
                      <a:pt x="2502" y="1"/>
                    </a:cubicBezTo>
                    <a:cubicBezTo>
                      <a:pt x="1702" y="334"/>
                      <a:pt x="868" y="501"/>
                      <a:pt x="1" y="50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008;p46"/>
              <p:cNvSpPr/>
              <p:nvPr/>
            </p:nvSpPr>
            <p:spPr>
              <a:xfrm>
                <a:off x="12749775" y="4333175"/>
                <a:ext cx="27550" cy="42550"/>
              </a:xfrm>
              <a:custGeom>
                <a:avLst/>
                <a:gdLst/>
                <a:ahLst/>
                <a:cxnLst/>
                <a:rect l="l" t="t" r="r" b="b"/>
                <a:pathLst>
                  <a:path w="1102" h="1702" extrusionOk="0">
                    <a:moveTo>
                      <a:pt x="568" y="0"/>
                    </a:moveTo>
                    <a:cubicBezTo>
                      <a:pt x="268" y="0"/>
                      <a:pt x="1" y="401"/>
                      <a:pt x="1" y="868"/>
                    </a:cubicBezTo>
                    <a:cubicBezTo>
                      <a:pt x="1" y="1335"/>
                      <a:pt x="268" y="1702"/>
                      <a:pt x="568" y="1702"/>
                    </a:cubicBezTo>
                    <a:cubicBezTo>
                      <a:pt x="868" y="1702"/>
                      <a:pt x="1102" y="1335"/>
                      <a:pt x="1102" y="868"/>
                    </a:cubicBezTo>
                    <a:cubicBezTo>
                      <a:pt x="1102" y="401"/>
                      <a:pt x="868"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009;p46"/>
              <p:cNvSpPr/>
              <p:nvPr/>
            </p:nvSpPr>
            <p:spPr>
              <a:xfrm>
                <a:off x="12552150" y="4354850"/>
                <a:ext cx="27525" cy="41725"/>
              </a:xfrm>
              <a:custGeom>
                <a:avLst/>
                <a:gdLst/>
                <a:ahLst/>
                <a:cxnLst/>
                <a:rect l="l" t="t" r="r" b="b"/>
                <a:pathLst>
                  <a:path w="1101" h="1669" extrusionOk="0">
                    <a:moveTo>
                      <a:pt x="567" y="1"/>
                    </a:moveTo>
                    <a:cubicBezTo>
                      <a:pt x="267" y="1"/>
                      <a:pt x="0" y="368"/>
                      <a:pt x="0" y="835"/>
                    </a:cubicBezTo>
                    <a:cubicBezTo>
                      <a:pt x="0" y="1302"/>
                      <a:pt x="267" y="1669"/>
                      <a:pt x="567" y="1669"/>
                    </a:cubicBezTo>
                    <a:cubicBezTo>
                      <a:pt x="867" y="1669"/>
                      <a:pt x="1101" y="1302"/>
                      <a:pt x="1101" y="835"/>
                    </a:cubicBezTo>
                    <a:cubicBezTo>
                      <a:pt x="1101" y="368"/>
                      <a:pt x="867" y="1"/>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010;p46"/>
              <p:cNvSpPr/>
              <p:nvPr/>
            </p:nvSpPr>
            <p:spPr>
              <a:xfrm>
                <a:off x="12497925" y="4241450"/>
                <a:ext cx="81750" cy="50050"/>
              </a:xfrm>
              <a:custGeom>
                <a:avLst/>
                <a:gdLst/>
                <a:ahLst/>
                <a:cxnLst/>
                <a:rect l="l" t="t" r="r" b="b"/>
                <a:pathLst>
                  <a:path w="3270" h="2002" fill="none" extrusionOk="0">
                    <a:moveTo>
                      <a:pt x="1" y="2001"/>
                    </a:moveTo>
                    <a:cubicBezTo>
                      <a:pt x="601" y="767"/>
                      <a:pt x="1902" y="0"/>
                      <a:pt x="3270" y="67"/>
                    </a:cubicBezTo>
                  </a:path>
                </a:pathLst>
              </a:custGeom>
              <a:noFill/>
              <a:ln w="2502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011;p46"/>
              <p:cNvSpPr/>
              <p:nvPr/>
            </p:nvSpPr>
            <p:spPr>
              <a:xfrm>
                <a:off x="12697250" y="4209750"/>
                <a:ext cx="109275" cy="54225"/>
              </a:xfrm>
              <a:custGeom>
                <a:avLst/>
                <a:gdLst/>
                <a:ahLst/>
                <a:cxnLst/>
                <a:rect l="l" t="t" r="r" b="b"/>
                <a:pathLst>
                  <a:path w="4371" h="2169" fill="none" extrusionOk="0">
                    <a:moveTo>
                      <a:pt x="0" y="1001"/>
                    </a:moveTo>
                    <a:cubicBezTo>
                      <a:pt x="0" y="1001"/>
                      <a:pt x="2702" y="0"/>
                      <a:pt x="4370" y="2169"/>
                    </a:cubicBezTo>
                  </a:path>
                </a:pathLst>
              </a:custGeom>
              <a:noFill/>
              <a:ln w="2502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012;p46"/>
              <p:cNvSpPr/>
              <p:nvPr/>
            </p:nvSpPr>
            <p:spPr>
              <a:xfrm>
                <a:off x="12806500" y="4557850"/>
                <a:ext cx="320250" cy="604275"/>
              </a:xfrm>
              <a:custGeom>
                <a:avLst/>
                <a:gdLst/>
                <a:ahLst/>
                <a:cxnLst/>
                <a:rect l="l" t="t" r="r" b="b"/>
                <a:pathLst>
                  <a:path w="12810" h="24171" extrusionOk="0">
                    <a:moveTo>
                      <a:pt x="6459" y="0"/>
                    </a:moveTo>
                    <a:cubicBezTo>
                      <a:pt x="5944" y="0"/>
                      <a:pt x="5426" y="150"/>
                      <a:pt x="4970" y="453"/>
                    </a:cubicBezTo>
                    <a:cubicBezTo>
                      <a:pt x="4970" y="453"/>
                      <a:pt x="2302" y="1788"/>
                      <a:pt x="2535" y="2822"/>
                    </a:cubicBezTo>
                    <a:cubicBezTo>
                      <a:pt x="2687" y="3403"/>
                      <a:pt x="3222" y="3774"/>
                      <a:pt x="3777" y="3774"/>
                    </a:cubicBezTo>
                    <a:cubicBezTo>
                      <a:pt x="3955" y="3774"/>
                      <a:pt x="4134" y="3736"/>
                      <a:pt x="4303" y="3656"/>
                    </a:cubicBezTo>
                    <a:cubicBezTo>
                      <a:pt x="4904" y="3389"/>
                      <a:pt x="6505" y="2822"/>
                      <a:pt x="6505" y="2822"/>
                    </a:cubicBezTo>
                    <a:lnTo>
                      <a:pt x="7572" y="4990"/>
                    </a:lnTo>
                    <a:cubicBezTo>
                      <a:pt x="7572" y="4990"/>
                      <a:pt x="6168" y="4096"/>
                      <a:pt x="5191" y="4096"/>
                    </a:cubicBezTo>
                    <a:cubicBezTo>
                      <a:pt x="5051" y="4096"/>
                      <a:pt x="4920" y="4114"/>
                      <a:pt x="4804" y="4156"/>
                    </a:cubicBezTo>
                    <a:cubicBezTo>
                      <a:pt x="4170" y="4423"/>
                      <a:pt x="3569" y="4790"/>
                      <a:pt x="3036" y="5257"/>
                    </a:cubicBezTo>
                    <a:cubicBezTo>
                      <a:pt x="2875" y="5161"/>
                      <a:pt x="2701" y="5116"/>
                      <a:pt x="2529" y="5116"/>
                    </a:cubicBezTo>
                    <a:cubicBezTo>
                      <a:pt x="2163" y="5116"/>
                      <a:pt x="1805" y="5317"/>
                      <a:pt x="1601" y="5657"/>
                    </a:cubicBezTo>
                    <a:cubicBezTo>
                      <a:pt x="1268" y="6158"/>
                      <a:pt x="1034" y="6725"/>
                      <a:pt x="934" y="7325"/>
                    </a:cubicBezTo>
                    <a:cubicBezTo>
                      <a:pt x="367" y="7792"/>
                      <a:pt x="33" y="8459"/>
                      <a:pt x="0" y="9193"/>
                    </a:cubicBezTo>
                    <a:cubicBezTo>
                      <a:pt x="0" y="10361"/>
                      <a:pt x="0" y="11261"/>
                      <a:pt x="767" y="11962"/>
                    </a:cubicBezTo>
                    <a:cubicBezTo>
                      <a:pt x="1468" y="12601"/>
                      <a:pt x="1946" y="12629"/>
                      <a:pt x="2024" y="12629"/>
                    </a:cubicBezTo>
                    <a:cubicBezTo>
                      <a:pt x="2031" y="12629"/>
                      <a:pt x="2035" y="12629"/>
                      <a:pt x="2035" y="12629"/>
                    </a:cubicBezTo>
                    <a:lnTo>
                      <a:pt x="2702" y="13062"/>
                    </a:lnTo>
                    <a:cubicBezTo>
                      <a:pt x="2702" y="13062"/>
                      <a:pt x="1034" y="16765"/>
                      <a:pt x="2035" y="18700"/>
                    </a:cubicBezTo>
                    <a:cubicBezTo>
                      <a:pt x="2860" y="20350"/>
                      <a:pt x="3370" y="20471"/>
                      <a:pt x="3502" y="20471"/>
                    </a:cubicBezTo>
                    <a:cubicBezTo>
                      <a:pt x="3524" y="20471"/>
                      <a:pt x="3536" y="20468"/>
                      <a:pt x="3536" y="20468"/>
                    </a:cubicBezTo>
                    <a:lnTo>
                      <a:pt x="5537" y="24170"/>
                    </a:lnTo>
                    <a:lnTo>
                      <a:pt x="10941" y="22836"/>
                    </a:lnTo>
                    <a:lnTo>
                      <a:pt x="8173" y="16598"/>
                    </a:lnTo>
                    <a:cubicBezTo>
                      <a:pt x="8173" y="16598"/>
                      <a:pt x="12809" y="7092"/>
                      <a:pt x="12276" y="5590"/>
                    </a:cubicBezTo>
                    <a:cubicBezTo>
                      <a:pt x="11775" y="4056"/>
                      <a:pt x="9707" y="2121"/>
                      <a:pt x="8439" y="887"/>
                    </a:cubicBezTo>
                    <a:cubicBezTo>
                      <a:pt x="7911" y="300"/>
                      <a:pt x="7189" y="0"/>
                      <a:pt x="6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013;p46"/>
              <p:cNvSpPr/>
              <p:nvPr/>
            </p:nvSpPr>
            <p:spPr>
              <a:xfrm>
                <a:off x="12806500" y="4760975"/>
                <a:ext cx="111750" cy="308675"/>
              </a:xfrm>
              <a:custGeom>
                <a:avLst/>
                <a:gdLst/>
                <a:ahLst/>
                <a:cxnLst/>
                <a:rect l="l" t="t" r="r" b="b"/>
                <a:pathLst>
                  <a:path w="4470" h="12347" extrusionOk="0">
                    <a:moveTo>
                      <a:pt x="300" y="1"/>
                    </a:moveTo>
                    <a:cubicBezTo>
                      <a:pt x="100" y="334"/>
                      <a:pt x="0" y="701"/>
                      <a:pt x="0" y="1101"/>
                    </a:cubicBezTo>
                    <a:cubicBezTo>
                      <a:pt x="0" y="2269"/>
                      <a:pt x="0" y="3170"/>
                      <a:pt x="767" y="3870"/>
                    </a:cubicBezTo>
                    <a:cubicBezTo>
                      <a:pt x="1468" y="4510"/>
                      <a:pt x="1946" y="4537"/>
                      <a:pt x="2024" y="4537"/>
                    </a:cubicBezTo>
                    <a:cubicBezTo>
                      <a:pt x="2031" y="4537"/>
                      <a:pt x="2035" y="4537"/>
                      <a:pt x="2035" y="4537"/>
                    </a:cubicBezTo>
                    <a:lnTo>
                      <a:pt x="2702" y="4937"/>
                    </a:lnTo>
                    <a:cubicBezTo>
                      <a:pt x="2702" y="4937"/>
                      <a:pt x="1034" y="8640"/>
                      <a:pt x="2035" y="10575"/>
                    </a:cubicBezTo>
                    <a:cubicBezTo>
                      <a:pt x="2888" y="12225"/>
                      <a:pt x="3378" y="12346"/>
                      <a:pt x="3504" y="12346"/>
                    </a:cubicBezTo>
                    <a:cubicBezTo>
                      <a:pt x="3525" y="12346"/>
                      <a:pt x="3536" y="12343"/>
                      <a:pt x="3536" y="12343"/>
                    </a:cubicBezTo>
                    <a:cubicBezTo>
                      <a:pt x="2435" y="10942"/>
                      <a:pt x="4136" y="8407"/>
                      <a:pt x="4303" y="6305"/>
                    </a:cubicBezTo>
                    <a:cubicBezTo>
                      <a:pt x="4470" y="4204"/>
                      <a:pt x="3503" y="1902"/>
                      <a:pt x="2535" y="1769"/>
                    </a:cubicBezTo>
                    <a:cubicBezTo>
                      <a:pt x="2002" y="1668"/>
                      <a:pt x="1034" y="768"/>
                      <a:pt x="300"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014;p46"/>
              <p:cNvSpPr/>
              <p:nvPr/>
            </p:nvSpPr>
            <p:spPr>
              <a:xfrm>
                <a:off x="12894875" y="5069525"/>
                <a:ext cx="12550" cy="23375"/>
              </a:xfrm>
              <a:custGeom>
                <a:avLst/>
                <a:gdLst/>
                <a:ahLst/>
                <a:cxnLst/>
                <a:rect l="l" t="t" r="r" b="b"/>
                <a:pathLst>
                  <a:path w="502" h="935" extrusionOk="0">
                    <a:moveTo>
                      <a:pt x="1" y="1"/>
                    </a:moveTo>
                    <a:lnTo>
                      <a:pt x="501" y="935"/>
                    </a:lnTo>
                    <a:cubicBezTo>
                      <a:pt x="401" y="601"/>
                      <a:pt x="234" y="301"/>
                      <a:pt x="1"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015;p46"/>
              <p:cNvSpPr/>
              <p:nvPr/>
            </p:nvSpPr>
            <p:spPr>
              <a:xfrm>
                <a:off x="12862375" y="4667575"/>
                <a:ext cx="85075" cy="60075"/>
              </a:xfrm>
              <a:custGeom>
                <a:avLst/>
                <a:gdLst/>
                <a:ahLst/>
                <a:cxnLst/>
                <a:rect l="l" t="t" r="r" b="b"/>
                <a:pathLst>
                  <a:path w="3403" h="2403" extrusionOk="0">
                    <a:moveTo>
                      <a:pt x="2035" y="1"/>
                    </a:moveTo>
                    <a:lnTo>
                      <a:pt x="2035" y="1"/>
                    </a:lnTo>
                    <a:cubicBezTo>
                      <a:pt x="1601" y="234"/>
                      <a:pt x="1201" y="534"/>
                      <a:pt x="834" y="835"/>
                    </a:cubicBezTo>
                    <a:cubicBezTo>
                      <a:pt x="672" y="754"/>
                      <a:pt x="499" y="710"/>
                      <a:pt x="327" y="710"/>
                    </a:cubicBezTo>
                    <a:cubicBezTo>
                      <a:pt x="216" y="710"/>
                      <a:pt x="105" y="728"/>
                      <a:pt x="0" y="768"/>
                    </a:cubicBezTo>
                    <a:lnTo>
                      <a:pt x="3402" y="2402"/>
                    </a:lnTo>
                    <a:cubicBezTo>
                      <a:pt x="3402" y="2402"/>
                      <a:pt x="1868" y="668"/>
                      <a:pt x="2035"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016;p46"/>
              <p:cNvSpPr/>
              <p:nvPr/>
            </p:nvSpPr>
            <p:spPr>
              <a:xfrm>
                <a:off x="12823175" y="4700925"/>
                <a:ext cx="66725" cy="79250"/>
              </a:xfrm>
              <a:custGeom>
                <a:avLst/>
                <a:gdLst/>
                <a:ahLst/>
                <a:cxnLst/>
                <a:rect l="l" t="t" r="r" b="b"/>
                <a:pathLst>
                  <a:path w="2669" h="3170" extrusionOk="0">
                    <a:moveTo>
                      <a:pt x="901" y="1"/>
                    </a:moveTo>
                    <a:cubicBezTo>
                      <a:pt x="601" y="468"/>
                      <a:pt x="367" y="1035"/>
                      <a:pt x="267" y="1602"/>
                    </a:cubicBezTo>
                    <a:cubicBezTo>
                      <a:pt x="167" y="1702"/>
                      <a:pt x="67" y="1802"/>
                      <a:pt x="0" y="1902"/>
                    </a:cubicBezTo>
                    <a:lnTo>
                      <a:pt x="2669" y="3170"/>
                    </a:lnTo>
                    <a:lnTo>
                      <a:pt x="901" y="1"/>
                    </a:ln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017;p46"/>
              <p:cNvSpPr/>
              <p:nvPr/>
            </p:nvSpPr>
            <p:spPr>
              <a:xfrm>
                <a:off x="12869025" y="4589925"/>
                <a:ext cx="155150" cy="126050"/>
              </a:xfrm>
              <a:custGeom>
                <a:avLst/>
                <a:gdLst/>
                <a:ahLst/>
                <a:cxnLst/>
                <a:rect l="l" t="t" r="r" b="b"/>
                <a:pathLst>
                  <a:path w="6206" h="5042" extrusionOk="0">
                    <a:moveTo>
                      <a:pt x="3362" y="0"/>
                    </a:moveTo>
                    <a:cubicBezTo>
                      <a:pt x="3332" y="0"/>
                      <a:pt x="3301" y="2"/>
                      <a:pt x="3270" y="4"/>
                    </a:cubicBezTo>
                    <a:cubicBezTo>
                      <a:pt x="2236" y="104"/>
                      <a:pt x="1202" y="405"/>
                      <a:pt x="234" y="872"/>
                    </a:cubicBezTo>
                    <a:cubicBezTo>
                      <a:pt x="68" y="1038"/>
                      <a:pt x="1" y="1305"/>
                      <a:pt x="34" y="1539"/>
                    </a:cubicBezTo>
                    <a:cubicBezTo>
                      <a:pt x="186" y="2120"/>
                      <a:pt x="721" y="2491"/>
                      <a:pt x="1276" y="2491"/>
                    </a:cubicBezTo>
                    <a:cubicBezTo>
                      <a:pt x="1454" y="2491"/>
                      <a:pt x="1633" y="2453"/>
                      <a:pt x="1802" y="2373"/>
                    </a:cubicBezTo>
                    <a:cubicBezTo>
                      <a:pt x="2403" y="2106"/>
                      <a:pt x="4004" y="1539"/>
                      <a:pt x="4004" y="1539"/>
                    </a:cubicBezTo>
                    <a:lnTo>
                      <a:pt x="5071" y="3707"/>
                    </a:lnTo>
                    <a:cubicBezTo>
                      <a:pt x="5071" y="3707"/>
                      <a:pt x="3667" y="2813"/>
                      <a:pt x="2690" y="2813"/>
                    </a:cubicBezTo>
                    <a:cubicBezTo>
                      <a:pt x="2550" y="2813"/>
                      <a:pt x="2419" y="2831"/>
                      <a:pt x="2303" y="2873"/>
                    </a:cubicBezTo>
                    <a:cubicBezTo>
                      <a:pt x="3937" y="3007"/>
                      <a:pt x="6205" y="5041"/>
                      <a:pt x="6205" y="5041"/>
                    </a:cubicBezTo>
                    <a:cubicBezTo>
                      <a:pt x="6205" y="5041"/>
                      <a:pt x="5268" y="0"/>
                      <a:pt x="3362"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018;p46"/>
              <p:cNvSpPr/>
              <p:nvPr/>
            </p:nvSpPr>
            <p:spPr>
              <a:xfrm>
                <a:off x="12806500" y="4760975"/>
                <a:ext cx="111750" cy="308675"/>
              </a:xfrm>
              <a:custGeom>
                <a:avLst/>
                <a:gdLst/>
                <a:ahLst/>
                <a:cxnLst/>
                <a:rect l="l" t="t" r="r" b="b"/>
                <a:pathLst>
                  <a:path w="4470" h="12347" extrusionOk="0">
                    <a:moveTo>
                      <a:pt x="300" y="1"/>
                    </a:moveTo>
                    <a:cubicBezTo>
                      <a:pt x="100" y="334"/>
                      <a:pt x="0" y="701"/>
                      <a:pt x="0" y="1101"/>
                    </a:cubicBezTo>
                    <a:cubicBezTo>
                      <a:pt x="0" y="2269"/>
                      <a:pt x="0" y="3170"/>
                      <a:pt x="767" y="3870"/>
                    </a:cubicBezTo>
                    <a:cubicBezTo>
                      <a:pt x="1468" y="4510"/>
                      <a:pt x="1946" y="4537"/>
                      <a:pt x="2024" y="4537"/>
                    </a:cubicBezTo>
                    <a:cubicBezTo>
                      <a:pt x="2031" y="4537"/>
                      <a:pt x="2035" y="4537"/>
                      <a:pt x="2035" y="4537"/>
                    </a:cubicBezTo>
                    <a:lnTo>
                      <a:pt x="2702" y="4937"/>
                    </a:lnTo>
                    <a:cubicBezTo>
                      <a:pt x="2702" y="4937"/>
                      <a:pt x="1034" y="8640"/>
                      <a:pt x="2035" y="10575"/>
                    </a:cubicBezTo>
                    <a:cubicBezTo>
                      <a:pt x="2888" y="12225"/>
                      <a:pt x="3378" y="12346"/>
                      <a:pt x="3504" y="12346"/>
                    </a:cubicBezTo>
                    <a:cubicBezTo>
                      <a:pt x="3525" y="12346"/>
                      <a:pt x="3536" y="12343"/>
                      <a:pt x="3536" y="12343"/>
                    </a:cubicBezTo>
                    <a:cubicBezTo>
                      <a:pt x="2435" y="10942"/>
                      <a:pt x="4136" y="8407"/>
                      <a:pt x="4303" y="6305"/>
                    </a:cubicBezTo>
                    <a:cubicBezTo>
                      <a:pt x="4470" y="4204"/>
                      <a:pt x="3503" y="1902"/>
                      <a:pt x="2535" y="1769"/>
                    </a:cubicBezTo>
                    <a:cubicBezTo>
                      <a:pt x="2002" y="1668"/>
                      <a:pt x="1034" y="768"/>
                      <a:pt x="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2019;p46"/>
              <p:cNvSpPr/>
              <p:nvPr/>
            </p:nvSpPr>
            <p:spPr>
              <a:xfrm>
                <a:off x="12894875" y="5069525"/>
                <a:ext cx="12550" cy="23375"/>
              </a:xfrm>
              <a:custGeom>
                <a:avLst/>
                <a:gdLst/>
                <a:ahLst/>
                <a:cxnLst/>
                <a:rect l="l" t="t" r="r" b="b"/>
                <a:pathLst>
                  <a:path w="502" h="935" extrusionOk="0">
                    <a:moveTo>
                      <a:pt x="1" y="1"/>
                    </a:moveTo>
                    <a:lnTo>
                      <a:pt x="501" y="935"/>
                    </a:lnTo>
                    <a:cubicBezTo>
                      <a:pt x="401" y="601"/>
                      <a:pt x="234" y="3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2020;p46"/>
              <p:cNvSpPr/>
              <p:nvPr/>
            </p:nvSpPr>
            <p:spPr>
              <a:xfrm>
                <a:off x="12862375" y="4667575"/>
                <a:ext cx="85075" cy="60075"/>
              </a:xfrm>
              <a:custGeom>
                <a:avLst/>
                <a:gdLst/>
                <a:ahLst/>
                <a:cxnLst/>
                <a:rect l="l" t="t" r="r" b="b"/>
                <a:pathLst>
                  <a:path w="3403" h="2403" extrusionOk="0">
                    <a:moveTo>
                      <a:pt x="2035" y="1"/>
                    </a:moveTo>
                    <a:lnTo>
                      <a:pt x="2035" y="1"/>
                    </a:lnTo>
                    <a:cubicBezTo>
                      <a:pt x="1601" y="234"/>
                      <a:pt x="1201" y="534"/>
                      <a:pt x="834" y="835"/>
                    </a:cubicBezTo>
                    <a:cubicBezTo>
                      <a:pt x="672" y="754"/>
                      <a:pt x="499" y="710"/>
                      <a:pt x="327" y="710"/>
                    </a:cubicBezTo>
                    <a:cubicBezTo>
                      <a:pt x="216" y="710"/>
                      <a:pt x="105" y="728"/>
                      <a:pt x="0" y="768"/>
                    </a:cubicBezTo>
                    <a:lnTo>
                      <a:pt x="3402" y="2402"/>
                    </a:lnTo>
                    <a:cubicBezTo>
                      <a:pt x="3402" y="2402"/>
                      <a:pt x="1868" y="668"/>
                      <a:pt x="2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2021;p46"/>
              <p:cNvSpPr/>
              <p:nvPr/>
            </p:nvSpPr>
            <p:spPr>
              <a:xfrm>
                <a:off x="12823175" y="4700925"/>
                <a:ext cx="66725" cy="79250"/>
              </a:xfrm>
              <a:custGeom>
                <a:avLst/>
                <a:gdLst/>
                <a:ahLst/>
                <a:cxnLst/>
                <a:rect l="l" t="t" r="r" b="b"/>
                <a:pathLst>
                  <a:path w="2669" h="3170" extrusionOk="0">
                    <a:moveTo>
                      <a:pt x="901" y="1"/>
                    </a:moveTo>
                    <a:cubicBezTo>
                      <a:pt x="601" y="468"/>
                      <a:pt x="367" y="1035"/>
                      <a:pt x="267" y="1602"/>
                    </a:cubicBezTo>
                    <a:cubicBezTo>
                      <a:pt x="167" y="1702"/>
                      <a:pt x="67" y="1802"/>
                      <a:pt x="0" y="1902"/>
                    </a:cubicBezTo>
                    <a:lnTo>
                      <a:pt x="2669" y="3170"/>
                    </a:lnTo>
                    <a:lnTo>
                      <a:pt x="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2022;p46"/>
              <p:cNvSpPr/>
              <p:nvPr/>
            </p:nvSpPr>
            <p:spPr>
              <a:xfrm>
                <a:off x="12869025" y="4589925"/>
                <a:ext cx="155150" cy="126050"/>
              </a:xfrm>
              <a:custGeom>
                <a:avLst/>
                <a:gdLst/>
                <a:ahLst/>
                <a:cxnLst/>
                <a:rect l="l" t="t" r="r" b="b"/>
                <a:pathLst>
                  <a:path w="6206" h="5042" extrusionOk="0">
                    <a:moveTo>
                      <a:pt x="3362" y="0"/>
                    </a:moveTo>
                    <a:cubicBezTo>
                      <a:pt x="3332" y="0"/>
                      <a:pt x="3301" y="2"/>
                      <a:pt x="3270" y="4"/>
                    </a:cubicBezTo>
                    <a:cubicBezTo>
                      <a:pt x="2236" y="104"/>
                      <a:pt x="1202" y="405"/>
                      <a:pt x="234" y="872"/>
                    </a:cubicBezTo>
                    <a:cubicBezTo>
                      <a:pt x="68" y="1038"/>
                      <a:pt x="1" y="1305"/>
                      <a:pt x="34" y="1539"/>
                    </a:cubicBezTo>
                    <a:cubicBezTo>
                      <a:pt x="186" y="2120"/>
                      <a:pt x="721" y="2491"/>
                      <a:pt x="1276" y="2491"/>
                    </a:cubicBezTo>
                    <a:cubicBezTo>
                      <a:pt x="1454" y="2491"/>
                      <a:pt x="1633" y="2453"/>
                      <a:pt x="1802" y="2373"/>
                    </a:cubicBezTo>
                    <a:cubicBezTo>
                      <a:pt x="2403" y="2106"/>
                      <a:pt x="4004" y="1539"/>
                      <a:pt x="4004" y="1539"/>
                    </a:cubicBezTo>
                    <a:lnTo>
                      <a:pt x="5071" y="3707"/>
                    </a:lnTo>
                    <a:cubicBezTo>
                      <a:pt x="5071" y="3707"/>
                      <a:pt x="3667" y="2813"/>
                      <a:pt x="2690" y="2813"/>
                    </a:cubicBezTo>
                    <a:cubicBezTo>
                      <a:pt x="2550" y="2813"/>
                      <a:pt x="2419" y="2831"/>
                      <a:pt x="2303" y="2873"/>
                    </a:cubicBezTo>
                    <a:cubicBezTo>
                      <a:pt x="3937" y="3007"/>
                      <a:pt x="6205" y="5041"/>
                      <a:pt x="6205" y="5041"/>
                    </a:cubicBezTo>
                    <a:cubicBezTo>
                      <a:pt x="6205" y="5041"/>
                      <a:pt x="5268" y="0"/>
                      <a:pt x="3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2023;p46"/>
              <p:cNvSpPr/>
              <p:nvPr/>
            </p:nvSpPr>
            <p:spPr>
              <a:xfrm>
                <a:off x="12806500" y="4550825"/>
                <a:ext cx="320250" cy="611300"/>
              </a:xfrm>
              <a:custGeom>
                <a:avLst/>
                <a:gdLst/>
                <a:ahLst/>
                <a:cxnLst/>
                <a:rect l="l" t="t" r="r" b="b"/>
                <a:pathLst>
                  <a:path w="12810" h="24452" fill="none" extrusionOk="0">
                    <a:moveTo>
                      <a:pt x="4970" y="734"/>
                    </a:moveTo>
                    <a:cubicBezTo>
                      <a:pt x="4970" y="734"/>
                      <a:pt x="2302" y="2069"/>
                      <a:pt x="2535" y="3103"/>
                    </a:cubicBezTo>
                    <a:cubicBezTo>
                      <a:pt x="2735" y="3870"/>
                      <a:pt x="3603" y="4270"/>
                      <a:pt x="4303" y="3937"/>
                    </a:cubicBezTo>
                    <a:cubicBezTo>
                      <a:pt x="4904" y="3670"/>
                      <a:pt x="6505" y="3103"/>
                      <a:pt x="6505" y="3103"/>
                    </a:cubicBezTo>
                    <a:lnTo>
                      <a:pt x="7572" y="5271"/>
                    </a:lnTo>
                    <a:cubicBezTo>
                      <a:pt x="7572" y="5271"/>
                      <a:pt x="5738" y="4104"/>
                      <a:pt x="4804" y="4437"/>
                    </a:cubicBezTo>
                    <a:cubicBezTo>
                      <a:pt x="4170" y="4704"/>
                      <a:pt x="3569" y="5071"/>
                      <a:pt x="3036" y="5538"/>
                    </a:cubicBezTo>
                    <a:cubicBezTo>
                      <a:pt x="2535" y="5238"/>
                      <a:pt x="1901" y="5438"/>
                      <a:pt x="1601" y="5938"/>
                    </a:cubicBezTo>
                    <a:cubicBezTo>
                      <a:pt x="1268" y="6439"/>
                      <a:pt x="1034" y="7006"/>
                      <a:pt x="934" y="7606"/>
                    </a:cubicBezTo>
                    <a:cubicBezTo>
                      <a:pt x="367" y="8073"/>
                      <a:pt x="33" y="8740"/>
                      <a:pt x="0" y="9474"/>
                    </a:cubicBezTo>
                    <a:cubicBezTo>
                      <a:pt x="0" y="10642"/>
                      <a:pt x="0" y="11542"/>
                      <a:pt x="767" y="12243"/>
                    </a:cubicBezTo>
                    <a:cubicBezTo>
                      <a:pt x="1535" y="12943"/>
                      <a:pt x="2035" y="12910"/>
                      <a:pt x="2035" y="12910"/>
                    </a:cubicBezTo>
                    <a:lnTo>
                      <a:pt x="2702" y="13343"/>
                    </a:lnTo>
                    <a:cubicBezTo>
                      <a:pt x="2702" y="13343"/>
                      <a:pt x="1034" y="17046"/>
                      <a:pt x="2035" y="18981"/>
                    </a:cubicBezTo>
                    <a:cubicBezTo>
                      <a:pt x="3002" y="20916"/>
                      <a:pt x="3536" y="20749"/>
                      <a:pt x="3536" y="20749"/>
                    </a:cubicBezTo>
                    <a:lnTo>
                      <a:pt x="5537" y="24451"/>
                    </a:lnTo>
                    <a:lnTo>
                      <a:pt x="10941" y="23117"/>
                    </a:lnTo>
                    <a:lnTo>
                      <a:pt x="8173" y="16879"/>
                    </a:lnTo>
                    <a:cubicBezTo>
                      <a:pt x="8173" y="16879"/>
                      <a:pt x="12809" y="7373"/>
                      <a:pt x="12276" y="5871"/>
                    </a:cubicBezTo>
                    <a:cubicBezTo>
                      <a:pt x="11775" y="4337"/>
                      <a:pt x="9707" y="2402"/>
                      <a:pt x="8439" y="1168"/>
                    </a:cubicBezTo>
                    <a:cubicBezTo>
                      <a:pt x="7539" y="167"/>
                      <a:pt x="6071" y="1"/>
                      <a:pt x="4970" y="734"/>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2024;p46"/>
              <p:cNvSpPr/>
              <p:nvPr/>
            </p:nvSpPr>
            <p:spPr>
              <a:xfrm>
                <a:off x="12995800" y="4682600"/>
                <a:ext cx="38375" cy="46725"/>
              </a:xfrm>
              <a:custGeom>
                <a:avLst/>
                <a:gdLst/>
                <a:ahLst/>
                <a:cxnLst/>
                <a:rect l="l" t="t" r="r" b="b"/>
                <a:pathLst>
                  <a:path w="1535" h="1869" fill="none" extrusionOk="0">
                    <a:moveTo>
                      <a:pt x="0" y="0"/>
                    </a:moveTo>
                    <a:lnTo>
                      <a:pt x="1535" y="1868"/>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2025;p46"/>
              <p:cNvSpPr/>
              <p:nvPr/>
            </p:nvSpPr>
            <p:spPr>
              <a:xfrm>
                <a:off x="12882375" y="4689250"/>
                <a:ext cx="84250" cy="65075"/>
              </a:xfrm>
              <a:custGeom>
                <a:avLst/>
                <a:gdLst/>
                <a:ahLst/>
                <a:cxnLst/>
                <a:rect l="l" t="t" r="r" b="b"/>
                <a:pathLst>
                  <a:path w="3370" h="2603" fill="none" extrusionOk="0">
                    <a:moveTo>
                      <a:pt x="1" y="1"/>
                    </a:moveTo>
                    <a:lnTo>
                      <a:pt x="3370" y="2603"/>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2026;p46"/>
              <p:cNvSpPr/>
              <p:nvPr/>
            </p:nvSpPr>
            <p:spPr>
              <a:xfrm>
                <a:off x="12829850" y="4741800"/>
                <a:ext cx="82575" cy="58400"/>
              </a:xfrm>
              <a:custGeom>
                <a:avLst/>
                <a:gdLst/>
                <a:ahLst/>
                <a:cxnLst/>
                <a:rect l="l" t="t" r="r" b="b"/>
                <a:pathLst>
                  <a:path w="3303" h="2336" fill="none" extrusionOk="0">
                    <a:moveTo>
                      <a:pt x="0" y="0"/>
                    </a:moveTo>
                    <a:lnTo>
                      <a:pt x="3302" y="2335"/>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2027;p46"/>
              <p:cNvSpPr/>
              <p:nvPr/>
            </p:nvSpPr>
            <p:spPr>
              <a:xfrm>
                <a:off x="12844850" y="4823525"/>
                <a:ext cx="29225" cy="60900"/>
              </a:xfrm>
              <a:custGeom>
                <a:avLst/>
                <a:gdLst/>
                <a:ahLst/>
                <a:cxnLst/>
                <a:rect l="l" t="t" r="r" b="b"/>
                <a:pathLst>
                  <a:path w="1169" h="2436" fill="none" extrusionOk="0">
                    <a:moveTo>
                      <a:pt x="1168" y="2435"/>
                    </a:moveTo>
                    <a:cubicBezTo>
                      <a:pt x="468" y="1835"/>
                      <a:pt x="34" y="934"/>
                      <a:pt x="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 name="Google Shape;2028;p46"/>
            <p:cNvSpPr/>
            <p:nvPr/>
          </p:nvSpPr>
          <p:spPr>
            <a:xfrm>
              <a:off x="1265457" y="3282471"/>
              <a:ext cx="429319" cy="273731"/>
            </a:xfrm>
            <a:custGeom>
              <a:avLst/>
              <a:gdLst/>
              <a:ahLst/>
              <a:cxnLst/>
              <a:rect l="l" t="t" r="r" b="b"/>
              <a:pathLst>
                <a:path w="31991" h="18599" extrusionOk="0">
                  <a:moveTo>
                    <a:pt x="18947" y="0"/>
                  </a:moveTo>
                  <a:cubicBezTo>
                    <a:pt x="11876" y="0"/>
                    <a:pt x="9808" y="2402"/>
                    <a:pt x="9808" y="2402"/>
                  </a:cubicBezTo>
                  <a:cubicBezTo>
                    <a:pt x="9808" y="2402"/>
                    <a:pt x="9586" y="2390"/>
                    <a:pt x="9217" y="2390"/>
                  </a:cubicBezTo>
                  <a:cubicBezTo>
                    <a:pt x="8220" y="2390"/>
                    <a:pt x="6150" y="2478"/>
                    <a:pt x="4470" y="3136"/>
                  </a:cubicBezTo>
                  <a:cubicBezTo>
                    <a:pt x="2135" y="4003"/>
                    <a:pt x="1" y="10441"/>
                    <a:pt x="1135" y="14310"/>
                  </a:cubicBezTo>
                  <a:cubicBezTo>
                    <a:pt x="1847" y="16651"/>
                    <a:pt x="2423" y="17029"/>
                    <a:pt x="2907" y="17029"/>
                  </a:cubicBezTo>
                  <a:cubicBezTo>
                    <a:pt x="3139" y="17029"/>
                    <a:pt x="3350" y="16943"/>
                    <a:pt x="3545" y="16943"/>
                  </a:cubicBezTo>
                  <a:cubicBezTo>
                    <a:pt x="3610" y="16943"/>
                    <a:pt x="3674" y="16953"/>
                    <a:pt x="3737" y="16979"/>
                  </a:cubicBezTo>
                  <a:cubicBezTo>
                    <a:pt x="4332" y="17230"/>
                    <a:pt x="5868" y="18598"/>
                    <a:pt x="7296" y="18598"/>
                  </a:cubicBezTo>
                  <a:cubicBezTo>
                    <a:pt x="7389" y="18598"/>
                    <a:pt x="7481" y="18592"/>
                    <a:pt x="7573" y="18580"/>
                  </a:cubicBezTo>
                  <a:cubicBezTo>
                    <a:pt x="9107" y="18413"/>
                    <a:pt x="8740" y="16545"/>
                    <a:pt x="8940" y="15545"/>
                  </a:cubicBezTo>
                  <a:cubicBezTo>
                    <a:pt x="9040" y="14944"/>
                    <a:pt x="9407" y="14444"/>
                    <a:pt x="9908" y="14110"/>
                  </a:cubicBezTo>
                  <a:cubicBezTo>
                    <a:pt x="9908" y="14110"/>
                    <a:pt x="11342" y="13576"/>
                    <a:pt x="13143" y="11608"/>
                  </a:cubicBezTo>
                  <a:cubicBezTo>
                    <a:pt x="14911" y="9640"/>
                    <a:pt x="10541" y="8039"/>
                    <a:pt x="10541" y="8039"/>
                  </a:cubicBezTo>
                  <a:cubicBezTo>
                    <a:pt x="10541" y="8039"/>
                    <a:pt x="10661" y="7942"/>
                    <a:pt x="11089" y="7942"/>
                  </a:cubicBezTo>
                  <a:cubicBezTo>
                    <a:pt x="11568" y="7942"/>
                    <a:pt x="12431" y="8063"/>
                    <a:pt x="13944" y="8573"/>
                  </a:cubicBezTo>
                  <a:cubicBezTo>
                    <a:pt x="16779" y="9574"/>
                    <a:pt x="18847" y="12776"/>
                    <a:pt x="20715" y="13410"/>
                  </a:cubicBezTo>
                  <a:cubicBezTo>
                    <a:pt x="20846" y="13453"/>
                    <a:pt x="20960" y="13473"/>
                    <a:pt x="21060" y="13473"/>
                  </a:cubicBezTo>
                  <a:cubicBezTo>
                    <a:pt x="22413" y="13473"/>
                    <a:pt x="21082" y="9741"/>
                    <a:pt x="21082" y="9740"/>
                  </a:cubicBezTo>
                  <a:lnTo>
                    <a:pt x="21082" y="9740"/>
                  </a:lnTo>
                  <a:cubicBezTo>
                    <a:pt x="21083" y="9741"/>
                    <a:pt x="23317" y="13843"/>
                    <a:pt x="25919" y="14911"/>
                  </a:cubicBezTo>
                  <a:cubicBezTo>
                    <a:pt x="26675" y="15225"/>
                    <a:pt x="27481" y="15401"/>
                    <a:pt x="28246" y="15401"/>
                  </a:cubicBezTo>
                  <a:cubicBezTo>
                    <a:pt x="30080" y="15401"/>
                    <a:pt x="31682" y="14393"/>
                    <a:pt x="31823" y="11875"/>
                  </a:cubicBezTo>
                  <a:cubicBezTo>
                    <a:pt x="31990" y="8306"/>
                    <a:pt x="28054" y="5271"/>
                    <a:pt x="28054" y="5271"/>
                  </a:cubicBezTo>
                  <a:cubicBezTo>
                    <a:pt x="28054" y="5271"/>
                    <a:pt x="28788" y="5170"/>
                    <a:pt x="30022" y="4270"/>
                  </a:cubicBezTo>
                  <a:cubicBezTo>
                    <a:pt x="31290" y="3403"/>
                    <a:pt x="26019" y="0"/>
                    <a:pt x="18947"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 name="Google Shape;2029;p46"/>
          <p:cNvGrpSpPr/>
          <p:nvPr/>
        </p:nvGrpSpPr>
        <p:grpSpPr>
          <a:xfrm>
            <a:off x="4310535" y="1356047"/>
            <a:ext cx="731233" cy="734175"/>
            <a:chOff x="3911193" y="2730964"/>
            <a:chExt cx="621426" cy="623927"/>
          </a:xfrm>
        </p:grpSpPr>
        <p:sp>
          <p:nvSpPr>
            <p:cNvPr id="107" name="Google Shape;2030;p46"/>
            <p:cNvSpPr/>
            <p:nvPr/>
          </p:nvSpPr>
          <p:spPr>
            <a:xfrm>
              <a:off x="3911193" y="2730964"/>
              <a:ext cx="621426" cy="623927"/>
            </a:xfrm>
            <a:custGeom>
              <a:avLst/>
              <a:gdLst/>
              <a:ahLst/>
              <a:cxnLst/>
              <a:rect l="l" t="t" r="r" b="b"/>
              <a:pathLst>
                <a:path w="50196" h="50398" extrusionOk="0">
                  <a:moveTo>
                    <a:pt x="24234" y="0"/>
                  </a:moveTo>
                  <a:cubicBezTo>
                    <a:pt x="22833" y="0"/>
                    <a:pt x="21604" y="365"/>
                    <a:pt x="20674" y="916"/>
                  </a:cubicBezTo>
                  <a:cubicBezTo>
                    <a:pt x="18339" y="2350"/>
                    <a:pt x="14703" y="2717"/>
                    <a:pt x="14703" y="2717"/>
                  </a:cubicBezTo>
                  <a:cubicBezTo>
                    <a:pt x="12936" y="2984"/>
                    <a:pt x="11134" y="3117"/>
                    <a:pt x="9333" y="3117"/>
                  </a:cubicBezTo>
                  <a:cubicBezTo>
                    <a:pt x="6231" y="3117"/>
                    <a:pt x="593" y="3384"/>
                    <a:pt x="293" y="9222"/>
                  </a:cubicBezTo>
                  <a:cubicBezTo>
                    <a:pt x="0" y="14953"/>
                    <a:pt x="4762" y="16329"/>
                    <a:pt x="7626" y="16329"/>
                  </a:cubicBezTo>
                  <a:cubicBezTo>
                    <a:pt x="7696" y="16329"/>
                    <a:pt x="7765" y="16328"/>
                    <a:pt x="7832" y="16327"/>
                  </a:cubicBezTo>
                  <a:cubicBezTo>
                    <a:pt x="10667" y="16227"/>
                    <a:pt x="12268" y="15393"/>
                    <a:pt x="12268" y="15393"/>
                  </a:cubicBezTo>
                  <a:lnTo>
                    <a:pt x="12268" y="15393"/>
                  </a:lnTo>
                  <a:cubicBezTo>
                    <a:pt x="12268" y="15393"/>
                    <a:pt x="13970" y="23865"/>
                    <a:pt x="10767" y="28302"/>
                  </a:cubicBezTo>
                  <a:cubicBezTo>
                    <a:pt x="7565" y="32738"/>
                    <a:pt x="3662" y="34706"/>
                    <a:pt x="2561" y="40010"/>
                  </a:cubicBezTo>
                  <a:cubicBezTo>
                    <a:pt x="1427" y="45281"/>
                    <a:pt x="2061" y="46882"/>
                    <a:pt x="2061" y="46882"/>
                  </a:cubicBezTo>
                  <a:cubicBezTo>
                    <a:pt x="2061" y="46882"/>
                    <a:pt x="11162" y="50398"/>
                    <a:pt x="20087" y="50398"/>
                  </a:cubicBezTo>
                  <a:cubicBezTo>
                    <a:pt x="22662" y="50398"/>
                    <a:pt x="25223" y="50105"/>
                    <a:pt x="27546" y="49350"/>
                  </a:cubicBezTo>
                  <a:cubicBezTo>
                    <a:pt x="37920" y="45948"/>
                    <a:pt x="39054" y="46982"/>
                    <a:pt x="44625" y="38776"/>
                  </a:cubicBezTo>
                  <a:cubicBezTo>
                    <a:pt x="50195" y="30570"/>
                    <a:pt x="43958" y="28302"/>
                    <a:pt x="40388" y="25000"/>
                  </a:cubicBezTo>
                  <a:cubicBezTo>
                    <a:pt x="36786" y="21731"/>
                    <a:pt x="32349" y="18495"/>
                    <a:pt x="33484" y="13892"/>
                  </a:cubicBezTo>
                  <a:cubicBezTo>
                    <a:pt x="34618" y="9255"/>
                    <a:pt x="35685" y="7253"/>
                    <a:pt x="31515" y="3284"/>
                  </a:cubicBezTo>
                  <a:cubicBezTo>
                    <a:pt x="28983" y="873"/>
                    <a:pt x="26402" y="0"/>
                    <a:pt x="2423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31;p46"/>
            <p:cNvSpPr/>
            <p:nvPr/>
          </p:nvSpPr>
          <p:spPr>
            <a:xfrm>
              <a:off x="3928404" y="3122423"/>
              <a:ext cx="488131" cy="198786"/>
            </a:xfrm>
            <a:custGeom>
              <a:avLst/>
              <a:gdLst/>
              <a:ahLst/>
              <a:cxnLst/>
              <a:rect l="l" t="t" r="r" b="b"/>
              <a:pathLst>
                <a:path w="39429" h="16057" extrusionOk="0">
                  <a:moveTo>
                    <a:pt x="19958" y="1"/>
                  </a:moveTo>
                  <a:cubicBezTo>
                    <a:pt x="18175" y="1"/>
                    <a:pt x="15972" y="561"/>
                    <a:pt x="13310" y="2166"/>
                  </a:cubicBezTo>
                  <a:cubicBezTo>
                    <a:pt x="8774" y="4901"/>
                    <a:pt x="1" y="6702"/>
                    <a:pt x="1" y="6702"/>
                  </a:cubicBezTo>
                  <a:cubicBezTo>
                    <a:pt x="868" y="8770"/>
                    <a:pt x="2302" y="10538"/>
                    <a:pt x="4137" y="11806"/>
                  </a:cubicBezTo>
                  <a:cubicBezTo>
                    <a:pt x="7273" y="13974"/>
                    <a:pt x="12910" y="15775"/>
                    <a:pt x="24251" y="16042"/>
                  </a:cubicBezTo>
                  <a:cubicBezTo>
                    <a:pt x="24615" y="16052"/>
                    <a:pt x="24970" y="16056"/>
                    <a:pt x="25318" y="16056"/>
                  </a:cubicBezTo>
                  <a:cubicBezTo>
                    <a:pt x="35835" y="16056"/>
                    <a:pt x="39429" y="11806"/>
                    <a:pt x="39429" y="11806"/>
                  </a:cubicBezTo>
                  <a:lnTo>
                    <a:pt x="35860" y="10371"/>
                  </a:lnTo>
                  <a:cubicBezTo>
                    <a:pt x="32290" y="8970"/>
                    <a:pt x="25185" y="1599"/>
                    <a:pt x="23117" y="665"/>
                  </a:cubicBezTo>
                  <a:cubicBezTo>
                    <a:pt x="22263" y="279"/>
                    <a:pt x="21214" y="1"/>
                    <a:pt x="19958" y="1"/>
                  </a:cubicBezTo>
                  <a:close/>
                </a:path>
              </a:pathLst>
            </a:custGeom>
            <a:solidFill>
              <a:srgbClr val="F78A8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2032;p46"/>
            <p:cNvSpPr/>
            <p:nvPr/>
          </p:nvSpPr>
          <p:spPr>
            <a:xfrm>
              <a:off x="4113151" y="3037577"/>
              <a:ext cx="138915" cy="238179"/>
            </a:xfrm>
            <a:custGeom>
              <a:avLst/>
              <a:gdLst/>
              <a:ahLst/>
              <a:cxnLst/>
              <a:rect l="l" t="t" r="r" b="b"/>
              <a:pathLst>
                <a:path w="11676" h="20015" fill="none" extrusionOk="0">
                  <a:moveTo>
                    <a:pt x="0" y="5304"/>
                  </a:moveTo>
                  <a:cubicBezTo>
                    <a:pt x="934" y="7906"/>
                    <a:pt x="1735" y="10574"/>
                    <a:pt x="2369" y="13276"/>
                  </a:cubicBezTo>
                  <a:cubicBezTo>
                    <a:pt x="3269" y="17413"/>
                    <a:pt x="5037" y="20015"/>
                    <a:pt x="7973" y="16912"/>
                  </a:cubicBezTo>
                  <a:cubicBezTo>
                    <a:pt x="10941" y="13810"/>
                    <a:pt x="11675" y="7572"/>
                    <a:pt x="11675" y="5638"/>
                  </a:cubicBezTo>
                  <a:cubicBezTo>
                    <a:pt x="11675" y="3736"/>
                    <a:pt x="11542" y="0"/>
                    <a:pt x="11542" y="0"/>
                  </a:cubicBezTo>
                  <a:cubicBezTo>
                    <a:pt x="11542" y="0"/>
                    <a:pt x="7472" y="6238"/>
                    <a:pt x="5304" y="6838"/>
                  </a:cubicBezTo>
                  <a:cubicBezTo>
                    <a:pt x="3103" y="7406"/>
                    <a:pt x="0" y="5304"/>
                    <a:pt x="0" y="5304"/>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2033;p46"/>
            <p:cNvSpPr/>
            <p:nvPr/>
          </p:nvSpPr>
          <p:spPr>
            <a:xfrm>
              <a:off x="4113151" y="3037577"/>
              <a:ext cx="138915" cy="217508"/>
            </a:xfrm>
            <a:custGeom>
              <a:avLst/>
              <a:gdLst/>
              <a:ahLst/>
              <a:cxnLst/>
              <a:rect l="l" t="t" r="r" b="b"/>
              <a:pathLst>
                <a:path w="11676" h="18278" extrusionOk="0">
                  <a:moveTo>
                    <a:pt x="11542" y="0"/>
                  </a:moveTo>
                  <a:cubicBezTo>
                    <a:pt x="11542" y="0"/>
                    <a:pt x="7472" y="6238"/>
                    <a:pt x="5304" y="6838"/>
                  </a:cubicBezTo>
                  <a:cubicBezTo>
                    <a:pt x="5042" y="6906"/>
                    <a:pt x="4768" y="6936"/>
                    <a:pt x="4487" y="6936"/>
                  </a:cubicBezTo>
                  <a:cubicBezTo>
                    <a:pt x="2409" y="6936"/>
                    <a:pt x="1" y="5304"/>
                    <a:pt x="0" y="5304"/>
                  </a:cubicBezTo>
                  <a:lnTo>
                    <a:pt x="0" y="5304"/>
                  </a:lnTo>
                  <a:cubicBezTo>
                    <a:pt x="934" y="7906"/>
                    <a:pt x="1735" y="10574"/>
                    <a:pt x="2369" y="13276"/>
                  </a:cubicBezTo>
                  <a:cubicBezTo>
                    <a:pt x="2994" y="16146"/>
                    <a:pt x="4036" y="18277"/>
                    <a:pt x="5596" y="18277"/>
                  </a:cubicBezTo>
                  <a:cubicBezTo>
                    <a:pt x="6285" y="18277"/>
                    <a:pt x="7074" y="17862"/>
                    <a:pt x="7973" y="16912"/>
                  </a:cubicBezTo>
                  <a:cubicBezTo>
                    <a:pt x="10941" y="13810"/>
                    <a:pt x="11675" y="7572"/>
                    <a:pt x="11675" y="5638"/>
                  </a:cubicBezTo>
                  <a:cubicBezTo>
                    <a:pt x="11675" y="3736"/>
                    <a:pt x="11542" y="0"/>
                    <a:pt x="1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2034;p46"/>
            <p:cNvSpPr/>
            <p:nvPr/>
          </p:nvSpPr>
          <p:spPr>
            <a:xfrm>
              <a:off x="4113151" y="3061794"/>
              <a:ext cx="126613" cy="190543"/>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2035;p46"/>
            <p:cNvSpPr/>
            <p:nvPr/>
          </p:nvSpPr>
          <p:spPr>
            <a:xfrm>
              <a:off x="4113151" y="3061794"/>
              <a:ext cx="126613" cy="190543"/>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2036;p46"/>
            <p:cNvSpPr/>
            <p:nvPr/>
          </p:nvSpPr>
          <p:spPr>
            <a:xfrm>
              <a:off x="4015127" y="2949803"/>
              <a:ext cx="53979" cy="81777"/>
            </a:xfrm>
            <a:custGeom>
              <a:avLst/>
              <a:gdLst/>
              <a:ahLst/>
              <a:cxnLst/>
              <a:rect l="l" t="t" r="r" b="b"/>
              <a:pathLst>
                <a:path w="4537" h="6872" extrusionOk="0">
                  <a:moveTo>
                    <a:pt x="1650" y="1"/>
                  </a:moveTo>
                  <a:cubicBezTo>
                    <a:pt x="1380" y="1"/>
                    <a:pt x="1094" y="172"/>
                    <a:pt x="834" y="671"/>
                  </a:cubicBezTo>
                  <a:cubicBezTo>
                    <a:pt x="0" y="2239"/>
                    <a:pt x="1168" y="4608"/>
                    <a:pt x="2002" y="5608"/>
                  </a:cubicBezTo>
                  <a:cubicBezTo>
                    <a:pt x="2589" y="6309"/>
                    <a:pt x="3391" y="6871"/>
                    <a:pt x="3899" y="6871"/>
                  </a:cubicBezTo>
                  <a:cubicBezTo>
                    <a:pt x="4141" y="6871"/>
                    <a:pt x="4316" y="6744"/>
                    <a:pt x="4370" y="6442"/>
                  </a:cubicBezTo>
                  <a:cubicBezTo>
                    <a:pt x="4537" y="5542"/>
                    <a:pt x="2769" y="838"/>
                    <a:pt x="2769" y="838"/>
                  </a:cubicBezTo>
                  <a:cubicBezTo>
                    <a:pt x="2769" y="838"/>
                    <a:pt x="2247" y="1"/>
                    <a:pt x="1650"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2037;p46"/>
            <p:cNvSpPr/>
            <p:nvPr/>
          </p:nvSpPr>
          <p:spPr>
            <a:xfrm>
              <a:off x="4030202" y="2832612"/>
              <a:ext cx="293856" cy="314136"/>
            </a:xfrm>
            <a:custGeom>
              <a:avLst/>
              <a:gdLst/>
              <a:ahLst/>
              <a:cxnLst/>
              <a:rect l="l" t="t" r="r" b="b"/>
              <a:pathLst>
                <a:path w="24699" h="26398" extrusionOk="0">
                  <a:moveTo>
                    <a:pt x="8522" y="1"/>
                  </a:moveTo>
                  <a:cubicBezTo>
                    <a:pt x="7796" y="1"/>
                    <a:pt x="7000" y="63"/>
                    <a:pt x="6138" y="212"/>
                  </a:cubicBezTo>
                  <a:cubicBezTo>
                    <a:pt x="3170" y="646"/>
                    <a:pt x="735" y="2814"/>
                    <a:pt x="1" y="5683"/>
                  </a:cubicBezTo>
                  <a:cubicBezTo>
                    <a:pt x="735" y="9619"/>
                    <a:pt x="1769" y="13522"/>
                    <a:pt x="3103" y="17291"/>
                  </a:cubicBezTo>
                  <a:cubicBezTo>
                    <a:pt x="5171" y="23195"/>
                    <a:pt x="7973" y="25397"/>
                    <a:pt x="10842" y="26297"/>
                  </a:cubicBezTo>
                  <a:cubicBezTo>
                    <a:pt x="11051" y="26365"/>
                    <a:pt x="11267" y="26398"/>
                    <a:pt x="11489" y="26398"/>
                  </a:cubicBezTo>
                  <a:cubicBezTo>
                    <a:pt x="14315" y="26398"/>
                    <a:pt x="18060" y="21158"/>
                    <a:pt x="19081" y="17725"/>
                  </a:cubicBezTo>
                  <a:cubicBezTo>
                    <a:pt x="20182" y="14022"/>
                    <a:pt x="20082" y="13355"/>
                    <a:pt x="20082" y="13355"/>
                  </a:cubicBezTo>
                  <a:cubicBezTo>
                    <a:pt x="20082" y="13355"/>
                    <a:pt x="23117" y="12588"/>
                    <a:pt x="23951" y="9652"/>
                  </a:cubicBezTo>
                  <a:cubicBezTo>
                    <a:pt x="24698" y="7095"/>
                    <a:pt x="23242" y="5379"/>
                    <a:pt x="21737" y="5379"/>
                  </a:cubicBezTo>
                  <a:cubicBezTo>
                    <a:pt x="21495" y="5379"/>
                    <a:pt x="21251" y="5423"/>
                    <a:pt x="21016" y="5516"/>
                  </a:cubicBezTo>
                  <a:cubicBezTo>
                    <a:pt x="19314" y="6183"/>
                    <a:pt x="19014" y="8385"/>
                    <a:pt x="19014" y="8385"/>
                  </a:cubicBezTo>
                  <a:cubicBezTo>
                    <a:pt x="19014" y="8385"/>
                    <a:pt x="16146" y="6883"/>
                    <a:pt x="15045" y="4949"/>
                  </a:cubicBezTo>
                  <a:cubicBezTo>
                    <a:pt x="13944" y="3014"/>
                    <a:pt x="14111" y="1580"/>
                    <a:pt x="14111" y="1580"/>
                  </a:cubicBezTo>
                  <a:cubicBezTo>
                    <a:pt x="14111" y="1580"/>
                    <a:pt x="12183" y="1"/>
                    <a:pt x="8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2038;p46"/>
            <p:cNvSpPr/>
            <p:nvPr/>
          </p:nvSpPr>
          <p:spPr>
            <a:xfrm>
              <a:off x="4029809" y="2841084"/>
              <a:ext cx="227409" cy="305663"/>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2039;p46"/>
            <p:cNvSpPr/>
            <p:nvPr/>
          </p:nvSpPr>
          <p:spPr>
            <a:xfrm>
              <a:off x="4029809" y="2841084"/>
              <a:ext cx="227409" cy="305663"/>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2040;p46"/>
            <p:cNvSpPr/>
            <p:nvPr/>
          </p:nvSpPr>
          <p:spPr>
            <a:xfrm>
              <a:off x="4030202" y="2824413"/>
              <a:ext cx="295284" cy="332260"/>
            </a:xfrm>
            <a:custGeom>
              <a:avLst/>
              <a:gdLst/>
              <a:ahLst/>
              <a:cxnLst/>
              <a:rect l="l" t="t" r="r" b="b"/>
              <a:pathLst>
                <a:path w="24819" h="27921" fill="none" extrusionOk="0">
                  <a:moveTo>
                    <a:pt x="1" y="6372"/>
                  </a:moveTo>
                  <a:cubicBezTo>
                    <a:pt x="735" y="10308"/>
                    <a:pt x="1769" y="14211"/>
                    <a:pt x="3103" y="17980"/>
                  </a:cubicBezTo>
                  <a:cubicBezTo>
                    <a:pt x="5171" y="23884"/>
                    <a:pt x="7973" y="26086"/>
                    <a:pt x="10842" y="26986"/>
                  </a:cubicBezTo>
                  <a:cubicBezTo>
                    <a:pt x="13710" y="27920"/>
                    <a:pt x="17980" y="22116"/>
                    <a:pt x="19081" y="18414"/>
                  </a:cubicBezTo>
                  <a:cubicBezTo>
                    <a:pt x="20182" y="14711"/>
                    <a:pt x="20082" y="14044"/>
                    <a:pt x="20082" y="14044"/>
                  </a:cubicBezTo>
                  <a:cubicBezTo>
                    <a:pt x="20082" y="14044"/>
                    <a:pt x="23117" y="13277"/>
                    <a:pt x="23951" y="10341"/>
                  </a:cubicBezTo>
                  <a:cubicBezTo>
                    <a:pt x="24818" y="7372"/>
                    <a:pt x="22717" y="5538"/>
                    <a:pt x="21016" y="6205"/>
                  </a:cubicBezTo>
                  <a:cubicBezTo>
                    <a:pt x="19314" y="6872"/>
                    <a:pt x="19014" y="9074"/>
                    <a:pt x="19014" y="9074"/>
                  </a:cubicBezTo>
                  <a:cubicBezTo>
                    <a:pt x="19014" y="9074"/>
                    <a:pt x="16146" y="7572"/>
                    <a:pt x="15045" y="5638"/>
                  </a:cubicBezTo>
                  <a:cubicBezTo>
                    <a:pt x="13944" y="3703"/>
                    <a:pt x="14111" y="2269"/>
                    <a:pt x="14111" y="2269"/>
                  </a:cubicBezTo>
                  <a:cubicBezTo>
                    <a:pt x="14111" y="2269"/>
                    <a:pt x="11342" y="0"/>
                    <a:pt x="6138" y="901"/>
                  </a:cubicBezTo>
                  <a:cubicBezTo>
                    <a:pt x="3170" y="1335"/>
                    <a:pt x="735" y="3503"/>
                    <a:pt x="1" y="6372"/>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2041;p46"/>
            <p:cNvSpPr/>
            <p:nvPr/>
          </p:nvSpPr>
          <p:spPr>
            <a:xfrm>
              <a:off x="4113150" y="3003448"/>
              <a:ext cx="47797" cy="49297"/>
            </a:xfrm>
            <a:custGeom>
              <a:avLst/>
              <a:gdLst/>
              <a:ahLst/>
              <a:cxnLst/>
              <a:rect l="l" t="t" r="r" b="b"/>
              <a:pathLst>
                <a:path w="6373" h="6573" fill="none" extrusionOk="0">
                  <a:moveTo>
                    <a:pt x="1068" y="1"/>
                  </a:moveTo>
                  <a:cubicBezTo>
                    <a:pt x="1068" y="1"/>
                    <a:pt x="1" y="4137"/>
                    <a:pt x="901" y="5205"/>
                  </a:cubicBezTo>
                  <a:cubicBezTo>
                    <a:pt x="1835" y="6305"/>
                    <a:pt x="3703" y="6572"/>
                    <a:pt x="4938" y="5972"/>
                  </a:cubicBezTo>
                  <a:cubicBezTo>
                    <a:pt x="6205" y="5371"/>
                    <a:pt x="6372" y="3870"/>
                    <a:pt x="6205" y="35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2042;p46"/>
            <p:cNvSpPr/>
            <p:nvPr/>
          </p:nvSpPr>
          <p:spPr>
            <a:xfrm>
              <a:off x="4119100" y="3066554"/>
              <a:ext cx="65103" cy="27798"/>
            </a:xfrm>
            <a:custGeom>
              <a:avLst/>
              <a:gdLst/>
              <a:ahLst/>
              <a:cxnLst/>
              <a:rect l="l" t="t" r="r" b="b"/>
              <a:pathLst>
                <a:path w="5472" h="2336" fill="none" extrusionOk="0">
                  <a:moveTo>
                    <a:pt x="1" y="667"/>
                  </a:moveTo>
                  <a:cubicBezTo>
                    <a:pt x="1" y="667"/>
                    <a:pt x="2536" y="2335"/>
                    <a:pt x="547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2043;p46"/>
            <p:cNvSpPr/>
            <p:nvPr/>
          </p:nvSpPr>
          <p:spPr>
            <a:xfrm>
              <a:off x="4141324" y="3075681"/>
              <a:ext cx="29779" cy="23824"/>
            </a:xfrm>
            <a:custGeom>
              <a:avLst/>
              <a:gdLst/>
              <a:ahLst/>
              <a:cxnLst/>
              <a:rect l="l" t="t" r="r" b="b"/>
              <a:pathLst>
                <a:path w="2503" h="2002" fill="none" extrusionOk="0">
                  <a:moveTo>
                    <a:pt x="1" y="501"/>
                  </a:moveTo>
                  <a:cubicBezTo>
                    <a:pt x="1" y="501"/>
                    <a:pt x="1" y="2002"/>
                    <a:pt x="1068" y="2002"/>
                  </a:cubicBezTo>
                  <a:cubicBezTo>
                    <a:pt x="2169" y="2002"/>
                    <a:pt x="2502" y="1"/>
                    <a:pt x="2502" y="1"/>
                  </a:cubicBezTo>
                  <a:cubicBezTo>
                    <a:pt x="1702" y="334"/>
                    <a:pt x="868" y="501"/>
                    <a:pt x="1" y="50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2044;p46"/>
            <p:cNvSpPr/>
            <p:nvPr/>
          </p:nvSpPr>
          <p:spPr>
            <a:xfrm>
              <a:off x="4177041" y="2973270"/>
              <a:ext cx="13111" cy="20254"/>
            </a:xfrm>
            <a:custGeom>
              <a:avLst/>
              <a:gdLst/>
              <a:ahLst/>
              <a:cxnLst/>
              <a:rect l="l" t="t" r="r" b="b"/>
              <a:pathLst>
                <a:path w="1102" h="1702" extrusionOk="0">
                  <a:moveTo>
                    <a:pt x="568" y="0"/>
                  </a:moveTo>
                  <a:cubicBezTo>
                    <a:pt x="268" y="0"/>
                    <a:pt x="1" y="401"/>
                    <a:pt x="1" y="868"/>
                  </a:cubicBezTo>
                  <a:cubicBezTo>
                    <a:pt x="1" y="1335"/>
                    <a:pt x="268" y="1702"/>
                    <a:pt x="568" y="1702"/>
                  </a:cubicBezTo>
                  <a:cubicBezTo>
                    <a:pt x="868" y="1702"/>
                    <a:pt x="1102" y="1335"/>
                    <a:pt x="1102" y="868"/>
                  </a:cubicBezTo>
                  <a:cubicBezTo>
                    <a:pt x="1102" y="401"/>
                    <a:pt x="868"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2045;p46"/>
            <p:cNvSpPr/>
            <p:nvPr/>
          </p:nvSpPr>
          <p:spPr>
            <a:xfrm>
              <a:off x="4082991" y="2983587"/>
              <a:ext cx="13099" cy="19861"/>
            </a:xfrm>
            <a:custGeom>
              <a:avLst/>
              <a:gdLst/>
              <a:ahLst/>
              <a:cxnLst/>
              <a:rect l="l" t="t" r="r" b="b"/>
              <a:pathLst>
                <a:path w="1101" h="1669" extrusionOk="0">
                  <a:moveTo>
                    <a:pt x="567" y="1"/>
                  </a:moveTo>
                  <a:cubicBezTo>
                    <a:pt x="267" y="1"/>
                    <a:pt x="0" y="368"/>
                    <a:pt x="0" y="835"/>
                  </a:cubicBezTo>
                  <a:cubicBezTo>
                    <a:pt x="0" y="1302"/>
                    <a:pt x="267" y="1669"/>
                    <a:pt x="567" y="1669"/>
                  </a:cubicBezTo>
                  <a:cubicBezTo>
                    <a:pt x="867" y="1669"/>
                    <a:pt x="1101" y="1302"/>
                    <a:pt x="1101" y="835"/>
                  </a:cubicBezTo>
                  <a:cubicBezTo>
                    <a:pt x="1101" y="368"/>
                    <a:pt x="867" y="1"/>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2046;p46"/>
            <p:cNvSpPr/>
            <p:nvPr/>
          </p:nvSpPr>
          <p:spPr>
            <a:xfrm rot="-1084145">
              <a:off x="4151192" y="2922354"/>
              <a:ext cx="42552" cy="52877"/>
            </a:xfrm>
            <a:custGeom>
              <a:avLst/>
              <a:gdLst/>
              <a:ahLst/>
              <a:cxnLst/>
              <a:rect l="l" t="t" r="r" b="b"/>
              <a:pathLst>
                <a:path w="3437" h="4271" fill="none" extrusionOk="0">
                  <a:moveTo>
                    <a:pt x="0" y="1435"/>
                  </a:moveTo>
                  <a:cubicBezTo>
                    <a:pt x="0" y="1435"/>
                    <a:pt x="2435" y="1"/>
                    <a:pt x="3436" y="42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2047;p46"/>
            <p:cNvSpPr/>
            <p:nvPr/>
          </p:nvSpPr>
          <p:spPr>
            <a:xfrm rot="1084145" flipH="1">
              <a:off x="4062477" y="2941126"/>
              <a:ext cx="42552" cy="52877"/>
            </a:xfrm>
            <a:custGeom>
              <a:avLst/>
              <a:gdLst/>
              <a:ahLst/>
              <a:cxnLst/>
              <a:rect l="l" t="t" r="r" b="b"/>
              <a:pathLst>
                <a:path w="3437" h="4271" fill="none" extrusionOk="0">
                  <a:moveTo>
                    <a:pt x="0" y="1435"/>
                  </a:moveTo>
                  <a:cubicBezTo>
                    <a:pt x="0" y="1435"/>
                    <a:pt x="2435" y="1"/>
                    <a:pt x="3436" y="42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2048;p46"/>
            <p:cNvSpPr/>
            <p:nvPr/>
          </p:nvSpPr>
          <p:spPr>
            <a:xfrm>
              <a:off x="3990363" y="2863925"/>
              <a:ext cx="103500" cy="103500"/>
            </a:xfrm>
            <a:prstGeom prst="ellipse">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2049;p46"/>
            <p:cNvSpPr/>
            <p:nvPr/>
          </p:nvSpPr>
          <p:spPr>
            <a:xfrm>
              <a:off x="4055325" y="2816925"/>
              <a:ext cx="103500" cy="103500"/>
            </a:xfrm>
            <a:prstGeom prst="ellipse">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2050;p46"/>
            <p:cNvSpPr/>
            <p:nvPr/>
          </p:nvSpPr>
          <p:spPr>
            <a:xfrm>
              <a:off x="4120725" y="2793550"/>
              <a:ext cx="103500" cy="103500"/>
            </a:xfrm>
            <a:prstGeom prst="ellipse">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 name="Google Shape;2051;p46"/>
          <p:cNvSpPr txBox="1">
            <a:spLocks/>
          </p:cNvSpPr>
          <p:nvPr/>
        </p:nvSpPr>
        <p:spPr>
          <a:xfrm>
            <a:off x="6177222" y="4071221"/>
            <a:ext cx="1886893"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Open Sans"/>
              <a:buNone/>
            </a:pPr>
            <a:r>
              <a:rPr lang="en-US" sz="1600" b="1" dirty="0" err="1" smtClean="0">
                <a:solidFill>
                  <a:schemeClr val="bg2"/>
                </a:solidFill>
                <a:latin typeface="Patrick Hand" panose="020B0604020202020204" charset="0"/>
                <a:ea typeface="Poppins"/>
                <a:cs typeface="Times New Roman" panose="02020603050405020304" pitchFamily="18" charset="0"/>
                <a:sym typeface="Poppins"/>
              </a:rPr>
              <a:t>Nguyễn</a:t>
            </a:r>
            <a:r>
              <a:rPr lang="en-US" sz="1600" b="1" smtClean="0">
                <a:solidFill>
                  <a:schemeClr val="bg2"/>
                </a:solidFill>
                <a:latin typeface="Patrick Hand" panose="020B0604020202020204" charset="0"/>
                <a:ea typeface="Poppins"/>
                <a:cs typeface="Times New Roman" panose="02020603050405020304" pitchFamily="18" charset="0"/>
                <a:sym typeface="Poppins"/>
              </a:rPr>
              <a:t> Nhật Tiến</a:t>
            </a:r>
            <a:endParaRPr lang="en-US" sz="1600" b="1">
              <a:solidFill>
                <a:schemeClr val="bg2"/>
              </a:solidFill>
              <a:latin typeface="Patrick Hand" panose="020B0604020202020204" charset="0"/>
              <a:ea typeface="Poppins"/>
              <a:cs typeface="Times New Roman" panose="02020603050405020304" pitchFamily="18" charset="0"/>
              <a:sym typeface="Poppins"/>
            </a:endParaRPr>
          </a:p>
        </p:txBody>
      </p:sp>
      <p:sp>
        <p:nvSpPr>
          <p:cNvPr id="129" name="Google Shape;2052;p46"/>
          <p:cNvSpPr txBox="1">
            <a:spLocks/>
          </p:cNvSpPr>
          <p:nvPr/>
        </p:nvSpPr>
        <p:spPr>
          <a:xfrm>
            <a:off x="3490555" y="4068070"/>
            <a:ext cx="2396412"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Open Sans"/>
              <a:buNone/>
            </a:pPr>
            <a:r>
              <a:rPr lang="en-US" sz="1600" b="1" smtClean="0">
                <a:solidFill>
                  <a:schemeClr val="bg2"/>
                </a:solidFill>
                <a:latin typeface="Patrick Hand" panose="020B0604020202020204" charset="0"/>
                <a:ea typeface="Poppins"/>
                <a:cs typeface="Times New Roman" panose="02020603050405020304" pitchFamily="18" charset="0"/>
                <a:sym typeface="Poppins"/>
              </a:rPr>
              <a:t>Nguyễn Thị Ngọc Huyền</a:t>
            </a:r>
            <a:endParaRPr lang="en-US" sz="1600" b="1">
              <a:solidFill>
                <a:schemeClr val="bg2"/>
              </a:solidFill>
              <a:latin typeface="Patrick Hand" panose="020B0604020202020204" charset="0"/>
              <a:ea typeface="Poppins"/>
              <a:cs typeface="Times New Roman" panose="02020603050405020304" pitchFamily="18" charset="0"/>
              <a:sym typeface="Poppins"/>
            </a:endParaRPr>
          </a:p>
        </p:txBody>
      </p:sp>
      <p:sp>
        <p:nvSpPr>
          <p:cNvPr id="130" name="Google Shape;2053;p46"/>
          <p:cNvSpPr txBox="1">
            <a:spLocks/>
          </p:cNvSpPr>
          <p:nvPr/>
        </p:nvSpPr>
        <p:spPr>
          <a:xfrm>
            <a:off x="3570541" y="2386406"/>
            <a:ext cx="2180493"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Open Sans"/>
              <a:buNone/>
            </a:pPr>
            <a:r>
              <a:rPr lang="vi-VN" sz="1600" b="1" smtClean="0">
                <a:solidFill>
                  <a:schemeClr val="bg2"/>
                </a:solidFill>
                <a:latin typeface="Patrick Hand" panose="020B0604020202020204" charset="0"/>
                <a:ea typeface="Poppins"/>
                <a:cs typeface="Times New Roman" panose="02020603050405020304" pitchFamily="18" charset="0"/>
                <a:sym typeface="Poppins"/>
              </a:rPr>
              <a:t>Đinh Thị Phương Hà</a:t>
            </a:r>
            <a:endParaRPr lang="vi-VN" sz="1600" b="1">
              <a:solidFill>
                <a:schemeClr val="bg2"/>
              </a:solidFill>
              <a:latin typeface="Patrick Hand" panose="020B0604020202020204" charset="0"/>
              <a:ea typeface="Poppins"/>
              <a:cs typeface="Times New Roman" panose="02020603050405020304" pitchFamily="18" charset="0"/>
              <a:sym typeface="Poppins"/>
            </a:endParaRPr>
          </a:p>
        </p:txBody>
      </p:sp>
      <p:sp>
        <p:nvSpPr>
          <p:cNvPr id="131" name="Google Shape;2054;p46"/>
          <p:cNvSpPr txBox="1">
            <a:spLocks/>
          </p:cNvSpPr>
          <p:nvPr/>
        </p:nvSpPr>
        <p:spPr>
          <a:xfrm>
            <a:off x="1254537" y="2368070"/>
            <a:ext cx="1725991"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Open Sans"/>
              <a:buNone/>
            </a:pPr>
            <a:r>
              <a:rPr lang="en-US" sz="1600" b="1" smtClean="0">
                <a:solidFill>
                  <a:schemeClr val="bg2"/>
                </a:solidFill>
                <a:latin typeface="Patrick Hand" panose="020B0604020202020204" charset="0"/>
                <a:ea typeface="Poppins"/>
                <a:cs typeface="Times New Roman" panose="02020603050405020304" pitchFamily="18" charset="0"/>
                <a:sym typeface="Poppins"/>
              </a:rPr>
              <a:t>Mai Ngọc Hà</a:t>
            </a:r>
            <a:endParaRPr lang="en-US" sz="1600" b="1">
              <a:solidFill>
                <a:schemeClr val="bg2"/>
              </a:solidFill>
              <a:latin typeface="Patrick Hand" panose="020B0604020202020204" charset="0"/>
              <a:ea typeface="Poppins"/>
              <a:cs typeface="Times New Roman" panose="02020603050405020304" pitchFamily="18" charset="0"/>
              <a:sym typeface="Poppins"/>
            </a:endParaRPr>
          </a:p>
        </p:txBody>
      </p:sp>
      <p:sp>
        <p:nvSpPr>
          <p:cNvPr id="132" name="Google Shape;2055;p46"/>
          <p:cNvSpPr txBox="1">
            <a:spLocks/>
          </p:cNvSpPr>
          <p:nvPr/>
        </p:nvSpPr>
        <p:spPr>
          <a:xfrm>
            <a:off x="1314607" y="4036222"/>
            <a:ext cx="2163337"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buFont typeface="Open Sans"/>
              <a:buNone/>
            </a:pPr>
            <a:r>
              <a:rPr lang="en-US" sz="1600" b="1" smtClean="0">
                <a:solidFill>
                  <a:schemeClr val="bg2"/>
                </a:solidFill>
                <a:latin typeface="Patrick Hand" panose="020B0604020202020204" charset="0"/>
                <a:ea typeface="Poppins"/>
                <a:cs typeface="Times New Roman" panose="02020603050405020304" pitchFamily="18" charset="0"/>
                <a:sym typeface="Poppins"/>
              </a:rPr>
              <a:t>Mai Thị Thảo Nguyên</a:t>
            </a:r>
            <a:endParaRPr lang="en-US" sz="1600" b="1">
              <a:solidFill>
                <a:schemeClr val="bg2"/>
              </a:solidFill>
              <a:latin typeface="Patrick Hand" panose="020B0604020202020204" charset="0"/>
              <a:ea typeface="Poppins"/>
              <a:cs typeface="Times New Roman" panose="02020603050405020304" pitchFamily="18" charset="0"/>
              <a:sym typeface="Poppins"/>
            </a:endParaRPr>
          </a:p>
        </p:txBody>
      </p:sp>
      <p:sp>
        <p:nvSpPr>
          <p:cNvPr id="133" name="Google Shape;1895;p46"/>
          <p:cNvSpPr/>
          <p:nvPr/>
        </p:nvSpPr>
        <p:spPr>
          <a:xfrm>
            <a:off x="4157237" y="2899956"/>
            <a:ext cx="1007100" cy="1007100"/>
          </a:xfrm>
          <a:prstGeom prst="ellipse">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grpSp>
        <p:nvGrpSpPr>
          <p:cNvPr id="134" name="Google Shape;2029;p46"/>
          <p:cNvGrpSpPr/>
          <p:nvPr/>
        </p:nvGrpSpPr>
        <p:grpSpPr>
          <a:xfrm>
            <a:off x="4360509" y="2983226"/>
            <a:ext cx="731233" cy="734175"/>
            <a:chOff x="3911193" y="2730964"/>
            <a:chExt cx="621426" cy="623927"/>
          </a:xfrm>
        </p:grpSpPr>
        <p:sp>
          <p:nvSpPr>
            <p:cNvPr id="135" name="Google Shape;2030;p46"/>
            <p:cNvSpPr/>
            <p:nvPr/>
          </p:nvSpPr>
          <p:spPr>
            <a:xfrm>
              <a:off x="3911193" y="2730964"/>
              <a:ext cx="621426" cy="623927"/>
            </a:xfrm>
            <a:custGeom>
              <a:avLst/>
              <a:gdLst/>
              <a:ahLst/>
              <a:cxnLst/>
              <a:rect l="l" t="t" r="r" b="b"/>
              <a:pathLst>
                <a:path w="50196" h="50398" extrusionOk="0">
                  <a:moveTo>
                    <a:pt x="24234" y="0"/>
                  </a:moveTo>
                  <a:cubicBezTo>
                    <a:pt x="22833" y="0"/>
                    <a:pt x="21604" y="365"/>
                    <a:pt x="20674" y="916"/>
                  </a:cubicBezTo>
                  <a:cubicBezTo>
                    <a:pt x="18339" y="2350"/>
                    <a:pt x="14703" y="2717"/>
                    <a:pt x="14703" y="2717"/>
                  </a:cubicBezTo>
                  <a:cubicBezTo>
                    <a:pt x="12936" y="2984"/>
                    <a:pt x="11134" y="3117"/>
                    <a:pt x="9333" y="3117"/>
                  </a:cubicBezTo>
                  <a:cubicBezTo>
                    <a:pt x="6231" y="3117"/>
                    <a:pt x="593" y="3384"/>
                    <a:pt x="293" y="9222"/>
                  </a:cubicBezTo>
                  <a:cubicBezTo>
                    <a:pt x="0" y="14953"/>
                    <a:pt x="4762" y="16329"/>
                    <a:pt x="7626" y="16329"/>
                  </a:cubicBezTo>
                  <a:cubicBezTo>
                    <a:pt x="7696" y="16329"/>
                    <a:pt x="7765" y="16328"/>
                    <a:pt x="7832" y="16327"/>
                  </a:cubicBezTo>
                  <a:cubicBezTo>
                    <a:pt x="10667" y="16227"/>
                    <a:pt x="12268" y="15393"/>
                    <a:pt x="12268" y="15393"/>
                  </a:cubicBezTo>
                  <a:lnTo>
                    <a:pt x="12268" y="15393"/>
                  </a:lnTo>
                  <a:cubicBezTo>
                    <a:pt x="12268" y="15393"/>
                    <a:pt x="13970" y="23865"/>
                    <a:pt x="10767" y="28302"/>
                  </a:cubicBezTo>
                  <a:cubicBezTo>
                    <a:pt x="7565" y="32738"/>
                    <a:pt x="3662" y="34706"/>
                    <a:pt x="2561" y="40010"/>
                  </a:cubicBezTo>
                  <a:cubicBezTo>
                    <a:pt x="1427" y="45281"/>
                    <a:pt x="2061" y="46882"/>
                    <a:pt x="2061" y="46882"/>
                  </a:cubicBezTo>
                  <a:cubicBezTo>
                    <a:pt x="2061" y="46882"/>
                    <a:pt x="11162" y="50398"/>
                    <a:pt x="20087" y="50398"/>
                  </a:cubicBezTo>
                  <a:cubicBezTo>
                    <a:pt x="22662" y="50398"/>
                    <a:pt x="25223" y="50105"/>
                    <a:pt x="27546" y="49350"/>
                  </a:cubicBezTo>
                  <a:cubicBezTo>
                    <a:pt x="37920" y="45948"/>
                    <a:pt x="39054" y="46982"/>
                    <a:pt x="44625" y="38776"/>
                  </a:cubicBezTo>
                  <a:cubicBezTo>
                    <a:pt x="50195" y="30570"/>
                    <a:pt x="43958" y="28302"/>
                    <a:pt x="40388" y="25000"/>
                  </a:cubicBezTo>
                  <a:cubicBezTo>
                    <a:pt x="36786" y="21731"/>
                    <a:pt x="32349" y="18495"/>
                    <a:pt x="33484" y="13892"/>
                  </a:cubicBezTo>
                  <a:cubicBezTo>
                    <a:pt x="34618" y="9255"/>
                    <a:pt x="35685" y="7253"/>
                    <a:pt x="31515" y="3284"/>
                  </a:cubicBezTo>
                  <a:cubicBezTo>
                    <a:pt x="28983" y="873"/>
                    <a:pt x="26402" y="0"/>
                    <a:pt x="2423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31;p46"/>
            <p:cNvSpPr/>
            <p:nvPr/>
          </p:nvSpPr>
          <p:spPr>
            <a:xfrm>
              <a:off x="3928404" y="3122423"/>
              <a:ext cx="488131" cy="198786"/>
            </a:xfrm>
            <a:custGeom>
              <a:avLst/>
              <a:gdLst/>
              <a:ahLst/>
              <a:cxnLst/>
              <a:rect l="l" t="t" r="r" b="b"/>
              <a:pathLst>
                <a:path w="39429" h="16057" extrusionOk="0">
                  <a:moveTo>
                    <a:pt x="19958" y="1"/>
                  </a:moveTo>
                  <a:cubicBezTo>
                    <a:pt x="18175" y="1"/>
                    <a:pt x="15972" y="561"/>
                    <a:pt x="13310" y="2166"/>
                  </a:cubicBezTo>
                  <a:cubicBezTo>
                    <a:pt x="8774" y="4901"/>
                    <a:pt x="1" y="6702"/>
                    <a:pt x="1" y="6702"/>
                  </a:cubicBezTo>
                  <a:cubicBezTo>
                    <a:pt x="868" y="8770"/>
                    <a:pt x="2302" y="10538"/>
                    <a:pt x="4137" y="11806"/>
                  </a:cubicBezTo>
                  <a:cubicBezTo>
                    <a:pt x="7273" y="13974"/>
                    <a:pt x="12910" y="15775"/>
                    <a:pt x="24251" y="16042"/>
                  </a:cubicBezTo>
                  <a:cubicBezTo>
                    <a:pt x="24615" y="16052"/>
                    <a:pt x="24970" y="16056"/>
                    <a:pt x="25318" y="16056"/>
                  </a:cubicBezTo>
                  <a:cubicBezTo>
                    <a:pt x="35835" y="16056"/>
                    <a:pt x="39429" y="11806"/>
                    <a:pt x="39429" y="11806"/>
                  </a:cubicBezTo>
                  <a:lnTo>
                    <a:pt x="35860" y="10371"/>
                  </a:lnTo>
                  <a:cubicBezTo>
                    <a:pt x="32290" y="8970"/>
                    <a:pt x="25185" y="1599"/>
                    <a:pt x="23117" y="665"/>
                  </a:cubicBezTo>
                  <a:cubicBezTo>
                    <a:pt x="22263" y="279"/>
                    <a:pt x="21214" y="1"/>
                    <a:pt x="19958" y="1"/>
                  </a:cubicBezTo>
                  <a:close/>
                </a:path>
              </a:pathLst>
            </a:custGeom>
            <a:solidFill>
              <a:srgbClr val="F78A8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32;p46"/>
            <p:cNvSpPr/>
            <p:nvPr/>
          </p:nvSpPr>
          <p:spPr>
            <a:xfrm>
              <a:off x="4113151" y="3037577"/>
              <a:ext cx="138915" cy="238179"/>
            </a:xfrm>
            <a:custGeom>
              <a:avLst/>
              <a:gdLst/>
              <a:ahLst/>
              <a:cxnLst/>
              <a:rect l="l" t="t" r="r" b="b"/>
              <a:pathLst>
                <a:path w="11676" h="20015" fill="none" extrusionOk="0">
                  <a:moveTo>
                    <a:pt x="0" y="5304"/>
                  </a:moveTo>
                  <a:cubicBezTo>
                    <a:pt x="934" y="7906"/>
                    <a:pt x="1735" y="10574"/>
                    <a:pt x="2369" y="13276"/>
                  </a:cubicBezTo>
                  <a:cubicBezTo>
                    <a:pt x="3269" y="17413"/>
                    <a:pt x="5037" y="20015"/>
                    <a:pt x="7973" y="16912"/>
                  </a:cubicBezTo>
                  <a:cubicBezTo>
                    <a:pt x="10941" y="13810"/>
                    <a:pt x="11675" y="7572"/>
                    <a:pt x="11675" y="5638"/>
                  </a:cubicBezTo>
                  <a:cubicBezTo>
                    <a:pt x="11675" y="3736"/>
                    <a:pt x="11542" y="0"/>
                    <a:pt x="11542" y="0"/>
                  </a:cubicBezTo>
                  <a:cubicBezTo>
                    <a:pt x="11542" y="0"/>
                    <a:pt x="7472" y="6238"/>
                    <a:pt x="5304" y="6838"/>
                  </a:cubicBezTo>
                  <a:cubicBezTo>
                    <a:pt x="3103" y="7406"/>
                    <a:pt x="0" y="5304"/>
                    <a:pt x="0" y="5304"/>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33;p46"/>
            <p:cNvSpPr/>
            <p:nvPr/>
          </p:nvSpPr>
          <p:spPr>
            <a:xfrm>
              <a:off x="4113151" y="3037577"/>
              <a:ext cx="138915" cy="217508"/>
            </a:xfrm>
            <a:custGeom>
              <a:avLst/>
              <a:gdLst/>
              <a:ahLst/>
              <a:cxnLst/>
              <a:rect l="l" t="t" r="r" b="b"/>
              <a:pathLst>
                <a:path w="11676" h="18278" extrusionOk="0">
                  <a:moveTo>
                    <a:pt x="11542" y="0"/>
                  </a:moveTo>
                  <a:cubicBezTo>
                    <a:pt x="11542" y="0"/>
                    <a:pt x="7472" y="6238"/>
                    <a:pt x="5304" y="6838"/>
                  </a:cubicBezTo>
                  <a:cubicBezTo>
                    <a:pt x="5042" y="6906"/>
                    <a:pt x="4768" y="6936"/>
                    <a:pt x="4487" y="6936"/>
                  </a:cubicBezTo>
                  <a:cubicBezTo>
                    <a:pt x="2409" y="6936"/>
                    <a:pt x="1" y="5304"/>
                    <a:pt x="0" y="5304"/>
                  </a:cubicBezTo>
                  <a:lnTo>
                    <a:pt x="0" y="5304"/>
                  </a:lnTo>
                  <a:cubicBezTo>
                    <a:pt x="934" y="7906"/>
                    <a:pt x="1735" y="10574"/>
                    <a:pt x="2369" y="13276"/>
                  </a:cubicBezTo>
                  <a:cubicBezTo>
                    <a:pt x="2994" y="16146"/>
                    <a:pt x="4036" y="18277"/>
                    <a:pt x="5596" y="18277"/>
                  </a:cubicBezTo>
                  <a:cubicBezTo>
                    <a:pt x="6285" y="18277"/>
                    <a:pt x="7074" y="17862"/>
                    <a:pt x="7973" y="16912"/>
                  </a:cubicBezTo>
                  <a:cubicBezTo>
                    <a:pt x="10941" y="13810"/>
                    <a:pt x="11675" y="7572"/>
                    <a:pt x="11675" y="5638"/>
                  </a:cubicBezTo>
                  <a:cubicBezTo>
                    <a:pt x="11675" y="3736"/>
                    <a:pt x="11542" y="0"/>
                    <a:pt x="1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34;p46"/>
            <p:cNvSpPr/>
            <p:nvPr/>
          </p:nvSpPr>
          <p:spPr>
            <a:xfrm>
              <a:off x="4113151" y="3061794"/>
              <a:ext cx="126613" cy="190543"/>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35;p46"/>
            <p:cNvSpPr/>
            <p:nvPr/>
          </p:nvSpPr>
          <p:spPr>
            <a:xfrm>
              <a:off x="4113151" y="3061794"/>
              <a:ext cx="126613" cy="190543"/>
            </a:xfrm>
            <a:custGeom>
              <a:avLst/>
              <a:gdLst/>
              <a:ahLst/>
              <a:cxnLst/>
              <a:rect l="l" t="t" r="r" b="b"/>
              <a:pathLst>
                <a:path w="10642" h="16012" extrusionOk="0">
                  <a:moveTo>
                    <a:pt x="10108" y="0"/>
                  </a:moveTo>
                  <a:cubicBezTo>
                    <a:pt x="8707" y="1868"/>
                    <a:pt x="6638" y="4403"/>
                    <a:pt x="5304" y="4770"/>
                  </a:cubicBezTo>
                  <a:cubicBezTo>
                    <a:pt x="5029" y="4845"/>
                    <a:pt x="4740" y="4878"/>
                    <a:pt x="4444" y="4878"/>
                  </a:cubicBezTo>
                  <a:cubicBezTo>
                    <a:pt x="2376" y="4878"/>
                    <a:pt x="1" y="3269"/>
                    <a:pt x="0" y="3269"/>
                  </a:cubicBezTo>
                  <a:lnTo>
                    <a:pt x="0" y="3269"/>
                  </a:lnTo>
                  <a:cubicBezTo>
                    <a:pt x="934" y="5871"/>
                    <a:pt x="1735" y="8539"/>
                    <a:pt x="2369" y="11241"/>
                  </a:cubicBezTo>
                  <a:cubicBezTo>
                    <a:pt x="2869" y="13543"/>
                    <a:pt x="3636" y="15378"/>
                    <a:pt x="4737" y="16011"/>
                  </a:cubicBezTo>
                  <a:lnTo>
                    <a:pt x="10641" y="867"/>
                  </a:lnTo>
                  <a:lnTo>
                    <a:pt x="10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36;p46"/>
            <p:cNvSpPr/>
            <p:nvPr/>
          </p:nvSpPr>
          <p:spPr>
            <a:xfrm>
              <a:off x="4015127" y="2949803"/>
              <a:ext cx="53979" cy="81777"/>
            </a:xfrm>
            <a:custGeom>
              <a:avLst/>
              <a:gdLst/>
              <a:ahLst/>
              <a:cxnLst/>
              <a:rect l="l" t="t" r="r" b="b"/>
              <a:pathLst>
                <a:path w="4537" h="6872" extrusionOk="0">
                  <a:moveTo>
                    <a:pt x="1650" y="1"/>
                  </a:moveTo>
                  <a:cubicBezTo>
                    <a:pt x="1380" y="1"/>
                    <a:pt x="1094" y="172"/>
                    <a:pt x="834" y="671"/>
                  </a:cubicBezTo>
                  <a:cubicBezTo>
                    <a:pt x="0" y="2239"/>
                    <a:pt x="1168" y="4608"/>
                    <a:pt x="2002" y="5608"/>
                  </a:cubicBezTo>
                  <a:cubicBezTo>
                    <a:pt x="2589" y="6309"/>
                    <a:pt x="3391" y="6871"/>
                    <a:pt x="3899" y="6871"/>
                  </a:cubicBezTo>
                  <a:cubicBezTo>
                    <a:pt x="4141" y="6871"/>
                    <a:pt x="4316" y="6744"/>
                    <a:pt x="4370" y="6442"/>
                  </a:cubicBezTo>
                  <a:cubicBezTo>
                    <a:pt x="4537" y="5542"/>
                    <a:pt x="2769" y="838"/>
                    <a:pt x="2769" y="838"/>
                  </a:cubicBezTo>
                  <a:cubicBezTo>
                    <a:pt x="2769" y="838"/>
                    <a:pt x="2247" y="1"/>
                    <a:pt x="1650"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37;p46"/>
            <p:cNvSpPr/>
            <p:nvPr/>
          </p:nvSpPr>
          <p:spPr>
            <a:xfrm>
              <a:off x="4030202" y="2832612"/>
              <a:ext cx="293856" cy="314136"/>
            </a:xfrm>
            <a:custGeom>
              <a:avLst/>
              <a:gdLst/>
              <a:ahLst/>
              <a:cxnLst/>
              <a:rect l="l" t="t" r="r" b="b"/>
              <a:pathLst>
                <a:path w="24699" h="26398" extrusionOk="0">
                  <a:moveTo>
                    <a:pt x="8522" y="1"/>
                  </a:moveTo>
                  <a:cubicBezTo>
                    <a:pt x="7796" y="1"/>
                    <a:pt x="7000" y="63"/>
                    <a:pt x="6138" y="212"/>
                  </a:cubicBezTo>
                  <a:cubicBezTo>
                    <a:pt x="3170" y="646"/>
                    <a:pt x="735" y="2814"/>
                    <a:pt x="1" y="5683"/>
                  </a:cubicBezTo>
                  <a:cubicBezTo>
                    <a:pt x="735" y="9619"/>
                    <a:pt x="1769" y="13522"/>
                    <a:pt x="3103" y="17291"/>
                  </a:cubicBezTo>
                  <a:cubicBezTo>
                    <a:pt x="5171" y="23195"/>
                    <a:pt x="7973" y="25397"/>
                    <a:pt x="10842" y="26297"/>
                  </a:cubicBezTo>
                  <a:cubicBezTo>
                    <a:pt x="11051" y="26365"/>
                    <a:pt x="11267" y="26398"/>
                    <a:pt x="11489" y="26398"/>
                  </a:cubicBezTo>
                  <a:cubicBezTo>
                    <a:pt x="14315" y="26398"/>
                    <a:pt x="18060" y="21158"/>
                    <a:pt x="19081" y="17725"/>
                  </a:cubicBezTo>
                  <a:cubicBezTo>
                    <a:pt x="20182" y="14022"/>
                    <a:pt x="20082" y="13355"/>
                    <a:pt x="20082" y="13355"/>
                  </a:cubicBezTo>
                  <a:cubicBezTo>
                    <a:pt x="20082" y="13355"/>
                    <a:pt x="23117" y="12588"/>
                    <a:pt x="23951" y="9652"/>
                  </a:cubicBezTo>
                  <a:cubicBezTo>
                    <a:pt x="24698" y="7095"/>
                    <a:pt x="23242" y="5379"/>
                    <a:pt x="21737" y="5379"/>
                  </a:cubicBezTo>
                  <a:cubicBezTo>
                    <a:pt x="21495" y="5379"/>
                    <a:pt x="21251" y="5423"/>
                    <a:pt x="21016" y="5516"/>
                  </a:cubicBezTo>
                  <a:cubicBezTo>
                    <a:pt x="19314" y="6183"/>
                    <a:pt x="19014" y="8385"/>
                    <a:pt x="19014" y="8385"/>
                  </a:cubicBezTo>
                  <a:cubicBezTo>
                    <a:pt x="19014" y="8385"/>
                    <a:pt x="16146" y="6883"/>
                    <a:pt x="15045" y="4949"/>
                  </a:cubicBezTo>
                  <a:cubicBezTo>
                    <a:pt x="13944" y="3014"/>
                    <a:pt x="14111" y="1580"/>
                    <a:pt x="14111" y="1580"/>
                  </a:cubicBezTo>
                  <a:cubicBezTo>
                    <a:pt x="14111" y="1580"/>
                    <a:pt x="12183" y="1"/>
                    <a:pt x="8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38;p46"/>
            <p:cNvSpPr/>
            <p:nvPr/>
          </p:nvSpPr>
          <p:spPr>
            <a:xfrm>
              <a:off x="4029809" y="2841084"/>
              <a:ext cx="227409" cy="305663"/>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39;p46"/>
            <p:cNvSpPr/>
            <p:nvPr/>
          </p:nvSpPr>
          <p:spPr>
            <a:xfrm>
              <a:off x="4029809" y="2841084"/>
              <a:ext cx="227409" cy="305663"/>
            </a:xfrm>
            <a:custGeom>
              <a:avLst/>
              <a:gdLst/>
              <a:ahLst/>
              <a:cxnLst/>
              <a:rect l="l" t="t" r="r" b="b"/>
              <a:pathLst>
                <a:path w="19114" h="25686" extrusionOk="0">
                  <a:moveTo>
                    <a:pt x="4403" y="0"/>
                  </a:moveTo>
                  <a:lnTo>
                    <a:pt x="4403" y="0"/>
                  </a:lnTo>
                  <a:cubicBezTo>
                    <a:pt x="2235" y="868"/>
                    <a:pt x="601" y="2702"/>
                    <a:pt x="0" y="4971"/>
                  </a:cubicBezTo>
                  <a:cubicBezTo>
                    <a:pt x="768" y="8907"/>
                    <a:pt x="1802" y="12776"/>
                    <a:pt x="3136" y="16579"/>
                  </a:cubicBezTo>
                  <a:cubicBezTo>
                    <a:pt x="5204" y="22450"/>
                    <a:pt x="8006" y="24651"/>
                    <a:pt x="10875" y="25585"/>
                  </a:cubicBezTo>
                  <a:cubicBezTo>
                    <a:pt x="11083" y="25653"/>
                    <a:pt x="11298" y="25685"/>
                    <a:pt x="11518" y="25685"/>
                  </a:cubicBezTo>
                  <a:cubicBezTo>
                    <a:pt x="14345" y="25685"/>
                    <a:pt x="18093" y="20416"/>
                    <a:pt x="19114" y="17013"/>
                  </a:cubicBezTo>
                  <a:lnTo>
                    <a:pt x="19114" y="17013"/>
                  </a:lnTo>
                  <a:cubicBezTo>
                    <a:pt x="19114" y="17013"/>
                    <a:pt x="16279" y="21116"/>
                    <a:pt x="15378" y="22250"/>
                  </a:cubicBezTo>
                  <a:cubicBezTo>
                    <a:pt x="14691" y="23083"/>
                    <a:pt x="12581" y="24494"/>
                    <a:pt x="10849" y="24494"/>
                  </a:cubicBezTo>
                  <a:cubicBezTo>
                    <a:pt x="10224" y="24494"/>
                    <a:pt x="9649" y="24310"/>
                    <a:pt x="9207" y="23851"/>
                  </a:cubicBezTo>
                  <a:cubicBezTo>
                    <a:pt x="7539" y="22116"/>
                    <a:pt x="8740" y="18380"/>
                    <a:pt x="8740" y="18380"/>
                  </a:cubicBezTo>
                  <a:cubicBezTo>
                    <a:pt x="6438" y="17913"/>
                    <a:pt x="6672" y="14244"/>
                    <a:pt x="6672" y="14244"/>
                  </a:cubicBezTo>
                  <a:lnTo>
                    <a:pt x="6672" y="14244"/>
                  </a:lnTo>
                  <a:lnTo>
                    <a:pt x="5071" y="16746"/>
                  </a:lnTo>
                  <a:cubicBezTo>
                    <a:pt x="5071" y="16746"/>
                    <a:pt x="1868" y="7139"/>
                    <a:pt x="1635" y="4637"/>
                  </a:cubicBezTo>
                  <a:cubicBezTo>
                    <a:pt x="1468" y="2502"/>
                    <a:pt x="3670" y="567"/>
                    <a:pt x="4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40;p46"/>
            <p:cNvSpPr/>
            <p:nvPr/>
          </p:nvSpPr>
          <p:spPr>
            <a:xfrm>
              <a:off x="4030202" y="2824413"/>
              <a:ext cx="295284" cy="332260"/>
            </a:xfrm>
            <a:custGeom>
              <a:avLst/>
              <a:gdLst/>
              <a:ahLst/>
              <a:cxnLst/>
              <a:rect l="l" t="t" r="r" b="b"/>
              <a:pathLst>
                <a:path w="24819" h="27921" fill="none" extrusionOk="0">
                  <a:moveTo>
                    <a:pt x="1" y="6372"/>
                  </a:moveTo>
                  <a:cubicBezTo>
                    <a:pt x="735" y="10308"/>
                    <a:pt x="1769" y="14211"/>
                    <a:pt x="3103" y="17980"/>
                  </a:cubicBezTo>
                  <a:cubicBezTo>
                    <a:pt x="5171" y="23884"/>
                    <a:pt x="7973" y="26086"/>
                    <a:pt x="10842" y="26986"/>
                  </a:cubicBezTo>
                  <a:cubicBezTo>
                    <a:pt x="13710" y="27920"/>
                    <a:pt x="17980" y="22116"/>
                    <a:pt x="19081" y="18414"/>
                  </a:cubicBezTo>
                  <a:cubicBezTo>
                    <a:pt x="20182" y="14711"/>
                    <a:pt x="20082" y="14044"/>
                    <a:pt x="20082" y="14044"/>
                  </a:cubicBezTo>
                  <a:cubicBezTo>
                    <a:pt x="20082" y="14044"/>
                    <a:pt x="23117" y="13277"/>
                    <a:pt x="23951" y="10341"/>
                  </a:cubicBezTo>
                  <a:cubicBezTo>
                    <a:pt x="24818" y="7372"/>
                    <a:pt x="22717" y="5538"/>
                    <a:pt x="21016" y="6205"/>
                  </a:cubicBezTo>
                  <a:cubicBezTo>
                    <a:pt x="19314" y="6872"/>
                    <a:pt x="19014" y="9074"/>
                    <a:pt x="19014" y="9074"/>
                  </a:cubicBezTo>
                  <a:cubicBezTo>
                    <a:pt x="19014" y="9074"/>
                    <a:pt x="16146" y="7572"/>
                    <a:pt x="15045" y="5638"/>
                  </a:cubicBezTo>
                  <a:cubicBezTo>
                    <a:pt x="13944" y="3703"/>
                    <a:pt x="14111" y="2269"/>
                    <a:pt x="14111" y="2269"/>
                  </a:cubicBezTo>
                  <a:cubicBezTo>
                    <a:pt x="14111" y="2269"/>
                    <a:pt x="11342" y="0"/>
                    <a:pt x="6138" y="901"/>
                  </a:cubicBezTo>
                  <a:cubicBezTo>
                    <a:pt x="3170" y="1335"/>
                    <a:pt x="735" y="3503"/>
                    <a:pt x="1" y="6372"/>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41;p46"/>
            <p:cNvSpPr/>
            <p:nvPr/>
          </p:nvSpPr>
          <p:spPr>
            <a:xfrm>
              <a:off x="4113150" y="3003448"/>
              <a:ext cx="47797" cy="49297"/>
            </a:xfrm>
            <a:custGeom>
              <a:avLst/>
              <a:gdLst/>
              <a:ahLst/>
              <a:cxnLst/>
              <a:rect l="l" t="t" r="r" b="b"/>
              <a:pathLst>
                <a:path w="6373" h="6573" fill="none" extrusionOk="0">
                  <a:moveTo>
                    <a:pt x="1068" y="1"/>
                  </a:moveTo>
                  <a:cubicBezTo>
                    <a:pt x="1068" y="1"/>
                    <a:pt x="1" y="4137"/>
                    <a:pt x="901" y="5205"/>
                  </a:cubicBezTo>
                  <a:cubicBezTo>
                    <a:pt x="1835" y="6305"/>
                    <a:pt x="3703" y="6572"/>
                    <a:pt x="4938" y="5972"/>
                  </a:cubicBezTo>
                  <a:cubicBezTo>
                    <a:pt x="6205" y="5371"/>
                    <a:pt x="6372" y="3870"/>
                    <a:pt x="6205" y="35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042;p46"/>
            <p:cNvSpPr/>
            <p:nvPr/>
          </p:nvSpPr>
          <p:spPr>
            <a:xfrm>
              <a:off x="4119100" y="3066554"/>
              <a:ext cx="65103" cy="27798"/>
            </a:xfrm>
            <a:custGeom>
              <a:avLst/>
              <a:gdLst/>
              <a:ahLst/>
              <a:cxnLst/>
              <a:rect l="l" t="t" r="r" b="b"/>
              <a:pathLst>
                <a:path w="5472" h="2336" fill="none" extrusionOk="0">
                  <a:moveTo>
                    <a:pt x="1" y="667"/>
                  </a:moveTo>
                  <a:cubicBezTo>
                    <a:pt x="1" y="667"/>
                    <a:pt x="2536" y="2335"/>
                    <a:pt x="547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043;p46"/>
            <p:cNvSpPr/>
            <p:nvPr/>
          </p:nvSpPr>
          <p:spPr>
            <a:xfrm>
              <a:off x="4141324" y="3075681"/>
              <a:ext cx="29779" cy="23824"/>
            </a:xfrm>
            <a:custGeom>
              <a:avLst/>
              <a:gdLst/>
              <a:ahLst/>
              <a:cxnLst/>
              <a:rect l="l" t="t" r="r" b="b"/>
              <a:pathLst>
                <a:path w="2503" h="2002" fill="none" extrusionOk="0">
                  <a:moveTo>
                    <a:pt x="1" y="501"/>
                  </a:moveTo>
                  <a:cubicBezTo>
                    <a:pt x="1" y="501"/>
                    <a:pt x="1" y="2002"/>
                    <a:pt x="1068" y="2002"/>
                  </a:cubicBezTo>
                  <a:cubicBezTo>
                    <a:pt x="2169" y="2002"/>
                    <a:pt x="2502" y="1"/>
                    <a:pt x="2502" y="1"/>
                  </a:cubicBezTo>
                  <a:cubicBezTo>
                    <a:pt x="1702" y="334"/>
                    <a:pt x="868" y="501"/>
                    <a:pt x="1" y="50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44;p46"/>
            <p:cNvSpPr/>
            <p:nvPr/>
          </p:nvSpPr>
          <p:spPr>
            <a:xfrm>
              <a:off x="4177041" y="2973270"/>
              <a:ext cx="13111" cy="20254"/>
            </a:xfrm>
            <a:custGeom>
              <a:avLst/>
              <a:gdLst/>
              <a:ahLst/>
              <a:cxnLst/>
              <a:rect l="l" t="t" r="r" b="b"/>
              <a:pathLst>
                <a:path w="1102" h="1702" extrusionOk="0">
                  <a:moveTo>
                    <a:pt x="568" y="0"/>
                  </a:moveTo>
                  <a:cubicBezTo>
                    <a:pt x="268" y="0"/>
                    <a:pt x="1" y="401"/>
                    <a:pt x="1" y="868"/>
                  </a:cubicBezTo>
                  <a:cubicBezTo>
                    <a:pt x="1" y="1335"/>
                    <a:pt x="268" y="1702"/>
                    <a:pt x="568" y="1702"/>
                  </a:cubicBezTo>
                  <a:cubicBezTo>
                    <a:pt x="868" y="1702"/>
                    <a:pt x="1102" y="1335"/>
                    <a:pt x="1102" y="868"/>
                  </a:cubicBezTo>
                  <a:cubicBezTo>
                    <a:pt x="1102" y="401"/>
                    <a:pt x="868"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45;p46"/>
            <p:cNvSpPr/>
            <p:nvPr/>
          </p:nvSpPr>
          <p:spPr>
            <a:xfrm>
              <a:off x="4082991" y="2983587"/>
              <a:ext cx="13099" cy="19861"/>
            </a:xfrm>
            <a:custGeom>
              <a:avLst/>
              <a:gdLst/>
              <a:ahLst/>
              <a:cxnLst/>
              <a:rect l="l" t="t" r="r" b="b"/>
              <a:pathLst>
                <a:path w="1101" h="1669" extrusionOk="0">
                  <a:moveTo>
                    <a:pt x="567" y="1"/>
                  </a:moveTo>
                  <a:cubicBezTo>
                    <a:pt x="267" y="1"/>
                    <a:pt x="0" y="368"/>
                    <a:pt x="0" y="835"/>
                  </a:cubicBezTo>
                  <a:cubicBezTo>
                    <a:pt x="0" y="1302"/>
                    <a:pt x="267" y="1669"/>
                    <a:pt x="567" y="1669"/>
                  </a:cubicBezTo>
                  <a:cubicBezTo>
                    <a:pt x="867" y="1669"/>
                    <a:pt x="1101" y="1302"/>
                    <a:pt x="1101" y="835"/>
                  </a:cubicBezTo>
                  <a:cubicBezTo>
                    <a:pt x="1101" y="368"/>
                    <a:pt x="867" y="1"/>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46;p46"/>
            <p:cNvSpPr/>
            <p:nvPr/>
          </p:nvSpPr>
          <p:spPr>
            <a:xfrm rot="-1084145">
              <a:off x="4151192" y="2922354"/>
              <a:ext cx="42552" cy="52877"/>
            </a:xfrm>
            <a:custGeom>
              <a:avLst/>
              <a:gdLst/>
              <a:ahLst/>
              <a:cxnLst/>
              <a:rect l="l" t="t" r="r" b="b"/>
              <a:pathLst>
                <a:path w="3437" h="4271" fill="none" extrusionOk="0">
                  <a:moveTo>
                    <a:pt x="0" y="1435"/>
                  </a:moveTo>
                  <a:cubicBezTo>
                    <a:pt x="0" y="1435"/>
                    <a:pt x="2435" y="1"/>
                    <a:pt x="3436" y="42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47;p46"/>
            <p:cNvSpPr/>
            <p:nvPr/>
          </p:nvSpPr>
          <p:spPr>
            <a:xfrm rot="1084145" flipH="1">
              <a:off x="4062477" y="2941126"/>
              <a:ext cx="42552" cy="52877"/>
            </a:xfrm>
            <a:custGeom>
              <a:avLst/>
              <a:gdLst/>
              <a:ahLst/>
              <a:cxnLst/>
              <a:rect l="l" t="t" r="r" b="b"/>
              <a:pathLst>
                <a:path w="3437" h="4271" fill="none" extrusionOk="0">
                  <a:moveTo>
                    <a:pt x="0" y="1435"/>
                  </a:moveTo>
                  <a:cubicBezTo>
                    <a:pt x="0" y="1435"/>
                    <a:pt x="2435" y="1"/>
                    <a:pt x="3436" y="42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48;p46"/>
            <p:cNvSpPr/>
            <p:nvPr/>
          </p:nvSpPr>
          <p:spPr>
            <a:xfrm>
              <a:off x="3990363" y="2863925"/>
              <a:ext cx="103500" cy="103500"/>
            </a:xfrm>
            <a:prstGeom prst="ellipse">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49;p46"/>
            <p:cNvSpPr/>
            <p:nvPr/>
          </p:nvSpPr>
          <p:spPr>
            <a:xfrm>
              <a:off x="4055325" y="2816925"/>
              <a:ext cx="103500" cy="103500"/>
            </a:xfrm>
            <a:prstGeom prst="ellipse">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50;p46"/>
            <p:cNvSpPr/>
            <p:nvPr/>
          </p:nvSpPr>
          <p:spPr>
            <a:xfrm>
              <a:off x="4120725" y="2793550"/>
              <a:ext cx="103500" cy="103500"/>
            </a:xfrm>
            <a:prstGeom prst="ellipse">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897;p46"/>
          <p:cNvSpPr/>
          <p:nvPr/>
        </p:nvSpPr>
        <p:spPr>
          <a:xfrm>
            <a:off x="1680414" y="1200674"/>
            <a:ext cx="1007100" cy="1007100"/>
          </a:xfrm>
          <a:prstGeom prst="ellipse">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tx2"/>
              </a:solidFill>
              <a:latin typeface="Calibri"/>
              <a:ea typeface="Calibri"/>
              <a:cs typeface="Calibri"/>
              <a:sym typeface="Calibri"/>
            </a:endParaRPr>
          </a:p>
        </p:txBody>
      </p:sp>
      <p:grpSp>
        <p:nvGrpSpPr>
          <p:cNvPr id="157" name="Google Shape;1908;p46"/>
          <p:cNvGrpSpPr/>
          <p:nvPr/>
        </p:nvGrpSpPr>
        <p:grpSpPr>
          <a:xfrm>
            <a:off x="1851210" y="1360970"/>
            <a:ext cx="762929" cy="762652"/>
            <a:chOff x="4017200" y="3158175"/>
            <a:chExt cx="1309300" cy="1308825"/>
          </a:xfrm>
        </p:grpSpPr>
        <p:sp>
          <p:nvSpPr>
            <p:cNvPr id="158" name="Google Shape;1909;p46"/>
            <p:cNvSpPr/>
            <p:nvPr/>
          </p:nvSpPr>
          <p:spPr>
            <a:xfrm>
              <a:off x="4071600" y="3158175"/>
              <a:ext cx="1254900" cy="1259950"/>
            </a:xfrm>
            <a:custGeom>
              <a:avLst/>
              <a:gdLst/>
              <a:ahLst/>
              <a:cxnLst/>
              <a:rect l="l" t="t" r="r" b="b"/>
              <a:pathLst>
                <a:path w="50196" h="50398" extrusionOk="0">
                  <a:moveTo>
                    <a:pt x="24234" y="0"/>
                  </a:moveTo>
                  <a:cubicBezTo>
                    <a:pt x="22833" y="0"/>
                    <a:pt x="21604" y="365"/>
                    <a:pt x="20674" y="916"/>
                  </a:cubicBezTo>
                  <a:cubicBezTo>
                    <a:pt x="18339" y="2350"/>
                    <a:pt x="14703" y="2717"/>
                    <a:pt x="14703" y="2717"/>
                  </a:cubicBezTo>
                  <a:cubicBezTo>
                    <a:pt x="12936" y="2984"/>
                    <a:pt x="11134" y="3117"/>
                    <a:pt x="9333" y="3117"/>
                  </a:cubicBezTo>
                  <a:cubicBezTo>
                    <a:pt x="6231" y="3117"/>
                    <a:pt x="593" y="3384"/>
                    <a:pt x="293" y="9222"/>
                  </a:cubicBezTo>
                  <a:cubicBezTo>
                    <a:pt x="0" y="14953"/>
                    <a:pt x="4762" y="16329"/>
                    <a:pt x="7626" y="16329"/>
                  </a:cubicBezTo>
                  <a:cubicBezTo>
                    <a:pt x="7696" y="16329"/>
                    <a:pt x="7765" y="16328"/>
                    <a:pt x="7832" y="16327"/>
                  </a:cubicBezTo>
                  <a:cubicBezTo>
                    <a:pt x="10667" y="16227"/>
                    <a:pt x="12268" y="15393"/>
                    <a:pt x="12268" y="15393"/>
                  </a:cubicBezTo>
                  <a:lnTo>
                    <a:pt x="12268" y="15393"/>
                  </a:lnTo>
                  <a:cubicBezTo>
                    <a:pt x="12268" y="15393"/>
                    <a:pt x="13970" y="23865"/>
                    <a:pt x="10767" y="28302"/>
                  </a:cubicBezTo>
                  <a:cubicBezTo>
                    <a:pt x="7565" y="32738"/>
                    <a:pt x="3662" y="34706"/>
                    <a:pt x="2561" y="40010"/>
                  </a:cubicBezTo>
                  <a:cubicBezTo>
                    <a:pt x="1427" y="45281"/>
                    <a:pt x="2061" y="46882"/>
                    <a:pt x="2061" y="46882"/>
                  </a:cubicBezTo>
                  <a:cubicBezTo>
                    <a:pt x="2061" y="46882"/>
                    <a:pt x="11162" y="50398"/>
                    <a:pt x="20087" y="50398"/>
                  </a:cubicBezTo>
                  <a:cubicBezTo>
                    <a:pt x="22662" y="50398"/>
                    <a:pt x="25223" y="50105"/>
                    <a:pt x="27546" y="49350"/>
                  </a:cubicBezTo>
                  <a:cubicBezTo>
                    <a:pt x="37920" y="45948"/>
                    <a:pt x="39054" y="46982"/>
                    <a:pt x="44625" y="38776"/>
                  </a:cubicBezTo>
                  <a:cubicBezTo>
                    <a:pt x="50195" y="30570"/>
                    <a:pt x="43958" y="28302"/>
                    <a:pt x="40388" y="25000"/>
                  </a:cubicBezTo>
                  <a:cubicBezTo>
                    <a:pt x="36786" y="21731"/>
                    <a:pt x="32349" y="18495"/>
                    <a:pt x="33484" y="13892"/>
                  </a:cubicBezTo>
                  <a:cubicBezTo>
                    <a:pt x="34618" y="9255"/>
                    <a:pt x="35685" y="7253"/>
                    <a:pt x="31515" y="3284"/>
                  </a:cubicBezTo>
                  <a:cubicBezTo>
                    <a:pt x="28983" y="873"/>
                    <a:pt x="26402" y="0"/>
                    <a:pt x="24234"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10;p46"/>
            <p:cNvSpPr/>
            <p:nvPr/>
          </p:nvSpPr>
          <p:spPr>
            <a:xfrm>
              <a:off x="4128125" y="3395375"/>
              <a:ext cx="22525" cy="22550"/>
            </a:xfrm>
            <a:custGeom>
              <a:avLst/>
              <a:gdLst/>
              <a:ahLst/>
              <a:cxnLst/>
              <a:rect l="l" t="t" r="r" b="b"/>
              <a:pathLst>
                <a:path w="901" h="902" fill="none" extrusionOk="0">
                  <a:moveTo>
                    <a:pt x="0" y="901"/>
                  </a:moveTo>
                  <a:cubicBezTo>
                    <a:pt x="234" y="534"/>
                    <a:pt x="534" y="234"/>
                    <a:pt x="901" y="0"/>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11;p46"/>
            <p:cNvSpPr/>
            <p:nvPr/>
          </p:nvSpPr>
          <p:spPr>
            <a:xfrm>
              <a:off x="4950375" y="4200950"/>
              <a:ext cx="41725" cy="29200"/>
            </a:xfrm>
            <a:custGeom>
              <a:avLst/>
              <a:gdLst/>
              <a:ahLst/>
              <a:cxnLst/>
              <a:rect l="l" t="t" r="r" b="b"/>
              <a:pathLst>
                <a:path w="1669" h="1168" fill="none" extrusionOk="0">
                  <a:moveTo>
                    <a:pt x="1668" y="0"/>
                  </a:moveTo>
                  <a:cubicBezTo>
                    <a:pt x="1235" y="534"/>
                    <a:pt x="668" y="901"/>
                    <a:pt x="0" y="1168"/>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12;p46"/>
            <p:cNvSpPr/>
            <p:nvPr/>
          </p:nvSpPr>
          <p:spPr>
            <a:xfrm>
              <a:off x="4620125" y="3407050"/>
              <a:ext cx="442025" cy="718875"/>
            </a:xfrm>
            <a:custGeom>
              <a:avLst/>
              <a:gdLst/>
              <a:ahLst/>
              <a:cxnLst/>
              <a:rect l="l" t="t" r="r" b="b"/>
              <a:pathLst>
                <a:path w="17681" h="28755" fill="none" extrusionOk="0">
                  <a:moveTo>
                    <a:pt x="2436" y="0"/>
                  </a:moveTo>
                  <a:cubicBezTo>
                    <a:pt x="2436" y="0"/>
                    <a:pt x="1" y="3269"/>
                    <a:pt x="1635" y="6105"/>
                  </a:cubicBezTo>
                  <a:cubicBezTo>
                    <a:pt x="3270" y="8940"/>
                    <a:pt x="8941" y="9340"/>
                    <a:pt x="14011" y="15845"/>
                  </a:cubicBezTo>
                  <a:cubicBezTo>
                    <a:pt x="17247" y="19981"/>
                    <a:pt x="17680" y="25185"/>
                    <a:pt x="16513" y="28754"/>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13;p46"/>
            <p:cNvSpPr/>
            <p:nvPr/>
          </p:nvSpPr>
          <p:spPr>
            <a:xfrm>
              <a:off x="4986225" y="3763125"/>
              <a:ext cx="228525" cy="375300"/>
            </a:xfrm>
            <a:custGeom>
              <a:avLst/>
              <a:gdLst/>
              <a:ahLst/>
              <a:cxnLst/>
              <a:rect l="l" t="t" r="r" b="b"/>
              <a:pathLst>
                <a:path w="9141" h="15012" fill="none" extrusionOk="0">
                  <a:moveTo>
                    <a:pt x="1" y="1"/>
                  </a:moveTo>
                  <a:cubicBezTo>
                    <a:pt x="1" y="1"/>
                    <a:pt x="9141" y="6272"/>
                    <a:pt x="5872" y="15012"/>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14;p46"/>
            <p:cNvSpPr/>
            <p:nvPr/>
          </p:nvSpPr>
          <p:spPr>
            <a:xfrm>
              <a:off x="4017200" y="4023400"/>
              <a:ext cx="985725" cy="401425"/>
            </a:xfrm>
            <a:custGeom>
              <a:avLst/>
              <a:gdLst/>
              <a:ahLst/>
              <a:cxnLst/>
              <a:rect l="l" t="t" r="r" b="b"/>
              <a:pathLst>
                <a:path w="39429" h="16057" extrusionOk="0">
                  <a:moveTo>
                    <a:pt x="19958" y="1"/>
                  </a:moveTo>
                  <a:cubicBezTo>
                    <a:pt x="18175" y="1"/>
                    <a:pt x="15972" y="561"/>
                    <a:pt x="13310" y="2166"/>
                  </a:cubicBezTo>
                  <a:cubicBezTo>
                    <a:pt x="8774" y="4901"/>
                    <a:pt x="1" y="6702"/>
                    <a:pt x="1" y="6702"/>
                  </a:cubicBezTo>
                  <a:cubicBezTo>
                    <a:pt x="868" y="8770"/>
                    <a:pt x="2302" y="10538"/>
                    <a:pt x="4137" y="11806"/>
                  </a:cubicBezTo>
                  <a:cubicBezTo>
                    <a:pt x="7273" y="13974"/>
                    <a:pt x="12910" y="15775"/>
                    <a:pt x="24251" y="16042"/>
                  </a:cubicBezTo>
                  <a:cubicBezTo>
                    <a:pt x="24615" y="16052"/>
                    <a:pt x="24970" y="16056"/>
                    <a:pt x="25318" y="16056"/>
                  </a:cubicBezTo>
                  <a:cubicBezTo>
                    <a:pt x="35835" y="16056"/>
                    <a:pt x="39429" y="11806"/>
                    <a:pt x="39429" y="11806"/>
                  </a:cubicBezTo>
                  <a:lnTo>
                    <a:pt x="35860" y="10371"/>
                  </a:lnTo>
                  <a:cubicBezTo>
                    <a:pt x="32290" y="8970"/>
                    <a:pt x="25185" y="1599"/>
                    <a:pt x="23117" y="665"/>
                  </a:cubicBezTo>
                  <a:cubicBezTo>
                    <a:pt x="22263" y="279"/>
                    <a:pt x="21214" y="1"/>
                    <a:pt x="19958" y="1"/>
                  </a:cubicBezTo>
                  <a:close/>
                </a:path>
              </a:pathLst>
            </a:custGeom>
            <a:solidFill>
              <a:srgbClr val="F78A8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15;p46"/>
            <p:cNvSpPr/>
            <p:nvPr/>
          </p:nvSpPr>
          <p:spPr>
            <a:xfrm>
              <a:off x="4361625" y="3816500"/>
              <a:ext cx="311900" cy="419625"/>
            </a:xfrm>
            <a:custGeom>
              <a:avLst/>
              <a:gdLst/>
              <a:ahLst/>
              <a:cxnLst/>
              <a:rect l="l" t="t" r="r" b="b"/>
              <a:pathLst>
                <a:path w="12476" h="16785" extrusionOk="0">
                  <a:moveTo>
                    <a:pt x="12476" y="1"/>
                  </a:moveTo>
                  <a:lnTo>
                    <a:pt x="4737" y="4237"/>
                  </a:lnTo>
                  <a:cubicBezTo>
                    <a:pt x="4137" y="6339"/>
                    <a:pt x="3336" y="8407"/>
                    <a:pt x="2369" y="10375"/>
                  </a:cubicBezTo>
                  <a:cubicBezTo>
                    <a:pt x="667" y="13844"/>
                    <a:pt x="0" y="16579"/>
                    <a:pt x="2535" y="16779"/>
                  </a:cubicBezTo>
                  <a:cubicBezTo>
                    <a:pt x="2588" y="16783"/>
                    <a:pt x="2642" y="16785"/>
                    <a:pt x="2696" y="16785"/>
                  </a:cubicBezTo>
                  <a:cubicBezTo>
                    <a:pt x="5254" y="16785"/>
                    <a:pt x="8791" y="12965"/>
                    <a:pt x="9640" y="10842"/>
                  </a:cubicBezTo>
                  <a:cubicBezTo>
                    <a:pt x="10508" y="8674"/>
                    <a:pt x="12476"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16;p46"/>
            <p:cNvSpPr/>
            <p:nvPr/>
          </p:nvSpPr>
          <p:spPr>
            <a:xfrm>
              <a:off x="4361625" y="3815675"/>
              <a:ext cx="311075" cy="420325"/>
            </a:xfrm>
            <a:custGeom>
              <a:avLst/>
              <a:gdLst/>
              <a:ahLst/>
              <a:cxnLst/>
              <a:rect l="l" t="t" r="r" b="b"/>
              <a:pathLst>
                <a:path w="12443" h="16813" extrusionOk="0">
                  <a:moveTo>
                    <a:pt x="12442" y="0"/>
                  </a:moveTo>
                  <a:lnTo>
                    <a:pt x="4704" y="4270"/>
                  </a:lnTo>
                  <a:cubicBezTo>
                    <a:pt x="4137" y="6372"/>
                    <a:pt x="3336" y="8440"/>
                    <a:pt x="2369" y="10408"/>
                  </a:cubicBezTo>
                  <a:cubicBezTo>
                    <a:pt x="667" y="13877"/>
                    <a:pt x="0" y="16612"/>
                    <a:pt x="2535" y="16812"/>
                  </a:cubicBezTo>
                  <a:cubicBezTo>
                    <a:pt x="3203" y="16812"/>
                    <a:pt x="3870" y="16646"/>
                    <a:pt x="4470" y="16345"/>
                  </a:cubicBezTo>
                  <a:cubicBezTo>
                    <a:pt x="6071" y="13844"/>
                    <a:pt x="6071" y="10041"/>
                    <a:pt x="6071" y="10041"/>
                  </a:cubicBezTo>
                  <a:lnTo>
                    <a:pt x="11609" y="3536"/>
                  </a:lnTo>
                  <a:cubicBezTo>
                    <a:pt x="12109" y="1568"/>
                    <a:pt x="12442" y="1"/>
                    <a:pt x="12442" y="0"/>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17;p46"/>
            <p:cNvSpPr/>
            <p:nvPr/>
          </p:nvSpPr>
          <p:spPr>
            <a:xfrm>
              <a:off x="4361625" y="3815675"/>
              <a:ext cx="311075" cy="420325"/>
            </a:xfrm>
            <a:custGeom>
              <a:avLst/>
              <a:gdLst/>
              <a:ahLst/>
              <a:cxnLst/>
              <a:rect l="l" t="t" r="r" b="b"/>
              <a:pathLst>
                <a:path w="12443" h="16813" extrusionOk="0">
                  <a:moveTo>
                    <a:pt x="12442" y="0"/>
                  </a:moveTo>
                  <a:lnTo>
                    <a:pt x="4704" y="4270"/>
                  </a:lnTo>
                  <a:cubicBezTo>
                    <a:pt x="4137" y="6372"/>
                    <a:pt x="3336" y="8440"/>
                    <a:pt x="2369" y="10408"/>
                  </a:cubicBezTo>
                  <a:cubicBezTo>
                    <a:pt x="667" y="13877"/>
                    <a:pt x="0" y="16612"/>
                    <a:pt x="2535" y="16812"/>
                  </a:cubicBezTo>
                  <a:cubicBezTo>
                    <a:pt x="3203" y="16812"/>
                    <a:pt x="3870" y="16646"/>
                    <a:pt x="4470" y="16345"/>
                  </a:cubicBezTo>
                  <a:cubicBezTo>
                    <a:pt x="6071" y="13844"/>
                    <a:pt x="6071" y="10041"/>
                    <a:pt x="6071" y="10041"/>
                  </a:cubicBezTo>
                  <a:lnTo>
                    <a:pt x="11609" y="3536"/>
                  </a:lnTo>
                  <a:cubicBezTo>
                    <a:pt x="12109" y="1568"/>
                    <a:pt x="12442" y="1"/>
                    <a:pt x="12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18;p46"/>
            <p:cNvSpPr/>
            <p:nvPr/>
          </p:nvSpPr>
          <p:spPr>
            <a:xfrm>
              <a:off x="4361625" y="3816500"/>
              <a:ext cx="311900" cy="423675"/>
            </a:xfrm>
            <a:custGeom>
              <a:avLst/>
              <a:gdLst/>
              <a:ahLst/>
              <a:cxnLst/>
              <a:rect l="l" t="t" r="r" b="b"/>
              <a:pathLst>
                <a:path w="12476" h="16947" fill="none" extrusionOk="0">
                  <a:moveTo>
                    <a:pt x="4737" y="4237"/>
                  </a:moveTo>
                  <a:cubicBezTo>
                    <a:pt x="4137" y="6339"/>
                    <a:pt x="3336" y="8407"/>
                    <a:pt x="2369" y="10375"/>
                  </a:cubicBezTo>
                  <a:cubicBezTo>
                    <a:pt x="667" y="13844"/>
                    <a:pt x="0" y="16579"/>
                    <a:pt x="2535" y="16779"/>
                  </a:cubicBezTo>
                  <a:cubicBezTo>
                    <a:pt x="5104" y="16946"/>
                    <a:pt x="8773" y="13010"/>
                    <a:pt x="9640" y="10842"/>
                  </a:cubicBezTo>
                  <a:cubicBezTo>
                    <a:pt x="10508" y="8674"/>
                    <a:pt x="12476" y="1"/>
                    <a:pt x="12476" y="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19;p46"/>
            <p:cNvSpPr/>
            <p:nvPr/>
          </p:nvSpPr>
          <p:spPr>
            <a:xfrm>
              <a:off x="4284150" y="3427050"/>
              <a:ext cx="522800" cy="556325"/>
            </a:xfrm>
            <a:custGeom>
              <a:avLst/>
              <a:gdLst/>
              <a:ahLst/>
              <a:cxnLst/>
              <a:rect l="l" t="t" r="r" b="b"/>
              <a:pathLst>
                <a:path w="20912" h="22253" extrusionOk="0">
                  <a:moveTo>
                    <a:pt x="10438" y="1"/>
                  </a:moveTo>
                  <a:cubicBezTo>
                    <a:pt x="10438" y="1"/>
                    <a:pt x="7897" y="2541"/>
                    <a:pt x="4567" y="2541"/>
                  </a:cubicBezTo>
                  <a:cubicBezTo>
                    <a:pt x="3597" y="2541"/>
                    <a:pt x="2559" y="2326"/>
                    <a:pt x="1498" y="1769"/>
                  </a:cubicBezTo>
                  <a:cubicBezTo>
                    <a:pt x="1498" y="1769"/>
                    <a:pt x="364" y="10275"/>
                    <a:pt x="164" y="14978"/>
                  </a:cubicBezTo>
                  <a:cubicBezTo>
                    <a:pt x="0" y="19628"/>
                    <a:pt x="2440" y="22253"/>
                    <a:pt x="4486" y="22253"/>
                  </a:cubicBezTo>
                  <a:cubicBezTo>
                    <a:pt x="4524" y="22253"/>
                    <a:pt x="4562" y="22252"/>
                    <a:pt x="4600" y="22250"/>
                  </a:cubicBezTo>
                  <a:cubicBezTo>
                    <a:pt x="6702" y="22150"/>
                    <a:pt x="15375" y="17080"/>
                    <a:pt x="15441" y="16780"/>
                  </a:cubicBezTo>
                  <a:cubicBezTo>
                    <a:pt x="15541" y="16513"/>
                    <a:pt x="16876" y="15746"/>
                    <a:pt x="16876" y="15746"/>
                  </a:cubicBezTo>
                  <a:cubicBezTo>
                    <a:pt x="16876" y="15746"/>
                    <a:pt x="17058" y="16359"/>
                    <a:pt x="17656" y="16359"/>
                  </a:cubicBezTo>
                  <a:cubicBezTo>
                    <a:pt x="17907" y="16359"/>
                    <a:pt x="18230" y="16251"/>
                    <a:pt x="18644" y="15946"/>
                  </a:cubicBezTo>
                  <a:cubicBezTo>
                    <a:pt x="20078" y="14912"/>
                    <a:pt x="20912" y="10842"/>
                    <a:pt x="20545" y="9708"/>
                  </a:cubicBezTo>
                  <a:cubicBezTo>
                    <a:pt x="20316" y="8998"/>
                    <a:pt x="20073" y="8811"/>
                    <a:pt x="19834" y="8811"/>
                  </a:cubicBezTo>
                  <a:cubicBezTo>
                    <a:pt x="19690" y="8811"/>
                    <a:pt x="19548" y="8878"/>
                    <a:pt x="19411" y="8941"/>
                  </a:cubicBezTo>
                  <a:cubicBezTo>
                    <a:pt x="19076" y="9123"/>
                    <a:pt x="17797" y="10000"/>
                    <a:pt x="16283" y="10000"/>
                  </a:cubicBezTo>
                  <a:cubicBezTo>
                    <a:pt x="16138" y="10000"/>
                    <a:pt x="15991" y="9992"/>
                    <a:pt x="15842" y="9975"/>
                  </a:cubicBezTo>
                  <a:cubicBezTo>
                    <a:pt x="14140" y="9808"/>
                    <a:pt x="10938" y="7907"/>
                    <a:pt x="10538" y="4504"/>
                  </a:cubicBezTo>
                  <a:cubicBezTo>
                    <a:pt x="10171" y="1135"/>
                    <a:pt x="10438" y="1"/>
                    <a:pt x="10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20;p46"/>
            <p:cNvSpPr/>
            <p:nvPr/>
          </p:nvSpPr>
          <p:spPr>
            <a:xfrm>
              <a:off x="4284150" y="3427050"/>
              <a:ext cx="380200" cy="556325"/>
            </a:xfrm>
            <a:custGeom>
              <a:avLst/>
              <a:gdLst/>
              <a:ahLst/>
              <a:cxnLst/>
              <a:rect l="l" t="t" r="r" b="b"/>
              <a:pathLst>
                <a:path w="15208" h="22253" extrusionOk="0">
                  <a:moveTo>
                    <a:pt x="10471" y="1"/>
                  </a:moveTo>
                  <a:lnTo>
                    <a:pt x="10471" y="1"/>
                  </a:lnTo>
                  <a:cubicBezTo>
                    <a:pt x="10471" y="1"/>
                    <a:pt x="7911" y="2541"/>
                    <a:pt x="4571" y="2541"/>
                  </a:cubicBezTo>
                  <a:cubicBezTo>
                    <a:pt x="3598" y="2541"/>
                    <a:pt x="2559" y="2326"/>
                    <a:pt x="1498" y="1769"/>
                  </a:cubicBezTo>
                  <a:cubicBezTo>
                    <a:pt x="1498" y="1769"/>
                    <a:pt x="364" y="10275"/>
                    <a:pt x="164" y="14978"/>
                  </a:cubicBezTo>
                  <a:cubicBezTo>
                    <a:pt x="0" y="19628"/>
                    <a:pt x="2440" y="22253"/>
                    <a:pt x="4486" y="22253"/>
                  </a:cubicBezTo>
                  <a:cubicBezTo>
                    <a:pt x="4524" y="22253"/>
                    <a:pt x="4562" y="22252"/>
                    <a:pt x="4600" y="22250"/>
                  </a:cubicBezTo>
                  <a:cubicBezTo>
                    <a:pt x="6502" y="22184"/>
                    <a:pt x="13807" y="17981"/>
                    <a:pt x="15208" y="16980"/>
                  </a:cubicBezTo>
                  <a:lnTo>
                    <a:pt x="15208" y="16980"/>
                  </a:lnTo>
                  <a:cubicBezTo>
                    <a:pt x="11906" y="17981"/>
                    <a:pt x="7169" y="19382"/>
                    <a:pt x="5368" y="19715"/>
                  </a:cubicBezTo>
                  <a:cubicBezTo>
                    <a:pt x="5063" y="19776"/>
                    <a:pt x="4783" y="19804"/>
                    <a:pt x="4526" y="19804"/>
                  </a:cubicBezTo>
                  <a:cubicBezTo>
                    <a:pt x="2383" y="19804"/>
                    <a:pt x="1798" y="17853"/>
                    <a:pt x="1798" y="16513"/>
                  </a:cubicBezTo>
                  <a:cubicBezTo>
                    <a:pt x="1798" y="15012"/>
                    <a:pt x="2532" y="11042"/>
                    <a:pt x="2532" y="11042"/>
                  </a:cubicBezTo>
                  <a:cubicBezTo>
                    <a:pt x="831" y="10275"/>
                    <a:pt x="1498" y="10175"/>
                    <a:pt x="3666" y="8941"/>
                  </a:cubicBezTo>
                  <a:cubicBezTo>
                    <a:pt x="5835" y="7706"/>
                    <a:pt x="5368" y="5171"/>
                    <a:pt x="5368" y="5171"/>
                  </a:cubicBezTo>
                  <a:lnTo>
                    <a:pt x="10371" y="635"/>
                  </a:lnTo>
                  <a:cubicBezTo>
                    <a:pt x="10404" y="435"/>
                    <a:pt x="10404" y="201"/>
                    <a:pt x="10471"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21;p46"/>
            <p:cNvSpPr/>
            <p:nvPr/>
          </p:nvSpPr>
          <p:spPr>
            <a:xfrm>
              <a:off x="4719375" y="3825675"/>
              <a:ext cx="31725" cy="10225"/>
            </a:xfrm>
            <a:custGeom>
              <a:avLst/>
              <a:gdLst/>
              <a:ahLst/>
              <a:cxnLst/>
              <a:rect l="l" t="t" r="r" b="b"/>
              <a:pathLst>
                <a:path w="1269" h="409" extrusionOk="0">
                  <a:moveTo>
                    <a:pt x="1268" y="1"/>
                  </a:moveTo>
                  <a:lnTo>
                    <a:pt x="0" y="368"/>
                  </a:lnTo>
                  <a:cubicBezTo>
                    <a:pt x="80" y="394"/>
                    <a:pt x="167" y="409"/>
                    <a:pt x="261" y="409"/>
                  </a:cubicBezTo>
                  <a:cubicBezTo>
                    <a:pt x="524" y="409"/>
                    <a:pt x="851" y="295"/>
                    <a:pt x="1268" y="1"/>
                  </a:cubicBezTo>
                  <a:close/>
                </a:path>
              </a:pathLst>
            </a:custGeom>
            <a:solidFill>
              <a:srgbClr val="F7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22;p46"/>
            <p:cNvSpPr/>
            <p:nvPr/>
          </p:nvSpPr>
          <p:spPr>
            <a:xfrm>
              <a:off x="4284150" y="3427050"/>
              <a:ext cx="380200" cy="556325"/>
            </a:xfrm>
            <a:custGeom>
              <a:avLst/>
              <a:gdLst/>
              <a:ahLst/>
              <a:cxnLst/>
              <a:rect l="l" t="t" r="r" b="b"/>
              <a:pathLst>
                <a:path w="15208" h="22253" extrusionOk="0">
                  <a:moveTo>
                    <a:pt x="10471" y="1"/>
                  </a:moveTo>
                  <a:lnTo>
                    <a:pt x="10471" y="1"/>
                  </a:lnTo>
                  <a:cubicBezTo>
                    <a:pt x="10471" y="1"/>
                    <a:pt x="7911" y="2541"/>
                    <a:pt x="4571" y="2541"/>
                  </a:cubicBezTo>
                  <a:cubicBezTo>
                    <a:pt x="3598" y="2541"/>
                    <a:pt x="2559" y="2326"/>
                    <a:pt x="1498" y="1769"/>
                  </a:cubicBezTo>
                  <a:cubicBezTo>
                    <a:pt x="1498" y="1769"/>
                    <a:pt x="364" y="10275"/>
                    <a:pt x="164" y="14978"/>
                  </a:cubicBezTo>
                  <a:cubicBezTo>
                    <a:pt x="0" y="19628"/>
                    <a:pt x="2440" y="22253"/>
                    <a:pt x="4486" y="22253"/>
                  </a:cubicBezTo>
                  <a:cubicBezTo>
                    <a:pt x="4524" y="22253"/>
                    <a:pt x="4562" y="22252"/>
                    <a:pt x="4600" y="22250"/>
                  </a:cubicBezTo>
                  <a:cubicBezTo>
                    <a:pt x="6502" y="22184"/>
                    <a:pt x="13807" y="17981"/>
                    <a:pt x="15208" y="16980"/>
                  </a:cubicBezTo>
                  <a:lnTo>
                    <a:pt x="15208" y="16980"/>
                  </a:lnTo>
                  <a:cubicBezTo>
                    <a:pt x="11906" y="17981"/>
                    <a:pt x="7169" y="19382"/>
                    <a:pt x="5368" y="19715"/>
                  </a:cubicBezTo>
                  <a:cubicBezTo>
                    <a:pt x="5063" y="19776"/>
                    <a:pt x="4783" y="19804"/>
                    <a:pt x="4526" y="19804"/>
                  </a:cubicBezTo>
                  <a:cubicBezTo>
                    <a:pt x="2383" y="19804"/>
                    <a:pt x="1798" y="17853"/>
                    <a:pt x="1798" y="16513"/>
                  </a:cubicBezTo>
                  <a:cubicBezTo>
                    <a:pt x="1798" y="15012"/>
                    <a:pt x="2532" y="11042"/>
                    <a:pt x="2532" y="11042"/>
                  </a:cubicBezTo>
                  <a:cubicBezTo>
                    <a:pt x="831" y="10275"/>
                    <a:pt x="1498" y="10175"/>
                    <a:pt x="3666" y="8941"/>
                  </a:cubicBezTo>
                  <a:cubicBezTo>
                    <a:pt x="5835" y="7706"/>
                    <a:pt x="5368" y="5171"/>
                    <a:pt x="5368" y="5171"/>
                  </a:cubicBezTo>
                  <a:lnTo>
                    <a:pt x="10371" y="635"/>
                  </a:lnTo>
                  <a:cubicBezTo>
                    <a:pt x="10404" y="435"/>
                    <a:pt x="10404" y="201"/>
                    <a:pt x="10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23;p46"/>
            <p:cNvSpPr/>
            <p:nvPr/>
          </p:nvSpPr>
          <p:spPr>
            <a:xfrm>
              <a:off x="4719375" y="3825675"/>
              <a:ext cx="31725" cy="10225"/>
            </a:xfrm>
            <a:custGeom>
              <a:avLst/>
              <a:gdLst/>
              <a:ahLst/>
              <a:cxnLst/>
              <a:rect l="l" t="t" r="r" b="b"/>
              <a:pathLst>
                <a:path w="1269" h="409" extrusionOk="0">
                  <a:moveTo>
                    <a:pt x="1268" y="1"/>
                  </a:moveTo>
                  <a:lnTo>
                    <a:pt x="0" y="368"/>
                  </a:lnTo>
                  <a:cubicBezTo>
                    <a:pt x="80" y="394"/>
                    <a:pt x="167" y="409"/>
                    <a:pt x="261" y="409"/>
                  </a:cubicBezTo>
                  <a:cubicBezTo>
                    <a:pt x="524" y="409"/>
                    <a:pt x="851" y="295"/>
                    <a:pt x="1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24;p46"/>
            <p:cNvSpPr/>
            <p:nvPr/>
          </p:nvSpPr>
          <p:spPr>
            <a:xfrm>
              <a:off x="4284075" y="3427050"/>
              <a:ext cx="522875" cy="558775"/>
            </a:xfrm>
            <a:custGeom>
              <a:avLst/>
              <a:gdLst/>
              <a:ahLst/>
              <a:cxnLst/>
              <a:rect l="l" t="t" r="r" b="b"/>
              <a:pathLst>
                <a:path w="20915" h="22351" fill="none" extrusionOk="0">
                  <a:moveTo>
                    <a:pt x="1501" y="1769"/>
                  </a:moveTo>
                  <a:cubicBezTo>
                    <a:pt x="1501" y="1769"/>
                    <a:pt x="367" y="10275"/>
                    <a:pt x="167" y="14978"/>
                  </a:cubicBezTo>
                  <a:cubicBezTo>
                    <a:pt x="0" y="19715"/>
                    <a:pt x="2535" y="22350"/>
                    <a:pt x="4603" y="22250"/>
                  </a:cubicBezTo>
                  <a:cubicBezTo>
                    <a:pt x="6705" y="22150"/>
                    <a:pt x="15378" y="17080"/>
                    <a:pt x="15444" y="16780"/>
                  </a:cubicBezTo>
                  <a:cubicBezTo>
                    <a:pt x="15544" y="16513"/>
                    <a:pt x="16879" y="15746"/>
                    <a:pt x="16879" y="15746"/>
                  </a:cubicBezTo>
                  <a:cubicBezTo>
                    <a:pt x="16879" y="15746"/>
                    <a:pt x="17246" y="16980"/>
                    <a:pt x="18647" y="15946"/>
                  </a:cubicBezTo>
                  <a:cubicBezTo>
                    <a:pt x="20081" y="14912"/>
                    <a:pt x="20915" y="10842"/>
                    <a:pt x="20548" y="9708"/>
                  </a:cubicBezTo>
                  <a:cubicBezTo>
                    <a:pt x="20181" y="8574"/>
                    <a:pt x="19781" y="8774"/>
                    <a:pt x="19414" y="8941"/>
                  </a:cubicBezTo>
                  <a:cubicBezTo>
                    <a:pt x="19047" y="9141"/>
                    <a:pt x="17546" y="10175"/>
                    <a:pt x="15845" y="9975"/>
                  </a:cubicBezTo>
                  <a:cubicBezTo>
                    <a:pt x="14143" y="9808"/>
                    <a:pt x="10941" y="7907"/>
                    <a:pt x="10541" y="4504"/>
                  </a:cubicBezTo>
                  <a:cubicBezTo>
                    <a:pt x="10174" y="1135"/>
                    <a:pt x="10441" y="1"/>
                    <a:pt x="10441" y="1"/>
                  </a:cubicBezTo>
                  <a:cubicBezTo>
                    <a:pt x="10441" y="1"/>
                    <a:pt x="6204" y="4237"/>
                    <a:pt x="1501" y="1769"/>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25;p46"/>
            <p:cNvSpPr/>
            <p:nvPr/>
          </p:nvSpPr>
          <p:spPr>
            <a:xfrm>
              <a:off x="4321600" y="3582175"/>
              <a:ext cx="94250" cy="122600"/>
            </a:xfrm>
            <a:custGeom>
              <a:avLst/>
              <a:gdLst/>
              <a:ahLst/>
              <a:cxnLst/>
              <a:rect l="l" t="t" r="r" b="b"/>
              <a:pathLst>
                <a:path w="3770" h="4904" fill="none" extrusionOk="0">
                  <a:moveTo>
                    <a:pt x="3769" y="0"/>
                  </a:moveTo>
                  <a:cubicBezTo>
                    <a:pt x="3503" y="1068"/>
                    <a:pt x="2969" y="2002"/>
                    <a:pt x="2168" y="2736"/>
                  </a:cubicBezTo>
                  <a:cubicBezTo>
                    <a:pt x="934" y="3770"/>
                    <a:pt x="0" y="3236"/>
                    <a:pt x="0" y="3970"/>
                  </a:cubicBezTo>
                  <a:cubicBezTo>
                    <a:pt x="0" y="4737"/>
                    <a:pt x="2435" y="4904"/>
                    <a:pt x="2435" y="4904"/>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26;p46"/>
            <p:cNvSpPr/>
            <p:nvPr/>
          </p:nvSpPr>
          <p:spPr>
            <a:xfrm>
              <a:off x="4364125" y="3740625"/>
              <a:ext cx="170150" cy="60900"/>
            </a:xfrm>
            <a:custGeom>
              <a:avLst/>
              <a:gdLst/>
              <a:ahLst/>
              <a:cxnLst/>
              <a:rect l="l" t="t" r="r" b="b"/>
              <a:pathLst>
                <a:path w="6806" h="2436" fill="none" extrusionOk="0">
                  <a:moveTo>
                    <a:pt x="0" y="734"/>
                  </a:moveTo>
                  <a:cubicBezTo>
                    <a:pt x="0" y="734"/>
                    <a:pt x="3203" y="2435"/>
                    <a:pt x="6805"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27;p46"/>
            <p:cNvSpPr/>
            <p:nvPr/>
          </p:nvSpPr>
          <p:spPr>
            <a:xfrm>
              <a:off x="4382675" y="3768975"/>
              <a:ext cx="97375" cy="82600"/>
            </a:xfrm>
            <a:custGeom>
              <a:avLst/>
              <a:gdLst/>
              <a:ahLst/>
              <a:cxnLst/>
              <a:rect l="l" t="t" r="r" b="b"/>
              <a:pathLst>
                <a:path w="3895" h="3304" extrusionOk="0">
                  <a:moveTo>
                    <a:pt x="3895" y="0"/>
                  </a:moveTo>
                  <a:cubicBezTo>
                    <a:pt x="3895" y="0"/>
                    <a:pt x="2769" y="263"/>
                    <a:pt x="1713" y="263"/>
                  </a:cubicBezTo>
                  <a:cubicBezTo>
                    <a:pt x="1216" y="263"/>
                    <a:pt x="734" y="205"/>
                    <a:pt x="392" y="34"/>
                  </a:cubicBezTo>
                  <a:lnTo>
                    <a:pt x="392" y="34"/>
                  </a:lnTo>
                  <a:cubicBezTo>
                    <a:pt x="392" y="34"/>
                    <a:pt x="0" y="3304"/>
                    <a:pt x="1125" y="3304"/>
                  </a:cubicBezTo>
                  <a:cubicBezTo>
                    <a:pt x="1137" y="3304"/>
                    <a:pt x="1148" y="3303"/>
                    <a:pt x="1160" y="3303"/>
                  </a:cubicBezTo>
                  <a:cubicBezTo>
                    <a:pt x="2294" y="3203"/>
                    <a:pt x="3895" y="1"/>
                    <a:pt x="3895"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28;p46"/>
            <p:cNvSpPr/>
            <p:nvPr/>
          </p:nvSpPr>
          <p:spPr>
            <a:xfrm>
              <a:off x="4485875" y="3590350"/>
              <a:ext cx="25050" cy="55275"/>
            </a:xfrm>
            <a:custGeom>
              <a:avLst/>
              <a:gdLst/>
              <a:ahLst/>
              <a:cxnLst/>
              <a:rect l="l" t="t" r="r" b="b"/>
              <a:pathLst>
                <a:path w="1002" h="2211" extrusionOk="0">
                  <a:moveTo>
                    <a:pt x="701" y="1"/>
                  </a:moveTo>
                  <a:cubicBezTo>
                    <a:pt x="530" y="1"/>
                    <a:pt x="259" y="446"/>
                    <a:pt x="134" y="1008"/>
                  </a:cubicBezTo>
                  <a:cubicBezTo>
                    <a:pt x="0" y="1641"/>
                    <a:pt x="67" y="2175"/>
                    <a:pt x="267" y="2209"/>
                  </a:cubicBezTo>
                  <a:cubicBezTo>
                    <a:pt x="274" y="2210"/>
                    <a:pt x="281" y="2210"/>
                    <a:pt x="288" y="2210"/>
                  </a:cubicBezTo>
                  <a:cubicBezTo>
                    <a:pt x="485" y="2210"/>
                    <a:pt x="739" y="1755"/>
                    <a:pt x="868" y="1174"/>
                  </a:cubicBezTo>
                  <a:cubicBezTo>
                    <a:pt x="1001" y="574"/>
                    <a:pt x="934" y="40"/>
                    <a:pt x="734" y="7"/>
                  </a:cubicBezTo>
                  <a:cubicBezTo>
                    <a:pt x="724" y="3"/>
                    <a:pt x="712" y="1"/>
                    <a:pt x="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29;p46"/>
            <p:cNvSpPr/>
            <p:nvPr/>
          </p:nvSpPr>
          <p:spPr>
            <a:xfrm>
              <a:off x="4370800" y="3559600"/>
              <a:ext cx="25025" cy="55275"/>
            </a:xfrm>
            <a:custGeom>
              <a:avLst/>
              <a:gdLst/>
              <a:ahLst/>
              <a:cxnLst/>
              <a:rect l="l" t="t" r="r" b="b"/>
              <a:pathLst>
                <a:path w="1001" h="2211" extrusionOk="0">
                  <a:moveTo>
                    <a:pt x="712" y="1"/>
                  </a:moveTo>
                  <a:cubicBezTo>
                    <a:pt x="515" y="1"/>
                    <a:pt x="262" y="426"/>
                    <a:pt x="134" y="1037"/>
                  </a:cubicBezTo>
                  <a:cubicBezTo>
                    <a:pt x="0" y="1637"/>
                    <a:pt x="67" y="2171"/>
                    <a:pt x="234" y="2204"/>
                  </a:cubicBezTo>
                  <a:cubicBezTo>
                    <a:pt x="246" y="2209"/>
                    <a:pt x="260" y="2211"/>
                    <a:pt x="273" y="2211"/>
                  </a:cubicBezTo>
                  <a:cubicBezTo>
                    <a:pt x="472" y="2211"/>
                    <a:pt x="743" y="1764"/>
                    <a:pt x="867" y="1170"/>
                  </a:cubicBezTo>
                  <a:cubicBezTo>
                    <a:pt x="1001" y="570"/>
                    <a:pt x="934" y="36"/>
                    <a:pt x="734" y="3"/>
                  </a:cubicBezTo>
                  <a:cubicBezTo>
                    <a:pt x="727" y="2"/>
                    <a:pt x="720" y="1"/>
                    <a:pt x="7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30;p46"/>
            <p:cNvSpPr/>
            <p:nvPr/>
          </p:nvSpPr>
          <p:spPr>
            <a:xfrm>
              <a:off x="4356625" y="3468750"/>
              <a:ext cx="60900" cy="60075"/>
            </a:xfrm>
            <a:custGeom>
              <a:avLst/>
              <a:gdLst/>
              <a:ahLst/>
              <a:cxnLst/>
              <a:rect l="l" t="t" r="r" b="b"/>
              <a:pathLst>
                <a:path w="2436" h="2403" fill="none" extrusionOk="0">
                  <a:moveTo>
                    <a:pt x="0" y="1802"/>
                  </a:moveTo>
                  <a:cubicBezTo>
                    <a:pt x="0" y="1802"/>
                    <a:pt x="1001" y="1"/>
                    <a:pt x="2435" y="24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31;p46"/>
            <p:cNvSpPr/>
            <p:nvPr/>
          </p:nvSpPr>
          <p:spPr>
            <a:xfrm>
              <a:off x="4478375" y="3508775"/>
              <a:ext cx="85925" cy="106775"/>
            </a:xfrm>
            <a:custGeom>
              <a:avLst/>
              <a:gdLst/>
              <a:ahLst/>
              <a:cxnLst/>
              <a:rect l="l" t="t" r="r" b="b"/>
              <a:pathLst>
                <a:path w="3437" h="4271" fill="none" extrusionOk="0">
                  <a:moveTo>
                    <a:pt x="0" y="1435"/>
                  </a:moveTo>
                  <a:cubicBezTo>
                    <a:pt x="0" y="1435"/>
                    <a:pt x="2435" y="1"/>
                    <a:pt x="3436" y="42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32;p46"/>
            <p:cNvSpPr/>
            <p:nvPr/>
          </p:nvSpPr>
          <p:spPr>
            <a:xfrm>
              <a:off x="4440000" y="3167700"/>
              <a:ext cx="402825" cy="454525"/>
            </a:xfrm>
            <a:custGeom>
              <a:avLst/>
              <a:gdLst/>
              <a:ahLst/>
              <a:cxnLst/>
              <a:rect l="l" t="t" r="r" b="b"/>
              <a:pathLst>
                <a:path w="16113" h="18181" extrusionOk="0">
                  <a:moveTo>
                    <a:pt x="5638" y="1"/>
                  </a:moveTo>
                  <a:lnTo>
                    <a:pt x="1" y="2336"/>
                  </a:lnTo>
                  <a:cubicBezTo>
                    <a:pt x="1" y="2336"/>
                    <a:pt x="1969" y="2069"/>
                    <a:pt x="3570" y="1969"/>
                  </a:cubicBezTo>
                  <a:cubicBezTo>
                    <a:pt x="3614" y="1966"/>
                    <a:pt x="3661" y="1965"/>
                    <a:pt x="3709" y="1965"/>
                  </a:cubicBezTo>
                  <a:cubicBezTo>
                    <a:pt x="5406" y="1965"/>
                    <a:pt x="9508" y="3683"/>
                    <a:pt x="11876" y="7640"/>
                  </a:cubicBezTo>
                  <a:cubicBezTo>
                    <a:pt x="15112" y="12943"/>
                    <a:pt x="13877" y="16679"/>
                    <a:pt x="13877" y="16679"/>
                  </a:cubicBezTo>
                  <a:lnTo>
                    <a:pt x="14978" y="18181"/>
                  </a:lnTo>
                  <a:lnTo>
                    <a:pt x="15545" y="16313"/>
                  </a:lnTo>
                  <a:cubicBezTo>
                    <a:pt x="16112" y="14411"/>
                    <a:pt x="16112" y="9041"/>
                    <a:pt x="13477" y="4904"/>
                  </a:cubicBezTo>
                  <a:cubicBezTo>
                    <a:pt x="10842" y="735"/>
                    <a:pt x="5638" y="1"/>
                    <a:pt x="563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33;p46"/>
            <p:cNvSpPr/>
            <p:nvPr/>
          </p:nvSpPr>
          <p:spPr>
            <a:xfrm>
              <a:off x="4627650" y="3671400"/>
              <a:ext cx="305225" cy="795600"/>
            </a:xfrm>
            <a:custGeom>
              <a:avLst/>
              <a:gdLst/>
              <a:ahLst/>
              <a:cxnLst/>
              <a:rect l="l" t="t" r="r" b="b"/>
              <a:pathLst>
                <a:path w="12209" h="31824" extrusionOk="0">
                  <a:moveTo>
                    <a:pt x="7616" y="0"/>
                  </a:moveTo>
                  <a:cubicBezTo>
                    <a:pt x="7397" y="0"/>
                    <a:pt x="7243" y="185"/>
                    <a:pt x="7205" y="434"/>
                  </a:cubicBezTo>
                  <a:cubicBezTo>
                    <a:pt x="7139" y="901"/>
                    <a:pt x="7105" y="1368"/>
                    <a:pt x="7105" y="1835"/>
                  </a:cubicBezTo>
                  <a:cubicBezTo>
                    <a:pt x="7105" y="1835"/>
                    <a:pt x="7025" y="4038"/>
                    <a:pt x="7068" y="6177"/>
                  </a:cubicBezTo>
                  <a:lnTo>
                    <a:pt x="7068" y="6177"/>
                  </a:lnTo>
                  <a:lnTo>
                    <a:pt x="6738" y="1735"/>
                  </a:lnTo>
                  <a:cubicBezTo>
                    <a:pt x="6738" y="1735"/>
                    <a:pt x="6648" y="1596"/>
                    <a:pt x="6518" y="1596"/>
                  </a:cubicBezTo>
                  <a:cubicBezTo>
                    <a:pt x="6342" y="1596"/>
                    <a:pt x="6096" y="1849"/>
                    <a:pt x="5904" y="3036"/>
                  </a:cubicBezTo>
                  <a:cubicBezTo>
                    <a:pt x="5537" y="5138"/>
                    <a:pt x="5504" y="10141"/>
                    <a:pt x="5504" y="10141"/>
                  </a:cubicBezTo>
                  <a:cubicBezTo>
                    <a:pt x="5504" y="10141"/>
                    <a:pt x="5500" y="10142"/>
                    <a:pt x="5491" y="10142"/>
                  </a:cubicBezTo>
                  <a:cubicBezTo>
                    <a:pt x="5372" y="10142"/>
                    <a:pt x="4484" y="10055"/>
                    <a:pt x="3336" y="7573"/>
                  </a:cubicBezTo>
                  <a:cubicBezTo>
                    <a:pt x="2540" y="5873"/>
                    <a:pt x="2341" y="4993"/>
                    <a:pt x="2174" y="4993"/>
                  </a:cubicBezTo>
                  <a:cubicBezTo>
                    <a:pt x="2082" y="4993"/>
                    <a:pt x="2001" y="5260"/>
                    <a:pt x="1835" y="5805"/>
                  </a:cubicBezTo>
                  <a:cubicBezTo>
                    <a:pt x="1368" y="7306"/>
                    <a:pt x="2969" y="10241"/>
                    <a:pt x="3436" y="11175"/>
                  </a:cubicBezTo>
                  <a:cubicBezTo>
                    <a:pt x="3636" y="11642"/>
                    <a:pt x="3903" y="12076"/>
                    <a:pt x="4170" y="12510"/>
                  </a:cubicBezTo>
                  <a:cubicBezTo>
                    <a:pt x="4170" y="12510"/>
                    <a:pt x="434" y="14845"/>
                    <a:pt x="234" y="16546"/>
                  </a:cubicBezTo>
                  <a:cubicBezTo>
                    <a:pt x="0" y="18247"/>
                    <a:pt x="1168" y="31823"/>
                    <a:pt x="1168" y="31823"/>
                  </a:cubicBezTo>
                  <a:lnTo>
                    <a:pt x="6271" y="30889"/>
                  </a:lnTo>
                  <a:lnTo>
                    <a:pt x="4103" y="19381"/>
                  </a:lnTo>
                  <a:cubicBezTo>
                    <a:pt x="4103" y="19381"/>
                    <a:pt x="10875" y="11943"/>
                    <a:pt x="11542" y="10508"/>
                  </a:cubicBezTo>
                  <a:cubicBezTo>
                    <a:pt x="12209" y="9107"/>
                    <a:pt x="9740" y="4671"/>
                    <a:pt x="9007" y="2102"/>
                  </a:cubicBezTo>
                  <a:cubicBezTo>
                    <a:pt x="8527" y="516"/>
                    <a:pt x="7981" y="0"/>
                    <a:pt x="761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34;p46"/>
            <p:cNvSpPr/>
            <p:nvPr/>
          </p:nvSpPr>
          <p:spPr>
            <a:xfrm>
              <a:off x="4851975" y="3723950"/>
              <a:ext cx="20875" cy="174300"/>
            </a:xfrm>
            <a:custGeom>
              <a:avLst/>
              <a:gdLst/>
              <a:ahLst/>
              <a:cxnLst/>
              <a:rect l="l" t="t" r="r" b="b"/>
              <a:pathLst>
                <a:path w="835" h="6972" fill="none" extrusionOk="0">
                  <a:moveTo>
                    <a:pt x="0" y="0"/>
                  </a:moveTo>
                  <a:cubicBezTo>
                    <a:pt x="0" y="0"/>
                    <a:pt x="401" y="5204"/>
                    <a:pt x="834" y="6972"/>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Rectangle 183"/>
          <p:cNvSpPr/>
          <p:nvPr/>
        </p:nvSpPr>
        <p:spPr>
          <a:xfrm>
            <a:off x="6397523" y="2344810"/>
            <a:ext cx="1484701" cy="338554"/>
          </a:xfrm>
          <a:prstGeom prst="rect">
            <a:avLst/>
          </a:prstGeom>
        </p:spPr>
        <p:txBody>
          <a:bodyPr wrap="none">
            <a:spAutoFit/>
          </a:bodyPr>
          <a:lstStyle/>
          <a:p>
            <a:pPr lvl="0" algn="ctr"/>
            <a:r>
              <a:rPr lang="en-US" sz="1600" b="1" err="1" smtClean="0">
                <a:solidFill>
                  <a:schemeClr val="bg2"/>
                </a:solidFill>
                <a:latin typeface="Patrick Hand" panose="020B0604020202020204" charset="0"/>
                <a:ea typeface="Poppins"/>
                <a:cs typeface="Times New Roman" panose="02020603050405020304" pitchFamily="18" charset="0"/>
                <a:sym typeface="Poppins"/>
              </a:rPr>
              <a:t>Nguyễn</a:t>
            </a:r>
            <a:r>
              <a:rPr lang="en-US" sz="1600" b="1" smtClean="0">
                <a:solidFill>
                  <a:schemeClr val="bg2"/>
                </a:solidFill>
                <a:latin typeface="Patrick Hand" panose="020B0604020202020204" charset="0"/>
                <a:ea typeface="Poppins"/>
                <a:cs typeface="Times New Roman" panose="02020603050405020304" pitchFamily="18" charset="0"/>
                <a:sym typeface="Poppins"/>
              </a:rPr>
              <a:t> Tam Long</a:t>
            </a:r>
            <a:endParaRPr lang="en-US" sz="1600" b="1">
              <a:solidFill>
                <a:schemeClr val="bg2"/>
              </a:solidFill>
              <a:latin typeface="Patrick Hand" panose="020B0604020202020204" charset="0"/>
              <a:ea typeface="Poppins"/>
              <a:cs typeface="Times New Roman" panose="02020603050405020304" pitchFamily="18" charset="0"/>
              <a:sym typeface="Poppins"/>
            </a:endParaRPr>
          </a:p>
        </p:txBody>
      </p:sp>
      <p:sp>
        <p:nvSpPr>
          <p:cNvPr id="185" name="Rectangle 184"/>
          <p:cNvSpPr/>
          <p:nvPr/>
        </p:nvSpPr>
        <p:spPr>
          <a:xfrm>
            <a:off x="3695683" y="344815"/>
            <a:ext cx="1776448" cy="523220"/>
          </a:xfrm>
          <a:prstGeom prst="rect">
            <a:avLst/>
          </a:prstGeom>
        </p:spPr>
        <p:txBody>
          <a:bodyPr wrap="none">
            <a:spAutoFit/>
          </a:bodyPr>
          <a:lstStyle/>
          <a:p>
            <a:r>
              <a:rPr lang="en" sz="2800" b="1" u="sng" smtClean="0">
                <a:solidFill>
                  <a:schemeClr val="bg2"/>
                </a:solidFill>
                <a:latin typeface="Patrick Hand" panose="020B0604020202020204" charset="0"/>
                <a:cs typeface="Times New Roman" panose="02020603050405020304" pitchFamily="18" charset="0"/>
              </a:rPr>
              <a:t>THÀNH VIÊN</a:t>
            </a:r>
            <a:endParaRPr lang="en-US" sz="2400" u="sng">
              <a:solidFill>
                <a:schemeClr val="bg2"/>
              </a:solidFill>
              <a:latin typeface="Patrick Hand" panose="020B0604020202020204" charset="0"/>
            </a:endParaRPr>
          </a:p>
        </p:txBody>
      </p:sp>
    </p:spTree>
    <p:extLst>
      <p:ext uri="{BB962C8B-B14F-4D97-AF65-F5344CB8AC3E}">
        <p14:creationId xmlns:p14="http://schemas.microsoft.com/office/powerpoint/2010/main" val="504661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6105380"/>
              </p:ext>
            </p:extLst>
          </p:nvPr>
        </p:nvGraphicFramePr>
        <p:xfrm>
          <a:off x="1415334" y="850790"/>
          <a:ext cx="6673794" cy="2284429"/>
        </p:xfrm>
        <a:graphic>
          <a:graphicData uri="http://schemas.openxmlformats.org/drawingml/2006/table">
            <a:tbl>
              <a:tblPr firstRow="1" bandRow="1">
                <a:tableStyleId>{26803A06-5CE4-4A76-ADEA-7E26011626EE}</a:tableStyleId>
              </a:tblPr>
              <a:tblGrid>
                <a:gridCol w="2224598">
                  <a:extLst>
                    <a:ext uri="{9D8B030D-6E8A-4147-A177-3AD203B41FA5}">
                      <a16:colId xmlns:a16="http://schemas.microsoft.com/office/drawing/2014/main" val="214508022"/>
                    </a:ext>
                  </a:extLst>
                </a:gridCol>
                <a:gridCol w="2224598">
                  <a:extLst>
                    <a:ext uri="{9D8B030D-6E8A-4147-A177-3AD203B41FA5}">
                      <a16:colId xmlns:a16="http://schemas.microsoft.com/office/drawing/2014/main" val="3519442289"/>
                    </a:ext>
                  </a:extLst>
                </a:gridCol>
                <a:gridCol w="2224598">
                  <a:extLst>
                    <a:ext uri="{9D8B030D-6E8A-4147-A177-3AD203B41FA5}">
                      <a16:colId xmlns:a16="http://schemas.microsoft.com/office/drawing/2014/main" val="2653938757"/>
                    </a:ext>
                  </a:extLst>
                </a:gridCol>
              </a:tblGrid>
              <a:tr h="904044">
                <a:tc>
                  <a:txBody>
                    <a:bodyPr/>
                    <a:lstStyle/>
                    <a:p>
                      <a:pPr algn="ctr"/>
                      <a:endParaRPr lang="en-US" sz="1800" smtClean="0">
                        <a:latin typeface="Patrick Hand" panose="020B0604020202020204" charset="0"/>
                      </a:endParaRPr>
                    </a:p>
                    <a:p>
                      <a:pPr algn="ctr"/>
                      <a:r>
                        <a:rPr lang="en-US" sz="1800" smtClean="0">
                          <a:latin typeface="Patrick Hand" panose="020B0604020202020204" charset="0"/>
                        </a:rPr>
                        <a:t>THIẾT</a:t>
                      </a:r>
                      <a:r>
                        <a:rPr lang="en-US" sz="1800" baseline="0" smtClean="0">
                          <a:latin typeface="Patrick Hand" panose="020B0604020202020204" charset="0"/>
                        </a:rPr>
                        <a:t> KẾ GIAO DIỆN</a:t>
                      </a:r>
                    </a:p>
                    <a:p>
                      <a:pPr algn="ctr"/>
                      <a:r>
                        <a:rPr lang="en-US" sz="1800" baseline="0" smtClean="0">
                          <a:latin typeface="Patrick Hand" panose="020B0604020202020204" charset="0"/>
                        </a:rPr>
                        <a:t>DESIGNER</a:t>
                      </a:r>
                      <a:endParaRPr lang="en-US" sz="1800">
                        <a:latin typeface="Patrick Hand" panose="020B0604020202020204" charset="0"/>
                      </a:endParaRPr>
                    </a:p>
                  </a:txBody>
                  <a:tcPr>
                    <a:solidFill>
                      <a:schemeClr val="tx2">
                        <a:lumMod val="20000"/>
                        <a:lumOff val="80000"/>
                      </a:schemeClr>
                    </a:solidFill>
                  </a:tcPr>
                </a:tc>
                <a:tc>
                  <a:txBody>
                    <a:bodyPr/>
                    <a:lstStyle/>
                    <a:p>
                      <a:pPr algn="ctr"/>
                      <a:endParaRPr lang="en-US" sz="1800" smtClean="0">
                        <a:latin typeface="Patrick Hand" panose="020B0604020202020204" charset="0"/>
                      </a:endParaRPr>
                    </a:p>
                    <a:p>
                      <a:pPr algn="ctr"/>
                      <a:r>
                        <a:rPr lang="en-US" sz="1800" smtClean="0">
                          <a:latin typeface="Patrick Hand" panose="020B0604020202020204" charset="0"/>
                        </a:rPr>
                        <a:t>QUẢN</a:t>
                      </a:r>
                      <a:r>
                        <a:rPr lang="en-US" sz="1800" baseline="0" smtClean="0">
                          <a:latin typeface="Patrick Hand" panose="020B0604020202020204" charset="0"/>
                        </a:rPr>
                        <a:t> TRỊ HỆ THỐNG</a:t>
                      </a:r>
                      <a:endParaRPr lang="en-US" sz="1800">
                        <a:latin typeface="Patrick Hand" panose="020B0604020202020204" charset="0"/>
                      </a:endParaRPr>
                    </a:p>
                  </a:txBody>
                  <a:tcPr>
                    <a:solidFill>
                      <a:schemeClr val="accent5">
                        <a:lumMod val="60000"/>
                        <a:lumOff val="40000"/>
                      </a:schemeClr>
                    </a:solidFill>
                  </a:tcPr>
                </a:tc>
                <a:tc>
                  <a:txBody>
                    <a:bodyPr/>
                    <a:lstStyle/>
                    <a:p>
                      <a:pPr algn="ctr"/>
                      <a:endParaRPr lang="en-US" sz="1800" smtClean="0">
                        <a:latin typeface="Patrick Hand" panose="020B0604020202020204" charset="0"/>
                      </a:endParaRPr>
                    </a:p>
                    <a:p>
                      <a:pPr algn="ctr"/>
                      <a:r>
                        <a:rPr lang="en-US" sz="1800" smtClean="0">
                          <a:latin typeface="Patrick Hand" panose="020B0604020202020204" charset="0"/>
                        </a:rPr>
                        <a:t>TESTING</a:t>
                      </a:r>
                      <a:endParaRPr lang="en-US" sz="1800">
                        <a:latin typeface="Patrick Hand" panose="020B0604020202020204" charset="0"/>
                      </a:endParaRPr>
                    </a:p>
                  </a:txBody>
                  <a:tcPr>
                    <a:solidFill>
                      <a:schemeClr val="tx2">
                        <a:lumMod val="60000"/>
                        <a:lumOff val="40000"/>
                      </a:schemeClr>
                    </a:solidFill>
                  </a:tcPr>
                </a:tc>
                <a:extLst>
                  <a:ext uri="{0D108BD9-81ED-4DB2-BD59-A6C34878D82A}">
                    <a16:rowId xmlns:a16="http://schemas.microsoft.com/office/drawing/2014/main" val="1060621102"/>
                  </a:ext>
                </a:extLst>
              </a:tr>
              <a:tr h="571498">
                <a:tc>
                  <a:txBody>
                    <a:bodyPr/>
                    <a:lstStyle/>
                    <a:p>
                      <a:r>
                        <a:rPr lang="en-US" sz="1800" smtClean="0">
                          <a:latin typeface="Patrick Hand" panose="020B0604020202020204" charset="0"/>
                        </a:rPr>
                        <a:t>Mai Ngọc</a:t>
                      </a:r>
                      <a:r>
                        <a:rPr lang="en-US" sz="1800" baseline="0" smtClean="0">
                          <a:latin typeface="Patrick Hand" panose="020B0604020202020204" charset="0"/>
                        </a:rPr>
                        <a:t> Hà</a:t>
                      </a:r>
                      <a:endParaRPr lang="en-US" sz="1800">
                        <a:latin typeface="Patrick Hand" panose="020B0604020202020204" charset="0"/>
                      </a:endParaRPr>
                    </a:p>
                  </a:txBody>
                  <a:tcPr>
                    <a:solidFill>
                      <a:schemeClr val="tx2">
                        <a:lumMod val="20000"/>
                        <a:lumOff val="80000"/>
                      </a:schemeClr>
                    </a:solidFill>
                  </a:tcPr>
                </a:tc>
                <a:tc>
                  <a:txBody>
                    <a:bodyPr/>
                    <a:lstStyle/>
                    <a:p>
                      <a:r>
                        <a:rPr lang="en-US" sz="1800" smtClean="0">
                          <a:latin typeface="Patrick Hand" panose="020B0604020202020204" charset="0"/>
                        </a:rPr>
                        <a:t>Nguyễn</a:t>
                      </a:r>
                      <a:r>
                        <a:rPr lang="en-US" sz="1800" baseline="0" smtClean="0">
                          <a:latin typeface="Patrick Hand" panose="020B0604020202020204" charset="0"/>
                        </a:rPr>
                        <a:t> Tam Long</a:t>
                      </a:r>
                    </a:p>
                  </a:txBody>
                  <a:tcPr>
                    <a:solidFill>
                      <a:schemeClr val="accent5">
                        <a:lumMod val="60000"/>
                        <a:lumOff val="40000"/>
                      </a:schemeClr>
                    </a:solidFill>
                  </a:tcPr>
                </a:tc>
                <a:tc>
                  <a:txBody>
                    <a:bodyPr/>
                    <a:lstStyle/>
                    <a:p>
                      <a:r>
                        <a:rPr lang="en-US" sz="1800" smtClean="0">
                          <a:latin typeface="Patrick Hand" panose="020B0604020202020204" charset="0"/>
                        </a:rPr>
                        <a:t>Đinh</a:t>
                      </a:r>
                      <a:r>
                        <a:rPr lang="en-US" sz="1800" baseline="0" smtClean="0">
                          <a:latin typeface="Patrick Hand" panose="020B0604020202020204" charset="0"/>
                        </a:rPr>
                        <a:t> Thị Phương Hà</a:t>
                      </a:r>
                      <a:endParaRPr lang="en-US" sz="1800">
                        <a:latin typeface="Patrick Hand" panose="020B0604020202020204" charset="0"/>
                      </a:endParaRPr>
                    </a:p>
                  </a:txBody>
                  <a:tcPr>
                    <a:solidFill>
                      <a:schemeClr val="tx2">
                        <a:lumMod val="60000"/>
                        <a:lumOff val="40000"/>
                      </a:schemeClr>
                    </a:solidFill>
                  </a:tcPr>
                </a:tc>
                <a:extLst>
                  <a:ext uri="{0D108BD9-81ED-4DB2-BD59-A6C34878D82A}">
                    <a16:rowId xmlns:a16="http://schemas.microsoft.com/office/drawing/2014/main" val="1968362580"/>
                  </a:ext>
                </a:extLst>
              </a:tr>
              <a:tr h="798531">
                <a:tc>
                  <a:txBody>
                    <a:bodyPr/>
                    <a:lstStyle/>
                    <a:p>
                      <a:r>
                        <a:rPr lang="en-US" sz="1800" smtClean="0">
                          <a:latin typeface="Patrick Hand" panose="020B0604020202020204" charset="0"/>
                        </a:rPr>
                        <a:t>Nguyễn</a:t>
                      </a:r>
                      <a:r>
                        <a:rPr lang="en-US" sz="1800" baseline="0" smtClean="0">
                          <a:latin typeface="Patrick Hand" panose="020B0604020202020204" charset="0"/>
                        </a:rPr>
                        <a:t> Thị Ngọc Huyền</a:t>
                      </a:r>
                      <a:endParaRPr lang="en-US" sz="1800">
                        <a:latin typeface="Patrick Hand" panose="020B0604020202020204" charset="0"/>
                      </a:endParaRPr>
                    </a:p>
                  </a:txBody>
                  <a:tcPr>
                    <a:solidFill>
                      <a:schemeClr val="tx2">
                        <a:lumMod val="20000"/>
                        <a:lumOff val="80000"/>
                      </a:schemeClr>
                    </a:solidFill>
                  </a:tcPr>
                </a:tc>
                <a:tc>
                  <a:txBody>
                    <a:bodyPr/>
                    <a:lstStyle/>
                    <a:p>
                      <a:r>
                        <a:rPr lang="en-US" sz="1800" smtClean="0">
                          <a:latin typeface="Patrick Hand" panose="020B0604020202020204" charset="0"/>
                        </a:rPr>
                        <a:t>Nguyễn</a:t>
                      </a:r>
                      <a:r>
                        <a:rPr lang="en-US" sz="1800" baseline="0" smtClean="0">
                          <a:latin typeface="Patrick Hand" panose="020B0604020202020204" charset="0"/>
                        </a:rPr>
                        <a:t> Nhật Tiến</a:t>
                      </a:r>
                      <a:endParaRPr lang="en-US" sz="1800">
                        <a:latin typeface="Patrick Hand" panose="020B0604020202020204" charset="0"/>
                      </a:endParaRPr>
                    </a:p>
                  </a:txBody>
                  <a:tcPr>
                    <a:solidFill>
                      <a:schemeClr val="accent5">
                        <a:lumMod val="60000"/>
                        <a:lumOff val="40000"/>
                      </a:schemeClr>
                    </a:solidFill>
                  </a:tcPr>
                </a:tc>
                <a:tc>
                  <a:txBody>
                    <a:bodyPr/>
                    <a:lstStyle/>
                    <a:p>
                      <a:r>
                        <a:rPr lang="en-US" sz="1800" smtClean="0">
                          <a:latin typeface="Patrick Hand" panose="020B0604020202020204" charset="0"/>
                        </a:rPr>
                        <a:t>Mai Thị</a:t>
                      </a:r>
                      <a:r>
                        <a:rPr lang="en-US" sz="1800" baseline="0" smtClean="0">
                          <a:latin typeface="Patrick Hand" panose="020B0604020202020204" charset="0"/>
                        </a:rPr>
                        <a:t> Thảo Nguyên</a:t>
                      </a:r>
                      <a:endParaRPr lang="en-US" sz="1800">
                        <a:latin typeface="Patrick Hand" panose="020B0604020202020204" charset="0"/>
                      </a:endParaRPr>
                    </a:p>
                  </a:txBody>
                  <a:tcPr>
                    <a:solidFill>
                      <a:schemeClr val="tx2">
                        <a:lumMod val="60000"/>
                        <a:lumOff val="40000"/>
                      </a:schemeClr>
                    </a:solidFill>
                  </a:tcPr>
                </a:tc>
                <a:extLst>
                  <a:ext uri="{0D108BD9-81ED-4DB2-BD59-A6C34878D82A}">
                    <a16:rowId xmlns:a16="http://schemas.microsoft.com/office/drawing/2014/main" val="2165855493"/>
                  </a:ext>
                </a:extLst>
              </a:tr>
            </a:tbl>
          </a:graphicData>
        </a:graphic>
      </p:graphicFrame>
      <p:sp>
        <p:nvSpPr>
          <p:cNvPr id="5" name="Rectangle 4"/>
          <p:cNvSpPr/>
          <p:nvPr/>
        </p:nvSpPr>
        <p:spPr>
          <a:xfrm>
            <a:off x="2552369" y="3395207"/>
            <a:ext cx="4094921" cy="4214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chemeClr val="accent6">
                    <a:lumMod val="10000"/>
                  </a:schemeClr>
                </a:solidFill>
                <a:latin typeface="Patrick Hand" panose="020B0604020202020204" charset="0"/>
              </a:rPr>
              <a:t>CÔNG VIỆC ĐẢM NHIỆM CHÍNH</a:t>
            </a:r>
            <a:endParaRPr lang="en-US" sz="1800">
              <a:solidFill>
                <a:schemeClr val="accent6">
                  <a:lumMod val="10000"/>
                </a:schemeClr>
              </a:solidFill>
              <a:latin typeface="Patrick Hand" panose="020B0604020202020204" charset="0"/>
            </a:endParaRPr>
          </a:p>
        </p:txBody>
      </p:sp>
    </p:spTree>
    <p:extLst>
      <p:ext uri="{BB962C8B-B14F-4D97-AF65-F5344CB8AC3E}">
        <p14:creationId xmlns:p14="http://schemas.microsoft.com/office/powerpoint/2010/main" val="1660962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4"/>
        <p:cNvGrpSpPr/>
        <p:nvPr/>
      </p:nvGrpSpPr>
      <p:grpSpPr>
        <a:xfrm>
          <a:off x="0" y="0"/>
          <a:ext cx="0" cy="0"/>
          <a:chOff x="0" y="0"/>
          <a:chExt cx="0" cy="0"/>
        </a:xfrm>
      </p:grpSpPr>
      <p:sp>
        <p:nvSpPr>
          <p:cNvPr id="4035" name="Google Shape;4035;p55"/>
          <p:cNvSpPr/>
          <p:nvPr/>
        </p:nvSpPr>
        <p:spPr>
          <a:xfrm rot="5400000">
            <a:off x="3563502" y="-184199"/>
            <a:ext cx="1579148" cy="5175775"/>
          </a:xfrm>
          <a:custGeom>
            <a:avLst/>
            <a:gdLst/>
            <a:ahLst/>
            <a:cxnLst/>
            <a:rect l="l" t="t" r="r" b="b"/>
            <a:pathLst>
              <a:path w="8555" h="24096" extrusionOk="0">
                <a:moveTo>
                  <a:pt x="6334" y="1"/>
                </a:moveTo>
                <a:cubicBezTo>
                  <a:pt x="6162" y="19"/>
                  <a:pt x="5994" y="37"/>
                  <a:pt x="5823" y="37"/>
                </a:cubicBezTo>
                <a:cubicBezTo>
                  <a:pt x="5334" y="60"/>
                  <a:pt x="4823" y="60"/>
                  <a:pt x="4316" y="60"/>
                </a:cubicBezTo>
                <a:cubicBezTo>
                  <a:pt x="3751" y="78"/>
                  <a:pt x="3203" y="173"/>
                  <a:pt x="2638" y="245"/>
                </a:cubicBezTo>
                <a:cubicBezTo>
                  <a:pt x="2317" y="304"/>
                  <a:pt x="1995" y="417"/>
                  <a:pt x="1674" y="512"/>
                </a:cubicBezTo>
                <a:cubicBezTo>
                  <a:pt x="1299" y="643"/>
                  <a:pt x="978" y="851"/>
                  <a:pt x="751" y="1191"/>
                </a:cubicBezTo>
                <a:cubicBezTo>
                  <a:pt x="715" y="1245"/>
                  <a:pt x="656" y="1304"/>
                  <a:pt x="620" y="1358"/>
                </a:cubicBezTo>
                <a:cubicBezTo>
                  <a:pt x="453" y="1566"/>
                  <a:pt x="317" y="1810"/>
                  <a:pt x="263" y="2073"/>
                </a:cubicBezTo>
                <a:cubicBezTo>
                  <a:pt x="168" y="2394"/>
                  <a:pt x="168" y="2733"/>
                  <a:pt x="132" y="3054"/>
                </a:cubicBezTo>
                <a:cubicBezTo>
                  <a:pt x="114" y="3358"/>
                  <a:pt x="91" y="3656"/>
                  <a:pt x="73" y="3977"/>
                </a:cubicBezTo>
                <a:cubicBezTo>
                  <a:pt x="37" y="4470"/>
                  <a:pt x="19" y="4977"/>
                  <a:pt x="19" y="5488"/>
                </a:cubicBezTo>
                <a:cubicBezTo>
                  <a:pt x="0" y="6579"/>
                  <a:pt x="0" y="7691"/>
                  <a:pt x="19" y="8804"/>
                </a:cubicBezTo>
                <a:cubicBezTo>
                  <a:pt x="55" y="10012"/>
                  <a:pt x="19" y="11233"/>
                  <a:pt x="91" y="12459"/>
                </a:cubicBezTo>
                <a:cubicBezTo>
                  <a:pt x="132" y="13382"/>
                  <a:pt x="91" y="14310"/>
                  <a:pt x="91" y="15232"/>
                </a:cubicBezTo>
                <a:cubicBezTo>
                  <a:pt x="91" y="16436"/>
                  <a:pt x="114" y="17662"/>
                  <a:pt x="91" y="18870"/>
                </a:cubicBezTo>
                <a:cubicBezTo>
                  <a:pt x="91" y="19191"/>
                  <a:pt x="114" y="19512"/>
                  <a:pt x="150" y="19811"/>
                </a:cubicBezTo>
                <a:cubicBezTo>
                  <a:pt x="168" y="20209"/>
                  <a:pt x="245" y="20602"/>
                  <a:pt x="227" y="21018"/>
                </a:cubicBezTo>
                <a:cubicBezTo>
                  <a:pt x="227" y="21095"/>
                  <a:pt x="227" y="21186"/>
                  <a:pt x="245" y="21263"/>
                </a:cubicBezTo>
                <a:cubicBezTo>
                  <a:pt x="299" y="21751"/>
                  <a:pt x="358" y="22226"/>
                  <a:pt x="358" y="22715"/>
                </a:cubicBezTo>
                <a:cubicBezTo>
                  <a:pt x="358" y="22769"/>
                  <a:pt x="358" y="22828"/>
                  <a:pt x="376" y="22864"/>
                </a:cubicBezTo>
                <a:cubicBezTo>
                  <a:pt x="453" y="23036"/>
                  <a:pt x="507" y="23203"/>
                  <a:pt x="543" y="23375"/>
                </a:cubicBezTo>
                <a:cubicBezTo>
                  <a:pt x="566" y="23448"/>
                  <a:pt x="584" y="23506"/>
                  <a:pt x="638" y="23561"/>
                </a:cubicBezTo>
                <a:cubicBezTo>
                  <a:pt x="865" y="23787"/>
                  <a:pt x="1131" y="23941"/>
                  <a:pt x="1448" y="23995"/>
                </a:cubicBezTo>
                <a:cubicBezTo>
                  <a:pt x="1828" y="24054"/>
                  <a:pt x="2185" y="24072"/>
                  <a:pt x="2561" y="24072"/>
                </a:cubicBezTo>
                <a:lnTo>
                  <a:pt x="3334" y="24072"/>
                </a:lnTo>
                <a:cubicBezTo>
                  <a:pt x="3439" y="24072"/>
                  <a:pt x="3533" y="24095"/>
                  <a:pt x="3624" y="24095"/>
                </a:cubicBezTo>
                <a:cubicBezTo>
                  <a:pt x="3647" y="24095"/>
                  <a:pt x="3669" y="24094"/>
                  <a:pt x="3692" y="24090"/>
                </a:cubicBezTo>
                <a:cubicBezTo>
                  <a:pt x="4108" y="24036"/>
                  <a:pt x="4524" y="24013"/>
                  <a:pt x="4936" y="23995"/>
                </a:cubicBezTo>
                <a:cubicBezTo>
                  <a:pt x="5067" y="23995"/>
                  <a:pt x="5203" y="23977"/>
                  <a:pt x="5334" y="23959"/>
                </a:cubicBezTo>
                <a:cubicBezTo>
                  <a:pt x="5709" y="23900"/>
                  <a:pt x="6067" y="23864"/>
                  <a:pt x="6447" y="23846"/>
                </a:cubicBezTo>
                <a:cubicBezTo>
                  <a:pt x="6578" y="23828"/>
                  <a:pt x="6727" y="23828"/>
                  <a:pt x="6859" y="23751"/>
                </a:cubicBezTo>
                <a:cubicBezTo>
                  <a:pt x="7162" y="23601"/>
                  <a:pt x="7424" y="23393"/>
                  <a:pt x="7650" y="23131"/>
                </a:cubicBezTo>
                <a:cubicBezTo>
                  <a:pt x="7781" y="23018"/>
                  <a:pt x="7840" y="22864"/>
                  <a:pt x="7840" y="22697"/>
                </a:cubicBezTo>
                <a:lnTo>
                  <a:pt x="7840" y="22471"/>
                </a:lnTo>
                <a:cubicBezTo>
                  <a:pt x="7876" y="22149"/>
                  <a:pt x="7894" y="21810"/>
                  <a:pt x="7917" y="21489"/>
                </a:cubicBezTo>
                <a:cubicBezTo>
                  <a:pt x="7953" y="21018"/>
                  <a:pt x="7989" y="20530"/>
                  <a:pt x="7971" y="20037"/>
                </a:cubicBezTo>
                <a:cubicBezTo>
                  <a:pt x="7953" y="19869"/>
                  <a:pt x="7953" y="19697"/>
                  <a:pt x="7953" y="19530"/>
                </a:cubicBezTo>
                <a:cubicBezTo>
                  <a:pt x="7989" y="19263"/>
                  <a:pt x="7971" y="19001"/>
                  <a:pt x="7989" y="18738"/>
                </a:cubicBezTo>
                <a:cubicBezTo>
                  <a:pt x="8030" y="18286"/>
                  <a:pt x="8030" y="17834"/>
                  <a:pt x="8084" y="17381"/>
                </a:cubicBezTo>
                <a:cubicBezTo>
                  <a:pt x="8121" y="17060"/>
                  <a:pt x="8161" y="16757"/>
                  <a:pt x="8179" y="16436"/>
                </a:cubicBezTo>
                <a:cubicBezTo>
                  <a:pt x="8198" y="16305"/>
                  <a:pt x="8216" y="16173"/>
                  <a:pt x="8143" y="16042"/>
                </a:cubicBezTo>
                <a:cubicBezTo>
                  <a:pt x="8121" y="16006"/>
                  <a:pt x="8143" y="15983"/>
                  <a:pt x="8161" y="15947"/>
                </a:cubicBezTo>
                <a:cubicBezTo>
                  <a:pt x="8234" y="15834"/>
                  <a:pt x="8256" y="15703"/>
                  <a:pt x="8256" y="15572"/>
                </a:cubicBezTo>
                <a:cubicBezTo>
                  <a:pt x="8256" y="15251"/>
                  <a:pt x="8274" y="14929"/>
                  <a:pt x="8293" y="14608"/>
                </a:cubicBezTo>
                <a:cubicBezTo>
                  <a:pt x="8311" y="14477"/>
                  <a:pt x="8311" y="14328"/>
                  <a:pt x="8329" y="14197"/>
                </a:cubicBezTo>
                <a:cubicBezTo>
                  <a:pt x="8388" y="13798"/>
                  <a:pt x="8424" y="13382"/>
                  <a:pt x="8442" y="12989"/>
                </a:cubicBezTo>
                <a:cubicBezTo>
                  <a:pt x="8442" y="12591"/>
                  <a:pt x="8483" y="12197"/>
                  <a:pt x="8483" y="11799"/>
                </a:cubicBezTo>
                <a:lnTo>
                  <a:pt x="8483" y="11632"/>
                </a:lnTo>
                <a:cubicBezTo>
                  <a:pt x="8519" y="11310"/>
                  <a:pt x="8519" y="11007"/>
                  <a:pt x="8537" y="10691"/>
                </a:cubicBezTo>
                <a:cubicBezTo>
                  <a:pt x="8555" y="10369"/>
                  <a:pt x="8537" y="10066"/>
                  <a:pt x="8537" y="9745"/>
                </a:cubicBezTo>
                <a:cubicBezTo>
                  <a:pt x="8555" y="9180"/>
                  <a:pt x="8501" y="8614"/>
                  <a:pt x="8483" y="8067"/>
                </a:cubicBezTo>
                <a:cubicBezTo>
                  <a:pt x="8483" y="7655"/>
                  <a:pt x="8460" y="7257"/>
                  <a:pt x="8442" y="6864"/>
                </a:cubicBezTo>
                <a:cubicBezTo>
                  <a:pt x="8424" y="6655"/>
                  <a:pt x="8424" y="6465"/>
                  <a:pt x="8406" y="6257"/>
                </a:cubicBezTo>
                <a:cubicBezTo>
                  <a:pt x="8369" y="5959"/>
                  <a:pt x="8388" y="5638"/>
                  <a:pt x="8388" y="5316"/>
                </a:cubicBezTo>
                <a:cubicBezTo>
                  <a:pt x="8406" y="4995"/>
                  <a:pt x="8460" y="4656"/>
                  <a:pt x="8442" y="4335"/>
                </a:cubicBezTo>
                <a:cubicBezTo>
                  <a:pt x="8442" y="4222"/>
                  <a:pt x="8442" y="4109"/>
                  <a:pt x="8460" y="3995"/>
                </a:cubicBezTo>
                <a:cubicBezTo>
                  <a:pt x="8483" y="3566"/>
                  <a:pt x="8501" y="3131"/>
                  <a:pt x="8519" y="2697"/>
                </a:cubicBezTo>
                <a:cubicBezTo>
                  <a:pt x="8519" y="2584"/>
                  <a:pt x="8501" y="2471"/>
                  <a:pt x="8519" y="2340"/>
                </a:cubicBezTo>
                <a:cubicBezTo>
                  <a:pt x="8555" y="2186"/>
                  <a:pt x="8519" y="2055"/>
                  <a:pt x="8501" y="1905"/>
                </a:cubicBezTo>
                <a:cubicBezTo>
                  <a:pt x="8483" y="1810"/>
                  <a:pt x="8460" y="1715"/>
                  <a:pt x="8442" y="1620"/>
                </a:cubicBezTo>
                <a:cubicBezTo>
                  <a:pt x="8442" y="1304"/>
                  <a:pt x="8347" y="1001"/>
                  <a:pt x="8216" y="716"/>
                </a:cubicBezTo>
                <a:cubicBezTo>
                  <a:pt x="8121" y="490"/>
                  <a:pt x="7953" y="376"/>
                  <a:pt x="7763" y="263"/>
                </a:cubicBezTo>
                <a:cubicBezTo>
                  <a:pt x="7578" y="173"/>
                  <a:pt x="7370" y="114"/>
                  <a:pt x="7162" y="96"/>
                </a:cubicBezTo>
                <a:cubicBezTo>
                  <a:pt x="6899" y="60"/>
                  <a:pt x="6614" y="1"/>
                  <a:pt x="6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5"/>
          <p:cNvSpPr/>
          <p:nvPr/>
        </p:nvSpPr>
        <p:spPr>
          <a:xfrm rot="5400000">
            <a:off x="3496788" y="-239878"/>
            <a:ext cx="1862587" cy="5325790"/>
          </a:xfrm>
          <a:custGeom>
            <a:avLst/>
            <a:gdLst/>
            <a:ahLst/>
            <a:cxnLst/>
            <a:rect l="l" t="t" r="r" b="b"/>
            <a:pathLst>
              <a:path w="8555" h="24096" extrusionOk="0">
                <a:moveTo>
                  <a:pt x="6334" y="1"/>
                </a:moveTo>
                <a:cubicBezTo>
                  <a:pt x="6162" y="19"/>
                  <a:pt x="5994" y="37"/>
                  <a:pt x="5823" y="37"/>
                </a:cubicBezTo>
                <a:cubicBezTo>
                  <a:pt x="5334" y="60"/>
                  <a:pt x="4823" y="60"/>
                  <a:pt x="4316" y="60"/>
                </a:cubicBezTo>
                <a:cubicBezTo>
                  <a:pt x="3751" y="78"/>
                  <a:pt x="3203" y="173"/>
                  <a:pt x="2638" y="245"/>
                </a:cubicBezTo>
                <a:cubicBezTo>
                  <a:pt x="2317" y="304"/>
                  <a:pt x="1995" y="417"/>
                  <a:pt x="1674" y="512"/>
                </a:cubicBezTo>
                <a:cubicBezTo>
                  <a:pt x="1299" y="643"/>
                  <a:pt x="978" y="851"/>
                  <a:pt x="751" y="1191"/>
                </a:cubicBezTo>
                <a:cubicBezTo>
                  <a:pt x="715" y="1245"/>
                  <a:pt x="656" y="1304"/>
                  <a:pt x="620" y="1358"/>
                </a:cubicBezTo>
                <a:cubicBezTo>
                  <a:pt x="453" y="1566"/>
                  <a:pt x="317" y="1810"/>
                  <a:pt x="263" y="2073"/>
                </a:cubicBezTo>
                <a:cubicBezTo>
                  <a:pt x="168" y="2394"/>
                  <a:pt x="168" y="2733"/>
                  <a:pt x="132" y="3054"/>
                </a:cubicBezTo>
                <a:cubicBezTo>
                  <a:pt x="114" y="3358"/>
                  <a:pt x="91" y="3656"/>
                  <a:pt x="73" y="3977"/>
                </a:cubicBezTo>
                <a:cubicBezTo>
                  <a:pt x="37" y="4470"/>
                  <a:pt x="19" y="4977"/>
                  <a:pt x="19" y="5488"/>
                </a:cubicBezTo>
                <a:cubicBezTo>
                  <a:pt x="0" y="6579"/>
                  <a:pt x="0" y="7691"/>
                  <a:pt x="19" y="8804"/>
                </a:cubicBezTo>
                <a:cubicBezTo>
                  <a:pt x="55" y="10012"/>
                  <a:pt x="19" y="11233"/>
                  <a:pt x="91" y="12459"/>
                </a:cubicBezTo>
                <a:cubicBezTo>
                  <a:pt x="132" y="13382"/>
                  <a:pt x="91" y="14310"/>
                  <a:pt x="91" y="15232"/>
                </a:cubicBezTo>
                <a:cubicBezTo>
                  <a:pt x="91" y="16436"/>
                  <a:pt x="114" y="17662"/>
                  <a:pt x="91" y="18870"/>
                </a:cubicBezTo>
                <a:cubicBezTo>
                  <a:pt x="91" y="19191"/>
                  <a:pt x="114" y="19512"/>
                  <a:pt x="150" y="19811"/>
                </a:cubicBezTo>
                <a:cubicBezTo>
                  <a:pt x="168" y="20209"/>
                  <a:pt x="245" y="20602"/>
                  <a:pt x="227" y="21018"/>
                </a:cubicBezTo>
                <a:cubicBezTo>
                  <a:pt x="227" y="21095"/>
                  <a:pt x="227" y="21186"/>
                  <a:pt x="245" y="21263"/>
                </a:cubicBezTo>
                <a:cubicBezTo>
                  <a:pt x="299" y="21751"/>
                  <a:pt x="358" y="22226"/>
                  <a:pt x="358" y="22715"/>
                </a:cubicBezTo>
                <a:cubicBezTo>
                  <a:pt x="358" y="22769"/>
                  <a:pt x="358" y="22828"/>
                  <a:pt x="376" y="22864"/>
                </a:cubicBezTo>
                <a:cubicBezTo>
                  <a:pt x="453" y="23036"/>
                  <a:pt x="507" y="23203"/>
                  <a:pt x="543" y="23375"/>
                </a:cubicBezTo>
                <a:cubicBezTo>
                  <a:pt x="566" y="23448"/>
                  <a:pt x="584" y="23506"/>
                  <a:pt x="638" y="23561"/>
                </a:cubicBezTo>
                <a:cubicBezTo>
                  <a:pt x="865" y="23787"/>
                  <a:pt x="1131" y="23941"/>
                  <a:pt x="1448" y="23995"/>
                </a:cubicBezTo>
                <a:cubicBezTo>
                  <a:pt x="1828" y="24054"/>
                  <a:pt x="2185" y="24072"/>
                  <a:pt x="2561" y="24072"/>
                </a:cubicBezTo>
                <a:lnTo>
                  <a:pt x="3334" y="24072"/>
                </a:lnTo>
                <a:cubicBezTo>
                  <a:pt x="3439" y="24072"/>
                  <a:pt x="3533" y="24095"/>
                  <a:pt x="3624" y="24095"/>
                </a:cubicBezTo>
                <a:cubicBezTo>
                  <a:pt x="3647" y="24095"/>
                  <a:pt x="3669" y="24094"/>
                  <a:pt x="3692" y="24090"/>
                </a:cubicBezTo>
                <a:cubicBezTo>
                  <a:pt x="4108" y="24036"/>
                  <a:pt x="4524" y="24013"/>
                  <a:pt x="4936" y="23995"/>
                </a:cubicBezTo>
                <a:cubicBezTo>
                  <a:pt x="5067" y="23995"/>
                  <a:pt x="5203" y="23977"/>
                  <a:pt x="5334" y="23959"/>
                </a:cubicBezTo>
                <a:cubicBezTo>
                  <a:pt x="5709" y="23900"/>
                  <a:pt x="6067" y="23864"/>
                  <a:pt x="6447" y="23846"/>
                </a:cubicBezTo>
                <a:cubicBezTo>
                  <a:pt x="6578" y="23828"/>
                  <a:pt x="6727" y="23828"/>
                  <a:pt x="6859" y="23751"/>
                </a:cubicBezTo>
                <a:cubicBezTo>
                  <a:pt x="7162" y="23601"/>
                  <a:pt x="7424" y="23393"/>
                  <a:pt x="7650" y="23131"/>
                </a:cubicBezTo>
                <a:cubicBezTo>
                  <a:pt x="7781" y="23018"/>
                  <a:pt x="7840" y="22864"/>
                  <a:pt x="7840" y="22697"/>
                </a:cubicBezTo>
                <a:lnTo>
                  <a:pt x="7840" y="22471"/>
                </a:lnTo>
                <a:cubicBezTo>
                  <a:pt x="7876" y="22149"/>
                  <a:pt x="7894" y="21810"/>
                  <a:pt x="7917" y="21489"/>
                </a:cubicBezTo>
                <a:cubicBezTo>
                  <a:pt x="7953" y="21018"/>
                  <a:pt x="7989" y="20530"/>
                  <a:pt x="7971" y="20037"/>
                </a:cubicBezTo>
                <a:cubicBezTo>
                  <a:pt x="7953" y="19869"/>
                  <a:pt x="7953" y="19697"/>
                  <a:pt x="7953" y="19530"/>
                </a:cubicBezTo>
                <a:cubicBezTo>
                  <a:pt x="7989" y="19263"/>
                  <a:pt x="7971" y="19001"/>
                  <a:pt x="7989" y="18738"/>
                </a:cubicBezTo>
                <a:cubicBezTo>
                  <a:pt x="8030" y="18286"/>
                  <a:pt x="8030" y="17834"/>
                  <a:pt x="8084" y="17381"/>
                </a:cubicBezTo>
                <a:cubicBezTo>
                  <a:pt x="8121" y="17060"/>
                  <a:pt x="8161" y="16757"/>
                  <a:pt x="8179" y="16436"/>
                </a:cubicBezTo>
                <a:cubicBezTo>
                  <a:pt x="8198" y="16305"/>
                  <a:pt x="8216" y="16173"/>
                  <a:pt x="8143" y="16042"/>
                </a:cubicBezTo>
                <a:cubicBezTo>
                  <a:pt x="8121" y="16006"/>
                  <a:pt x="8143" y="15983"/>
                  <a:pt x="8161" y="15947"/>
                </a:cubicBezTo>
                <a:cubicBezTo>
                  <a:pt x="8234" y="15834"/>
                  <a:pt x="8256" y="15703"/>
                  <a:pt x="8256" y="15572"/>
                </a:cubicBezTo>
                <a:cubicBezTo>
                  <a:pt x="8256" y="15251"/>
                  <a:pt x="8274" y="14929"/>
                  <a:pt x="8293" y="14608"/>
                </a:cubicBezTo>
                <a:cubicBezTo>
                  <a:pt x="8311" y="14477"/>
                  <a:pt x="8311" y="14328"/>
                  <a:pt x="8329" y="14197"/>
                </a:cubicBezTo>
                <a:cubicBezTo>
                  <a:pt x="8388" y="13798"/>
                  <a:pt x="8424" y="13382"/>
                  <a:pt x="8442" y="12989"/>
                </a:cubicBezTo>
                <a:cubicBezTo>
                  <a:pt x="8442" y="12591"/>
                  <a:pt x="8483" y="12197"/>
                  <a:pt x="8483" y="11799"/>
                </a:cubicBezTo>
                <a:lnTo>
                  <a:pt x="8483" y="11632"/>
                </a:lnTo>
                <a:cubicBezTo>
                  <a:pt x="8519" y="11310"/>
                  <a:pt x="8519" y="11007"/>
                  <a:pt x="8537" y="10691"/>
                </a:cubicBezTo>
                <a:cubicBezTo>
                  <a:pt x="8555" y="10369"/>
                  <a:pt x="8537" y="10066"/>
                  <a:pt x="8537" y="9745"/>
                </a:cubicBezTo>
                <a:cubicBezTo>
                  <a:pt x="8555" y="9180"/>
                  <a:pt x="8501" y="8614"/>
                  <a:pt x="8483" y="8067"/>
                </a:cubicBezTo>
                <a:cubicBezTo>
                  <a:pt x="8483" y="7655"/>
                  <a:pt x="8460" y="7257"/>
                  <a:pt x="8442" y="6864"/>
                </a:cubicBezTo>
                <a:cubicBezTo>
                  <a:pt x="8424" y="6655"/>
                  <a:pt x="8424" y="6465"/>
                  <a:pt x="8406" y="6257"/>
                </a:cubicBezTo>
                <a:cubicBezTo>
                  <a:pt x="8369" y="5959"/>
                  <a:pt x="8388" y="5638"/>
                  <a:pt x="8388" y="5316"/>
                </a:cubicBezTo>
                <a:cubicBezTo>
                  <a:pt x="8406" y="4995"/>
                  <a:pt x="8460" y="4656"/>
                  <a:pt x="8442" y="4335"/>
                </a:cubicBezTo>
                <a:cubicBezTo>
                  <a:pt x="8442" y="4222"/>
                  <a:pt x="8442" y="4109"/>
                  <a:pt x="8460" y="3995"/>
                </a:cubicBezTo>
                <a:cubicBezTo>
                  <a:pt x="8483" y="3566"/>
                  <a:pt x="8501" y="3131"/>
                  <a:pt x="8519" y="2697"/>
                </a:cubicBezTo>
                <a:cubicBezTo>
                  <a:pt x="8519" y="2584"/>
                  <a:pt x="8501" y="2471"/>
                  <a:pt x="8519" y="2340"/>
                </a:cubicBezTo>
                <a:cubicBezTo>
                  <a:pt x="8555" y="2186"/>
                  <a:pt x="8519" y="2055"/>
                  <a:pt x="8501" y="1905"/>
                </a:cubicBezTo>
                <a:cubicBezTo>
                  <a:pt x="8483" y="1810"/>
                  <a:pt x="8460" y="1715"/>
                  <a:pt x="8442" y="1620"/>
                </a:cubicBezTo>
                <a:cubicBezTo>
                  <a:pt x="8442" y="1304"/>
                  <a:pt x="8347" y="1001"/>
                  <a:pt x="8216" y="716"/>
                </a:cubicBezTo>
                <a:cubicBezTo>
                  <a:pt x="8121" y="490"/>
                  <a:pt x="7953" y="376"/>
                  <a:pt x="7763" y="263"/>
                </a:cubicBezTo>
                <a:cubicBezTo>
                  <a:pt x="7578" y="173"/>
                  <a:pt x="7370" y="114"/>
                  <a:pt x="7162" y="96"/>
                </a:cubicBezTo>
                <a:cubicBezTo>
                  <a:pt x="6899" y="60"/>
                  <a:pt x="6614" y="1"/>
                  <a:pt x="6334"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4;p66"/>
          <p:cNvSpPr/>
          <p:nvPr/>
        </p:nvSpPr>
        <p:spPr>
          <a:xfrm flipH="1">
            <a:off x="3307742" y="1614113"/>
            <a:ext cx="1948068" cy="779229"/>
          </a:xfrm>
          <a:custGeom>
            <a:avLst/>
            <a:gdLst/>
            <a:ahLst/>
            <a:cxnLst/>
            <a:rect l="l" t="t" r="r" b="b"/>
            <a:pathLst>
              <a:path w="8049" h="7003" extrusionOk="0">
                <a:moveTo>
                  <a:pt x="3660" y="0"/>
                </a:moveTo>
                <a:cubicBezTo>
                  <a:pt x="3320" y="0"/>
                  <a:pt x="2991" y="45"/>
                  <a:pt x="2697" y="143"/>
                </a:cubicBezTo>
                <a:cubicBezTo>
                  <a:pt x="1697" y="482"/>
                  <a:pt x="924" y="1332"/>
                  <a:pt x="625" y="2350"/>
                </a:cubicBezTo>
                <a:cubicBezTo>
                  <a:pt x="1" y="4553"/>
                  <a:pt x="1399" y="6196"/>
                  <a:pt x="2982" y="6797"/>
                </a:cubicBezTo>
                <a:cubicBezTo>
                  <a:pt x="3349" y="6937"/>
                  <a:pt x="3737" y="7002"/>
                  <a:pt x="4127" y="7002"/>
                </a:cubicBezTo>
                <a:cubicBezTo>
                  <a:pt x="5416" y="7002"/>
                  <a:pt x="6718" y="6280"/>
                  <a:pt x="7298" y="5119"/>
                </a:cubicBezTo>
                <a:cubicBezTo>
                  <a:pt x="8049" y="3612"/>
                  <a:pt x="7483" y="1577"/>
                  <a:pt x="6054" y="672"/>
                </a:cubicBezTo>
                <a:cubicBezTo>
                  <a:pt x="5410" y="270"/>
                  <a:pt x="4499" y="0"/>
                  <a:pt x="3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1850834" y="1097280"/>
            <a:ext cx="5154493" cy="2473931"/>
          </a:xfrm>
        </p:spPr>
        <p:txBody>
          <a:bodyPr/>
          <a:lstStyle/>
          <a:p>
            <a:pPr lvl="0"/>
            <a:r>
              <a:rPr lang="vi-VN" sz="4000" smtClean="0"/>
              <a:t>05.</a:t>
            </a:r>
            <a:br>
              <a:rPr lang="vi-VN" sz="4000" smtClean="0"/>
            </a:br>
            <a:r>
              <a:rPr lang="vi-VN" sz="4000">
                <a:latin typeface="Patrick Hand" panose="020B0604020202020204" charset="0"/>
              </a:rPr>
              <a:t>Quá trình thực thi dự án</a:t>
            </a:r>
            <a:br>
              <a:rPr lang="vi-VN" sz="4000">
                <a:latin typeface="Patrick Hand" panose="020B0604020202020204" charset="0"/>
              </a:rPr>
            </a:br>
            <a:endParaRPr lang="en-US" sz="400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1876443"/>
              </p:ext>
            </p:extLst>
          </p:nvPr>
        </p:nvGraphicFramePr>
        <p:xfrm>
          <a:off x="631053" y="956040"/>
          <a:ext cx="7514308" cy="3465941"/>
        </p:xfrm>
        <a:graphic>
          <a:graphicData uri="http://schemas.openxmlformats.org/drawingml/2006/table">
            <a:tbl>
              <a:tblPr>
                <a:tableStyleId>{26803A06-5CE4-4A76-ADEA-7E26011626EE}</a:tableStyleId>
              </a:tblPr>
              <a:tblGrid>
                <a:gridCol w="607219">
                  <a:extLst>
                    <a:ext uri="{9D8B030D-6E8A-4147-A177-3AD203B41FA5}">
                      <a16:colId xmlns:a16="http://schemas.microsoft.com/office/drawing/2014/main" val="4059304022"/>
                    </a:ext>
                  </a:extLst>
                </a:gridCol>
                <a:gridCol w="2337215">
                  <a:extLst>
                    <a:ext uri="{9D8B030D-6E8A-4147-A177-3AD203B41FA5}">
                      <a16:colId xmlns:a16="http://schemas.microsoft.com/office/drawing/2014/main" val="155113596"/>
                    </a:ext>
                  </a:extLst>
                </a:gridCol>
                <a:gridCol w="1340653">
                  <a:extLst>
                    <a:ext uri="{9D8B030D-6E8A-4147-A177-3AD203B41FA5}">
                      <a16:colId xmlns:a16="http://schemas.microsoft.com/office/drawing/2014/main" val="4289308743"/>
                    </a:ext>
                  </a:extLst>
                </a:gridCol>
                <a:gridCol w="1618774">
                  <a:extLst>
                    <a:ext uri="{9D8B030D-6E8A-4147-A177-3AD203B41FA5}">
                      <a16:colId xmlns:a16="http://schemas.microsoft.com/office/drawing/2014/main" val="332173992"/>
                    </a:ext>
                  </a:extLst>
                </a:gridCol>
                <a:gridCol w="1610447">
                  <a:extLst>
                    <a:ext uri="{9D8B030D-6E8A-4147-A177-3AD203B41FA5}">
                      <a16:colId xmlns:a16="http://schemas.microsoft.com/office/drawing/2014/main" val="2339950012"/>
                    </a:ext>
                  </a:extLst>
                </a:gridCol>
              </a:tblGrid>
              <a:tr h="535782">
                <a:tc>
                  <a:txBody>
                    <a:bodyPr/>
                    <a:lstStyle/>
                    <a:p>
                      <a:pPr algn="ctr">
                        <a:lnSpc>
                          <a:spcPct val="115000"/>
                        </a:lnSpc>
                        <a:spcAft>
                          <a:spcPts val="1200"/>
                        </a:spcAft>
                      </a:pPr>
                      <a:r>
                        <a:rPr lang="en-US" sz="1800">
                          <a:effectLst/>
                          <a:latin typeface="Patrick Hand" panose="020B0604020202020204" charset="0"/>
                        </a:rPr>
                        <a:t> </a:t>
                      </a:r>
                      <a:r>
                        <a:rPr lang="vi-VN" sz="1800" smtClean="0">
                          <a:effectLst/>
                          <a:latin typeface="Patrick Hand" panose="020B0604020202020204" charset="0"/>
                        </a:rPr>
                        <a:t>NO</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algn="ctr">
                        <a:lnSpc>
                          <a:spcPct val="115000"/>
                        </a:lnSpc>
                        <a:spcAft>
                          <a:spcPts val="1200"/>
                        </a:spcAft>
                      </a:pPr>
                      <a:r>
                        <a:rPr lang="vi-VN" sz="1800">
                          <a:effectLst/>
                          <a:latin typeface="Patrick Hand" panose="020B0604020202020204" charset="0"/>
                        </a:rPr>
                        <a:t> </a:t>
                      </a:r>
                      <a:r>
                        <a:rPr lang="vi-VN" sz="1800" smtClean="0">
                          <a:effectLst/>
                          <a:latin typeface="Patrick Hand" panose="020B0604020202020204" charset="0"/>
                        </a:rPr>
                        <a:t>Task </a:t>
                      </a:r>
                      <a:r>
                        <a:rPr lang="vi-VN" sz="1800">
                          <a:effectLst/>
                          <a:latin typeface="Patrick Hand" panose="020B0604020202020204" charset="0"/>
                        </a:rPr>
                        <a:t>Name</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algn="ctr">
                        <a:lnSpc>
                          <a:spcPct val="115000"/>
                        </a:lnSpc>
                        <a:spcAft>
                          <a:spcPts val="1200"/>
                        </a:spcAft>
                      </a:pPr>
                      <a:r>
                        <a:rPr lang="vi-VN" sz="1800">
                          <a:effectLst/>
                          <a:latin typeface="Patrick Hand" panose="020B0604020202020204" charset="0"/>
                        </a:rPr>
                        <a:t> </a:t>
                      </a:r>
                      <a:r>
                        <a:rPr lang="vi-VN" sz="1800" smtClean="0">
                          <a:effectLst/>
                          <a:latin typeface="Patrick Hand" panose="020B0604020202020204" charset="0"/>
                        </a:rPr>
                        <a:t>Duration</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algn="ctr">
                        <a:lnSpc>
                          <a:spcPct val="115000"/>
                        </a:lnSpc>
                        <a:spcAft>
                          <a:spcPts val="1200"/>
                        </a:spcAft>
                      </a:pPr>
                      <a:r>
                        <a:rPr lang="vi-VN" sz="1800">
                          <a:effectLst/>
                          <a:latin typeface="Patrick Hand" panose="020B0604020202020204" charset="0"/>
                        </a:rPr>
                        <a:t> </a:t>
                      </a:r>
                      <a:r>
                        <a:rPr lang="vi-VN" sz="1800" smtClean="0">
                          <a:effectLst/>
                          <a:latin typeface="Patrick Hand" panose="020B0604020202020204" charset="0"/>
                        </a:rPr>
                        <a:t>Start</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algn="ctr">
                        <a:lnSpc>
                          <a:spcPct val="115000"/>
                        </a:lnSpc>
                        <a:spcAft>
                          <a:spcPts val="1200"/>
                        </a:spcAft>
                      </a:pPr>
                      <a:r>
                        <a:rPr lang="vi-VN" sz="1800">
                          <a:effectLst/>
                          <a:latin typeface="Patrick Hand" panose="020B0604020202020204" charset="0"/>
                        </a:rPr>
                        <a:t> </a:t>
                      </a:r>
                      <a:r>
                        <a:rPr lang="vi-VN" sz="1800" smtClean="0">
                          <a:effectLst/>
                          <a:latin typeface="Patrick Hand" panose="020B0604020202020204" charset="0"/>
                        </a:rPr>
                        <a:t>Finish</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2419050892"/>
                  </a:ext>
                </a:extLst>
              </a:tr>
              <a:tr h="461414">
                <a:tc>
                  <a:txBody>
                    <a:bodyPr/>
                    <a:lstStyle/>
                    <a:p>
                      <a:pPr algn="ctr">
                        <a:lnSpc>
                          <a:spcPct val="115000"/>
                        </a:lnSpc>
                        <a:spcBef>
                          <a:spcPts val="1200"/>
                        </a:spcBef>
                        <a:spcAft>
                          <a:spcPts val="1200"/>
                        </a:spcAft>
                      </a:pPr>
                      <a:r>
                        <a:rPr lang="vi-VN" sz="1800">
                          <a:effectLst/>
                          <a:latin typeface="Patrick Hand" panose="020B0604020202020204" charset="0"/>
                        </a:rPr>
                        <a:t>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gn="ctr">
                        <a:lnSpc>
                          <a:spcPct val="115000"/>
                        </a:lnSpc>
                        <a:spcAft>
                          <a:spcPts val="1000"/>
                        </a:spcAft>
                      </a:pPr>
                      <a:r>
                        <a:rPr lang="vi-VN" sz="1800">
                          <a:effectLst/>
                          <a:latin typeface="Patrick Hand" panose="020B0604020202020204" charset="0"/>
                        </a:rPr>
                        <a:t>Lên ý tưởng đề tài</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5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23-01-2021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27-01-2021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24287690"/>
                  </a:ext>
                </a:extLst>
              </a:tr>
              <a:tr h="461414">
                <a:tc>
                  <a:txBody>
                    <a:bodyPr/>
                    <a:lstStyle/>
                    <a:p>
                      <a:pPr algn="ctr">
                        <a:lnSpc>
                          <a:spcPct val="115000"/>
                        </a:lnSpc>
                        <a:spcBef>
                          <a:spcPts val="1200"/>
                        </a:spcBef>
                        <a:spcAft>
                          <a:spcPts val="1200"/>
                        </a:spcAft>
                      </a:pPr>
                      <a:r>
                        <a:rPr lang="vi-VN" sz="1800">
                          <a:effectLst/>
                          <a:latin typeface="Patrick Hand" panose="020B0604020202020204" charset="0"/>
                        </a:rPr>
                        <a:t>1.1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gn="ctr">
                        <a:lnSpc>
                          <a:spcPct val="115000"/>
                        </a:lnSpc>
                        <a:spcAft>
                          <a:spcPts val="1000"/>
                        </a:spcAft>
                      </a:pPr>
                      <a:r>
                        <a:rPr lang="vi-VN" sz="1800">
                          <a:effectLst/>
                          <a:latin typeface="Patrick Hand" panose="020B0604020202020204" charset="0"/>
                        </a:rPr>
                        <a:t>Họp chọn đề tài</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1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28-01-2021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28-01-2021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4233817287"/>
                  </a:ext>
                </a:extLst>
              </a:tr>
              <a:tr h="563072">
                <a:tc>
                  <a:txBody>
                    <a:bodyPr/>
                    <a:lstStyle/>
                    <a:p>
                      <a:pPr algn="ctr">
                        <a:lnSpc>
                          <a:spcPct val="115000"/>
                        </a:lnSpc>
                        <a:spcBef>
                          <a:spcPts val="1200"/>
                        </a:spcBef>
                        <a:spcAft>
                          <a:spcPts val="1200"/>
                        </a:spcAft>
                      </a:pPr>
                      <a:r>
                        <a:rPr lang="vi-VN" sz="1800">
                          <a:effectLst/>
                          <a:latin typeface="Patrick Hand" panose="020B0604020202020204" charset="0"/>
                        </a:rPr>
                        <a:t>2</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gn="ctr">
                        <a:lnSpc>
                          <a:spcPct val="115000"/>
                        </a:lnSpc>
                        <a:spcAft>
                          <a:spcPts val="1000"/>
                        </a:spcAft>
                      </a:pPr>
                      <a:r>
                        <a:rPr lang="vi-VN" sz="1800">
                          <a:effectLst/>
                          <a:latin typeface="Patrick Hand" panose="020B0604020202020204" charset="0"/>
                        </a:rPr>
                        <a:t>Tạo Proposal Document</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6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22-02-2021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27-02-2021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3218278621"/>
                  </a:ext>
                </a:extLst>
              </a:tr>
              <a:tr h="528638">
                <a:tc>
                  <a:txBody>
                    <a:bodyPr/>
                    <a:lstStyle/>
                    <a:p>
                      <a:pPr algn="ctr">
                        <a:lnSpc>
                          <a:spcPct val="115000"/>
                        </a:lnSpc>
                        <a:spcBef>
                          <a:spcPts val="1200"/>
                        </a:spcBef>
                        <a:spcAft>
                          <a:spcPts val="1200"/>
                        </a:spcAft>
                      </a:pPr>
                      <a:r>
                        <a:rPr lang="vi-VN" sz="1800">
                          <a:effectLst/>
                          <a:latin typeface="Patrick Hand" panose="020B0604020202020204" charset="0"/>
                        </a:rPr>
                        <a:t>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gn="ctr">
                        <a:lnSpc>
                          <a:spcPct val="115000"/>
                        </a:lnSpc>
                        <a:spcAft>
                          <a:spcPts val="1000"/>
                        </a:spcAft>
                      </a:pPr>
                      <a:r>
                        <a:rPr lang="vi-VN" sz="1800" smtClean="0">
                          <a:effectLst/>
                          <a:latin typeface="Patrick Hand" panose="020B0604020202020204" charset="0"/>
                        </a:rPr>
                        <a:t>Sửa </a:t>
                      </a:r>
                      <a:r>
                        <a:rPr lang="vi-VN" sz="1800">
                          <a:effectLst/>
                          <a:latin typeface="Patrick Hand" panose="020B0604020202020204" charset="0"/>
                        </a:rPr>
                        <a:t>Proposal Document</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1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03-02-2021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03-02-2021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1911026615"/>
                  </a:ext>
                </a:extLst>
              </a:tr>
              <a:tr h="461414">
                <a:tc>
                  <a:txBody>
                    <a:bodyPr/>
                    <a:lstStyle/>
                    <a:p>
                      <a:pPr algn="ctr">
                        <a:lnSpc>
                          <a:spcPct val="115000"/>
                        </a:lnSpc>
                        <a:spcBef>
                          <a:spcPts val="1200"/>
                        </a:spcBef>
                        <a:spcAft>
                          <a:spcPts val="1200"/>
                        </a:spcAft>
                      </a:pPr>
                      <a:r>
                        <a:rPr lang="vi-VN" sz="1800">
                          <a:effectLst/>
                          <a:latin typeface="Patrick Hand" panose="020B0604020202020204" charset="0"/>
                        </a:rPr>
                        <a:t>3</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gn="ctr">
                        <a:lnSpc>
                          <a:spcPct val="115000"/>
                        </a:lnSpc>
                        <a:spcAft>
                          <a:spcPts val="1000"/>
                        </a:spcAft>
                      </a:pPr>
                      <a:r>
                        <a:rPr lang="vi-VN" sz="1800">
                          <a:effectLst/>
                          <a:latin typeface="Patrick Hand" panose="020B0604020202020204" charset="0"/>
                        </a:rPr>
                        <a:t>Tạo Product Backlog</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4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01-03-2021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04-03-2021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1487961352"/>
                  </a:ext>
                </a:extLst>
              </a:tr>
              <a:tr h="454207">
                <a:tc>
                  <a:txBody>
                    <a:bodyPr/>
                    <a:lstStyle/>
                    <a:p>
                      <a:pPr algn="ctr">
                        <a:lnSpc>
                          <a:spcPct val="115000"/>
                        </a:lnSpc>
                        <a:spcBef>
                          <a:spcPts val="1200"/>
                        </a:spcBef>
                        <a:spcAft>
                          <a:spcPts val="1200"/>
                        </a:spcAft>
                      </a:pPr>
                      <a:r>
                        <a:rPr lang="vi-VN" sz="1800">
                          <a:effectLst/>
                          <a:latin typeface="Patrick Hand" panose="020B0604020202020204" charset="0"/>
                        </a:rPr>
                        <a:t>4</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gn="ctr">
                        <a:lnSpc>
                          <a:spcPct val="115000"/>
                        </a:lnSpc>
                        <a:spcAft>
                          <a:spcPts val="1000"/>
                        </a:spcAft>
                      </a:pPr>
                      <a:r>
                        <a:rPr lang="vi-VN" sz="1800">
                          <a:effectLst/>
                          <a:latin typeface="Patrick Hand" panose="020B0604020202020204" charset="0"/>
                        </a:rPr>
                        <a:t>Startup</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7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06-03-2021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12-03-2021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3216865256"/>
                  </a:ext>
                </a:extLst>
              </a:tr>
            </a:tbl>
          </a:graphicData>
        </a:graphic>
      </p:graphicFrame>
      <p:grpSp>
        <p:nvGrpSpPr>
          <p:cNvPr id="49" name="Google Shape;4287;p66"/>
          <p:cNvGrpSpPr/>
          <p:nvPr/>
        </p:nvGrpSpPr>
        <p:grpSpPr>
          <a:xfrm>
            <a:off x="8069763" y="3016150"/>
            <a:ext cx="1559267" cy="2022395"/>
            <a:chOff x="6991125" y="2902725"/>
            <a:chExt cx="392150" cy="508625"/>
          </a:xfrm>
        </p:grpSpPr>
        <p:sp>
          <p:nvSpPr>
            <p:cNvPr id="50" name="Google Shape;4288;p66"/>
            <p:cNvSpPr/>
            <p:nvPr/>
          </p:nvSpPr>
          <p:spPr>
            <a:xfrm>
              <a:off x="6994175" y="2961550"/>
              <a:ext cx="311025" cy="444400"/>
            </a:xfrm>
            <a:custGeom>
              <a:avLst/>
              <a:gdLst/>
              <a:ahLst/>
              <a:cxnLst/>
              <a:rect l="l" t="t" r="r" b="b"/>
              <a:pathLst>
                <a:path w="12441" h="17776" extrusionOk="0">
                  <a:moveTo>
                    <a:pt x="5931" y="0"/>
                  </a:moveTo>
                  <a:cubicBezTo>
                    <a:pt x="4367" y="0"/>
                    <a:pt x="3936" y="698"/>
                    <a:pt x="3936" y="698"/>
                  </a:cubicBezTo>
                  <a:cubicBezTo>
                    <a:pt x="3936" y="698"/>
                    <a:pt x="3144" y="2187"/>
                    <a:pt x="2620" y="2978"/>
                  </a:cubicBezTo>
                  <a:cubicBezTo>
                    <a:pt x="2090" y="3770"/>
                    <a:pt x="0" y="5919"/>
                    <a:pt x="0" y="5919"/>
                  </a:cubicBezTo>
                  <a:cubicBezTo>
                    <a:pt x="2215" y="7545"/>
                    <a:pt x="5278" y="7635"/>
                    <a:pt x="5925" y="7635"/>
                  </a:cubicBezTo>
                  <a:cubicBezTo>
                    <a:pt x="6006" y="7635"/>
                    <a:pt x="6049" y="7633"/>
                    <a:pt x="6049" y="7633"/>
                  </a:cubicBezTo>
                  <a:lnTo>
                    <a:pt x="6049" y="7633"/>
                  </a:lnTo>
                  <a:lnTo>
                    <a:pt x="5936" y="17776"/>
                  </a:lnTo>
                  <a:cubicBezTo>
                    <a:pt x="5954" y="17757"/>
                    <a:pt x="5972" y="17757"/>
                    <a:pt x="5972" y="17757"/>
                  </a:cubicBezTo>
                  <a:cubicBezTo>
                    <a:pt x="6126" y="17739"/>
                    <a:pt x="6257" y="17721"/>
                    <a:pt x="6388" y="17699"/>
                  </a:cubicBezTo>
                  <a:cubicBezTo>
                    <a:pt x="6560" y="17681"/>
                    <a:pt x="6727" y="17662"/>
                    <a:pt x="6877" y="17644"/>
                  </a:cubicBezTo>
                  <a:cubicBezTo>
                    <a:pt x="6952" y="17644"/>
                    <a:pt x="7027" y="17636"/>
                    <a:pt x="7097" y="17636"/>
                  </a:cubicBezTo>
                  <a:cubicBezTo>
                    <a:pt x="7132" y="17636"/>
                    <a:pt x="7166" y="17638"/>
                    <a:pt x="7198" y="17644"/>
                  </a:cubicBezTo>
                  <a:lnTo>
                    <a:pt x="7125" y="7746"/>
                  </a:lnTo>
                  <a:cubicBezTo>
                    <a:pt x="10858" y="7674"/>
                    <a:pt x="12441" y="5145"/>
                    <a:pt x="12441" y="5145"/>
                  </a:cubicBezTo>
                  <a:lnTo>
                    <a:pt x="7822" y="454"/>
                  </a:lnTo>
                  <a:cubicBezTo>
                    <a:pt x="7767" y="39"/>
                    <a:pt x="7733" y="13"/>
                    <a:pt x="7122" y="13"/>
                  </a:cubicBezTo>
                  <a:cubicBezTo>
                    <a:pt x="7034" y="13"/>
                    <a:pt x="6932" y="14"/>
                    <a:pt x="6817" y="14"/>
                  </a:cubicBezTo>
                  <a:cubicBezTo>
                    <a:pt x="6610" y="14"/>
                    <a:pt x="6357" y="12"/>
                    <a:pt x="6049" y="2"/>
                  </a:cubicBezTo>
                  <a:cubicBezTo>
                    <a:pt x="6009" y="1"/>
                    <a:pt x="5969" y="0"/>
                    <a:pt x="59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89;p66"/>
            <p:cNvSpPr/>
            <p:nvPr/>
          </p:nvSpPr>
          <p:spPr>
            <a:xfrm>
              <a:off x="7144025" y="3152375"/>
              <a:ext cx="35300" cy="257300"/>
            </a:xfrm>
            <a:custGeom>
              <a:avLst/>
              <a:gdLst/>
              <a:ahLst/>
              <a:cxnLst/>
              <a:rect l="l" t="t" r="r" b="b"/>
              <a:pathLst>
                <a:path w="1412" h="10292" extrusionOk="0">
                  <a:moveTo>
                    <a:pt x="114" y="0"/>
                  </a:moveTo>
                  <a:lnTo>
                    <a:pt x="0" y="10274"/>
                  </a:lnTo>
                  <a:cubicBezTo>
                    <a:pt x="55" y="10238"/>
                    <a:pt x="132" y="10219"/>
                    <a:pt x="227" y="10219"/>
                  </a:cubicBezTo>
                  <a:cubicBezTo>
                    <a:pt x="317" y="10219"/>
                    <a:pt x="376" y="10238"/>
                    <a:pt x="430" y="10274"/>
                  </a:cubicBezTo>
                  <a:lnTo>
                    <a:pt x="543" y="10274"/>
                  </a:lnTo>
                  <a:cubicBezTo>
                    <a:pt x="603" y="10286"/>
                    <a:pt x="664" y="10292"/>
                    <a:pt x="726" y="10292"/>
                  </a:cubicBezTo>
                  <a:cubicBezTo>
                    <a:pt x="955" y="10292"/>
                    <a:pt x="1191" y="10214"/>
                    <a:pt x="1412" y="10124"/>
                  </a:cubicBezTo>
                  <a:cubicBezTo>
                    <a:pt x="1358" y="10124"/>
                    <a:pt x="1317" y="10124"/>
                    <a:pt x="1263" y="10143"/>
                  </a:cubicBezTo>
                  <a:lnTo>
                    <a:pt x="1186" y="172"/>
                  </a:lnTo>
                  <a:cubicBezTo>
                    <a:pt x="883" y="172"/>
                    <a:pt x="584" y="113"/>
                    <a:pt x="281" y="59"/>
                  </a:cubicBezTo>
                  <a:cubicBezTo>
                    <a:pt x="227" y="59"/>
                    <a:pt x="186" y="41"/>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90;p66"/>
            <p:cNvSpPr/>
            <p:nvPr/>
          </p:nvSpPr>
          <p:spPr>
            <a:xfrm>
              <a:off x="7159975" y="3345900"/>
              <a:ext cx="4325" cy="24050"/>
            </a:xfrm>
            <a:custGeom>
              <a:avLst/>
              <a:gdLst/>
              <a:ahLst/>
              <a:cxnLst/>
              <a:rect l="l" t="t" r="r" b="b"/>
              <a:pathLst>
                <a:path w="173" h="962" extrusionOk="0">
                  <a:moveTo>
                    <a:pt x="86" y="1"/>
                  </a:moveTo>
                  <a:cubicBezTo>
                    <a:pt x="43" y="1"/>
                    <a:pt x="0" y="29"/>
                    <a:pt x="0" y="85"/>
                  </a:cubicBezTo>
                  <a:lnTo>
                    <a:pt x="0" y="877"/>
                  </a:lnTo>
                  <a:cubicBezTo>
                    <a:pt x="0" y="934"/>
                    <a:pt x="43" y="962"/>
                    <a:pt x="86" y="962"/>
                  </a:cubicBezTo>
                  <a:cubicBezTo>
                    <a:pt x="129" y="962"/>
                    <a:pt x="172" y="934"/>
                    <a:pt x="172" y="877"/>
                  </a:cubicBezTo>
                  <a:lnTo>
                    <a:pt x="172" y="85"/>
                  </a:lnTo>
                  <a:cubicBezTo>
                    <a:pt x="172" y="29"/>
                    <a:pt x="129"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91;p66"/>
            <p:cNvSpPr/>
            <p:nvPr/>
          </p:nvSpPr>
          <p:spPr>
            <a:xfrm>
              <a:off x="7144925" y="3152175"/>
              <a:ext cx="4225" cy="259175"/>
            </a:xfrm>
            <a:custGeom>
              <a:avLst/>
              <a:gdLst/>
              <a:ahLst/>
              <a:cxnLst/>
              <a:rect l="l" t="t" r="r" b="b"/>
              <a:pathLst>
                <a:path w="169" h="10367" extrusionOk="0">
                  <a:moveTo>
                    <a:pt x="84" y="0"/>
                  </a:moveTo>
                  <a:cubicBezTo>
                    <a:pt x="43" y="0"/>
                    <a:pt x="1" y="29"/>
                    <a:pt x="1" y="85"/>
                  </a:cubicBezTo>
                  <a:lnTo>
                    <a:pt x="1" y="10282"/>
                  </a:lnTo>
                  <a:cubicBezTo>
                    <a:pt x="1" y="10338"/>
                    <a:pt x="43" y="10367"/>
                    <a:pt x="84" y="10367"/>
                  </a:cubicBezTo>
                  <a:cubicBezTo>
                    <a:pt x="126" y="10367"/>
                    <a:pt x="168" y="10338"/>
                    <a:pt x="168" y="10282"/>
                  </a:cubicBezTo>
                  <a:lnTo>
                    <a:pt x="168" y="85"/>
                  </a:lnTo>
                  <a:cubicBezTo>
                    <a:pt x="168" y="29"/>
                    <a:pt x="126" y="0"/>
                    <a:pt x="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92;p66"/>
            <p:cNvSpPr/>
            <p:nvPr/>
          </p:nvSpPr>
          <p:spPr>
            <a:xfrm>
              <a:off x="7173650" y="3152950"/>
              <a:ext cx="4325" cy="255125"/>
            </a:xfrm>
            <a:custGeom>
              <a:avLst/>
              <a:gdLst/>
              <a:ahLst/>
              <a:cxnLst/>
              <a:rect l="l" t="t" r="r" b="b"/>
              <a:pathLst>
                <a:path w="173" h="10205" extrusionOk="0">
                  <a:moveTo>
                    <a:pt x="87" y="1"/>
                  </a:moveTo>
                  <a:cubicBezTo>
                    <a:pt x="44" y="1"/>
                    <a:pt x="1" y="25"/>
                    <a:pt x="1" y="72"/>
                  </a:cubicBezTo>
                  <a:lnTo>
                    <a:pt x="1" y="10120"/>
                  </a:lnTo>
                  <a:cubicBezTo>
                    <a:pt x="1" y="10176"/>
                    <a:pt x="44" y="10204"/>
                    <a:pt x="87" y="10204"/>
                  </a:cubicBezTo>
                  <a:cubicBezTo>
                    <a:pt x="130" y="10204"/>
                    <a:pt x="173" y="10176"/>
                    <a:pt x="173" y="10120"/>
                  </a:cubicBezTo>
                  <a:lnTo>
                    <a:pt x="173" y="72"/>
                  </a:lnTo>
                  <a:cubicBezTo>
                    <a:pt x="173" y="25"/>
                    <a:pt x="130"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3;p66"/>
            <p:cNvSpPr/>
            <p:nvPr/>
          </p:nvSpPr>
          <p:spPr>
            <a:xfrm>
              <a:off x="6991125" y="3089125"/>
              <a:ext cx="316900" cy="67800"/>
            </a:xfrm>
            <a:custGeom>
              <a:avLst/>
              <a:gdLst/>
              <a:ahLst/>
              <a:cxnLst/>
              <a:rect l="l" t="t" r="r" b="b"/>
              <a:pathLst>
                <a:path w="12676" h="2712" extrusionOk="0">
                  <a:moveTo>
                    <a:pt x="12569" y="1"/>
                  </a:moveTo>
                  <a:cubicBezTo>
                    <a:pt x="12541" y="1"/>
                    <a:pt x="12511" y="13"/>
                    <a:pt x="12486" y="42"/>
                  </a:cubicBezTo>
                  <a:cubicBezTo>
                    <a:pt x="11193" y="1812"/>
                    <a:pt x="9059" y="2538"/>
                    <a:pt x="6928" y="2538"/>
                  </a:cubicBezTo>
                  <a:cubicBezTo>
                    <a:pt x="6695" y="2538"/>
                    <a:pt x="6461" y="2529"/>
                    <a:pt x="6230" y="2512"/>
                  </a:cubicBezTo>
                  <a:cubicBezTo>
                    <a:pt x="4266" y="2381"/>
                    <a:pt x="1724" y="2024"/>
                    <a:pt x="177" y="685"/>
                  </a:cubicBezTo>
                  <a:cubicBezTo>
                    <a:pt x="162" y="674"/>
                    <a:pt x="147" y="670"/>
                    <a:pt x="132" y="670"/>
                  </a:cubicBezTo>
                  <a:cubicBezTo>
                    <a:pt x="64" y="670"/>
                    <a:pt x="1" y="753"/>
                    <a:pt x="64" y="798"/>
                  </a:cubicBezTo>
                  <a:cubicBezTo>
                    <a:pt x="1665" y="2191"/>
                    <a:pt x="4194" y="2512"/>
                    <a:pt x="6230" y="2684"/>
                  </a:cubicBezTo>
                  <a:cubicBezTo>
                    <a:pt x="6465" y="2702"/>
                    <a:pt x="6701" y="2711"/>
                    <a:pt x="6937" y="2711"/>
                  </a:cubicBezTo>
                  <a:cubicBezTo>
                    <a:pt x="9123" y="2711"/>
                    <a:pt x="11308" y="1924"/>
                    <a:pt x="12635" y="119"/>
                  </a:cubicBezTo>
                  <a:cubicBezTo>
                    <a:pt x="12675" y="55"/>
                    <a:pt x="12628" y="1"/>
                    <a:pt x="12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94;p66"/>
            <p:cNvSpPr/>
            <p:nvPr/>
          </p:nvSpPr>
          <p:spPr>
            <a:xfrm>
              <a:off x="6991225" y="2974625"/>
              <a:ext cx="106275" cy="135100"/>
            </a:xfrm>
            <a:custGeom>
              <a:avLst/>
              <a:gdLst/>
              <a:ahLst/>
              <a:cxnLst/>
              <a:rect l="l" t="t" r="r" b="b"/>
              <a:pathLst>
                <a:path w="4251" h="5404" extrusionOk="0">
                  <a:moveTo>
                    <a:pt x="4145" y="1"/>
                  </a:moveTo>
                  <a:cubicBezTo>
                    <a:pt x="4120" y="1"/>
                    <a:pt x="4094" y="13"/>
                    <a:pt x="4077" y="44"/>
                  </a:cubicBezTo>
                  <a:cubicBezTo>
                    <a:pt x="3036" y="1967"/>
                    <a:pt x="1738" y="3831"/>
                    <a:pt x="60" y="5265"/>
                  </a:cubicBezTo>
                  <a:cubicBezTo>
                    <a:pt x="1" y="5323"/>
                    <a:pt x="53" y="5403"/>
                    <a:pt x="115" y="5403"/>
                  </a:cubicBezTo>
                  <a:cubicBezTo>
                    <a:pt x="135" y="5403"/>
                    <a:pt x="155" y="5396"/>
                    <a:pt x="173" y="5378"/>
                  </a:cubicBezTo>
                  <a:cubicBezTo>
                    <a:pt x="1851" y="3944"/>
                    <a:pt x="3172" y="2062"/>
                    <a:pt x="4226" y="121"/>
                  </a:cubicBezTo>
                  <a:cubicBezTo>
                    <a:pt x="4251" y="57"/>
                    <a:pt x="4198" y="1"/>
                    <a:pt x="4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95;p66"/>
            <p:cNvSpPr/>
            <p:nvPr/>
          </p:nvSpPr>
          <p:spPr>
            <a:xfrm>
              <a:off x="7189625" y="2969200"/>
              <a:ext cx="118400" cy="124000"/>
            </a:xfrm>
            <a:custGeom>
              <a:avLst/>
              <a:gdLst/>
              <a:ahLst/>
              <a:cxnLst/>
              <a:rect l="l" t="t" r="r" b="b"/>
              <a:pathLst>
                <a:path w="4736" h="4960" extrusionOk="0">
                  <a:moveTo>
                    <a:pt x="126" y="0"/>
                  </a:moveTo>
                  <a:cubicBezTo>
                    <a:pt x="62" y="0"/>
                    <a:pt x="0" y="83"/>
                    <a:pt x="58" y="130"/>
                  </a:cubicBezTo>
                  <a:cubicBezTo>
                    <a:pt x="1606" y="1695"/>
                    <a:pt x="3017" y="3369"/>
                    <a:pt x="4564" y="4934"/>
                  </a:cubicBezTo>
                  <a:cubicBezTo>
                    <a:pt x="4582" y="4952"/>
                    <a:pt x="4602" y="4960"/>
                    <a:pt x="4621" y="4960"/>
                  </a:cubicBezTo>
                  <a:cubicBezTo>
                    <a:pt x="4684" y="4960"/>
                    <a:pt x="4736" y="4880"/>
                    <a:pt x="4677" y="4821"/>
                  </a:cubicBezTo>
                  <a:cubicBezTo>
                    <a:pt x="3130" y="3256"/>
                    <a:pt x="1719" y="1582"/>
                    <a:pt x="171" y="17"/>
                  </a:cubicBezTo>
                  <a:cubicBezTo>
                    <a:pt x="157" y="5"/>
                    <a:pt x="141"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96;p66"/>
            <p:cNvSpPr/>
            <p:nvPr/>
          </p:nvSpPr>
          <p:spPr>
            <a:xfrm>
              <a:off x="7091975" y="2969200"/>
              <a:ext cx="103500" cy="20300"/>
            </a:xfrm>
            <a:custGeom>
              <a:avLst/>
              <a:gdLst/>
              <a:ahLst/>
              <a:cxnLst/>
              <a:rect l="l" t="t" r="r" b="b"/>
              <a:pathLst>
                <a:path w="4140" h="812" extrusionOk="0">
                  <a:moveTo>
                    <a:pt x="4012" y="0"/>
                  </a:moveTo>
                  <a:cubicBezTo>
                    <a:pt x="3996" y="0"/>
                    <a:pt x="3979" y="5"/>
                    <a:pt x="3964" y="17"/>
                  </a:cubicBezTo>
                  <a:cubicBezTo>
                    <a:pt x="3503" y="457"/>
                    <a:pt x="2767" y="643"/>
                    <a:pt x="2024" y="643"/>
                  </a:cubicBezTo>
                  <a:cubicBezTo>
                    <a:pt x="1339" y="643"/>
                    <a:pt x="648" y="485"/>
                    <a:pt x="160" y="225"/>
                  </a:cubicBezTo>
                  <a:cubicBezTo>
                    <a:pt x="147" y="220"/>
                    <a:pt x="135" y="217"/>
                    <a:pt x="124" y="217"/>
                  </a:cubicBezTo>
                  <a:cubicBezTo>
                    <a:pt x="48" y="217"/>
                    <a:pt x="0" y="323"/>
                    <a:pt x="83" y="374"/>
                  </a:cubicBezTo>
                  <a:cubicBezTo>
                    <a:pt x="599" y="649"/>
                    <a:pt x="1308" y="812"/>
                    <a:pt x="2011" y="812"/>
                  </a:cubicBezTo>
                  <a:cubicBezTo>
                    <a:pt x="2799" y="812"/>
                    <a:pt x="3580" y="608"/>
                    <a:pt x="4077" y="130"/>
                  </a:cubicBezTo>
                  <a:cubicBezTo>
                    <a:pt x="4139" y="83"/>
                    <a:pt x="4078" y="0"/>
                    <a:pt x="4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97;p66"/>
            <p:cNvSpPr/>
            <p:nvPr/>
          </p:nvSpPr>
          <p:spPr>
            <a:xfrm>
              <a:off x="7084075" y="2956800"/>
              <a:ext cx="110650" cy="22775"/>
            </a:xfrm>
            <a:custGeom>
              <a:avLst/>
              <a:gdLst/>
              <a:ahLst/>
              <a:cxnLst/>
              <a:rect l="l" t="t" r="r" b="b"/>
              <a:pathLst>
                <a:path w="4426" h="911" extrusionOk="0">
                  <a:moveTo>
                    <a:pt x="2980" y="1"/>
                  </a:moveTo>
                  <a:cubicBezTo>
                    <a:pt x="2589" y="1"/>
                    <a:pt x="2222" y="38"/>
                    <a:pt x="2037" y="60"/>
                  </a:cubicBezTo>
                  <a:cubicBezTo>
                    <a:pt x="1774" y="97"/>
                    <a:pt x="1" y="305"/>
                    <a:pt x="399" y="870"/>
                  </a:cubicBezTo>
                  <a:cubicBezTo>
                    <a:pt x="415" y="899"/>
                    <a:pt x="440" y="910"/>
                    <a:pt x="466" y="910"/>
                  </a:cubicBezTo>
                  <a:cubicBezTo>
                    <a:pt x="526" y="910"/>
                    <a:pt x="589" y="847"/>
                    <a:pt x="548" y="793"/>
                  </a:cubicBezTo>
                  <a:cubicBezTo>
                    <a:pt x="340" y="513"/>
                    <a:pt x="1964" y="228"/>
                    <a:pt x="2132" y="210"/>
                  </a:cubicBezTo>
                  <a:cubicBezTo>
                    <a:pt x="2282" y="190"/>
                    <a:pt x="2592" y="163"/>
                    <a:pt x="2929" y="163"/>
                  </a:cubicBezTo>
                  <a:cubicBezTo>
                    <a:pt x="3522" y="163"/>
                    <a:pt x="4202" y="247"/>
                    <a:pt x="4262" y="608"/>
                  </a:cubicBezTo>
                  <a:cubicBezTo>
                    <a:pt x="4269" y="643"/>
                    <a:pt x="4297" y="659"/>
                    <a:pt x="4326" y="659"/>
                  </a:cubicBezTo>
                  <a:cubicBezTo>
                    <a:pt x="4373" y="659"/>
                    <a:pt x="4425" y="618"/>
                    <a:pt x="4412" y="549"/>
                  </a:cubicBezTo>
                  <a:cubicBezTo>
                    <a:pt x="4341" y="104"/>
                    <a:pt x="3627" y="1"/>
                    <a:pt x="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98;p66"/>
            <p:cNvSpPr/>
            <p:nvPr/>
          </p:nvSpPr>
          <p:spPr>
            <a:xfrm>
              <a:off x="7087475" y="3147975"/>
              <a:ext cx="4200" cy="41925"/>
            </a:xfrm>
            <a:custGeom>
              <a:avLst/>
              <a:gdLst/>
              <a:ahLst/>
              <a:cxnLst/>
              <a:rect l="l" t="t" r="r" b="b"/>
              <a:pathLst>
                <a:path w="168" h="1677" extrusionOk="0">
                  <a:moveTo>
                    <a:pt x="84" y="1"/>
                  </a:moveTo>
                  <a:cubicBezTo>
                    <a:pt x="42" y="1"/>
                    <a:pt x="1" y="29"/>
                    <a:pt x="1" y="86"/>
                  </a:cubicBezTo>
                  <a:lnTo>
                    <a:pt x="1" y="1592"/>
                  </a:lnTo>
                  <a:cubicBezTo>
                    <a:pt x="1" y="1649"/>
                    <a:pt x="42" y="1677"/>
                    <a:pt x="84" y="1677"/>
                  </a:cubicBezTo>
                  <a:cubicBezTo>
                    <a:pt x="126" y="1677"/>
                    <a:pt x="168" y="1649"/>
                    <a:pt x="168" y="1592"/>
                  </a:cubicBezTo>
                  <a:lnTo>
                    <a:pt x="168" y="86"/>
                  </a:lnTo>
                  <a:cubicBezTo>
                    <a:pt x="168" y="29"/>
                    <a:pt x="126"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99;p66"/>
            <p:cNvSpPr/>
            <p:nvPr/>
          </p:nvSpPr>
          <p:spPr>
            <a:xfrm>
              <a:off x="7078075" y="3187275"/>
              <a:ext cx="24925" cy="47675"/>
            </a:xfrm>
            <a:custGeom>
              <a:avLst/>
              <a:gdLst/>
              <a:ahLst/>
              <a:cxnLst/>
              <a:rect l="l" t="t" r="r" b="b"/>
              <a:pathLst>
                <a:path w="997" h="1907" extrusionOk="0">
                  <a:moveTo>
                    <a:pt x="516" y="1"/>
                  </a:moveTo>
                  <a:cubicBezTo>
                    <a:pt x="508" y="1"/>
                    <a:pt x="499" y="1"/>
                    <a:pt x="490" y="2"/>
                  </a:cubicBezTo>
                  <a:lnTo>
                    <a:pt x="413" y="20"/>
                  </a:lnTo>
                  <a:cubicBezTo>
                    <a:pt x="409" y="20"/>
                    <a:pt x="406" y="20"/>
                    <a:pt x="403" y="20"/>
                  </a:cubicBezTo>
                  <a:cubicBezTo>
                    <a:pt x="54" y="20"/>
                    <a:pt x="0" y="1907"/>
                    <a:pt x="413" y="1907"/>
                  </a:cubicBezTo>
                  <a:cubicBezTo>
                    <a:pt x="996" y="1907"/>
                    <a:pt x="716" y="549"/>
                    <a:pt x="693" y="283"/>
                  </a:cubicBezTo>
                  <a:cubicBezTo>
                    <a:pt x="676" y="158"/>
                    <a:pt x="675" y="1"/>
                    <a:pt x="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00;p66"/>
            <p:cNvSpPr/>
            <p:nvPr/>
          </p:nvSpPr>
          <p:spPr>
            <a:xfrm>
              <a:off x="7155775" y="3170600"/>
              <a:ext cx="3775" cy="23500"/>
            </a:xfrm>
            <a:custGeom>
              <a:avLst/>
              <a:gdLst/>
              <a:ahLst/>
              <a:cxnLst/>
              <a:rect l="l" t="t" r="r" b="b"/>
              <a:pathLst>
                <a:path w="151" h="940" extrusionOk="0">
                  <a:moveTo>
                    <a:pt x="76" y="1"/>
                  </a:moveTo>
                  <a:cubicBezTo>
                    <a:pt x="38" y="1"/>
                    <a:pt x="1" y="29"/>
                    <a:pt x="1" y="86"/>
                  </a:cubicBezTo>
                  <a:lnTo>
                    <a:pt x="1" y="855"/>
                  </a:lnTo>
                  <a:cubicBezTo>
                    <a:pt x="1" y="911"/>
                    <a:pt x="38" y="939"/>
                    <a:pt x="76" y="939"/>
                  </a:cubicBezTo>
                  <a:cubicBezTo>
                    <a:pt x="113" y="939"/>
                    <a:pt x="150" y="911"/>
                    <a:pt x="150" y="855"/>
                  </a:cubicBezTo>
                  <a:lnTo>
                    <a:pt x="150" y="86"/>
                  </a:lnTo>
                  <a:cubicBezTo>
                    <a:pt x="150" y="29"/>
                    <a:pt x="113"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01;p66"/>
            <p:cNvSpPr/>
            <p:nvPr/>
          </p:nvSpPr>
          <p:spPr>
            <a:xfrm>
              <a:off x="7165625" y="3207225"/>
              <a:ext cx="4325" cy="29850"/>
            </a:xfrm>
            <a:custGeom>
              <a:avLst/>
              <a:gdLst/>
              <a:ahLst/>
              <a:cxnLst/>
              <a:rect l="l" t="t" r="r" b="b"/>
              <a:pathLst>
                <a:path w="173" h="1194" extrusionOk="0">
                  <a:moveTo>
                    <a:pt x="86" y="0"/>
                  </a:moveTo>
                  <a:cubicBezTo>
                    <a:pt x="43" y="0"/>
                    <a:pt x="1" y="23"/>
                    <a:pt x="1" y="68"/>
                  </a:cubicBezTo>
                  <a:lnTo>
                    <a:pt x="1" y="1109"/>
                  </a:lnTo>
                  <a:cubicBezTo>
                    <a:pt x="1" y="1165"/>
                    <a:pt x="43" y="1193"/>
                    <a:pt x="86" y="1193"/>
                  </a:cubicBezTo>
                  <a:cubicBezTo>
                    <a:pt x="129" y="1193"/>
                    <a:pt x="172" y="1165"/>
                    <a:pt x="172" y="1109"/>
                  </a:cubicBezTo>
                  <a:lnTo>
                    <a:pt x="172" y="68"/>
                  </a:lnTo>
                  <a:cubicBezTo>
                    <a:pt x="172" y="23"/>
                    <a:pt x="129"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02;p66"/>
            <p:cNvSpPr/>
            <p:nvPr/>
          </p:nvSpPr>
          <p:spPr>
            <a:xfrm>
              <a:off x="7157600" y="3249200"/>
              <a:ext cx="3875" cy="71675"/>
            </a:xfrm>
            <a:custGeom>
              <a:avLst/>
              <a:gdLst/>
              <a:ahLst/>
              <a:cxnLst/>
              <a:rect l="l" t="t" r="r" b="b"/>
              <a:pathLst>
                <a:path w="155" h="2867" extrusionOk="0">
                  <a:moveTo>
                    <a:pt x="77" y="1"/>
                  </a:moveTo>
                  <a:cubicBezTo>
                    <a:pt x="39" y="1"/>
                    <a:pt x="0" y="29"/>
                    <a:pt x="0" y="86"/>
                  </a:cubicBezTo>
                  <a:lnTo>
                    <a:pt x="0" y="2782"/>
                  </a:lnTo>
                  <a:cubicBezTo>
                    <a:pt x="0" y="2838"/>
                    <a:pt x="39" y="2867"/>
                    <a:pt x="77" y="2867"/>
                  </a:cubicBezTo>
                  <a:cubicBezTo>
                    <a:pt x="116" y="2867"/>
                    <a:pt x="154" y="2838"/>
                    <a:pt x="154" y="2782"/>
                  </a:cubicBezTo>
                  <a:lnTo>
                    <a:pt x="154" y="86"/>
                  </a:lnTo>
                  <a:cubicBezTo>
                    <a:pt x="154" y="29"/>
                    <a:pt x="116"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03;p66"/>
            <p:cNvSpPr/>
            <p:nvPr/>
          </p:nvSpPr>
          <p:spPr>
            <a:xfrm>
              <a:off x="7140625" y="2902725"/>
              <a:ext cx="9075" cy="46050"/>
            </a:xfrm>
            <a:custGeom>
              <a:avLst/>
              <a:gdLst/>
              <a:ahLst/>
              <a:cxnLst/>
              <a:rect l="l" t="t" r="r" b="b"/>
              <a:pathLst>
                <a:path w="363" h="1842" extrusionOk="0">
                  <a:moveTo>
                    <a:pt x="182" y="0"/>
                  </a:moveTo>
                  <a:cubicBezTo>
                    <a:pt x="91" y="0"/>
                    <a:pt x="1" y="57"/>
                    <a:pt x="1" y="170"/>
                  </a:cubicBezTo>
                  <a:lnTo>
                    <a:pt x="1" y="1658"/>
                  </a:lnTo>
                  <a:cubicBezTo>
                    <a:pt x="1" y="1780"/>
                    <a:pt x="91" y="1841"/>
                    <a:pt x="182" y="1841"/>
                  </a:cubicBezTo>
                  <a:cubicBezTo>
                    <a:pt x="272" y="1841"/>
                    <a:pt x="363" y="1780"/>
                    <a:pt x="363" y="1658"/>
                  </a:cubicBezTo>
                  <a:lnTo>
                    <a:pt x="363" y="170"/>
                  </a:lnTo>
                  <a:cubicBezTo>
                    <a:pt x="363" y="57"/>
                    <a:pt x="272" y="0"/>
                    <a:pt x="1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04;p66"/>
            <p:cNvSpPr/>
            <p:nvPr/>
          </p:nvSpPr>
          <p:spPr>
            <a:xfrm>
              <a:off x="7106350" y="2928100"/>
              <a:ext cx="21150" cy="17425"/>
            </a:xfrm>
            <a:custGeom>
              <a:avLst/>
              <a:gdLst/>
              <a:ahLst/>
              <a:cxnLst/>
              <a:rect l="l" t="t" r="r" b="b"/>
              <a:pathLst>
                <a:path w="846" h="697" extrusionOk="0">
                  <a:moveTo>
                    <a:pt x="247" y="1"/>
                  </a:moveTo>
                  <a:cubicBezTo>
                    <a:pt x="111" y="1"/>
                    <a:pt x="1" y="173"/>
                    <a:pt x="128" y="304"/>
                  </a:cubicBezTo>
                  <a:cubicBezTo>
                    <a:pt x="223" y="417"/>
                    <a:pt x="336" y="530"/>
                    <a:pt x="449" y="643"/>
                  </a:cubicBezTo>
                  <a:cubicBezTo>
                    <a:pt x="488" y="681"/>
                    <a:pt x="531" y="697"/>
                    <a:pt x="573" y="697"/>
                  </a:cubicBezTo>
                  <a:cubicBezTo>
                    <a:pt x="717" y="697"/>
                    <a:pt x="845" y="509"/>
                    <a:pt x="716" y="376"/>
                  </a:cubicBezTo>
                  <a:cubicBezTo>
                    <a:pt x="603" y="286"/>
                    <a:pt x="490" y="173"/>
                    <a:pt x="377" y="59"/>
                  </a:cubicBezTo>
                  <a:cubicBezTo>
                    <a:pt x="335" y="18"/>
                    <a:pt x="290" y="1"/>
                    <a:pt x="2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05;p66"/>
            <p:cNvSpPr/>
            <p:nvPr/>
          </p:nvSpPr>
          <p:spPr>
            <a:xfrm>
              <a:off x="7158025" y="2925800"/>
              <a:ext cx="23625" cy="19725"/>
            </a:xfrm>
            <a:custGeom>
              <a:avLst/>
              <a:gdLst/>
              <a:ahLst/>
              <a:cxnLst/>
              <a:rect l="l" t="t" r="r" b="b"/>
              <a:pathLst>
                <a:path w="945" h="789" extrusionOk="0">
                  <a:moveTo>
                    <a:pt x="675" y="1"/>
                  </a:moveTo>
                  <a:cubicBezTo>
                    <a:pt x="632" y="1"/>
                    <a:pt x="588" y="17"/>
                    <a:pt x="549" y="56"/>
                  </a:cubicBezTo>
                  <a:lnTo>
                    <a:pt x="119" y="491"/>
                  </a:lnTo>
                  <a:cubicBezTo>
                    <a:pt x="0" y="606"/>
                    <a:pt x="119" y="789"/>
                    <a:pt x="258" y="789"/>
                  </a:cubicBezTo>
                  <a:cubicBezTo>
                    <a:pt x="300" y="789"/>
                    <a:pt x="342" y="773"/>
                    <a:pt x="381" y="735"/>
                  </a:cubicBezTo>
                  <a:lnTo>
                    <a:pt x="816" y="301"/>
                  </a:lnTo>
                  <a:cubicBezTo>
                    <a:pt x="945" y="186"/>
                    <a:pt x="818" y="1"/>
                    <a:pt x="6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06;p66"/>
            <p:cNvSpPr/>
            <p:nvPr/>
          </p:nvSpPr>
          <p:spPr>
            <a:xfrm>
              <a:off x="7021425" y="3102500"/>
              <a:ext cx="16100" cy="12675"/>
            </a:xfrm>
            <a:custGeom>
              <a:avLst/>
              <a:gdLst/>
              <a:ahLst/>
              <a:cxnLst/>
              <a:rect l="l" t="t" r="r" b="b"/>
              <a:pathLst>
                <a:path w="644" h="507" extrusionOk="0">
                  <a:moveTo>
                    <a:pt x="322" y="0"/>
                  </a:moveTo>
                  <a:cubicBezTo>
                    <a:pt x="1" y="0"/>
                    <a:pt x="1" y="507"/>
                    <a:pt x="322" y="507"/>
                  </a:cubicBezTo>
                  <a:cubicBezTo>
                    <a:pt x="643" y="507"/>
                    <a:pt x="643" y="0"/>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07;p66"/>
            <p:cNvSpPr/>
            <p:nvPr/>
          </p:nvSpPr>
          <p:spPr>
            <a:xfrm>
              <a:off x="7069950" y="3104300"/>
              <a:ext cx="16525" cy="12800"/>
            </a:xfrm>
            <a:custGeom>
              <a:avLst/>
              <a:gdLst/>
              <a:ahLst/>
              <a:cxnLst/>
              <a:rect l="l" t="t" r="r" b="b"/>
              <a:pathLst>
                <a:path w="661" h="512" extrusionOk="0">
                  <a:moveTo>
                    <a:pt x="322" y="1"/>
                  </a:moveTo>
                  <a:cubicBezTo>
                    <a:pt x="0" y="1"/>
                    <a:pt x="0" y="512"/>
                    <a:pt x="322" y="512"/>
                  </a:cubicBezTo>
                  <a:cubicBezTo>
                    <a:pt x="661" y="512"/>
                    <a:pt x="661"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08;p66"/>
            <p:cNvSpPr/>
            <p:nvPr/>
          </p:nvSpPr>
          <p:spPr>
            <a:xfrm>
              <a:off x="7063400" y="3046850"/>
              <a:ext cx="16075" cy="12800"/>
            </a:xfrm>
            <a:custGeom>
              <a:avLst/>
              <a:gdLst/>
              <a:ahLst/>
              <a:cxnLst/>
              <a:rect l="l" t="t" r="r" b="b"/>
              <a:pathLst>
                <a:path w="643" h="512" extrusionOk="0">
                  <a:moveTo>
                    <a:pt x="321" y="1"/>
                  </a:moveTo>
                  <a:cubicBezTo>
                    <a:pt x="0" y="1"/>
                    <a:pt x="0" y="512"/>
                    <a:pt x="321" y="512"/>
                  </a:cubicBezTo>
                  <a:cubicBezTo>
                    <a:pt x="642" y="512"/>
                    <a:pt x="642" y="1"/>
                    <a:pt x="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09;p66"/>
            <p:cNvSpPr/>
            <p:nvPr/>
          </p:nvSpPr>
          <p:spPr>
            <a:xfrm>
              <a:off x="7123675" y="3067100"/>
              <a:ext cx="16525" cy="12800"/>
            </a:xfrm>
            <a:custGeom>
              <a:avLst/>
              <a:gdLst/>
              <a:ahLst/>
              <a:cxnLst/>
              <a:rect l="l" t="t" r="r" b="b"/>
              <a:pathLst>
                <a:path w="661" h="512" extrusionOk="0">
                  <a:moveTo>
                    <a:pt x="339" y="0"/>
                  </a:moveTo>
                  <a:cubicBezTo>
                    <a:pt x="0" y="0"/>
                    <a:pt x="0" y="512"/>
                    <a:pt x="339" y="512"/>
                  </a:cubicBezTo>
                  <a:cubicBezTo>
                    <a:pt x="661" y="512"/>
                    <a:pt x="661"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10;p66"/>
            <p:cNvSpPr/>
            <p:nvPr/>
          </p:nvSpPr>
          <p:spPr>
            <a:xfrm>
              <a:off x="7102075" y="3012025"/>
              <a:ext cx="16525" cy="12225"/>
            </a:xfrm>
            <a:custGeom>
              <a:avLst/>
              <a:gdLst/>
              <a:ahLst/>
              <a:cxnLst/>
              <a:rect l="l" t="t" r="r" b="b"/>
              <a:pathLst>
                <a:path w="661" h="489" extrusionOk="0">
                  <a:moveTo>
                    <a:pt x="321" y="0"/>
                  </a:moveTo>
                  <a:cubicBezTo>
                    <a:pt x="0" y="0"/>
                    <a:pt x="0" y="489"/>
                    <a:pt x="321" y="489"/>
                  </a:cubicBezTo>
                  <a:cubicBezTo>
                    <a:pt x="661" y="489"/>
                    <a:pt x="661" y="0"/>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11;p66"/>
            <p:cNvSpPr/>
            <p:nvPr/>
          </p:nvSpPr>
          <p:spPr>
            <a:xfrm>
              <a:off x="7174100" y="3000250"/>
              <a:ext cx="16550" cy="12250"/>
            </a:xfrm>
            <a:custGeom>
              <a:avLst/>
              <a:gdLst/>
              <a:ahLst/>
              <a:cxnLst/>
              <a:rect l="l" t="t" r="r" b="b"/>
              <a:pathLst>
                <a:path w="662" h="490" extrusionOk="0">
                  <a:moveTo>
                    <a:pt x="340" y="1"/>
                  </a:moveTo>
                  <a:cubicBezTo>
                    <a:pt x="1" y="1"/>
                    <a:pt x="1" y="489"/>
                    <a:pt x="340" y="489"/>
                  </a:cubicBezTo>
                  <a:cubicBezTo>
                    <a:pt x="661" y="489"/>
                    <a:pt x="661"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12;p66"/>
            <p:cNvSpPr/>
            <p:nvPr/>
          </p:nvSpPr>
          <p:spPr>
            <a:xfrm>
              <a:off x="7170825" y="3042100"/>
              <a:ext cx="16550" cy="12800"/>
            </a:xfrm>
            <a:custGeom>
              <a:avLst/>
              <a:gdLst/>
              <a:ahLst/>
              <a:cxnLst/>
              <a:rect l="l" t="t" r="r" b="b"/>
              <a:pathLst>
                <a:path w="662" h="512" extrusionOk="0">
                  <a:moveTo>
                    <a:pt x="340" y="1"/>
                  </a:moveTo>
                  <a:cubicBezTo>
                    <a:pt x="1" y="1"/>
                    <a:pt x="1" y="512"/>
                    <a:pt x="340" y="512"/>
                  </a:cubicBezTo>
                  <a:cubicBezTo>
                    <a:pt x="661" y="512"/>
                    <a:pt x="661"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13;p66"/>
            <p:cNvSpPr/>
            <p:nvPr/>
          </p:nvSpPr>
          <p:spPr>
            <a:xfrm>
              <a:off x="7123675" y="3126025"/>
              <a:ext cx="16525" cy="12800"/>
            </a:xfrm>
            <a:custGeom>
              <a:avLst/>
              <a:gdLst/>
              <a:ahLst/>
              <a:cxnLst/>
              <a:rect l="l" t="t" r="r" b="b"/>
              <a:pathLst>
                <a:path w="661" h="512" extrusionOk="0">
                  <a:moveTo>
                    <a:pt x="339" y="0"/>
                  </a:moveTo>
                  <a:cubicBezTo>
                    <a:pt x="0" y="0"/>
                    <a:pt x="0" y="511"/>
                    <a:pt x="339" y="511"/>
                  </a:cubicBezTo>
                  <a:cubicBezTo>
                    <a:pt x="661" y="511"/>
                    <a:pt x="661"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14;p66"/>
            <p:cNvSpPr/>
            <p:nvPr/>
          </p:nvSpPr>
          <p:spPr>
            <a:xfrm>
              <a:off x="7179300" y="3090725"/>
              <a:ext cx="16550" cy="12700"/>
            </a:xfrm>
            <a:custGeom>
              <a:avLst/>
              <a:gdLst/>
              <a:ahLst/>
              <a:cxnLst/>
              <a:rect l="l" t="t" r="r" b="b"/>
              <a:pathLst>
                <a:path w="662" h="508" extrusionOk="0">
                  <a:moveTo>
                    <a:pt x="322" y="1"/>
                  </a:moveTo>
                  <a:cubicBezTo>
                    <a:pt x="1" y="1"/>
                    <a:pt x="1" y="507"/>
                    <a:pt x="322" y="507"/>
                  </a:cubicBezTo>
                  <a:cubicBezTo>
                    <a:pt x="661" y="507"/>
                    <a:pt x="661"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15;p66"/>
            <p:cNvSpPr/>
            <p:nvPr/>
          </p:nvSpPr>
          <p:spPr>
            <a:xfrm>
              <a:off x="7218000" y="3114250"/>
              <a:ext cx="16525" cy="12700"/>
            </a:xfrm>
            <a:custGeom>
              <a:avLst/>
              <a:gdLst/>
              <a:ahLst/>
              <a:cxnLst/>
              <a:rect l="l" t="t" r="r" b="b"/>
              <a:pathLst>
                <a:path w="661" h="508" extrusionOk="0">
                  <a:moveTo>
                    <a:pt x="321" y="1"/>
                  </a:moveTo>
                  <a:cubicBezTo>
                    <a:pt x="0" y="1"/>
                    <a:pt x="0" y="507"/>
                    <a:pt x="321" y="507"/>
                  </a:cubicBezTo>
                  <a:cubicBezTo>
                    <a:pt x="661" y="507"/>
                    <a:pt x="661" y="1"/>
                    <a:pt x="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16;p66"/>
            <p:cNvSpPr/>
            <p:nvPr/>
          </p:nvSpPr>
          <p:spPr>
            <a:xfrm>
              <a:off x="7219800" y="3042100"/>
              <a:ext cx="16075" cy="12800"/>
            </a:xfrm>
            <a:custGeom>
              <a:avLst/>
              <a:gdLst/>
              <a:ahLst/>
              <a:cxnLst/>
              <a:rect l="l" t="t" r="r" b="b"/>
              <a:pathLst>
                <a:path w="643" h="512" extrusionOk="0">
                  <a:moveTo>
                    <a:pt x="322" y="1"/>
                  </a:moveTo>
                  <a:cubicBezTo>
                    <a:pt x="0" y="1"/>
                    <a:pt x="0" y="512"/>
                    <a:pt x="322" y="512"/>
                  </a:cubicBezTo>
                  <a:cubicBezTo>
                    <a:pt x="643" y="512"/>
                    <a:pt x="643"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7;p66"/>
            <p:cNvSpPr/>
            <p:nvPr/>
          </p:nvSpPr>
          <p:spPr>
            <a:xfrm>
              <a:off x="7065300" y="3255175"/>
              <a:ext cx="12700" cy="10325"/>
            </a:xfrm>
            <a:custGeom>
              <a:avLst/>
              <a:gdLst/>
              <a:ahLst/>
              <a:cxnLst/>
              <a:rect l="l" t="t" r="r" b="b"/>
              <a:pathLst>
                <a:path w="508" h="413" extrusionOk="0">
                  <a:moveTo>
                    <a:pt x="245" y="0"/>
                  </a:moveTo>
                  <a:cubicBezTo>
                    <a:pt x="1" y="0"/>
                    <a:pt x="1" y="412"/>
                    <a:pt x="245" y="412"/>
                  </a:cubicBezTo>
                  <a:cubicBezTo>
                    <a:pt x="508" y="412"/>
                    <a:pt x="508" y="0"/>
                    <a:pt x="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18;p66"/>
            <p:cNvSpPr/>
            <p:nvPr/>
          </p:nvSpPr>
          <p:spPr>
            <a:xfrm>
              <a:off x="7201825" y="3213300"/>
              <a:ext cx="181450" cy="96975"/>
            </a:xfrm>
            <a:custGeom>
              <a:avLst/>
              <a:gdLst/>
              <a:ahLst/>
              <a:cxnLst/>
              <a:rect l="l" t="t" r="r" b="b"/>
              <a:pathLst>
                <a:path w="7258" h="3879" extrusionOk="0">
                  <a:moveTo>
                    <a:pt x="2495" y="1"/>
                  </a:moveTo>
                  <a:cubicBezTo>
                    <a:pt x="2375" y="1"/>
                    <a:pt x="2244" y="34"/>
                    <a:pt x="2099" y="110"/>
                  </a:cubicBezTo>
                  <a:cubicBezTo>
                    <a:pt x="1457" y="449"/>
                    <a:pt x="1588" y="1408"/>
                    <a:pt x="1760" y="2015"/>
                  </a:cubicBezTo>
                  <a:cubicBezTo>
                    <a:pt x="1498" y="1816"/>
                    <a:pt x="1261" y="1734"/>
                    <a:pt x="1058" y="1734"/>
                  </a:cubicBezTo>
                  <a:cubicBezTo>
                    <a:pt x="226" y="1734"/>
                    <a:pt x="0" y="3131"/>
                    <a:pt x="1231" y="3539"/>
                  </a:cubicBezTo>
                  <a:cubicBezTo>
                    <a:pt x="1931" y="3831"/>
                    <a:pt x="2770" y="3854"/>
                    <a:pt x="3566" y="3854"/>
                  </a:cubicBezTo>
                  <a:cubicBezTo>
                    <a:pt x="3713" y="3854"/>
                    <a:pt x="3859" y="3853"/>
                    <a:pt x="4002" y="3853"/>
                  </a:cubicBezTo>
                  <a:cubicBezTo>
                    <a:pt x="4189" y="3853"/>
                    <a:pt x="4371" y="3854"/>
                    <a:pt x="4547" y="3860"/>
                  </a:cubicBezTo>
                  <a:cubicBezTo>
                    <a:pt x="5791" y="3824"/>
                    <a:pt x="7148" y="3878"/>
                    <a:pt x="7207" y="2634"/>
                  </a:cubicBezTo>
                  <a:cubicBezTo>
                    <a:pt x="7257" y="1934"/>
                    <a:pt x="6866" y="1373"/>
                    <a:pt x="6315" y="1373"/>
                  </a:cubicBezTo>
                  <a:cubicBezTo>
                    <a:pt x="6080" y="1373"/>
                    <a:pt x="5817" y="1475"/>
                    <a:pt x="5546" y="1712"/>
                  </a:cubicBezTo>
                  <a:cubicBezTo>
                    <a:pt x="5433" y="1110"/>
                    <a:pt x="5696" y="391"/>
                    <a:pt x="4927" y="128"/>
                  </a:cubicBezTo>
                  <a:cubicBezTo>
                    <a:pt x="4816" y="91"/>
                    <a:pt x="4713" y="74"/>
                    <a:pt x="4618" y="74"/>
                  </a:cubicBezTo>
                  <a:cubicBezTo>
                    <a:pt x="4091" y="74"/>
                    <a:pt x="3785" y="594"/>
                    <a:pt x="3624" y="1092"/>
                  </a:cubicBezTo>
                  <a:cubicBezTo>
                    <a:pt x="3332" y="659"/>
                    <a:pt x="3028" y="1"/>
                    <a:pt x="24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9;p66"/>
            <p:cNvSpPr/>
            <p:nvPr/>
          </p:nvSpPr>
          <p:spPr>
            <a:xfrm>
              <a:off x="7043150" y="2971425"/>
              <a:ext cx="12675" cy="9975"/>
            </a:xfrm>
            <a:custGeom>
              <a:avLst/>
              <a:gdLst/>
              <a:ahLst/>
              <a:cxnLst/>
              <a:rect l="l" t="t" r="r" b="b"/>
              <a:pathLst>
                <a:path w="507" h="399" extrusionOk="0">
                  <a:moveTo>
                    <a:pt x="263" y="0"/>
                  </a:moveTo>
                  <a:cubicBezTo>
                    <a:pt x="0" y="0"/>
                    <a:pt x="0" y="398"/>
                    <a:pt x="263" y="398"/>
                  </a:cubicBezTo>
                  <a:cubicBezTo>
                    <a:pt x="507" y="398"/>
                    <a:pt x="507" y="0"/>
                    <a:pt x="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Rectangle 81"/>
          <p:cNvSpPr/>
          <p:nvPr/>
        </p:nvSpPr>
        <p:spPr>
          <a:xfrm>
            <a:off x="2453245" y="292335"/>
            <a:ext cx="3727154" cy="523220"/>
          </a:xfrm>
          <a:prstGeom prst="rect">
            <a:avLst/>
          </a:prstGeom>
        </p:spPr>
        <p:txBody>
          <a:bodyPr wrap="square">
            <a:spAutoFit/>
          </a:bodyPr>
          <a:lstStyle/>
          <a:p>
            <a:pPr algn="ctr"/>
            <a:r>
              <a:rPr lang="vi-VN" sz="2800" u="sng" smtClean="0">
                <a:latin typeface="Patrick Hand" panose="020B0604020202020204" charset="0"/>
              </a:rPr>
              <a:t>TỔNG QUÁT</a:t>
            </a:r>
            <a:endParaRPr lang="en-US" sz="2800" u="sng"/>
          </a:p>
        </p:txBody>
      </p:sp>
    </p:spTree>
    <p:extLst>
      <p:ext uri="{BB962C8B-B14F-4D97-AF65-F5344CB8AC3E}">
        <p14:creationId xmlns:p14="http://schemas.microsoft.com/office/powerpoint/2010/main" val="687431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491418289"/>
              </p:ext>
            </p:extLst>
          </p:nvPr>
        </p:nvGraphicFramePr>
        <p:xfrm>
          <a:off x="906449" y="811034"/>
          <a:ext cx="7180027" cy="3395203"/>
        </p:xfrm>
        <a:graphic>
          <a:graphicData uri="http://schemas.openxmlformats.org/drawingml/2006/table">
            <a:tbl>
              <a:tblPr>
                <a:tableStyleId>{26803A06-5CE4-4A76-ADEA-7E26011626EE}</a:tableStyleId>
              </a:tblPr>
              <a:tblGrid>
                <a:gridCol w="1007304">
                  <a:extLst>
                    <a:ext uri="{9D8B030D-6E8A-4147-A177-3AD203B41FA5}">
                      <a16:colId xmlns:a16="http://schemas.microsoft.com/office/drawing/2014/main" val="2485162535"/>
                    </a:ext>
                  </a:extLst>
                </a:gridCol>
                <a:gridCol w="1806145">
                  <a:extLst>
                    <a:ext uri="{9D8B030D-6E8A-4147-A177-3AD203B41FA5}">
                      <a16:colId xmlns:a16="http://schemas.microsoft.com/office/drawing/2014/main" val="4198432468"/>
                    </a:ext>
                  </a:extLst>
                </a:gridCol>
                <a:gridCol w="1281011">
                  <a:extLst>
                    <a:ext uri="{9D8B030D-6E8A-4147-A177-3AD203B41FA5}">
                      <a16:colId xmlns:a16="http://schemas.microsoft.com/office/drawing/2014/main" val="1801291264"/>
                    </a:ext>
                  </a:extLst>
                </a:gridCol>
                <a:gridCol w="1546762">
                  <a:extLst>
                    <a:ext uri="{9D8B030D-6E8A-4147-A177-3AD203B41FA5}">
                      <a16:colId xmlns:a16="http://schemas.microsoft.com/office/drawing/2014/main" val="2586099729"/>
                    </a:ext>
                  </a:extLst>
                </a:gridCol>
                <a:gridCol w="1538805">
                  <a:extLst>
                    <a:ext uri="{9D8B030D-6E8A-4147-A177-3AD203B41FA5}">
                      <a16:colId xmlns:a16="http://schemas.microsoft.com/office/drawing/2014/main" val="1693833472"/>
                    </a:ext>
                  </a:extLst>
                </a:gridCol>
              </a:tblGrid>
              <a:tr h="485029">
                <a:tc>
                  <a:txBody>
                    <a:bodyPr/>
                    <a:lstStyle/>
                    <a:p>
                      <a:pPr algn="ctr">
                        <a:lnSpc>
                          <a:spcPct val="115000"/>
                        </a:lnSpc>
                        <a:spcBef>
                          <a:spcPts val="1200"/>
                        </a:spcBef>
                        <a:spcAft>
                          <a:spcPts val="1200"/>
                        </a:spcAft>
                      </a:pPr>
                      <a:r>
                        <a:rPr lang="vi-VN" sz="1800" smtClean="0">
                          <a:effectLst/>
                          <a:latin typeface="Patrick Hand" panose="020B0604020202020204" charset="0"/>
                          <a:ea typeface="Arial" panose="020B0604020202020204" pitchFamily="34" charset="0"/>
                        </a:rPr>
                        <a:t>5</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Phát triển dự án</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35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indent="101600" algn="ctr">
                        <a:lnSpc>
                          <a:spcPct val="115000"/>
                        </a:lnSpc>
                        <a:spcBef>
                          <a:spcPts val="1200"/>
                        </a:spcBef>
                        <a:spcAft>
                          <a:spcPts val="1200"/>
                        </a:spcAft>
                      </a:pPr>
                      <a:r>
                        <a:rPr lang="vi-VN" sz="1800">
                          <a:effectLst/>
                          <a:latin typeface="Patrick Hand" panose="020B0604020202020204" charset="0"/>
                        </a:rPr>
                        <a:t>22-03-2021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indent="88900" algn="ctr">
                        <a:lnSpc>
                          <a:spcPct val="115000"/>
                        </a:lnSpc>
                        <a:spcBef>
                          <a:spcPts val="1200"/>
                        </a:spcBef>
                        <a:spcAft>
                          <a:spcPts val="1200"/>
                        </a:spcAft>
                      </a:pPr>
                      <a:r>
                        <a:rPr lang="vi-VN" sz="1800">
                          <a:effectLst/>
                          <a:latin typeface="Patrick Hand" panose="020B0604020202020204" charset="0"/>
                        </a:rPr>
                        <a:t>25-04-2021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1260270927"/>
                  </a:ext>
                </a:extLst>
              </a:tr>
              <a:tr h="485029">
                <a:tc>
                  <a:txBody>
                    <a:bodyPr/>
                    <a:lstStyle/>
                    <a:p>
                      <a:pPr algn="ctr">
                        <a:lnSpc>
                          <a:spcPct val="115000"/>
                        </a:lnSpc>
                        <a:spcBef>
                          <a:spcPts val="1200"/>
                        </a:spcBef>
                        <a:spcAft>
                          <a:spcPts val="1200"/>
                        </a:spcAft>
                      </a:pPr>
                      <a:r>
                        <a:rPr lang="vi-VN" sz="1800" smtClean="0">
                          <a:effectLst/>
                          <a:latin typeface="Patrick Hand" panose="020B0604020202020204" charset="0"/>
                        </a:rPr>
                        <a:t>5.1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Sprint 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7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algn="ctr">
                        <a:lnSpc>
                          <a:spcPct val="115000"/>
                        </a:lnSpc>
                        <a:spcBef>
                          <a:spcPts val="1200"/>
                        </a:spcBef>
                        <a:spcAft>
                          <a:spcPts val="1200"/>
                        </a:spcAft>
                      </a:pPr>
                      <a:r>
                        <a:rPr lang="vi-VN" sz="1800">
                          <a:effectLst/>
                          <a:latin typeface="Patrick Hand" panose="020B0604020202020204" charset="0"/>
                        </a:rPr>
                        <a:t>22-03-2021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algn="ctr">
                        <a:lnSpc>
                          <a:spcPct val="115000"/>
                        </a:lnSpc>
                        <a:spcBef>
                          <a:spcPts val="1200"/>
                        </a:spcBef>
                        <a:spcAft>
                          <a:spcPts val="1200"/>
                        </a:spcAft>
                      </a:pPr>
                      <a:r>
                        <a:rPr lang="vi-VN" sz="1800">
                          <a:effectLst/>
                          <a:latin typeface="Patrick Hand" panose="020B0604020202020204" charset="0"/>
                        </a:rPr>
                        <a:t>28-03-2021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1142956595"/>
                  </a:ext>
                </a:extLst>
              </a:tr>
              <a:tr h="485029">
                <a:tc>
                  <a:txBody>
                    <a:bodyPr/>
                    <a:lstStyle/>
                    <a:p>
                      <a:pPr algn="ctr">
                        <a:lnSpc>
                          <a:spcPct val="115000"/>
                        </a:lnSpc>
                        <a:spcBef>
                          <a:spcPts val="1200"/>
                        </a:spcBef>
                        <a:spcAft>
                          <a:spcPts val="1200"/>
                        </a:spcAft>
                      </a:pPr>
                      <a:r>
                        <a:rPr lang="vi-VN" sz="1800" smtClean="0">
                          <a:effectLst/>
                          <a:latin typeface="Patrick Hand" panose="020B0604020202020204" charset="0"/>
                        </a:rPr>
                        <a:t>5.2</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Sprint 2</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7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algn="ctr">
                        <a:lnSpc>
                          <a:spcPct val="115000"/>
                        </a:lnSpc>
                        <a:spcBef>
                          <a:spcPts val="1200"/>
                        </a:spcBef>
                        <a:spcAft>
                          <a:spcPts val="1200"/>
                        </a:spcAft>
                      </a:pPr>
                      <a:r>
                        <a:rPr lang="vi-VN" sz="1800">
                          <a:effectLst/>
                          <a:latin typeface="Patrick Hand" panose="020B0604020202020204" charset="0"/>
                        </a:rPr>
                        <a:t>29-03-2021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algn="ctr">
                        <a:lnSpc>
                          <a:spcPct val="115000"/>
                        </a:lnSpc>
                        <a:spcBef>
                          <a:spcPts val="1200"/>
                        </a:spcBef>
                        <a:spcAft>
                          <a:spcPts val="1200"/>
                        </a:spcAft>
                      </a:pPr>
                      <a:r>
                        <a:rPr lang="vi-VN" sz="1800">
                          <a:effectLst/>
                          <a:latin typeface="Patrick Hand" panose="020B0604020202020204" charset="0"/>
                        </a:rPr>
                        <a:t>04-04-2021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1474429281"/>
                  </a:ext>
                </a:extLst>
              </a:tr>
              <a:tr h="485029">
                <a:tc>
                  <a:txBody>
                    <a:bodyPr/>
                    <a:lstStyle/>
                    <a:p>
                      <a:pPr algn="ctr">
                        <a:lnSpc>
                          <a:spcPct val="115000"/>
                        </a:lnSpc>
                        <a:spcBef>
                          <a:spcPts val="1200"/>
                        </a:spcBef>
                        <a:spcAft>
                          <a:spcPts val="1200"/>
                        </a:spcAft>
                      </a:pPr>
                      <a:r>
                        <a:rPr lang="vi-VN" sz="1800" smtClean="0">
                          <a:effectLst/>
                          <a:latin typeface="Patrick Hand" panose="020B0604020202020204" charset="0"/>
                        </a:rPr>
                        <a:t>5.3</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Sprint 3</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7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algn="ctr">
                        <a:lnSpc>
                          <a:spcPct val="115000"/>
                        </a:lnSpc>
                        <a:spcBef>
                          <a:spcPts val="1200"/>
                        </a:spcBef>
                        <a:spcAft>
                          <a:spcPts val="1200"/>
                        </a:spcAft>
                      </a:pPr>
                      <a:r>
                        <a:rPr lang="vi-VN" sz="1800">
                          <a:effectLst/>
                          <a:latin typeface="Patrick Hand" panose="020B0604020202020204" charset="0"/>
                        </a:rPr>
                        <a:t>05-04-2021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algn="ctr">
                        <a:lnSpc>
                          <a:spcPct val="115000"/>
                        </a:lnSpc>
                        <a:spcBef>
                          <a:spcPts val="1200"/>
                        </a:spcBef>
                        <a:spcAft>
                          <a:spcPts val="1200"/>
                        </a:spcAft>
                      </a:pPr>
                      <a:r>
                        <a:rPr lang="vi-VN" sz="1800">
                          <a:effectLst/>
                          <a:latin typeface="Patrick Hand" panose="020B0604020202020204" charset="0"/>
                        </a:rPr>
                        <a:t>11-04-2021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3327099423"/>
                  </a:ext>
                </a:extLst>
              </a:tr>
              <a:tr h="485029">
                <a:tc>
                  <a:txBody>
                    <a:bodyPr/>
                    <a:lstStyle/>
                    <a:p>
                      <a:pPr algn="ctr">
                        <a:lnSpc>
                          <a:spcPct val="115000"/>
                        </a:lnSpc>
                        <a:spcBef>
                          <a:spcPts val="1200"/>
                        </a:spcBef>
                        <a:spcAft>
                          <a:spcPts val="1200"/>
                        </a:spcAft>
                      </a:pPr>
                      <a:r>
                        <a:rPr lang="vi-VN" sz="1800" smtClean="0">
                          <a:effectLst/>
                          <a:latin typeface="Patrick Hand" panose="020B0604020202020204" charset="0"/>
                        </a:rPr>
                        <a:t>5.4</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Sprint 4</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7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algn="ctr">
                        <a:lnSpc>
                          <a:spcPct val="115000"/>
                        </a:lnSpc>
                        <a:spcBef>
                          <a:spcPts val="1200"/>
                        </a:spcBef>
                        <a:spcAft>
                          <a:spcPts val="1200"/>
                        </a:spcAft>
                      </a:pPr>
                      <a:r>
                        <a:rPr lang="vi-VN" sz="1800">
                          <a:effectLst/>
                          <a:latin typeface="Patrick Hand" panose="020B0604020202020204" charset="0"/>
                        </a:rPr>
                        <a:t>12-04-2021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algn="ctr">
                        <a:lnSpc>
                          <a:spcPct val="115000"/>
                        </a:lnSpc>
                        <a:spcBef>
                          <a:spcPts val="1200"/>
                        </a:spcBef>
                        <a:spcAft>
                          <a:spcPts val="1200"/>
                        </a:spcAft>
                      </a:pPr>
                      <a:r>
                        <a:rPr lang="vi-VN" sz="1800">
                          <a:effectLst/>
                          <a:latin typeface="Patrick Hand" panose="020B0604020202020204" charset="0"/>
                        </a:rPr>
                        <a:t>18-04-2021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3908145930"/>
                  </a:ext>
                </a:extLst>
              </a:tr>
              <a:tr h="485029">
                <a:tc>
                  <a:txBody>
                    <a:bodyPr/>
                    <a:lstStyle/>
                    <a:p>
                      <a:pPr algn="ctr">
                        <a:lnSpc>
                          <a:spcPct val="115000"/>
                        </a:lnSpc>
                        <a:spcBef>
                          <a:spcPts val="1200"/>
                        </a:spcBef>
                        <a:spcAft>
                          <a:spcPts val="1200"/>
                        </a:spcAft>
                      </a:pPr>
                      <a:r>
                        <a:rPr lang="vi-VN" sz="1800" smtClean="0">
                          <a:effectLst/>
                          <a:latin typeface="Patrick Hand" panose="020B0604020202020204" charset="0"/>
                        </a:rPr>
                        <a:t>5.5</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Sprint 5</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7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algn="ctr">
                        <a:lnSpc>
                          <a:spcPct val="115000"/>
                        </a:lnSpc>
                        <a:spcBef>
                          <a:spcPts val="1200"/>
                        </a:spcBef>
                        <a:spcAft>
                          <a:spcPts val="1200"/>
                        </a:spcAft>
                      </a:pPr>
                      <a:r>
                        <a:rPr lang="vi-VN" sz="1800">
                          <a:effectLst/>
                          <a:latin typeface="Patrick Hand" panose="020B0604020202020204" charset="0"/>
                        </a:rPr>
                        <a:t>19-04-2021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algn="ctr">
                        <a:lnSpc>
                          <a:spcPct val="115000"/>
                        </a:lnSpc>
                        <a:spcBef>
                          <a:spcPts val="1200"/>
                        </a:spcBef>
                        <a:spcAft>
                          <a:spcPts val="1200"/>
                        </a:spcAft>
                      </a:pPr>
                      <a:r>
                        <a:rPr lang="vi-VN" sz="1800">
                          <a:effectLst/>
                          <a:latin typeface="Patrick Hand" panose="020B0604020202020204" charset="0"/>
                        </a:rPr>
                        <a:t>25-04-2021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2067062701"/>
                  </a:ext>
                </a:extLst>
              </a:tr>
              <a:tr h="485029">
                <a:tc>
                  <a:txBody>
                    <a:bodyPr/>
                    <a:lstStyle/>
                    <a:p>
                      <a:pPr algn="ctr">
                        <a:lnSpc>
                          <a:spcPct val="115000"/>
                        </a:lnSpc>
                        <a:spcBef>
                          <a:spcPts val="1200"/>
                        </a:spcBef>
                        <a:spcAft>
                          <a:spcPts val="1200"/>
                        </a:spcAft>
                      </a:pPr>
                      <a:r>
                        <a:rPr lang="vi-VN" sz="1800" smtClean="0">
                          <a:effectLst/>
                          <a:latin typeface="Patrick Hand" panose="020B0604020202020204" charset="0"/>
                          <a:ea typeface="Arial" panose="020B0604020202020204" pitchFamily="34" charset="0"/>
                        </a:rPr>
                        <a:t>6</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L="127000" marR="139700">
                        <a:lnSpc>
                          <a:spcPct val="115000"/>
                        </a:lnSpc>
                        <a:spcAft>
                          <a:spcPts val="1000"/>
                        </a:spcAft>
                      </a:pPr>
                      <a:r>
                        <a:rPr lang="vi-VN" sz="1800">
                          <a:effectLst/>
                          <a:latin typeface="Patrick Hand" panose="020B0604020202020204" charset="0"/>
                        </a:rPr>
                        <a:t>Hoàn thành dự án</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14300" algn="ctr">
                        <a:lnSpc>
                          <a:spcPct val="115000"/>
                        </a:lnSpc>
                        <a:spcAft>
                          <a:spcPts val="1000"/>
                        </a:spcAft>
                      </a:pPr>
                      <a:r>
                        <a:rPr lang="vi-VN" sz="1800">
                          <a:effectLst/>
                          <a:latin typeface="Patrick Hand" panose="020B0604020202020204" charset="0"/>
                        </a:rPr>
                        <a:t>2 ngày</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165100" algn="ctr">
                        <a:lnSpc>
                          <a:spcPct val="115000"/>
                        </a:lnSpc>
                        <a:spcBef>
                          <a:spcPts val="1200"/>
                        </a:spcBef>
                        <a:spcAft>
                          <a:spcPts val="1200"/>
                        </a:spcAft>
                      </a:pPr>
                      <a:r>
                        <a:rPr lang="vi-VN" sz="1800">
                          <a:effectLst/>
                          <a:latin typeface="Patrick Hand" panose="020B0604020202020204" charset="0"/>
                        </a:rPr>
                        <a:t>29-04-2021</a:t>
                      </a:r>
                      <a:endParaRPr lang="en-US" sz="1800">
                        <a:effectLst/>
                        <a:latin typeface="Patrick Hand" panose="020B0604020202020204" charset="0"/>
                        <a:ea typeface="Arial" panose="020B0604020202020204" pitchFamily="34" charset="0"/>
                      </a:endParaRPr>
                    </a:p>
                  </a:txBody>
                  <a:tcPr marL="28348" marR="28348" marT="28348" marB="28348"/>
                </a:tc>
                <a:tc>
                  <a:txBody>
                    <a:bodyPr/>
                    <a:lstStyle/>
                    <a:p>
                      <a:pPr marR="241300" algn="ctr">
                        <a:lnSpc>
                          <a:spcPct val="115000"/>
                        </a:lnSpc>
                        <a:spcBef>
                          <a:spcPts val="1200"/>
                        </a:spcBef>
                        <a:spcAft>
                          <a:spcPts val="1200"/>
                        </a:spcAft>
                      </a:pPr>
                      <a:r>
                        <a:rPr lang="vi-VN" sz="1800">
                          <a:effectLst/>
                          <a:latin typeface="Patrick Hand" panose="020B0604020202020204" charset="0"/>
                        </a:rPr>
                        <a:t>30-04-2021</a:t>
                      </a:r>
                      <a:endParaRPr lang="en-US" sz="1800">
                        <a:effectLst/>
                        <a:latin typeface="Patrick Hand" panose="020B0604020202020204" charset="0"/>
                        <a:ea typeface="Arial" panose="020B0604020202020204" pitchFamily="34" charset="0"/>
                      </a:endParaRPr>
                    </a:p>
                  </a:txBody>
                  <a:tcPr marL="28348" marR="28348" marT="28348" marB="28348"/>
                </a:tc>
                <a:extLst>
                  <a:ext uri="{0D108BD9-81ED-4DB2-BD59-A6C34878D82A}">
                    <a16:rowId xmlns:a16="http://schemas.microsoft.com/office/drawing/2014/main" val="4277034649"/>
                  </a:ext>
                </a:extLst>
              </a:tr>
            </a:tbl>
          </a:graphicData>
        </a:graphic>
      </p:graphicFrame>
    </p:spTree>
    <p:extLst>
      <p:ext uri="{BB962C8B-B14F-4D97-AF65-F5344CB8AC3E}">
        <p14:creationId xmlns:p14="http://schemas.microsoft.com/office/powerpoint/2010/main" val="396937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8"/>
        <p:cNvGrpSpPr/>
        <p:nvPr/>
      </p:nvGrpSpPr>
      <p:grpSpPr>
        <a:xfrm>
          <a:off x="0" y="0"/>
          <a:ext cx="0" cy="0"/>
          <a:chOff x="0" y="0"/>
          <a:chExt cx="0" cy="0"/>
        </a:xfrm>
      </p:grpSpPr>
      <p:sp>
        <p:nvSpPr>
          <p:cNvPr id="3639" name="Google Shape;3639;p45"/>
          <p:cNvSpPr txBox="1">
            <a:spLocks noGrp="1"/>
          </p:cNvSpPr>
          <p:nvPr>
            <p:ph type="title"/>
          </p:nvPr>
        </p:nvSpPr>
        <p:spPr>
          <a:xfrm>
            <a:off x="1622971" y="491743"/>
            <a:ext cx="6049156" cy="47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vi-VN" smtClean="0"/>
              <a:t>Dự án Website ShinSpa thực hiện qua 5 Sprint</a:t>
            </a:r>
            <a:endParaRPr/>
          </a:p>
        </p:txBody>
      </p:sp>
      <p:sp>
        <p:nvSpPr>
          <p:cNvPr id="3641" name="Google Shape;3641;p45"/>
          <p:cNvSpPr txBox="1"/>
          <p:nvPr/>
        </p:nvSpPr>
        <p:spPr>
          <a:xfrm>
            <a:off x="843429" y="2334119"/>
            <a:ext cx="963000" cy="4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b="1" smtClean="0">
                <a:solidFill>
                  <a:schemeClr val="dk2"/>
                </a:solidFill>
                <a:latin typeface="Patrick Hand"/>
                <a:ea typeface="Patrick Hand"/>
                <a:cs typeface="Patrick Hand"/>
                <a:sym typeface="Patrick Hand"/>
              </a:rPr>
              <a:t>Sprint 1</a:t>
            </a:r>
            <a:endParaRPr sz="1800" b="1">
              <a:solidFill>
                <a:schemeClr val="dk2"/>
              </a:solidFill>
              <a:latin typeface="Patrick Hand"/>
              <a:ea typeface="Patrick Hand"/>
              <a:cs typeface="Patrick Hand"/>
              <a:sym typeface="Patrick Hand"/>
            </a:endParaRPr>
          </a:p>
        </p:txBody>
      </p:sp>
      <p:sp>
        <p:nvSpPr>
          <p:cNvPr id="3644" name="Google Shape;3644;p45"/>
          <p:cNvSpPr txBox="1"/>
          <p:nvPr/>
        </p:nvSpPr>
        <p:spPr>
          <a:xfrm>
            <a:off x="2530871" y="2196392"/>
            <a:ext cx="963000" cy="485100"/>
          </a:xfrm>
          <a:prstGeom prst="rect">
            <a:avLst/>
          </a:prstGeom>
          <a:noFill/>
          <a:ln>
            <a:noFill/>
          </a:ln>
        </p:spPr>
        <p:txBody>
          <a:bodyPr spcFirstLastPara="1" wrap="square" lIns="91425" tIns="91425" rIns="91425" bIns="91425" anchor="t" anchorCtr="0">
            <a:noAutofit/>
          </a:bodyPr>
          <a:lstStyle/>
          <a:p>
            <a:pPr lvl="0" algn="ctr"/>
            <a:r>
              <a:rPr lang="vi-VN" sz="1800" b="1">
                <a:solidFill>
                  <a:schemeClr val="dk2"/>
                </a:solidFill>
                <a:latin typeface="Patrick Hand"/>
                <a:ea typeface="Patrick Hand"/>
                <a:cs typeface="Patrick Hand"/>
                <a:sym typeface="Patrick Hand"/>
              </a:rPr>
              <a:t>Sprint </a:t>
            </a:r>
            <a:r>
              <a:rPr lang="en" sz="1800" b="1" smtClean="0">
                <a:solidFill>
                  <a:schemeClr val="dk2"/>
                </a:solidFill>
                <a:latin typeface="Patrick Hand"/>
                <a:ea typeface="Patrick Hand"/>
                <a:cs typeface="Patrick Hand"/>
                <a:sym typeface="Patrick Hand"/>
              </a:rPr>
              <a:t>2</a:t>
            </a:r>
            <a:endParaRPr sz="1800" b="1">
              <a:solidFill>
                <a:schemeClr val="dk2"/>
              </a:solidFill>
              <a:latin typeface="Patrick Hand"/>
              <a:ea typeface="Patrick Hand"/>
              <a:cs typeface="Patrick Hand"/>
              <a:sym typeface="Patrick Hand"/>
            </a:endParaRPr>
          </a:p>
        </p:txBody>
      </p:sp>
      <p:sp>
        <p:nvSpPr>
          <p:cNvPr id="3647" name="Google Shape;3647;p45"/>
          <p:cNvSpPr txBox="1"/>
          <p:nvPr/>
        </p:nvSpPr>
        <p:spPr>
          <a:xfrm>
            <a:off x="4478322" y="2218696"/>
            <a:ext cx="963000" cy="485100"/>
          </a:xfrm>
          <a:prstGeom prst="rect">
            <a:avLst/>
          </a:prstGeom>
          <a:noFill/>
          <a:ln>
            <a:noFill/>
          </a:ln>
        </p:spPr>
        <p:txBody>
          <a:bodyPr spcFirstLastPara="1" wrap="square" lIns="91425" tIns="91425" rIns="91425" bIns="91425" anchor="b" anchorCtr="0">
            <a:noAutofit/>
          </a:bodyPr>
          <a:lstStyle/>
          <a:p>
            <a:pPr lvl="0" algn="ctr"/>
            <a:r>
              <a:rPr lang="vi-VN" sz="1800" b="1">
                <a:solidFill>
                  <a:schemeClr val="dk2"/>
                </a:solidFill>
                <a:latin typeface="Patrick Hand"/>
                <a:ea typeface="Patrick Hand"/>
                <a:cs typeface="Patrick Hand"/>
                <a:sym typeface="Patrick Hand"/>
              </a:rPr>
              <a:t>Sprint</a:t>
            </a:r>
            <a:r>
              <a:rPr lang="en" sz="1800" b="1" smtClean="0">
                <a:solidFill>
                  <a:schemeClr val="dk2"/>
                </a:solidFill>
                <a:latin typeface="Patrick Hand"/>
                <a:ea typeface="Patrick Hand"/>
                <a:cs typeface="Patrick Hand"/>
                <a:sym typeface="Patrick Hand"/>
              </a:rPr>
              <a:t> </a:t>
            </a:r>
            <a:r>
              <a:rPr lang="en" sz="1800" b="1">
                <a:solidFill>
                  <a:schemeClr val="dk2"/>
                </a:solidFill>
                <a:latin typeface="Patrick Hand"/>
                <a:ea typeface="Patrick Hand"/>
                <a:cs typeface="Patrick Hand"/>
                <a:sym typeface="Patrick Hand"/>
              </a:rPr>
              <a:t>3</a:t>
            </a:r>
            <a:endParaRPr sz="1800" b="1">
              <a:solidFill>
                <a:schemeClr val="dk2"/>
              </a:solidFill>
              <a:latin typeface="Patrick Hand"/>
              <a:ea typeface="Patrick Hand"/>
              <a:cs typeface="Patrick Hand"/>
              <a:sym typeface="Patrick Hand"/>
            </a:endParaRPr>
          </a:p>
        </p:txBody>
      </p:sp>
      <p:sp>
        <p:nvSpPr>
          <p:cNvPr id="3650" name="Google Shape;3650;p45"/>
          <p:cNvSpPr txBox="1"/>
          <p:nvPr/>
        </p:nvSpPr>
        <p:spPr>
          <a:xfrm>
            <a:off x="6301292" y="2228123"/>
            <a:ext cx="963000" cy="485100"/>
          </a:xfrm>
          <a:prstGeom prst="rect">
            <a:avLst/>
          </a:prstGeom>
          <a:noFill/>
          <a:ln>
            <a:noFill/>
          </a:ln>
        </p:spPr>
        <p:txBody>
          <a:bodyPr spcFirstLastPara="1" wrap="square" lIns="91425" tIns="91425" rIns="91425" bIns="91425" anchor="b" anchorCtr="0">
            <a:noAutofit/>
          </a:bodyPr>
          <a:lstStyle/>
          <a:p>
            <a:pPr lvl="0" algn="ctr"/>
            <a:r>
              <a:rPr lang="vi-VN" sz="1800" b="1">
                <a:solidFill>
                  <a:schemeClr val="dk2"/>
                </a:solidFill>
                <a:latin typeface="Patrick Hand"/>
                <a:ea typeface="Patrick Hand"/>
                <a:cs typeface="Patrick Hand"/>
                <a:sym typeface="Patrick Hand"/>
              </a:rPr>
              <a:t>Sprint</a:t>
            </a:r>
            <a:r>
              <a:rPr lang="en" sz="1800" b="1" smtClean="0">
                <a:solidFill>
                  <a:schemeClr val="dk2"/>
                </a:solidFill>
                <a:latin typeface="Patrick Hand"/>
                <a:ea typeface="Patrick Hand"/>
                <a:cs typeface="Patrick Hand"/>
                <a:sym typeface="Patrick Hand"/>
              </a:rPr>
              <a:t> </a:t>
            </a:r>
            <a:r>
              <a:rPr lang="en" sz="1800" b="1">
                <a:solidFill>
                  <a:schemeClr val="dk2"/>
                </a:solidFill>
                <a:latin typeface="Patrick Hand"/>
                <a:ea typeface="Patrick Hand"/>
                <a:cs typeface="Patrick Hand"/>
                <a:sym typeface="Patrick Hand"/>
              </a:rPr>
              <a:t>4</a:t>
            </a:r>
            <a:endParaRPr sz="1800" b="1">
              <a:solidFill>
                <a:schemeClr val="dk2"/>
              </a:solidFill>
              <a:latin typeface="Patrick Hand"/>
              <a:ea typeface="Patrick Hand"/>
              <a:cs typeface="Patrick Hand"/>
              <a:sym typeface="Patrick Hand"/>
            </a:endParaRPr>
          </a:p>
        </p:txBody>
      </p:sp>
      <p:sp>
        <p:nvSpPr>
          <p:cNvPr id="3652" name="Google Shape;3652;p45"/>
          <p:cNvSpPr/>
          <p:nvPr/>
        </p:nvSpPr>
        <p:spPr>
          <a:xfrm rot="13545">
            <a:off x="3252615" y="2631591"/>
            <a:ext cx="91274" cy="17354"/>
          </a:xfrm>
          <a:custGeom>
            <a:avLst/>
            <a:gdLst/>
            <a:ahLst/>
            <a:cxnLst/>
            <a:rect l="l" t="t" r="r" b="b"/>
            <a:pathLst>
              <a:path w="5754" h="1094" extrusionOk="0">
                <a:moveTo>
                  <a:pt x="2539" y="1"/>
                </a:moveTo>
                <a:cubicBezTo>
                  <a:pt x="1864" y="1"/>
                  <a:pt x="1222" y="129"/>
                  <a:pt x="546" y="129"/>
                </a:cubicBezTo>
                <a:cubicBezTo>
                  <a:pt x="0" y="129"/>
                  <a:pt x="0" y="418"/>
                  <a:pt x="0" y="547"/>
                </a:cubicBezTo>
                <a:cubicBezTo>
                  <a:pt x="0" y="676"/>
                  <a:pt x="0" y="804"/>
                  <a:pt x="546" y="933"/>
                </a:cubicBezTo>
                <a:lnTo>
                  <a:pt x="1222" y="933"/>
                </a:lnTo>
                <a:cubicBezTo>
                  <a:pt x="1607" y="1093"/>
                  <a:pt x="2154" y="1093"/>
                  <a:pt x="2539" y="1093"/>
                </a:cubicBezTo>
                <a:lnTo>
                  <a:pt x="2668" y="1093"/>
                </a:lnTo>
                <a:cubicBezTo>
                  <a:pt x="3761" y="1093"/>
                  <a:pt x="4565" y="1093"/>
                  <a:pt x="5368" y="933"/>
                </a:cubicBezTo>
                <a:cubicBezTo>
                  <a:pt x="5497" y="933"/>
                  <a:pt x="5625" y="804"/>
                  <a:pt x="5625" y="676"/>
                </a:cubicBezTo>
                <a:lnTo>
                  <a:pt x="5754" y="547"/>
                </a:lnTo>
                <a:cubicBezTo>
                  <a:pt x="5497" y="290"/>
                  <a:pt x="5368" y="129"/>
                  <a:pt x="5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3" name="Google Shape;3653;p45"/>
          <p:cNvGrpSpPr/>
          <p:nvPr/>
        </p:nvGrpSpPr>
        <p:grpSpPr>
          <a:xfrm>
            <a:off x="938964" y="1659299"/>
            <a:ext cx="7445990" cy="2563296"/>
            <a:chOff x="1095623" y="2075450"/>
            <a:chExt cx="7720576" cy="2891610"/>
          </a:xfrm>
        </p:grpSpPr>
        <p:sp>
          <p:nvSpPr>
            <p:cNvPr id="3654" name="Google Shape;3654;p45"/>
            <p:cNvSpPr/>
            <p:nvPr/>
          </p:nvSpPr>
          <p:spPr>
            <a:xfrm rot="13545">
              <a:off x="5872821" y="2482714"/>
              <a:ext cx="85166" cy="34168"/>
            </a:xfrm>
            <a:custGeom>
              <a:avLst/>
              <a:gdLst/>
              <a:ahLst/>
              <a:cxnLst/>
              <a:rect l="l" t="t" r="r" b="b"/>
              <a:pathLst>
                <a:path w="5369" h="2154" extrusionOk="0">
                  <a:moveTo>
                    <a:pt x="5240" y="0"/>
                  </a:moveTo>
                  <a:cubicBezTo>
                    <a:pt x="4822" y="0"/>
                    <a:pt x="4436" y="0"/>
                    <a:pt x="4179" y="129"/>
                  </a:cubicBezTo>
                  <a:cubicBezTo>
                    <a:pt x="3504" y="418"/>
                    <a:pt x="2829" y="547"/>
                    <a:pt x="2154" y="804"/>
                  </a:cubicBezTo>
                  <a:lnTo>
                    <a:pt x="964" y="1222"/>
                  </a:lnTo>
                  <a:lnTo>
                    <a:pt x="675" y="1222"/>
                  </a:lnTo>
                  <a:cubicBezTo>
                    <a:pt x="547" y="1222"/>
                    <a:pt x="418" y="1222"/>
                    <a:pt x="418" y="1350"/>
                  </a:cubicBezTo>
                  <a:cubicBezTo>
                    <a:pt x="161" y="1479"/>
                    <a:pt x="0" y="1607"/>
                    <a:pt x="0" y="1736"/>
                  </a:cubicBezTo>
                  <a:cubicBezTo>
                    <a:pt x="0" y="1865"/>
                    <a:pt x="161" y="2025"/>
                    <a:pt x="289" y="2025"/>
                  </a:cubicBezTo>
                  <a:cubicBezTo>
                    <a:pt x="547" y="2154"/>
                    <a:pt x="675" y="2154"/>
                    <a:pt x="964" y="2154"/>
                  </a:cubicBezTo>
                  <a:lnTo>
                    <a:pt x="1350" y="2154"/>
                  </a:lnTo>
                  <a:cubicBezTo>
                    <a:pt x="2700" y="2154"/>
                    <a:pt x="3632" y="1865"/>
                    <a:pt x="4307" y="1350"/>
                  </a:cubicBezTo>
                  <a:cubicBezTo>
                    <a:pt x="4693" y="932"/>
                    <a:pt x="5111" y="547"/>
                    <a:pt x="5368" y="129"/>
                  </a:cubicBezTo>
                  <a:lnTo>
                    <a:pt x="5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5"/>
            <p:cNvSpPr/>
            <p:nvPr/>
          </p:nvSpPr>
          <p:spPr>
            <a:xfrm rot="13545">
              <a:off x="5702900" y="2522334"/>
              <a:ext cx="91274" cy="17354"/>
            </a:xfrm>
            <a:custGeom>
              <a:avLst/>
              <a:gdLst/>
              <a:ahLst/>
              <a:cxnLst/>
              <a:rect l="l" t="t" r="r" b="b"/>
              <a:pathLst>
                <a:path w="5754" h="1094" extrusionOk="0">
                  <a:moveTo>
                    <a:pt x="2539" y="1"/>
                  </a:moveTo>
                  <a:cubicBezTo>
                    <a:pt x="1864" y="1"/>
                    <a:pt x="1222" y="129"/>
                    <a:pt x="546" y="129"/>
                  </a:cubicBezTo>
                  <a:cubicBezTo>
                    <a:pt x="0" y="129"/>
                    <a:pt x="0" y="418"/>
                    <a:pt x="0" y="547"/>
                  </a:cubicBezTo>
                  <a:cubicBezTo>
                    <a:pt x="0" y="676"/>
                    <a:pt x="0" y="804"/>
                    <a:pt x="546" y="933"/>
                  </a:cubicBezTo>
                  <a:lnTo>
                    <a:pt x="1222" y="933"/>
                  </a:lnTo>
                  <a:cubicBezTo>
                    <a:pt x="1607" y="1093"/>
                    <a:pt x="2154" y="1093"/>
                    <a:pt x="2539" y="1093"/>
                  </a:cubicBezTo>
                  <a:lnTo>
                    <a:pt x="2668" y="1093"/>
                  </a:lnTo>
                  <a:cubicBezTo>
                    <a:pt x="3761" y="1093"/>
                    <a:pt x="4565" y="1093"/>
                    <a:pt x="5368" y="933"/>
                  </a:cubicBezTo>
                  <a:cubicBezTo>
                    <a:pt x="5497" y="933"/>
                    <a:pt x="5625" y="804"/>
                    <a:pt x="5625" y="676"/>
                  </a:cubicBezTo>
                  <a:lnTo>
                    <a:pt x="5754" y="547"/>
                  </a:lnTo>
                  <a:cubicBezTo>
                    <a:pt x="5497" y="290"/>
                    <a:pt x="5368" y="129"/>
                    <a:pt x="5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6" name="Google Shape;3656;p45"/>
            <p:cNvGrpSpPr/>
            <p:nvPr/>
          </p:nvGrpSpPr>
          <p:grpSpPr>
            <a:xfrm>
              <a:off x="1095623" y="2075450"/>
              <a:ext cx="7720576" cy="2891610"/>
              <a:chOff x="1095623" y="2075450"/>
              <a:chExt cx="7720576" cy="2891610"/>
            </a:xfrm>
          </p:grpSpPr>
          <p:sp>
            <p:nvSpPr>
              <p:cNvPr id="3657" name="Google Shape;3657;p45"/>
              <p:cNvSpPr/>
              <p:nvPr/>
            </p:nvSpPr>
            <p:spPr>
              <a:xfrm rot="-10786615">
                <a:off x="1577153" y="2331456"/>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5"/>
              <p:cNvSpPr/>
              <p:nvPr/>
            </p:nvSpPr>
            <p:spPr>
              <a:xfrm rot="13385" flipH="1">
                <a:off x="6154097" y="2326876"/>
                <a:ext cx="90328" cy="29954"/>
              </a:xfrm>
              <a:custGeom>
                <a:avLst/>
                <a:gdLst/>
                <a:ahLst/>
                <a:cxnLst/>
                <a:rect l="l" t="t" r="r" b="b"/>
                <a:pathLst>
                  <a:path w="5627" h="1866" extrusionOk="0">
                    <a:moveTo>
                      <a:pt x="419" y="1"/>
                    </a:moveTo>
                    <a:cubicBezTo>
                      <a:pt x="290" y="1"/>
                      <a:pt x="162" y="129"/>
                      <a:pt x="1" y="258"/>
                    </a:cubicBezTo>
                    <a:cubicBezTo>
                      <a:pt x="1" y="387"/>
                      <a:pt x="162" y="644"/>
                      <a:pt x="162" y="644"/>
                    </a:cubicBezTo>
                    <a:cubicBezTo>
                      <a:pt x="676" y="933"/>
                      <a:pt x="1222" y="1190"/>
                      <a:pt x="1769" y="1319"/>
                    </a:cubicBezTo>
                    <a:cubicBezTo>
                      <a:pt x="2412" y="1608"/>
                      <a:pt x="3087" y="1608"/>
                      <a:pt x="3890" y="1737"/>
                    </a:cubicBezTo>
                    <a:cubicBezTo>
                      <a:pt x="4180" y="1737"/>
                      <a:pt x="4308" y="1865"/>
                      <a:pt x="4565" y="1865"/>
                    </a:cubicBezTo>
                    <a:lnTo>
                      <a:pt x="5369" y="1865"/>
                    </a:lnTo>
                    <a:cubicBezTo>
                      <a:pt x="5498" y="1737"/>
                      <a:pt x="5626" y="1737"/>
                      <a:pt x="5626" y="1737"/>
                    </a:cubicBezTo>
                    <a:cubicBezTo>
                      <a:pt x="5626" y="1608"/>
                      <a:pt x="5626" y="1447"/>
                      <a:pt x="5498" y="1447"/>
                    </a:cubicBezTo>
                    <a:lnTo>
                      <a:pt x="5498" y="1319"/>
                    </a:lnTo>
                    <a:lnTo>
                      <a:pt x="5369" y="1319"/>
                    </a:lnTo>
                    <a:lnTo>
                      <a:pt x="5241" y="1190"/>
                    </a:lnTo>
                    <a:cubicBezTo>
                      <a:pt x="3890" y="387"/>
                      <a:pt x="2412" y="258"/>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5"/>
              <p:cNvSpPr/>
              <p:nvPr/>
            </p:nvSpPr>
            <p:spPr>
              <a:xfrm rot="13385" flipH="1">
                <a:off x="6921280" y="2336120"/>
                <a:ext cx="107344" cy="47484"/>
              </a:xfrm>
              <a:custGeom>
                <a:avLst/>
                <a:gdLst/>
                <a:ahLst/>
                <a:cxnLst/>
                <a:rect l="l" t="t" r="r" b="b"/>
                <a:pathLst>
                  <a:path w="6687" h="2958" extrusionOk="0">
                    <a:moveTo>
                      <a:pt x="643" y="1"/>
                    </a:moveTo>
                    <a:cubicBezTo>
                      <a:pt x="515" y="1"/>
                      <a:pt x="258" y="129"/>
                      <a:pt x="258" y="258"/>
                    </a:cubicBezTo>
                    <a:cubicBezTo>
                      <a:pt x="129" y="418"/>
                      <a:pt x="0" y="804"/>
                      <a:pt x="643" y="1061"/>
                    </a:cubicBezTo>
                    <a:cubicBezTo>
                      <a:pt x="1608" y="1608"/>
                      <a:pt x="2668" y="2154"/>
                      <a:pt x="4018" y="2669"/>
                    </a:cubicBezTo>
                    <a:cubicBezTo>
                      <a:pt x="4276" y="2829"/>
                      <a:pt x="4533" y="2958"/>
                      <a:pt x="4951" y="2958"/>
                    </a:cubicBezTo>
                    <a:lnTo>
                      <a:pt x="5626" y="2958"/>
                    </a:lnTo>
                    <a:cubicBezTo>
                      <a:pt x="6011" y="2958"/>
                      <a:pt x="6269" y="2958"/>
                      <a:pt x="6429" y="2829"/>
                    </a:cubicBezTo>
                    <a:lnTo>
                      <a:pt x="6686" y="2829"/>
                    </a:lnTo>
                    <a:cubicBezTo>
                      <a:pt x="6686" y="2669"/>
                      <a:pt x="6558" y="2669"/>
                      <a:pt x="6558" y="2540"/>
                    </a:cubicBezTo>
                    <a:lnTo>
                      <a:pt x="6429" y="2540"/>
                    </a:lnTo>
                    <a:lnTo>
                      <a:pt x="5208" y="1736"/>
                    </a:lnTo>
                    <a:cubicBezTo>
                      <a:pt x="3858" y="1222"/>
                      <a:pt x="2411" y="676"/>
                      <a:pt x="1061" y="129"/>
                    </a:cubicBezTo>
                    <a:cubicBezTo>
                      <a:pt x="933" y="1"/>
                      <a:pt x="804"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5"/>
              <p:cNvSpPr/>
              <p:nvPr/>
            </p:nvSpPr>
            <p:spPr>
              <a:xfrm rot="1453787" flipH="1">
                <a:off x="7117126" y="2243540"/>
                <a:ext cx="74832" cy="62456"/>
              </a:xfrm>
              <a:custGeom>
                <a:avLst/>
                <a:gdLst/>
                <a:ahLst/>
                <a:cxnLst/>
                <a:rect l="l" t="t" r="r" b="b"/>
                <a:pathLst>
                  <a:path w="4662" h="3891" extrusionOk="0">
                    <a:moveTo>
                      <a:pt x="258" y="1"/>
                    </a:moveTo>
                    <a:cubicBezTo>
                      <a:pt x="129" y="1"/>
                      <a:pt x="0" y="290"/>
                      <a:pt x="0" y="547"/>
                    </a:cubicBezTo>
                    <a:cubicBezTo>
                      <a:pt x="0" y="933"/>
                      <a:pt x="258" y="1351"/>
                      <a:pt x="804" y="1736"/>
                    </a:cubicBezTo>
                    <a:lnTo>
                      <a:pt x="1190" y="2026"/>
                    </a:lnTo>
                    <a:cubicBezTo>
                      <a:pt x="2122" y="2540"/>
                      <a:pt x="2926" y="3087"/>
                      <a:pt x="3858" y="3633"/>
                    </a:cubicBezTo>
                    <a:cubicBezTo>
                      <a:pt x="4147" y="3762"/>
                      <a:pt x="4404" y="3890"/>
                      <a:pt x="4661" y="3890"/>
                    </a:cubicBezTo>
                    <a:cubicBezTo>
                      <a:pt x="4661" y="3633"/>
                      <a:pt x="4661" y="3344"/>
                      <a:pt x="4533" y="3087"/>
                    </a:cubicBezTo>
                    <a:cubicBezTo>
                      <a:pt x="3858" y="1608"/>
                      <a:pt x="2540" y="1094"/>
                      <a:pt x="1190" y="419"/>
                    </a:cubicBezTo>
                    <a:cubicBezTo>
                      <a:pt x="933" y="419"/>
                      <a:pt x="643" y="290"/>
                      <a:pt x="386" y="129"/>
                    </a:cubicBezTo>
                    <a:cubicBezTo>
                      <a:pt x="386" y="1"/>
                      <a:pt x="258" y="1"/>
                      <a:pt x="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5"/>
              <p:cNvSpPr/>
              <p:nvPr/>
            </p:nvSpPr>
            <p:spPr>
              <a:xfrm rot="1453787" flipH="1">
                <a:off x="7285912" y="2228961"/>
                <a:ext cx="83612" cy="44896"/>
              </a:xfrm>
              <a:custGeom>
                <a:avLst/>
                <a:gdLst/>
                <a:ahLst/>
                <a:cxnLst/>
                <a:rect l="l" t="t" r="r" b="b"/>
                <a:pathLst>
                  <a:path w="5209" h="2797" extrusionOk="0">
                    <a:moveTo>
                      <a:pt x="515" y="0"/>
                    </a:moveTo>
                    <a:cubicBezTo>
                      <a:pt x="129" y="129"/>
                      <a:pt x="129" y="257"/>
                      <a:pt x="129" y="257"/>
                    </a:cubicBezTo>
                    <a:cubicBezTo>
                      <a:pt x="1" y="386"/>
                      <a:pt x="129" y="515"/>
                      <a:pt x="129" y="804"/>
                    </a:cubicBezTo>
                    <a:cubicBezTo>
                      <a:pt x="258" y="932"/>
                      <a:pt x="515" y="1061"/>
                      <a:pt x="804" y="1190"/>
                    </a:cubicBezTo>
                    <a:cubicBezTo>
                      <a:pt x="1061" y="1318"/>
                      <a:pt x="1479" y="1607"/>
                      <a:pt x="1865" y="1865"/>
                    </a:cubicBezTo>
                    <a:cubicBezTo>
                      <a:pt x="2283" y="1993"/>
                      <a:pt x="2669" y="2283"/>
                      <a:pt x="3087" y="2411"/>
                    </a:cubicBezTo>
                    <a:cubicBezTo>
                      <a:pt x="3601" y="2668"/>
                      <a:pt x="4019" y="2797"/>
                      <a:pt x="4276" y="2797"/>
                    </a:cubicBezTo>
                    <a:cubicBezTo>
                      <a:pt x="4694" y="2797"/>
                      <a:pt x="4951" y="2797"/>
                      <a:pt x="5208" y="2540"/>
                    </a:cubicBezTo>
                    <a:lnTo>
                      <a:pt x="5080" y="2411"/>
                    </a:lnTo>
                    <a:cubicBezTo>
                      <a:pt x="4822" y="2122"/>
                      <a:pt x="4533" y="1865"/>
                      <a:pt x="4276" y="1607"/>
                    </a:cubicBezTo>
                    <a:cubicBezTo>
                      <a:pt x="3472" y="1190"/>
                      <a:pt x="2540" y="804"/>
                      <a:pt x="1736" y="386"/>
                    </a:cubicBezTo>
                    <a:lnTo>
                      <a:pt x="933" y="129"/>
                    </a:lnTo>
                    <a:cubicBezTo>
                      <a:pt x="933" y="0"/>
                      <a:pt x="804" y="0"/>
                      <a:pt x="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5"/>
              <p:cNvSpPr/>
              <p:nvPr/>
            </p:nvSpPr>
            <p:spPr>
              <a:xfrm rot="1453787" flipH="1">
                <a:off x="7466469" y="2256931"/>
                <a:ext cx="92360" cy="25811"/>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3" name="Google Shape;3663;p45"/>
              <p:cNvGrpSpPr/>
              <p:nvPr/>
            </p:nvGrpSpPr>
            <p:grpSpPr>
              <a:xfrm>
                <a:off x="3946901" y="4239949"/>
                <a:ext cx="1164192" cy="727111"/>
                <a:chOff x="4185301" y="4239949"/>
                <a:chExt cx="1164192" cy="727111"/>
              </a:xfrm>
            </p:grpSpPr>
            <p:sp>
              <p:nvSpPr>
                <p:cNvPr id="3664" name="Google Shape;3664;p45"/>
                <p:cNvSpPr/>
                <p:nvPr/>
              </p:nvSpPr>
              <p:spPr>
                <a:xfrm rot="557089">
                  <a:off x="5008787" y="4435847"/>
                  <a:ext cx="290010" cy="177721"/>
                </a:xfrm>
                <a:custGeom>
                  <a:avLst/>
                  <a:gdLst/>
                  <a:ahLst/>
                  <a:cxnLst/>
                  <a:rect l="l" t="t" r="r" b="b"/>
                  <a:pathLst>
                    <a:path w="18066" h="11071" extrusionOk="0">
                      <a:moveTo>
                        <a:pt x="585" y="1"/>
                      </a:moveTo>
                      <a:cubicBezTo>
                        <a:pt x="431" y="1"/>
                        <a:pt x="282" y="30"/>
                        <a:pt x="129" y="77"/>
                      </a:cubicBezTo>
                      <a:lnTo>
                        <a:pt x="1" y="77"/>
                      </a:lnTo>
                      <a:lnTo>
                        <a:pt x="258" y="495"/>
                      </a:lnTo>
                      <a:cubicBezTo>
                        <a:pt x="386" y="752"/>
                        <a:pt x="676" y="881"/>
                        <a:pt x="933" y="1138"/>
                      </a:cubicBezTo>
                      <a:cubicBezTo>
                        <a:pt x="1479" y="1685"/>
                        <a:pt x="1994" y="2103"/>
                        <a:pt x="2540" y="2488"/>
                      </a:cubicBezTo>
                      <a:cubicBezTo>
                        <a:pt x="6430" y="4899"/>
                        <a:pt x="10576" y="7310"/>
                        <a:pt x="15269" y="10139"/>
                      </a:cubicBezTo>
                      <a:cubicBezTo>
                        <a:pt x="15816" y="10524"/>
                        <a:pt x="16459" y="10653"/>
                        <a:pt x="17134" y="10942"/>
                      </a:cubicBezTo>
                      <a:cubicBezTo>
                        <a:pt x="17262" y="10942"/>
                        <a:pt x="17423" y="11071"/>
                        <a:pt x="17552" y="11071"/>
                      </a:cubicBezTo>
                      <a:lnTo>
                        <a:pt x="18066" y="11071"/>
                      </a:lnTo>
                      <a:lnTo>
                        <a:pt x="17937" y="10942"/>
                      </a:lnTo>
                      <a:cubicBezTo>
                        <a:pt x="17809" y="10782"/>
                        <a:pt x="17680" y="10653"/>
                        <a:pt x="17423" y="10524"/>
                      </a:cubicBezTo>
                      <a:cubicBezTo>
                        <a:pt x="17005" y="10139"/>
                        <a:pt x="16459" y="9592"/>
                        <a:pt x="15944" y="9335"/>
                      </a:cubicBezTo>
                      <a:cubicBezTo>
                        <a:pt x="13534" y="7856"/>
                        <a:pt x="11123" y="6378"/>
                        <a:pt x="8712" y="5028"/>
                      </a:cubicBezTo>
                      <a:cubicBezTo>
                        <a:pt x="6976" y="3967"/>
                        <a:pt x="5208" y="2906"/>
                        <a:pt x="3344" y="1813"/>
                      </a:cubicBezTo>
                      <a:cubicBezTo>
                        <a:pt x="2797" y="1428"/>
                        <a:pt x="2154" y="881"/>
                        <a:pt x="1479" y="335"/>
                      </a:cubicBezTo>
                      <a:cubicBezTo>
                        <a:pt x="1133" y="90"/>
                        <a:pt x="851"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5"/>
                <p:cNvSpPr/>
                <p:nvPr/>
              </p:nvSpPr>
              <p:spPr>
                <a:xfrm rot="557089">
                  <a:off x="4223254" y="4324082"/>
                  <a:ext cx="1088285" cy="558847"/>
                </a:xfrm>
                <a:custGeom>
                  <a:avLst/>
                  <a:gdLst/>
                  <a:ahLst/>
                  <a:cxnLst/>
                  <a:rect l="l" t="t" r="r" b="b"/>
                  <a:pathLst>
                    <a:path w="67794" h="34813" extrusionOk="0">
                      <a:moveTo>
                        <a:pt x="44874" y="22244"/>
                      </a:moveTo>
                      <a:lnTo>
                        <a:pt x="45549" y="23980"/>
                      </a:lnTo>
                      <a:lnTo>
                        <a:pt x="45164" y="24108"/>
                      </a:lnTo>
                      <a:cubicBezTo>
                        <a:pt x="41531" y="24366"/>
                        <a:pt x="38060" y="25169"/>
                        <a:pt x="34717" y="26133"/>
                      </a:cubicBezTo>
                      <a:cubicBezTo>
                        <a:pt x="32306" y="26776"/>
                        <a:pt x="29734" y="27451"/>
                        <a:pt x="27324" y="27869"/>
                      </a:cubicBezTo>
                      <a:lnTo>
                        <a:pt x="27195" y="27323"/>
                      </a:lnTo>
                      <a:lnTo>
                        <a:pt x="30538" y="26391"/>
                      </a:lnTo>
                      <a:cubicBezTo>
                        <a:pt x="35231" y="25041"/>
                        <a:pt x="39924" y="23723"/>
                        <a:pt x="44617" y="22373"/>
                      </a:cubicBezTo>
                      <a:lnTo>
                        <a:pt x="44874" y="22244"/>
                      </a:lnTo>
                      <a:close/>
                      <a:moveTo>
                        <a:pt x="31084" y="0"/>
                      </a:moveTo>
                      <a:cubicBezTo>
                        <a:pt x="30699" y="129"/>
                        <a:pt x="30281" y="129"/>
                        <a:pt x="29895" y="257"/>
                      </a:cubicBezTo>
                      <a:cubicBezTo>
                        <a:pt x="28545" y="546"/>
                        <a:pt x="27066" y="804"/>
                        <a:pt x="25716" y="1221"/>
                      </a:cubicBezTo>
                      <a:lnTo>
                        <a:pt x="23466" y="1736"/>
                      </a:lnTo>
                      <a:lnTo>
                        <a:pt x="23466" y="1350"/>
                      </a:lnTo>
                      <a:lnTo>
                        <a:pt x="23466" y="1061"/>
                      </a:lnTo>
                      <a:cubicBezTo>
                        <a:pt x="23305" y="1221"/>
                        <a:pt x="23305" y="1221"/>
                        <a:pt x="23177" y="1221"/>
                      </a:cubicBezTo>
                      <a:cubicBezTo>
                        <a:pt x="22791" y="1607"/>
                        <a:pt x="22502" y="1864"/>
                        <a:pt x="22245" y="2154"/>
                      </a:cubicBezTo>
                      <a:lnTo>
                        <a:pt x="21570" y="2957"/>
                      </a:lnTo>
                      <a:cubicBezTo>
                        <a:pt x="18645" y="6975"/>
                        <a:pt x="15430" y="11251"/>
                        <a:pt x="12473" y="15397"/>
                      </a:cubicBezTo>
                      <a:cubicBezTo>
                        <a:pt x="8198" y="21312"/>
                        <a:pt x="4694" y="26391"/>
                        <a:pt x="1479" y="31759"/>
                      </a:cubicBezTo>
                      <a:lnTo>
                        <a:pt x="1094" y="32562"/>
                      </a:lnTo>
                      <a:lnTo>
                        <a:pt x="290" y="33752"/>
                      </a:lnTo>
                      <a:cubicBezTo>
                        <a:pt x="161" y="34170"/>
                        <a:pt x="1" y="34298"/>
                        <a:pt x="161" y="34427"/>
                      </a:cubicBezTo>
                      <a:lnTo>
                        <a:pt x="804" y="34427"/>
                      </a:lnTo>
                      <a:cubicBezTo>
                        <a:pt x="804" y="34427"/>
                        <a:pt x="965" y="34427"/>
                        <a:pt x="965" y="34555"/>
                      </a:cubicBezTo>
                      <a:cubicBezTo>
                        <a:pt x="1222" y="34684"/>
                        <a:pt x="1479" y="34812"/>
                        <a:pt x="1897" y="34812"/>
                      </a:cubicBezTo>
                      <a:cubicBezTo>
                        <a:pt x="2412" y="34812"/>
                        <a:pt x="2829" y="34555"/>
                        <a:pt x="3376" y="34427"/>
                      </a:cubicBezTo>
                      <a:cubicBezTo>
                        <a:pt x="3633" y="34298"/>
                        <a:pt x="3890" y="34170"/>
                        <a:pt x="4180" y="34170"/>
                      </a:cubicBezTo>
                      <a:cubicBezTo>
                        <a:pt x="4822" y="34009"/>
                        <a:pt x="5369" y="33752"/>
                        <a:pt x="6044" y="33623"/>
                      </a:cubicBezTo>
                      <a:cubicBezTo>
                        <a:pt x="8455" y="32820"/>
                        <a:pt x="10866" y="32145"/>
                        <a:pt x="13534" y="31759"/>
                      </a:cubicBezTo>
                      <a:cubicBezTo>
                        <a:pt x="15430" y="31598"/>
                        <a:pt x="17423" y="31084"/>
                        <a:pt x="19448" y="30537"/>
                      </a:cubicBezTo>
                      <a:cubicBezTo>
                        <a:pt x="20252" y="30409"/>
                        <a:pt x="21055" y="30152"/>
                        <a:pt x="21859" y="29991"/>
                      </a:cubicBezTo>
                      <a:lnTo>
                        <a:pt x="23048" y="29734"/>
                      </a:lnTo>
                      <a:cubicBezTo>
                        <a:pt x="26520" y="28930"/>
                        <a:pt x="29895" y="28126"/>
                        <a:pt x="33367" y="27451"/>
                      </a:cubicBezTo>
                      <a:cubicBezTo>
                        <a:pt x="35231" y="26937"/>
                        <a:pt x="37128" y="26519"/>
                        <a:pt x="39121" y="26133"/>
                      </a:cubicBezTo>
                      <a:cubicBezTo>
                        <a:pt x="40599" y="25716"/>
                        <a:pt x="41949" y="25330"/>
                        <a:pt x="43396" y="25041"/>
                      </a:cubicBezTo>
                      <a:cubicBezTo>
                        <a:pt x="43685" y="24912"/>
                        <a:pt x="43942" y="24912"/>
                        <a:pt x="44360" y="24912"/>
                      </a:cubicBezTo>
                      <a:cubicBezTo>
                        <a:pt x="44746" y="24783"/>
                        <a:pt x="45164" y="24655"/>
                        <a:pt x="45549" y="24655"/>
                      </a:cubicBezTo>
                      <a:cubicBezTo>
                        <a:pt x="45678" y="24526"/>
                        <a:pt x="45807" y="24366"/>
                        <a:pt x="45807" y="24237"/>
                      </a:cubicBezTo>
                      <a:cubicBezTo>
                        <a:pt x="45807" y="23851"/>
                        <a:pt x="45807" y="23433"/>
                        <a:pt x="45678" y="22919"/>
                      </a:cubicBezTo>
                      <a:lnTo>
                        <a:pt x="45678" y="22244"/>
                      </a:lnTo>
                      <a:lnTo>
                        <a:pt x="45678" y="22115"/>
                      </a:lnTo>
                      <a:lnTo>
                        <a:pt x="45807" y="21955"/>
                      </a:lnTo>
                      <a:cubicBezTo>
                        <a:pt x="45967" y="21955"/>
                        <a:pt x="45967" y="21826"/>
                        <a:pt x="46096" y="21826"/>
                      </a:cubicBezTo>
                      <a:cubicBezTo>
                        <a:pt x="46900" y="21569"/>
                        <a:pt x="47575" y="21440"/>
                        <a:pt x="48378" y="21151"/>
                      </a:cubicBezTo>
                      <a:cubicBezTo>
                        <a:pt x="50114" y="20637"/>
                        <a:pt x="51721" y="20090"/>
                        <a:pt x="53457" y="19544"/>
                      </a:cubicBezTo>
                      <a:cubicBezTo>
                        <a:pt x="54936" y="19158"/>
                        <a:pt x="56414" y="18740"/>
                        <a:pt x="58022" y="18226"/>
                      </a:cubicBezTo>
                      <a:cubicBezTo>
                        <a:pt x="60272" y="17679"/>
                        <a:pt x="62554" y="16876"/>
                        <a:pt x="64836" y="16201"/>
                      </a:cubicBezTo>
                      <a:cubicBezTo>
                        <a:pt x="65640" y="15944"/>
                        <a:pt x="66315" y="15687"/>
                        <a:pt x="66990" y="15269"/>
                      </a:cubicBezTo>
                      <a:cubicBezTo>
                        <a:pt x="67247" y="15140"/>
                        <a:pt x="67504" y="15011"/>
                        <a:pt x="67793" y="14883"/>
                      </a:cubicBezTo>
                      <a:lnTo>
                        <a:pt x="67793" y="14722"/>
                      </a:lnTo>
                      <a:lnTo>
                        <a:pt x="66186" y="14722"/>
                      </a:lnTo>
                      <a:lnTo>
                        <a:pt x="65768" y="14883"/>
                      </a:lnTo>
                      <a:cubicBezTo>
                        <a:pt x="59629" y="16747"/>
                        <a:pt x="53457" y="18483"/>
                        <a:pt x="47285" y="20219"/>
                      </a:cubicBezTo>
                      <a:cubicBezTo>
                        <a:pt x="32820" y="24526"/>
                        <a:pt x="17680" y="28930"/>
                        <a:pt x="2829" y="33495"/>
                      </a:cubicBezTo>
                      <a:lnTo>
                        <a:pt x="1897" y="33752"/>
                      </a:lnTo>
                      <a:lnTo>
                        <a:pt x="2572" y="33077"/>
                      </a:lnTo>
                      <a:lnTo>
                        <a:pt x="2829" y="32820"/>
                      </a:lnTo>
                      <a:cubicBezTo>
                        <a:pt x="2958" y="32691"/>
                        <a:pt x="3087" y="32402"/>
                        <a:pt x="3215" y="32273"/>
                      </a:cubicBezTo>
                      <a:lnTo>
                        <a:pt x="5626" y="30666"/>
                      </a:lnTo>
                      <a:cubicBezTo>
                        <a:pt x="8198" y="28930"/>
                        <a:pt x="10737" y="27066"/>
                        <a:pt x="13276" y="25458"/>
                      </a:cubicBezTo>
                      <a:lnTo>
                        <a:pt x="13951" y="24912"/>
                      </a:lnTo>
                      <a:cubicBezTo>
                        <a:pt x="20509" y="20637"/>
                        <a:pt x="27195" y="16072"/>
                        <a:pt x="34170" y="11926"/>
                      </a:cubicBezTo>
                      <a:cubicBezTo>
                        <a:pt x="35906" y="10993"/>
                        <a:pt x="37642" y="9772"/>
                        <a:pt x="39378" y="8711"/>
                      </a:cubicBezTo>
                      <a:cubicBezTo>
                        <a:pt x="40342" y="8165"/>
                        <a:pt x="41274" y="7490"/>
                        <a:pt x="42206" y="6975"/>
                      </a:cubicBezTo>
                      <a:cubicBezTo>
                        <a:pt x="43557" y="6172"/>
                        <a:pt x="44746" y="5368"/>
                        <a:pt x="46096" y="4565"/>
                      </a:cubicBezTo>
                      <a:lnTo>
                        <a:pt x="47414" y="3761"/>
                      </a:lnTo>
                      <a:lnTo>
                        <a:pt x="47414" y="3472"/>
                      </a:lnTo>
                      <a:lnTo>
                        <a:pt x="47157" y="3472"/>
                      </a:lnTo>
                      <a:cubicBezTo>
                        <a:pt x="46482" y="3761"/>
                        <a:pt x="45678" y="4018"/>
                        <a:pt x="45003" y="4436"/>
                      </a:cubicBezTo>
                      <a:cubicBezTo>
                        <a:pt x="42881" y="5625"/>
                        <a:pt x="40728" y="6975"/>
                        <a:pt x="38574" y="8165"/>
                      </a:cubicBezTo>
                      <a:lnTo>
                        <a:pt x="38317" y="8454"/>
                      </a:lnTo>
                      <a:cubicBezTo>
                        <a:pt x="37385" y="8968"/>
                        <a:pt x="36581" y="9515"/>
                        <a:pt x="35778" y="10061"/>
                      </a:cubicBezTo>
                      <a:cubicBezTo>
                        <a:pt x="35360" y="10190"/>
                        <a:pt x="34974" y="10447"/>
                        <a:pt x="34556" y="10704"/>
                      </a:cubicBezTo>
                      <a:lnTo>
                        <a:pt x="34299" y="10993"/>
                      </a:lnTo>
                      <a:lnTo>
                        <a:pt x="34170" y="10576"/>
                      </a:lnTo>
                      <a:lnTo>
                        <a:pt x="34170" y="10447"/>
                      </a:lnTo>
                      <a:lnTo>
                        <a:pt x="34170" y="10190"/>
                      </a:lnTo>
                      <a:cubicBezTo>
                        <a:pt x="34170" y="9643"/>
                        <a:pt x="34299" y="9097"/>
                        <a:pt x="34427" y="8583"/>
                      </a:cubicBezTo>
                      <a:cubicBezTo>
                        <a:pt x="34556" y="7361"/>
                        <a:pt x="34717" y="6043"/>
                        <a:pt x="34845" y="4822"/>
                      </a:cubicBezTo>
                      <a:cubicBezTo>
                        <a:pt x="34974" y="4147"/>
                        <a:pt x="34974" y="3472"/>
                        <a:pt x="34845" y="2539"/>
                      </a:cubicBezTo>
                      <a:lnTo>
                        <a:pt x="34556" y="2282"/>
                      </a:lnTo>
                      <a:cubicBezTo>
                        <a:pt x="34556" y="2411"/>
                        <a:pt x="34427" y="2539"/>
                        <a:pt x="34299" y="2668"/>
                      </a:cubicBezTo>
                      <a:lnTo>
                        <a:pt x="34299" y="2957"/>
                      </a:lnTo>
                      <a:cubicBezTo>
                        <a:pt x="34042" y="4436"/>
                        <a:pt x="33752" y="6043"/>
                        <a:pt x="33495" y="7490"/>
                      </a:cubicBezTo>
                      <a:lnTo>
                        <a:pt x="32949" y="11508"/>
                      </a:lnTo>
                      <a:lnTo>
                        <a:pt x="32820" y="11668"/>
                      </a:lnTo>
                      <a:cubicBezTo>
                        <a:pt x="24527" y="17004"/>
                        <a:pt x="16234" y="22373"/>
                        <a:pt x="8037" y="27741"/>
                      </a:cubicBezTo>
                      <a:lnTo>
                        <a:pt x="6044" y="29059"/>
                      </a:lnTo>
                      <a:lnTo>
                        <a:pt x="7908" y="27194"/>
                      </a:lnTo>
                      <a:cubicBezTo>
                        <a:pt x="8037" y="26937"/>
                        <a:pt x="8198" y="26776"/>
                        <a:pt x="8455" y="26648"/>
                      </a:cubicBezTo>
                      <a:lnTo>
                        <a:pt x="14755" y="20347"/>
                      </a:lnTo>
                      <a:cubicBezTo>
                        <a:pt x="19577" y="15526"/>
                        <a:pt x="24527" y="10865"/>
                        <a:pt x="29349" y="6043"/>
                      </a:cubicBezTo>
                      <a:cubicBezTo>
                        <a:pt x="30699" y="4693"/>
                        <a:pt x="32017" y="3343"/>
                        <a:pt x="33238" y="1864"/>
                      </a:cubicBezTo>
                      <a:lnTo>
                        <a:pt x="33367" y="1736"/>
                      </a:lnTo>
                      <a:cubicBezTo>
                        <a:pt x="33495" y="1607"/>
                        <a:pt x="33624" y="1350"/>
                        <a:pt x="33752" y="1061"/>
                      </a:cubicBezTo>
                      <a:cubicBezTo>
                        <a:pt x="33752" y="932"/>
                        <a:pt x="33913" y="932"/>
                        <a:pt x="33913" y="932"/>
                      </a:cubicBezTo>
                      <a:cubicBezTo>
                        <a:pt x="33752" y="932"/>
                        <a:pt x="33624" y="932"/>
                        <a:pt x="33624" y="1061"/>
                      </a:cubicBezTo>
                      <a:cubicBezTo>
                        <a:pt x="33367" y="1221"/>
                        <a:pt x="33238" y="1350"/>
                        <a:pt x="32949" y="1479"/>
                      </a:cubicBezTo>
                      <a:cubicBezTo>
                        <a:pt x="32692" y="1607"/>
                        <a:pt x="32563" y="1864"/>
                        <a:pt x="32306" y="2025"/>
                      </a:cubicBezTo>
                      <a:cubicBezTo>
                        <a:pt x="31759" y="2411"/>
                        <a:pt x="31502" y="2668"/>
                        <a:pt x="31084" y="2957"/>
                      </a:cubicBezTo>
                      <a:cubicBezTo>
                        <a:pt x="24527" y="9515"/>
                        <a:pt x="17552" y="16201"/>
                        <a:pt x="9933" y="23562"/>
                      </a:cubicBezTo>
                      <a:cubicBezTo>
                        <a:pt x="9001" y="24655"/>
                        <a:pt x="8037" y="25587"/>
                        <a:pt x="7105" y="26519"/>
                      </a:cubicBezTo>
                      <a:cubicBezTo>
                        <a:pt x="6590" y="27066"/>
                        <a:pt x="6172" y="27451"/>
                        <a:pt x="5787" y="27998"/>
                      </a:cubicBezTo>
                      <a:lnTo>
                        <a:pt x="5497" y="28126"/>
                      </a:lnTo>
                      <a:lnTo>
                        <a:pt x="5369" y="27998"/>
                      </a:lnTo>
                      <a:lnTo>
                        <a:pt x="5240" y="27869"/>
                      </a:lnTo>
                      <a:lnTo>
                        <a:pt x="5240" y="27580"/>
                      </a:lnTo>
                      <a:cubicBezTo>
                        <a:pt x="5240" y="27451"/>
                        <a:pt x="5369" y="27451"/>
                        <a:pt x="5369" y="27323"/>
                      </a:cubicBezTo>
                      <a:cubicBezTo>
                        <a:pt x="6172" y="26133"/>
                        <a:pt x="7105" y="24912"/>
                        <a:pt x="7908" y="23562"/>
                      </a:cubicBezTo>
                      <a:cubicBezTo>
                        <a:pt x="9805" y="20765"/>
                        <a:pt x="11926" y="17808"/>
                        <a:pt x="13951" y="15011"/>
                      </a:cubicBezTo>
                      <a:cubicBezTo>
                        <a:pt x="16073" y="11926"/>
                        <a:pt x="18227" y="8840"/>
                        <a:pt x="20380" y="5882"/>
                      </a:cubicBezTo>
                      <a:cubicBezTo>
                        <a:pt x="21184" y="4950"/>
                        <a:pt x="21859" y="3889"/>
                        <a:pt x="22663" y="2957"/>
                      </a:cubicBezTo>
                      <a:cubicBezTo>
                        <a:pt x="22791" y="2668"/>
                        <a:pt x="23048" y="2539"/>
                        <a:pt x="23177" y="2539"/>
                      </a:cubicBezTo>
                      <a:cubicBezTo>
                        <a:pt x="23852" y="2282"/>
                        <a:pt x="24527" y="2154"/>
                        <a:pt x="25073" y="2154"/>
                      </a:cubicBezTo>
                      <a:cubicBezTo>
                        <a:pt x="26006" y="1864"/>
                        <a:pt x="26809" y="1736"/>
                        <a:pt x="27613" y="1607"/>
                      </a:cubicBezTo>
                      <a:cubicBezTo>
                        <a:pt x="28931" y="1350"/>
                        <a:pt x="30152" y="1061"/>
                        <a:pt x="31342" y="804"/>
                      </a:cubicBezTo>
                      <a:cubicBezTo>
                        <a:pt x="32017" y="675"/>
                        <a:pt x="32145" y="546"/>
                        <a:pt x="32017" y="257"/>
                      </a:cubicBezTo>
                      <a:cubicBezTo>
                        <a:pt x="32017" y="129"/>
                        <a:pt x="31888" y="0"/>
                        <a:pt x="31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6" name="Google Shape;3666;p45"/>
              <p:cNvSpPr/>
              <p:nvPr/>
            </p:nvSpPr>
            <p:spPr>
              <a:xfrm rot="-10786615">
                <a:off x="6358192" y="2325368"/>
                <a:ext cx="92367" cy="25813"/>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5"/>
              <p:cNvSpPr/>
              <p:nvPr/>
            </p:nvSpPr>
            <p:spPr>
              <a:xfrm rot="-10786615">
                <a:off x="6540702" y="2364749"/>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5"/>
              <p:cNvSpPr/>
              <p:nvPr/>
            </p:nvSpPr>
            <p:spPr>
              <a:xfrm rot="-10786615">
                <a:off x="6721264" y="2367538"/>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5"/>
              <p:cNvSpPr/>
              <p:nvPr/>
            </p:nvSpPr>
            <p:spPr>
              <a:xfrm rot="13545">
                <a:off x="6017984" y="2381251"/>
                <a:ext cx="59152" cy="59675"/>
              </a:xfrm>
              <a:custGeom>
                <a:avLst/>
                <a:gdLst/>
                <a:ahLst/>
                <a:cxnLst/>
                <a:rect l="l" t="t" r="r" b="b"/>
                <a:pathLst>
                  <a:path w="3729" h="3762" extrusionOk="0">
                    <a:moveTo>
                      <a:pt x="3729" y="0"/>
                    </a:moveTo>
                    <a:cubicBezTo>
                      <a:pt x="3472" y="129"/>
                      <a:pt x="3215" y="129"/>
                      <a:pt x="3086" y="257"/>
                    </a:cubicBezTo>
                    <a:cubicBezTo>
                      <a:pt x="2122" y="932"/>
                      <a:pt x="1318" y="1865"/>
                      <a:pt x="129" y="2958"/>
                    </a:cubicBezTo>
                    <a:cubicBezTo>
                      <a:pt x="129" y="3086"/>
                      <a:pt x="0" y="3343"/>
                      <a:pt x="129" y="3472"/>
                    </a:cubicBezTo>
                    <a:lnTo>
                      <a:pt x="386" y="3761"/>
                    </a:lnTo>
                    <a:lnTo>
                      <a:pt x="514" y="3761"/>
                    </a:lnTo>
                    <a:cubicBezTo>
                      <a:pt x="675" y="3761"/>
                      <a:pt x="675" y="3761"/>
                      <a:pt x="804" y="3633"/>
                    </a:cubicBezTo>
                    <a:cubicBezTo>
                      <a:pt x="1061" y="3633"/>
                      <a:pt x="1190" y="3472"/>
                      <a:pt x="1318" y="3343"/>
                    </a:cubicBezTo>
                    <a:cubicBezTo>
                      <a:pt x="1993" y="2668"/>
                      <a:pt x="2797" y="1736"/>
                      <a:pt x="3600" y="675"/>
                    </a:cubicBezTo>
                    <a:cubicBezTo>
                      <a:pt x="3729" y="547"/>
                      <a:pt x="3729" y="257"/>
                      <a:pt x="3729" y="129"/>
                    </a:cubicBezTo>
                    <a:lnTo>
                      <a:pt x="3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5"/>
              <p:cNvSpPr/>
              <p:nvPr/>
            </p:nvSpPr>
            <p:spPr>
              <a:xfrm rot="13545">
                <a:off x="5537327" y="2472756"/>
                <a:ext cx="104027" cy="40815"/>
              </a:xfrm>
              <a:custGeom>
                <a:avLst/>
                <a:gdLst/>
                <a:ahLst/>
                <a:cxnLst/>
                <a:rect l="l" t="t" r="r" b="b"/>
                <a:pathLst>
                  <a:path w="6558" h="2573" extrusionOk="0">
                    <a:moveTo>
                      <a:pt x="547" y="1"/>
                    </a:moveTo>
                    <a:cubicBezTo>
                      <a:pt x="418" y="1"/>
                      <a:pt x="129" y="161"/>
                      <a:pt x="129" y="290"/>
                    </a:cubicBezTo>
                    <a:cubicBezTo>
                      <a:pt x="0" y="290"/>
                      <a:pt x="129" y="547"/>
                      <a:pt x="129" y="676"/>
                    </a:cubicBezTo>
                    <a:lnTo>
                      <a:pt x="547" y="1094"/>
                    </a:lnTo>
                    <a:lnTo>
                      <a:pt x="675" y="1222"/>
                    </a:lnTo>
                    <a:cubicBezTo>
                      <a:pt x="1864" y="2026"/>
                      <a:pt x="3215" y="2572"/>
                      <a:pt x="4693" y="2572"/>
                    </a:cubicBezTo>
                    <a:cubicBezTo>
                      <a:pt x="5368" y="2572"/>
                      <a:pt x="5882" y="2412"/>
                      <a:pt x="6558" y="2283"/>
                    </a:cubicBezTo>
                    <a:cubicBezTo>
                      <a:pt x="6172" y="2154"/>
                      <a:pt x="5754" y="2026"/>
                      <a:pt x="5368" y="1769"/>
                    </a:cubicBezTo>
                    <a:cubicBezTo>
                      <a:pt x="4147" y="1351"/>
                      <a:pt x="2829" y="804"/>
                      <a:pt x="1479" y="290"/>
                    </a:cubicBezTo>
                    <a:lnTo>
                      <a:pt x="1350" y="290"/>
                    </a:lnTo>
                    <a:cubicBezTo>
                      <a:pt x="1061" y="161"/>
                      <a:pt x="804"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5"/>
              <p:cNvSpPr/>
              <p:nvPr/>
            </p:nvSpPr>
            <p:spPr>
              <a:xfrm rot="13545">
                <a:off x="5346438" y="2374594"/>
                <a:ext cx="89259" cy="63752"/>
              </a:xfrm>
              <a:custGeom>
                <a:avLst/>
                <a:gdLst/>
                <a:ahLst/>
                <a:cxnLst/>
                <a:rect l="l" t="t" r="r" b="b"/>
                <a:pathLst>
                  <a:path w="5627" h="4019" extrusionOk="0">
                    <a:moveTo>
                      <a:pt x="1" y="0"/>
                    </a:moveTo>
                    <a:lnTo>
                      <a:pt x="1" y="675"/>
                    </a:lnTo>
                    <a:lnTo>
                      <a:pt x="419" y="1061"/>
                    </a:lnTo>
                    <a:lnTo>
                      <a:pt x="547" y="1061"/>
                    </a:lnTo>
                    <a:cubicBezTo>
                      <a:pt x="804" y="1479"/>
                      <a:pt x="1222" y="1736"/>
                      <a:pt x="1608" y="1993"/>
                    </a:cubicBezTo>
                    <a:cubicBezTo>
                      <a:pt x="2026" y="2282"/>
                      <a:pt x="2412" y="2668"/>
                      <a:pt x="2669" y="2925"/>
                    </a:cubicBezTo>
                    <a:cubicBezTo>
                      <a:pt x="3472" y="3600"/>
                      <a:pt x="4437" y="3890"/>
                      <a:pt x="5626" y="4018"/>
                    </a:cubicBezTo>
                    <a:cubicBezTo>
                      <a:pt x="4276" y="2411"/>
                      <a:pt x="2540" y="1318"/>
                      <a:pt x="933" y="257"/>
                    </a:cubicBezTo>
                    <a:lnTo>
                      <a:pt x="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5"/>
              <p:cNvSpPr/>
              <p:nvPr/>
            </p:nvSpPr>
            <p:spPr>
              <a:xfrm rot="13545">
                <a:off x="5172471" y="2276035"/>
                <a:ext cx="104551" cy="48968"/>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5"/>
              <p:cNvSpPr/>
              <p:nvPr/>
            </p:nvSpPr>
            <p:spPr>
              <a:xfrm rot="13385" flipH="1">
                <a:off x="4833541" y="2366618"/>
                <a:ext cx="107344" cy="47484"/>
              </a:xfrm>
              <a:custGeom>
                <a:avLst/>
                <a:gdLst/>
                <a:ahLst/>
                <a:cxnLst/>
                <a:rect l="l" t="t" r="r" b="b"/>
                <a:pathLst>
                  <a:path w="6687" h="2958" extrusionOk="0">
                    <a:moveTo>
                      <a:pt x="643" y="1"/>
                    </a:moveTo>
                    <a:cubicBezTo>
                      <a:pt x="515" y="1"/>
                      <a:pt x="258" y="129"/>
                      <a:pt x="258" y="258"/>
                    </a:cubicBezTo>
                    <a:cubicBezTo>
                      <a:pt x="129" y="418"/>
                      <a:pt x="0" y="804"/>
                      <a:pt x="643" y="1061"/>
                    </a:cubicBezTo>
                    <a:cubicBezTo>
                      <a:pt x="1608" y="1608"/>
                      <a:pt x="2668" y="2154"/>
                      <a:pt x="4018" y="2669"/>
                    </a:cubicBezTo>
                    <a:cubicBezTo>
                      <a:pt x="4276" y="2829"/>
                      <a:pt x="4533" y="2958"/>
                      <a:pt x="4951" y="2958"/>
                    </a:cubicBezTo>
                    <a:lnTo>
                      <a:pt x="5626" y="2958"/>
                    </a:lnTo>
                    <a:cubicBezTo>
                      <a:pt x="6011" y="2958"/>
                      <a:pt x="6269" y="2958"/>
                      <a:pt x="6429" y="2829"/>
                    </a:cubicBezTo>
                    <a:lnTo>
                      <a:pt x="6686" y="2829"/>
                    </a:lnTo>
                    <a:cubicBezTo>
                      <a:pt x="6686" y="2669"/>
                      <a:pt x="6558" y="2669"/>
                      <a:pt x="6558" y="2540"/>
                    </a:cubicBezTo>
                    <a:lnTo>
                      <a:pt x="6429" y="2540"/>
                    </a:lnTo>
                    <a:lnTo>
                      <a:pt x="5208" y="1736"/>
                    </a:lnTo>
                    <a:cubicBezTo>
                      <a:pt x="3858" y="1222"/>
                      <a:pt x="2411" y="676"/>
                      <a:pt x="1061" y="129"/>
                    </a:cubicBezTo>
                    <a:cubicBezTo>
                      <a:pt x="933" y="1"/>
                      <a:pt x="804"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5"/>
              <p:cNvSpPr/>
              <p:nvPr/>
            </p:nvSpPr>
            <p:spPr>
              <a:xfrm rot="-10786615">
                <a:off x="4270454" y="2355865"/>
                <a:ext cx="92367" cy="25813"/>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5"/>
              <p:cNvSpPr/>
              <p:nvPr/>
            </p:nvSpPr>
            <p:spPr>
              <a:xfrm rot="-10786615">
                <a:off x="4452964" y="2395246"/>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5"/>
              <p:cNvSpPr/>
              <p:nvPr/>
            </p:nvSpPr>
            <p:spPr>
              <a:xfrm rot="-10786615">
                <a:off x="4633525" y="2398036"/>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5"/>
              <p:cNvSpPr/>
              <p:nvPr/>
            </p:nvSpPr>
            <p:spPr>
              <a:xfrm rot="-3453141">
                <a:off x="5001600" y="2279053"/>
                <a:ext cx="104541" cy="48964"/>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5"/>
              <p:cNvSpPr/>
              <p:nvPr/>
            </p:nvSpPr>
            <p:spPr>
              <a:xfrm rot="13385" flipH="1">
                <a:off x="3742858" y="2294367"/>
                <a:ext cx="90328" cy="29954"/>
              </a:xfrm>
              <a:custGeom>
                <a:avLst/>
                <a:gdLst/>
                <a:ahLst/>
                <a:cxnLst/>
                <a:rect l="l" t="t" r="r" b="b"/>
                <a:pathLst>
                  <a:path w="5627" h="1866" extrusionOk="0">
                    <a:moveTo>
                      <a:pt x="419" y="1"/>
                    </a:moveTo>
                    <a:cubicBezTo>
                      <a:pt x="290" y="1"/>
                      <a:pt x="162" y="129"/>
                      <a:pt x="1" y="258"/>
                    </a:cubicBezTo>
                    <a:cubicBezTo>
                      <a:pt x="1" y="387"/>
                      <a:pt x="162" y="644"/>
                      <a:pt x="162" y="644"/>
                    </a:cubicBezTo>
                    <a:cubicBezTo>
                      <a:pt x="676" y="933"/>
                      <a:pt x="1222" y="1190"/>
                      <a:pt x="1769" y="1319"/>
                    </a:cubicBezTo>
                    <a:cubicBezTo>
                      <a:pt x="2412" y="1608"/>
                      <a:pt x="3087" y="1608"/>
                      <a:pt x="3890" y="1737"/>
                    </a:cubicBezTo>
                    <a:cubicBezTo>
                      <a:pt x="4180" y="1737"/>
                      <a:pt x="4308" y="1865"/>
                      <a:pt x="4565" y="1865"/>
                    </a:cubicBezTo>
                    <a:lnTo>
                      <a:pt x="5369" y="1865"/>
                    </a:lnTo>
                    <a:cubicBezTo>
                      <a:pt x="5498" y="1737"/>
                      <a:pt x="5626" y="1737"/>
                      <a:pt x="5626" y="1737"/>
                    </a:cubicBezTo>
                    <a:cubicBezTo>
                      <a:pt x="5626" y="1608"/>
                      <a:pt x="5626" y="1447"/>
                      <a:pt x="5498" y="1447"/>
                    </a:cubicBezTo>
                    <a:lnTo>
                      <a:pt x="5498" y="1319"/>
                    </a:lnTo>
                    <a:lnTo>
                      <a:pt x="5369" y="1319"/>
                    </a:lnTo>
                    <a:lnTo>
                      <a:pt x="5241" y="1190"/>
                    </a:lnTo>
                    <a:cubicBezTo>
                      <a:pt x="3890" y="387"/>
                      <a:pt x="2412" y="258"/>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5"/>
              <p:cNvSpPr/>
              <p:nvPr/>
            </p:nvSpPr>
            <p:spPr>
              <a:xfrm rot="-10786615">
                <a:off x="3946952" y="2292859"/>
                <a:ext cx="92367" cy="25813"/>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5"/>
              <p:cNvSpPr/>
              <p:nvPr/>
            </p:nvSpPr>
            <p:spPr>
              <a:xfrm rot="-10786615">
                <a:off x="4129463" y="2332240"/>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5"/>
              <p:cNvSpPr/>
              <p:nvPr/>
            </p:nvSpPr>
            <p:spPr>
              <a:xfrm rot="13545">
                <a:off x="3606745" y="2348742"/>
                <a:ext cx="59152" cy="59675"/>
              </a:xfrm>
              <a:custGeom>
                <a:avLst/>
                <a:gdLst/>
                <a:ahLst/>
                <a:cxnLst/>
                <a:rect l="l" t="t" r="r" b="b"/>
                <a:pathLst>
                  <a:path w="3729" h="3762" extrusionOk="0">
                    <a:moveTo>
                      <a:pt x="3729" y="0"/>
                    </a:moveTo>
                    <a:cubicBezTo>
                      <a:pt x="3472" y="129"/>
                      <a:pt x="3215" y="129"/>
                      <a:pt x="3086" y="257"/>
                    </a:cubicBezTo>
                    <a:cubicBezTo>
                      <a:pt x="2122" y="932"/>
                      <a:pt x="1318" y="1865"/>
                      <a:pt x="129" y="2958"/>
                    </a:cubicBezTo>
                    <a:cubicBezTo>
                      <a:pt x="129" y="3086"/>
                      <a:pt x="0" y="3343"/>
                      <a:pt x="129" y="3472"/>
                    </a:cubicBezTo>
                    <a:lnTo>
                      <a:pt x="386" y="3761"/>
                    </a:lnTo>
                    <a:lnTo>
                      <a:pt x="514" y="3761"/>
                    </a:lnTo>
                    <a:cubicBezTo>
                      <a:pt x="675" y="3761"/>
                      <a:pt x="675" y="3761"/>
                      <a:pt x="804" y="3633"/>
                    </a:cubicBezTo>
                    <a:cubicBezTo>
                      <a:pt x="1061" y="3633"/>
                      <a:pt x="1190" y="3472"/>
                      <a:pt x="1318" y="3343"/>
                    </a:cubicBezTo>
                    <a:cubicBezTo>
                      <a:pt x="1993" y="2668"/>
                      <a:pt x="2797" y="1736"/>
                      <a:pt x="3600" y="675"/>
                    </a:cubicBezTo>
                    <a:cubicBezTo>
                      <a:pt x="3729" y="547"/>
                      <a:pt x="3729" y="257"/>
                      <a:pt x="3729" y="129"/>
                    </a:cubicBezTo>
                    <a:lnTo>
                      <a:pt x="3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5"/>
              <p:cNvSpPr/>
              <p:nvPr/>
            </p:nvSpPr>
            <p:spPr>
              <a:xfrm rot="13545">
                <a:off x="3461582" y="2450205"/>
                <a:ext cx="85166" cy="34168"/>
              </a:xfrm>
              <a:custGeom>
                <a:avLst/>
                <a:gdLst/>
                <a:ahLst/>
                <a:cxnLst/>
                <a:rect l="l" t="t" r="r" b="b"/>
                <a:pathLst>
                  <a:path w="5369" h="2154" extrusionOk="0">
                    <a:moveTo>
                      <a:pt x="5240" y="0"/>
                    </a:moveTo>
                    <a:cubicBezTo>
                      <a:pt x="4822" y="0"/>
                      <a:pt x="4436" y="0"/>
                      <a:pt x="4179" y="129"/>
                    </a:cubicBezTo>
                    <a:cubicBezTo>
                      <a:pt x="3504" y="418"/>
                      <a:pt x="2829" y="547"/>
                      <a:pt x="2154" y="804"/>
                    </a:cubicBezTo>
                    <a:lnTo>
                      <a:pt x="964" y="1222"/>
                    </a:lnTo>
                    <a:lnTo>
                      <a:pt x="675" y="1222"/>
                    </a:lnTo>
                    <a:cubicBezTo>
                      <a:pt x="547" y="1222"/>
                      <a:pt x="418" y="1222"/>
                      <a:pt x="418" y="1350"/>
                    </a:cubicBezTo>
                    <a:cubicBezTo>
                      <a:pt x="161" y="1479"/>
                      <a:pt x="0" y="1607"/>
                      <a:pt x="0" y="1736"/>
                    </a:cubicBezTo>
                    <a:cubicBezTo>
                      <a:pt x="0" y="1865"/>
                      <a:pt x="161" y="2025"/>
                      <a:pt x="289" y="2025"/>
                    </a:cubicBezTo>
                    <a:cubicBezTo>
                      <a:pt x="547" y="2154"/>
                      <a:pt x="675" y="2154"/>
                      <a:pt x="964" y="2154"/>
                    </a:cubicBezTo>
                    <a:lnTo>
                      <a:pt x="1350" y="2154"/>
                    </a:lnTo>
                    <a:cubicBezTo>
                      <a:pt x="2700" y="2154"/>
                      <a:pt x="3632" y="1865"/>
                      <a:pt x="4307" y="1350"/>
                    </a:cubicBezTo>
                    <a:cubicBezTo>
                      <a:pt x="4693" y="932"/>
                      <a:pt x="5111" y="547"/>
                      <a:pt x="5368" y="129"/>
                    </a:cubicBezTo>
                    <a:lnTo>
                      <a:pt x="5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5"/>
              <p:cNvSpPr/>
              <p:nvPr/>
            </p:nvSpPr>
            <p:spPr>
              <a:xfrm rot="13545">
                <a:off x="3126088" y="2440247"/>
                <a:ext cx="104027" cy="40815"/>
              </a:xfrm>
              <a:custGeom>
                <a:avLst/>
                <a:gdLst/>
                <a:ahLst/>
                <a:cxnLst/>
                <a:rect l="l" t="t" r="r" b="b"/>
                <a:pathLst>
                  <a:path w="6558" h="2573" extrusionOk="0">
                    <a:moveTo>
                      <a:pt x="547" y="1"/>
                    </a:moveTo>
                    <a:cubicBezTo>
                      <a:pt x="418" y="1"/>
                      <a:pt x="129" y="161"/>
                      <a:pt x="129" y="290"/>
                    </a:cubicBezTo>
                    <a:cubicBezTo>
                      <a:pt x="0" y="290"/>
                      <a:pt x="129" y="547"/>
                      <a:pt x="129" y="676"/>
                    </a:cubicBezTo>
                    <a:lnTo>
                      <a:pt x="547" y="1094"/>
                    </a:lnTo>
                    <a:lnTo>
                      <a:pt x="675" y="1222"/>
                    </a:lnTo>
                    <a:cubicBezTo>
                      <a:pt x="1864" y="2026"/>
                      <a:pt x="3215" y="2572"/>
                      <a:pt x="4693" y="2572"/>
                    </a:cubicBezTo>
                    <a:cubicBezTo>
                      <a:pt x="5368" y="2572"/>
                      <a:pt x="5882" y="2412"/>
                      <a:pt x="6558" y="2283"/>
                    </a:cubicBezTo>
                    <a:cubicBezTo>
                      <a:pt x="6172" y="2154"/>
                      <a:pt x="5754" y="2026"/>
                      <a:pt x="5368" y="1769"/>
                    </a:cubicBezTo>
                    <a:cubicBezTo>
                      <a:pt x="4147" y="1351"/>
                      <a:pt x="2829" y="804"/>
                      <a:pt x="1479" y="290"/>
                    </a:cubicBezTo>
                    <a:lnTo>
                      <a:pt x="1350" y="290"/>
                    </a:lnTo>
                    <a:cubicBezTo>
                      <a:pt x="1061" y="161"/>
                      <a:pt x="804"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5"/>
              <p:cNvSpPr/>
              <p:nvPr/>
            </p:nvSpPr>
            <p:spPr>
              <a:xfrm rot="13545">
                <a:off x="2935198" y="2342086"/>
                <a:ext cx="89259" cy="63752"/>
              </a:xfrm>
              <a:custGeom>
                <a:avLst/>
                <a:gdLst/>
                <a:ahLst/>
                <a:cxnLst/>
                <a:rect l="l" t="t" r="r" b="b"/>
                <a:pathLst>
                  <a:path w="5627" h="4019" extrusionOk="0">
                    <a:moveTo>
                      <a:pt x="1" y="0"/>
                    </a:moveTo>
                    <a:lnTo>
                      <a:pt x="1" y="675"/>
                    </a:lnTo>
                    <a:lnTo>
                      <a:pt x="419" y="1061"/>
                    </a:lnTo>
                    <a:lnTo>
                      <a:pt x="547" y="1061"/>
                    </a:lnTo>
                    <a:cubicBezTo>
                      <a:pt x="804" y="1479"/>
                      <a:pt x="1222" y="1736"/>
                      <a:pt x="1608" y="1993"/>
                    </a:cubicBezTo>
                    <a:cubicBezTo>
                      <a:pt x="2026" y="2282"/>
                      <a:pt x="2412" y="2668"/>
                      <a:pt x="2669" y="2925"/>
                    </a:cubicBezTo>
                    <a:cubicBezTo>
                      <a:pt x="3472" y="3600"/>
                      <a:pt x="4437" y="3890"/>
                      <a:pt x="5626" y="4018"/>
                    </a:cubicBezTo>
                    <a:cubicBezTo>
                      <a:pt x="4276" y="2411"/>
                      <a:pt x="2540" y="1318"/>
                      <a:pt x="933" y="257"/>
                    </a:cubicBezTo>
                    <a:lnTo>
                      <a:pt x="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5"/>
              <p:cNvSpPr/>
              <p:nvPr/>
            </p:nvSpPr>
            <p:spPr>
              <a:xfrm rot="13545">
                <a:off x="2761231" y="2243526"/>
                <a:ext cx="104551" cy="48968"/>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5"/>
              <p:cNvSpPr/>
              <p:nvPr/>
            </p:nvSpPr>
            <p:spPr>
              <a:xfrm rot="13385" flipH="1">
                <a:off x="2422302" y="2334109"/>
                <a:ext cx="107344" cy="47484"/>
              </a:xfrm>
              <a:custGeom>
                <a:avLst/>
                <a:gdLst/>
                <a:ahLst/>
                <a:cxnLst/>
                <a:rect l="l" t="t" r="r" b="b"/>
                <a:pathLst>
                  <a:path w="6687" h="2958" extrusionOk="0">
                    <a:moveTo>
                      <a:pt x="643" y="1"/>
                    </a:moveTo>
                    <a:cubicBezTo>
                      <a:pt x="515" y="1"/>
                      <a:pt x="258" y="129"/>
                      <a:pt x="258" y="258"/>
                    </a:cubicBezTo>
                    <a:cubicBezTo>
                      <a:pt x="129" y="418"/>
                      <a:pt x="0" y="804"/>
                      <a:pt x="643" y="1061"/>
                    </a:cubicBezTo>
                    <a:cubicBezTo>
                      <a:pt x="1608" y="1608"/>
                      <a:pt x="2668" y="2154"/>
                      <a:pt x="4018" y="2669"/>
                    </a:cubicBezTo>
                    <a:cubicBezTo>
                      <a:pt x="4276" y="2829"/>
                      <a:pt x="4533" y="2958"/>
                      <a:pt x="4951" y="2958"/>
                    </a:cubicBezTo>
                    <a:lnTo>
                      <a:pt x="5626" y="2958"/>
                    </a:lnTo>
                    <a:cubicBezTo>
                      <a:pt x="6011" y="2958"/>
                      <a:pt x="6269" y="2958"/>
                      <a:pt x="6429" y="2829"/>
                    </a:cubicBezTo>
                    <a:lnTo>
                      <a:pt x="6686" y="2829"/>
                    </a:lnTo>
                    <a:cubicBezTo>
                      <a:pt x="6686" y="2669"/>
                      <a:pt x="6558" y="2669"/>
                      <a:pt x="6558" y="2540"/>
                    </a:cubicBezTo>
                    <a:lnTo>
                      <a:pt x="6429" y="2540"/>
                    </a:lnTo>
                    <a:lnTo>
                      <a:pt x="5208" y="1736"/>
                    </a:lnTo>
                    <a:cubicBezTo>
                      <a:pt x="3858" y="1222"/>
                      <a:pt x="2411" y="676"/>
                      <a:pt x="1061" y="129"/>
                    </a:cubicBezTo>
                    <a:cubicBezTo>
                      <a:pt x="933" y="1"/>
                      <a:pt x="804"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5"/>
              <p:cNvSpPr/>
              <p:nvPr/>
            </p:nvSpPr>
            <p:spPr>
              <a:xfrm rot="-10786615">
                <a:off x="1859214" y="2323356"/>
                <a:ext cx="92367" cy="25813"/>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5"/>
              <p:cNvSpPr/>
              <p:nvPr/>
            </p:nvSpPr>
            <p:spPr>
              <a:xfrm rot="-10786615">
                <a:off x="2041725" y="2362738"/>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5"/>
              <p:cNvSpPr/>
              <p:nvPr/>
            </p:nvSpPr>
            <p:spPr>
              <a:xfrm rot="-10786615">
                <a:off x="2222286" y="2365527"/>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5"/>
              <p:cNvSpPr/>
              <p:nvPr/>
            </p:nvSpPr>
            <p:spPr>
              <a:xfrm rot="-3453141">
                <a:off x="2590360" y="2246544"/>
                <a:ext cx="104541" cy="48964"/>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5"/>
              <p:cNvSpPr/>
              <p:nvPr/>
            </p:nvSpPr>
            <p:spPr>
              <a:xfrm rot="-10786615">
                <a:off x="1697856" y="2324766"/>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5"/>
              <p:cNvSpPr/>
              <p:nvPr/>
            </p:nvSpPr>
            <p:spPr>
              <a:xfrm rot="9631252">
                <a:off x="1247220" y="2363787"/>
                <a:ext cx="92359" cy="25810"/>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5"/>
              <p:cNvSpPr/>
              <p:nvPr/>
            </p:nvSpPr>
            <p:spPr>
              <a:xfrm rot="9631252">
                <a:off x="1431833" y="2342713"/>
                <a:ext cx="73274" cy="19615"/>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5"/>
              <p:cNvSpPr/>
              <p:nvPr/>
            </p:nvSpPr>
            <p:spPr>
              <a:xfrm rot="9631252">
                <a:off x="1095623" y="2420632"/>
                <a:ext cx="86179" cy="23756"/>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5"/>
              <p:cNvSpPr/>
              <p:nvPr/>
            </p:nvSpPr>
            <p:spPr>
              <a:xfrm rot="-13385">
                <a:off x="5495894" y="4320526"/>
                <a:ext cx="90328" cy="29954"/>
              </a:xfrm>
              <a:custGeom>
                <a:avLst/>
                <a:gdLst/>
                <a:ahLst/>
                <a:cxnLst/>
                <a:rect l="l" t="t" r="r" b="b"/>
                <a:pathLst>
                  <a:path w="5627" h="1866" extrusionOk="0">
                    <a:moveTo>
                      <a:pt x="419" y="1"/>
                    </a:moveTo>
                    <a:cubicBezTo>
                      <a:pt x="290" y="1"/>
                      <a:pt x="162" y="129"/>
                      <a:pt x="1" y="258"/>
                    </a:cubicBezTo>
                    <a:cubicBezTo>
                      <a:pt x="1" y="387"/>
                      <a:pt x="162" y="644"/>
                      <a:pt x="162" y="644"/>
                    </a:cubicBezTo>
                    <a:cubicBezTo>
                      <a:pt x="676" y="933"/>
                      <a:pt x="1222" y="1190"/>
                      <a:pt x="1769" y="1319"/>
                    </a:cubicBezTo>
                    <a:cubicBezTo>
                      <a:pt x="2412" y="1608"/>
                      <a:pt x="3087" y="1608"/>
                      <a:pt x="3890" y="1737"/>
                    </a:cubicBezTo>
                    <a:cubicBezTo>
                      <a:pt x="4180" y="1737"/>
                      <a:pt x="4308" y="1865"/>
                      <a:pt x="4565" y="1865"/>
                    </a:cubicBezTo>
                    <a:lnTo>
                      <a:pt x="5369" y="1865"/>
                    </a:lnTo>
                    <a:cubicBezTo>
                      <a:pt x="5498" y="1737"/>
                      <a:pt x="5626" y="1737"/>
                      <a:pt x="5626" y="1737"/>
                    </a:cubicBezTo>
                    <a:cubicBezTo>
                      <a:pt x="5626" y="1608"/>
                      <a:pt x="5626" y="1447"/>
                      <a:pt x="5498" y="1447"/>
                    </a:cubicBezTo>
                    <a:lnTo>
                      <a:pt x="5498" y="1319"/>
                    </a:lnTo>
                    <a:lnTo>
                      <a:pt x="5369" y="1319"/>
                    </a:lnTo>
                    <a:lnTo>
                      <a:pt x="5241" y="1190"/>
                    </a:lnTo>
                    <a:cubicBezTo>
                      <a:pt x="3890" y="387"/>
                      <a:pt x="2412" y="258"/>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5"/>
              <p:cNvSpPr/>
              <p:nvPr/>
            </p:nvSpPr>
            <p:spPr>
              <a:xfrm rot="10786615" flipH="1">
                <a:off x="5289761" y="4319018"/>
                <a:ext cx="92367" cy="25813"/>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5"/>
              <p:cNvSpPr/>
              <p:nvPr/>
            </p:nvSpPr>
            <p:spPr>
              <a:xfrm rot="10786615" flipH="1">
                <a:off x="5126336" y="4358399"/>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5"/>
              <p:cNvSpPr/>
              <p:nvPr/>
            </p:nvSpPr>
            <p:spPr>
              <a:xfrm rot="10786615" flipH="1">
                <a:off x="4932869" y="4361188"/>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5"/>
              <p:cNvSpPr/>
              <p:nvPr/>
            </p:nvSpPr>
            <p:spPr>
              <a:xfrm rot="-13545" flipH="1">
                <a:off x="5663183" y="4374901"/>
                <a:ext cx="59152" cy="59675"/>
              </a:xfrm>
              <a:custGeom>
                <a:avLst/>
                <a:gdLst/>
                <a:ahLst/>
                <a:cxnLst/>
                <a:rect l="l" t="t" r="r" b="b"/>
                <a:pathLst>
                  <a:path w="3729" h="3762" extrusionOk="0">
                    <a:moveTo>
                      <a:pt x="3729" y="0"/>
                    </a:moveTo>
                    <a:cubicBezTo>
                      <a:pt x="3472" y="129"/>
                      <a:pt x="3215" y="129"/>
                      <a:pt x="3086" y="257"/>
                    </a:cubicBezTo>
                    <a:cubicBezTo>
                      <a:pt x="2122" y="932"/>
                      <a:pt x="1318" y="1865"/>
                      <a:pt x="129" y="2958"/>
                    </a:cubicBezTo>
                    <a:cubicBezTo>
                      <a:pt x="129" y="3086"/>
                      <a:pt x="0" y="3343"/>
                      <a:pt x="129" y="3472"/>
                    </a:cubicBezTo>
                    <a:lnTo>
                      <a:pt x="386" y="3761"/>
                    </a:lnTo>
                    <a:lnTo>
                      <a:pt x="514" y="3761"/>
                    </a:lnTo>
                    <a:cubicBezTo>
                      <a:pt x="675" y="3761"/>
                      <a:pt x="675" y="3761"/>
                      <a:pt x="804" y="3633"/>
                    </a:cubicBezTo>
                    <a:cubicBezTo>
                      <a:pt x="1061" y="3633"/>
                      <a:pt x="1190" y="3472"/>
                      <a:pt x="1318" y="3343"/>
                    </a:cubicBezTo>
                    <a:cubicBezTo>
                      <a:pt x="1993" y="2668"/>
                      <a:pt x="2797" y="1736"/>
                      <a:pt x="3600" y="675"/>
                    </a:cubicBezTo>
                    <a:cubicBezTo>
                      <a:pt x="3729" y="547"/>
                      <a:pt x="3729" y="257"/>
                      <a:pt x="3729" y="129"/>
                    </a:cubicBezTo>
                    <a:lnTo>
                      <a:pt x="3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5"/>
              <p:cNvSpPr/>
              <p:nvPr/>
            </p:nvSpPr>
            <p:spPr>
              <a:xfrm rot="-13545" flipH="1">
                <a:off x="5782331" y="4476364"/>
                <a:ext cx="85166" cy="34168"/>
              </a:xfrm>
              <a:custGeom>
                <a:avLst/>
                <a:gdLst/>
                <a:ahLst/>
                <a:cxnLst/>
                <a:rect l="l" t="t" r="r" b="b"/>
                <a:pathLst>
                  <a:path w="5369" h="2154" extrusionOk="0">
                    <a:moveTo>
                      <a:pt x="5240" y="0"/>
                    </a:moveTo>
                    <a:cubicBezTo>
                      <a:pt x="4822" y="0"/>
                      <a:pt x="4436" y="0"/>
                      <a:pt x="4179" y="129"/>
                    </a:cubicBezTo>
                    <a:cubicBezTo>
                      <a:pt x="3504" y="418"/>
                      <a:pt x="2829" y="547"/>
                      <a:pt x="2154" y="804"/>
                    </a:cubicBezTo>
                    <a:lnTo>
                      <a:pt x="964" y="1222"/>
                    </a:lnTo>
                    <a:lnTo>
                      <a:pt x="675" y="1222"/>
                    </a:lnTo>
                    <a:cubicBezTo>
                      <a:pt x="547" y="1222"/>
                      <a:pt x="418" y="1222"/>
                      <a:pt x="418" y="1350"/>
                    </a:cubicBezTo>
                    <a:cubicBezTo>
                      <a:pt x="161" y="1479"/>
                      <a:pt x="0" y="1607"/>
                      <a:pt x="0" y="1736"/>
                    </a:cubicBezTo>
                    <a:cubicBezTo>
                      <a:pt x="0" y="1865"/>
                      <a:pt x="161" y="2025"/>
                      <a:pt x="289" y="2025"/>
                    </a:cubicBezTo>
                    <a:cubicBezTo>
                      <a:pt x="547" y="2154"/>
                      <a:pt x="675" y="2154"/>
                      <a:pt x="964" y="2154"/>
                    </a:cubicBezTo>
                    <a:lnTo>
                      <a:pt x="1350" y="2154"/>
                    </a:lnTo>
                    <a:cubicBezTo>
                      <a:pt x="2700" y="2154"/>
                      <a:pt x="3632" y="1865"/>
                      <a:pt x="4307" y="1350"/>
                    </a:cubicBezTo>
                    <a:cubicBezTo>
                      <a:pt x="4693" y="932"/>
                      <a:pt x="5111" y="547"/>
                      <a:pt x="5368" y="129"/>
                    </a:cubicBezTo>
                    <a:lnTo>
                      <a:pt x="5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5"/>
              <p:cNvSpPr/>
              <p:nvPr/>
            </p:nvSpPr>
            <p:spPr>
              <a:xfrm rot="-13545" flipH="1">
                <a:off x="5946145" y="4515984"/>
                <a:ext cx="91274" cy="17354"/>
              </a:xfrm>
              <a:custGeom>
                <a:avLst/>
                <a:gdLst/>
                <a:ahLst/>
                <a:cxnLst/>
                <a:rect l="l" t="t" r="r" b="b"/>
                <a:pathLst>
                  <a:path w="5754" h="1094" extrusionOk="0">
                    <a:moveTo>
                      <a:pt x="2539" y="1"/>
                    </a:moveTo>
                    <a:cubicBezTo>
                      <a:pt x="1864" y="1"/>
                      <a:pt x="1222" y="129"/>
                      <a:pt x="546" y="129"/>
                    </a:cubicBezTo>
                    <a:cubicBezTo>
                      <a:pt x="0" y="129"/>
                      <a:pt x="0" y="418"/>
                      <a:pt x="0" y="547"/>
                    </a:cubicBezTo>
                    <a:cubicBezTo>
                      <a:pt x="0" y="676"/>
                      <a:pt x="0" y="804"/>
                      <a:pt x="546" y="933"/>
                    </a:cubicBezTo>
                    <a:lnTo>
                      <a:pt x="1222" y="933"/>
                    </a:lnTo>
                    <a:cubicBezTo>
                      <a:pt x="1607" y="1093"/>
                      <a:pt x="2154" y="1093"/>
                      <a:pt x="2539" y="1093"/>
                    </a:cubicBezTo>
                    <a:lnTo>
                      <a:pt x="2668" y="1093"/>
                    </a:lnTo>
                    <a:cubicBezTo>
                      <a:pt x="3761" y="1093"/>
                      <a:pt x="4565" y="1093"/>
                      <a:pt x="5368" y="933"/>
                    </a:cubicBezTo>
                    <a:cubicBezTo>
                      <a:pt x="5497" y="933"/>
                      <a:pt x="5625" y="804"/>
                      <a:pt x="5625" y="676"/>
                    </a:cubicBezTo>
                    <a:lnTo>
                      <a:pt x="5754" y="547"/>
                    </a:lnTo>
                    <a:cubicBezTo>
                      <a:pt x="5497" y="290"/>
                      <a:pt x="5368" y="129"/>
                      <a:pt x="5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5"/>
              <p:cNvSpPr/>
              <p:nvPr/>
            </p:nvSpPr>
            <p:spPr>
              <a:xfrm rot="-13545" flipH="1">
                <a:off x="6098965" y="4466406"/>
                <a:ext cx="104027" cy="40815"/>
              </a:xfrm>
              <a:custGeom>
                <a:avLst/>
                <a:gdLst/>
                <a:ahLst/>
                <a:cxnLst/>
                <a:rect l="l" t="t" r="r" b="b"/>
                <a:pathLst>
                  <a:path w="6558" h="2573" extrusionOk="0">
                    <a:moveTo>
                      <a:pt x="547" y="1"/>
                    </a:moveTo>
                    <a:cubicBezTo>
                      <a:pt x="418" y="1"/>
                      <a:pt x="129" y="161"/>
                      <a:pt x="129" y="290"/>
                    </a:cubicBezTo>
                    <a:cubicBezTo>
                      <a:pt x="0" y="290"/>
                      <a:pt x="129" y="547"/>
                      <a:pt x="129" y="676"/>
                    </a:cubicBezTo>
                    <a:lnTo>
                      <a:pt x="547" y="1094"/>
                    </a:lnTo>
                    <a:lnTo>
                      <a:pt x="675" y="1222"/>
                    </a:lnTo>
                    <a:cubicBezTo>
                      <a:pt x="1864" y="2026"/>
                      <a:pt x="3215" y="2572"/>
                      <a:pt x="4693" y="2572"/>
                    </a:cubicBezTo>
                    <a:cubicBezTo>
                      <a:pt x="5368" y="2572"/>
                      <a:pt x="5882" y="2412"/>
                      <a:pt x="6558" y="2283"/>
                    </a:cubicBezTo>
                    <a:cubicBezTo>
                      <a:pt x="6172" y="2154"/>
                      <a:pt x="5754" y="2026"/>
                      <a:pt x="5368" y="1769"/>
                    </a:cubicBezTo>
                    <a:cubicBezTo>
                      <a:pt x="4147" y="1351"/>
                      <a:pt x="2829" y="804"/>
                      <a:pt x="1479" y="290"/>
                    </a:cubicBezTo>
                    <a:lnTo>
                      <a:pt x="1350" y="290"/>
                    </a:lnTo>
                    <a:cubicBezTo>
                      <a:pt x="1061" y="161"/>
                      <a:pt x="804"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5"/>
              <p:cNvSpPr/>
              <p:nvPr/>
            </p:nvSpPr>
            <p:spPr>
              <a:xfrm rot="-13545" flipH="1">
                <a:off x="6304622" y="4368244"/>
                <a:ext cx="89259" cy="63752"/>
              </a:xfrm>
              <a:custGeom>
                <a:avLst/>
                <a:gdLst/>
                <a:ahLst/>
                <a:cxnLst/>
                <a:rect l="l" t="t" r="r" b="b"/>
                <a:pathLst>
                  <a:path w="5627" h="4019" extrusionOk="0">
                    <a:moveTo>
                      <a:pt x="1" y="0"/>
                    </a:moveTo>
                    <a:lnTo>
                      <a:pt x="1" y="675"/>
                    </a:lnTo>
                    <a:lnTo>
                      <a:pt x="419" y="1061"/>
                    </a:lnTo>
                    <a:lnTo>
                      <a:pt x="547" y="1061"/>
                    </a:lnTo>
                    <a:cubicBezTo>
                      <a:pt x="804" y="1479"/>
                      <a:pt x="1222" y="1736"/>
                      <a:pt x="1608" y="1993"/>
                    </a:cubicBezTo>
                    <a:cubicBezTo>
                      <a:pt x="2026" y="2282"/>
                      <a:pt x="2412" y="2668"/>
                      <a:pt x="2669" y="2925"/>
                    </a:cubicBezTo>
                    <a:cubicBezTo>
                      <a:pt x="3472" y="3600"/>
                      <a:pt x="4437" y="3890"/>
                      <a:pt x="5626" y="4018"/>
                    </a:cubicBezTo>
                    <a:cubicBezTo>
                      <a:pt x="4276" y="2411"/>
                      <a:pt x="2540" y="1318"/>
                      <a:pt x="933" y="257"/>
                    </a:cubicBezTo>
                    <a:lnTo>
                      <a:pt x="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5"/>
              <p:cNvSpPr/>
              <p:nvPr/>
            </p:nvSpPr>
            <p:spPr>
              <a:xfrm rot="-13545" flipH="1">
                <a:off x="6463298" y="4269685"/>
                <a:ext cx="104551" cy="48968"/>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5"/>
              <p:cNvSpPr/>
              <p:nvPr/>
            </p:nvSpPr>
            <p:spPr>
              <a:xfrm rot="-13385">
                <a:off x="6799434" y="4360268"/>
                <a:ext cx="107344" cy="47484"/>
              </a:xfrm>
              <a:custGeom>
                <a:avLst/>
                <a:gdLst/>
                <a:ahLst/>
                <a:cxnLst/>
                <a:rect l="l" t="t" r="r" b="b"/>
                <a:pathLst>
                  <a:path w="6687" h="2958" extrusionOk="0">
                    <a:moveTo>
                      <a:pt x="643" y="1"/>
                    </a:moveTo>
                    <a:cubicBezTo>
                      <a:pt x="515" y="1"/>
                      <a:pt x="258" y="129"/>
                      <a:pt x="258" y="258"/>
                    </a:cubicBezTo>
                    <a:cubicBezTo>
                      <a:pt x="129" y="418"/>
                      <a:pt x="0" y="804"/>
                      <a:pt x="643" y="1061"/>
                    </a:cubicBezTo>
                    <a:cubicBezTo>
                      <a:pt x="1608" y="1608"/>
                      <a:pt x="2668" y="2154"/>
                      <a:pt x="4018" y="2669"/>
                    </a:cubicBezTo>
                    <a:cubicBezTo>
                      <a:pt x="4276" y="2829"/>
                      <a:pt x="4533" y="2958"/>
                      <a:pt x="4951" y="2958"/>
                    </a:cubicBezTo>
                    <a:lnTo>
                      <a:pt x="5626" y="2958"/>
                    </a:lnTo>
                    <a:cubicBezTo>
                      <a:pt x="6011" y="2958"/>
                      <a:pt x="6269" y="2958"/>
                      <a:pt x="6429" y="2829"/>
                    </a:cubicBezTo>
                    <a:lnTo>
                      <a:pt x="6686" y="2829"/>
                    </a:lnTo>
                    <a:cubicBezTo>
                      <a:pt x="6686" y="2669"/>
                      <a:pt x="6558" y="2669"/>
                      <a:pt x="6558" y="2540"/>
                    </a:cubicBezTo>
                    <a:lnTo>
                      <a:pt x="6429" y="2540"/>
                    </a:lnTo>
                    <a:lnTo>
                      <a:pt x="5208" y="1736"/>
                    </a:lnTo>
                    <a:cubicBezTo>
                      <a:pt x="3858" y="1222"/>
                      <a:pt x="2411" y="676"/>
                      <a:pt x="1061" y="129"/>
                    </a:cubicBezTo>
                    <a:cubicBezTo>
                      <a:pt x="933" y="1"/>
                      <a:pt x="804"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5"/>
              <p:cNvSpPr/>
              <p:nvPr/>
            </p:nvSpPr>
            <p:spPr>
              <a:xfrm rot="10786615" flipH="1">
                <a:off x="7377499" y="4349515"/>
                <a:ext cx="92367" cy="25813"/>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5"/>
              <p:cNvSpPr/>
              <p:nvPr/>
            </p:nvSpPr>
            <p:spPr>
              <a:xfrm rot="10786615" flipH="1">
                <a:off x="7214075" y="4388896"/>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5"/>
              <p:cNvSpPr/>
              <p:nvPr/>
            </p:nvSpPr>
            <p:spPr>
              <a:xfrm rot="10786615" flipH="1">
                <a:off x="7020607" y="4391686"/>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5"/>
              <p:cNvSpPr/>
              <p:nvPr/>
            </p:nvSpPr>
            <p:spPr>
              <a:xfrm rot="3453141" flipH="1">
                <a:off x="6634178" y="4272703"/>
                <a:ext cx="104541" cy="48964"/>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5"/>
              <p:cNvSpPr/>
              <p:nvPr/>
            </p:nvSpPr>
            <p:spPr>
              <a:xfrm rot="-3102411" flipH="1">
                <a:off x="8399831" y="4330039"/>
                <a:ext cx="85168" cy="34169"/>
              </a:xfrm>
              <a:custGeom>
                <a:avLst/>
                <a:gdLst/>
                <a:ahLst/>
                <a:cxnLst/>
                <a:rect l="l" t="t" r="r" b="b"/>
                <a:pathLst>
                  <a:path w="5369" h="2154" extrusionOk="0">
                    <a:moveTo>
                      <a:pt x="5240" y="0"/>
                    </a:moveTo>
                    <a:cubicBezTo>
                      <a:pt x="4822" y="0"/>
                      <a:pt x="4436" y="0"/>
                      <a:pt x="4179" y="129"/>
                    </a:cubicBezTo>
                    <a:cubicBezTo>
                      <a:pt x="3504" y="418"/>
                      <a:pt x="2829" y="547"/>
                      <a:pt x="2154" y="804"/>
                    </a:cubicBezTo>
                    <a:lnTo>
                      <a:pt x="964" y="1222"/>
                    </a:lnTo>
                    <a:lnTo>
                      <a:pt x="675" y="1222"/>
                    </a:lnTo>
                    <a:cubicBezTo>
                      <a:pt x="547" y="1222"/>
                      <a:pt x="418" y="1222"/>
                      <a:pt x="418" y="1350"/>
                    </a:cubicBezTo>
                    <a:cubicBezTo>
                      <a:pt x="161" y="1479"/>
                      <a:pt x="0" y="1607"/>
                      <a:pt x="0" y="1736"/>
                    </a:cubicBezTo>
                    <a:cubicBezTo>
                      <a:pt x="0" y="1865"/>
                      <a:pt x="161" y="2025"/>
                      <a:pt x="289" y="2025"/>
                    </a:cubicBezTo>
                    <a:cubicBezTo>
                      <a:pt x="547" y="2154"/>
                      <a:pt x="675" y="2154"/>
                      <a:pt x="964" y="2154"/>
                    </a:cubicBezTo>
                    <a:lnTo>
                      <a:pt x="1350" y="2154"/>
                    </a:lnTo>
                    <a:cubicBezTo>
                      <a:pt x="2700" y="2154"/>
                      <a:pt x="3632" y="1865"/>
                      <a:pt x="4307" y="1350"/>
                    </a:cubicBezTo>
                    <a:cubicBezTo>
                      <a:pt x="4693" y="932"/>
                      <a:pt x="5111" y="547"/>
                      <a:pt x="5368" y="129"/>
                    </a:cubicBezTo>
                    <a:lnTo>
                      <a:pt x="5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5"/>
              <p:cNvSpPr/>
              <p:nvPr/>
            </p:nvSpPr>
            <p:spPr>
              <a:xfrm rot="-3102411" flipH="1">
                <a:off x="8525105" y="4227320"/>
                <a:ext cx="91275" cy="17354"/>
              </a:xfrm>
              <a:custGeom>
                <a:avLst/>
                <a:gdLst/>
                <a:ahLst/>
                <a:cxnLst/>
                <a:rect l="l" t="t" r="r" b="b"/>
                <a:pathLst>
                  <a:path w="5754" h="1094" extrusionOk="0">
                    <a:moveTo>
                      <a:pt x="2539" y="1"/>
                    </a:moveTo>
                    <a:cubicBezTo>
                      <a:pt x="1864" y="1"/>
                      <a:pt x="1222" y="129"/>
                      <a:pt x="546" y="129"/>
                    </a:cubicBezTo>
                    <a:cubicBezTo>
                      <a:pt x="0" y="129"/>
                      <a:pt x="0" y="418"/>
                      <a:pt x="0" y="547"/>
                    </a:cubicBezTo>
                    <a:cubicBezTo>
                      <a:pt x="0" y="676"/>
                      <a:pt x="0" y="804"/>
                      <a:pt x="546" y="933"/>
                    </a:cubicBezTo>
                    <a:lnTo>
                      <a:pt x="1222" y="933"/>
                    </a:lnTo>
                    <a:cubicBezTo>
                      <a:pt x="1607" y="1093"/>
                      <a:pt x="2154" y="1093"/>
                      <a:pt x="2539" y="1093"/>
                    </a:cubicBezTo>
                    <a:lnTo>
                      <a:pt x="2668" y="1093"/>
                    </a:lnTo>
                    <a:cubicBezTo>
                      <a:pt x="3761" y="1093"/>
                      <a:pt x="4565" y="1093"/>
                      <a:pt x="5368" y="933"/>
                    </a:cubicBezTo>
                    <a:cubicBezTo>
                      <a:pt x="5497" y="933"/>
                      <a:pt x="5625" y="804"/>
                      <a:pt x="5625" y="676"/>
                    </a:cubicBezTo>
                    <a:lnTo>
                      <a:pt x="5754" y="547"/>
                    </a:lnTo>
                    <a:cubicBezTo>
                      <a:pt x="5497" y="290"/>
                      <a:pt x="5368" y="129"/>
                      <a:pt x="5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5"/>
              <p:cNvSpPr/>
              <p:nvPr/>
            </p:nvSpPr>
            <p:spPr>
              <a:xfrm rot="-1795378">
                <a:off x="7848590" y="2273538"/>
                <a:ext cx="104023" cy="40813"/>
              </a:xfrm>
              <a:custGeom>
                <a:avLst/>
                <a:gdLst/>
                <a:ahLst/>
                <a:cxnLst/>
                <a:rect l="l" t="t" r="r" b="b"/>
                <a:pathLst>
                  <a:path w="6558" h="2573" extrusionOk="0">
                    <a:moveTo>
                      <a:pt x="547" y="1"/>
                    </a:moveTo>
                    <a:cubicBezTo>
                      <a:pt x="418" y="1"/>
                      <a:pt x="129" y="161"/>
                      <a:pt x="129" y="290"/>
                    </a:cubicBezTo>
                    <a:cubicBezTo>
                      <a:pt x="0" y="290"/>
                      <a:pt x="129" y="547"/>
                      <a:pt x="129" y="676"/>
                    </a:cubicBezTo>
                    <a:lnTo>
                      <a:pt x="547" y="1094"/>
                    </a:lnTo>
                    <a:lnTo>
                      <a:pt x="675" y="1222"/>
                    </a:lnTo>
                    <a:cubicBezTo>
                      <a:pt x="1864" y="2026"/>
                      <a:pt x="3215" y="2572"/>
                      <a:pt x="4693" y="2572"/>
                    </a:cubicBezTo>
                    <a:cubicBezTo>
                      <a:pt x="5368" y="2572"/>
                      <a:pt x="5882" y="2412"/>
                      <a:pt x="6558" y="2283"/>
                    </a:cubicBezTo>
                    <a:cubicBezTo>
                      <a:pt x="6172" y="2154"/>
                      <a:pt x="5754" y="2026"/>
                      <a:pt x="5368" y="1769"/>
                    </a:cubicBezTo>
                    <a:cubicBezTo>
                      <a:pt x="4147" y="1351"/>
                      <a:pt x="2829" y="804"/>
                      <a:pt x="1479" y="290"/>
                    </a:cubicBezTo>
                    <a:lnTo>
                      <a:pt x="1350" y="290"/>
                    </a:lnTo>
                    <a:cubicBezTo>
                      <a:pt x="1061" y="161"/>
                      <a:pt x="804"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5"/>
              <p:cNvSpPr/>
              <p:nvPr/>
            </p:nvSpPr>
            <p:spPr>
              <a:xfrm rot="-1795378">
                <a:off x="7640986" y="2286638"/>
                <a:ext cx="89255" cy="63749"/>
              </a:xfrm>
              <a:custGeom>
                <a:avLst/>
                <a:gdLst/>
                <a:ahLst/>
                <a:cxnLst/>
                <a:rect l="l" t="t" r="r" b="b"/>
                <a:pathLst>
                  <a:path w="5627" h="4019" extrusionOk="0">
                    <a:moveTo>
                      <a:pt x="1" y="0"/>
                    </a:moveTo>
                    <a:lnTo>
                      <a:pt x="1" y="675"/>
                    </a:lnTo>
                    <a:lnTo>
                      <a:pt x="419" y="1061"/>
                    </a:lnTo>
                    <a:lnTo>
                      <a:pt x="547" y="1061"/>
                    </a:lnTo>
                    <a:cubicBezTo>
                      <a:pt x="804" y="1479"/>
                      <a:pt x="1222" y="1736"/>
                      <a:pt x="1608" y="1993"/>
                    </a:cubicBezTo>
                    <a:cubicBezTo>
                      <a:pt x="2026" y="2282"/>
                      <a:pt x="2412" y="2668"/>
                      <a:pt x="2669" y="2925"/>
                    </a:cubicBezTo>
                    <a:cubicBezTo>
                      <a:pt x="3472" y="3600"/>
                      <a:pt x="4437" y="3890"/>
                      <a:pt x="5626" y="4018"/>
                    </a:cubicBezTo>
                    <a:cubicBezTo>
                      <a:pt x="4276" y="2411"/>
                      <a:pt x="2540" y="1318"/>
                      <a:pt x="933" y="257"/>
                    </a:cubicBezTo>
                    <a:lnTo>
                      <a:pt x="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4" name="Google Shape;3714;p45"/>
              <p:cNvGrpSpPr/>
              <p:nvPr/>
            </p:nvGrpSpPr>
            <p:grpSpPr>
              <a:xfrm>
                <a:off x="8061000" y="2181884"/>
                <a:ext cx="755199" cy="1977146"/>
                <a:chOff x="8061000" y="2181884"/>
                <a:chExt cx="755199" cy="1977146"/>
              </a:xfrm>
            </p:grpSpPr>
            <p:grpSp>
              <p:nvGrpSpPr>
                <p:cNvPr id="3715" name="Google Shape;3715;p45"/>
                <p:cNvGrpSpPr/>
                <p:nvPr/>
              </p:nvGrpSpPr>
              <p:grpSpPr>
                <a:xfrm rot="-216038">
                  <a:off x="8422345" y="2192829"/>
                  <a:ext cx="371389" cy="727083"/>
                  <a:chOff x="8915667" y="2383456"/>
                  <a:chExt cx="371399" cy="727102"/>
                </a:xfrm>
              </p:grpSpPr>
              <p:sp>
                <p:nvSpPr>
                  <p:cNvPr id="3716" name="Google Shape;3716;p45"/>
                  <p:cNvSpPr/>
                  <p:nvPr/>
                </p:nvSpPr>
                <p:spPr>
                  <a:xfrm rot="-5400000" flipH="1">
                    <a:off x="9009248" y="3062409"/>
                    <a:ext cx="50164" cy="46134"/>
                  </a:xfrm>
                  <a:custGeom>
                    <a:avLst/>
                    <a:gdLst/>
                    <a:ahLst/>
                    <a:cxnLst/>
                    <a:rect l="l" t="t" r="r" b="b"/>
                    <a:pathLst>
                      <a:path w="3087" h="2839" extrusionOk="0">
                        <a:moveTo>
                          <a:pt x="2926" y="0"/>
                        </a:moveTo>
                        <a:cubicBezTo>
                          <a:pt x="1608" y="0"/>
                          <a:pt x="804" y="932"/>
                          <a:pt x="258" y="1897"/>
                        </a:cubicBezTo>
                        <a:cubicBezTo>
                          <a:pt x="129" y="2154"/>
                          <a:pt x="0" y="2411"/>
                          <a:pt x="386" y="2700"/>
                        </a:cubicBezTo>
                        <a:cubicBezTo>
                          <a:pt x="494" y="2797"/>
                          <a:pt x="598" y="2839"/>
                          <a:pt x="699" y="2839"/>
                        </a:cubicBezTo>
                        <a:cubicBezTo>
                          <a:pt x="868" y="2839"/>
                          <a:pt x="1029" y="2721"/>
                          <a:pt x="1190" y="2540"/>
                        </a:cubicBezTo>
                        <a:cubicBezTo>
                          <a:pt x="1736" y="2025"/>
                          <a:pt x="2283" y="1350"/>
                          <a:pt x="2926" y="547"/>
                        </a:cubicBezTo>
                        <a:cubicBezTo>
                          <a:pt x="3086" y="418"/>
                          <a:pt x="3086" y="290"/>
                          <a:pt x="3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5"/>
                  <p:cNvSpPr/>
                  <p:nvPr/>
                </p:nvSpPr>
                <p:spPr>
                  <a:xfrm rot="-5400000" flipH="1">
                    <a:off x="9119119" y="2915457"/>
                    <a:ext cx="97695" cy="74181"/>
                  </a:xfrm>
                  <a:custGeom>
                    <a:avLst/>
                    <a:gdLst/>
                    <a:ahLst/>
                    <a:cxnLst/>
                    <a:rect l="l" t="t" r="r" b="b"/>
                    <a:pathLst>
                      <a:path w="6012" h="4565" extrusionOk="0">
                        <a:moveTo>
                          <a:pt x="6011" y="0"/>
                        </a:moveTo>
                        <a:lnTo>
                          <a:pt x="6011" y="0"/>
                        </a:lnTo>
                        <a:cubicBezTo>
                          <a:pt x="5625" y="161"/>
                          <a:pt x="5336" y="290"/>
                          <a:pt x="5079" y="547"/>
                        </a:cubicBezTo>
                        <a:cubicBezTo>
                          <a:pt x="4532" y="804"/>
                          <a:pt x="4147" y="1222"/>
                          <a:pt x="3729" y="1608"/>
                        </a:cubicBezTo>
                        <a:cubicBezTo>
                          <a:pt x="2668" y="2411"/>
                          <a:pt x="1607" y="3376"/>
                          <a:pt x="257" y="3761"/>
                        </a:cubicBezTo>
                        <a:cubicBezTo>
                          <a:pt x="257" y="3890"/>
                          <a:pt x="257" y="3890"/>
                          <a:pt x="129" y="3890"/>
                        </a:cubicBezTo>
                        <a:cubicBezTo>
                          <a:pt x="129" y="4018"/>
                          <a:pt x="0" y="4308"/>
                          <a:pt x="129" y="4308"/>
                        </a:cubicBezTo>
                        <a:cubicBezTo>
                          <a:pt x="129" y="4436"/>
                          <a:pt x="257" y="4565"/>
                          <a:pt x="386" y="4565"/>
                        </a:cubicBezTo>
                        <a:lnTo>
                          <a:pt x="514" y="4565"/>
                        </a:lnTo>
                        <a:cubicBezTo>
                          <a:pt x="804" y="4565"/>
                          <a:pt x="1189" y="4565"/>
                          <a:pt x="1479" y="4436"/>
                        </a:cubicBezTo>
                        <a:cubicBezTo>
                          <a:pt x="2797" y="3890"/>
                          <a:pt x="4018" y="2958"/>
                          <a:pt x="5079" y="1608"/>
                        </a:cubicBezTo>
                        <a:cubicBezTo>
                          <a:pt x="5336" y="1222"/>
                          <a:pt x="5625" y="675"/>
                          <a:pt x="5882" y="290"/>
                        </a:cubicBezTo>
                        <a:cubicBezTo>
                          <a:pt x="6011" y="161"/>
                          <a:pt x="6011" y="161"/>
                          <a:pt x="6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5"/>
                  <p:cNvSpPr/>
                  <p:nvPr/>
                </p:nvSpPr>
                <p:spPr>
                  <a:xfrm rot="-5400000" flipH="1">
                    <a:off x="9226454" y="2740718"/>
                    <a:ext cx="100311" cy="20914"/>
                  </a:xfrm>
                  <a:custGeom>
                    <a:avLst/>
                    <a:gdLst/>
                    <a:ahLst/>
                    <a:cxnLst/>
                    <a:rect l="l" t="t" r="r" b="b"/>
                    <a:pathLst>
                      <a:path w="6173" h="1287" extrusionOk="0">
                        <a:moveTo>
                          <a:pt x="4694" y="1"/>
                        </a:moveTo>
                        <a:cubicBezTo>
                          <a:pt x="3890" y="1"/>
                          <a:pt x="3215" y="129"/>
                          <a:pt x="2412" y="129"/>
                        </a:cubicBezTo>
                        <a:lnTo>
                          <a:pt x="547" y="129"/>
                        </a:lnTo>
                        <a:cubicBezTo>
                          <a:pt x="290" y="129"/>
                          <a:pt x="130" y="258"/>
                          <a:pt x="1" y="258"/>
                        </a:cubicBezTo>
                        <a:cubicBezTo>
                          <a:pt x="1" y="387"/>
                          <a:pt x="1" y="676"/>
                          <a:pt x="130" y="676"/>
                        </a:cubicBezTo>
                        <a:cubicBezTo>
                          <a:pt x="419" y="1062"/>
                          <a:pt x="805" y="1190"/>
                          <a:pt x="1094" y="1190"/>
                        </a:cubicBezTo>
                        <a:cubicBezTo>
                          <a:pt x="1689" y="1254"/>
                          <a:pt x="2219" y="1287"/>
                          <a:pt x="2701" y="1287"/>
                        </a:cubicBezTo>
                        <a:cubicBezTo>
                          <a:pt x="3183" y="1287"/>
                          <a:pt x="3617" y="1254"/>
                          <a:pt x="4019" y="1190"/>
                        </a:cubicBezTo>
                        <a:cubicBezTo>
                          <a:pt x="4694" y="1062"/>
                          <a:pt x="5241" y="933"/>
                          <a:pt x="6044" y="387"/>
                        </a:cubicBezTo>
                        <a:cubicBezTo>
                          <a:pt x="6173" y="387"/>
                          <a:pt x="6173" y="258"/>
                          <a:pt x="6173" y="258"/>
                        </a:cubicBezTo>
                        <a:lnTo>
                          <a:pt x="6044" y="258"/>
                        </a:lnTo>
                        <a:cubicBezTo>
                          <a:pt x="5626" y="129"/>
                          <a:pt x="5112" y="1"/>
                          <a:pt x="4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5"/>
                  <p:cNvSpPr/>
                  <p:nvPr/>
                </p:nvSpPr>
                <p:spPr>
                  <a:xfrm rot="-5400000" flipH="1">
                    <a:off x="9192250" y="2505425"/>
                    <a:ext cx="84630" cy="71565"/>
                  </a:xfrm>
                  <a:custGeom>
                    <a:avLst/>
                    <a:gdLst/>
                    <a:ahLst/>
                    <a:cxnLst/>
                    <a:rect l="l" t="t" r="r" b="b"/>
                    <a:pathLst>
                      <a:path w="5208" h="4404" extrusionOk="0">
                        <a:moveTo>
                          <a:pt x="129" y="0"/>
                        </a:moveTo>
                        <a:cubicBezTo>
                          <a:pt x="0" y="129"/>
                          <a:pt x="0" y="514"/>
                          <a:pt x="129" y="643"/>
                        </a:cubicBezTo>
                        <a:cubicBezTo>
                          <a:pt x="932" y="1607"/>
                          <a:pt x="1864" y="2668"/>
                          <a:pt x="2925" y="3600"/>
                        </a:cubicBezTo>
                        <a:cubicBezTo>
                          <a:pt x="3215" y="3858"/>
                          <a:pt x="3600" y="4018"/>
                          <a:pt x="4018" y="4147"/>
                        </a:cubicBezTo>
                        <a:cubicBezTo>
                          <a:pt x="4147" y="4275"/>
                          <a:pt x="4404" y="4275"/>
                          <a:pt x="4532" y="4404"/>
                        </a:cubicBezTo>
                        <a:cubicBezTo>
                          <a:pt x="4822" y="4275"/>
                          <a:pt x="5079" y="4147"/>
                          <a:pt x="5207" y="4018"/>
                        </a:cubicBezTo>
                        <a:cubicBezTo>
                          <a:pt x="5207" y="3858"/>
                          <a:pt x="5079" y="3600"/>
                          <a:pt x="4950" y="3600"/>
                        </a:cubicBezTo>
                        <a:cubicBezTo>
                          <a:pt x="3890" y="2540"/>
                          <a:pt x="2668" y="1607"/>
                          <a:pt x="1607" y="643"/>
                        </a:cubicBezTo>
                        <a:lnTo>
                          <a:pt x="1479" y="643"/>
                        </a:lnTo>
                        <a:cubicBezTo>
                          <a:pt x="1189" y="386"/>
                          <a:pt x="932" y="129"/>
                          <a:pt x="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5"/>
                  <p:cNvSpPr/>
                  <p:nvPr/>
                </p:nvSpPr>
                <p:spPr>
                  <a:xfrm rot="-5400000" flipH="1">
                    <a:off x="9074466" y="2364126"/>
                    <a:ext cx="52244" cy="112840"/>
                  </a:xfrm>
                  <a:custGeom>
                    <a:avLst/>
                    <a:gdLst/>
                    <a:ahLst/>
                    <a:cxnLst/>
                    <a:rect l="l" t="t" r="r" b="b"/>
                    <a:pathLst>
                      <a:path w="3215" h="6944" extrusionOk="0">
                        <a:moveTo>
                          <a:pt x="386" y="0"/>
                        </a:moveTo>
                        <a:cubicBezTo>
                          <a:pt x="386" y="0"/>
                          <a:pt x="257" y="129"/>
                          <a:pt x="129" y="386"/>
                        </a:cubicBezTo>
                        <a:cubicBezTo>
                          <a:pt x="0" y="386"/>
                          <a:pt x="0" y="515"/>
                          <a:pt x="0" y="675"/>
                        </a:cubicBezTo>
                        <a:lnTo>
                          <a:pt x="0" y="933"/>
                        </a:lnTo>
                        <a:cubicBezTo>
                          <a:pt x="129" y="2926"/>
                          <a:pt x="804" y="4822"/>
                          <a:pt x="1865" y="6140"/>
                        </a:cubicBezTo>
                        <a:cubicBezTo>
                          <a:pt x="2122" y="6429"/>
                          <a:pt x="2411" y="6686"/>
                          <a:pt x="2925" y="6944"/>
                        </a:cubicBezTo>
                        <a:lnTo>
                          <a:pt x="3215" y="6944"/>
                        </a:lnTo>
                        <a:lnTo>
                          <a:pt x="3215" y="6686"/>
                        </a:lnTo>
                        <a:cubicBezTo>
                          <a:pt x="3086" y="6301"/>
                          <a:pt x="3086" y="5883"/>
                          <a:pt x="2925" y="5626"/>
                        </a:cubicBezTo>
                        <a:cubicBezTo>
                          <a:pt x="2411" y="4276"/>
                          <a:pt x="1865" y="2926"/>
                          <a:pt x="1318" y="1608"/>
                        </a:cubicBezTo>
                        <a:lnTo>
                          <a:pt x="932" y="515"/>
                        </a:lnTo>
                        <a:lnTo>
                          <a:pt x="804" y="386"/>
                        </a:lnTo>
                        <a:lnTo>
                          <a:pt x="804" y="258"/>
                        </a:lnTo>
                        <a:cubicBezTo>
                          <a:pt x="675" y="129"/>
                          <a:pt x="514"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5"/>
                  <p:cNvSpPr/>
                  <p:nvPr/>
                </p:nvSpPr>
                <p:spPr>
                  <a:xfrm rot="-5400000" flipH="1">
                    <a:off x="8938856" y="2360267"/>
                    <a:ext cx="32403" cy="78780"/>
                  </a:xfrm>
                  <a:custGeom>
                    <a:avLst/>
                    <a:gdLst/>
                    <a:ahLst/>
                    <a:cxnLst/>
                    <a:rect l="l" t="t" r="r" b="b"/>
                    <a:pathLst>
                      <a:path w="1994" h="4848" extrusionOk="0">
                        <a:moveTo>
                          <a:pt x="1865" y="1"/>
                        </a:moveTo>
                        <a:cubicBezTo>
                          <a:pt x="1736" y="1"/>
                          <a:pt x="1479" y="129"/>
                          <a:pt x="1350" y="129"/>
                        </a:cubicBezTo>
                        <a:cubicBezTo>
                          <a:pt x="1189" y="258"/>
                          <a:pt x="1189" y="258"/>
                          <a:pt x="1061" y="258"/>
                        </a:cubicBezTo>
                        <a:lnTo>
                          <a:pt x="1061" y="387"/>
                        </a:lnTo>
                        <a:lnTo>
                          <a:pt x="257" y="2797"/>
                        </a:lnTo>
                        <a:lnTo>
                          <a:pt x="0" y="3762"/>
                        </a:lnTo>
                        <a:cubicBezTo>
                          <a:pt x="0" y="3890"/>
                          <a:pt x="129" y="4019"/>
                          <a:pt x="129" y="4147"/>
                        </a:cubicBezTo>
                        <a:cubicBezTo>
                          <a:pt x="129" y="4694"/>
                          <a:pt x="257" y="4823"/>
                          <a:pt x="547" y="4823"/>
                        </a:cubicBezTo>
                        <a:cubicBezTo>
                          <a:pt x="580" y="4839"/>
                          <a:pt x="612" y="4847"/>
                          <a:pt x="642" y="4847"/>
                        </a:cubicBezTo>
                        <a:cubicBezTo>
                          <a:pt x="840" y="4847"/>
                          <a:pt x="966" y="4494"/>
                          <a:pt x="1189" y="4019"/>
                        </a:cubicBezTo>
                        <a:cubicBezTo>
                          <a:pt x="1479" y="2797"/>
                          <a:pt x="1736" y="1737"/>
                          <a:pt x="1993" y="547"/>
                        </a:cubicBezTo>
                        <a:cubicBezTo>
                          <a:pt x="1993" y="387"/>
                          <a:pt x="1865"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2" name="Google Shape;3722;p45"/>
                <p:cNvSpPr/>
                <p:nvPr/>
              </p:nvSpPr>
              <p:spPr>
                <a:xfrm rot="-5934294">
                  <a:off x="8376494" y="3165671"/>
                  <a:ext cx="90333" cy="29956"/>
                </a:xfrm>
                <a:custGeom>
                  <a:avLst/>
                  <a:gdLst/>
                  <a:ahLst/>
                  <a:cxnLst/>
                  <a:rect l="l" t="t" r="r" b="b"/>
                  <a:pathLst>
                    <a:path w="5627" h="1866" extrusionOk="0">
                      <a:moveTo>
                        <a:pt x="419" y="1"/>
                      </a:moveTo>
                      <a:cubicBezTo>
                        <a:pt x="290" y="1"/>
                        <a:pt x="162" y="129"/>
                        <a:pt x="1" y="258"/>
                      </a:cubicBezTo>
                      <a:cubicBezTo>
                        <a:pt x="1" y="387"/>
                        <a:pt x="162" y="644"/>
                        <a:pt x="162" y="644"/>
                      </a:cubicBezTo>
                      <a:cubicBezTo>
                        <a:pt x="676" y="933"/>
                        <a:pt x="1222" y="1190"/>
                        <a:pt x="1769" y="1319"/>
                      </a:cubicBezTo>
                      <a:cubicBezTo>
                        <a:pt x="2412" y="1608"/>
                        <a:pt x="3087" y="1608"/>
                        <a:pt x="3890" y="1737"/>
                      </a:cubicBezTo>
                      <a:cubicBezTo>
                        <a:pt x="4180" y="1737"/>
                        <a:pt x="4308" y="1865"/>
                        <a:pt x="4565" y="1865"/>
                      </a:cubicBezTo>
                      <a:lnTo>
                        <a:pt x="5369" y="1865"/>
                      </a:lnTo>
                      <a:cubicBezTo>
                        <a:pt x="5498" y="1737"/>
                        <a:pt x="5626" y="1737"/>
                        <a:pt x="5626" y="1737"/>
                      </a:cubicBezTo>
                      <a:cubicBezTo>
                        <a:pt x="5626" y="1608"/>
                        <a:pt x="5626" y="1447"/>
                        <a:pt x="5498" y="1447"/>
                      </a:cubicBezTo>
                      <a:lnTo>
                        <a:pt x="5498" y="1319"/>
                      </a:lnTo>
                      <a:lnTo>
                        <a:pt x="5369" y="1319"/>
                      </a:lnTo>
                      <a:lnTo>
                        <a:pt x="5241" y="1190"/>
                      </a:lnTo>
                      <a:cubicBezTo>
                        <a:pt x="3890" y="387"/>
                        <a:pt x="2412" y="258"/>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5"/>
                <p:cNvSpPr/>
                <p:nvPr/>
              </p:nvSpPr>
              <p:spPr>
                <a:xfrm rot="4865706" flipH="1">
                  <a:off x="8402926" y="3371030"/>
                  <a:ext cx="92372" cy="25814"/>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5"/>
                <p:cNvSpPr/>
                <p:nvPr/>
              </p:nvSpPr>
              <p:spPr>
                <a:xfrm rot="2793892" flipH="1">
                  <a:off x="8466443" y="3495825"/>
                  <a:ext cx="73285" cy="19618"/>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5"/>
                <p:cNvSpPr/>
                <p:nvPr/>
              </p:nvSpPr>
              <p:spPr>
                <a:xfrm rot="-5935315" flipH="1">
                  <a:off x="8437596" y="2990398"/>
                  <a:ext cx="59149" cy="59673"/>
                </a:xfrm>
                <a:custGeom>
                  <a:avLst/>
                  <a:gdLst/>
                  <a:ahLst/>
                  <a:cxnLst/>
                  <a:rect l="l" t="t" r="r" b="b"/>
                  <a:pathLst>
                    <a:path w="3729" h="3762" extrusionOk="0">
                      <a:moveTo>
                        <a:pt x="3729" y="0"/>
                      </a:moveTo>
                      <a:cubicBezTo>
                        <a:pt x="3472" y="129"/>
                        <a:pt x="3215" y="129"/>
                        <a:pt x="3086" y="257"/>
                      </a:cubicBezTo>
                      <a:cubicBezTo>
                        <a:pt x="2122" y="932"/>
                        <a:pt x="1318" y="1865"/>
                        <a:pt x="129" y="2958"/>
                      </a:cubicBezTo>
                      <a:cubicBezTo>
                        <a:pt x="129" y="3086"/>
                        <a:pt x="0" y="3343"/>
                        <a:pt x="129" y="3472"/>
                      </a:cubicBezTo>
                      <a:lnTo>
                        <a:pt x="386" y="3761"/>
                      </a:lnTo>
                      <a:lnTo>
                        <a:pt x="514" y="3761"/>
                      </a:lnTo>
                      <a:cubicBezTo>
                        <a:pt x="675" y="3761"/>
                        <a:pt x="675" y="3761"/>
                        <a:pt x="804" y="3633"/>
                      </a:cubicBezTo>
                      <a:cubicBezTo>
                        <a:pt x="1061" y="3633"/>
                        <a:pt x="1190" y="3472"/>
                        <a:pt x="1318" y="3343"/>
                      </a:cubicBezTo>
                      <a:cubicBezTo>
                        <a:pt x="1993" y="2668"/>
                        <a:pt x="2797" y="1736"/>
                        <a:pt x="3600" y="675"/>
                      </a:cubicBezTo>
                      <a:cubicBezTo>
                        <a:pt x="3729" y="547"/>
                        <a:pt x="3729" y="257"/>
                        <a:pt x="3729" y="129"/>
                      </a:cubicBezTo>
                      <a:lnTo>
                        <a:pt x="3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5"/>
                <p:cNvSpPr/>
                <p:nvPr/>
              </p:nvSpPr>
              <p:spPr>
                <a:xfrm rot="438387">
                  <a:off x="8234223" y="2273014"/>
                  <a:ext cx="85173" cy="34171"/>
                </a:xfrm>
                <a:custGeom>
                  <a:avLst/>
                  <a:gdLst/>
                  <a:ahLst/>
                  <a:cxnLst/>
                  <a:rect l="l" t="t" r="r" b="b"/>
                  <a:pathLst>
                    <a:path w="5369" h="2154" extrusionOk="0">
                      <a:moveTo>
                        <a:pt x="5240" y="0"/>
                      </a:moveTo>
                      <a:cubicBezTo>
                        <a:pt x="4822" y="0"/>
                        <a:pt x="4436" y="0"/>
                        <a:pt x="4179" y="129"/>
                      </a:cubicBezTo>
                      <a:cubicBezTo>
                        <a:pt x="3504" y="418"/>
                        <a:pt x="2829" y="547"/>
                        <a:pt x="2154" y="804"/>
                      </a:cubicBezTo>
                      <a:lnTo>
                        <a:pt x="964" y="1222"/>
                      </a:lnTo>
                      <a:lnTo>
                        <a:pt x="675" y="1222"/>
                      </a:lnTo>
                      <a:cubicBezTo>
                        <a:pt x="547" y="1222"/>
                        <a:pt x="418" y="1222"/>
                        <a:pt x="418" y="1350"/>
                      </a:cubicBezTo>
                      <a:cubicBezTo>
                        <a:pt x="161" y="1479"/>
                        <a:pt x="0" y="1607"/>
                        <a:pt x="0" y="1736"/>
                      </a:cubicBezTo>
                      <a:cubicBezTo>
                        <a:pt x="0" y="1865"/>
                        <a:pt x="161" y="2025"/>
                        <a:pt x="289" y="2025"/>
                      </a:cubicBezTo>
                      <a:cubicBezTo>
                        <a:pt x="547" y="2154"/>
                        <a:pt x="675" y="2154"/>
                        <a:pt x="964" y="2154"/>
                      </a:cubicBezTo>
                      <a:lnTo>
                        <a:pt x="1350" y="2154"/>
                      </a:lnTo>
                      <a:cubicBezTo>
                        <a:pt x="2700" y="2154"/>
                        <a:pt x="3632" y="1865"/>
                        <a:pt x="4307" y="1350"/>
                      </a:cubicBezTo>
                      <a:cubicBezTo>
                        <a:pt x="4693" y="932"/>
                        <a:pt x="5111" y="547"/>
                        <a:pt x="5368" y="129"/>
                      </a:cubicBezTo>
                      <a:lnTo>
                        <a:pt x="5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5"/>
                <p:cNvSpPr/>
                <p:nvPr/>
              </p:nvSpPr>
              <p:spPr>
                <a:xfrm rot="438387">
                  <a:off x="8061733" y="2291817"/>
                  <a:ext cx="91280" cy="17355"/>
                </a:xfrm>
                <a:custGeom>
                  <a:avLst/>
                  <a:gdLst/>
                  <a:ahLst/>
                  <a:cxnLst/>
                  <a:rect l="l" t="t" r="r" b="b"/>
                  <a:pathLst>
                    <a:path w="5754" h="1094" extrusionOk="0">
                      <a:moveTo>
                        <a:pt x="2539" y="1"/>
                      </a:moveTo>
                      <a:cubicBezTo>
                        <a:pt x="1864" y="1"/>
                        <a:pt x="1222" y="129"/>
                        <a:pt x="546" y="129"/>
                      </a:cubicBezTo>
                      <a:cubicBezTo>
                        <a:pt x="0" y="129"/>
                        <a:pt x="0" y="418"/>
                        <a:pt x="0" y="547"/>
                      </a:cubicBezTo>
                      <a:cubicBezTo>
                        <a:pt x="0" y="676"/>
                        <a:pt x="0" y="804"/>
                        <a:pt x="546" y="933"/>
                      </a:cubicBezTo>
                      <a:lnTo>
                        <a:pt x="1222" y="933"/>
                      </a:lnTo>
                      <a:cubicBezTo>
                        <a:pt x="1607" y="1093"/>
                        <a:pt x="2154" y="1093"/>
                        <a:pt x="2539" y="1093"/>
                      </a:cubicBezTo>
                      <a:lnTo>
                        <a:pt x="2668" y="1093"/>
                      </a:lnTo>
                      <a:cubicBezTo>
                        <a:pt x="3761" y="1093"/>
                        <a:pt x="4565" y="1093"/>
                        <a:pt x="5368" y="933"/>
                      </a:cubicBezTo>
                      <a:cubicBezTo>
                        <a:pt x="5497" y="933"/>
                        <a:pt x="5625" y="804"/>
                        <a:pt x="5625" y="676"/>
                      </a:cubicBezTo>
                      <a:lnTo>
                        <a:pt x="5754" y="547"/>
                      </a:lnTo>
                      <a:cubicBezTo>
                        <a:pt x="5497" y="290"/>
                        <a:pt x="5368" y="129"/>
                        <a:pt x="5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5"/>
                <p:cNvSpPr/>
                <p:nvPr/>
              </p:nvSpPr>
              <p:spPr>
                <a:xfrm rot="4865706">
                  <a:off x="8665505" y="3949793"/>
                  <a:ext cx="90333" cy="29956"/>
                </a:xfrm>
                <a:custGeom>
                  <a:avLst/>
                  <a:gdLst/>
                  <a:ahLst/>
                  <a:cxnLst/>
                  <a:rect l="l" t="t" r="r" b="b"/>
                  <a:pathLst>
                    <a:path w="5627" h="1866" extrusionOk="0">
                      <a:moveTo>
                        <a:pt x="419" y="1"/>
                      </a:moveTo>
                      <a:cubicBezTo>
                        <a:pt x="290" y="1"/>
                        <a:pt x="162" y="129"/>
                        <a:pt x="1" y="258"/>
                      </a:cubicBezTo>
                      <a:cubicBezTo>
                        <a:pt x="1" y="387"/>
                        <a:pt x="162" y="644"/>
                        <a:pt x="162" y="644"/>
                      </a:cubicBezTo>
                      <a:cubicBezTo>
                        <a:pt x="676" y="933"/>
                        <a:pt x="1222" y="1190"/>
                        <a:pt x="1769" y="1319"/>
                      </a:cubicBezTo>
                      <a:cubicBezTo>
                        <a:pt x="2412" y="1608"/>
                        <a:pt x="3087" y="1608"/>
                        <a:pt x="3890" y="1737"/>
                      </a:cubicBezTo>
                      <a:cubicBezTo>
                        <a:pt x="4180" y="1737"/>
                        <a:pt x="4308" y="1865"/>
                        <a:pt x="4565" y="1865"/>
                      </a:cubicBezTo>
                      <a:lnTo>
                        <a:pt x="5369" y="1865"/>
                      </a:lnTo>
                      <a:cubicBezTo>
                        <a:pt x="5498" y="1737"/>
                        <a:pt x="5626" y="1737"/>
                        <a:pt x="5626" y="1737"/>
                      </a:cubicBezTo>
                      <a:cubicBezTo>
                        <a:pt x="5626" y="1608"/>
                        <a:pt x="5626" y="1447"/>
                        <a:pt x="5498" y="1447"/>
                      </a:cubicBezTo>
                      <a:lnTo>
                        <a:pt x="5498" y="1319"/>
                      </a:lnTo>
                      <a:lnTo>
                        <a:pt x="5369" y="1319"/>
                      </a:lnTo>
                      <a:lnTo>
                        <a:pt x="5241" y="1190"/>
                      </a:lnTo>
                      <a:cubicBezTo>
                        <a:pt x="3890" y="387"/>
                        <a:pt x="2412" y="258"/>
                        <a:pt x="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5"/>
                <p:cNvSpPr/>
                <p:nvPr/>
              </p:nvSpPr>
              <p:spPr>
                <a:xfrm rot="-5934294" flipH="1">
                  <a:off x="8637034" y="3748576"/>
                  <a:ext cx="92372" cy="25814"/>
                </a:xfrm>
                <a:custGeom>
                  <a:avLst/>
                  <a:gdLst/>
                  <a:ahLst/>
                  <a:cxnLst/>
                  <a:rect l="l" t="t" r="r" b="b"/>
                  <a:pathLst>
                    <a:path w="5754" h="1608" extrusionOk="0">
                      <a:moveTo>
                        <a:pt x="514" y="0"/>
                      </a:moveTo>
                      <a:cubicBezTo>
                        <a:pt x="129" y="0"/>
                        <a:pt x="0" y="129"/>
                        <a:pt x="0" y="386"/>
                      </a:cubicBezTo>
                      <a:cubicBezTo>
                        <a:pt x="0" y="547"/>
                        <a:pt x="129" y="804"/>
                        <a:pt x="514" y="933"/>
                      </a:cubicBezTo>
                      <a:lnTo>
                        <a:pt x="932" y="933"/>
                      </a:lnTo>
                      <a:lnTo>
                        <a:pt x="1864" y="1190"/>
                      </a:lnTo>
                      <a:cubicBezTo>
                        <a:pt x="2797" y="1350"/>
                        <a:pt x="3729" y="1479"/>
                        <a:pt x="4693" y="1608"/>
                      </a:cubicBezTo>
                      <a:lnTo>
                        <a:pt x="5497" y="1608"/>
                      </a:lnTo>
                      <a:cubicBezTo>
                        <a:pt x="5625" y="1479"/>
                        <a:pt x="5754" y="1479"/>
                        <a:pt x="5754" y="1350"/>
                      </a:cubicBezTo>
                      <a:cubicBezTo>
                        <a:pt x="5754" y="1350"/>
                        <a:pt x="5754" y="1190"/>
                        <a:pt x="5625" y="1190"/>
                      </a:cubicBezTo>
                      <a:cubicBezTo>
                        <a:pt x="5208" y="804"/>
                        <a:pt x="4822" y="675"/>
                        <a:pt x="4404" y="547"/>
                      </a:cubicBezTo>
                      <a:lnTo>
                        <a:pt x="1993" y="129"/>
                      </a:lnTo>
                      <a:cubicBezTo>
                        <a:pt x="1736" y="0"/>
                        <a:pt x="1479"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5"/>
                <p:cNvSpPr/>
                <p:nvPr/>
              </p:nvSpPr>
              <p:spPr>
                <a:xfrm rot="-8006108" flipH="1">
                  <a:off x="8592604" y="3629977"/>
                  <a:ext cx="73285" cy="19618"/>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5"/>
                <p:cNvSpPr/>
                <p:nvPr/>
              </p:nvSpPr>
              <p:spPr>
                <a:xfrm rot="4864685" flipH="1">
                  <a:off x="8635587" y="4095350"/>
                  <a:ext cx="59149" cy="59673"/>
                </a:xfrm>
                <a:custGeom>
                  <a:avLst/>
                  <a:gdLst/>
                  <a:ahLst/>
                  <a:cxnLst/>
                  <a:rect l="l" t="t" r="r" b="b"/>
                  <a:pathLst>
                    <a:path w="3729" h="3762" extrusionOk="0">
                      <a:moveTo>
                        <a:pt x="3729" y="0"/>
                      </a:moveTo>
                      <a:cubicBezTo>
                        <a:pt x="3472" y="129"/>
                        <a:pt x="3215" y="129"/>
                        <a:pt x="3086" y="257"/>
                      </a:cubicBezTo>
                      <a:cubicBezTo>
                        <a:pt x="2122" y="932"/>
                        <a:pt x="1318" y="1865"/>
                        <a:pt x="129" y="2958"/>
                      </a:cubicBezTo>
                      <a:cubicBezTo>
                        <a:pt x="129" y="3086"/>
                        <a:pt x="0" y="3343"/>
                        <a:pt x="129" y="3472"/>
                      </a:cubicBezTo>
                      <a:lnTo>
                        <a:pt x="386" y="3761"/>
                      </a:lnTo>
                      <a:lnTo>
                        <a:pt x="514" y="3761"/>
                      </a:lnTo>
                      <a:cubicBezTo>
                        <a:pt x="675" y="3761"/>
                        <a:pt x="675" y="3761"/>
                        <a:pt x="804" y="3633"/>
                      </a:cubicBezTo>
                      <a:cubicBezTo>
                        <a:pt x="1061" y="3633"/>
                        <a:pt x="1190" y="3472"/>
                        <a:pt x="1318" y="3343"/>
                      </a:cubicBezTo>
                      <a:cubicBezTo>
                        <a:pt x="1993" y="2668"/>
                        <a:pt x="2797" y="1736"/>
                        <a:pt x="3600" y="675"/>
                      </a:cubicBezTo>
                      <a:cubicBezTo>
                        <a:pt x="3729" y="547"/>
                        <a:pt x="3729" y="257"/>
                        <a:pt x="3729" y="129"/>
                      </a:cubicBezTo>
                      <a:lnTo>
                        <a:pt x="3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2" name="Google Shape;3732;p45"/>
              <p:cNvSpPr/>
              <p:nvPr/>
            </p:nvSpPr>
            <p:spPr>
              <a:xfrm rot="-13545" flipH="1">
                <a:off x="7539223" y="4269685"/>
                <a:ext cx="104551" cy="48968"/>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5"/>
              <p:cNvSpPr/>
              <p:nvPr/>
            </p:nvSpPr>
            <p:spPr>
              <a:xfrm rot="-13385">
                <a:off x="7875359" y="4360268"/>
                <a:ext cx="107344" cy="47484"/>
              </a:xfrm>
              <a:custGeom>
                <a:avLst/>
                <a:gdLst/>
                <a:ahLst/>
                <a:cxnLst/>
                <a:rect l="l" t="t" r="r" b="b"/>
                <a:pathLst>
                  <a:path w="6687" h="2958" extrusionOk="0">
                    <a:moveTo>
                      <a:pt x="643" y="1"/>
                    </a:moveTo>
                    <a:cubicBezTo>
                      <a:pt x="515" y="1"/>
                      <a:pt x="258" y="129"/>
                      <a:pt x="258" y="258"/>
                    </a:cubicBezTo>
                    <a:cubicBezTo>
                      <a:pt x="129" y="418"/>
                      <a:pt x="0" y="804"/>
                      <a:pt x="643" y="1061"/>
                    </a:cubicBezTo>
                    <a:cubicBezTo>
                      <a:pt x="1608" y="1608"/>
                      <a:pt x="2668" y="2154"/>
                      <a:pt x="4018" y="2669"/>
                    </a:cubicBezTo>
                    <a:cubicBezTo>
                      <a:pt x="4276" y="2829"/>
                      <a:pt x="4533" y="2958"/>
                      <a:pt x="4951" y="2958"/>
                    </a:cubicBezTo>
                    <a:lnTo>
                      <a:pt x="5626" y="2958"/>
                    </a:lnTo>
                    <a:cubicBezTo>
                      <a:pt x="6011" y="2958"/>
                      <a:pt x="6269" y="2958"/>
                      <a:pt x="6429" y="2829"/>
                    </a:cubicBezTo>
                    <a:lnTo>
                      <a:pt x="6686" y="2829"/>
                    </a:lnTo>
                    <a:cubicBezTo>
                      <a:pt x="6686" y="2669"/>
                      <a:pt x="6558" y="2669"/>
                      <a:pt x="6558" y="2540"/>
                    </a:cubicBezTo>
                    <a:lnTo>
                      <a:pt x="6429" y="2540"/>
                    </a:lnTo>
                    <a:lnTo>
                      <a:pt x="5208" y="1736"/>
                    </a:lnTo>
                    <a:cubicBezTo>
                      <a:pt x="3858" y="1222"/>
                      <a:pt x="2411" y="676"/>
                      <a:pt x="1061" y="129"/>
                    </a:cubicBezTo>
                    <a:cubicBezTo>
                      <a:pt x="933" y="1"/>
                      <a:pt x="804"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5"/>
              <p:cNvSpPr/>
              <p:nvPr/>
            </p:nvSpPr>
            <p:spPr>
              <a:xfrm rot="10786615" flipH="1">
                <a:off x="8290000" y="4388896"/>
                <a:ext cx="73280" cy="19616"/>
              </a:xfrm>
              <a:custGeom>
                <a:avLst/>
                <a:gdLst/>
                <a:ahLst/>
                <a:cxnLst/>
                <a:rect l="l" t="t" r="r" b="b"/>
                <a:pathLst>
                  <a:path w="4565" h="1222" extrusionOk="0">
                    <a:moveTo>
                      <a:pt x="675" y="0"/>
                    </a:moveTo>
                    <a:cubicBezTo>
                      <a:pt x="129" y="0"/>
                      <a:pt x="0" y="418"/>
                      <a:pt x="0" y="418"/>
                    </a:cubicBezTo>
                    <a:cubicBezTo>
                      <a:pt x="0" y="675"/>
                      <a:pt x="0" y="804"/>
                      <a:pt x="129" y="965"/>
                    </a:cubicBezTo>
                    <a:cubicBezTo>
                      <a:pt x="257" y="1093"/>
                      <a:pt x="418" y="1093"/>
                      <a:pt x="547" y="1093"/>
                    </a:cubicBezTo>
                    <a:cubicBezTo>
                      <a:pt x="1222" y="1222"/>
                      <a:pt x="1736" y="1222"/>
                      <a:pt x="2283" y="1222"/>
                    </a:cubicBezTo>
                    <a:lnTo>
                      <a:pt x="3472" y="1222"/>
                    </a:lnTo>
                    <a:cubicBezTo>
                      <a:pt x="3761" y="1222"/>
                      <a:pt x="4018" y="965"/>
                      <a:pt x="4276" y="804"/>
                    </a:cubicBezTo>
                    <a:cubicBezTo>
                      <a:pt x="4436" y="804"/>
                      <a:pt x="4436" y="804"/>
                      <a:pt x="4565" y="675"/>
                    </a:cubicBezTo>
                    <a:lnTo>
                      <a:pt x="4276" y="675"/>
                    </a:lnTo>
                    <a:cubicBezTo>
                      <a:pt x="4018" y="418"/>
                      <a:pt x="3761" y="290"/>
                      <a:pt x="3472" y="290"/>
                    </a:cubicBezTo>
                    <a:cubicBezTo>
                      <a:pt x="2668" y="161"/>
                      <a:pt x="1736" y="0"/>
                      <a:pt x="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5"/>
              <p:cNvSpPr/>
              <p:nvPr/>
            </p:nvSpPr>
            <p:spPr>
              <a:xfrm rot="10786615" flipH="1">
                <a:off x="8096532" y="4391686"/>
                <a:ext cx="86187" cy="23758"/>
              </a:xfrm>
              <a:custGeom>
                <a:avLst/>
                <a:gdLst/>
                <a:ahLst/>
                <a:cxnLst/>
                <a:rect l="l" t="t" r="r" b="b"/>
                <a:pathLst>
                  <a:path w="5369" h="1480" extrusionOk="0">
                    <a:moveTo>
                      <a:pt x="3215" y="1"/>
                    </a:moveTo>
                    <a:cubicBezTo>
                      <a:pt x="2411" y="1"/>
                      <a:pt x="1607" y="129"/>
                      <a:pt x="547" y="258"/>
                    </a:cubicBezTo>
                    <a:cubicBezTo>
                      <a:pt x="418" y="258"/>
                      <a:pt x="0" y="676"/>
                      <a:pt x="0" y="804"/>
                    </a:cubicBezTo>
                    <a:cubicBezTo>
                      <a:pt x="0" y="933"/>
                      <a:pt x="129" y="1190"/>
                      <a:pt x="418" y="1351"/>
                    </a:cubicBezTo>
                    <a:cubicBezTo>
                      <a:pt x="547" y="1479"/>
                      <a:pt x="804" y="1479"/>
                      <a:pt x="932" y="1479"/>
                    </a:cubicBezTo>
                    <a:lnTo>
                      <a:pt x="1350" y="1479"/>
                    </a:lnTo>
                    <a:cubicBezTo>
                      <a:pt x="2668" y="1479"/>
                      <a:pt x="3890" y="1061"/>
                      <a:pt x="5368" y="258"/>
                    </a:cubicBezTo>
                    <a:cubicBezTo>
                      <a:pt x="4693" y="129"/>
                      <a:pt x="4018" y="1"/>
                      <a:pt x="3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5"/>
              <p:cNvSpPr/>
              <p:nvPr/>
            </p:nvSpPr>
            <p:spPr>
              <a:xfrm rot="3453141" flipH="1">
                <a:off x="7710103" y="4272703"/>
                <a:ext cx="104541" cy="48964"/>
              </a:xfrm>
              <a:custGeom>
                <a:avLst/>
                <a:gdLst/>
                <a:ahLst/>
                <a:cxnLst/>
                <a:rect l="l" t="t" r="r" b="b"/>
                <a:pathLst>
                  <a:path w="6591" h="3087" extrusionOk="0">
                    <a:moveTo>
                      <a:pt x="804" y="0"/>
                    </a:moveTo>
                    <a:cubicBezTo>
                      <a:pt x="161" y="0"/>
                      <a:pt x="161" y="129"/>
                      <a:pt x="0" y="418"/>
                    </a:cubicBezTo>
                    <a:cubicBezTo>
                      <a:pt x="0" y="675"/>
                      <a:pt x="161" y="804"/>
                      <a:pt x="547" y="804"/>
                    </a:cubicBezTo>
                    <a:cubicBezTo>
                      <a:pt x="675" y="933"/>
                      <a:pt x="675" y="933"/>
                      <a:pt x="804" y="933"/>
                    </a:cubicBezTo>
                    <a:cubicBezTo>
                      <a:pt x="1608" y="1222"/>
                      <a:pt x="2701" y="1479"/>
                      <a:pt x="3633" y="1865"/>
                    </a:cubicBezTo>
                    <a:cubicBezTo>
                      <a:pt x="3890" y="2025"/>
                      <a:pt x="4179" y="2154"/>
                      <a:pt x="4436" y="2411"/>
                    </a:cubicBezTo>
                    <a:cubicBezTo>
                      <a:pt x="4694" y="2540"/>
                      <a:pt x="4983" y="2668"/>
                      <a:pt x="5240" y="2829"/>
                    </a:cubicBezTo>
                    <a:cubicBezTo>
                      <a:pt x="5497" y="2958"/>
                      <a:pt x="5915" y="2958"/>
                      <a:pt x="6301" y="3086"/>
                    </a:cubicBezTo>
                    <a:lnTo>
                      <a:pt x="6590" y="3086"/>
                    </a:lnTo>
                    <a:cubicBezTo>
                      <a:pt x="6429" y="2958"/>
                      <a:pt x="6429" y="2829"/>
                      <a:pt x="6301" y="2829"/>
                    </a:cubicBezTo>
                    <a:cubicBezTo>
                      <a:pt x="6044" y="2411"/>
                      <a:pt x="5915" y="2154"/>
                      <a:pt x="5626" y="1865"/>
                    </a:cubicBezTo>
                    <a:cubicBezTo>
                      <a:pt x="4308" y="675"/>
                      <a:pt x="2829"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7" name="Google Shape;3737;p45"/>
              <p:cNvGrpSpPr/>
              <p:nvPr/>
            </p:nvGrpSpPr>
            <p:grpSpPr>
              <a:xfrm>
                <a:off x="1214325" y="2075450"/>
                <a:ext cx="572400" cy="572400"/>
                <a:chOff x="583750" y="2075450"/>
                <a:chExt cx="572400" cy="572400"/>
              </a:xfrm>
            </p:grpSpPr>
            <p:sp>
              <p:nvSpPr>
                <p:cNvPr id="3738" name="Google Shape;3738;p45"/>
                <p:cNvSpPr/>
                <p:nvPr/>
              </p:nvSpPr>
              <p:spPr>
                <a:xfrm rot="10800000" flipH="1">
                  <a:off x="583750" y="2075450"/>
                  <a:ext cx="572400" cy="572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9" name="Google Shape;3739;p45"/>
                <p:cNvGrpSpPr/>
                <p:nvPr/>
              </p:nvGrpSpPr>
              <p:grpSpPr>
                <a:xfrm rot="10800000" flipH="1">
                  <a:off x="717635" y="2196676"/>
                  <a:ext cx="304630" cy="333532"/>
                  <a:chOff x="-39625900" y="3238300"/>
                  <a:chExt cx="290650" cy="318225"/>
                </a:xfrm>
              </p:grpSpPr>
              <p:sp>
                <p:nvSpPr>
                  <p:cNvPr id="3740" name="Google Shape;3740;p45"/>
                  <p:cNvSpPr/>
                  <p:nvPr/>
                </p:nvSpPr>
                <p:spPr>
                  <a:xfrm>
                    <a:off x="-39625900" y="3238300"/>
                    <a:ext cx="290650" cy="318225"/>
                  </a:xfrm>
                  <a:custGeom>
                    <a:avLst/>
                    <a:gdLst/>
                    <a:ahLst/>
                    <a:cxnLst/>
                    <a:rect l="l" t="t" r="r" b="b"/>
                    <a:pathLst>
                      <a:path w="11626" h="12729" extrusionOk="0">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5"/>
                  <p:cNvSpPr/>
                  <p:nvPr/>
                </p:nvSpPr>
                <p:spPr>
                  <a:xfrm>
                    <a:off x="-39521150" y="3328875"/>
                    <a:ext cx="82725" cy="227650"/>
                  </a:xfrm>
                  <a:custGeom>
                    <a:avLst/>
                    <a:gdLst/>
                    <a:ahLst/>
                    <a:cxnLst/>
                    <a:rect l="l" t="t" r="r" b="b"/>
                    <a:pathLst>
                      <a:path w="3309" h="9106" extrusionOk="0">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42" name="Google Shape;3742;p45"/>
              <p:cNvGrpSpPr/>
              <p:nvPr/>
            </p:nvGrpSpPr>
            <p:grpSpPr>
              <a:xfrm>
                <a:off x="3120191" y="2075450"/>
                <a:ext cx="572400" cy="572400"/>
                <a:chOff x="2774141" y="2075450"/>
                <a:chExt cx="572400" cy="572400"/>
              </a:xfrm>
            </p:grpSpPr>
            <p:sp>
              <p:nvSpPr>
                <p:cNvPr id="3743" name="Google Shape;3743;p45"/>
                <p:cNvSpPr/>
                <p:nvPr/>
              </p:nvSpPr>
              <p:spPr>
                <a:xfrm>
                  <a:off x="2774141" y="2075450"/>
                  <a:ext cx="572400" cy="572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5"/>
                <p:cNvSpPr/>
                <p:nvPr/>
              </p:nvSpPr>
              <p:spPr>
                <a:xfrm>
                  <a:off x="2919162" y="2194884"/>
                  <a:ext cx="282358" cy="333532"/>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5" name="Google Shape;3745;p45"/>
              <p:cNvGrpSpPr/>
              <p:nvPr/>
            </p:nvGrpSpPr>
            <p:grpSpPr>
              <a:xfrm>
                <a:off x="5035732" y="2075450"/>
                <a:ext cx="572400" cy="572400"/>
                <a:chOff x="5406432" y="2075450"/>
                <a:chExt cx="572400" cy="572400"/>
              </a:xfrm>
            </p:grpSpPr>
            <p:sp>
              <p:nvSpPr>
                <p:cNvPr id="3746" name="Google Shape;3746;p45"/>
                <p:cNvSpPr/>
                <p:nvPr/>
              </p:nvSpPr>
              <p:spPr>
                <a:xfrm>
                  <a:off x="5406432" y="2075450"/>
                  <a:ext cx="572400" cy="572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7" name="Google Shape;3747;p45"/>
                <p:cNvGrpSpPr/>
                <p:nvPr/>
              </p:nvGrpSpPr>
              <p:grpSpPr>
                <a:xfrm>
                  <a:off x="5526692" y="2196116"/>
                  <a:ext cx="331881" cy="331069"/>
                  <a:chOff x="-38537400" y="3588000"/>
                  <a:chExt cx="316650" cy="315875"/>
                </a:xfrm>
              </p:grpSpPr>
              <p:sp>
                <p:nvSpPr>
                  <p:cNvPr id="3748" name="Google Shape;3748;p4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52" name="Google Shape;3752;p45"/>
              <p:cNvGrpSpPr/>
              <p:nvPr/>
            </p:nvGrpSpPr>
            <p:grpSpPr>
              <a:xfrm>
                <a:off x="6969599" y="2075450"/>
                <a:ext cx="572400" cy="572400"/>
                <a:chOff x="8038724" y="2075450"/>
                <a:chExt cx="572400" cy="572400"/>
              </a:xfrm>
            </p:grpSpPr>
            <p:sp>
              <p:nvSpPr>
                <p:cNvPr id="3753" name="Google Shape;3753;p45"/>
                <p:cNvSpPr/>
                <p:nvPr/>
              </p:nvSpPr>
              <p:spPr>
                <a:xfrm>
                  <a:off x="8038724" y="2075450"/>
                  <a:ext cx="572400" cy="572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4" name="Google Shape;3754;p45"/>
                <p:cNvGrpSpPr/>
                <p:nvPr/>
              </p:nvGrpSpPr>
              <p:grpSpPr>
                <a:xfrm>
                  <a:off x="8155910" y="2195547"/>
                  <a:ext cx="338100" cy="332191"/>
                  <a:chOff x="-40748259" y="3238703"/>
                  <a:chExt cx="322584" cy="316947"/>
                </a:xfrm>
              </p:grpSpPr>
              <p:sp>
                <p:nvSpPr>
                  <p:cNvPr id="3755" name="Google Shape;3755;p45"/>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5"/>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5"/>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5"/>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5"/>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5"/>
                  <p:cNvSpPr/>
                  <p:nvPr/>
                </p:nvSpPr>
                <p:spPr>
                  <a:xfrm>
                    <a:off x="-40748259" y="3238703"/>
                    <a:ext cx="92175" cy="87851"/>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27" name="Google Shape;3753;p45"/>
          <p:cNvSpPr/>
          <p:nvPr/>
        </p:nvSpPr>
        <p:spPr>
          <a:xfrm>
            <a:off x="7765895" y="2758285"/>
            <a:ext cx="572400" cy="572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9543;p80"/>
          <p:cNvGrpSpPr/>
          <p:nvPr/>
        </p:nvGrpSpPr>
        <p:grpSpPr>
          <a:xfrm>
            <a:off x="7879709" y="2873435"/>
            <a:ext cx="353757" cy="351463"/>
            <a:chOff x="-22845575" y="3504075"/>
            <a:chExt cx="296950" cy="295025"/>
          </a:xfrm>
        </p:grpSpPr>
        <p:sp>
          <p:nvSpPr>
            <p:cNvPr id="125" name="Google Shape;9544;p80"/>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545;p80"/>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6997179" y="3261169"/>
            <a:ext cx="865943" cy="369332"/>
          </a:xfrm>
          <a:prstGeom prst="rect">
            <a:avLst/>
          </a:prstGeom>
        </p:spPr>
        <p:txBody>
          <a:bodyPr wrap="none">
            <a:spAutoFit/>
          </a:bodyPr>
          <a:lstStyle/>
          <a:p>
            <a:pPr lvl="0" algn="ctr"/>
            <a:r>
              <a:rPr lang="vi-VN" sz="1800" b="1">
                <a:solidFill>
                  <a:schemeClr val="dk2"/>
                </a:solidFill>
                <a:latin typeface="Patrick Hand"/>
                <a:ea typeface="Patrick Hand"/>
                <a:cs typeface="Patrick Hand"/>
                <a:sym typeface="Patrick Hand"/>
              </a:rPr>
              <a:t>Sprint </a:t>
            </a:r>
            <a:r>
              <a:rPr lang="vi-VN" sz="1800" b="1" smtClean="0">
                <a:solidFill>
                  <a:schemeClr val="dk2"/>
                </a:solidFill>
                <a:latin typeface="Patrick Hand"/>
                <a:ea typeface="Patrick Hand"/>
                <a:cs typeface="Patrick Hand"/>
                <a:sym typeface="Patrick Hand"/>
              </a:rPr>
              <a:t>5</a:t>
            </a:r>
            <a:endParaRPr lang="vi-VN" sz="1800" b="1">
              <a:solidFill>
                <a:schemeClr val="dk2"/>
              </a:solidFill>
              <a:latin typeface="Patrick Hand"/>
              <a:ea typeface="Patrick Hand"/>
              <a:cs typeface="Patrick Hand"/>
              <a:sym typeface="Patrick Hand"/>
            </a:endParaRPr>
          </a:p>
        </p:txBody>
      </p:sp>
      <p:sp>
        <p:nvSpPr>
          <p:cNvPr id="3" name="Rectangle 2"/>
          <p:cNvSpPr/>
          <p:nvPr/>
        </p:nvSpPr>
        <p:spPr>
          <a:xfrm>
            <a:off x="3641620" y="3280438"/>
            <a:ext cx="966932" cy="400110"/>
          </a:xfrm>
          <a:prstGeom prst="rect">
            <a:avLst/>
          </a:prstGeom>
        </p:spPr>
        <p:txBody>
          <a:bodyPr wrap="none">
            <a:spAutoFit/>
          </a:bodyPr>
          <a:lstStyle/>
          <a:p>
            <a:pPr lvl="0" algn="ctr"/>
            <a:r>
              <a:rPr lang="vi-VN" sz="2000" b="1" smtClean="0">
                <a:solidFill>
                  <a:schemeClr val="dk2"/>
                </a:solidFill>
                <a:latin typeface="Patrick Hand"/>
                <a:ea typeface="Patrick Hand"/>
                <a:cs typeface="Patrick Hand"/>
                <a:sym typeface="Patrick Hand"/>
              </a:rPr>
              <a:t>Kết thúc</a:t>
            </a:r>
            <a:endParaRPr lang="vi-VN" sz="2000" b="1">
              <a:solidFill>
                <a:schemeClr val="dk2"/>
              </a:solidFill>
              <a:latin typeface="Patrick Hand"/>
              <a:ea typeface="Patrick Hand"/>
              <a:cs typeface="Patrick Hand"/>
              <a:sym typeface="Patrick Hand"/>
            </a:endParaRPr>
          </a:p>
        </p:txBody>
      </p:sp>
    </p:spTree>
  </p:cSld>
  <p:clrMapOvr>
    <a:masterClrMapping/>
  </p:clrMapOvr>
  <p:transition spd="slow">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44"/>
          <p:cNvSpPr txBox="1">
            <a:spLocks noGrp="1"/>
          </p:cNvSpPr>
          <p:nvPr>
            <p:ph type="title"/>
          </p:nvPr>
        </p:nvSpPr>
        <p:spPr>
          <a:xfrm>
            <a:off x="3219215" y="251809"/>
            <a:ext cx="2269691"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u="sng" smtClean="0"/>
              <a:t>SPRINT 1</a:t>
            </a:r>
            <a:endParaRPr u="sng"/>
          </a:p>
        </p:txBody>
      </p:sp>
      <p:graphicFrame>
        <p:nvGraphicFramePr>
          <p:cNvPr id="7" name="Table 6"/>
          <p:cNvGraphicFramePr>
            <a:graphicFrameLocks noGrp="1"/>
          </p:cNvGraphicFramePr>
          <p:nvPr>
            <p:extLst>
              <p:ext uri="{D42A27DB-BD31-4B8C-83A1-F6EECF244321}">
                <p14:modId xmlns:p14="http://schemas.microsoft.com/office/powerpoint/2010/main" val="1132592908"/>
              </p:ext>
            </p:extLst>
          </p:nvPr>
        </p:nvGraphicFramePr>
        <p:xfrm>
          <a:off x="578642" y="1256768"/>
          <a:ext cx="7569183" cy="2624597"/>
        </p:xfrm>
        <a:graphic>
          <a:graphicData uri="http://schemas.openxmlformats.org/drawingml/2006/table">
            <a:tbl>
              <a:tblPr firstRow="1" bandRow="1">
                <a:tableStyleId>{26803A06-5CE4-4A76-ADEA-7E26011626EE}</a:tableStyleId>
              </a:tblPr>
              <a:tblGrid>
                <a:gridCol w="895744">
                  <a:extLst>
                    <a:ext uri="{9D8B030D-6E8A-4147-A177-3AD203B41FA5}">
                      <a16:colId xmlns:a16="http://schemas.microsoft.com/office/drawing/2014/main" val="2516226766"/>
                    </a:ext>
                  </a:extLst>
                </a:gridCol>
                <a:gridCol w="1031377">
                  <a:extLst>
                    <a:ext uri="{9D8B030D-6E8A-4147-A177-3AD203B41FA5}">
                      <a16:colId xmlns:a16="http://schemas.microsoft.com/office/drawing/2014/main" val="1948075781"/>
                    </a:ext>
                  </a:extLst>
                </a:gridCol>
                <a:gridCol w="985539">
                  <a:extLst>
                    <a:ext uri="{9D8B030D-6E8A-4147-A177-3AD203B41FA5}">
                      <a16:colId xmlns:a16="http://schemas.microsoft.com/office/drawing/2014/main" val="3895175235"/>
                    </a:ext>
                  </a:extLst>
                </a:gridCol>
                <a:gridCol w="928239">
                  <a:extLst>
                    <a:ext uri="{9D8B030D-6E8A-4147-A177-3AD203B41FA5}">
                      <a16:colId xmlns:a16="http://schemas.microsoft.com/office/drawing/2014/main" val="1615092521"/>
                    </a:ext>
                  </a:extLst>
                </a:gridCol>
                <a:gridCol w="595908">
                  <a:extLst>
                    <a:ext uri="{9D8B030D-6E8A-4147-A177-3AD203B41FA5}">
                      <a16:colId xmlns:a16="http://schemas.microsoft.com/office/drawing/2014/main" val="4176647382"/>
                    </a:ext>
                  </a:extLst>
                </a:gridCol>
                <a:gridCol w="996999">
                  <a:extLst>
                    <a:ext uri="{9D8B030D-6E8A-4147-A177-3AD203B41FA5}">
                      <a16:colId xmlns:a16="http://schemas.microsoft.com/office/drawing/2014/main" val="1040360413"/>
                    </a:ext>
                  </a:extLst>
                </a:gridCol>
                <a:gridCol w="1342536">
                  <a:extLst>
                    <a:ext uri="{9D8B030D-6E8A-4147-A177-3AD203B41FA5}">
                      <a16:colId xmlns:a16="http://schemas.microsoft.com/office/drawing/2014/main" val="3396609886"/>
                    </a:ext>
                  </a:extLst>
                </a:gridCol>
                <a:gridCol w="792841">
                  <a:extLst>
                    <a:ext uri="{9D8B030D-6E8A-4147-A177-3AD203B41FA5}">
                      <a16:colId xmlns:a16="http://schemas.microsoft.com/office/drawing/2014/main" val="1365644955"/>
                    </a:ext>
                  </a:extLst>
                </a:gridCol>
              </a:tblGrid>
              <a:tr h="1280139">
                <a:tc>
                  <a:txBody>
                    <a:bodyPr/>
                    <a:lstStyle/>
                    <a:p>
                      <a:pPr algn="ctr">
                        <a:lnSpc>
                          <a:spcPct val="115000"/>
                        </a:lnSpc>
                        <a:spcAft>
                          <a:spcPts val="0"/>
                        </a:spcAft>
                      </a:pPr>
                      <a:r>
                        <a:rPr lang="vi-VN" sz="1800">
                          <a:effectLst/>
                          <a:latin typeface="Patrick Hand" panose="020B0604020202020204" charset="0"/>
                        </a:rPr>
                        <a:t>Ngày bắt đầu</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Ngày kết thúc</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Tổng thời gian dự kiến</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Tổng thời gian thực tế</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Tổng số task</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smtClean="0">
                          <a:effectLst/>
                          <a:latin typeface="Patrick Hand" panose="020B0604020202020204" charset="0"/>
                        </a:rPr>
                        <a:t>Số</a:t>
                      </a:r>
                      <a:r>
                        <a:rPr lang="vi-VN" sz="1800" baseline="0" smtClean="0">
                          <a:effectLst/>
                          <a:latin typeface="Patrick Hand" panose="020B0604020202020204" charset="0"/>
                        </a:rPr>
                        <a:t> chức năng hoàn thiện</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Chức năng hoàn thiện</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smtClean="0">
                          <a:effectLst/>
                          <a:latin typeface="Patrick Hand" panose="020B0604020202020204" charset="0"/>
                        </a:rPr>
                        <a:t>% hoàn thiện</a:t>
                      </a:r>
                      <a:endParaRPr lang="en-US" sz="1800" smtClean="0">
                        <a:effectLst/>
                        <a:latin typeface="Patrick Hand" panose="020B0604020202020204" charset="0"/>
                        <a:ea typeface="Arial" panose="020B0604020202020204" pitchFamily="34" charset="0"/>
                      </a:endParaRPr>
                    </a:p>
                    <a:p>
                      <a:pPr algn="ctr"/>
                      <a:endParaRPr lang="en-US" sz="1800">
                        <a:latin typeface="Patrick Hand" panose="020B0604020202020204" charset="0"/>
                      </a:endParaRPr>
                    </a:p>
                  </a:txBody>
                  <a:tcPr marL="59462" marR="59462" marT="29731" marB="29731"/>
                </a:tc>
                <a:extLst>
                  <a:ext uri="{0D108BD9-81ED-4DB2-BD59-A6C34878D82A}">
                    <a16:rowId xmlns:a16="http://schemas.microsoft.com/office/drawing/2014/main" val="3614538793"/>
                  </a:ext>
                </a:extLst>
              </a:tr>
              <a:tr h="1269376">
                <a:tc>
                  <a:txBody>
                    <a:bodyPr/>
                    <a:lstStyle/>
                    <a:p>
                      <a:pPr marR="165100" algn="ctr">
                        <a:lnSpc>
                          <a:spcPct val="115000"/>
                        </a:lnSpc>
                        <a:spcBef>
                          <a:spcPts val="1200"/>
                        </a:spcBef>
                        <a:spcAft>
                          <a:spcPts val="1200"/>
                        </a:spcAft>
                      </a:pPr>
                      <a:r>
                        <a:rPr lang="vi-VN" sz="1800" smtClean="0">
                          <a:effectLst/>
                          <a:latin typeface="Patrick Hand" panose="020B0604020202020204" charset="0"/>
                        </a:rPr>
                        <a:t>22</a:t>
                      </a:r>
                      <a:r>
                        <a:rPr lang="vi-VN" sz="1800" baseline="0" smtClean="0">
                          <a:effectLst/>
                          <a:latin typeface="Patrick Hand" panose="020B0604020202020204" charset="0"/>
                        </a:rPr>
                        <a:t>-0</a:t>
                      </a:r>
                      <a:r>
                        <a:rPr lang="vi-VN" sz="1800" smtClean="0">
                          <a:effectLst/>
                          <a:latin typeface="Patrick Hand" panose="020B0604020202020204" charset="0"/>
                        </a:rPr>
                        <a:t>3</a:t>
                      </a:r>
                      <a:r>
                        <a:rPr lang="vi-VN" sz="1800" baseline="0" smtClean="0">
                          <a:effectLst/>
                          <a:latin typeface="Patrick Hand" panose="020B0604020202020204" charset="0"/>
                        </a:rPr>
                        <a:t> - </a:t>
                      </a:r>
                      <a:r>
                        <a:rPr lang="vi-VN" sz="1800" smtClean="0">
                          <a:effectLst/>
                          <a:latin typeface="Patrick Hand" panose="020B0604020202020204" charset="0"/>
                        </a:rPr>
                        <a:t>2021</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marR="241300" algn="ctr">
                        <a:lnSpc>
                          <a:spcPct val="115000"/>
                        </a:lnSpc>
                        <a:spcBef>
                          <a:spcPts val="1200"/>
                        </a:spcBef>
                        <a:spcAft>
                          <a:spcPts val="1200"/>
                        </a:spcAft>
                      </a:pPr>
                      <a:r>
                        <a:rPr lang="vi-VN" sz="1800" smtClean="0">
                          <a:effectLst/>
                          <a:latin typeface="Patrick Hand" panose="020B0604020202020204" charset="0"/>
                        </a:rPr>
                        <a:t>28-3-2021</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smtClean="0">
                          <a:effectLst/>
                          <a:latin typeface="Patrick Hand" panose="020B0604020202020204" charset="0"/>
                        </a:rPr>
                        <a:t>19h</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smtClean="0">
                          <a:solidFill>
                            <a:srgbClr val="FF0000"/>
                          </a:solidFill>
                          <a:effectLst/>
                          <a:latin typeface="Patrick Hand" panose="020B0604020202020204" charset="0"/>
                          <a:ea typeface="Arial" panose="020B0604020202020204" pitchFamily="34" charset="0"/>
                        </a:rPr>
                        <a:t>20h</a:t>
                      </a:r>
                      <a:endParaRPr lang="en-US" sz="1800">
                        <a:solidFill>
                          <a:srgbClr val="FF0000"/>
                        </a:solidFill>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8</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smtClean="0">
                          <a:effectLst/>
                          <a:latin typeface="Patrick Hand" panose="020B0604020202020204" charset="0"/>
                          <a:ea typeface="Arial" panose="020B0604020202020204" pitchFamily="34" charset="0"/>
                        </a:rPr>
                        <a:t>2</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lnSpc>
                          <a:spcPct val="115000"/>
                        </a:lnSpc>
                        <a:spcAft>
                          <a:spcPts val="0"/>
                        </a:spcAft>
                      </a:pPr>
                      <a:r>
                        <a:rPr lang="vi-VN" sz="1800">
                          <a:effectLst/>
                          <a:latin typeface="Patrick Hand" panose="020B0604020202020204" charset="0"/>
                        </a:rPr>
                        <a:t>- Khởi tạo website.</a:t>
                      </a:r>
                      <a:endParaRPr lang="en-US" sz="1800">
                        <a:effectLst/>
                        <a:latin typeface="Patrick Hand" panose="020B0604020202020204" charset="0"/>
                      </a:endParaRPr>
                    </a:p>
                    <a:p>
                      <a:pPr algn="ctr">
                        <a:lnSpc>
                          <a:spcPct val="115000"/>
                        </a:lnSpc>
                        <a:spcAft>
                          <a:spcPts val="0"/>
                        </a:spcAft>
                      </a:pPr>
                      <a:r>
                        <a:rPr lang="vi-VN" sz="1800">
                          <a:effectLst/>
                          <a:latin typeface="Patrick Hand" panose="020B0604020202020204" charset="0"/>
                        </a:rPr>
                        <a:t>- Thiết kế trang chủ</a:t>
                      </a:r>
                      <a:endParaRPr lang="en-US" sz="1800">
                        <a:effectLst/>
                        <a:latin typeface="Patrick Hand" panose="020B0604020202020204" charset="0"/>
                        <a:ea typeface="Arial" panose="020B0604020202020204" pitchFamily="34" charset="0"/>
                      </a:endParaRPr>
                    </a:p>
                  </a:txBody>
                  <a:tcPr marL="41293" marR="41293" marT="41293" marB="41293"/>
                </a:tc>
                <a:tc>
                  <a:txBody>
                    <a:bodyPr/>
                    <a:lstStyle/>
                    <a:p>
                      <a:pPr algn="ctr"/>
                      <a:r>
                        <a:rPr lang="vi-VN" sz="1800" smtClean="0">
                          <a:latin typeface="Patrick Hand" panose="020B0604020202020204" charset="0"/>
                        </a:rPr>
                        <a:t>100%</a:t>
                      </a:r>
                      <a:endParaRPr lang="en-US" sz="1800">
                        <a:latin typeface="Patrick Hand" panose="020B0604020202020204" charset="0"/>
                      </a:endParaRPr>
                    </a:p>
                  </a:txBody>
                  <a:tcPr marL="59462" marR="59462" marT="29731" marB="29731"/>
                </a:tc>
                <a:extLst>
                  <a:ext uri="{0D108BD9-81ED-4DB2-BD59-A6C34878D82A}">
                    <a16:rowId xmlns:a16="http://schemas.microsoft.com/office/drawing/2014/main" val="2067064396"/>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8089" y="425024"/>
            <a:ext cx="8138996" cy="4507004"/>
          </a:xfrm>
          <a:prstGeom prst="rect">
            <a:avLst/>
          </a:prstGeom>
        </p:spPr>
      </p:pic>
    </p:spTree>
    <p:extLst>
      <p:ext uri="{BB962C8B-B14F-4D97-AF65-F5344CB8AC3E}">
        <p14:creationId xmlns:p14="http://schemas.microsoft.com/office/powerpoint/2010/main" val="3339416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517" y="421054"/>
            <a:ext cx="3461881" cy="477600"/>
          </a:xfrm>
        </p:spPr>
        <p:txBody>
          <a:bodyPr/>
          <a:lstStyle/>
          <a:p>
            <a:r>
              <a:rPr lang="vi-VN" u="sng" smtClean="0">
                <a:solidFill>
                  <a:schemeClr val="accent6">
                    <a:lumMod val="10000"/>
                  </a:schemeClr>
                </a:solidFill>
              </a:rPr>
              <a:t>SPRINT 2</a:t>
            </a:r>
            <a:endParaRPr lang="en-US" u="sng">
              <a:solidFill>
                <a:schemeClr val="accent6">
                  <a:lumMod val="1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91215193"/>
              </p:ext>
            </p:extLst>
          </p:nvPr>
        </p:nvGraphicFramePr>
        <p:xfrm>
          <a:off x="810323" y="1318678"/>
          <a:ext cx="7590261" cy="2884447"/>
        </p:xfrm>
        <a:graphic>
          <a:graphicData uri="http://schemas.openxmlformats.org/drawingml/2006/table">
            <a:tbl>
              <a:tblPr firstRow="1" bandRow="1">
                <a:tableStyleId>{26803A06-5CE4-4A76-ADEA-7E26011626EE}</a:tableStyleId>
              </a:tblPr>
              <a:tblGrid>
                <a:gridCol w="860693">
                  <a:extLst>
                    <a:ext uri="{9D8B030D-6E8A-4147-A177-3AD203B41FA5}">
                      <a16:colId xmlns:a16="http://schemas.microsoft.com/office/drawing/2014/main" val="2516226766"/>
                    </a:ext>
                  </a:extLst>
                </a:gridCol>
                <a:gridCol w="811989">
                  <a:extLst>
                    <a:ext uri="{9D8B030D-6E8A-4147-A177-3AD203B41FA5}">
                      <a16:colId xmlns:a16="http://schemas.microsoft.com/office/drawing/2014/main" val="1948075781"/>
                    </a:ext>
                  </a:extLst>
                </a:gridCol>
                <a:gridCol w="832625">
                  <a:extLst>
                    <a:ext uri="{9D8B030D-6E8A-4147-A177-3AD203B41FA5}">
                      <a16:colId xmlns:a16="http://schemas.microsoft.com/office/drawing/2014/main" val="3895175235"/>
                    </a:ext>
                  </a:extLst>
                </a:gridCol>
                <a:gridCol w="921834">
                  <a:extLst>
                    <a:ext uri="{9D8B030D-6E8A-4147-A177-3AD203B41FA5}">
                      <a16:colId xmlns:a16="http://schemas.microsoft.com/office/drawing/2014/main" val="1615092521"/>
                    </a:ext>
                  </a:extLst>
                </a:gridCol>
                <a:gridCol w="676507">
                  <a:extLst>
                    <a:ext uri="{9D8B030D-6E8A-4147-A177-3AD203B41FA5}">
                      <a16:colId xmlns:a16="http://schemas.microsoft.com/office/drawing/2014/main" val="4176647382"/>
                    </a:ext>
                  </a:extLst>
                </a:gridCol>
                <a:gridCol w="683941">
                  <a:extLst>
                    <a:ext uri="{9D8B030D-6E8A-4147-A177-3AD203B41FA5}">
                      <a16:colId xmlns:a16="http://schemas.microsoft.com/office/drawing/2014/main" val="1040360413"/>
                    </a:ext>
                  </a:extLst>
                </a:gridCol>
                <a:gridCol w="2199748">
                  <a:extLst>
                    <a:ext uri="{9D8B030D-6E8A-4147-A177-3AD203B41FA5}">
                      <a16:colId xmlns:a16="http://schemas.microsoft.com/office/drawing/2014/main" val="3396609886"/>
                    </a:ext>
                  </a:extLst>
                </a:gridCol>
                <a:gridCol w="602924">
                  <a:extLst>
                    <a:ext uri="{9D8B030D-6E8A-4147-A177-3AD203B41FA5}">
                      <a16:colId xmlns:a16="http://schemas.microsoft.com/office/drawing/2014/main" val="1365644955"/>
                    </a:ext>
                  </a:extLst>
                </a:gridCol>
              </a:tblGrid>
              <a:tr h="1449193">
                <a:tc>
                  <a:txBody>
                    <a:bodyPr/>
                    <a:lstStyle/>
                    <a:p>
                      <a:pPr algn="ctr">
                        <a:lnSpc>
                          <a:spcPct val="115000"/>
                        </a:lnSpc>
                        <a:spcAft>
                          <a:spcPts val="0"/>
                        </a:spcAft>
                      </a:pPr>
                      <a:r>
                        <a:rPr lang="vi-VN" sz="1600">
                          <a:effectLst/>
                          <a:latin typeface="Patrick Hand" panose="020B0604020202020204" charset="0"/>
                        </a:rPr>
                        <a:t>Ngày bắt đầu</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a:effectLst/>
                          <a:latin typeface="Patrick Hand" panose="020B0604020202020204" charset="0"/>
                        </a:rPr>
                        <a:t>Ngày kết thúc</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a:effectLst/>
                          <a:latin typeface="Patrick Hand" panose="020B0604020202020204" charset="0"/>
                        </a:rPr>
                        <a:t>Tổng thời gian dự kiến</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a:effectLst/>
                          <a:latin typeface="Patrick Hand" panose="020B0604020202020204" charset="0"/>
                        </a:rPr>
                        <a:t>Tổng thời gian thực tế</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a:effectLst/>
                          <a:latin typeface="Patrick Hand" panose="020B0604020202020204" charset="0"/>
                        </a:rPr>
                        <a:t>Tổng số task</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smtClean="0">
                          <a:effectLst/>
                          <a:latin typeface="Patrick Hand" panose="020B0604020202020204" charset="0"/>
                        </a:rPr>
                        <a:t>Số</a:t>
                      </a:r>
                      <a:r>
                        <a:rPr lang="vi-VN" sz="1600" baseline="0" smtClean="0">
                          <a:effectLst/>
                          <a:latin typeface="Patrick Hand" panose="020B0604020202020204" charset="0"/>
                        </a:rPr>
                        <a:t> chức năng hoàn thiện</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endParaRPr lang="vi-VN" sz="1600" smtClean="0">
                        <a:effectLst/>
                        <a:latin typeface="Patrick Hand" panose="020B0604020202020204" charset="0"/>
                      </a:endParaRPr>
                    </a:p>
                    <a:p>
                      <a:pPr algn="ctr">
                        <a:lnSpc>
                          <a:spcPct val="115000"/>
                        </a:lnSpc>
                        <a:spcAft>
                          <a:spcPts val="0"/>
                        </a:spcAft>
                      </a:pPr>
                      <a:r>
                        <a:rPr lang="vi-VN" sz="1600" smtClean="0">
                          <a:effectLst/>
                          <a:latin typeface="Patrick Hand" panose="020B0604020202020204" charset="0"/>
                        </a:rPr>
                        <a:t>Chức </a:t>
                      </a:r>
                      <a:r>
                        <a:rPr lang="vi-VN" sz="1600">
                          <a:effectLst/>
                          <a:latin typeface="Patrick Hand" panose="020B0604020202020204" charset="0"/>
                        </a:rPr>
                        <a:t>năng hoàn thiện</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smtClean="0">
                          <a:effectLst/>
                          <a:latin typeface="Patrick Hand" panose="020B0604020202020204" charset="0"/>
                        </a:rPr>
                        <a:t>% hoàn thiện</a:t>
                      </a:r>
                      <a:endParaRPr lang="en-US" sz="1600" smtClean="0">
                        <a:effectLst/>
                        <a:latin typeface="Patrick Hand" panose="020B0604020202020204" charset="0"/>
                        <a:ea typeface="Arial" panose="020B0604020202020204" pitchFamily="34" charset="0"/>
                      </a:endParaRPr>
                    </a:p>
                    <a:p>
                      <a:pPr algn="ctr"/>
                      <a:endParaRPr lang="en-US" sz="1600">
                        <a:latin typeface="Patrick Hand" panose="020B0604020202020204" charset="0"/>
                      </a:endParaRPr>
                    </a:p>
                  </a:txBody>
                  <a:tcPr marL="56258" marR="56258" marT="28129" marB="28129"/>
                </a:tc>
                <a:extLst>
                  <a:ext uri="{0D108BD9-81ED-4DB2-BD59-A6C34878D82A}">
                    <a16:rowId xmlns:a16="http://schemas.microsoft.com/office/drawing/2014/main" val="3614538793"/>
                  </a:ext>
                </a:extLst>
              </a:tr>
              <a:tr h="1435254">
                <a:tc>
                  <a:txBody>
                    <a:bodyPr/>
                    <a:lstStyle/>
                    <a:p>
                      <a:pPr algn="ctr">
                        <a:lnSpc>
                          <a:spcPct val="115000"/>
                        </a:lnSpc>
                        <a:spcAft>
                          <a:spcPts val="0"/>
                        </a:spcAft>
                      </a:pPr>
                      <a:r>
                        <a:rPr lang="vi-VN" sz="1600">
                          <a:effectLst/>
                          <a:latin typeface="Patrick Hand" panose="020B0604020202020204" charset="0"/>
                          <a:ea typeface="Times New Roman" panose="02020603050405020304" pitchFamily="18" charset="0"/>
                        </a:rPr>
                        <a:t>29-03-2021</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a:effectLst/>
                          <a:latin typeface="Patrick Hand" panose="020B0604020202020204" charset="0"/>
                          <a:ea typeface="Times New Roman" panose="02020603050405020304" pitchFamily="18" charset="0"/>
                        </a:rPr>
                        <a:t>04-04-2021</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smtClean="0">
                          <a:effectLst/>
                          <a:latin typeface="Patrick Hand" panose="020B0604020202020204" charset="0"/>
                          <a:ea typeface="Times New Roman" panose="02020603050405020304" pitchFamily="18" charset="0"/>
                        </a:rPr>
                        <a:t>62h</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smtClean="0">
                          <a:solidFill>
                            <a:srgbClr val="FF0000"/>
                          </a:solidFill>
                          <a:effectLst/>
                          <a:latin typeface="Patrick Hand" panose="020B0604020202020204" charset="0"/>
                          <a:ea typeface="Arial" panose="020B0604020202020204" pitchFamily="34" charset="0"/>
                        </a:rPr>
                        <a:t>53h</a:t>
                      </a:r>
                      <a:endParaRPr lang="en-US" sz="1600">
                        <a:solidFill>
                          <a:srgbClr val="FF0000"/>
                        </a:solidFill>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a:effectLst/>
                          <a:latin typeface="Patrick Hand" panose="020B0604020202020204" charset="0"/>
                          <a:ea typeface="Times New Roman" panose="02020603050405020304" pitchFamily="18" charset="0"/>
                        </a:rPr>
                        <a:t>17</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smtClean="0">
                          <a:effectLst/>
                          <a:latin typeface="Patrick Hand" panose="020B0604020202020204" charset="0"/>
                          <a:ea typeface="Arial" panose="020B0604020202020204" pitchFamily="34" charset="0"/>
                        </a:rPr>
                        <a:t>3</a:t>
                      </a:r>
                      <a:endParaRPr lang="en-US" sz="1600">
                        <a:effectLst/>
                        <a:latin typeface="Patrick Hand" panose="020B0604020202020204" charset="0"/>
                        <a:ea typeface="Arial" panose="020B0604020202020204" pitchFamily="34" charset="0"/>
                      </a:endParaRPr>
                    </a:p>
                  </a:txBody>
                  <a:tcPr marL="39068" marR="39068" marT="39068" marB="39068"/>
                </a:tc>
                <a:tc>
                  <a:txBody>
                    <a:bodyPr/>
                    <a:lstStyle/>
                    <a:p>
                      <a:pPr marL="0" lvl="0" indent="0" algn="l">
                        <a:lnSpc>
                          <a:spcPct val="115000"/>
                        </a:lnSpc>
                        <a:spcAft>
                          <a:spcPts val="0"/>
                        </a:spcAft>
                        <a:buFont typeface="Symbol" panose="05050102010706020507" pitchFamily="18" charset="2"/>
                        <a:buNone/>
                      </a:pPr>
                      <a:r>
                        <a:rPr lang="vi-VN" sz="1600" u="none" strike="noStrike" smtClean="0">
                          <a:effectLst/>
                          <a:latin typeface="Patrick Hand" panose="020B0604020202020204" charset="0"/>
                          <a:ea typeface="Times New Roman" panose="02020603050405020304" pitchFamily="18" charset="0"/>
                        </a:rPr>
                        <a:t>- Thiết </a:t>
                      </a:r>
                      <a:r>
                        <a:rPr lang="vi-VN" sz="1600" u="none" strike="noStrike">
                          <a:effectLst/>
                          <a:latin typeface="Patrick Hand" panose="020B0604020202020204" charset="0"/>
                          <a:ea typeface="Times New Roman" panose="02020603050405020304" pitchFamily="18" charset="0"/>
                        </a:rPr>
                        <a:t>kế mục dịch vụ</a:t>
                      </a:r>
                      <a:endParaRPr lang="en-US" sz="1600" u="none" strike="noStrike">
                        <a:effectLst/>
                        <a:latin typeface="Patrick Hand" panose="020B0604020202020204" charset="0"/>
                        <a:ea typeface="Arial" panose="020B0604020202020204" pitchFamily="34" charset="0"/>
                      </a:endParaRPr>
                    </a:p>
                    <a:p>
                      <a:pPr marL="0" lvl="0" indent="0" algn="l">
                        <a:lnSpc>
                          <a:spcPct val="115000"/>
                        </a:lnSpc>
                        <a:spcAft>
                          <a:spcPts val="0"/>
                        </a:spcAft>
                        <a:buFont typeface="Symbol" panose="05050102010706020507" pitchFamily="18" charset="2"/>
                        <a:buNone/>
                      </a:pPr>
                      <a:r>
                        <a:rPr lang="vi-VN" sz="1600" u="none" strike="noStrike" smtClean="0">
                          <a:effectLst/>
                          <a:latin typeface="Patrick Hand" panose="020B0604020202020204" charset="0"/>
                          <a:ea typeface="Times New Roman" panose="02020603050405020304" pitchFamily="18" charset="0"/>
                        </a:rPr>
                        <a:t>- Thiết </a:t>
                      </a:r>
                      <a:r>
                        <a:rPr lang="vi-VN" sz="1600" u="none" strike="noStrike">
                          <a:effectLst/>
                          <a:latin typeface="Patrick Hand" panose="020B0604020202020204" charset="0"/>
                          <a:ea typeface="Times New Roman" panose="02020603050405020304" pitchFamily="18" charset="0"/>
                        </a:rPr>
                        <a:t>kế đăng nhập, đăng kí</a:t>
                      </a:r>
                      <a:endParaRPr lang="en-US" sz="1600" u="none" strike="noStrike">
                        <a:effectLst/>
                        <a:latin typeface="Patrick Hand" panose="020B0604020202020204" charset="0"/>
                        <a:ea typeface="Arial" panose="020B0604020202020204" pitchFamily="34" charset="0"/>
                      </a:endParaRPr>
                    </a:p>
                    <a:p>
                      <a:pPr marL="0" lvl="0" indent="0" algn="l">
                        <a:lnSpc>
                          <a:spcPct val="115000"/>
                        </a:lnSpc>
                        <a:spcAft>
                          <a:spcPts val="0"/>
                        </a:spcAft>
                        <a:buFont typeface="Symbol" panose="05050102010706020507" pitchFamily="18" charset="2"/>
                        <a:buNone/>
                      </a:pPr>
                      <a:r>
                        <a:rPr lang="vi-VN" sz="1600" u="none" strike="noStrike" smtClean="0">
                          <a:effectLst/>
                          <a:latin typeface="Patrick Hand" panose="020B0604020202020204" charset="0"/>
                          <a:ea typeface="Times New Roman" panose="02020603050405020304" pitchFamily="18" charset="0"/>
                        </a:rPr>
                        <a:t>-</a:t>
                      </a:r>
                      <a:r>
                        <a:rPr lang="vi-VN" sz="1600" u="none" strike="noStrike" baseline="0" smtClean="0">
                          <a:effectLst/>
                          <a:latin typeface="Patrick Hand" panose="020B0604020202020204" charset="0"/>
                          <a:ea typeface="Times New Roman" panose="02020603050405020304" pitchFamily="18" charset="0"/>
                        </a:rPr>
                        <a:t> </a:t>
                      </a:r>
                      <a:r>
                        <a:rPr lang="vi-VN" sz="1600" u="none" strike="noStrike" smtClean="0">
                          <a:effectLst/>
                          <a:latin typeface="Patrick Hand" panose="020B0604020202020204" charset="0"/>
                          <a:ea typeface="Times New Roman" panose="02020603050405020304" pitchFamily="18" charset="0"/>
                        </a:rPr>
                        <a:t>Thiết </a:t>
                      </a:r>
                      <a:r>
                        <a:rPr lang="vi-VN" sz="1600" u="none" strike="noStrike">
                          <a:effectLst/>
                          <a:latin typeface="Patrick Hand" panose="020B0604020202020204" charset="0"/>
                          <a:ea typeface="Times New Roman" panose="02020603050405020304" pitchFamily="18" charset="0"/>
                        </a:rPr>
                        <a:t>kế mục blog</a:t>
                      </a:r>
                      <a:endParaRPr lang="en-US" sz="1600" u="none" strike="noStrike">
                        <a:effectLst/>
                        <a:latin typeface="Patrick Hand" panose="020B0604020202020204" charset="0"/>
                        <a:ea typeface="Arial" panose="020B0604020202020204" pitchFamily="34" charset="0"/>
                      </a:endParaRPr>
                    </a:p>
                  </a:txBody>
                  <a:tcPr marL="39068" marR="39068" marT="39068" marB="39068"/>
                </a:tc>
                <a:tc>
                  <a:txBody>
                    <a:bodyPr/>
                    <a:lstStyle/>
                    <a:p>
                      <a:pPr algn="ctr">
                        <a:lnSpc>
                          <a:spcPct val="115000"/>
                        </a:lnSpc>
                        <a:spcAft>
                          <a:spcPts val="0"/>
                        </a:spcAft>
                      </a:pPr>
                      <a:r>
                        <a:rPr lang="vi-VN" sz="1600" smtClean="0">
                          <a:effectLst/>
                          <a:latin typeface="Patrick Hand" panose="020B0604020202020204" charset="0"/>
                          <a:ea typeface="Times New Roman" panose="02020603050405020304" pitchFamily="18" charset="0"/>
                        </a:rPr>
                        <a:t>100%</a:t>
                      </a:r>
                      <a:endParaRPr lang="en-US" sz="1600">
                        <a:effectLst/>
                        <a:latin typeface="Patrick Hand" panose="020B0604020202020204" charset="0"/>
                        <a:ea typeface="Arial" panose="020B0604020202020204" pitchFamily="34" charset="0"/>
                      </a:endParaRPr>
                    </a:p>
                  </a:txBody>
                  <a:tcPr marL="39068" marR="39068" marT="39068" marB="39068"/>
                </a:tc>
                <a:extLst>
                  <a:ext uri="{0D108BD9-81ED-4DB2-BD59-A6C34878D82A}">
                    <a16:rowId xmlns:a16="http://schemas.microsoft.com/office/drawing/2014/main" val="2067064396"/>
                  </a:ext>
                </a:extLst>
              </a:tr>
            </a:tbl>
          </a:graphicData>
        </a:graphic>
      </p:graphicFrame>
    </p:spTree>
    <p:extLst>
      <p:ext uri="{BB962C8B-B14F-4D97-AF65-F5344CB8AC3E}">
        <p14:creationId xmlns:p14="http://schemas.microsoft.com/office/powerpoint/2010/main" val="286509257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2431" y="550528"/>
            <a:ext cx="7738945" cy="3969433"/>
          </a:xfrm>
          <a:prstGeom prst="rect">
            <a:avLst/>
          </a:prstGeom>
        </p:spPr>
      </p:pic>
    </p:spTree>
    <p:extLst>
      <p:ext uri="{BB962C8B-B14F-4D97-AF65-F5344CB8AC3E}">
        <p14:creationId xmlns:p14="http://schemas.microsoft.com/office/powerpoint/2010/main" val="4223509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01462" y="288518"/>
            <a:ext cx="1931842"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800" u="sng" smtClean="0">
                <a:latin typeface="Patrick Hand" panose="020B0604020202020204" charset="0"/>
              </a:rPr>
              <a:t>SPRINT 3</a:t>
            </a:r>
            <a:endParaRPr lang="en-US" sz="2800" u="sng">
              <a:latin typeface="Patrick Hand" panose="020B060402020202020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11145067"/>
              </p:ext>
            </p:extLst>
          </p:nvPr>
        </p:nvGraphicFramePr>
        <p:xfrm>
          <a:off x="713679" y="1065111"/>
          <a:ext cx="7600485" cy="3408680"/>
        </p:xfrm>
        <a:graphic>
          <a:graphicData uri="http://schemas.openxmlformats.org/drawingml/2006/table">
            <a:tbl>
              <a:tblPr firstRow="1" bandRow="1">
                <a:tableStyleId>{26803A06-5CE4-4A76-ADEA-7E26011626EE}</a:tableStyleId>
              </a:tblPr>
              <a:tblGrid>
                <a:gridCol w="728545">
                  <a:extLst>
                    <a:ext uri="{9D8B030D-6E8A-4147-A177-3AD203B41FA5}">
                      <a16:colId xmlns:a16="http://schemas.microsoft.com/office/drawing/2014/main" val="2516226766"/>
                    </a:ext>
                  </a:extLst>
                </a:gridCol>
                <a:gridCol w="788020">
                  <a:extLst>
                    <a:ext uri="{9D8B030D-6E8A-4147-A177-3AD203B41FA5}">
                      <a16:colId xmlns:a16="http://schemas.microsoft.com/office/drawing/2014/main" val="1948075781"/>
                    </a:ext>
                  </a:extLst>
                </a:gridCol>
                <a:gridCol w="730904">
                  <a:extLst>
                    <a:ext uri="{9D8B030D-6E8A-4147-A177-3AD203B41FA5}">
                      <a16:colId xmlns:a16="http://schemas.microsoft.com/office/drawing/2014/main" val="3895175235"/>
                    </a:ext>
                  </a:extLst>
                </a:gridCol>
                <a:gridCol w="747338">
                  <a:extLst>
                    <a:ext uri="{9D8B030D-6E8A-4147-A177-3AD203B41FA5}">
                      <a16:colId xmlns:a16="http://schemas.microsoft.com/office/drawing/2014/main" val="1615092521"/>
                    </a:ext>
                  </a:extLst>
                </a:gridCol>
                <a:gridCol w="647924">
                  <a:extLst>
                    <a:ext uri="{9D8B030D-6E8A-4147-A177-3AD203B41FA5}">
                      <a16:colId xmlns:a16="http://schemas.microsoft.com/office/drawing/2014/main" val="4176647382"/>
                    </a:ext>
                  </a:extLst>
                </a:gridCol>
                <a:gridCol w="825190">
                  <a:extLst>
                    <a:ext uri="{9D8B030D-6E8A-4147-A177-3AD203B41FA5}">
                      <a16:colId xmlns:a16="http://schemas.microsoft.com/office/drawing/2014/main" val="1040360413"/>
                    </a:ext>
                  </a:extLst>
                </a:gridCol>
                <a:gridCol w="2491869">
                  <a:extLst>
                    <a:ext uri="{9D8B030D-6E8A-4147-A177-3AD203B41FA5}">
                      <a16:colId xmlns:a16="http://schemas.microsoft.com/office/drawing/2014/main" val="3396609886"/>
                    </a:ext>
                  </a:extLst>
                </a:gridCol>
                <a:gridCol w="640695">
                  <a:extLst>
                    <a:ext uri="{9D8B030D-6E8A-4147-A177-3AD203B41FA5}">
                      <a16:colId xmlns:a16="http://schemas.microsoft.com/office/drawing/2014/main" val="1365644955"/>
                    </a:ext>
                  </a:extLst>
                </a:gridCol>
              </a:tblGrid>
              <a:tr h="1299176">
                <a:tc>
                  <a:txBody>
                    <a:bodyPr/>
                    <a:lstStyle/>
                    <a:p>
                      <a:pPr algn="ctr">
                        <a:lnSpc>
                          <a:spcPct val="115000"/>
                        </a:lnSpc>
                        <a:spcAft>
                          <a:spcPts val="0"/>
                        </a:spcAft>
                      </a:pPr>
                      <a:r>
                        <a:rPr lang="vi-VN" sz="1800">
                          <a:effectLst/>
                          <a:latin typeface="Patrick Hand" panose="020B0604020202020204" charset="0"/>
                        </a:rPr>
                        <a:t>Ngày bắt đầu</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Ngày kết thúc</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thời gian dự kiến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thời gian thực tế</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số task</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rPr>
                        <a:t>Số</a:t>
                      </a:r>
                      <a:r>
                        <a:rPr lang="vi-VN" sz="1800" baseline="0" smtClean="0">
                          <a:effectLst/>
                          <a:latin typeface="Patrick Hand" panose="020B0604020202020204" charset="0"/>
                        </a:rPr>
                        <a:t> chức năng hoàn thiện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endParaRPr lang="vi-VN" sz="1800" smtClean="0">
                        <a:effectLst/>
                        <a:latin typeface="Patrick Hand" panose="020B0604020202020204" charset="0"/>
                      </a:endParaRPr>
                    </a:p>
                    <a:p>
                      <a:pPr algn="ctr">
                        <a:lnSpc>
                          <a:spcPct val="115000"/>
                        </a:lnSpc>
                        <a:spcAft>
                          <a:spcPts val="0"/>
                        </a:spcAft>
                      </a:pPr>
                      <a:r>
                        <a:rPr lang="vi-VN" sz="1800" smtClean="0">
                          <a:effectLst/>
                          <a:latin typeface="Patrick Hand" panose="020B0604020202020204" charset="0"/>
                        </a:rPr>
                        <a:t>Chức </a:t>
                      </a:r>
                      <a:r>
                        <a:rPr lang="vi-VN" sz="1800">
                          <a:effectLst/>
                          <a:latin typeface="Patrick Hand" panose="020B0604020202020204" charset="0"/>
                        </a:rPr>
                        <a:t>năng hoàn thiện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smtClean="0">
                          <a:effectLst/>
                          <a:latin typeface="Patrick Hand" panose="020B0604020202020204" charset="0"/>
                        </a:rPr>
                        <a:t>% hoàn thiện</a:t>
                      </a:r>
                      <a:endParaRPr lang="en-US" sz="1800" smtClean="0">
                        <a:effectLst/>
                        <a:latin typeface="Patrick Hand" panose="020B0604020202020204" charset="0"/>
                        <a:ea typeface="Arial" panose="020B0604020202020204" pitchFamily="34" charset="0"/>
                      </a:endParaRPr>
                    </a:p>
                    <a:p>
                      <a:pPr algn="ctr"/>
                      <a:endParaRPr lang="en-US" sz="1800">
                        <a:latin typeface="Patrick Hand" panose="020B0604020202020204" charset="0"/>
                      </a:endParaRPr>
                    </a:p>
                  </a:txBody>
                  <a:tcPr/>
                </a:tc>
                <a:extLst>
                  <a:ext uri="{0D108BD9-81ED-4DB2-BD59-A6C34878D82A}">
                    <a16:rowId xmlns:a16="http://schemas.microsoft.com/office/drawing/2014/main" val="3614538793"/>
                  </a:ext>
                </a:extLst>
              </a:tr>
              <a:tr h="1888046">
                <a:tc>
                  <a:txBody>
                    <a:bodyPr/>
                    <a:lstStyle/>
                    <a:p>
                      <a:pPr marR="165100" algn="ctr">
                        <a:lnSpc>
                          <a:spcPct val="115000"/>
                        </a:lnSpc>
                        <a:spcBef>
                          <a:spcPts val="1200"/>
                        </a:spcBef>
                        <a:spcAft>
                          <a:spcPts val="1200"/>
                        </a:spcAft>
                      </a:pPr>
                      <a:r>
                        <a:rPr lang="vi-VN" sz="1800">
                          <a:effectLst/>
                          <a:latin typeface="Patrick Hand" panose="020B0604020202020204" charset="0"/>
                          <a:ea typeface="Times New Roman" panose="02020603050405020304" pitchFamily="18" charset="0"/>
                        </a:rPr>
                        <a:t>05-04-2021</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R="241300" algn="ctr">
                        <a:lnSpc>
                          <a:spcPct val="115000"/>
                        </a:lnSpc>
                        <a:spcBef>
                          <a:spcPts val="1200"/>
                        </a:spcBef>
                        <a:spcAft>
                          <a:spcPts val="1200"/>
                        </a:spcAft>
                      </a:pPr>
                      <a:r>
                        <a:rPr lang="vi-VN" sz="1800">
                          <a:effectLst/>
                          <a:latin typeface="Patrick Hand" panose="020B0604020202020204" charset="0"/>
                          <a:ea typeface="Times New Roman" panose="02020603050405020304" pitchFamily="18" charset="0"/>
                        </a:rPr>
                        <a:t>11-04-2021</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Times New Roman" panose="02020603050405020304" pitchFamily="18" charset="0"/>
                        </a:rPr>
                        <a:t>57h</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solidFill>
                            <a:srgbClr val="FF0000"/>
                          </a:solidFill>
                          <a:effectLst/>
                          <a:latin typeface="Patrick Hand" panose="020B0604020202020204" charset="0"/>
                          <a:ea typeface="Times New Roman" panose="02020603050405020304" pitchFamily="18" charset="0"/>
                        </a:rPr>
                        <a:t>47h</a:t>
                      </a:r>
                      <a:endParaRPr lang="en-US" sz="1800">
                        <a:solidFill>
                          <a:srgbClr val="FF0000"/>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ea typeface="Times New Roman" panose="02020603050405020304" pitchFamily="18" charset="0"/>
                        </a:rPr>
                        <a:t>23 task</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Times New Roman" panose="02020603050405020304" pitchFamily="18" charset="0"/>
                        </a:rPr>
                        <a:t>5</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smtClean="0">
                          <a:effectLst/>
                          <a:latin typeface="Patrick Hand" panose="020B0604020202020204" charset="0"/>
                          <a:ea typeface="Times New Roman" panose="02020603050405020304" pitchFamily="18" charset="0"/>
                        </a:rPr>
                        <a:t>-</a:t>
                      </a:r>
                      <a:r>
                        <a:rPr lang="vi-VN" sz="1800" baseline="0" smtClean="0">
                          <a:effectLst/>
                          <a:latin typeface="Patrick Hand" panose="020B0604020202020204" charset="0"/>
                          <a:ea typeface="Times New Roman" panose="02020603050405020304" pitchFamily="18" charset="0"/>
                        </a:rPr>
                        <a:t> </a:t>
                      </a:r>
                      <a:r>
                        <a:rPr lang="vi-VN" sz="1800" smtClean="0">
                          <a:effectLst/>
                          <a:latin typeface="Patrick Hand" panose="020B0604020202020204" charset="0"/>
                          <a:ea typeface="Times New Roman" panose="02020603050405020304" pitchFamily="18" charset="0"/>
                        </a:rPr>
                        <a:t>Tạo </a:t>
                      </a:r>
                      <a:r>
                        <a:rPr lang="vi-VN" sz="1800">
                          <a:effectLst/>
                          <a:latin typeface="Patrick Hand" panose="020B0604020202020204" charset="0"/>
                          <a:ea typeface="Times New Roman" panose="02020603050405020304" pitchFamily="18" charset="0"/>
                        </a:rPr>
                        <a:t>fanpage cho spa.</a:t>
                      </a:r>
                      <a:endParaRPr lang="en-US" sz="1800">
                        <a:effectLst/>
                        <a:latin typeface="Patrick Hand" panose="020B0604020202020204" charset="0"/>
                        <a:ea typeface="Arial" panose="020B0604020202020204" pitchFamily="34" charset="0"/>
                      </a:endParaRPr>
                    </a:p>
                    <a:p>
                      <a:pPr>
                        <a:lnSpc>
                          <a:spcPct val="115000"/>
                        </a:lnSpc>
                        <a:spcAft>
                          <a:spcPts val="0"/>
                        </a:spcAft>
                      </a:pPr>
                      <a:r>
                        <a:rPr lang="vi-VN" sz="1800" smtClean="0">
                          <a:effectLst/>
                          <a:latin typeface="Patrick Hand" panose="020B0604020202020204" charset="0"/>
                          <a:ea typeface="Times New Roman" panose="02020603050405020304" pitchFamily="18" charset="0"/>
                        </a:rPr>
                        <a:t>-</a:t>
                      </a:r>
                      <a:r>
                        <a:rPr lang="vi-VN" sz="1800" baseline="0" smtClean="0">
                          <a:effectLst/>
                          <a:latin typeface="Patrick Hand" panose="020B0604020202020204" charset="0"/>
                          <a:ea typeface="Times New Roman" panose="02020603050405020304" pitchFamily="18" charset="0"/>
                        </a:rPr>
                        <a:t> </a:t>
                      </a:r>
                      <a:r>
                        <a:rPr lang="vi-VN" sz="1800" smtClean="0">
                          <a:effectLst/>
                          <a:latin typeface="Patrick Hand" panose="020B0604020202020204" charset="0"/>
                          <a:ea typeface="Times New Roman" panose="02020603050405020304" pitchFamily="18" charset="0"/>
                        </a:rPr>
                        <a:t>Thiết </a:t>
                      </a:r>
                      <a:r>
                        <a:rPr lang="vi-VN" sz="1800">
                          <a:effectLst/>
                          <a:latin typeface="Patrick Hand" panose="020B0604020202020204" charset="0"/>
                          <a:ea typeface="Times New Roman" panose="02020603050405020304" pitchFamily="18" charset="0"/>
                        </a:rPr>
                        <a:t>kế chân trang.</a:t>
                      </a:r>
                      <a:endParaRPr lang="en-US" sz="1800">
                        <a:effectLst/>
                        <a:latin typeface="Patrick Hand" panose="020B0604020202020204" charset="0"/>
                        <a:ea typeface="Arial" panose="020B0604020202020204" pitchFamily="34" charset="0"/>
                      </a:endParaRPr>
                    </a:p>
                    <a:p>
                      <a:pPr>
                        <a:lnSpc>
                          <a:spcPct val="115000"/>
                        </a:lnSpc>
                        <a:spcAft>
                          <a:spcPts val="0"/>
                        </a:spcAft>
                      </a:pPr>
                      <a:r>
                        <a:rPr lang="vi-VN" sz="1800" smtClean="0">
                          <a:effectLst/>
                          <a:latin typeface="Patrick Hand" panose="020B0604020202020204" charset="0"/>
                          <a:ea typeface="Times New Roman" panose="02020603050405020304" pitchFamily="18" charset="0"/>
                        </a:rPr>
                        <a:t>-</a:t>
                      </a:r>
                      <a:r>
                        <a:rPr lang="vi-VN" sz="1800" baseline="0" smtClean="0">
                          <a:effectLst/>
                          <a:latin typeface="Patrick Hand" panose="020B0604020202020204" charset="0"/>
                          <a:ea typeface="Times New Roman" panose="02020603050405020304" pitchFamily="18" charset="0"/>
                        </a:rPr>
                        <a:t> </a:t>
                      </a:r>
                      <a:r>
                        <a:rPr lang="vi-VN" sz="1800" smtClean="0">
                          <a:effectLst/>
                          <a:latin typeface="Patrick Hand" panose="020B0604020202020204" charset="0"/>
                          <a:ea typeface="Times New Roman" panose="02020603050405020304" pitchFamily="18" charset="0"/>
                        </a:rPr>
                        <a:t>Thiết </a:t>
                      </a:r>
                      <a:r>
                        <a:rPr lang="vi-VN" sz="1800">
                          <a:effectLst/>
                          <a:latin typeface="Patrick Hand" panose="020B0604020202020204" charset="0"/>
                          <a:ea typeface="Times New Roman" panose="02020603050405020304" pitchFamily="18" charset="0"/>
                        </a:rPr>
                        <a:t>kế mục chatbot.</a:t>
                      </a:r>
                      <a:endParaRPr lang="en-US" sz="1800">
                        <a:effectLst/>
                        <a:latin typeface="Patrick Hand" panose="020B0604020202020204" charset="0"/>
                        <a:ea typeface="Arial" panose="020B0604020202020204" pitchFamily="34" charset="0"/>
                      </a:endParaRPr>
                    </a:p>
                    <a:p>
                      <a:pPr>
                        <a:lnSpc>
                          <a:spcPct val="115000"/>
                        </a:lnSpc>
                        <a:spcAft>
                          <a:spcPts val="0"/>
                        </a:spcAft>
                      </a:pPr>
                      <a:r>
                        <a:rPr lang="vi-VN" sz="1800" smtClean="0">
                          <a:effectLst/>
                          <a:latin typeface="Patrick Hand" panose="020B0604020202020204" charset="0"/>
                          <a:ea typeface="Times New Roman" panose="02020603050405020304" pitchFamily="18" charset="0"/>
                        </a:rPr>
                        <a:t>-</a:t>
                      </a:r>
                      <a:r>
                        <a:rPr lang="vi-VN" sz="1800" baseline="0" smtClean="0">
                          <a:effectLst/>
                          <a:latin typeface="Patrick Hand" panose="020B0604020202020204" charset="0"/>
                          <a:ea typeface="Times New Roman" panose="02020603050405020304" pitchFamily="18" charset="0"/>
                        </a:rPr>
                        <a:t> </a:t>
                      </a:r>
                      <a:r>
                        <a:rPr lang="vi-VN" sz="1800" smtClean="0">
                          <a:effectLst/>
                          <a:latin typeface="Patrick Hand" panose="020B0604020202020204" charset="0"/>
                          <a:ea typeface="Times New Roman" panose="02020603050405020304" pitchFamily="18" charset="0"/>
                        </a:rPr>
                        <a:t>Thiết </a:t>
                      </a:r>
                      <a:r>
                        <a:rPr lang="vi-VN" sz="1800">
                          <a:effectLst/>
                          <a:latin typeface="Patrick Hand" panose="020B0604020202020204" charset="0"/>
                          <a:ea typeface="Times New Roman" panose="02020603050405020304" pitchFamily="18" charset="0"/>
                        </a:rPr>
                        <a:t>kế mục đặt lịch.</a:t>
                      </a:r>
                      <a:endParaRPr lang="en-US" sz="1800">
                        <a:effectLst/>
                        <a:latin typeface="Patrick Hand" panose="020B0604020202020204" charset="0"/>
                        <a:ea typeface="Arial" panose="020B0604020202020204" pitchFamily="34" charset="0"/>
                      </a:endParaRPr>
                    </a:p>
                    <a:p>
                      <a:pPr>
                        <a:lnSpc>
                          <a:spcPct val="115000"/>
                        </a:lnSpc>
                        <a:spcAft>
                          <a:spcPts val="0"/>
                        </a:spcAft>
                      </a:pPr>
                      <a:r>
                        <a:rPr lang="vi-VN" sz="1800" smtClean="0">
                          <a:effectLst/>
                          <a:latin typeface="Patrick Hand" panose="020B0604020202020204" charset="0"/>
                          <a:ea typeface="Times New Roman" panose="02020603050405020304" pitchFamily="18" charset="0"/>
                        </a:rPr>
                        <a:t>-</a:t>
                      </a:r>
                      <a:r>
                        <a:rPr lang="vi-VN" sz="1800" baseline="0" smtClean="0">
                          <a:effectLst/>
                          <a:latin typeface="Patrick Hand" panose="020B0604020202020204" charset="0"/>
                          <a:ea typeface="Times New Roman" panose="02020603050405020304" pitchFamily="18" charset="0"/>
                        </a:rPr>
                        <a:t> </a:t>
                      </a:r>
                      <a:r>
                        <a:rPr lang="vi-VN" sz="1800" smtClean="0">
                          <a:effectLst/>
                          <a:latin typeface="Patrick Hand" panose="020B0604020202020204" charset="0"/>
                          <a:ea typeface="Times New Roman" panose="02020603050405020304" pitchFamily="18" charset="0"/>
                        </a:rPr>
                        <a:t>viết </a:t>
                      </a:r>
                      <a:r>
                        <a:rPr lang="vi-VN" sz="1800">
                          <a:effectLst/>
                          <a:latin typeface="Patrick Hand" panose="020B0604020202020204" charset="0"/>
                          <a:ea typeface="Times New Roman" panose="02020603050405020304" pitchFamily="18" charset="0"/>
                        </a:rPr>
                        <a:t>bài viết về chủ đề làm đẹp.</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R="165100" algn="l">
                        <a:lnSpc>
                          <a:spcPct val="115000"/>
                        </a:lnSpc>
                        <a:spcBef>
                          <a:spcPts val="1200"/>
                        </a:spcBef>
                        <a:spcAft>
                          <a:spcPts val="1200"/>
                        </a:spcAft>
                      </a:pPr>
                      <a:r>
                        <a:rPr lang="vi-VN" sz="1800" smtClean="0">
                          <a:effectLst/>
                          <a:latin typeface="Patrick Hand" panose="020B0604020202020204" charset="0"/>
                          <a:ea typeface="Times New Roman" panose="02020603050405020304" pitchFamily="18" charset="0"/>
                        </a:rPr>
                        <a:t>100%</a:t>
                      </a:r>
                      <a:endParaRPr lang="en-US" sz="180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2067064396"/>
                  </a:ext>
                </a:extLst>
              </a:tr>
            </a:tbl>
          </a:graphicData>
        </a:graphic>
      </p:graphicFrame>
    </p:spTree>
    <p:extLst>
      <p:ext uri="{BB962C8B-B14F-4D97-AF65-F5344CB8AC3E}">
        <p14:creationId xmlns:p14="http://schemas.microsoft.com/office/powerpoint/2010/main" val="1820661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1"/>
        <p:cNvGrpSpPr/>
        <p:nvPr/>
      </p:nvGrpSpPr>
      <p:grpSpPr>
        <a:xfrm>
          <a:off x="0" y="0"/>
          <a:ext cx="0" cy="0"/>
          <a:chOff x="0" y="0"/>
          <a:chExt cx="0" cy="0"/>
        </a:xfrm>
      </p:grpSpPr>
      <p:grpSp>
        <p:nvGrpSpPr>
          <p:cNvPr id="3541" name="Google Shape;3541;p39"/>
          <p:cNvGrpSpPr/>
          <p:nvPr/>
        </p:nvGrpSpPr>
        <p:grpSpPr>
          <a:xfrm>
            <a:off x="1291106" y="1337725"/>
            <a:ext cx="626839" cy="632265"/>
            <a:chOff x="496256" y="1136537"/>
            <a:chExt cx="747040" cy="738736"/>
          </a:xfrm>
        </p:grpSpPr>
        <p:sp>
          <p:nvSpPr>
            <p:cNvPr id="3542"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Patrick Hand" panose="020B0604020202020204" charset="0"/>
              </a:endParaRPr>
            </a:p>
          </p:txBody>
        </p:sp>
        <p:sp>
          <p:nvSpPr>
            <p:cNvPr id="3543"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Patrick Hand" panose="020B0604020202020204" charset="0"/>
              </a:endParaRPr>
            </a:p>
          </p:txBody>
        </p:sp>
      </p:grpSp>
      <p:sp>
        <p:nvSpPr>
          <p:cNvPr id="3544" name="Google Shape;3544;p39"/>
          <p:cNvSpPr txBox="1">
            <a:spLocks noGrp="1"/>
          </p:cNvSpPr>
          <p:nvPr>
            <p:ph type="title"/>
          </p:nvPr>
        </p:nvSpPr>
        <p:spPr>
          <a:xfrm>
            <a:off x="488704" y="269236"/>
            <a:ext cx="7704000" cy="477600"/>
          </a:xfrm>
          <a:prstGeom prst="rect">
            <a:avLst/>
          </a:prstGeom>
        </p:spPr>
        <p:txBody>
          <a:bodyPr spcFirstLastPara="1" wrap="square" lIns="91425" tIns="91425" rIns="91425" bIns="91425" anchor="t" anchorCtr="0">
            <a:noAutofit/>
          </a:bodyPr>
          <a:lstStyle/>
          <a:p>
            <a:pPr lvl="0"/>
            <a:r>
              <a:rPr lang="vi-VN"/>
              <a:t>Nội dung báo cáo</a:t>
            </a:r>
            <a:endParaRPr/>
          </a:p>
        </p:txBody>
      </p:sp>
      <p:sp>
        <p:nvSpPr>
          <p:cNvPr id="3547" name="Google Shape;3547;p39"/>
          <p:cNvSpPr txBox="1">
            <a:spLocks noGrp="1"/>
          </p:cNvSpPr>
          <p:nvPr>
            <p:ph type="title" idx="3"/>
          </p:nvPr>
        </p:nvSpPr>
        <p:spPr>
          <a:xfrm>
            <a:off x="542657" y="1412573"/>
            <a:ext cx="2147129" cy="4156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01</a:t>
            </a:r>
            <a:endParaRPr sz="2000"/>
          </a:p>
        </p:txBody>
      </p:sp>
      <p:sp>
        <p:nvSpPr>
          <p:cNvPr id="3549" name="Google Shape;3549;p39"/>
          <p:cNvSpPr txBox="1">
            <a:spLocks noGrp="1"/>
          </p:cNvSpPr>
          <p:nvPr>
            <p:ph type="title" idx="5"/>
          </p:nvPr>
        </p:nvSpPr>
        <p:spPr>
          <a:xfrm>
            <a:off x="5269012" y="1381806"/>
            <a:ext cx="2444552" cy="208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latin typeface="Patrick Hand" panose="020B0604020202020204" charset="0"/>
              </a:rPr>
              <a:t>Cơ cấu tổ chức dự án</a:t>
            </a:r>
            <a:endParaRPr>
              <a:latin typeface="Patrick Hand" panose="020B0604020202020204" charset="0"/>
            </a:endParaRPr>
          </a:p>
        </p:txBody>
      </p:sp>
      <p:sp>
        <p:nvSpPr>
          <p:cNvPr id="3552" name="Google Shape;3552;p39"/>
          <p:cNvSpPr txBox="1">
            <a:spLocks noGrp="1"/>
          </p:cNvSpPr>
          <p:nvPr>
            <p:ph type="title" idx="8"/>
          </p:nvPr>
        </p:nvSpPr>
        <p:spPr>
          <a:xfrm>
            <a:off x="2270965" y="2365317"/>
            <a:ext cx="2316000" cy="4573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mtClean="0">
                <a:solidFill>
                  <a:schemeClr val="bg2"/>
                </a:solidFill>
                <a:latin typeface="Patrick Hand" panose="020B0604020202020204" charset="0"/>
              </a:rPr>
              <a:t>Công</a:t>
            </a:r>
            <a:r>
              <a:rPr lang="vi-VN" smtClean="0">
                <a:latin typeface="Patrick Hand" panose="020B0604020202020204" charset="0"/>
              </a:rPr>
              <a:t> nghệ, công cụ sử dụng</a:t>
            </a:r>
            <a:endParaRPr>
              <a:latin typeface="Patrick Hand" panose="020B0604020202020204" charset="0"/>
            </a:endParaRPr>
          </a:p>
        </p:txBody>
      </p:sp>
      <p:sp>
        <p:nvSpPr>
          <p:cNvPr id="3556" name="Google Shape;3556;p39"/>
          <p:cNvSpPr txBox="1">
            <a:spLocks noGrp="1"/>
          </p:cNvSpPr>
          <p:nvPr>
            <p:ph type="title" idx="15"/>
          </p:nvPr>
        </p:nvSpPr>
        <p:spPr>
          <a:xfrm>
            <a:off x="5457992" y="2158666"/>
            <a:ext cx="2444552" cy="3776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smtClean="0">
                <a:latin typeface="Patrick Hand" panose="020B0604020202020204" charset="0"/>
              </a:rPr>
              <a:t>Quá trình thực thi dự án</a:t>
            </a:r>
            <a:endParaRPr sz="1800">
              <a:latin typeface="Patrick Hand" panose="020B0604020202020204" charset="0"/>
            </a:endParaRPr>
          </a:p>
        </p:txBody>
      </p:sp>
      <p:sp>
        <p:nvSpPr>
          <p:cNvPr id="6" name="Title 5"/>
          <p:cNvSpPr>
            <a:spLocks noGrp="1"/>
          </p:cNvSpPr>
          <p:nvPr>
            <p:ph type="title" idx="2"/>
          </p:nvPr>
        </p:nvSpPr>
        <p:spPr>
          <a:xfrm>
            <a:off x="2024704" y="1599575"/>
            <a:ext cx="2316000" cy="243000"/>
          </a:xfrm>
        </p:spPr>
        <p:txBody>
          <a:bodyPr/>
          <a:lstStyle/>
          <a:p>
            <a:r>
              <a:rPr lang="vi-VN" smtClean="0">
                <a:latin typeface="Patrick Hand" panose="020B0604020202020204" charset="0"/>
              </a:rPr>
              <a:t>Tổng quan về dự án</a:t>
            </a:r>
            <a:endParaRPr lang="en-US">
              <a:latin typeface="Patrick Hand" panose="020B0604020202020204" charset="0"/>
            </a:endParaRPr>
          </a:p>
        </p:txBody>
      </p:sp>
      <p:sp>
        <p:nvSpPr>
          <p:cNvPr id="7" name="Title 6"/>
          <p:cNvSpPr>
            <a:spLocks noGrp="1"/>
          </p:cNvSpPr>
          <p:nvPr>
            <p:ph type="title" idx="14"/>
          </p:nvPr>
        </p:nvSpPr>
        <p:spPr>
          <a:xfrm>
            <a:off x="5384584" y="3143475"/>
            <a:ext cx="2444552" cy="208779"/>
          </a:xfrm>
        </p:spPr>
        <p:txBody>
          <a:bodyPr/>
          <a:lstStyle/>
          <a:p>
            <a:r>
              <a:rPr lang="vi-VN" smtClean="0">
                <a:latin typeface="Patrick Hand" panose="020B0604020202020204" charset="0"/>
              </a:rPr>
              <a:t>Thống kê effort dự án</a:t>
            </a:r>
            <a:endParaRPr lang="en-US">
              <a:latin typeface="Patrick Hand" panose="020B0604020202020204" charset="0"/>
            </a:endParaRPr>
          </a:p>
        </p:txBody>
      </p:sp>
      <p:grpSp>
        <p:nvGrpSpPr>
          <p:cNvPr id="36" name="Google Shape;3541;p39"/>
          <p:cNvGrpSpPr/>
          <p:nvPr/>
        </p:nvGrpSpPr>
        <p:grpSpPr>
          <a:xfrm>
            <a:off x="1287933" y="2273657"/>
            <a:ext cx="626839" cy="632265"/>
            <a:chOff x="496256" y="1136537"/>
            <a:chExt cx="747040" cy="738736"/>
          </a:xfrm>
        </p:grpSpPr>
        <p:sp>
          <p:nvSpPr>
            <p:cNvPr id="37"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541;p39"/>
          <p:cNvGrpSpPr/>
          <p:nvPr/>
        </p:nvGrpSpPr>
        <p:grpSpPr>
          <a:xfrm>
            <a:off x="1266289" y="3242380"/>
            <a:ext cx="626839" cy="632265"/>
            <a:chOff x="496256" y="1136537"/>
            <a:chExt cx="747040" cy="738736"/>
          </a:xfrm>
        </p:grpSpPr>
        <p:sp>
          <p:nvSpPr>
            <p:cNvPr id="40"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Patrick Hand" panose="020B0604020202020204" charset="0"/>
              </a:endParaRPr>
            </a:p>
          </p:txBody>
        </p:sp>
        <p:sp>
          <p:nvSpPr>
            <p:cNvPr id="41"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Patrick Hand" panose="020B0604020202020204" charset="0"/>
              </a:endParaRPr>
            </a:p>
          </p:txBody>
        </p:sp>
      </p:grpSp>
      <p:grpSp>
        <p:nvGrpSpPr>
          <p:cNvPr id="42" name="Google Shape;3541;p39"/>
          <p:cNvGrpSpPr/>
          <p:nvPr/>
        </p:nvGrpSpPr>
        <p:grpSpPr>
          <a:xfrm>
            <a:off x="4530016" y="3987967"/>
            <a:ext cx="661632" cy="543224"/>
            <a:chOff x="496256" y="1136537"/>
            <a:chExt cx="747040" cy="738736"/>
          </a:xfrm>
        </p:grpSpPr>
        <p:sp>
          <p:nvSpPr>
            <p:cNvPr id="43"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3541;p39"/>
          <p:cNvGrpSpPr/>
          <p:nvPr/>
        </p:nvGrpSpPr>
        <p:grpSpPr>
          <a:xfrm>
            <a:off x="4627210" y="1299351"/>
            <a:ext cx="661632" cy="543224"/>
            <a:chOff x="496256" y="1136537"/>
            <a:chExt cx="747040" cy="738736"/>
          </a:xfrm>
        </p:grpSpPr>
        <p:sp>
          <p:nvSpPr>
            <p:cNvPr id="46"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3541;p39"/>
          <p:cNvGrpSpPr/>
          <p:nvPr/>
        </p:nvGrpSpPr>
        <p:grpSpPr>
          <a:xfrm>
            <a:off x="4611194" y="2106294"/>
            <a:ext cx="661632" cy="543224"/>
            <a:chOff x="496256" y="1136537"/>
            <a:chExt cx="747040" cy="738736"/>
          </a:xfrm>
        </p:grpSpPr>
        <p:sp>
          <p:nvSpPr>
            <p:cNvPr id="49"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41;p39"/>
          <p:cNvGrpSpPr/>
          <p:nvPr/>
        </p:nvGrpSpPr>
        <p:grpSpPr>
          <a:xfrm>
            <a:off x="4614510" y="3083075"/>
            <a:ext cx="661632" cy="543224"/>
            <a:chOff x="496256" y="1136537"/>
            <a:chExt cx="747040" cy="738736"/>
          </a:xfrm>
        </p:grpSpPr>
        <p:sp>
          <p:nvSpPr>
            <p:cNvPr id="52" name="Google Shape;3542;p39"/>
            <p:cNvSpPr/>
            <p:nvPr/>
          </p:nvSpPr>
          <p:spPr>
            <a:xfrm>
              <a:off x="496256" y="1176574"/>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43;p39"/>
            <p:cNvSpPr/>
            <p:nvPr/>
          </p:nvSpPr>
          <p:spPr>
            <a:xfrm>
              <a:off x="583281" y="1136537"/>
              <a:ext cx="660015" cy="69869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1408135" y="2358788"/>
            <a:ext cx="420307" cy="400110"/>
          </a:xfrm>
          <a:prstGeom prst="rect">
            <a:avLst/>
          </a:prstGeom>
        </p:spPr>
        <p:txBody>
          <a:bodyPr wrap="none">
            <a:spAutoFit/>
          </a:bodyPr>
          <a:lstStyle/>
          <a:p>
            <a:pPr lvl="0" algn="ctr"/>
            <a:r>
              <a:rPr lang="en" sz="2000" b="1" smtClean="0">
                <a:latin typeface="Patrick Hand" panose="020B0604020202020204" charset="0"/>
              </a:rPr>
              <a:t>0</a:t>
            </a:r>
            <a:r>
              <a:rPr lang="vi-VN" sz="2000" b="1" smtClean="0">
                <a:latin typeface="Patrick Hand" panose="020B0604020202020204" charset="0"/>
              </a:rPr>
              <a:t>2</a:t>
            </a:r>
            <a:endParaRPr lang="en" sz="2000" b="1">
              <a:latin typeface="Patrick Hand" panose="020B0604020202020204" charset="0"/>
            </a:endParaRPr>
          </a:p>
        </p:txBody>
      </p:sp>
      <p:sp>
        <p:nvSpPr>
          <p:cNvPr id="10" name="Rectangle 9"/>
          <p:cNvSpPr/>
          <p:nvPr/>
        </p:nvSpPr>
        <p:spPr>
          <a:xfrm>
            <a:off x="1404607" y="3341324"/>
            <a:ext cx="415499" cy="400110"/>
          </a:xfrm>
          <a:prstGeom prst="rect">
            <a:avLst/>
          </a:prstGeom>
        </p:spPr>
        <p:txBody>
          <a:bodyPr wrap="none">
            <a:spAutoFit/>
          </a:bodyPr>
          <a:lstStyle/>
          <a:p>
            <a:pPr lvl="0" algn="ctr"/>
            <a:r>
              <a:rPr lang="en" sz="2000" b="1" smtClean="0">
                <a:latin typeface="Patrick Hand" panose="020B0604020202020204" charset="0"/>
              </a:rPr>
              <a:t>0</a:t>
            </a:r>
            <a:r>
              <a:rPr lang="vi-VN" sz="2000" b="1" smtClean="0">
                <a:latin typeface="Patrick Hand" panose="020B0604020202020204" charset="0"/>
              </a:rPr>
              <a:t>3</a:t>
            </a:r>
            <a:endParaRPr lang="en" sz="2000" b="1">
              <a:latin typeface="Patrick Hand" panose="020B0604020202020204" charset="0"/>
            </a:endParaRPr>
          </a:p>
        </p:txBody>
      </p:sp>
      <p:sp>
        <p:nvSpPr>
          <p:cNvPr id="11" name="Rectangle 10"/>
          <p:cNvSpPr/>
          <p:nvPr/>
        </p:nvSpPr>
        <p:spPr>
          <a:xfrm>
            <a:off x="4788217" y="1400862"/>
            <a:ext cx="418258" cy="400110"/>
          </a:xfrm>
          <a:prstGeom prst="rect">
            <a:avLst/>
          </a:prstGeom>
        </p:spPr>
        <p:txBody>
          <a:bodyPr wrap="square">
            <a:spAutoFit/>
          </a:bodyPr>
          <a:lstStyle/>
          <a:p>
            <a:pPr lvl="0" algn="ctr"/>
            <a:r>
              <a:rPr lang="en" sz="2000" b="1" smtClean="0">
                <a:latin typeface="Patrick Hand" panose="020B0604020202020204" charset="0"/>
              </a:rPr>
              <a:t>0</a:t>
            </a:r>
            <a:r>
              <a:rPr lang="vi-VN" sz="2000" b="1" smtClean="0">
                <a:latin typeface="Patrick Hand" panose="020B0604020202020204" charset="0"/>
              </a:rPr>
              <a:t>4</a:t>
            </a:r>
            <a:endParaRPr lang="en" sz="2000" b="1">
              <a:latin typeface="Patrick Hand" panose="020B0604020202020204" charset="0"/>
            </a:endParaRPr>
          </a:p>
        </p:txBody>
      </p:sp>
      <p:sp>
        <p:nvSpPr>
          <p:cNvPr id="12" name="Rectangle 11"/>
          <p:cNvSpPr/>
          <p:nvPr/>
        </p:nvSpPr>
        <p:spPr>
          <a:xfrm>
            <a:off x="4723386" y="2192508"/>
            <a:ext cx="431793" cy="400110"/>
          </a:xfrm>
          <a:prstGeom prst="rect">
            <a:avLst/>
          </a:prstGeom>
        </p:spPr>
        <p:txBody>
          <a:bodyPr wrap="square">
            <a:spAutoFit/>
          </a:bodyPr>
          <a:lstStyle/>
          <a:p>
            <a:pPr lvl="0" algn="ctr"/>
            <a:r>
              <a:rPr lang="en" sz="2000" b="1" smtClean="0">
                <a:latin typeface="Patrick Hand" panose="020B0604020202020204" charset="0"/>
              </a:rPr>
              <a:t>0</a:t>
            </a:r>
            <a:r>
              <a:rPr lang="vi-VN" sz="2000" b="1" smtClean="0">
                <a:latin typeface="Patrick Hand" panose="020B0604020202020204" charset="0"/>
              </a:rPr>
              <a:t>5</a:t>
            </a:r>
            <a:endParaRPr lang="en" sz="2000" b="1">
              <a:latin typeface="Patrick Hand" panose="020B0604020202020204" charset="0"/>
            </a:endParaRPr>
          </a:p>
        </p:txBody>
      </p:sp>
      <p:sp>
        <p:nvSpPr>
          <p:cNvPr id="13" name="Rectangle 12"/>
          <p:cNvSpPr/>
          <p:nvPr/>
        </p:nvSpPr>
        <p:spPr>
          <a:xfrm>
            <a:off x="4757496" y="3169066"/>
            <a:ext cx="425026" cy="400110"/>
          </a:xfrm>
          <a:prstGeom prst="rect">
            <a:avLst/>
          </a:prstGeom>
        </p:spPr>
        <p:txBody>
          <a:bodyPr wrap="square">
            <a:spAutoFit/>
          </a:bodyPr>
          <a:lstStyle/>
          <a:p>
            <a:pPr lvl="0" algn="ctr"/>
            <a:r>
              <a:rPr lang="en" sz="2000" b="1" smtClean="0">
                <a:latin typeface="Patrick Hand" panose="020B0604020202020204" charset="0"/>
              </a:rPr>
              <a:t>0</a:t>
            </a:r>
            <a:r>
              <a:rPr lang="vi-VN" sz="2000" b="1" smtClean="0">
                <a:latin typeface="Patrick Hand" panose="020B0604020202020204" charset="0"/>
              </a:rPr>
              <a:t>6</a:t>
            </a:r>
            <a:endParaRPr lang="en" sz="2000" b="1">
              <a:latin typeface="Patrick Hand" panose="020B0604020202020204" charset="0"/>
            </a:endParaRPr>
          </a:p>
        </p:txBody>
      </p:sp>
      <p:sp>
        <p:nvSpPr>
          <p:cNvPr id="14" name="Rectangle 13"/>
          <p:cNvSpPr/>
          <p:nvPr/>
        </p:nvSpPr>
        <p:spPr>
          <a:xfrm>
            <a:off x="4678674" y="4106079"/>
            <a:ext cx="450406" cy="400110"/>
          </a:xfrm>
          <a:prstGeom prst="rect">
            <a:avLst/>
          </a:prstGeom>
        </p:spPr>
        <p:txBody>
          <a:bodyPr wrap="square">
            <a:spAutoFit/>
          </a:bodyPr>
          <a:lstStyle/>
          <a:p>
            <a:pPr lvl="0" algn="ctr"/>
            <a:r>
              <a:rPr lang="en" sz="2000" b="1" smtClean="0">
                <a:latin typeface="Patrick Hand" panose="020B0604020202020204" charset="0"/>
              </a:rPr>
              <a:t>0</a:t>
            </a:r>
            <a:r>
              <a:rPr lang="vi-VN" sz="2000" b="1" smtClean="0">
                <a:latin typeface="Patrick Hand" panose="020B0604020202020204" charset="0"/>
              </a:rPr>
              <a:t>7</a:t>
            </a:r>
            <a:endParaRPr lang="en" sz="2000" b="1">
              <a:latin typeface="Patrick Hand" panose="020B0604020202020204" charset="0"/>
            </a:endParaRPr>
          </a:p>
        </p:txBody>
      </p:sp>
      <p:sp>
        <p:nvSpPr>
          <p:cNvPr id="15" name="Rectangle 14"/>
          <p:cNvSpPr/>
          <p:nvPr/>
        </p:nvSpPr>
        <p:spPr>
          <a:xfrm>
            <a:off x="2349054" y="3418991"/>
            <a:ext cx="1508746" cy="369332"/>
          </a:xfrm>
          <a:prstGeom prst="rect">
            <a:avLst/>
          </a:prstGeom>
        </p:spPr>
        <p:txBody>
          <a:bodyPr wrap="none">
            <a:spAutoFit/>
          </a:bodyPr>
          <a:lstStyle/>
          <a:p>
            <a:pPr lvl="0" algn="ctr"/>
            <a:r>
              <a:rPr lang="vi-VN" sz="1800" b="1" smtClean="0">
                <a:solidFill>
                  <a:schemeClr val="bg2"/>
                </a:solidFill>
                <a:latin typeface="Patrick Hand" panose="020B0604020202020204" charset="0"/>
              </a:rPr>
              <a:t>Product backlog</a:t>
            </a:r>
            <a:endParaRPr lang="vi-VN" sz="1800" b="1">
              <a:solidFill>
                <a:schemeClr val="bg2"/>
              </a:solidFill>
              <a:latin typeface="Patrick Hand" panose="020B0604020202020204" charset="0"/>
            </a:endParaRPr>
          </a:p>
        </p:txBody>
      </p:sp>
      <p:sp>
        <p:nvSpPr>
          <p:cNvPr id="16" name="Rectangle 15"/>
          <p:cNvSpPr/>
          <p:nvPr/>
        </p:nvSpPr>
        <p:spPr>
          <a:xfrm>
            <a:off x="5531399" y="3894534"/>
            <a:ext cx="2289587" cy="646331"/>
          </a:xfrm>
          <a:prstGeom prst="rect">
            <a:avLst/>
          </a:prstGeom>
        </p:spPr>
        <p:txBody>
          <a:bodyPr wrap="square">
            <a:spAutoFit/>
          </a:bodyPr>
          <a:lstStyle/>
          <a:p>
            <a:r>
              <a:rPr lang="vi-VN" sz="1800" b="1">
                <a:solidFill>
                  <a:schemeClr val="bg2"/>
                </a:solidFill>
                <a:latin typeface="Patrick Hand" panose="020B0604020202020204" charset="0"/>
              </a:rPr>
              <a:t>Thống kê </a:t>
            </a:r>
            <a:r>
              <a:rPr lang="vi-VN" sz="1800" b="1" smtClean="0">
                <a:solidFill>
                  <a:schemeClr val="bg2"/>
                </a:solidFill>
                <a:latin typeface="Patrick Hand" panose="020B0604020202020204" charset="0"/>
              </a:rPr>
              <a:t>đóng góp từng</a:t>
            </a:r>
          </a:p>
          <a:p>
            <a:r>
              <a:rPr lang="vi-VN" sz="1800" b="1" smtClean="0">
                <a:solidFill>
                  <a:schemeClr val="bg2"/>
                </a:solidFill>
                <a:latin typeface="Patrick Hand" panose="020B0604020202020204" charset="0"/>
              </a:rPr>
              <a:t> thành viên</a:t>
            </a:r>
            <a:endParaRPr lang="en-US" sz="1800" b="1">
              <a:solidFill>
                <a:schemeClr val="bg2"/>
              </a:solidFill>
              <a:latin typeface="Patrick Hand" panose="020B0604020202020204" charset="0"/>
            </a:endParaRP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3612" y="700728"/>
            <a:ext cx="7447039" cy="3973866"/>
          </a:xfrm>
          <a:prstGeom prst="rect">
            <a:avLst/>
          </a:prstGeom>
        </p:spPr>
      </p:pic>
    </p:spTree>
    <p:extLst>
      <p:ext uri="{BB962C8B-B14F-4D97-AF65-F5344CB8AC3E}">
        <p14:creationId xmlns:p14="http://schemas.microsoft.com/office/powerpoint/2010/main" val="38522766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848" y="218821"/>
            <a:ext cx="2393157" cy="477600"/>
          </a:xfrm>
        </p:spPr>
        <p:txBody>
          <a:bodyPr/>
          <a:lstStyle/>
          <a:p>
            <a:r>
              <a:rPr lang="vi-VN" u="sng">
                <a:solidFill>
                  <a:schemeClr val="accent6">
                    <a:lumMod val="10000"/>
                  </a:schemeClr>
                </a:solidFill>
                <a:latin typeface="Patrick Hand" panose="020B0604020202020204" charset="0"/>
              </a:rPr>
              <a:t>SPRINT </a:t>
            </a:r>
            <a:r>
              <a:rPr lang="en-US" u="sng" smtClean="0">
                <a:solidFill>
                  <a:schemeClr val="accent6">
                    <a:lumMod val="10000"/>
                  </a:schemeClr>
                </a:solidFill>
                <a:latin typeface="Patrick Hand" panose="020B0604020202020204" charset="0"/>
              </a:rPr>
              <a:t>4</a:t>
            </a:r>
            <a:r>
              <a:rPr lang="en-US" u="sng">
                <a:solidFill>
                  <a:schemeClr val="accent6">
                    <a:lumMod val="10000"/>
                  </a:schemeClr>
                </a:solidFill>
                <a:latin typeface="Patrick Hand" panose="020B0604020202020204" charset="0"/>
              </a:rPr>
              <a:t/>
            </a:r>
            <a:br>
              <a:rPr lang="en-US" u="sng">
                <a:solidFill>
                  <a:schemeClr val="accent6">
                    <a:lumMod val="10000"/>
                  </a:schemeClr>
                </a:solidFill>
                <a:latin typeface="Patrick Hand" panose="020B0604020202020204" charset="0"/>
              </a:rPr>
            </a:br>
            <a:endParaRPr lang="en-US" u="sng">
              <a:solidFill>
                <a:schemeClr val="accent6">
                  <a:lumMod val="1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15533973"/>
              </p:ext>
            </p:extLst>
          </p:nvPr>
        </p:nvGraphicFramePr>
        <p:xfrm>
          <a:off x="750793" y="1139451"/>
          <a:ext cx="7793830" cy="3408680"/>
        </p:xfrm>
        <a:graphic>
          <a:graphicData uri="http://schemas.openxmlformats.org/drawingml/2006/table">
            <a:tbl>
              <a:tblPr firstRow="1" bandRow="1">
                <a:tableStyleId>{26803A06-5CE4-4A76-ADEA-7E26011626EE}</a:tableStyleId>
              </a:tblPr>
              <a:tblGrid>
                <a:gridCol w="692326">
                  <a:extLst>
                    <a:ext uri="{9D8B030D-6E8A-4147-A177-3AD203B41FA5}">
                      <a16:colId xmlns:a16="http://schemas.microsoft.com/office/drawing/2014/main" val="2516226766"/>
                    </a:ext>
                  </a:extLst>
                </a:gridCol>
                <a:gridCol w="754021">
                  <a:extLst>
                    <a:ext uri="{9D8B030D-6E8A-4147-A177-3AD203B41FA5}">
                      <a16:colId xmlns:a16="http://schemas.microsoft.com/office/drawing/2014/main" val="1948075781"/>
                    </a:ext>
                  </a:extLst>
                </a:gridCol>
                <a:gridCol w="768213">
                  <a:extLst>
                    <a:ext uri="{9D8B030D-6E8A-4147-A177-3AD203B41FA5}">
                      <a16:colId xmlns:a16="http://schemas.microsoft.com/office/drawing/2014/main" val="3895175235"/>
                    </a:ext>
                  </a:extLst>
                </a:gridCol>
                <a:gridCol w="714375">
                  <a:extLst>
                    <a:ext uri="{9D8B030D-6E8A-4147-A177-3AD203B41FA5}">
                      <a16:colId xmlns:a16="http://schemas.microsoft.com/office/drawing/2014/main" val="1615092521"/>
                    </a:ext>
                  </a:extLst>
                </a:gridCol>
                <a:gridCol w="662942">
                  <a:extLst>
                    <a:ext uri="{9D8B030D-6E8A-4147-A177-3AD203B41FA5}">
                      <a16:colId xmlns:a16="http://schemas.microsoft.com/office/drawing/2014/main" val="4176647382"/>
                    </a:ext>
                  </a:extLst>
                </a:gridCol>
                <a:gridCol w="757154">
                  <a:extLst>
                    <a:ext uri="{9D8B030D-6E8A-4147-A177-3AD203B41FA5}">
                      <a16:colId xmlns:a16="http://schemas.microsoft.com/office/drawing/2014/main" val="1040360413"/>
                    </a:ext>
                  </a:extLst>
                </a:gridCol>
                <a:gridCol w="2673273">
                  <a:extLst>
                    <a:ext uri="{9D8B030D-6E8A-4147-A177-3AD203B41FA5}">
                      <a16:colId xmlns:a16="http://schemas.microsoft.com/office/drawing/2014/main" val="3396609886"/>
                    </a:ext>
                  </a:extLst>
                </a:gridCol>
                <a:gridCol w="771526">
                  <a:extLst>
                    <a:ext uri="{9D8B030D-6E8A-4147-A177-3AD203B41FA5}">
                      <a16:colId xmlns:a16="http://schemas.microsoft.com/office/drawing/2014/main" val="1365644955"/>
                    </a:ext>
                  </a:extLst>
                </a:gridCol>
              </a:tblGrid>
              <a:tr h="1284025">
                <a:tc>
                  <a:txBody>
                    <a:bodyPr/>
                    <a:lstStyle/>
                    <a:p>
                      <a:pPr algn="ctr">
                        <a:lnSpc>
                          <a:spcPct val="115000"/>
                        </a:lnSpc>
                        <a:spcAft>
                          <a:spcPts val="0"/>
                        </a:spcAft>
                      </a:pPr>
                      <a:r>
                        <a:rPr lang="vi-VN" sz="1800">
                          <a:effectLst/>
                          <a:latin typeface="Patrick Hand" panose="020B0604020202020204" charset="0"/>
                        </a:rPr>
                        <a:t>Ngày bắt đầu</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Ngày kết thúc</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thời gian dự kiến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thời gian thực tế</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số task</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rPr>
                        <a:t>Số</a:t>
                      </a:r>
                      <a:r>
                        <a:rPr lang="vi-VN" sz="1800" baseline="0" smtClean="0">
                          <a:effectLst/>
                          <a:latin typeface="Patrick Hand" panose="020B0604020202020204" charset="0"/>
                        </a:rPr>
                        <a:t> chức năng hoàn thiện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endParaRPr lang="vi-VN" sz="1800" smtClean="0">
                        <a:effectLst/>
                        <a:latin typeface="Patrick Hand" panose="020B0604020202020204" charset="0"/>
                      </a:endParaRPr>
                    </a:p>
                    <a:p>
                      <a:pPr algn="ctr">
                        <a:lnSpc>
                          <a:spcPct val="115000"/>
                        </a:lnSpc>
                        <a:spcAft>
                          <a:spcPts val="0"/>
                        </a:spcAft>
                      </a:pPr>
                      <a:r>
                        <a:rPr lang="vi-VN" sz="1800" smtClean="0">
                          <a:effectLst/>
                          <a:latin typeface="Patrick Hand" panose="020B0604020202020204" charset="0"/>
                        </a:rPr>
                        <a:t>Chức </a:t>
                      </a:r>
                      <a:r>
                        <a:rPr lang="vi-VN" sz="1800">
                          <a:effectLst/>
                          <a:latin typeface="Patrick Hand" panose="020B0604020202020204" charset="0"/>
                        </a:rPr>
                        <a:t>năng hoàn thiện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vi-VN" sz="1800" smtClean="0">
                        <a:effectLst/>
                        <a:latin typeface="Patrick Hand" panose="020B0604020202020204"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smtClean="0">
                          <a:effectLst/>
                          <a:latin typeface="Patrick Hand" panose="020B0604020202020204" charset="0"/>
                        </a:rPr>
                        <a:t>% hoàn thiện</a:t>
                      </a:r>
                      <a:endParaRPr lang="en-US" sz="1800" smtClean="0">
                        <a:effectLst/>
                        <a:latin typeface="Patrick Hand" panose="020B0604020202020204" charset="0"/>
                        <a:ea typeface="Arial" panose="020B0604020202020204" pitchFamily="34" charset="0"/>
                      </a:endParaRPr>
                    </a:p>
                    <a:p>
                      <a:pPr algn="ctr"/>
                      <a:endParaRPr lang="en-US" sz="1800">
                        <a:latin typeface="Patrick Hand" panose="020B0604020202020204" charset="0"/>
                      </a:endParaRPr>
                    </a:p>
                  </a:txBody>
                  <a:tcPr/>
                </a:tc>
                <a:extLst>
                  <a:ext uri="{0D108BD9-81ED-4DB2-BD59-A6C34878D82A}">
                    <a16:rowId xmlns:a16="http://schemas.microsoft.com/office/drawing/2014/main" val="3614538793"/>
                  </a:ext>
                </a:extLst>
              </a:tr>
              <a:tr h="1866027">
                <a:tc>
                  <a:txBody>
                    <a:bodyPr/>
                    <a:lstStyle/>
                    <a:p>
                      <a:pPr marR="165100" algn="ctr">
                        <a:lnSpc>
                          <a:spcPct val="115000"/>
                        </a:lnSpc>
                        <a:spcBef>
                          <a:spcPts val="1200"/>
                        </a:spcBef>
                        <a:spcAft>
                          <a:spcPts val="1200"/>
                        </a:spcAft>
                      </a:pPr>
                      <a:r>
                        <a:rPr lang="vi-VN" sz="1800">
                          <a:effectLst/>
                          <a:latin typeface="Patrick Hand" panose="020B0604020202020204" charset="0"/>
                          <a:ea typeface="Times New Roman" panose="02020603050405020304" pitchFamily="18" charset="0"/>
                        </a:rPr>
                        <a:t>12-04-2021</a:t>
                      </a:r>
                      <a:endParaRPr lang="en-US" sz="1600">
                        <a:effectLst/>
                        <a:latin typeface="Patrick Hand" panose="020B0604020202020204" charset="0"/>
                        <a:ea typeface="Arial" panose="020B0604020202020204" pitchFamily="34" charset="0"/>
                      </a:endParaRPr>
                    </a:p>
                  </a:txBody>
                  <a:tcPr marL="63500" marR="63500" marT="63500" marB="63500"/>
                </a:tc>
                <a:tc>
                  <a:txBody>
                    <a:bodyPr/>
                    <a:lstStyle/>
                    <a:p>
                      <a:pPr marR="165100" algn="ctr">
                        <a:lnSpc>
                          <a:spcPct val="115000"/>
                        </a:lnSpc>
                        <a:spcBef>
                          <a:spcPts val="1200"/>
                        </a:spcBef>
                        <a:spcAft>
                          <a:spcPts val="1200"/>
                        </a:spcAft>
                      </a:pPr>
                      <a:r>
                        <a:rPr lang="vi-VN" sz="1800">
                          <a:effectLst/>
                          <a:latin typeface="Patrick Hand" panose="020B0604020202020204" charset="0"/>
                          <a:ea typeface="Times New Roman" panose="02020603050405020304" pitchFamily="18" charset="0"/>
                        </a:rPr>
                        <a:t>18-04-2021</a:t>
                      </a:r>
                      <a:endParaRPr lang="en-US" sz="16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Times New Roman" panose="02020603050405020304" pitchFamily="18" charset="0"/>
                        </a:rPr>
                        <a:t>42h</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solidFill>
                            <a:srgbClr val="FF0000"/>
                          </a:solidFill>
                          <a:effectLst/>
                          <a:latin typeface="Patrick Hand" panose="020B0604020202020204" charset="0"/>
                          <a:ea typeface="Times New Roman" panose="02020603050405020304" pitchFamily="18" charset="0"/>
                        </a:rPr>
                        <a:t>38h</a:t>
                      </a:r>
                      <a:endParaRPr lang="en-US" sz="1800">
                        <a:solidFill>
                          <a:srgbClr val="FF0000"/>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Times New Roman" panose="02020603050405020304" pitchFamily="18" charset="0"/>
                        </a:rPr>
                        <a:t>18 </a:t>
                      </a:r>
                      <a:r>
                        <a:rPr lang="vi-VN" sz="1800">
                          <a:effectLst/>
                          <a:latin typeface="Patrick Hand" panose="020B0604020202020204" charset="0"/>
                          <a:ea typeface="Times New Roman" panose="02020603050405020304" pitchFamily="18" charset="0"/>
                        </a:rPr>
                        <a:t>task</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Arial" panose="020B0604020202020204" pitchFamily="34" charset="0"/>
                        </a:rPr>
                        <a:t>4</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L="0" indent="0">
                        <a:lnSpc>
                          <a:spcPct val="115000"/>
                        </a:lnSpc>
                        <a:spcAft>
                          <a:spcPts val="0"/>
                        </a:spcAft>
                        <a:buFontTx/>
                        <a:buNone/>
                      </a:pPr>
                      <a:r>
                        <a:rPr lang="vi-VN" sz="1800" baseline="0" smtClean="0">
                          <a:effectLst/>
                          <a:latin typeface="Patrick Hand" panose="020B0604020202020204" charset="0"/>
                          <a:ea typeface="Times New Roman" panose="02020603050405020304" pitchFamily="18" charset="0"/>
                        </a:rPr>
                        <a:t> - Viết bài viết cho mục Blog</a:t>
                      </a:r>
                    </a:p>
                    <a:p>
                      <a:pPr marL="0" indent="0">
                        <a:lnSpc>
                          <a:spcPct val="115000"/>
                        </a:lnSpc>
                        <a:spcAft>
                          <a:spcPts val="0"/>
                        </a:spcAft>
                        <a:buFontTx/>
                        <a:buNone/>
                      </a:pPr>
                      <a:r>
                        <a:rPr lang="vi-VN" sz="1800" baseline="0" smtClean="0">
                          <a:effectLst/>
                          <a:latin typeface="Patrick Hand" panose="020B0604020202020204" charset="0"/>
                          <a:ea typeface="Times New Roman" panose="02020603050405020304" pitchFamily="18" charset="0"/>
                        </a:rPr>
                        <a:t> - Test mục đăng nhập/ đăng ký</a:t>
                      </a:r>
                    </a:p>
                    <a:p>
                      <a:pPr marL="0" indent="0">
                        <a:lnSpc>
                          <a:spcPct val="115000"/>
                        </a:lnSpc>
                        <a:spcAft>
                          <a:spcPts val="0"/>
                        </a:spcAft>
                        <a:buFontTx/>
                        <a:buNone/>
                      </a:pPr>
                      <a:r>
                        <a:rPr lang="vi-VN" sz="1800" baseline="0" smtClean="0">
                          <a:effectLst/>
                          <a:latin typeface="Patrick Hand" panose="020B0604020202020204" charset="0"/>
                          <a:ea typeface="Times New Roman" panose="02020603050405020304" pitchFamily="18" charset="0"/>
                        </a:rPr>
                        <a:t> - Test mục đặt lịch</a:t>
                      </a:r>
                    </a:p>
                    <a:p>
                      <a:pPr marL="0" indent="0">
                        <a:lnSpc>
                          <a:spcPct val="115000"/>
                        </a:lnSpc>
                        <a:spcAft>
                          <a:spcPts val="0"/>
                        </a:spcAft>
                        <a:buFontTx/>
                        <a:buNone/>
                      </a:pPr>
                      <a:r>
                        <a:rPr lang="vi-VN" sz="1800" baseline="0" smtClean="0">
                          <a:effectLst/>
                          <a:latin typeface="Patrick Hand" panose="020B0604020202020204" charset="0"/>
                          <a:ea typeface="Times New Roman" panose="02020603050405020304" pitchFamily="18" charset="0"/>
                        </a:rPr>
                        <a:t> - Thiết kế mục hồ sơ cá nhân</a:t>
                      </a:r>
                    </a:p>
                    <a:p>
                      <a:pPr marL="285750" indent="-285750">
                        <a:lnSpc>
                          <a:spcPct val="115000"/>
                        </a:lnSpc>
                        <a:spcAft>
                          <a:spcPts val="0"/>
                        </a:spcAft>
                        <a:buFontTx/>
                        <a:buChar char="-"/>
                      </a:pP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R="165100" algn="l">
                        <a:lnSpc>
                          <a:spcPct val="115000"/>
                        </a:lnSpc>
                        <a:spcBef>
                          <a:spcPts val="1200"/>
                        </a:spcBef>
                        <a:spcAft>
                          <a:spcPts val="1200"/>
                        </a:spcAft>
                      </a:pPr>
                      <a:r>
                        <a:rPr lang="vi-VN" sz="1800" smtClean="0">
                          <a:effectLst/>
                          <a:latin typeface="Patrick Hand" panose="020B0604020202020204" charset="0"/>
                          <a:ea typeface="Times New Roman" panose="02020603050405020304" pitchFamily="18" charset="0"/>
                        </a:rPr>
                        <a:t>100%</a:t>
                      </a:r>
                      <a:endParaRPr lang="en-US" sz="180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2067064396"/>
                  </a:ext>
                </a:extLst>
              </a:tr>
            </a:tbl>
          </a:graphicData>
        </a:graphic>
      </p:graphicFrame>
    </p:spTree>
    <p:extLst>
      <p:ext uri="{BB962C8B-B14F-4D97-AF65-F5344CB8AC3E}">
        <p14:creationId xmlns:p14="http://schemas.microsoft.com/office/powerpoint/2010/main" val="3780769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6243" y="784419"/>
            <a:ext cx="7738947" cy="3648783"/>
          </a:xfrm>
          <a:prstGeom prst="rect">
            <a:avLst/>
          </a:prstGeom>
        </p:spPr>
      </p:pic>
    </p:spTree>
    <p:extLst>
      <p:ext uri="{BB962C8B-B14F-4D97-AF65-F5344CB8AC3E}">
        <p14:creationId xmlns:p14="http://schemas.microsoft.com/office/powerpoint/2010/main" val="16227250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73321" y="367504"/>
            <a:ext cx="2393157" cy="47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Patrick Hand"/>
              <a:buNone/>
              <a:defRPr sz="2800" b="1" i="0" u="none" strike="noStrike" cap="none">
                <a:solidFill>
                  <a:schemeClr val="dk2"/>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vi-VN" u="sng" smtClean="0">
                <a:latin typeface="Patrick Hand" panose="020B0604020202020204" charset="0"/>
              </a:rPr>
              <a:t>SPRINT </a:t>
            </a:r>
            <a:r>
              <a:rPr lang="en-US" u="sng">
                <a:latin typeface="Patrick Hand" panose="020B0604020202020204" charset="0"/>
              </a:rPr>
              <a:t>5</a:t>
            </a:r>
            <a:r>
              <a:rPr lang="en-US" u="sng" smtClean="0">
                <a:latin typeface="Patrick Hand" panose="020B0604020202020204" charset="0"/>
              </a:rPr>
              <a:t/>
            </a:r>
            <a:br>
              <a:rPr lang="en-US" u="sng" smtClean="0">
                <a:latin typeface="Patrick Hand" panose="020B0604020202020204" charset="0"/>
              </a:rPr>
            </a:br>
            <a:endParaRPr lang="en-US" u="sng"/>
          </a:p>
        </p:txBody>
      </p:sp>
      <p:graphicFrame>
        <p:nvGraphicFramePr>
          <p:cNvPr id="4" name="Table 3"/>
          <p:cNvGraphicFramePr>
            <a:graphicFrameLocks noGrp="1"/>
          </p:cNvGraphicFramePr>
          <p:nvPr>
            <p:extLst>
              <p:ext uri="{D42A27DB-BD31-4B8C-83A1-F6EECF244321}">
                <p14:modId xmlns:p14="http://schemas.microsoft.com/office/powerpoint/2010/main" val="3459347229"/>
              </p:ext>
            </p:extLst>
          </p:nvPr>
        </p:nvGraphicFramePr>
        <p:xfrm>
          <a:off x="660216" y="1291152"/>
          <a:ext cx="7695764" cy="2778715"/>
        </p:xfrm>
        <a:graphic>
          <a:graphicData uri="http://schemas.openxmlformats.org/drawingml/2006/table">
            <a:tbl>
              <a:tblPr firstRow="1" bandRow="1">
                <a:tableStyleId>{26803A06-5CE4-4A76-ADEA-7E26011626EE}</a:tableStyleId>
              </a:tblPr>
              <a:tblGrid>
                <a:gridCol w="683615">
                  <a:extLst>
                    <a:ext uri="{9D8B030D-6E8A-4147-A177-3AD203B41FA5}">
                      <a16:colId xmlns:a16="http://schemas.microsoft.com/office/drawing/2014/main" val="2516226766"/>
                    </a:ext>
                  </a:extLst>
                </a:gridCol>
                <a:gridCol w="744534">
                  <a:extLst>
                    <a:ext uri="{9D8B030D-6E8A-4147-A177-3AD203B41FA5}">
                      <a16:colId xmlns:a16="http://schemas.microsoft.com/office/drawing/2014/main" val="1948075781"/>
                    </a:ext>
                  </a:extLst>
                </a:gridCol>
                <a:gridCol w="758547">
                  <a:extLst>
                    <a:ext uri="{9D8B030D-6E8A-4147-A177-3AD203B41FA5}">
                      <a16:colId xmlns:a16="http://schemas.microsoft.com/office/drawing/2014/main" val="3895175235"/>
                    </a:ext>
                  </a:extLst>
                </a:gridCol>
                <a:gridCol w="705386">
                  <a:extLst>
                    <a:ext uri="{9D8B030D-6E8A-4147-A177-3AD203B41FA5}">
                      <a16:colId xmlns:a16="http://schemas.microsoft.com/office/drawing/2014/main" val="1615092521"/>
                    </a:ext>
                  </a:extLst>
                </a:gridCol>
                <a:gridCol w="744638">
                  <a:extLst>
                    <a:ext uri="{9D8B030D-6E8A-4147-A177-3AD203B41FA5}">
                      <a16:colId xmlns:a16="http://schemas.microsoft.com/office/drawing/2014/main" val="4176647382"/>
                    </a:ext>
                  </a:extLst>
                </a:gridCol>
                <a:gridCol w="1011044">
                  <a:extLst>
                    <a:ext uri="{9D8B030D-6E8A-4147-A177-3AD203B41FA5}">
                      <a16:colId xmlns:a16="http://schemas.microsoft.com/office/drawing/2014/main" val="1040360413"/>
                    </a:ext>
                  </a:extLst>
                </a:gridCol>
                <a:gridCol w="2088995">
                  <a:extLst>
                    <a:ext uri="{9D8B030D-6E8A-4147-A177-3AD203B41FA5}">
                      <a16:colId xmlns:a16="http://schemas.microsoft.com/office/drawing/2014/main" val="3396609886"/>
                    </a:ext>
                  </a:extLst>
                </a:gridCol>
                <a:gridCol w="959005">
                  <a:extLst>
                    <a:ext uri="{9D8B030D-6E8A-4147-A177-3AD203B41FA5}">
                      <a16:colId xmlns:a16="http://schemas.microsoft.com/office/drawing/2014/main" val="1365644955"/>
                    </a:ext>
                  </a:extLst>
                </a:gridCol>
              </a:tblGrid>
              <a:tr h="1389843">
                <a:tc>
                  <a:txBody>
                    <a:bodyPr/>
                    <a:lstStyle/>
                    <a:p>
                      <a:pPr algn="ctr">
                        <a:lnSpc>
                          <a:spcPct val="115000"/>
                        </a:lnSpc>
                        <a:spcAft>
                          <a:spcPts val="0"/>
                        </a:spcAft>
                      </a:pPr>
                      <a:r>
                        <a:rPr lang="vi-VN" sz="1800">
                          <a:effectLst/>
                          <a:latin typeface="Patrick Hand" panose="020B0604020202020204" charset="0"/>
                        </a:rPr>
                        <a:t>Ngày bắt đầu</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Ngày kết thúc</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thời gian dự kiến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thời gian thực tế</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Tổng số task</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rPr>
                        <a:t>Số</a:t>
                      </a:r>
                      <a:r>
                        <a:rPr lang="vi-VN" sz="1800" baseline="0" smtClean="0">
                          <a:effectLst/>
                          <a:latin typeface="Patrick Hand" panose="020B0604020202020204" charset="0"/>
                        </a:rPr>
                        <a:t> chức năng hoàn thiện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endParaRPr lang="vi-VN" sz="1800" smtClean="0">
                        <a:effectLst/>
                        <a:latin typeface="Patrick Hand" panose="020B0604020202020204" charset="0"/>
                      </a:endParaRPr>
                    </a:p>
                    <a:p>
                      <a:pPr algn="ctr">
                        <a:lnSpc>
                          <a:spcPct val="115000"/>
                        </a:lnSpc>
                        <a:spcAft>
                          <a:spcPts val="0"/>
                        </a:spcAft>
                      </a:pPr>
                      <a:r>
                        <a:rPr lang="vi-VN" sz="1800" smtClean="0">
                          <a:effectLst/>
                          <a:latin typeface="Patrick Hand" panose="020B0604020202020204" charset="0"/>
                        </a:rPr>
                        <a:t>Chức </a:t>
                      </a:r>
                      <a:r>
                        <a:rPr lang="vi-VN" sz="1800">
                          <a:effectLst/>
                          <a:latin typeface="Patrick Hand" panose="020B0604020202020204" charset="0"/>
                        </a:rPr>
                        <a:t>năng hoàn thiện</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vi-VN" sz="1800" smtClean="0">
                        <a:effectLst/>
                        <a:latin typeface="Patrick Hand" panose="020B0604020202020204"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smtClean="0">
                          <a:effectLst/>
                          <a:latin typeface="Patrick Hand" panose="020B0604020202020204" charset="0"/>
                        </a:rPr>
                        <a:t>% hoàn thiện</a:t>
                      </a:r>
                      <a:endParaRPr lang="en-US" sz="1800" smtClean="0">
                        <a:effectLst/>
                        <a:latin typeface="Patrick Hand" panose="020B0604020202020204" charset="0"/>
                        <a:ea typeface="Arial" panose="020B0604020202020204" pitchFamily="34" charset="0"/>
                      </a:endParaRPr>
                    </a:p>
                    <a:p>
                      <a:pPr algn="ctr"/>
                      <a:endParaRPr lang="en-US" sz="1800">
                        <a:latin typeface="Patrick Hand" panose="020B0604020202020204" charset="0"/>
                      </a:endParaRPr>
                    </a:p>
                  </a:txBody>
                  <a:tcPr/>
                </a:tc>
                <a:extLst>
                  <a:ext uri="{0D108BD9-81ED-4DB2-BD59-A6C34878D82A}">
                    <a16:rowId xmlns:a16="http://schemas.microsoft.com/office/drawing/2014/main" val="3614538793"/>
                  </a:ext>
                </a:extLst>
              </a:tr>
              <a:tr h="370840">
                <a:tc>
                  <a:txBody>
                    <a:bodyPr/>
                    <a:lstStyle/>
                    <a:p>
                      <a:pPr marR="241300" algn="ctr">
                        <a:lnSpc>
                          <a:spcPct val="115000"/>
                        </a:lnSpc>
                        <a:spcBef>
                          <a:spcPts val="1200"/>
                        </a:spcBef>
                        <a:spcAft>
                          <a:spcPts val="1200"/>
                        </a:spcAft>
                      </a:pPr>
                      <a:r>
                        <a:rPr lang="vi-VN" sz="1800">
                          <a:effectLst/>
                          <a:latin typeface="Patrick Hand" panose="020B0604020202020204" charset="0"/>
                          <a:ea typeface="Times New Roman" panose="02020603050405020304" pitchFamily="18" charset="0"/>
                        </a:rPr>
                        <a:t>19-04-2021</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R="241300" algn="ctr">
                        <a:lnSpc>
                          <a:spcPct val="115000"/>
                        </a:lnSpc>
                        <a:spcBef>
                          <a:spcPts val="1200"/>
                        </a:spcBef>
                        <a:spcAft>
                          <a:spcPts val="1200"/>
                        </a:spcAft>
                      </a:pPr>
                      <a:r>
                        <a:rPr lang="vi-VN" sz="1800">
                          <a:effectLst/>
                          <a:latin typeface="Patrick Hand" panose="020B0604020202020204" charset="0"/>
                          <a:ea typeface="Times New Roman" panose="02020603050405020304" pitchFamily="18" charset="0"/>
                        </a:rPr>
                        <a:t>25-04-2021</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Times New Roman" panose="02020603050405020304" pitchFamily="18" charset="0"/>
                        </a:rPr>
                        <a:t>23h</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solidFill>
                            <a:schemeClr val="accent5">
                              <a:lumMod val="75000"/>
                            </a:schemeClr>
                          </a:solidFill>
                          <a:effectLst/>
                          <a:latin typeface="Patrick Hand" panose="020B0604020202020204" charset="0"/>
                          <a:ea typeface="Times New Roman" panose="02020603050405020304" pitchFamily="18" charset="0"/>
                        </a:rPr>
                        <a:t>21h</a:t>
                      </a:r>
                      <a:endParaRPr lang="en-US" sz="1800">
                        <a:solidFill>
                          <a:schemeClr val="accent5">
                            <a:lumMod val="75000"/>
                          </a:schemeClr>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Times New Roman" panose="02020603050405020304" pitchFamily="18" charset="0"/>
                        </a:rPr>
                        <a:t>12 </a:t>
                      </a:r>
                      <a:r>
                        <a:rPr lang="vi-VN" sz="1800">
                          <a:effectLst/>
                          <a:latin typeface="Patrick Hand" panose="020B0604020202020204" charset="0"/>
                          <a:ea typeface="Times New Roman" panose="02020603050405020304" pitchFamily="18" charset="0"/>
                        </a:rPr>
                        <a:t>task</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ea typeface="Arial" panose="020B0604020202020204" pitchFamily="34" charset="0"/>
                        </a:rPr>
                        <a:t>2</a:t>
                      </a: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L="0" indent="0">
                        <a:lnSpc>
                          <a:spcPct val="115000"/>
                        </a:lnSpc>
                        <a:spcAft>
                          <a:spcPts val="0"/>
                        </a:spcAft>
                        <a:buFontTx/>
                        <a:buNone/>
                      </a:pPr>
                      <a:r>
                        <a:rPr lang="vi-VN" sz="1800" baseline="0" smtClean="0">
                          <a:effectLst/>
                          <a:latin typeface="Patrick Hand" panose="020B0604020202020204" charset="0"/>
                          <a:ea typeface="Times New Roman" panose="02020603050405020304" pitchFamily="18" charset="0"/>
                        </a:rPr>
                        <a:t> - Kiểm tra</a:t>
                      </a:r>
                    </a:p>
                    <a:p>
                      <a:pPr marL="0" indent="0">
                        <a:lnSpc>
                          <a:spcPct val="115000"/>
                        </a:lnSpc>
                        <a:spcAft>
                          <a:spcPts val="0"/>
                        </a:spcAft>
                        <a:buFontTx/>
                        <a:buNone/>
                      </a:pPr>
                      <a:r>
                        <a:rPr lang="vi-VN" sz="1800" baseline="0" smtClean="0">
                          <a:effectLst/>
                          <a:latin typeface="Patrick Hand" panose="020B0604020202020204" charset="0"/>
                          <a:ea typeface="Times New Roman" panose="02020603050405020304" pitchFamily="18" charset="0"/>
                        </a:rPr>
                        <a:t>- Test toàn hệ thống</a:t>
                      </a:r>
                    </a:p>
                    <a:p>
                      <a:pPr marL="285750" indent="-285750">
                        <a:lnSpc>
                          <a:spcPct val="115000"/>
                        </a:lnSpc>
                        <a:spcAft>
                          <a:spcPts val="0"/>
                        </a:spcAft>
                        <a:buFontTx/>
                        <a:buChar char="-"/>
                      </a:pPr>
                      <a:endParaRPr lang="en-US" sz="1800">
                        <a:effectLst/>
                        <a:latin typeface="Patrick Hand" panose="020B0604020202020204" charset="0"/>
                        <a:ea typeface="Arial" panose="020B0604020202020204" pitchFamily="34" charset="0"/>
                      </a:endParaRPr>
                    </a:p>
                  </a:txBody>
                  <a:tcPr marL="63500" marR="63500" marT="63500" marB="63500"/>
                </a:tc>
                <a:tc>
                  <a:txBody>
                    <a:bodyPr/>
                    <a:lstStyle/>
                    <a:p>
                      <a:pPr marR="165100" algn="l">
                        <a:lnSpc>
                          <a:spcPct val="115000"/>
                        </a:lnSpc>
                        <a:spcBef>
                          <a:spcPts val="1200"/>
                        </a:spcBef>
                        <a:spcAft>
                          <a:spcPts val="1200"/>
                        </a:spcAft>
                      </a:pPr>
                      <a:r>
                        <a:rPr lang="vi-VN" sz="1800" smtClean="0">
                          <a:effectLst/>
                          <a:latin typeface="Patrick Hand" panose="020B0604020202020204" charset="0"/>
                          <a:ea typeface="Times New Roman" panose="02020603050405020304" pitchFamily="18" charset="0"/>
                        </a:rPr>
                        <a:t>100%</a:t>
                      </a:r>
                      <a:endParaRPr lang="en-US" sz="180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2067064396"/>
                  </a:ext>
                </a:extLst>
              </a:tr>
            </a:tbl>
          </a:graphicData>
        </a:graphic>
      </p:graphicFrame>
    </p:spTree>
    <p:extLst>
      <p:ext uri="{BB962C8B-B14F-4D97-AF65-F5344CB8AC3E}">
        <p14:creationId xmlns:p14="http://schemas.microsoft.com/office/powerpoint/2010/main" val="1688248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5980" y="543273"/>
            <a:ext cx="7527886" cy="3915533"/>
          </a:xfrm>
          <a:prstGeom prst="rect">
            <a:avLst/>
          </a:prstGeom>
        </p:spPr>
      </p:pic>
    </p:spTree>
    <p:extLst>
      <p:ext uri="{BB962C8B-B14F-4D97-AF65-F5344CB8AC3E}">
        <p14:creationId xmlns:p14="http://schemas.microsoft.com/office/powerpoint/2010/main" val="9070122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3053" y="1579582"/>
            <a:ext cx="4241791" cy="3110068"/>
          </a:xfrm>
          <a:prstGeom prst="rect">
            <a:avLst/>
          </a:prstGeom>
        </p:spPr>
      </p:pic>
      <p:sp>
        <p:nvSpPr>
          <p:cNvPr id="8" name="Rectangle 7"/>
          <p:cNvSpPr/>
          <p:nvPr/>
        </p:nvSpPr>
        <p:spPr>
          <a:xfrm>
            <a:off x="4453053" y="906588"/>
            <a:ext cx="4252333" cy="646331"/>
          </a:xfrm>
          <a:prstGeom prst="rect">
            <a:avLst/>
          </a:prstGeom>
        </p:spPr>
        <p:txBody>
          <a:bodyPr wrap="square">
            <a:spAutoFit/>
          </a:bodyPr>
          <a:lstStyle/>
          <a:p>
            <a:pPr algn="ctr"/>
            <a:r>
              <a:rPr lang="vi-VN" sz="1800">
                <a:latin typeface="Patrick Hand" panose="020B0604020202020204" charset="0"/>
              </a:rPr>
              <a:t>- Các sprint đều hoàn thành đúng hạn theo Planned nêu ra.</a:t>
            </a:r>
            <a:endParaRPr lang="en-US" sz="1800">
              <a:latin typeface="Patrick Hand" panose="020B0604020202020204" charset="0"/>
            </a:endParaRPr>
          </a:p>
        </p:txBody>
      </p:sp>
      <p:sp>
        <p:nvSpPr>
          <p:cNvPr id="9" name="Rectangle 8"/>
          <p:cNvSpPr/>
          <p:nvPr/>
        </p:nvSpPr>
        <p:spPr>
          <a:xfrm>
            <a:off x="2478794" y="230370"/>
            <a:ext cx="3948518" cy="523220"/>
          </a:xfrm>
          <a:prstGeom prst="rect">
            <a:avLst/>
          </a:prstGeom>
          <a:solidFill>
            <a:schemeClr val="accent2"/>
          </a:solidFill>
        </p:spPr>
        <p:txBody>
          <a:bodyPr wrap="none">
            <a:spAutoFit/>
          </a:bodyPr>
          <a:lstStyle/>
          <a:p>
            <a:pPr algn="ctr"/>
            <a:r>
              <a:rPr lang="vi-VN" sz="2800">
                <a:latin typeface="Patrick Hand" panose="020B0604020202020204" charset="0"/>
              </a:rPr>
              <a:t>Biểu đồ thống kê trên Devops</a:t>
            </a:r>
          </a:p>
        </p:txBody>
      </p:sp>
      <p:pic>
        <p:nvPicPr>
          <p:cNvPr id="10" name="Picture 9"/>
          <p:cNvPicPr>
            <a:picLocks noChangeAspect="1"/>
          </p:cNvPicPr>
          <p:nvPr/>
        </p:nvPicPr>
        <p:blipFill>
          <a:blip r:embed="rId3"/>
          <a:stretch>
            <a:fillRect/>
          </a:stretch>
        </p:blipFill>
        <p:spPr>
          <a:xfrm>
            <a:off x="427245" y="1548386"/>
            <a:ext cx="3901477" cy="3229176"/>
          </a:xfrm>
          <a:prstGeom prst="rect">
            <a:avLst/>
          </a:prstGeom>
        </p:spPr>
      </p:pic>
      <p:sp>
        <p:nvSpPr>
          <p:cNvPr id="11" name="Rectangle 10"/>
          <p:cNvSpPr/>
          <p:nvPr/>
        </p:nvSpPr>
        <p:spPr>
          <a:xfrm>
            <a:off x="955069" y="958510"/>
            <a:ext cx="2642070" cy="369332"/>
          </a:xfrm>
          <a:prstGeom prst="rect">
            <a:avLst/>
          </a:prstGeom>
        </p:spPr>
        <p:txBody>
          <a:bodyPr wrap="none">
            <a:spAutoFit/>
          </a:bodyPr>
          <a:lstStyle/>
          <a:p>
            <a:r>
              <a:rPr lang="vi-VN" sz="1800" smtClean="0">
                <a:latin typeface="Patrick Hand" panose="020B0604020202020204" charset="0"/>
              </a:rPr>
              <a:t>-Hoàn thành tổng số 16 Issues</a:t>
            </a:r>
            <a:endParaRPr lang="en-US" sz="1800">
              <a:latin typeface="Patrick Hand" panose="020B0604020202020204" charset="0"/>
            </a:endParaRPr>
          </a:p>
        </p:txBody>
      </p:sp>
    </p:spTree>
    <p:extLst>
      <p:ext uri="{BB962C8B-B14F-4D97-AF65-F5344CB8AC3E}">
        <p14:creationId xmlns:p14="http://schemas.microsoft.com/office/powerpoint/2010/main" val="5400863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Google Shape;3542;p39"/>
          <p:cNvSpPr/>
          <p:nvPr/>
        </p:nvSpPr>
        <p:spPr>
          <a:xfrm>
            <a:off x="1247467" y="259301"/>
            <a:ext cx="6602708" cy="694380"/>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itle 1"/>
          <p:cNvSpPr>
            <a:spLocks noGrp="1"/>
          </p:cNvSpPr>
          <p:nvPr>
            <p:ph type="title"/>
          </p:nvPr>
        </p:nvSpPr>
        <p:spPr>
          <a:xfrm>
            <a:off x="2195358" y="397790"/>
            <a:ext cx="4706926" cy="477600"/>
          </a:xfrm>
        </p:spPr>
        <p:txBody>
          <a:bodyPr/>
          <a:lstStyle/>
          <a:p>
            <a:r>
              <a:rPr lang="en-US" sz="2400" u="sng" smtClean="0"/>
              <a:t>CÁC CUỘC HỌP TRONG MỖI SPRINT</a:t>
            </a:r>
            <a:endParaRPr lang="en-US" sz="2400" u="sng"/>
          </a:p>
        </p:txBody>
      </p:sp>
      <p:sp>
        <p:nvSpPr>
          <p:cNvPr id="17" name="Rectangle 16"/>
          <p:cNvSpPr/>
          <p:nvPr/>
        </p:nvSpPr>
        <p:spPr>
          <a:xfrm>
            <a:off x="985345" y="1417619"/>
            <a:ext cx="7425559" cy="1077218"/>
          </a:xfrm>
          <a:prstGeom prst="rect">
            <a:avLst/>
          </a:prstGeom>
          <a:solidFill>
            <a:schemeClr val="accent5">
              <a:lumMod val="60000"/>
              <a:lumOff val="40000"/>
            </a:schemeClr>
          </a:solidFill>
        </p:spPr>
        <p:txBody>
          <a:bodyPr wrap="square">
            <a:spAutoFit/>
          </a:bodyPr>
          <a:lstStyle/>
          <a:p>
            <a:pPr marL="285750" indent="-285750">
              <a:buFontTx/>
              <a:buChar char="-"/>
            </a:pPr>
            <a:r>
              <a:rPr lang="vi-VN" sz="1600" smtClean="0">
                <a:solidFill>
                  <a:schemeClr val="accent5">
                    <a:lumMod val="50000"/>
                  </a:schemeClr>
                </a:solidFill>
                <a:latin typeface="Patrick Hand" panose="020B0604020202020204" charset="0"/>
              </a:rPr>
              <a:t>Daily meeting</a:t>
            </a:r>
            <a:r>
              <a:rPr lang="vi-VN" sz="1600" smtClean="0">
                <a:latin typeface="Patrick Hand" panose="020B0604020202020204" charset="0"/>
              </a:rPr>
              <a:t>: Thực hiện vào thứ 5 và chủ nhật. Do đây là 2 ngày làm việc chính theo kế hoạch của nhóm. Sẽ họp vào đầu ngày làm việc và giải quyết các vấn đề: Các công việc thành viên đã thực hiện trước, hôm nay sẽ làm những gì, có gì khó khăn trong những việc các thành viên đã tự làm hay không?</a:t>
            </a:r>
            <a:endParaRPr lang="en-US" sz="1600">
              <a:latin typeface="Patrick Hand" panose="020B0604020202020204" charset="0"/>
            </a:endParaRPr>
          </a:p>
        </p:txBody>
      </p:sp>
      <p:sp>
        <p:nvSpPr>
          <p:cNvPr id="18" name="Rectangle 17"/>
          <p:cNvSpPr/>
          <p:nvPr/>
        </p:nvSpPr>
        <p:spPr>
          <a:xfrm>
            <a:off x="985345" y="2958776"/>
            <a:ext cx="7425559" cy="1077218"/>
          </a:xfrm>
          <a:prstGeom prst="rect">
            <a:avLst/>
          </a:prstGeom>
          <a:solidFill>
            <a:schemeClr val="bg2">
              <a:lumMod val="40000"/>
              <a:lumOff val="60000"/>
            </a:schemeClr>
          </a:solidFill>
        </p:spPr>
        <p:txBody>
          <a:bodyPr wrap="square">
            <a:spAutoFit/>
          </a:bodyPr>
          <a:lstStyle/>
          <a:p>
            <a:pPr marL="285750" indent="-285750">
              <a:buFont typeface="Patrick Hand" panose="020B0604020202020204" charset="0"/>
              <a:buChar char="-"/>
            </a:pPr>
            <a:r>
              <a:rPr lang="vi-VN" sz="1600" smtClean="0">
                <a:solidFill>
                  <a:schemeClr val="accent5">
                    <a:lumMod val="50000"/>
                  </a:schemeClr>
                </a:solidFill>
                <a:latin typeface="Patrick Hand" panose="020B0604020202020204" charset="0"/>
              </a:rPr>
              <a:t>Sprint review meeting: </a:t>
            </a:r>
            <a:r>
              <a:rPr lang="vi-VN" sz="1600" smtClean="0">
                <a:solidFill>
                  <a:schemeClr val="accent6">
                    <a:lumMod val="10000"/>
                  </a:schemeClr>
                </a:solidFill>
                <a:latin typeface="Patrick Hand" panose="020B0604020202020204" charset="0"/>
              </a:rPr>
              <a:t>thực hiện vào cuối ngày làm việc Chủ nhật, sau khi hoàn thành một sprint. </a:t>
            </a:r>
            <a:r>
              <a:rPr lang="vi-VN" sz="1600" smtClean="0">
                <a:solidFill>
                  <a:schemeClr val="accent6">
                    <a:lumMod val="10000"/>
                  </a:schemeClr>
                </a:solidFill>
                <a:latin typeface="Patrick Hand" panose="020B0604020202020204" charset="0"/>
              </a:rPr>
              <a:t>Thành viên điều thời gian làm việc thực tế vào bảng Excel tổng hợp. Đánh </a:t>
            </a:r>
            <a:r>
              <a:rPr lang="vi-VN" sz="1600" smtClean="0">
                <a:solidFill>
                  <a:schemeClr val="accent6">
                    <a:lumMod val="10000"/>
                  </a:schemeClr>
                </a:solidFill>
                <a:latin typeface="Patrick Hand" panose="020B0604020202020204" charset="0"/>
              </a:rPr>
              <a:t>giá xem sprint vừa rồi đã hoàn thành được chức năng gì và có công việc nào cần kéo sang sprint sau không.</a:t>
            </a:r>
          </a:p>
          <a:p>
            <a:pPr marL="741363" indent="-395288">
              <a:buFont typeface="Arial" panose="020B0604020202020204" pitchFamily="34" charset="0"/>
              <a:buChar char="•"/>
              <a:tabLst>
                <a:tab pos="685800" algn="l"/>
              </a:tabLst>
            </a:pPr>
            <a:r>
              <a:rPr lang="vi-VN" sz="1600" smtClean="0">
                <a:solidFill>
                  <a:schemeClr val="accent6">
                    <a:lumMod val="10000"/>
                  </a:schemeClr>
                </a:solidFill>
                <a:latin typeface="Patrick Hand" panose="020B0604020202020204" charset="0"/>
              </a:rPr>
              <a:t>Nhóm không có công việc nào phải chuyển sang sprint sau.</a:t>
            </a:r>
          </a:p>
        </p:txBody>
      </p:sp>
    </p:spTree>
    <p:extLst>
      <p:ext uri="{BB962C8B-B14F-4D97-AF65-F5344CB8AC3E}">
        <p14:creationId xmlns:p14="http://schemas.microsoft.com/office/powerpoint/2010/main" val="2539058862"/>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5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3748" y="817745"/>
            <a:ext cx="7646274" cy="2062103"/>
          </a:xfrm>
          <a:prstGeom prst="rect">
            <a:avLst/>
          </a:prstGeom>
          <a:solidFill>
            <a:schemeClr val="accent1">
              <a:lumMod val="60000"/>
              <a:lumOff val="40000"/>
            </a:schemeClr>
          </a:solidFill>
        </p:spPr>
        <p:txBody>
          <a:bodyPr wrap="square">
            <a:spAutoFit/>
          </a:bodyPr>
          <a:lstStyle/>
          <a:p>
            <a:pPr marL="285750" indent="-285750">
              <a:buFont typeface="Patrick Hand" panose="020B0604020202020204" charset="0"/>
              <a:buChar char="-"/>
            </a:pPr>
            <a:r>
              <a:rPr lang="vi-VN" sz="1600">
                <a:solidFill>
                  <a:schemeClr val="accent5">
                    <a:lumMod val="50000"/>
                  </a:schemeClr>
                </a:solidFill>
                <a:latin typeface="Patrick Hand" panose="020B0604020202020204" charset="0"/>
              </a:rPr>
              <a:t>Restropective meeting: </a:t>
            </a:r>
            <a:r>
              <a:rPr lang="vi-VN" sz="1600">
                <a:solidFill>
                  <a:schemeClr val="accent6">
                    <a:lumMod val="10000"/>
                  </a:schemeClr>
                </a:solidFill>
                <a:latin typeface="Patrick Hand" panose="020B0604020202020204" charset="0"/>
              </a:rPr>
              <a:t>Nhóm tổ chức sau cuộc họp Review meeting vào ngày Chủ nhật. Nêu ra những khuyết điểm, thiếu sót trong sprint và cách khắc phục. Ví dụ như:</a:t>
            </a:r>
          </a:p>
          <a:p>
            <a:pPr marL="741363" indent="-395288">
              <a:buFont typeface="Arial" panose="020B0604020202020204" pitchFamily="34" charset="0"/>
              <a:buChar char="•"/>
            </a:pPr>
            <a:r>
              <a:rPr lang="vi-VN" sz="1600">
                <a:solidFill>
                  <a:schemeClr val="accent6">
                    <a:lumMod val="10000"/>
                  </a:schemeClr>
                </a:solidFill>
                <a:latin typeface="Patrick Hand" panose="020B0604020202020204" charset="0"/>
              </a:rPr>
              <a:t>Sprint 1, các thành viên còn chưa quen làm việc trên devops dẫn tới việc kéo task sai. Sau khi họp và rút kinh nghiệm, các sprint sau thành viên đã thực hiện tốt hơn.</a:t>
            </a:r>
          </a:p>
          <a:p>
            <a:pPr marL="741363" indent="-395288">
              <a:buFont typeface="Arial" panose="020B0604020202020204" pitchFamily="34" charset="0"/>
              <a:buChar char="•"/>
            </a:pPr>
            <a:r>
              <a:rPr lang="vi-VN" sz="1600">
                <a:solidFill>
                  <a:schemeClr val="accent6">
                    <a:lumMod val="10000"/>
                  </a:schemeClr>
                </a:solidFill>
                <a:latin typeface="Patrick Hand" panose="020B0604020202020204" charset="0"/>
              </a:rPr>
              <a:t>Sprint 2, khi thiết kế giao diện cho dự án, 2 thành viên cùng làm 1 thời điểm không thông báo trong nhóm dẫn tới lỗi. Sau khi họp rút kinh nghiệm, các lần làm tiếp theo làm tốt hơn</a:t>
            </a:r>
            <a:r>
              <a:rPr lang="vi-VN" sz="1600" smtClean="0">
                <a:solidFill>
                  <a:schemeClr val="accent6">
                    <a:lumMod val="10000"/>
                  </a:schemeClr>
                </a:solidFill>
                <a:latin typeface="Patrick Hand" panose="020B0604020202020204" charset="0"/>
              </a:rPr>
              <a:t>.</a:t>
            </a:r>
          </a:p>
          <a:p>
            <a:pPr marL="741363" indent="-395288">
              <a:buFont typeface="Arial" panose="020B0604020202020204" pitchFamily="34" charset="0"/>
              <a:buChar char="•"/>
            </a:pPr>
            <a:r>
              <a:rPr lang="vi-VN" sz="1600" smtClean="0">
                <a:solidFill>
                  <a:schemeClr val="accent6">
                    <a:lumMod val="10000"/>
                  </a:schemeClr>
                </a:solidFill>
                <a:latin typeface="Patrick Hand" panose="020B0604020202020204" charset="0"/>
              </a:rPr>
              <a:t>Sprint 3, Lỗi trong việc tải, xóa Pulgin do thành viên không thông báo dẫn tới lỗi. Sau khi họp rút kinh nghiệm đã thực hiện tốt hơn.</a:t>
            </a:r>
          </a:p>
        </p:txBody>
      </p:sp>
      <p:sp>
        <p:nvSpPr>
          <p:cNvPr id="6" name="Rectangle 5"/>
          <p:cNvSpPr/>
          <p:nvPr/>
        </p:nvSpPr>
        <p:spPr>
          <a:xfrm>
            <a:off x="823748" y="3190373"/>
            <a:ext cx="7646274" cy="1323439"/>
          </a:xfrm>
          <a:prstGeom prst="rect">
            <a:avLst/>
          </a:prstGeom>
          <a:solidFill>
            <a:schemeClr val="tx1">
              <a:lumMod val="40000"/>
              <a:lumOff val="60000"/>
            </a:schemeClr>
          </a:solidFill>
        </p:spPr>
        <p:txBody>
          <a:bodyPr wrap="square">
            <a:spAutoFit/>
          </a:bodyPr>
          <a:lstStyle/>
          <a:p>
            <a:pPr marL="285750" indent="-285750">
              <a:buFont typeface="Arial" panose="020B0604020202020204" pitchFamily="34" charset="0"/>
              <a:buChar char="-"/>
            </a:pPr>
            <a:r>
              <a:rPr lang="en-US" sz="1600">
                <a:solidFill>
                  <a:schemeClr val="accent5">
                    <a:lumMod val="50000"/>
                  </a:schemeClr>
                </a:solidFill>
                <a:latin typeface="Patrick Hand" panose="020B0604020202020204" charset="0"/>
              </a:rPr>
              <a:t>Sprint </a:t>
            </a:r>
            <a:r>
              <a:rPr lang="en-US" sz="1600" smtClean="0">
                <a:solidFill>
                  <a:schemeClr val="accent5">
                    <a:lumMod val="50000"/>
                  </a:schemeClr>
                </a:solidFill>
                <a:latin typeface="Patrick Hand" panose="020B0604020202020204" charset="0"/>
              </a:rPr>
              <a:t>Planning: </a:t>
            </a:r>
            <a:r>
              <a:rPr lang="en-US" sz="1600" smtClean="0">
                <a:solidFill>
                  <a:schemeClr val="accent6">
                    <a:lumMod val="10000"/>
                  </a:schemeClr>
                </a:solidFill>
                <a:latin typeface="Patrick Hand" panose="020B0604020202020204" charset="0"/>
              </a:rPr>
              <a:t>Thực hiện sau </a:t>
            </a:r>
            <a:r>
              <a:rPr lang="vi-VN" sz="1600">
                <a:solidFill>
                  <a:schemeClr val="accent5">
                    <a:lumMod val="50000"/>
                  </a:schemeClr>
                </a:solidFill>
                <a:latin typeface="Patrick Hand" panose="020B0604020202020204" charset="0"/>
              </a:rPr>
              <a:t>Restropective </a:t>
            </a:r>
            <a:r>
              <a:rPr lang="vi-VN" sz="1600" smtClean="0">
                <a:solidFill>
                  <a:schemeClr val="accent5">
                    <a:lumMod val="50000"/>
                  </a:schemeClr>
                </a:solidFill>
                <a:latin typeface="Patrick Hand" panose="020B0604020202020204" charset="0"/>
              </a:rPr>
              <a:t>meeting</a:t>
            </a:r>
            <a:r>
              <a:rPr lang="en-US" sz="1600" smtClean="0">
                <a:solidFill>
                  <a:schemeClr val="accent5">
                    <a:lumMod val="50000"/>
                  </a:schemeClr>
                </a:solidFill>
                <a:latin typeface="Patrick Hand" panose="020B0604020202020204" charset="0"/>
              </a:rPr>
              <a:t>, </a:t>
            </a:r>
            <a:r>
              <a:rPr lang="en-US" sz="1600" smtClean="0">
                <a:solidFill>
                  <a:schemeClr val="accent6">
                    <a:lumMod val="10000"/>
                  </a:schemeClr>
                </a:solidFill>
                <a:latin typeface="Patrick Hand" panose="020B0604020202020204" charset="0"/>
              </a:rPr>
              <a:t>phổ biến những công việc của Sprint sau, đưa ra những task cần bổ sung hay hủy bỏ so với dự kiến ban đầu để hoàn thành tốt dự án</a:t>
            </a:r>
            <a:r>
              <a:rPr lang="en-US" sz="1600" smtClean="0">
                <a:solidFill>
                  <a:schemeClr val="accent6">
                    <a:lumMod val="10000"/>
                  </a:schemeClr>
                </a:solidFill>
                <a:latin typeface="Patrick Hand" panose="020B0604020202020204" charset="0"/>
              </a:rPr>
              <a:t>. </a:t>
            </a:r>
            <a:r>
              <a:rPr lang="en-US" sz="1600" smtClean="0">
                <a:solidFill>
                  <a:schemeClr val="accent6">
                    <a:lumMod val="10000"/>
                  </a:schemeClr>
                </a:solidFill>
                <a:latin typeface="Patrick Hand" panose="020B0604020202020204" charset="0"/>
              </a:rPr>
              <a:t>Và Scrum Master sẽ là người tạo các công việc đó trên Devops và thành viên vào nhận việc mỗi đầu Sprint sau.</a:t>
            </a:r>
            <a:endParaRPr lang="en-US" sz="1600">
              <a:solidFill>
                <a:schemeClr val="accent5">
                  <a:lumMod val="50000"/>
                </a:schemeClr>
              </a:solidFill>
              <a:latin typeface="Patrick Hand" panose="020B0604020202020204" charset="0"/>
            </a:endParaRPr>
          </a:p>
          <a:p>
            <a:endParaRPr lang="en-US" sz="1600">
              <a:solidFill>
                <a:schemeClr val="accent5">
                  <a:lumMod val="50000"/>
                </a:schemeClr>
              </a:solidFill>
              <a:latin typeface="Patrick Hand" panose="020B0604020202020204" charset="0"/>
            </a:endParaRPr>
          </a:p>
        </p:txBody>
      </p:sp>
    </p:spTree>
    <p:extLst>
      <p:ext uri="{BB962C8B-B14F-4D97-AF65-F5344CB8AC3E}">
        <p14:creationId xmlns:p14="http://schemas.microsoft.com/office/powerpoint/2010/main" val="3130619928"/>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43"/>
        <p:cNvGrpSpPr/>
        <p:nvPr/>
      </p:nvGrpSpPr>
      <p:grpSpPr>
        <a:xfrm>
          <a:off x="0" y="0"/>
          <a:ext cx="0" cy="0"/>
          <a:chOff x="0" y="0"/>
          <a:chExt cx="0" cy="0"/>
        </a:xfrm>
      </p:grpSpPr>
      <p:sp>
        <p:nvSpPr>
          <p:cNvPr id="10" name="Google Shape;4210;p66"/>
          <p:cNvSpPr/>
          <p:nvPr/>
        </p:nvSpPr>
        <p:spPr>
          <a:xfrm rot="8383388">
            <a:off x="2210513" y="431395"/>
            <a:ext cx="5103227" cy="4144314"/>
          </a:xfrm>
          <a:custGeom>
            <a:avLst/>
            <a:gdLst/>
            <a:ahLst/>
            <a:cxnLst/>
            <a:rect l="l" t="t" r="r" b="b"/>
            <a:pathLst>
              <a:path w="12949" h="10320" extrusionOk="0">
                <a:moveTo>
                  <a:pt x="5030" y="0"/>
                </a:moveTo>
                <a:cubicBezTo>
                  <a:pt x="4569" y="0"/>
                  <a:pt x="4094" y="82"/>
                  <a:pt x="3620" y="273"/>
                </a:cubicBezTo>
                <a:cubicBezTo>
                  <a:pt x="1" y="1761"/>
                  <a:pt x="2204" y="7343"/>
                  <a:pt x="3466" y="8434"/>
                </a:cubicBezTo>
                <a:cubicBezTo>
                  <a:pt x="4280" y="9135"/>
                  <a:pt x="5185" y="9755"/>
                  <a:pt x="6294" y="10094"/>
                </a:cubicBezTo>
                <a:cubicBezTo>
                  <a:pt x="6796" y="10237"/>
                  <a:pt x="7348" y="10319"/>
                  <a:pt x="7918" y="10319"/>
                </a:cubicBezTo>
                <a:cubicBezTo>
                  <a:pt x="8631" y="10319"/>
                  <a:pt x="9373" y="10190"/>
                  <a:pt x="10084" y="9886"/>
                </a:cubicBezTo>
                <a:cubicBezTo>
                  <a:pt x="11383" y="9361"/>
                  <a:pt x="12536" y="8248"/>
                  <a:pt x="12763" y="7099"/>
                </a:cubicBezTo>
                <a:cubicBezTo>
                  <a:pt x="12948" y="6212"/>
                  <a:pt x="12573" y="5439"/>
                  <a:pt x="12043" y="4837"/>
                </a:cubicBezTo>
                <a:cubicBezTo>
                  <a:pt x="11496" y="4249"/>
                  <a:pt x="10799" y="3797"/>
                  <a:pt x="10179" y="3254"/>
                </a:cubicBezTo>
                <a:cubicBezTo>
                  <a:pt x="9275" y="2462"/>
                  <a:pt x="8578" y="1499"/>
                  <a:pt x="7560" y="820"/>
                </a:cubicBezTo>
                <a:cubicBezTo>
                  <a:pt x="6874" y="351"/>
                  <a:pt x="5983" y="0"/>
                  <a:pt x="5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4"/>
          <p:cNvSpPr txBox="1">
            <a:spLocks noGrp="1"/>
          </p:cNvSpPr>
          <p:nvPr>
            <p:ph type="title"/>
          </p:nvPr>
        </p:nvSpPr>
        <p:spPr>
          <a:xfrm>
            <a:off x="2490440" y="1561786"/>
            <a:ext cx="4231140" cy="1883532"/>
          </a:xfrm>
          <a:prstGeom prst="rect">
            <a:avLst/>
          </a:prstGeom>
        </p:spPr>
        <p:txBody>
          <a:bodyPr spcFirstLastPara="1" wrap="square" lIns="91425" tIns="91425" rIns="91425" bIns="91425" anchor="t" anchorCtr="0">
            <a:noAutofit/>
          </a:bodyPr>
          <a:lstStyle/>
          <a:p>
            <a:r>
              <a:rPr lang="vi-VN" sz="4000" smtClean="0"/>
              <a:t>06.</a:t>
            </a:r>
            <a:br>
              <a:rPr lang="vi-VN" sz="4000" smtClean="0"/>
            </a:br>
            <a:r>
              <a:rPr lang="vi-VN" sz="4000">
                <a:latin typeface="Patrick Hand" panose="020B0604020202020204" charset="0"/>
              </a:rPr>
              <a:t>Thống kê effort dự án</a:t>
            </a:r>
            <a:r>
              <a:rPr lang="en-US" sz="4000">
                <a:latin typeface="Patrick Hand" panose="020B0604020202020204" charset="0"/>
              </a:rPr>
              <a:t/>
            </a:r>
            <a:br>
              <a:rPr lang="en-US" sz="4000">
                <a:latin typeface="Patrick Hand" panose="020B0604020202020204" charset="0"/>
              </a:rPr>
            </a:br>
            <a:r>
              <a:rPr lang="vi-VN" sz="4000" smtClean="0"/>
              <a:t/>
            </a:r>
            <a:br>
              <a:rPr lang="vi-VN" sz="4000" smtClean="0"/>
            </a:br>
            <a:endParaRPr sz="4000"/>
          </a:p>
        </p:txBody>
      </p:sp>
      <p:grpSp>
        <p:nvGrpSpPr>
          <p:cNvPr id="11" name="Google Shape;4173;p66"/>
          <p:cNvGrpSpPr/>
          <p:nvPr/>
        </p:nvGrpSpPr>
        <p:grpSpPr>
          <a:xfrm>
            <a:off x="7924800" y="-109806"/>
            <a:ext cx="1568606" cy="1034197"/>
            <a:chOff x="6779991" y="1439428"/>
            <a:chExt cx="487189" cy="348243"/>
          </a:xfrm>
        </p:grpSpPr>
        <p:sp>
          <p:nvSpPr>
            <p:cNvPr id="12" name="Google Shape;4174;p66"/>
            <p:cNvSpPr/>
            <p:nvPr/>
          </p:nvSpPr>
          <p:spPr>
            <a:xfrm>
              <a:off x="6889039" y="1632052"/>
              <a:ext cx="35146" cy="34217"/>
            </a:xfrm>
            <a:custGeom>
              <a:avLst/>
              <a:gdLst/>
              <a:ahLst/>
              <a:cxnLst/>
              <a:rect l="l" t="t" r="r" b="b"/>
              <a:pathLst>
                <a:path w="643" h="626" extrusionOk="0">
                  <a:moveTo>
                    <a:pt x="322" y="1"/>
                  </a:moveTo>
                  <a:cubicBezTo>
                    <a:pt x="285" y="1"/>
                    <a:pt x="245" y="1"/>
                    <a:pt x="208" y="19"/>
                  </a:cubicBezTo>
                  <a:cubicBezTo>
                    <a:pt x="172" y="37"/>
                    <a:pt x="132" y="60"/>
                    <a:pt x="95" y="96"/>
                  </a:cubicBezTo>
                  <a:cubicBezTo>
                    <a:pt x="77" y="114"/>
                    <a:pt x="59" y="150"/>
                    <a:pt x="41" y="191"/>
                  </a:cubicBezTo>
                  <a:cubicBezTo>
                    <a:pt x="18" y="227"/>
                    <a:pt x="0" y="263"/>
                    <a:pt x="18" y="304"/>
                  </a:cubicBezTo>
                  <a:lnTo>
                    <a:pt x="18" y="399"/>
                  </a:lnTo>
                  <a:cubicBezTo>
                    <a:pt x="41" y="435"/>
                    <a:pt x="59" y="489"/>
                    <a:pt x="95" y="530"/>
                  </a:cubicBezTo>
                  <a:cubicBezTo>
                    <a:pt x="132" y="548"/>
                    <a:pt x="154" y="566"/>
                    <a:pt x="172" y="584"/>
                  </a:cubicBezTo>
                  <a:cubicBezTo>
                    <a:pt x="208" y="602"/>
                    <a:pt x="267" y="625"/>
                    <a:pt x="322" y="625"/>
                  </a:cubicBezTo>
                  <a:cubicBezTo>
                    <a:pt x="358" y="625"/>
                    <a:pt x="398" y="602"/>
                    <a:pt x="435" y="584"/>
                  </a:cubicBezTo>
                  <a:cubicBezTo>
                    <a:pt x="471" y="584"/>
                    <a:pt x="512" y="566"/>
                    <a:pt x="548" y="530"/>
                  </a:cubicBezTo>
                  <a:cubicBezTo>
                    <a:pt x="566" y="489"/>
                    <a:pt x="607" y="471"/>
                    <a:pt x="607" y="435"/>
                  </a:cubicBezTo>
                  <a:cubicBezTo>
                    <a:pt x="625" y="399"/>
                    <a:pt x="643" y="358"/>
                    <a:pt x="643" y="304"/>
                  </a:cubicBezTo>
                  <a:cubicBezTo>
                    <a:pt x="625" y="286"/>
                    <a:pt x="625" y="245"/>
                    <a:pt x="625" y="227"/>
                  </a:cubicBezTo>
                  <a:cubicBezTo>
                    <a:pt x="607" y="173"/>
                    <a:pt x="584" y="132"/>
                    <a:pt x="548" y="96"/>
                  </a:cubicBezTo>
                  <a:cubicBezTo>
                    <a:pt x="530" y="78"/>
                    <a:pt x="512" y="60"/>
                    <a:pt x="471" y="37"/>
                  </a:cubicBezTo>
                  <a:cubicBezTo>
                    <a:pt x="435" y="19"/>
                    <a:pt x="380"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5;p66"/>
            <p:cNvSpPr/>
            <p:nvPr/>
          </p:nvSpPr>
          <p:spPr>
            <a:xfrm>
              <a:off x="6931292" y="1549733"/>
              <a:ext cx="30008" cy="29954"/>
            </a:xfrm>
            <a:custGeom>
              <a:avLst/>
              <a:gdLst/>
              <a:ahLst/>
              <a:cxnLst/>
              <a:rect l="l" t="t" r="r" b="b"/>
              <a:pathLst>
                <a:path w="549" h="548" extrusionOk="0">
                  <a:moveTo>
                    <a:pt x="286" y="0"/>
                  </a:moveTo>
                  <a:cubicBezTo>
                    <a:pt x="209" y="0"/>
                    <a:pt x="132" y="37"/>
                    <a:pt x="78" y="95"/>
                  </a:cubicBezTo>
                  <a:cubicBezTo>
                    <a:pt x="60" y="114"/>
                    <a:pt x="37" y="150"/>
                    <a:pt x="19" y="168"/>
                  </a:cubicBezTo>
                  <a:cubicBezTo>
                    <a:pt x="19" y="209"/>
                    <a:pt x="1" y="245"/>
                    <a:pt x="1" y="281"/>
                  </a:cubicBezTo>
                  <a:cubicBezTo>
                    <a:pt x="1" y="358"/>
                    <a:pt x="37" y="412"/>
                    <a:pt x="78" y="471"/>
                  </a:cubicBezTo>
                  <a:cubicBezTo>
                    <a:pt x="132" y="525"/>
                    <a:pt x="209" y="548"/>
                    <a:pt x="286" y="548"/>
                  </a:cubicBezTo>
                  <a:cubicBezTo>
                    <a:pt x="340" y="548"/>
                    <a:pt x="417" y="525"/>
                    <a:pt x="471" y="471"/>
                  </a:cubicBezTo>
                  <a:cubicBezTo>
                    <a:pt x="490" y="453"/>
                    <a:pt x="512" y="412"/>
                    <a:pt x="530" y="376"/>
                  </a:cubicBezTo>
                  <a:cubicBezTo>
                    <a:pt x="548" y="358"/>
                    <a:pt x="548" y="322"/>
                    <a:pt x="548" y="281"/>
                  </a:cubicBezTo>
                  <a:cubicBezTo>
                    <a:pt x="548" y="209"/>
                    <a:pt x="530" y="132"/>
                    <a:pt x="471" y="95"/>
                  </a:cubicBezTo>
                  <a:cubicBezTo>
                    <a:pt x="417" y="37"/>
                    <a:pt x="358" y="0"/>
                    <a:pt x="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6;p66"/>
            <p:cNvSpPr/>
            <p:nvPr/>
          </p:nvSpPr>
          <p:spPr>
            <a:xfrm>
              <a:off x="7045805" y="1584607"/>
              <a:ext cx="26783" cy="27002"/>
            </a:xfrm>
            <a:custGeom>
              <a:avLst/>
              <a:gdLst/>
              <a:ahLst/>
              <a:cxnLst/>
              <a:rect l="l" t="t" r="r" b="b"/>
              <a:pathLst>
                <a:path w="490" h="494" extrusionOk="0">
                  <a:moveTo>
                    <a:pt x="245" y="0"/>
                  </a:moveTo>
                  <a:cubicBezTo>
                    <a:pt x="204" y="0"/>
                    <a:pt x="186" y="23"/>
                    <a:pt x="150" y="23"/>
                  </a:cubicBezTo>
                  <a:cubicBezTo>
                    <a:pt x="114" y="41"/>
                    <a:pt x="91" y="59"/>
                    <a:pt x="73" y="77"/>
                  </a:cubicBezTo>
                  <a:cubicBezTo>
                    <a:pt x="55" y="95"/>
                    <a:pt x="37" y="136"/>
                    <a:pt x="19" y="154"/>
                  </a:cubicBezTo>
                  <a:cubicBezTo>
                    <a:pt x="0" y="190"/>
                    <a:pt x="0" y="208"/>
                    <a:pt x="0" y="249"/>
                  </a:cubicBezTo>
                  <a:cubicBezTo>
                    <a:pt x="0" y="267"/>
                    <a:pt x="0" y="285"/>
                    <a:pt x="19" y="321"/>
                  </a:cubicBezTo>
                  <a:cubicBezTo>
                    <a:pt x="19" y="362"/>
                    <a:pt x="37" y="398"/>
                    <a:pt x="73" y="416"/>
                  </a:cubicBezTo>
                  <a:cubicBezTo>
                    <a:pt x="91" y="435"/>
                    <a:pt x="114" y="453"/>
                    <a:pt x="132" y="453"/>
                  </a:cubicBezTo>
                  <a:cubicBezTo>
                    <a:pt x="168" y="475"/>
                    <a:pt x="204" y="493"/>
                    <a:pt x="245" y="493"/>
                  </a:cubicBezTo>
                  <a:cubicBezTo>
                    <a:pt x="281" y="493"/>
                    <a:pt x="299" y="493"/>
                    <a:pt x="340" y="475"/>
                  </a:cubicBezTo>
                  <a:cubicBezTo>
                    <a:pt x="376" y="453"/>
                    <a:pt x="394" y="453"/>
                    <a:pt x="412" y="416"/>
                  </a:cubicBezTo>
                  <a:cubicBezTo>
                    <a:pt x="430" y="398"/>
                    <a:pt x="453" y="380"/>
                    <a:pt x="471" y="340"/>
                  </a:cubicBezTo>
                  <a:cubicBezTo>
                    <a:pt x="489" y="321"/>
                    <a:pt x="489" y="285"/>
                    <a:pt x="489" y="249"/>
                  </a:cubicBezTo>
                  <a:cubicBezTo>
                    <a:pt x="489" y="226"/>
                    <a:pt x="489" y="208"/>
                    <a:pt x="471" y="190"/>
                  </a:cubicBezTo>
                  <a:cubicBezTo>
                    <a:pt x="471" y="154"/>
                    <a:pt x="453" y="113"/>
                    <a:pt x="412" y="77"/>
                  </a:cubicBezTo>
                  <a:cubicBezTo>
                    <a:pt x="394" y="59"/>
                    <a:pt x="376" y="59"/>
                    <a:pt x="376" y="41"/>
                  </a:cubicBezTo>
                  <a:cubicBezTo>
                    <a:pt x="340" y="23"/>
                    <a:pt x="2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7;p66"/>
            <p:cNvSpPr/>
            <p:nvPr/>
          </p:nvSpPr>
          <p:spPr>
            <a:xfrm>
              <a:off x="7066303" y="1487912"/>
              <a:ext cx="20607" cy="21591"/>
            </a:xfrm>
            <a:custGeom>
              <a:avLst/>
              <a:gdLst/>
              <a:ahLst/>
              <a:cxnLst/>
              <a:rect l="l" t="t" r="r" b="b"/>
              <a:pathLst>
                <a:path w="377" h="395" extrusionOk="0">
                  <a:moveTo>
                    <a:pt x="191" y="0"/>
                  </a:moveTo>
                  <a:cubicBezTo>
                    <a:pt x="168" y="0"/>
                    <a:pt x="132" y="19"/>
                    <a:pt x="114" y="19"/>
                  </a:cubicBezTo>
                  <a:cubicBezTo>
                    <a:pt x="96" y="37"/>
                    <a:pt x="78" y="37"/>
                    <a:pt x="55" y="55"/>
                  </a:cubicBezTo>
                  <a:cubicBezTo>
                    <a:pt x="37" y="73"/>
                    <a:pt x="19" y="95"/>
                    <a:pt x="19" y="132"/>
                  </a:cubicBezTo>
                  <a:cubicBezTo>
                    <a:pt x="1" y="150"/>
                    <a:pt x="1" y="168"/>
                    <a:pt x="1" y="209"/>
                  </a:cubicBezTo>
                  <a:lnTo>
                    <a:pt x="1" y="245"/>
                  </a:lnTo>
                  <a:cubicBezTo>
                    <a:pt x="19" y="281"/>
                    <a:pt x="19" y="322"/>
                    <a:pt x="55" y="340"/>
                  </a:cubicBezTo>
                  <a:cubicBezTo>
                    <a:pt x="55" y="340"/>
                    <a:pt x="78" y="358"/>
                    <a:pt x="96" y="376"/>
                  </a:cubicBezTo>
                  <a:cubicBezTo>
                    <a:pt x="114" y="376"/>
                    <a:pt x="150" y="394"/>
                    <a:pt x="191" y="394"/>
                  </a:cubicBezTo>
                  <a:cubicBezTo>
                    <a:pt x="209" y="394"/>
                    <a:pt x="245" y="394"/>
                    <a:pt x="263" y="376"/>
                  </a:cubicBezTo>
                  <a:cubicBezTo>
                    <a:pt x="281" y="376"/>
                    <a:pt x="304" y="358"/>
                    <a:pt x="322" y="340"/>
                  </a:cubicBezTo>
                  <a:cubicBezTo>
                    <a:pt x="340" y="322"/>
                    <a:pt x="358" y="299"/>
                    <a:pt x="358" y="281"/>
                  </a:cubicBezTo>
                  <a:cubicBezTo>
                    <a:pt x="376" y="245"/>
                    <a:pt x="376" y="227"/>
                    <a:pt x="376" y="209"/>
                  </a:cubicBezTo>
                  <a:lnTo>
                    <a:pt x="376" y="150"/>
                  </a:lnTo>
                  <a:cubicBezTo>
                    <a:pt x="376" y="114"/>
                    <a:pt x="358" y="95"/>
                    <a:pt x="322" y="55"/>
                  </a:cubicBezTo>
                  <a:cubicBezTo>
                    <a:pt x="322" y="55"/>
                    <a:pt x="304" y="37"/>
                    <a:pt x="281" y="37"/>
                  </a:cubicBezTo>
                  <a:cubicBezTo>
                    <a:pt x="263" y="19"/>
                    <a:pt x="22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78;p66"/>
            <p:cNvSpPr/>
            <p:nvPr/>
          </p:nvSpPr>
          <p:spPr>
            <a:xfrm>
              <a:off x="6984968" y="1683051"/>
              <a:ext cx="15414" cy="15523"/>
            </a:xfrm>
            <a:custGeom>
              <a:avLst/>
              <a:gdLst/>
              <a:ahLst/>
              <a:cxnLst/>
              <a:rect l="l" t="t" r="r" b="b"/>
              <a:pathLst>
                <a:path w="282" h="284" extrusionOk="0">
                  <a:moveTo>
                    <a:pt x="150" y="1"/>
                  </a:moveTo>
                  <a:cubicBezTo>
                    <a:pt x="138" y="1"/>
                    <a:pt x="126" y="9"/>
                    <a:pt x="114" y="9"/>
                  </a:cubicBezTo>
                  <a:cubicBezTo>
                    <a:pt x="73" y="9"/>
                    <a:pt x="37" y="49"/>
                    <a:pt x="19" y="68"/>
                  </a:cubicBezTo>
                  <a:cubicBezTo>
                    <a:pt x="19" y="86"/>
                    <a:pt x="1" y="104"/>
                    <a:pt x="1" y="122"/>
                  </a:cubicBezTo>
                  <a:cubicBezTo>
                    <a:pt x="1" y="144"/>
                    <a:pt x="1" y="163"/>
                    <a:pt x="19" y="181"/>
                  </a:cubicBezTo>
                  <a:cubicBezTo>
                    <a:pt x="19" y="217"/>
                    <a:pt x="37" y="235"/>
                    <a:pt x="73" y="258"/>
                  </a:cubicBezTo>
                  <a:cubicBezTo>
                    <a:pt x="102" y="270"/>
                    <a:pt x="128" y="283"/>
                    <a:pt x="154" y="283"/>
                  </a:cubicBezTo>
                  <a:cubicBezTo>
                    <a:pt x="165" y="283"/>
                    <a:pt x="175" y="281"/>
                    <a:pt x="186" y="276"/>
                  </a:cubicBezTo>
                  <a:cubicBezTo>
                    <a:pt x="209" y="276"/>
                    <a:pt x="245" y="235"/>
                    <a:pt x="263" y="217"/>
                  </a:cubicBezTo>
                  <a:cubicBezTo>
                    <a:pt x="281" y="199"/>
                    <a:pt x="281" y="163"/>
                    <a:pt x="281" y="144"/>
                  </a:cubicBezTo>
                  <a:cubicBezTo>
                    <a:pt x="281" y="122"/>
                    <a:pt x="281" y="104"/>
                    <a:pt x="263" y="86"/>
                  </a:cubicBezTo>
                  <a:cubicBezTo>
                    <a:pt x="263" y="68"/>
                    <a:pt x="263" y="49"/>
                    <a:pt x="245" y="49"/>
                  </a:cubicBezTo>
                  <a:cubicBezTo>
                    <a:pt x="227" y="31"/>
                    <a:pt x="209" y="9"/>
                    <a:pt x="186" y="9"/>
                  </a:cubicBezTo>
                  <a:lnTo>
                    <a:pt x="168" y="9"/>
                  </a:lnTo>
                  <a:cubicBezTo>
                    <a:pt x="162" y="3"/>
                    <a:pt x="15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79;p66"/>
            <p:cNvSpPr/>
            <p:nvPr/>
          </p:nvSpPr>
          <p:spPr>
            <a:xfrm>
              <a:off x="7004482" y="1563071"/>
              <a:ext cx="20607" cy="21044"/>
            </a:xfrm>
            <a:custGeom>
              <a:avLst/>
              <a:gdLst/>
              <a:ahLst/>
              <a:cxnLst/>
              <a:rect l="l" t="t" r="r" b="b"/>
              <a:pathLst>
                <a:path w="377" h="385" extrusionOk="0">
                  <a:moveTo>
                    <a:pt x="191" y="1"/>
                  </a:moveTo>
                  <a:cubicBezTo>
                    <a:pt x="168" y="1"/>
                    <a:pt x="132" y="19"/>
                    <a:pt x="114" y="19"/>
                  </a:cubicBezTo>
                  <a:cubicBezTo>
                    <a:pt x="96" y="37"/>
                    <a:pt x="78" y="37"/>
                    <a:pt x="55" y="55"/>
                  </a:cubicBezTo>
                  <a:cubicBezTo>
                    <a:pt x="37" y="78"/>
                    <a:pt x="19" y="96"/>
                    <a:pt x="19" y="132"/>
                  </a:cubicBezTo>
                  <a:cubicBezTo>
                    <a:pt x="1" y="150"/>
                    <a:pt x="1" y="168"/>
                    <a:pt x="1" y="191"/>
                  </a:cubicBezTo>
                  <a:lnTo>
                    <a:pt x="1" y="245"/>
                  </a:lnTo>
                  <a:cubicBezTo>
                    <a:pt x="19" y="281"/>
                    <a:pt x="37" y="304"/>
                    <a:pt x="55" y="340"/>
                  </a:cubicBezTo>
                  <a:cubicBezTo>
                    <a:pt x="78" y="340"/>
                    <a:pt x="78" y="358"/>
                    <a:pt x="96" y="358"/>
                  </a:cubicBezTo>
                  <a:cubicBezTo>
                    <a:pt x="132" y="376"/>
                    <a:pt x="150" y="376"/>
                    <a:pt x="191" y="376"/>
                  </a:cubicBezTo>
                  <a:cubicBezTo>
                    <a:pt x="197" y="382"/>
                    <a:pt x="205" y="384"/>
                    <a:pt x="214" y="384"/>
                  </a:cubicBezTo>
                  <a:cubicBezTo>
                    <a:pt x="231" y="384"/>
                    <a:pt x="251" y="376"/>
                    <a:pt x="263" y="376"/>
                  </a:cubicBezTo>
                  <a:cubicBezTo>
                    <a:pt x="281" y="358"/>
                    <a:pt x="304" y="358"/>
                    <a:pt x="322" y="340"/>
                  </a:cubicBezTo>
                  <a:cubicBezTo>
                    <a:pt x="340" y="322"/>
                    <a:pt x="358" y="304"/>
                    <a:pt x="358" y="263"/>
                  </a:cubicBezTo>
                  <a:cubicBezTo>
                    <a:pt x="376" y="245"/>
                    <a:pt x="376" y="227"/>
                    <a:pt x="376" y="191"/>
                  </a:cubicBezTo>
                  <a:lnTo>
                    <a:pt x="376" y="150"/>
                  </a:lnTo>
                  <a:cubicBezTo>
                    <a:pt x="358" y="114"/>
                    <a:pt x="340" y="96"/>
                    <a:pt x="322" y="55"/>
                  </a:cubicBezTo>
                  <a:cubicBezTo>
                    <a:pt x="304" y="55"/>
                    <a:pt x="304" y="37"/>
                    <a:pt x="281" y="37"/>
                  </a:cubicBezTo>
                  <a:cubicBezTo>
                    <a:pt x="263" y="19"/>
                    <a:pt x="227"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80;p66"/>
            <p:cNvSpPr/>
            <p:nvPr/>
          </p:nvSpPr>
          <p:spPr>
            <a:xfrm>
              <a:off x="6866519" y="1525027"/>
              <a:ext cx="22575" cy="22301"/>
            </a:xfrm>
            <a:custGeom>
              <a:avLst/>
              <a:gdLst/>
              <a:ahLst/>
              <a:cxnLst/>
              <a:rect l="l" t="t" r="r" b="b"/>
              <a:pathLst>
                <a:path w="413" h="408" extrusionOk="0">
                  <a:moveTo>
                    <a:pt x="245" y="0"/>
                  </a:moveTo>
                  <a:cubicBezTo>
                    <a:pt x="204" y="0"/>
                    <a:pt x="186" y="0"/>
                    <a:pt x="168" y="18"/>
                  </a:cubicBezTo>
                  <a:cubicBezTo>
                    <a:pt x="132" y="18"/>
                    <a:pt x="114" y="36"/>
                    <a:pt x="91" y="54"/>
                  </a:cubicBezTo>
                  <a:cubicBezTo>
                    <a:pt x="73" y="54"/>
                    <a:pt x="55" y="72"/>
                    <a:pt x="37" y="113"/>
                  </a:cubicBezTo>
                  <a:cubicBezTo>
                    <a:pt x="19" y="131"/>
                    <a:pt x="19" y="149"/>
                    <a:pt x="19" y="186"/>
                  </a:cubicBezTo>
                  <a:cubicBezTo>
                    <a:pt x="1" y="208"/>
                    <a:pt x="19" y="226"/>
                    <a:pt x="19" y="262"/>
                  </a:cubicBezTo>
                  <a:cubicBezTo>
                    <a:pt x="19" y="281"/>
                    <a:pt x="37" y="299"/>
                    <a:pt x="37" y="299"/>
                  </a:cubicBezTo>
                  <a:cubicBezTo>
                    <a:pt x="55" y="339"/>
                    <a:pt x="73" y="357"/>
                    <a:pt x="114" y="376"/>
                  </a:cubicBezTo>
                  <a:cubicBezTo>
                    <a:pt x="132" y="394"/>
                    <a:pt x="150" y="394"/>
                    <a:pt x="168" y="394"/>
                  </a:cubicBezTo>
                  <a:cubicBezTo>
                    <a:pt x="177" y="403"/>
                    <a:pt x="192" y="407"/>
                    <a:pt x="209" y="407"/>
                  </a:cubicBezTo>
                  <a:cubicBezTo>
                    <a:pt x="226" y="407"/>
                    <a:pt x="245" y="403"/>
                    <a:pt x="263" y="394"/>
                  </a:cubicBezTo>
                  <a:cubicBezTo>
                    <a:pt x="281" y="394"/>
                    <a:pt x="299" y="394"/>
                    <a:pt x="317" y="376"/>
                  </a:cubicBezTo>
                  <a:cubicBezTo>
                    <a:pt x="340" y="357"/>
                    <a:pt x="376" y="339"/>
                    <a:pt x="394" y="299"/>
                  </a:cubicBezTo>
                  <a:cubicBezTo>
                    <a:pt x="394" y="299"/>
                    <a:pt x="394" y="281"/>
                    <a:pt x="412" y="262"/>
                  </a:cubicBezTo>
                  <a:lnTo>
                    <a:pt x="412" y="167"/>
                  </a:lnTo>
                  <a:lnTo>
                    <a:pt x="412" y="149"/>
                  </a:lnTo>
                  <a:cubicBezTo>
                    <a:pt x="394" y="131"/>
                    <a:pt x="394" y="113"/>
                    <a:pt x="376" y="72"/>
                  </a:cubicBezTo>
                  <a:cubicBezTo>
                    <a:pt x="358" y="54"/>
                    <a:pt x="340" y="36"/>
                    <a:pt x="317" y="36"/>
                  </a:cubicBezTo>
                  <a:cubicBezTo>
                    <a:pt x="299" y="18"/>
                    <a:pt x="263" y="18"/>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81;p66"/>
            <p:cNvSpPr/>
            <p:nvPr/>
          </p:nvSpPr>
          <p:spPr>
            <a:xfrm>
              <a:off x="6779991" y="1614506"/>
              <a:ext cx="16343" cy="15633"/>
            </a:xfrm>
            <a:custGeom>
              <a:avLst/>
              <a:gdLst/>
              <a:ahLst/>
              <a:cxnLst/>
              <a:rect l="l" t="t" r="r" b="b"/>
              <a:pathLst>
                <a:path w="299" h="286" extrusionOk="0">
                  <a:moveTo>
                    <a:pt x="132" y="1"/>
                  </a:moveTo>
                  <a:cubicBezTo>
                    <a:pt x="113" y="1"/>
                    <a:pt x="91" y="1"/>
                    <a:pt x="91" y="19"/>
                  </a:cubicBezTo>
                  <a:cubicBezTo>
                    <a:pt x="73" y="19"/>
                    <a:pt x="73" y="19"/>
                    <a:pt x="55" y="41"/>
                  </a:cubicBezTo>
                  <a:cubicBezTo>
                    <a:pt x="55" y="41"/>
                    <a:pt x="37" y="41"/>
                    <a:pt x="37" y="59"/>
                  </a:cubicBezTo>
                  <a:cubicBezTo>
                    <a:pt x="18" y="59"/>
                    <a:pt x="18" y="78"/>
                    <a:pt x="18" y="96"/>
                  </a:cubicBezTo>
                  <a:cubicBezTo>
                    <a:pt x="0" y="114"/>
                    <a:pt x="0" y="132"/>
                    <a:pt x="0" y="154"/>
                  </a:cubicBezTo>
                  <a:lnTo>
                    <a:pt x="0" y="191"/>
                  </a:lnTo>
                  <a:cubicBezTo>
                    <a:pt x="18" y="191"/>
                    <a:pt x="18" y="209"/>
                    <a:pt x="18" y="209"/>
                  </a:cubicBezTo>
                  <a:cubicBezTo>
                    <a:pt x="37" y="227"/>
                    <a:pt x="37" y="227"/>
                    <a:pt x="37" y="245"/>
                  </a:cubicBezTo>
                  <a:cubicBezTo>
                    <a:pt x="55" y="245"/>
                    <a:pt x="55" y="268"/>
                    <a:pt x="73" y="268"/>
                  </a:cubicBezTo>
                  <a:cubicBezTo>
                    <a:pt x="73" y="268"/>
                    <a:pt x="91" y="286"/>
                    <a:pt x="113" y="286"/>
                  </a:cubicBezTo>
                  <a:lnTo>
                    <a:pt x="204" y="286"/>
                  </a:lnTo>
                  <a:lnTo>
                    <a:pt x="245" y="245"/>
                  </a:lnTo>
                  <a:lnTo>
                    <a:pt x="263" y="227"/>
                  </a:lnTo>
                  <a:cubicBezTo>
                    <a:pt x="281" y="209"/>
                    <a:pt x="281" y="209"/>
                    <a:pt x="281" y="191"/>
                  </a:cubicBezTo>
                  <a:cubicBezTo>
                    <a:pt x="299" y="173"/>
                    <a:pt x="299" y="154"/>
                    <a:pt x="299" y="154"/>
                  </a:cubicBezTo>
                  <a:lnTo>
                    <a:pt x="299" y="114"/>
                  </a:lnTo>
                  <a:cubicBezTo>
                    <a:pt x="281" y="96"/>
                    <a:pt x="281" y="78"/>
                    <a:pt x="263" y="59"/>
                  </a:cubicBezTo>
                  <a:lnTo>
                    <a:pt x="245" y="41"/>
                  </a:lnTo>
                  <a:lnTo>
                    <a:pt x="227" y="19"/>
                  </a:lnTo>
                  <a:cubicBezTo>
                    <a:pt x="204" y="19"/>
                    <a:pt x="186"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82;p66"/>
            <p:cNvSpPr/>
            <p:nvPr/>
          </p:nvSpPr>
          <p:spPr>
            <a:xfrm>
              <a:off x="6904617" y="1470366"/>
              <a:ext cx="34928" cy="35146"/>
            </a:xfrm>
            <a:custGeom>
              <a:avLst/>
              <a:gdLst/>
              <a:ahLst/>
              <a:cxnLst/>
              <a:rect l="l" t="t" r="r" b="b"/>
              <a:pathLst>
                <a:path w="639" h="643" extrusionOk="0">
                  <a:moveTo>
                    <a:pt x="322" y="0"/>
                  </a:moveTo>
                  <a:cubicBezTo>
                    <a:pt x="281" y="0"/>
                    <a:pt x="245" y="0"/>
                    <a:pt x="186" y="18"/>
                  </a:cubicBezTo>
                  <a:cubicBezTo>
                    <a:pt x="150" y="36"/>
                    <a:pt x="132" y="55"/>
                    <a:pt x="95" y="95"/>
                  </a:cubicBezTo>
                  <a:cubicBezTo>
                    <a:pt x="55" y="113"/>
                    <a:pt x="37" y="150"/>
                    <a:pt x="18" y="190"/>
                  </a:cubicBezTo>
                  <a:cubicBezTo>
                    <a:pt x="0" y="226"/>
                    <a:pt x="0" y="281"/>
                    <a:pt x="0" y="321"/>
                  </a:cubicBezTo>
                  <a:cubicBezTo>
                    <a:pt x="0" y="340"/>
                    <a:pt x="0" y="376"/>
                    <a:pt x="18" y="394"/>
                  </a:cubicBezTo>
                  <a:cubicBezTo>
                    <a:pt x="18" y="453"/>
                    <a:pt x="55" y="507"/>
                    <a:pt x="95" y="548"/>
                  </a:cubicBezTo>
                  <a:cubicBezTo>
                    <a:pt x="150" y="602"/>
                    <a:pt x="227" y="643"/>
                    <a:pt x="322" y="643"/>
                  </a:cubicBezTo>
                  <a:cubicBezTo>
                    <a:pt x="358" y="643"/>
                    <a:pt x="412" y="643"/>
                    <a:pt x="453" y="620"/>
                  </a:cubicBezTo>
                  <a:cubicBezTo>
                    <a:pt x="489" y="602"/>
                    <a:pt x="525" y="584"/>
                    <a:pt x="548" y="548"/>
                  </a:cubicBezTo>
                  <a:cubicBezTo>
                    <a:pt x="584" y="507"/>
                    <a:pt x="602" y="489"/>
                    <a:pt x="620" y="435"/>
                  </a:cubicBezTo>
                  <a:cubicBezTo>
                    <a:pt x="638" y="394"/>
                    <a:pt x="638" y="358"/>
                    <a:pt x="638" y="321"/>
                  </a:cubicBezTo>
                  <a:lnTo>
                    <a:pt x="638" y="226"/>
                  </a:lnTo>
                  <a:cubicBezTo>
                    <a:pt x="620" y="168"/>
                    <a:pt x="584" y="131"/>
                    <a:pt x="548" y="95"/>
                  </a:cubicBezTo>
                  <a:cubicBezTo>
                    <a:pt x="489" y="36"/>
                    <a:pt x="412" y="0"/>
                    <a:pt x="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83;p66"/>
            <p:cNvSpPr/>
            <p:nvPr/>
          </p:nvSpPr>
          <p:spPr>
            <a:xfrm>
              <a:off x="7120963" y="1594883"/>
              <a:ext cx="21591" cy="19350"/>
            </a:xfrm>
            <a:custGeom>
              <a:avLst/>
              <a:gdLst/>
              <a:ahLst/>
              <a:cxnLst/>
              <a:rect l="l" t="t" r="r" b="b"/>
              <a:pathLst>
                <a:path w="395" h="354" extrusionOk="0">
                  <a:moveTo>
                    <a:pt x="205" y="1"/>
                  </a:moveTo>
                  <a:cubicBezTo>
                    <a:pt x="160" y="1"/>
                    <a:pt x="109" y="16"/>
                    <a:pt x="73" y="38"/>
                  </a:cubicBezTo>
                  <a:cubicBezTo>
                    <a:pt x="55" y="61"/>
                    <a:pt x="37" y="79"/>
                    <a:pt x="19" y="97"/>
                  </a:cubicBezTo>
                  <a:cubicBezTo>
                    <a:pt x="1" y="115"/>
                    <a:pt x="1" y="152"/>
                    <a:pt x="1" y="174"/>
                  </a:cubicBezTo>
                  <a:cubicBezTo>
                    <a:pt x="1" y="210"/>
                    <a:pt x="1" y="228"/>
                    <a:pt x="19" y="265"/>
                  </a:cubicBezTo>
                  <a:cubicBezTo>
                    <a:pt x="37" y="287"/>
                    <a:pt x="55" y="305"/>
                    <a:pt x="73" y="323"/>
                  </a:cubicBezTo>
                  <a:cubicBezTo>
                    <a:pt x="108" y="345"/>
                    <a:pt x="154" y="353"/>
                    <a:pt x="198" y="353"/>
                  </a:cubicBezTo>
                  <a:cubicBezTo>
                    <a:pt x="229" y="353"/>
                    <a:pt x="259" y="349"/>
                    <a:pt x="281" y="342"/>
                  </a:cubicBezTo>
                  <a:cubicBezTo>
                    <a:pt x="281" y="323"/>
                    <a:pt x="299" y="323"/>
                    <a:pt x="322" y="305"/>
                  </a:cubicBezTo>
                  <a:cubicBezTo>
                    <a:pt x="358" y="287"/>
                    <a:pt x="394" y="228"/>
                    <a:pt x="394" y="174"/>
                  </a:cubicBezTo>
                  <a:cubicBezTo>
                    <a:pt x="394" y="133"/>
                    <a:pt x="358" y="79"/>
                    <a:pt x="322" y="61"/>
                  </a:cubicBezTo>
                  <a:cubicBezTo>
                    <a:pt x="299" y="38"/>
                    <a:pt x="281" y="38"/>
                    <a:pt x="281" y="20"/>
                  </a:cubicBezTo>
                  <a:cubicBezTo>
                    <a:pt x="260" y="7"/>
                    <a:pt x="234"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84;p66"/>
            <p:cNvSpPr/>
            <p:nvPr/>
          </p:nvSpPr>
          <p:spPr>
            <a:xfrm>
              <a:off x="7093032" y="1693874"/>
              <a:ext cx="42362" cy="40722"/>
            </a:xfrm>
            <a:custGeom>
              <a:avLst/>
              <a:gdLst/>
              <a:ahLst/>
              <a:cxnLst/>
              <a:rect l="l" t="t" r="r" b="b"/>
              <a:pathLst>
                <a:path w="775" h="745" extrusionOk="0">
                  <a:moveTo>
                    <a:pt x="358" y="1"/>
                  </a:moveTo>
                  <a:cubicBezTo>
                    <a:pt x="304" y="1"/>
                    <a:pt x="245" y="19"/>
                    <a:pt x="191" y="60"/>
                  </a:cubicBezTo>
                  <a:cubicBezTo>
                    <a:pt x="114" y="96"/>
                    <a:pt x="59" y="150"/>
                    <a:pt x="41" y="227"/>
                  </a:cubicBezTo>
                  <a:cubicBezTo>
                    <a:pt x="1" y="286"/>
                    <a:pt x="1" y="340"/>
                    <a:pt x="1" y="417"/>
                  </a:cubicBezTo>
                  <a:cubicBezTo>
                    <a:pt x="19" y="489"/>
                    <a:pt x="59" y="566"/>
                    <a:pt x="114" y="625"/>
                  </a:cubicBezTo>
                  <a:lnTo>
                    <a:pt x="114" y="643"/>
                  </a:lnTo>
                  <a:cubicBezTo>
                    <a:pt x="188" y="717"/>
                    <a:pt x="294" y="744"/>
                    <a:pt x="391" y="744"/>
                  </a:cubicBezTo>
                  <a:cubicBezTo>
                    <a:pt x="419" y="744"/>
                    <a:pt x="446" y="742"/>
                    <a:pt x="471" y="738"/>
                  </a:cubicBezTo>
                  <a:cubicBezTo>
                    <a:pt x="607" y="697"/>
                    <a:pt x="697" y="602"/>
                    <a:pt x="738" y="471"/>
                  </a:cubicBezTo>
                  <a:cubicBezTo>
                    <a:pt x="774" y="340"/>
                    <a:pt x="738" y="209"/>
                    <a:pt x="643" y="114"/>
                  </a:cubicBezTo>
                  <a:cubicBezTo>
                    <a:pt x="607" y="60"/>
                    <a:pt x="548" y="37"/>
                    <a:pt x="471" y="19"/>
                  </a:cubicBezTo>
                  <a:cubicBezTo>
                    <a:pt x="444" y="10"/>
                    <a:pt x="411" y="5"/>
                    <a:pt x="378" y="5"/>
                  </a:cubicBezTo>
                  <a:cubicBezTo>
                    <a:pt x="345" y="5"/>
                    <a:pt x="313" y="10"/>
                    <a:pt x="286" y="19"/>
                  </a:cubicBezTo>
                  <a:cubicBezTo>
                    <a:pt x="304" y="1"/>
                    <a:pt x="34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85;p66"/>
            <p:cNvSpPr/>
            <p:nvPr/>
          </p:nvSpPr>
          <p:spPr>
            <a:xfrm>
              <a:off x="7186775" y="1571215"/>
              <a:ext cx="18584" cy="20825"/>
            </a:xfrm>
            <a:custGeom>
              <a:avLst/>
              <a:gdLst/>
              <a:ahLst/>
              <a:cxnLst/>
              <a:rect l="l" t="t" r="r" b="b"/>
              <a:pathLst>
                <a:path w="340" h="381" extrusionOk="0">
                  <a:moveTo>
                    <a:pt x="172" y="1"/>
                  </a:moveTo>
                  <a:cubicBezTo>
                    <a:pt x="154" y="19"/>
                    <a:pt x="136" y="19"/>
                    <a:pt x="113" y="19"/>
                  </a:cubicBezTo>
                  <a:cubicBezTo>
                    <a:pt x="113" y="19"/>
                    <a:pt x="95" y="19"/>
                    <a:pt x="77" y="42"/>
                  </a:cubicBezTo>
                  <a:cubicBezTo>
                    <a:pt x="59" y="42"/>
                    <a:pt x="59" y="60"/>
                    <a:pt x="41" y="78"/>
                  </a:cubicBezTo>
                  <a:cubicBezTo>
                    <a:pt x="23" y="96"/>
                    <a:pt x="23" y="114"/>
                    <a:pt x="0" y="132"/>
                  </a:cubicBezTo>
                  <a:lnTo>
                    <a:pt x="0" y="173"/>
                  </a:lnTo>
                  <a:lnTo>
                    <a:pt x="0" y="245"/>
                  </a:lnTo>
                  <a:cubicBezTo>
                    <a:pt x="23" y="286"/>
                    <a:pt x="23" y="304"/>
                    <a:pt x="41" y="322"/>
                  </a:cubicBezTo>
                  <a:cubicBezTo>
                    <a:pt x="77" y="358"/>
                    <a:pt x="113" y="381"/>
                    <a:pt x="172" y="381"/>
                  </a:cubicBezTo>
                  <a:cubicBezTo>
                    <a:pt x="190" y="381"/>
                    <a:pt x="208" y="381"/>
                    <a:pt x="226" y="358"/>
                  </a:cubicBezTo>
                  <a:cubicBezTo>
                    <a:pt x="249" y="358"/>
                    <a:pt x="267" y="340"/>
                    <a:pt x="285" y="322"/>
                  </a:cubicBezTo>
                  <a:cubicBezTo>
                    <a:pt x="303" y="304"/>
                    <a:pt x="321" y="286"/>
                    <a:pt x="321" y="245"/>
                  </a:cubicBezTo>
                  <a:cubicBezTo>
                    <a:pt x="339" y="227"/>
                    <a:pt x="339" y="191"/>
                    <a:pt x="321" y="173"/>
                  </a:cubicBezTo>
                  <a:lnTo>
                    <a:pt x="321" y="132"/>
                  </a:lnTo>
                  <a:cubicBezTo>
                    <a:pt x="321" y="114"/>
                    <a:pt x="303" y="96"/>
                    <a:pt x="303" y="96"/>
                  </a:cubicBezTo>
                  <a:cubicBezTo>
                    <a:pt x="303" y="78"/>
                    <a:pt x="285" y="60"/>
                    <a:pt x="267" y="42"/>
                  </a:cubicBezTo>
                  <a:cubicBezTo>
                    <a:pt x="249" y="42"/>
                    <a:pt x="249" y="19"/>
                    <a:pt x="226" y="19"/>
                  </a:cubicBezTo>
                  <a:cubicBezTo>
                    <a:pt x="208" y="19"/>
                    <a:pt x="190"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86;p66"/>
            <p:cNvSpPr/>
            <p:nvPr/>
          </p:nvSpPr>
          <p:spPr>
            <a:xfrm>
              <a:off x="7192951" y="1651621"/>
              <a:ext cx="32195" cy="24761"/>
            </a:xfrm>
            <a:custGeom>
              <a:avLst/>
              <a:gdLst/>
              <a:ahLst/>
              <a:cxnLst/>
              <a:rect l="l" t="t" r="r" b="b"/>
              <a:pathLst>
                <a:path w="589" h="453" extrusionOk="0">
                  <a:moveTo>
                    <a:pt x="303" y="0"/>
                  </a:moveTo>
                  <a:cubicBezTo>
                    <a:pt x="0" y="0"/>
                    <a:pt x="0" y="453"/>
                    <a:pt x="303" y="453"/>
                  </a:cubicBezTo>
                  <a:cubicBezTo>
                    <a:pt x="588" y="453"/>
                    <a:pt x="588"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7;p66"/>
            <p:cNvSpPr/>
            <p:nvPr/>
          </p:nvSpPr>
          <p:spPr>
            <a:xfrm>
              <a:off x="6901392" y="1747113"/>
              <a:ext cx="27002" cy="26182"/>
            </a:xfrm>
            <a:custGeom>
              <a:avLst/>
              <a:gdLst/>
              <a:ahLst/>
              <a:cxnLst/>
              <a:rect l="l" t="t" r="r" b="b"/>
              <a:pathLst>
                <a:path w="494" h="479" extrusionOk="0">
                  <a:moveTo>
                    <a:pt x="214" y="1"/>
                  </a:moveTo>
                  <a:cubicBezTo>
                    <a:pt x="189" y="1"/>
                    <a:pt x="167" y="14"/>
                    <a:pt x="154" y="27"/>
                  </a:cubicBezTo>
                  <a:cubicBezTo>
                    <a:pt x="114" y="27"/>
                    <a:pt x="96" y="45"/>
                    <a:pt x="77" y="63"/>
                  </a:cubicBezTo>
                  <a:cubicBezTo>
                    <a:pt x="41" y="81"/>
                    <a:pt x="41" y="122"/>
                    <a:pt x="19" y="140"/>
                  </a:cubicBezTo>
                  <a:cubicBezTo>
                    <a:pt x="1" y="176"/>
                    <a:pt x="1" y="217"/>
                    <a:pt x="1" y="235"/>
                  </a:cubicBezTo>
                  <a:lnTo>
                    <a:pt x="1" y="307"/>
                  </a:lnTo>
                  <a:cubicBezTo>
                    <a:pt x="19" y="348"/>
                    <a:pt x="41" y="384"/>
                    <a:pt x="77" y="402"/>
                  </a:cubicBezTo>
                  <a:cubicBezTo>
                    <a:pt x="96" y="420"/>
                    <a:pt x="96" y="443"/>
                    <a:pt x="114" y="443"/>
                  </a:cubicBezTo>
                  <a:cubicBezTo>
                    <a:pt x="154" y="479"/>
                    <a:pt x="191" y="479"/>
                    <a:pt x="245" y="479"/>
                  </a:cubicBezTo>
                  <a:cubicBezTo>
                    <a:pt x="267" y="479"/>
                    <a:pt x="304" y="479"/>
                    <a:pt x="340" y="461"/>
                  </a:cubicBezTo>
                  <a:cubicBezTo>
                    <a:pt x="358" y="461"/>
                    <a:pt x="399" y="443"/>
                    <a:pt x="417" y="402"/>
                  </a:cubicBezTo>
                  <a:cubicBezTo>
                    <a:pt x="435" y="384"/>
                    <a:pt x="453" y="366"/>
                    <a:pt x="453" y="330"/>
                  </a:cubicBezTo>
                  <a:cubicBezTo>
                    <a:pt x="471" y="307"/>
                    <a:pt x="494" y="271"/>
                    <a:pt x="471" y="235"/>
                  </a:cubicBezTo>
                  <a:lnTo>
                    <a:pt x="471" y="176"/>
                  </a:lnTo>
                  <a:cubicBezTo>
                    <a:pt x="453" y="140"/>
                    <a:pt x="435" y="103"/>
                    <a:pt x="417" y="63"/>
                  </a:cubicBezTo>
                  <a:cubicBezTo>
                    <a:pt x="399" y="63"/>
                    <a:pt x="381" y="45"/>
                    <a:pt x="358" y="27"/>
                  </a:cubicBezTo>
                  <a:cubicBezTo>
                    <a:pt x="322" y="8"/>
                    <a:pt x="286" y="8"/>
                    <a:pt x="245" y="8"/>
                  </a:cubicBezTo>
                  <a:cubicBezTo>
                    <a:pt x="234" y="3"/>
                    <a:pt x="224"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88;p66"/>
            <p:cNvSpPr/>
            <p:nvPr/>
          </p:nvSpPr>
          <p:spPr>
            <a:xfrm>
              <a:off x="7016890" y="1771273"/>
              <a:ext cx="17601" cy="16398"/>
            </a:xfrm>
            <a:custGeom>
              <a:avLst/>
              <a:gdLst/>
              <a:ahLst/>
              <a:cxnLst/>
              <a:rect l="l" t="t" r="r" b="b"/>
              <a:pathLst>
                <a:path w="322" h="300" extrusionOk="0">
                  <a:moveTo>
                    <a:pt x="168" y="1"/>
                  </a:moveTo>
                  <a:cubicBezTo>
                    <a:pt x="131" y="1"/>
                    <a:pt x="113" y="1"/>
                    <a:pt x="95" y="19"/>
                  </a:cubicBezTo>
                  <a:cubicBezTo>
                    <a:pt x="77" y="19"/>
                    <a:pt x="77" y="19"/>
                    <a:pt x="54" y="37"/>
                  </a:cubicBezTo>
                  <a:cubicBezTo>
                    <a:pt x="36" y="37"/>
                    <a:pt x="18" y="55"/>
                    <a:pt x="18" y="73"/>
                  </a:cubicBezTo>
                  <a:cubicBezTo>
                    <a:pt x="0" y="91"/>
                    <a:pt x="0" y="114"/>
                    <a:pt x="0" y="150"/>
                  </a:cubicBezTo>
                  <a:cubicBezTo>
                    <a:pt x="0" y="168"/>
                    <a:pt x="0" y="186"/>
                    <a:pt x="18" y="204"/>
                  </a:cubicBezTo>
                  <a:cubicBezTo>
                    <a:pt x="18" y="227"/>
                    <a:pt x="36" y="245"/>
                    <a:pt x="54" y="263"/>
                  </a:cubicBezTo>
                  <a:cubicBezTo>
                    <a:pt x="77" y="263"/>
                    <a:pt x="77" y="263"/>
                    <a:pt x="95" y="281"/>
                  </a:cubicBezTo>
                  <a:cubicBezTo>
                    <a:pt x="113" y="281"/>
                    <a:pt x="131" y="299"/>
                    <a:pt x="168" y="299"/>
                  </a:cubicBezTo>
                  <a:cubicBezTo>
                    <a:pt x="190" y="299"/>
                    <a:pt x="226" y="281"/>
                    <a:pt x="244" y="281"/>
                  </a:cubicBezTo>
                  <a:cubicBezTo>
                    <a:pt x="281" y="245"/>
                    <a:pt x="321" y="186"/>
                    <a:pt x="321" y="150"/>
                  </a:cubicBezTo>
                  <a:cubicBezTo>
                    <a:pt x="321" y="91"/>
                    <a:pt x="281" y="37"/>
                    <a:pt x="244" y="19"/>
                  </a:cubicBezTo>
                  <a:cubicBezTo>
                    <a:pt x="226" y="1"/>
                    <a:pt x="190"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9;p66"/>
            <p:cNvSpPr/>
            <p:nvPr/>
          </p:nvSpPr>
          <p:spPr>
            <a:xfrm>
              <a:off x="7163271" y="1715629"/>
              <a:ext cx="47281" cy="47281"/>
            </a:xfrm>
            <a:custGeom>
              <a:avLst/>
              <a:gdLst/>
              <a:ahLst/>
              <a:cxnLst/>
              <a:rect l="l" t="t" r="r" b="b"/>
              <a:pathLst>
                <a:path w="865" h="865" extrusionOk="0">
                  <a:moveTo>
                    <a:pt x="430" y="1"/>
                  </a:moveTo>
                  <a:cubicBezTo>
                    <a:pt x="376" y="1"/>
                    <a:pt x="317" y="19"/>
                    <a:pt x="263" y="37"/>
                  </a:cubicBezTo>
                  <a:cubicBezTo>
                    <a:pt x="226" y="55"/>
                    <a:pt x="168" y="91"/>
                    <a:pt x="131" y="132"/>
                  </a:cubicBezTo>
                  <a:cubicBezTo>
                    <a:pt x="91" y="168"/>
                    <a:pt x="55" y="227"/>
                    <a:pt x="36" y="263"/>
                  </a:cubicBezTo>
                  <a:cubicBezTo>
                    <a:pt x="18" y="318"/>
                    <a:pt x="0" y="376"/>
                    <a:pt x="0" y="431"/>
                  </a:cubicBezTo>
                  <a:cubicBezTo>
                    <a:pt x="18" y="471"/>
                    <a:pt x="18" y="508"/>
                    <a:pt x="18" y="544"/>
                  </a:cubicBezTo>
                  <a:cubicBezTo>
                    <a:pt x="36" y="621"/>
                    <a:pt x="73" y="679"/>
                    <a:pt x="131" y="734"/>
                  </a:cubicBezTo>
                  <a:cubicBezTo>
                    <a:pt x="168" y="752"/>
                    <a:pt x="186" y="793"/>
                    <a:pt x="226" y="811"/>
                  </a:cubicBezTo>
                  <a:cubicBezTo>
                    <a:pt x="281" y="847"/>
                    <a:pt x="358" y="865"/>
                    <a:pt x="430" y="865"/>
                  </a:cubicBezTo>
                  <a:cubicBezTo>
                    <a:pt x="489" y="865"/>
                    <a:pt x="543" y="847"/>
                    <a:pt x="602" y="829"/>
                  </a:cubicBezTo>
                  <a:cubicBezTo>
                    <a:pt x="656" y="811"/>
                    <a:pt x="697" y="770"/>
                    <a:pt x="733" y="734"/>
                  </a:cubicBezTo>
                  <a:cubicBezTo>
                    <a:pt x="769" y="698"/>
                    <a:pt x="810" y="657"/>
                    <a:pt x="828" y="603"/>
                  </a:cubicBezTo>
                  <a:cubicBezTo>
                    <a:pt x="846" y="544"/>
                    <a:pt x="864" y="489"/>
                    <a:pt x="864" y="431"/>
                  </a:cubicBezTo>
                  <a:cubicBezTo>
                    <a:pt x="864" y="394"/>
                    <a:pt x="846" y="358"/>
                    <a:pt x="846" y="318"/>
                  </a:cubicBezTo>
                  <a:cubicBezTo>
                    <a:pt x="828" y="245"/>
                    <a:pt x="792" y="186"/>
                    <a:pt x="733" y="132"/>
                  </a:cubicBezTo>
                  <a:cubicBezTo>
                    <a:pt x="715" y="114"/>
                    <a:pt x="679" y="91"/>
                    <a:pt x="656" y="73"/>
                  </a:cubicBezTo>
                  <a:cubicBezTo>
                    <a:pt x="584" y="19"/>
                    <a:pt x="50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0;p66"/>
            <p:cNvSpPr/>
            <p:nvPr/>
          </p:nvSpPr>
          <p:spPr>
            <a:xfrm>
              <a:off x="6801473" y="1689665"/>
              <a:ext cx="29024" cy="29024"/>
            </a:xfrm>
            <a:custGeom>
              <a:avLst/>
              <a:gdLst/>
              <a:ahLst/>
              <a:cxnLst/>
              <a:rect l="l" t="t" r="r" b="b"/>
              <a:pathLst>
                <a:path w="531" h="531" extrusionOk="0">
                  <a:moveTo>
                    <a:pt x="263" y="1"/>
                  </a:moveTo>
                  <a:cubicBezTo>
                    <a:pt x="227" y="1"/>
                    <a:pt x="209" y="1"/>
                    <a:pt x="173" y="23"/>
                  </a:cubicBezTo>
                  <a:cubicBezTo>
                    <a:pt x="132" y="42"/>
                    <a:pt x="114" y="60"/>
                    <a:pt x="78" y="78"/>
                  </a:cubicBezTo>
                  <a:cubicBezTo>
                    <a:pt x="60" y="96"/>
                    <a:pt x="37" y="137"/>
                    <a:pt x="37" y="155"/>
                  </a:cubicBezTo>
                  <a:cubicBezTo>
                    <a:pt x="19" y="191"/>
                    <a:pt x="1" y="227"/>
                    <a:pt x="1" y="268"/>
                  </a:cubicBezTo>
                  <a:cubicBezTo>
                    <a:pt x="19" y="286"/>
                    <a:pt x="19" y="304"/>
                    <a:pt x="19" y="340"/>
                  </a:cubicBezTo>
                  <a:cubicBezTo>
                    <a:pt x="37" y="381"/>
                    <a:pt x="60" y="417"/>
                    <a:pt x="78" y="453"/>
                  </a:cubicBezTo>
                  <a:cubicBezTo>
                    <a:pt x="96" y="453"/>
                    <a:pt x="114" y="476"/>
                    <a:pt x="132" y="494"/>
                  </a:cubicBezTo>
                  <a:cubicBezTo>
                    <a:pt x="173" y="512"/>
                    <a:pt x="227" y="530"/>
                    <a:pt x="263" y="530"/>
                  </a:cubicBezTo>
                  <a:cubicBezTo>
                    <a:pt x="304" y="530"/>
                    <a:pt x="340" y="512"/>
                    <a:pt x="376" y="512"/>
                  </a:cubicBezTo>
                  <a:cubicBezTo>
                    <a:pt x="399" y="494"/>
                    <a:pt x="435" y="476"/>
                    <a:pt x="453" y="453"/>
                  </a:cubicBezTo>
                  <a:cubicBezTo>
                    <a:pt x="471" y="417"/>
                    <a:pt x="490" y="399"/>
                    <a:pt x="512" y="363"/>
                  </a:cubicBezTo>
                  <a:cubicBezTo>
                    <a:pt x="530" y="340"/>
                    <a:pt x="530" y="304"/>
                    <a:pt x="530" y="268"/>
                  </a:cubicBezTo>
                  <a:lnTo>
                    <a:pt x="530" y="191"/>
                  </a:lnTo>
                  <a:cubicBezTo>
                    <a:pt x="512" y="155"/>
                    <a:pt x="490" y="114"/>
                    <a:pt x="453" y="78"/>
                  </a:cubicBezTo>
                  <a:cubicBezTo>
                    <a:pt x="435" y="60"/>
                    <a:pt x="417" y="60"/>
                    <a:pt x="399" y="42"/>
                  </a:cubicBezTo>
                  <a:cubicBezTo>
                    <a:pt x="358" y="23"/>
                    <a:pt x="322"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91;p66"/>
            <p:cNvSpPr/>
            <p:nvPr/>
          </p:nvSpPr>
          <p:spPr>
            <a:xfrm>
              <a:off x="6976551" y="1439428"/>
              <a:ext cx="27986" cy="26783"/>
            </a:xfrm>
            <a:custGeom>
              <a:avLst/>
              <a:gdLst/>
              <a:ahLst/>
              <a:cxnLst/>
              <a:rect l="l" t="t" r="r" b="b"/>
              <a:pathLst>
                <a:path w="512" h="490" extrusionOk="0">
                  <a:moveTo>
                    <a:pt x="250" y="1"/>
                  </a:moveTo>
                  <a:cubicBezTo>
                    <a:pt x="227" y="1"/>
                    <a:pt x="191" y="1"/>
                    <a:pt x="155" y="19"/>
                  </a:cubicBezTo>
                  <a:cubicBezTo>
                    <a:pt x="137" y="19"/>
                    <a:pt x="96" y="37"/>
                    <a:pt x="78" y="55"/>
                  </a:cubicBezTo>
                  <a:cubicBezTo>
                    <a:pt x="60" y="96"/>
                    <a:pt x="42" y="114"/>
                    <a:pt x="42" y="150"/>
                  </a:cubicBezTo>
                  <a:cubicBezTo>
                    <a:pt x="23" y="168"/>
                    <a:pt x="1" y="209"/>
                    <a:pt x="23" y="245"/>
                  </a:cubicBezTo>
                  <a:lnTo>
                    <a:pt x="23" y="304"/>
                  </a:lnTo>
                  <a:cubicBezTo>
                    <a:pt x="42" y="340"/>
                    <a:pt x="60" y="376"/>
                    <a:pt x="78" y="417"/>
                  </a:cubicBezTo>
                  <a:cubicBezTo>
                    <a:pt x="96" y="417"/>
                    <a:pt x="114" y="435"/>
                    <a:pt x="137" y="453"/>
                  </a:cubicBezTo>
                  <a:cubicBezTo>
                    <a:pt x="173" y="471"/>
                    <a:pt x="209" y="489"/>
                    <a:pt x="250" y="489"/>
                  </a:cubicBezTo>
                  <a:cubicBezTo>
                    <a:pt x="286" y="489"/>
                    <a:pt x="322" y="471"/>
                    <a:pt x="340" y="453"/>
                  </a:cubicBezTo>
                  <a:cubicBezTo>
                    <a:pt x="381" y="453"/>
                    <a:pt x="399" y="435"/>
                    <a:pt x="435" y="417"/>
                  </a:cubicBezTo>
                  <a:cubicBezTo>
                    <a:pt x="453" y="394"/>
                    <a:pt x="476" y="358"/>
                    <a:pt x="476" y="340"/>
                  </a:cubicBezTo>
                  <a:cubicBezTo>
                    <a:pt x="494" y="304"/>
                    <a:pt x="512" y="263"/>
                    <a:pt x="494" y="245"/>
                  </a:cubicBezTo>
                  <a:lnTo>
                    <a:pt x="494" y="168"/>
                  </a:lnTo>
                  <a:cubicBezTo>
                    <a:pt x="476" y="132"/>
                    <a:pt x="453" y="96"/>
                    <a:pt x="435" y="55"/>
                  </a:cubicBezTo>
                  <a:cubicBezTo>
                    <a:pt x="417" y="55"/>
                    <a:pt x="399" y="37"/>
                    <a:pt x="381" y="19"/>
                  </a:cubicBezTo>
                  <a:cubicBezTo>
                    <a:pt x="340" y="1"/>
                    <a:pt x="30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92;p66"/>
            <p:cNvSpPr/>
            <p:nvPr/>
          </p:nvSpPr>
          <p:spPr>
            <a:xfrm>
              <a:off x="7157094" y="1498024"/>
              <a:ext cx="34928" cy="35201"/>
            </a:xfrm>
            <a:custGeom>
              <a:avLst/>
              <a:gdLst/>
              <a:ahLst/>
              <a:cxnLst/>
              <a:rect l="l" t="t" r="r" b="b"/>
              <a:pathLst>
                <a:path w="639" h="644" extrusionOk="0">
                  <a:moveTo>
                    <a:pt x="317" y="1"/>
                  </a:moveTo>
                  <a:cubicBezTo>
                    <a:pt x="281" y="1"/>
                    <a:pt x="244" y="1"/>
                    <a:pt x="204" y="42"/>
                  </a:cubicBezTo>
                  <a:cubicBezTo>
                    <a:pt x="168" y="42"/>
                    <a:pt x="131" y="60"/>
                    <a:pt x="91" y="96"/>
                  </a:cubicBezTo>
                  <a:cubicBezTo>
                    <a:pt x="73" y="114"/>
                    <a:pt x="54" y="155"/>
                    <a:pt x="36" y="191"/>
                  </a:cubicBezTo>
                  <a:cubicBezTo>
                    <a:pt x="18" y="227"/>
                    <a:pt x="0" y="268"/>
                    <a:pt x="18" y="322"/>
                  </a:cubicBezTo>
                  <a:lnTo>
                    <a:pt x="18" y="399"/>
                  </a:lnTo>
                  <a:cubicBezTo>
                    <a:pt x="36" y="453"/>
                    <a:pt x="54" y="512"/>
                    <a:pt x="91" y="548"/>
                  </a:cubicBezTo>
                  <a:cubicBezTo>
                    <a:pt x="131" y="548"/>
                    <a:pt x="149" y="566"/>
                    <a:pt x="168" y="589"/>
                  </a:cubicBezTo>
                  <a:cubicBezTo>
                    <a:pt x="204" y="625"/>
                    <a:pt x="263" y="625"/>
                    <a:pt x="317" y="643"/>
                  </a:cubicBezTo>
                  <a:cubicBezTo>
                    <a:pt x="376" y="643"/>
                    <a:pt x="412" y="625"/>
                    <a:pt x="453" y="607"/>
                  </a:cubicBezTo>
                  <a:cubicBezTo>
                    <a:pt x="489" y="589"/>
                    <a:pt x="525" y="566"/>
                    <a:pt x="543" y="548"/>
                  </a:cubicBezTo>
                  <a:cubicBezTo>
                    <a:pt x="584" y="512"/>
                    <a:pt x="602" y="476"/>
                    <a:pt x="620" y="435"/>
                  </a:cubicBezTo>
                  <a:cubicBezTo>
                    <a:pt x="638" y="399"/>
                    <a:pt x="638" y="363"/>
                    <a:pt x="638" y="322"/>
                  </a:cubicBezTo>
                  <a:cubicBezTo>
                    <a:pt x="638" y="286"/>
                    <a:pt x="638" y="268"/>
                    <a:pt x="620" y="227"/>
                  </a:cubicBezTo>
                  <a:cubicBezTo>
                    <a:pt x="620" y="191"/>
                    <a:pt x="584" y="137"/>
                    <a:pt x="543" y="96"/>
                  </a:cubicBezTo>
                  <a:cubicBezTo>
                    <a:pt x="525" y="78"/>
                    <a:pt x="507" y="60"/>
                    <a:pt x="489" y="42"/>
                  </a:cubicBezTo>
                  <a:cubicBezTo>
                    <a:pt x="430" y="24"/>
                    <a:pt x="376"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93;p66"/>
            <p:cNvSpPr/>
            <p:nvPr/>
          </p:nvSpPr>
          <p:spPr>
            <a:xfrm>
              <a:off x="7247557" y="1607346"/>
              <a:ext cx="19623" cy="16617"/>
            </a:xfrm>
            <a:custGeom>
              <a:avLst/>
              <a:gdLst/>
              <a:ahLst/>
              <a:cxnLst/>
              <a:rect l="l" t="t" r="r" b="b"/>
              <a:pathLst>
                <a:path w="359" h="304" extrusionOk="0">
                  <a:moveTo>
                    <a:pt x="173" y="0"/>
                  </a:moveTo>
                  <a:cubicBezTo>
                    <a:pt x="132" y="0"/>
                    <a:pt x="96" y="19"/>
                    <a:pt x="60" y="59"/>
                  </a:cubicBezTo>
                  <a:cubicBezTo>
                    <a:pt x="60" y="59"/>
                    <a:pt x="42" y="77"/>
                    <a:pt x="42" y="95"/>
                  </a:cubicBezTo>
                  <a:cubicBezTo>
                    <a:pt x="1" y="132"/>
                    <a:pt x="1" y="190"/>
                    <a:pt x="42" y="227"/>
                  </a:cubicBezTo>
                  <a:lnTo>
                    <a:pt x="60" y="245"/>
                  </a:lnTo>
                  <a:cubicBezTo>
                    <a:pt x="78" y="285"/>
                    <a:pt x="132" y="304"/>
                    <a:pt x="173" y="304"/>
                  </a:cubicBezTo>
                  <a:cubicBezTo>
                    <a:pt x="209" y="304"/>
                    <a:pt x="227" y="304"/>
                    <a:pt x="268" y="285"/>
                  </a:cubicBezTo>
                  <a:lnTo>
                    <a:pt x="304" y="285"/>
                  </a:lnTo>
                  <a:cubicBezTo>
                    <a:pt x="304" y="263"/>
                    <a:pt x="322" y="245"/>
                    <a:pt x="340" y="245"/>
                  </a:cubicBezTo>
                  <a:cubicBezTo>
                    <a:pt x="358" y="209"/>
                    <a:pt x="358" y="190"/>
                    <a:pt x="358" y="150"/>
                  </a:cubicBezTo>
                  <a:cubicBezTo>
                    <a:pt x="358" y="132"/>
                    <a:pt x="358" y="114"/>
                    <a:pt x="340" y="77"/>
                  </a:cubicBezTo>
                  <a:cubicBezTo>
                    <a:pt x="322" y="59"/>
                    <a:pt x="286" y="19"/>
                    <a:pt x="268" y="19"/>
                  </a:cubicBezTo>
                  <a:cubicBezTo>
                    <a:pt x="227" y="19"/>
                    <a:pt x="209"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94;p66"/>
            <p:cNvSpPr/>
            <p:nvPr/>
          </p:nvSpPr>
          <p:spPr>
            <a:xfrm>
              <a:off x="6961246" y="1623908"/>
              <a:ext cx="20552" cy="19568"/>
            </a:xfrm>
            <a:custGeom>
              <a:avLst/>
              <a:gdLst/>
              <a:ahLst/>
              <a:cxnLst/>
              <a:rect l="l" t="t" r="r" b="b"/>
              <a:pathLst>
                <a:path w="376" h="358" extrusionOk="0">
                  <a:moveTo>
                    <a:pt x="190" y="1"/>
                  </a:moveTo>
                  <a:cubicBezTo>
                    <a:pt x="168" y="1"/>
                    <a:pt x="132" y="1"/>
                    <a:pt x="113" y="19"/>
                  </a:cubicBezTo>
                  <a:cubicBezTo>
                    <a:pt x="95" y="19"/>
                    <a:pt x="77" y="37"/>
                    <a:pt x="55" y="55"/>
                  </a:cubicBezTo>
                  <a:cubicBezTo>
                    <a:pt x="37" y="73"/>
                    <a:pt x="37" y="96"/>
                    <a:pt x="18" y="114"/>
                  </a:cubicBezTo>
                  <a:cubicBezTo>
                    <a:pt x="18" y="132"/>
                    <a:pt x="0" y="150"/>
                    <a:pt x="18" y="168"/>
                  </a:cubicBezTo>
                  <a:lnTo>
                    <a:pt x="18" y="227"/>
                  </a:lnTo>
                  <a:cubicBezTo>
                    <a:pt x="18" y="245"/>
                    <a:pt x="37" y="281"/>
                    <a:pt x="55" y="299"/>
                  </a:cubicBezTo>
                  <a:cubicBezTo>
                    <a:pt x="77" y="299"/>
                    <a:pt x="95" y="322"/>
                    <a:pt x="95" y="322"/>
                  </a:cubicBezTo>
                  <a:cubicBezTo>
                    <a:pt x="132" y="340"/>
                    <a:pt x="150" y="358"/>
                    <a:pt x="190" y="358"/>
                  </a:cubicBezTo>
                  <a:cubicBezTo>
                    <a:pt x="190" y="358"/>
                    <a:pt x="208" y="358"/>
                    <a:pt x="208" y="340"/>
                  </a:cubicBezTo>
                  <a:cubicBezTo>
                    <a:pt x="245" y="340"/>
                    <a:pt x="263" y="340"/>
                    <a:pt x="281" y="322"/>
                  </a:cubicBezTo>
                  <a:cubicBezTo>
                    <a:pt x="281" y="322"/>
                    <a:pt x="303" y="299"/>
                    <a:pt x="322" y="299"/>
                  </a:cubicBezTo>
                  <a:lnTo>
                    <a:pt x="322" y="281"/>
                  </a:lnTo>
                  <a:cubicBezTo>
                    <a:pt x="340" y="281"/>
                    <a:pt x="358" y="263"/>
                    <a:pt x="358" y="245"/>
                  </a:cubicBezTo>
                  <a:cubicBezTo>
                    <a:pt x="376" y="227"/>
                    <a:pt x="376" y="186"/>
                    <a:pt x="376" y="168"/>
                  </a:cubicBezTo>
                  <a:lnTo>
                    <a:pt x="376" y="132"/>
                  </a:lnTo>
                  <a:cubicBezTo>
                    <a:pt x="358" y="114"/>
                    <a:pt x="340" y="73"/>
                    <a:pt x="322" y="55"/>
                  </a:cubicBezTo>
                  <a:cubicBezTo>
                    <a:pt x="303" y="37"/>
                    <a:pt x="281" y="37"/>
                    <a:pt x="281" y="19"/>
                  </a:cubicBezTo>
                  <a:cubicBezTo>
                    <a:pt x="263" y="19"/>
                    <a:pt x="245" y="19"/>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4196;p66"/>
          <p:cNvSpPr/>
          <p:nvPr/>
        </p:nvSpPr>
        <p:spPr>
          <a:xfrm>
            <a:off x="6333164" y="285940"/>
            <a:ext cx="481227" cy="300466"/>
          </a:xfrm>
          <a:custGeom>
            <a:avLst/>
            <a:gdLst/>
            <a:ahLst/>
            <a:cxnLst/>
            <a:rect l="l" t="t" r="r" b="b"/>
            <a:pathLst>
              <a:path w="8804" h="5497" extrusionOk="0">
                <a:moveTo>
                  <a:pt x="4418" y="0"/>
                </a:moveTo>
                <a:cubicBezTo>
                  <a:pt x="3635" y="0"/>
                  <a:pt x="2862" y="206"/>
                  <a:pt x="2172" y="638"/>
                </a:cubicBezTo>
                <a:cubicBezTo>
                  <a:pt x="1154" y="1263"/>
                  <a:pt x="399" y="2317"/>
                  <a:pt x="114" y="3466"/>
                </a:cubicBezTo>
                <a:cubicBezTo>
                  <a:pt x="41" y="3751"/>
                  <a:pt x="1" y="4049"/>
                  <a:pt x="1" y="4334"/>
                </a:cubicBezTo>
                <a:cubicBezTo>
                  <a:pt x="1" y="4429"/>
                  <a:pt x="59" y="4520"/>
                  <a:pt x="154" y="4543"/>
                </a:cubicBezTo>
                <a:cubicBezTo>
                  <a:pt x="164" y="4544"/>
                  <a:pt x="174" y="4545"/>
                  <a:pt x="184" y="4545"/>
                </a:cubicBezTo>
                <a:cubicBezTo>
                  <a:pt x="274" y="4545"/>
                  <a:pt x="381" y="4474"/>
                  <a:pt x="381" y="4389"/>
                </a:cubicBezTo>
                <a:cubicBezTo>
                  <a:pt x="399" y="3240"/>
                  <a:pt x="946" y="2145"/>
                  <a:pt x="1792" y="1376"/>
                </a:cubicBezTo>
                <a:cubicBezTo>
                  <a:pt x="2226" y="996"/>
                  <a:pt x="2715" y="715"/>
                  <a:pt x="3262" y="543"/>
                </a:cubicBezTo>
                <a:cubicBezTo>
                  <a:pt x="3633" y="430"/>
                  <a:pt x="4012" y="375"/>
                  <a:pt x="4393" y="375"/>
                </a:cubicBezTo>
                <a:cubicBezTo>
                  <a:pt x="4575" y="375"/>
                  <a:pt x="4758" y="387"/>
                  <a:pt x="4940" y="412"/>
                </a:cubicBezTo>
                <a:cubicBezTo>
                  <a:pt x="6071" y="562"/>
                  <a:pt x="7148" y="1168"/>
                  <a:pt x="7804" y="2109"/>
                </a:cubicBezTo>
                <a:cubicBezTo>
                  <a:pt x="8166" y="2620"/>
                  <a:pt x="8410" y="3258"/>
                  <a:pt x="8315" y="3882"/>
                </a:cubicBezTo>
                <a:cubicBezTo>
                  <a:pt x="8279" y="4108"/>
                  <a:pt x="8220" y="4316"/>
                  <a:pt x="8107" y="4520"/>
                </a:cubicBezTo>
                <a:cubicBezTo>
                  <a:pt x="8071" y="4633"/>
                  <a:pt x="8012" y="4728"/>
                  <a:pt x="7958" y="4823"/>
                </a:cubicBezTo>
                <a:cubicBezTo>
                  <a:pt x="7881" y="4918"/>
                  <a:pt x="7827" y="4972"/>
                  <a:pt x="7750" y="5031"/>
                </a:cubicBezTo>
                <a:cubicBezTo>
                  <a:pt x="7732" y="5049"/>
                  <a:pt x="7714" y="5067"/>
                  <a:pt x="7691" y="5067"/>
                </a:cubicBezTo>
                <a:cubicBezTo>
                  <a:pt x="7691" y="5067"/>
                  <a:pt x="7691" y="5067"/>
                  <a:pt x="7691" y="5067"/>
                </a:cubicBezTo>
                <a:lnTo>
                  <a:pt x="7691" y="5067"/>
                </a:lnTo>
                <a:cubicBezTo>
                  <a:pt x="7682" y="5076"/>
                  <a:pt x="7682" y="5081"/>
                  <a:pt x="7684" y="5081"/>
                </a:cubicBezTo>
                <a:cubicBezTo>
                  <a:pt x="7685" y="5081"/>
                  <a:pt x="7686" y="5080"/>
                  <a:pt x="7687" y="5080"/>
                </a:cubicBezTo>
                <a:lnTo>
                  <a:pt x="7687" y="5080"/>
                </a:lnTo>
                <a:cubicBezTo>
                  <a:pt x="7681" y="5085"/>
                  <a:pt x="7673" y="5085"/>
                  <a:pt x="7673" y="5085"/>
                </a:cubicBezTo>
                <a:cubicBezTo>
                  <a:pt x="7655" y="5108"/>
                  <a:pt x="7637" y="5108"/>
                  <a:pt x="7600" y="5126"/>
                </a:cubicBezTo>
                <a:cubicBezTo>
                  <a:pt x="7613" y="5120"/>
                  <a:pt x="7614" y="5118"/>
                  <a:pt x="7610" y="5118"/>
                </a:cubicBezTo>
                <a:cubicBezTo>
                  <a:pt x="7602" y="5118"/>
                  <a:pt x="7572" y="5126"/>
                  <a:pt x="7560" y="5126"/>
                </a:cubicBezTo>
                <a:lnTo>
                  <a:pt x="7542" y="5126"/>
                </a:lnTo>
                <a:cubicBezTo>
                  <a:pt x="7542" y="5126"/>
                  <a:pt x="7518" y="5118"/>
                  <a:pt x="7512" y="5118"/>
                </a:cubicBezTo>
                <a:cubicBezTo>
                  <a:pt x="7510" y="5118"/>
                  <a:pt x="7512" y="5120"/>
                  <a:pt x="7524" y="5126"/>
                </a:cubicBezTo>
                <a:cubicBezTo>
                  <a:pt x="7487" y="5108"/>
                  <a:pt x="7465" y="5108"/>
                  <a:pt x="7447" y="5085"/>
                </a:cubicBezTo>
                <a:cubicBezTo>
                  <a:pt x="7429" y="5085"/>
                  <a:pt x="7410" y="5067"/>
                  <a:pt x="7410" y="5067"/>
                </a:cubicBezTo>
                <a:cubicBezTo>
                  <a:pt x="7404" y="5064"/>
                  <a:pt x="7400" y="5063"/>
                  <a:pt x="7398" y="5062"/>
                </a:cubicBezTo>
                <a:lnTo>
                  <a:pt x="7398" y="5062"/>
                </a:lnTo>
                <a:cubicBezTo>
                  <a:pt x="7397" y="5060"/>
                  <a:pt x="7396" y="5055"/>
                  <a:pt x="7392" y="5049"/>
                </a:cubicBezTo>
                <a:lnTo>
                  <a:pt x="7374" y="5031"/>
                </a:lnTo>
                <a:cubicBezTo>
                  <a:pt x="7374" y="5013"/>
                  <a:pt x="7374" y="5031"/>
                  <a:pt x="7352" y="4995"/>
                </a:cubicBezTo>
                <a:cubicBezTo>
                  <a:pt x="7334" y="4954"/>
                  <a:pt x="7334" y="4918"/>
                  <a:pt x="7334" y="4859"/>
                </a:cubicBezTo>
                <a:cubicBezTo>
                  <a:pt x="7315" y="4769"/>
                  <a:pt x="7334" y="4656"/>
                  <a:pt x="7352" y="4543"/>
                </a:cubicBezTo>
                <a:cubicBezTo>
                  <a:pt x="7374" y="4258"/>
                  <a:pt x="7392" y="4013"/>
                  <a:pt x="7334" y="3751"/>
                </a:cubicBezTo>
                <a:cubicBezTo>
                  <a:pt x="7279" y="3466"/>
                  <a:pt x="7184" y="3185"/>
                  <a:pt x="7035" y="2918"/>
                </a:cubicBezTo>
                <a:cubicBezTo>
                  <a:pt x="6496" y="1915"/>
                  <a:pt x="5445" y="1235"/>
                  <a:pt x="4303" y="1235"/>
                </a:cubicBezTo>
                <a:cubicBezTo>
                  <a:pt x="4246" y="1235"/>
                  <a:pt x="4188" y="1237"/>
                  <a:pt x="4131" y="1240"/>
                </a:cubicBezTo>
                <a:cubicBezTo>
                  <a:pt x="2964" y="1299"/>
                  <a:pt x="1833" y="2073"/>
                  <a:pt x="1380" y="3163"/>
                </a:cubicBezTo>
                <a:cubicBezTo>
                  <a:pt x="1245" y="3502"/>
                  <a:pt x="1190" y="3900"/>
                  <a:pt x="1380" y="4221"/>
                </a:cubicBezTo>
                <a:cubicBezTo>
                  <a:pt x="1507" y="4419"/>
                  <a:pt x="1731" y="4543"/>
                  <a:pt x="1963" y="4543"/>
                </a:cubicBezTo>
                <a:cubicBezTo>
                  <a:pt x="2039" y="4543"/>
                  <a:pt x="2116" y="4530"/>
                  <a:pt x="2190" y="4502"/>
                </a:cubicBezTo>
                <a:cubicBezTo>
                  <a:pt x="2452" y="4407"/>
                  <a:pt x="2624" y="4144"/>
                  <a:pt x="2774" y="3918"/>
                </a:cubicBezTo>
                <a:cubicBezTo>
                  <a:pt x="2923" y="3674"/>
                  <a:pt x="3113" y="3466"/>
                  <a:pt x="3339" y="3276"/>
                </a:cubicBezTo>
                <a:cubicBezTo>
                  <a:pt x="3670" y="3017"/>
                  <a:pt x="4087" y="2848"/>
                  <a:pt x="4509" y="2848"/>
                </a:cubicBezTo>
                <a:cubicBezTo>
                  <a:pt x="4641" y="2848"/>
                  <a:pt x="4774" y="2865"/>
                  <a:pt x="4904" y="2900"/>
                </a:cubicBezTo>
                <a:cubicBezTo>
                  <a:pt x="5411" y="3032"/>
                  <a:pt x="5881" y="3466"/>
                  <a:pt x="5976" y="3977"/>
                </a:cubicBezTo>
                <a:cubicBezTo>
                  <a:pt x="6035" y="4203"/>
                  <a:pt x="6017" y="4466"/>
                  <a:pt x="5845" y="4633"/>
                </a:cubicBezTo>
                <a:cubicBezTo>
                  <a:pt x="5805" y="4663"/>
                  <a:pt x="5763" y="4681"/>
                  <a:pt x="5712" y="4681"/>
                </a:cubicBezTo>
                <a:cubicBezTo>
                  <a:pt x="5694" y="4681"/>
                  <a:pt x="5675" y="4678"/>
                  <a:pt x="5655" y="4674"/>
                </a:cubicBezTo>
                <a:cubicBezTo>
                  <a:pt x="5565" y="4633"/>
                  <a:pt x="5506" y="4520"/>
                  <a:pt x="5452" y="4429"/>
                </a:cubicBezTo>
                <a:cubicBezTo>
                  <a:pt x="5375" y="4276"/>
                  <a:pt x="5316" y="4144"/>
                  <a:pt x="5225" y="4013"/>
                </a:cubicBezTo>
                <a:cubicBezTo>
                  <a:pt x="5112" y="3882"/>
                  <a:pt x="4977" y="3769"/>
                  <a:pt x="4827" y="3692"/>
                </a:cubicBezTo>
                <a:cubicBezTo>
                  <a:pt x="4684" y="3601"/>
                  <a:pt x="4513" y="3552"/>
                  <a:pt x="4340" y="3552"/>
                </a:cubicBezTo>
                <a:cubicBezTo>
                  <a:pt x="4197" y="3552"/>
                  <a:pt x="4052" y="3586"/>
                  <a:pt x="3923" y="3656"/>
                </a:cubicBezTo>
                <a:cubicBezTo>
                  <a:pt x="3660" y="3823"/>
                  <a:pt x="3470" y="4090"/>
                  <a:pt x="3506" y="4407"/>
                </a:cubicBezTo>
                <a:cubicBezTo>
                  <a:pt x="3517" y="4519"/>
                  <a:pt x="3599" y="4569"/>
                  <a:pt x="3684" y="4569"/>
                </a:cubicBezTo>
                <a:cubicBezTo>
                  <a:pt x="3788" y="4569"/>
                  <a:pt x="3896" y="4495"/>
                  <a:pt x="3886" y="4371"/>
                </a:cubicBezTo>
                <a:cubicBezTo>
                  <a:pt x="3846" y="4126"/>
                  <a:pt x="4113" y="3936"/>
                  <a:pt x="4339" y="3918"/>
                </a:cubicBezTo>
                <a:cubicBezTo>
                  <a:pt x="4619" y="3918"/>
                  <a:pt x="4864" y="4144"/>
                  <a:pt x="5017" y="4389"/>
                </a:cubicBezTo>
                <a:cubicBezTo>
                  <a:pt x="5167" y="4656"/>
                  <a:pt x="5280" y="4972"/>
                  <a:pt x="5619" y="5049"/>
                </a:cubicBezTo>
                <a:cubicBezTo>
                  <a:pt x="5652" y="5056"/>
                  <a:pt x="5685" y="5059"/>
                  <a:pt x="5716" y="5059"/>
                </a:cubicBezTo>
                <a:cubicBezTo>
                  <a:pt x="5959" y="5059"/>
                  <a:pt x="6164" y="4872"/>
                  <a:pt x="6280" y="4656"/>
                </a:cubicBezTo>
                <a:cubicBezTo>
                  <a:pt x="6542" y="4126"/>
                  <a:pt x="6280" y="3466"/>
                  <a:pt x="5904" y="3072"/>
                </a:cubicBezTo>
                <a:cubicBezTo>
                  <a:pt x="5526" y="2679"/>
                  <a:pt x="5005" y="2470"/>
                  <a:pt x="4467" y="2470"/>
                </a:cubicBezTo>
                <a:cubicBezTo>
                  <a:pt x="4387" y="2470"/>
                  <a:pt x="4306" y="2475"/>
                  <a:pt x="4226" y="2484"/>
                </a:cubicBezTo>
                <a:cubicBezTo>
                  <a:pt x="3601" y="2579"/>
                  <a:pt x="3036" y="2937"/>
                  <a:pt x="2642" y="3448"/>
                </a:cubicBezTo>
                <a:cubicBezTo>
                  <a:pt x="2489" y="3656"/>
                  <a:pt x="2376" y="3918"/>
                  <a:pt x="2172" y="4090"/>
                </a:cubicBezTo>
                <a:cubicBezTo>
                  <a:pt x="2094" y="4135"/>
                  <a:pt x="2028" y="4167"/>
                  <a:pt x="1944" y="4167"/>
                </a:cubicBezTo>
                <a:cubicBezTo>
                  <a:pt x="1926" y="4167"/>
                  <a:pt x="1907" y="4166"/>
                  <a:pt x="1887" y="4163"/>
                </a:cubicBezTo>
                <a:cubicBezTo>
                  <a:pt x="1774" y="4144"/>
                  <a:pt x="1697" y="4031"/>
                  <a:pt x="1661" y="3918"/>
                </a:cubicBezTo>
                <a:cubicBezTo>
                  <a:pt x="1548" y="3638"/>
                  <a:pt x="1738" y="3276"/>
                  <a:pt x="1869" y="3032"/>
                </a:cubicBezTo>
                <a:cubicBezTo>
                  <a:pt x="2000" y="2787"/>
                  <a:pt x="2190" y="2561"/>
                  <a:pt x="2376" y="2371"/>
                </a:cubicBezTo>
                <a:cubicBezTo>
                  <a:pt x="2810" y="1996"/>
                  <a:pt x="3339" y="1733"/>
                  <a:pt x="3905" y="1638"/>
                </a:cubicBezTo>
                <a:cubicBezTo>
                  <a:pt x="4030" y="1619"/>
                  <a:pt x="4156" y="1610"/>
                  <a:pt x="4281" y="1610"/>
                </a:cubicBezTo>
                <a:cubicBezTo>
                  <a:pt x="5283" y="1610"/>
                  <a:pt x="6243" y="2204"/>
                  <a:pt x="6714" y="3108"/>
                </a:cubicBezTo>
                <a:cubicBezTo>
                  <a:pt x="6845" y="3371"/>
                  <a:pt x="6940" y="3638"/>
                  <a:pt x="6994" y="3918"/>
                </a:cubicBezTo>
                <a:cubicBezTo>
                  <a:pt x="7035" y="4163"/>
                  <a:pt x="6976" y="4389"/>
                  <a:pt x="6958" y="4633"/>
                </a:cubicBezTo>
                <a:cubicBezTo>
                  <a:pt x="6940" y="4900"/>
                  <a:pt x="6958" y="5162"/>
                  <a:pt x="7166" y="5352"/>
                </a:cubicBezTo>
                <a:cubicBezTo>
                  <a:pt x="7273" y="5447"/>
                  <a:pt x="7419" y="5496"/>
                  <a:pt x="7564" y="5496"/>
                </a:cubicBezTo>
                <a:cubicBezTo>
                  <a:pt x="7647" y="5496"/>
                  <a:pt x="7730" y="5480"/>
                  <a:pt x="7804" y="5447"/>
                </a:cubicBezTo>
                <a:cubicBezTo>
                  <a:pt x="8012" y="5352"/>
                  <a:pt x="8184" y="5162"/>
                  <a:pt x="8297" y="4972"/>
                </a:cubicBezTo>
                <a:cubicBezTo>
                  <a:pt x="8446" y="4746"/>
                  <a:pt x="8541" y="4520"/>
                  <a:pt x="8618" y="4276"/>
                </a:cubicBezTo>
                <a:cubicBezTo>
                  <a:pt x="8804" y="3656"/>
                  <a:pt x="8709" y="3013"/>
                  <a:pt x="8428" y="2430"/>
                </a:cubicBezTo>
                <a:cubicBezTo>
                  <a:pt x="7899" y="1317"/>
                  <a:pt x="6827" y="507"/>
                  <a:pt x="5655" y="168"/>
                </a:cubicBezTo>
                <a:cubicBezTo>
                  <a:pt x="5246" y="57"/>
                  <a:pt x="4831" y="0"/>
                  <a:pt x="4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08;p66"/>
          <p:cNvSpPr/>
          <p:nvPr/>
        </p:nvSpPr>
        <p:spPr>
          <a:xfrm>
            <a:off x="1065009" y="727827"/>
            <a:ext cx="487403" cy="446026"/>
          </a:xfrm>
          <a:custGeom>
            <a:avLst/>
            <a:gdLst/>
            <a:ahLst/>
            <a:cxnLst/>
            <a:rect l="l" t="t" r="r" b="b"/>
            <a:pathLst>
              <a:path w="8917" h="8160" extrusionOk="0">
                <a:moveTo>
                  <a:pt x="5162" y="0"/>
                </a:moveTo>
                <a:cubicBezTo>
                  <a:pt x="4686" y="0"/>
                  <a:pt x="4213" y="146"/>
                  <a:pt x="3864" y="468"/>
                </a:cubicBezTo>
                <a:cubicBezTo>
                  <a:pt x="3393" y="879"/>
                  <a:pt x="3203" y="1617"/>
                  <a:pt x="3506" y="2182"/>
                </a:cubicBezTo>
                <a:cubicBezTo>
                  <a:pt x="3674" y="2540"/>
                  <a:pt x="4036" y="2784"/>
                  <a:pt x="4375" y="2992"/>
                </a:cubicBezTo>
                <a:cubicBezTo>
                  <a:pt x="4714" y="3200"/>
                  <a:pt x="5071" y="3390"/>
                  <a:pt x="5352" y="3689"/>
                </a:cubicBezTo>
                <a:cubicBezTo>
                  <a:pt x="5619" y="3992"/>
                  <a:pt x="5768" y="4426"/>
                  <a:pt x="5619" y="4802"/>
                </a:cubicBezTo>
                <a:cubicBezTo>
                  <a:pt x="5481" y="5140"/>
                  <a:pt x="5111" y="5312"/>
                  <a:pt x="4735" y="5312"/>
                </a:cubicBezTo>
                <a:cubicBezTo>
                  <a:pt x="4543" y="5312"/>
                  <a:pt x="4350" y="5267"/>
                  <a:pt x="4185" y="5177"/>
                </a:cubicBezTo>
                <a:cubicBezTo>
                  <a:pt x="3696" y="4915"/>
                  <a:pt x="3411" y="4367"/>
                  <a:pt x="3221" y="3843"/>
                </a:cubicBezTo>
                <a:cubicBezTo>
                  <a:pt x="3054" y="3313"/>
                  <a:pt x="2864" y="2689"/>
                  <a:pt x="2357" y="2503"/>
                </a:cubicBezTo>
                <a:cubicBezTo>
                  <a:pt x="2269" y="2473"/>
                  <a:pt x="2181" y="2459"/>
                  <a:pt x="2094" y="2459"/>
                </a:cubicBezTo>
                <a:cubicBezTo>
                  <a:pt x="1635" y="2459"/>
                  <a:pt x="1193" y="2841"/>
                  <a:pt x="923" y="3236"/>
                </a:cubicBezTo>
                <a:cubicBezTo>
                  <a:pt x="0" y="4593"/>
                  <a:pt x="245" y="7385"/>
                  <a:pt x="1489" y="8027"/>
                </a:cubicBezTo>
                <a:cubicBezTo>
                  <a:pt x="1673" y="8119"/>
                  <a:pt x="1917" y="8159"/>
                  <a:pt x="2199" y="8159"/>
                </a:cubicBezTo>
                <a:cubicBezTo>
                  <a:pt x="3821" y="8159"/>
                  <a:pt x="6725" y="6836"/>
                  <a:pt x="7125" y="6385"/>
                </a:cubicBezTo>
                <a:cubicBezTo>
                  <a:pt x="8917" y="4313"/>
                  <a:pt x="8066" y="1766"/>
                  <a:pt x="7275" y="993"/>
                </a:cubicBezTo>
                <a:cubicBezTo>
                  <a:pt x="6822" y="540"/>
                  <a:pt x="6275" y="183"/>
                  <a:pt x="5655" y="52"/>
                </a:cubicBezTo>
                <a:cubicBezTo>
                  <a:pt x="5494" y="18"/>
                  <a:pt x="5328" y="0"/>
                  <a:pt x="5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4211;p66"/>
          <p:cNvGrpSpPr/>
          <p:nvPr/>
        </p:nvGrpSpPr>
        <p:grpSpPr>
          <a:xfrm>
            <a:off x="-118471" y="-199672"/>
            <a:ext cx="835388" cy="1037137"/>
            <a:chOff x="719999" y="3534344"/>
            <a:chExt cx="502001" cy="541194"/>
          </a:xfrm>
        </p:grpSpPr>
        <p:sp>
          <p:nvSpPr>
            <p:cNvPr id="36" name="Google Shape;4212;p66"/>
            <p:cNvSpPr/>
            <p:nvPr/>
          </p:nvSpPr>
          <p:spPr>
            <a:xfrm>
              <a:off x="719999" y="3774359"/>
              <a:ext cx="82646" cy="62312"/>
            </a:xfrm>
            <a:custGeom>
              <a:avLst/>
              <a:gdLst/>
              <a:ahLst/>
              <a:cxnLst/>
              <a:rect l="l" t="t" r="r" b="b"/>
              <a:pathLst>
                <a:path w="1512" h="1140" extrusionOk="0">
                  <a:moveTo>
                    <a:pt x="835" y="1"/>
                  </a:moveTo>
                  <a:cubicBezTo>
                    <a:pt x="674" y="1"/>
                    <a:pt x="509" y="85"/>
                    <a:pt x="321" y="210"/>
                  </a:cubicBezTo>
                  <a:cubicBezTo>
                    <a:pt x="190" y="287"/>
                    <a:pt x="77" y="400"/>
                    <a:pt x="41" y="550"/>
                  </a:cubicBezTo>
                  <a:cubicBezTo>
                    <a:pt x="0" y="721"/>
                    <a:pt x="77" y="907"/>
                    <a:pt x="208" y="1020"/>
                  </a:cubicBezTo>
                  <a:cubicBezTo>
                    <a:pt x="334" y="1098"/>
                    <a:pt x="469" y="1139"/>
                    <a:pt x="609" y="1139"/>
                  </a:cubicBezTo>
                  <a:cubicBezTo>
                    <a:pt x="639" y="1139"/>
                    <a:pt x="670" y="1137"/>
                    <a:pt x="701" y="1133"/>
                  </a:cubicBezTo>
                  <a:cubicBezTo>
                    <a:pt x="887" y="1115"/>
                    <a:pt x="1041" y="1043"/>
                    <a:pt x="1190" y="966"/>
                  </a:cubicBezTo>
                  <a:cubicBezTo>
                    <a:pt x="1303" y="907"/>
                    <a:pt x="1416" y="835"/>
                    <a:pt x="1452" y="721"/>
                  </a:cubicBezTo>
                  <a:cubicBezTo>
                    <a:pt x="1511" y="531"/>
                    <a:pt x="1380" y="341"/>
                    <a:pt x="1226" y="192"/>
                  </a:cubicBezTo>
                  <a:cubicBezTo>
                    <a:pt x="1092" y="56"/>
                    <a:pt x="96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13;p66"/>
            <p:cNvSpPr/>
            <p:nvPr/>
          </p:nvSpPr>
          <p:spPr>
            <a:xfrm>
              <a:off x="802208" y="3901008"/>
              <a:ext cx="90900" cy="72752"/>
            </a:xfrm>
            <a:custGeom>
              <a:avLst/>
              <a:gdLst/>
              <a:ahLst/>
              <a:cxnLst/>
              <a:rect l="l" t="t" r="r" b="b"/>
              <a:pathLst>
                <a:path w="1663" h="1331" extrusionOk="0">
                  <a:moveTo>
                    <a:pt x="849" y="0"/>
                  </a:moveTo>
                  <a:cubicBezTo>
                    <a:pt x="432" y="0"/>
                    <a:pt x="0" y="237"/>
                    <a:pt x="25" y="684"/>
                  </a:cubicBezTo>
                  <a:cubicBezTo>
                    <a:pt x="43" y="988"/>
                    <a:pt x="288" y="1250"/>
                    <a:pt x="591" y="1304"/>
                  </a:cubicBezTo>
                  <a:cubicBezTo>
                    <a:pt x="656" y="1322"/>
                    <a:pt x="724" y="1331"/>
                    <a:pt x="792" y="1331"/>
                  </a:cubicBezTo>
                  <a:cubicBezTo>
                    <a:pt x="1015" y="1331"/>
                    <a:pt x="1241" y="1238"/>
                    <a:pt x="1401" y="1078"/>
                  </a:cubicBezTo>
                  <a:cubicBezTo>
                    <a:pt x="1550" y="929"/>
                    <a:pt x="1663" y="721"/>
                    <a:pt x="1627" y="535"/>
                  </a:cubicBezTo>
                  <a:cubicBezTo>
                    <a:pt x="1591" y="363"/>
                    <a:pt x="1477" y="232"/>
                    <a:pt x="1346" y="137"/>
                  </a:cubicBezTo>
                  <a:cubicBezTo>
                    <a:pt x="1209" y="45"/>
                    <a:pt x="1030" y="0"/>
                    <a:pt x="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14;p66"/>
            <p:cNvSpPr/>
            <p:nvPr/>
          </p:nvSpPr>
          <p:spPr>
            <a:xfrm>
              <a:off x="910655" y="3988683"/>
              <a:ext cx="101176" cy="86855"/>
            </a:xfrm>
            <a:custGeom>
              <a:avLst/>
              <a:gdLst/>
              <a:ahLst/>
              <a:cxnLst/>
              <a:rect l="l" t="t" r="r" b="b"/>
              <a:pathLst>
                <a:path w="1851" h="1589" extrusionOk="0">
                  <a:moveTo>
                    <a:pt x="995" y="1"/>
                  </a:moveTo>
                  <a:cubicBezTo>
                    <a:pt x="547" y="1"/>
                    <a:pt x="92" y="330"/>
                    <a:pt x="41" y="813"/>
                  </a:cubicBezTo>
                  <a:cubicBezTo>
                    <a:pt x="0" y="1170"/>
                    <a:pt x="285" y="1550"/>
                    <a:pt x="624" y="1587"/>
                  </a:cubicBezTo>
                  <a:cubicBezTo>
                    <a:pt x="643" y="1588"/>
                    <a:pt x="662" y="1589"/>
                    <a:pt x="681" y="1589"/>
                  </a:cubicBezTo>
                  <a:cubicBezTo>
                    <a:pt x="885" y="1589"/>
                    <a:pt x="1074" y="1502"/>
                    <a:pt x="1244" y="1419"/>
                  </a:cubicBezTo>
                  <a:cubicBezTo>
                    <a:pt x="1470" y="1284"/>
                    <a:pt x="1697" y="1116"/>
                    <a:pt x="1773" y="872"/>
                  </a:cubicBezTo>
                  <a:cubicBezTo>
                    <a:pt x="1850" y="605"/>
                    <a:pt x="1715" y="324"/>
                    <a:pt x="1511" y="175"/>
                  </a:cubicBezTo>
                  <a:cubicBezTo>
                    <a:pt x="1358" y="55"/>
                    <a:pt x="1177" y="1"/>
                    <a:pt x="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15;p66"/>
            <p:cNvSpPr/>
            <p:nvPr/>
          </p:nvSpPr>
          <p:spPr>
            <a:xfrm>
              <a:off x="1041621" y="3799721"/>
              <a:ext cx="112381" cy="82919"/>
            </a:xfrm>
            <a:custGeom>
              <a:avLst/>
              <a:gdLst/>
              <a:ahLst/>
              <a:cxnLst/>
              <a:rect l="l" t="t" r="r" b="b"/>
              <a:pathLst>
                <a:path w="2056" h="1517" extrusionOk="0">
                  <a:moveTo>
                    <a:pt x="1196" y="0"/>
                  </a:moveTo>
                  <a:cubicBezTo>
                    <a:pt x="670" y="0"/>
                    <a:pt x="0" y="402"/>
                    <a:pt x="133" y="972"/>
                  </a:cubicBezTo>
                  <a:cubicBezTo>
                    <a:pt x="205" y="1257"/>
                    <a:pt x="472" y="1461"/>
                    <a:pt x="753" y="1502"/>
                  </a:cubicBezTo>
                  <a:cubicBezTo>
                    <a:pt x="808" y="1512"/>
                    <a:pt x="863" y="1517"/>
                    <a:pt x="918" y="1517"/>
                  </a:cubicBezTo>
                  <a:cubicBezTo>
                    <a:pt x="1145" y="1517"/>
                    <a:pt x="1365" y="1432"/>
                    <a:pt x="1562" y="1312"/>
                  </a:cubicBezTo>
                  <a:cubicBezTo>
                    <a:pt x="1734" y="1198"/>
                    <a:pt x="1902" y="1049"/>
                    <a:pt x="1961" y="841"/>
                  </a:cubicBezTo>
                  <a:cubicBezTo>
                    <a:pt x="2056" y="502"/>
                    <a:pt x="1771" y="126"/>
                    <a:pt x="1431" y="31"/>
                  </a:cubicBezTo>
                  <a:cubicBezTo>
                    <a:pt x="1359" y="10"/>
                    <a:pt x="1279" y="0"/>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16;p66"/>
            <p:cNvSpPr/>
            <p:nvPr/>
          </p:nvSpPr>
          <p:spPr>
            <a:xfrm>
              <a:off x="908632" y="3746591"/>
              <a:ext cx="104182" cy="92977"/>
            </a:xfrm>
            <a:custGeom>
              <a:avLst/>
              <a:gdLst/>
              <a:ahLst/>
              <a:cxnLst/>
              <a:rect l="l" t="t" r="r" b="b"/>
              <a:pathLst>
                <a:path w="1906" h="1701" extrusionOk="0">
                  <a:moveTo>
                    <a:pt x="1115" y="0"/>
                  </a:moveTo>
                  <a:cubicBezTo>
                    <a:pt x="751" y="0"/>
                    <a:pt x="408" y="288"/>
                    <a:pt x="191" y="551"/>
                  </a:cubicBezTo>
                  <a:cubicBezTo>
                    <a:pt x="78" y="700"/>
                    <a:pt x="1" y="872"/>
                    <a:pt x="19" y="1039"/>
                  </a:cubicBezTo>
                  <a:cubicBezTo>
                    <a:pt x="37" y="1248"/>
                    <a:pt x="191" y="1438"/>
                    <a:pt x="358" y="1528"/>
                  </a:cubicBezTo>
                  <a:cubicBezTo>
                    <a:pt x="530" y="1642"/>
                    <a:pt x="727" y="1701"/>
                    <a:pt x="923" y="1701"/>
                  </a:cubicBezTo>
                  <a:cubicBezTo>
                    <a:pt x="1052" y="1701"/>
                    <a:pt x="1180" y="1675"/>
                    <a:pt x="1299" y="1623"/>
                  </a:cubicBezTo>
                  <a:cubicBezTo>
                    <a:pt x="1602" y="1510"/>
                    <a:pt x="1829" y="1211"/>
                    <a:pt x="1865" y="890"/>
                  </a:cubicBezTo>
                  <a:cubicBezTo>
                    <a:pt x="1905" y="569"/>
                    <a:pt x="1715" y="230"/>
                    <a:pt x="1435" y="80"/>
                  </a:cubicBezTo>
                  <a:cubicBezTo>
                    <a:pt x="1328" y="25"/>
                    <a:pt x="1221" y="0"/>
                    <a:pt x="11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17;p66"/>
            <p:cNvSpPr/>
            <p:nvPr/>
          </p:nvSpPr>
          <p:spPr>
            <a:xfrm>
              <a:off x="1120004" y="3946595"/>
              <a:ext cx="101996" cy="96803"/>
            </a:xfrm>
            <a:custGeom>
              <a:avLst/>
              <a:gdLst/>
              <a:ahLst/>
              <a:cxnLst/>
              <a:rect l="l" t="t" r="r" b="b"/>
              <a:pathLst>
                <a:path w="1866" h="1771" extrusionOk="0">
                  <a:moveTo>
                    <a:pt x="1059" y="0"/>
                  </a:moveTo>
                  <a:cubicBezTo>
                    <a:pt x="525" y="0"/>
                    <a:pt x="0" y="610"/>
                    <a:pt x="15" y="1113"/>
                  </a:cubicBezTo>
                  <a:cubicBezTo>
                    <a:pt x="15" y="1398"/>
                    <a:pt x="205" y="1678"/>
                    <a:pt x="486" y="1755"/>
                  </a:cubicBezTo>
                  <a:cubicBezTo>
                    <a:pt x="531" y="1766"/>
                    <a:pt x="576" y="1771"/>
                    <a:pt x="621" y="1771"/>
                  </a:cubicBezTo>
                  <a:cubicBezTo>
                    <a:pt x="801" y="1771"/>
                    <a:pt x="980" y="1692"/>
                    <a:pt x="1146" y="1601"/>
                  </a:cubicBezTo>
                  <a:cubicBezTo>
                    <a:pt x="1391" y="1470"/>
                    <a:pt x="1639" y="1284"/>
                    <a:pt x="1730" y="1018"/>
                  </a:cubicBezTo>
                  <a:cubicBezTo>
                    <a:pt x="1866" y="660"/>
                    <a:pt x="1694" y="244"/>
                    <a:pt x="1372" y="77"/>
                  </a:cubicBezTo>
                  <a:cubicBezTo>
                    <a:pt x="1270" y="24"/>
                    <a:pt x="1165"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18;p66"/>
            <p:cNvSpPr/>
            <p:nvPr/>
          </p:nvSpPr>
          <p:spPr>
            <a:xfrm>
              <a:off x="825330" y="3633936"/>
              <a:ext cx="60618" cy="51654"/>
            </a:xfrm>
            <a:custGeom>
              <a:avLst/>
              <a:gdLst/>
              <a:ahLst/>
              <a:cxnLst/>
              <a:rect l="l" t="t" r="r" b="b"/>
              <a:pathLst>
                <a:path w="1109" h="945" extrusionOk="0">
                  <a:moveTo>
                    <a:pt x="452" y="1"/>
                  </a:moveTo>
                  <a:cubicBezTo>
                    <a:pt x="220" y="1"/>
                    <a:pt x="1" y="193"/>
                    <a:pt x="37" y="445"/>
                  </a:cubicBezTo>
                  <a:cubicBezTo>
                    <a:pt x="55" y="594"/>
                    <a:pt x="168" y="725"/>
                    <a:pt x="281" y="802"/>
                  </a:cubicBezTo>
                  <a:cubicBezTo>
                    <a:pt x="385" y="892"/>
                    <a:pt x="526" y="945"/>
                    <a:pt x="672" y="945"/>
                  </a:cubicBezTo>
                  <a:cubicBezTo>
                    <a:pt x="710" y="945"/>
                    <a:pt x="749" y="941"/>
                    <a:pt x="788" y="934"/>
                  </a:cubicBezTo>
                  <a:cubicBezTo>
                    <a:pt x="959" y="875"/>
                    <a:pt x="1109" y="725"/>
                    <a:pt x="1091" y="535"/>
                  </a:cubicBezTo>
                  <a:cubicBezTo>
                    <a:pt x="1091" y="386"/>
                    <a:pt x="959" y="255"/>
                    <a:pt x="828" y="160"/>
                  </a:cubicBezTo>
                  <a:cubicBezTo>
                    <a:pt x="751" y="83"/>
                    <a:pt x="656" y="29"/>
                    <a:pt x="543" y="11"/>
                  </a:cubicBezTo>
                  <a:cubicBezTo>
                    <a:pt x="513" y="4"/>
                    <a:pt x="483"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19;p66"/>
            <p:cNvSpPr/>
            <p:nvPr/>
          </p:nvSpPr>
          <p:spPr>
            <a:xfrm>
              <a:off x="914864" y="3534344"/>
              <a:ext cx="123641" cy="90408"/>
            </a:xfrm>
            <a:custGeom>
              <a:avLst/>
              <a:gdLst/>
              <a:ahLst/>
              <a:cxnLst/>
              <a:rect l="l" t="t" r="r" b="b"/>
              <a:pathLst>
                <a:path w="2262" h="1654" extrusionOk="0">
                  <a:moveTo>
                    <a:pt x="1473" y="1"/>
                  </a:moveTo>
                  <a:cubicBezTo>
                    <a:pt x="1446" y="1"/>
                    <a:pt x="1419" y="2"/>
                    <a:pt x="1393" y="5"/>
                  </a:cubicBezTo>
                  <a:cubicBezTo>
                    <a:pt x="774" y="78"/>
                    <a:pt x="0" y="851"/>
                    <a:pt x="602" y="1435"/>
                  </a:cubicBezTo>
                  <a:cubicBezTo>
                    <a:pt x="741" y="1588"/>
                    <a:pt x="951" y="1653"/>
                    <a:pt x="1167" y="1653"/>
                  </a:cubicBezTo>
                  <a:cubicBezTo>
                    <a:pt x="1219" y="1653"/>
                    <a:pt x="1270" y="1650"/>
                    <a:pt x="1321" y="1643"/>
                  </a:cubicBezTo>
                  <a:cubicBezTo>
                    <a:pt x="1565" y="1588"/>
                    <a:pt x="1810" y="1435"/>
                    <a:pt x="1977" y="1249"/>
                  </a:cubicBezTo>
                  <a:cubicBezTo>
                    <a:pt x="2131" y="1059"/>
                    <a:pt x="2262" y="815"/>
                    <a:pt x="2226" y="571"/>
                  </a:cubicBezTo>
                  <a:cubicBezTo>
                    <a:pt x="2188" y="235"/>
                    <a:pt x="1812"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20;p66"/>
            <p:cNvSpPr/>
            <p:nvPr/>
          </p:nvSpPr>
          <p:spPr>
            <a:xfrm>
              <a:off x="1026098" y="3953701"/>
              <a:ext cx="45313" cy="37169"/>
            </a:xfrm>
            <a:custGeom>
              <a:avLst/>
              <a:gdLst/>
              <a:ahLst/>
              <a:cxnLst/>
              <a:rect l="l" t="t" r="r" b="b"/>
              <a:pathLst>
                <a:path w="829" h="680" extrusionOk="0">
                  <a:moveTo>
                    <a:pt x="417" y="1"/>
                  </a:moveTo>
                  <a:cubicBezTo>
                    <a:pt x="358" y="1"/>
                    <a:pt x="304" y="1"/>
                    <a:pt x="227" y="42"/>
                  </a:cubicBezTo>
                  <a:cubicBezTo>
                    <a:pt x="78" y="114"/>
                    <a:pt x="1" y="363"/>
                    <a:pt x="96" y="512"/>
                  </a:cubicBezTo>
                  <a:cubicBezTo>
                    <a:pt x="150" y="607"/>
                    <a:pt x="263" y="661"/>
                    <a:pt x="376" y="679"/>
                  </a:cubicBezTo>
                  <a:cubicBezTo>
                    <a:pt x="489" y="679"/>
                    <a:pt x="602" y="625"/>
                    <a:pt x="679" y="548"/>
                  </a:cubicBezTo>
                  <a:cubicBezTo>
                    <a:pt x="774" y="453"/>
                    <a:pt x="829" y="340"/>
                    <a:pt x="792" y="209"/>
                  </a:cubicBezTo>
                  <a:cubicBezTo>
                    <a:pt x="756" y="60"/>
                    <a:pt x="584"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21;p66"/>
            <p:cNvSpPr/>
            <p:nvPr/>
          </p:nvSpPr>
          <p:spPr>
            <a:xfrm>
              <a:off x="1076549" y="3639511"/>
              <a:ext cx="71277" cy="48757"/>
            </a:xfrm>
            <a:custGeom>
              <a:avLst/>
              <a:gdLst/>
              <a:ahLst/>
              <a:cxnLst/>
              <a:rect l="l" t="t" r="r" b="b"/>
              <a:pathLst>
                <a:path w="1304" h="892" extrusionOk="0">
                  <a:moveTo>
                    <a:pt x="776" y="0"/>
                  </a:moveTo>
                  <a:cubicBezTo>
                    <a:pt x="756" y="0"/>
                    <a:pt x="736" y="2"/>
                    <a:pt x="715" y="4"/>
                  </a:cubicBezTo>
                  <a:cubicBezTo>
                    <a:pt x="566" y="22"/>
                    <a:pt x="417" y="76"/>
                    <a:pt x="304" y="189"/>
                  </a:cubicBezTo>
                  <a:cubicBezTo>
                    <a:pt x="1" y="510"/>
                    <a:pt x="263" y="832"/>
                    <a:pt x="643" y="886"/>
                  </a:cubicBezTo>
                  <a:cubicBezTo>
                    <a:pt x="672" y="890"/>
                    <a:pt x="701" y="892"/>
                    <a:pt x="731" y="892"/>
                  </a:cubicBezTo>
                  <a:cubicBezTo>
                    <a:pt x="874" y="892"/>
                    <a:pt x="1023" y="845"/>
                    <a:pt x="1132" y="737"/>
                  </a:cubicBezTo>
                  <a:cubicBezTo>
                    <a:pt x="1245" y="623"/>
                    <a:pt x="1303" y="415"/>
                    <a:pt x="1227" y="248"/>
                  </a:cubicBezTo>
                  <a:cubicBezTo>
                    <a:pt x="1141" y="93"/>
                    <a:pt x="963" y="0"/>
                    <a:pt x="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222;p66"/>
          <p:cNvGrpSpPr/>
          <p:nvPr/>
        </p:nvGrpSpPr>
        <p:grpSpPr>
          <a:xfrm>
            <a:off x="2025137" y="4779520"/>
            <a:ext cx="460514" cy="309652"/>
            <a:chOff x="1562918" y="3591956"/>
            <a:chExt cx="460514" cy="309652"/>
          </a:xfrm>
        </p:grpSpPr>
        <p:sp>
          <p:nvSpPr>
            <p:cNvPr id="47" name="Google Shape;4223;p66"/>
            <p:cNvSpPr/>
            <p:nvPr/>
          </p:nvSpPr>
          <p:spPr>
            <a:xfrm>
              <a:off x="1662837" y="3667279"/>
              <a:ext cx="84614" cy="22903"/>
            </a:xfrm>
            <a:custGeom>
              <a:avLst/>
              <a:gdLst/>
              <a:ahLst/>
              <a:cxnLst/>
              <a:rect l="l" t="t" r="r" b="b"/>
              <a:pathLst>
                <a:path w="1548" h="419" extrusionOk="0">
                  <a:moveTo>
                    <a:pt x="127" y="0"/>
                  </a:moveTo>
                  <a:cubicBezTo>
                    <a:pt x="46" y="0"/>
                    <a:pt x="1" y="85"/>
                    <a:pt x="1" y="152"/>
                  </a:cubicBezTo>
                  <a:cubicBezTo>
                    <a:pt x="1" y="247"/>
                    <a:pt x="55" y="305"/>
                    <a:pt x="150" y="305"/>
                  </a:cubicBezTo>
                  <a:cubicBezTo>
                    <a:pt x="566" y="342"/>
                    <a:pt x="982" y="378"/>
                    <a:pt x="1394" y="419"/>
                  </a:cubicBezTo>
                  <a:cubicBezTo>
                    <a:pt x="1471" y="419"/>
                    <a:pt x="1548" y="342"/>
                    <a:pt x="1548" y="265"/>
                  </a:cubicBezTo>
                  <a:cubicBezTo>
                    <a:pt x="1548" y="174"/>
                    <a:pt x="1471" y="115"/>
                    <a:pt x="1394" y="115"/>
                  </a:cubicBezTo>
                  <a:cubicBezTo>
                    <a:pt x="982" y="79"/>
                    <a:pt x="566" y="39"/>
                    <a:pt x="150" y="2"/>
                  </a:cubicBezTo>
                  <a:cubicBezTo>
                    <a:pt x="142" y="1"/>
                    <a:pt x="134" y="0"/>
                    <a:pt x="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24;p66"/>
            <p:cNvSpPr/>
            <p:nvPr/>
          </p:nvSpPr>
          <p:spPr>
            <a:xfrm>
              <a:off x="1754558" y="3649842"/>
              <a:ext cx="70074" cy="21809"/>
            </a:xfrm>
            <a:custGeom>
              <a:avLst/>
              <a:gdLst/>
              <a:ahLst/>
              <a:cxnLst/>
              <a:rect l="l" t="t" r="r" b="b"/>
              <a:pathLst>
                <a:path w="1282" h="399" extrusionOk="0">
                  <a:moveTo>
                    <a:pt x="150" y="0"/>
                  </a:moveTo>
                  <a:cubicBezTo>
                    <a:pt x="73" y="0"/>
                    <a:pt x="1" y="77"/>
                    <a:pt x="1" y="154"/>
                  </a:cubicBezTo>
                  <a:cubicBezTo>
                    <a:pt x="1" y="244"/>
                    <a:pt x="73" y="303"/>
                    <a:pt x="150" y="303"/>
                  </a:cubicBezTo>
                  <a:cubicBezTo>
                    <a:pt x="471" y="339"/>
                    <a:pt x="811" y="358"/>
                    <a:pt x="1132" y="398"/>
                  </a:cubicBezTo>
                  <a:cubicBezTo>
                    <a:pt x="1204" y="398"/>
                    <a:pt x="1281" y="321"/>
                    <a:pt x="1281" y="244"/>
                  </a:cubicBezTo>
                  <a:cubicBezTo>
                    <a:pt x="1281" y="154"/>
                    <a:pt x="1204" y="95"/>
                    <a:pt x="1132" y="95"/>
                  </a:cubicBezTo>
                  <a:cubicBezTo>
                    <a:pt x="811" y="59"/>
                    <a:pt x="471" y="41"/>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25;p66"/>
            <p:cNvSpPr/>
            <p:nvPr/>
          </p:nvSpPr>
          <p:spPr>
            <a:xfrm>
              <a:off x="1750349" y="3720026"/>
              <a:ext cx="63898" cy="20607"/>
            </a:xfrm>
            <a:custGeom>
              <a:avLst/>
              <a:gdLst/>
              <a:ahLst/>
              <a:cxnLst/>
              <a:rect l="l" t="t" r="r" b="b"/>
              <a:pathLst>
                <a:path w="1169" h="377" extrusionOk="0">
                  <a:moveTo>
                    <a:pt x="209" y="1"/>
                  </a:moveTo>
                  <a:cubicBezTo>
                    <a:pt x="132" y="1"/>
                    <a:pt x="37" y="37"/>
                    <a:pt x="19" y="114"/>
                  </a:cubicBezTo>
                  <a:cubicBezTo>
                    <a:pt x="1" y="186"/>
                    <a:pt x="37" y="281"/>
                    <a:pt x="132" y="300"/>
                  </a:cubicBezTo>
                  <a:cubicBezTo>
                    <a:pt x="323" y="351"/>
                    <a:pt x="521" y="376"/>
                    <a:pt x="722" y="376"/>
                  </a:cubicBezTo>
                  <a:cubicBezTo>
                    <a:pt x="820" y="376"/>
                    <a:pt x="919" y="370"/>
                    <a:pt x="1019" y="358"/>
                  </a:cubicBezTo>
                  <a:cubicBezTo>
                    <a:pt x="1096" y="358"/>
                    <a:pt x="1168" y="300"/>
                    <a:pt x="1168" y="205"/>
                  </a:cubicBezTo>
                  <a:cubicBezTo>
                    <a:pt x="1168" y="138"/>
                    <a:pt x="1107" y="53"/>
                    <a:pt x="1038" y="53"/>
                  </a:cubicBezTo>
                  <a:cubicBezTo>
                    <a:pt x="1032" y="53"/>
                    <a:pt x="1025" y="54"/>
                    <a:pt x="1019" y="55"/>
                  </a:cubicBezTo>
                  <a:cubicBezTo>
                    <a:pt x="944" y="64"/>
                    <a:pt x="874" y="69"/>
                    <a:pt x="806" y="69"/>
                  </a:cubicBezTo>
                  <a:cubicBezTo>
                    <a:pt x="737" y="69"/>
                    <a:pt x="670" y="64"/>
                    <a:pt x="603" y="55"/>
                  </a:cubicBezTo>
                  <a:lnTo>
                    <a:pt x="417" y="55"/>
                  </a:lnTo>
                  <a:cubicBezTo>
                    <a:pt x="340" y="37"/>
                    <a:pt x="286" y="19"/>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26;p66"/>
            <p:cNvSpPr/>
            <p:nvPr/>
          </p:nvSpPr>
          <p:spPr>
            <a:xfrm>
              <a:off x="1812170" y="3695320"/>
              <a:ext cx="63898" cy="20607"/>
            </a:xfrm>
            <a:custGeom>
              <a:avLst/>
              <a:gdLst/>
              <a:ahLst/>
              <a:cxnLst/>
              <a:rect l="l" t="t" r="r" b="b"/>
              <a:pathLst>
                <a:path w="1169" h="377" extrusionOk="0">
                  <a:moveTo>
                    <a:pt x="173" y="1"/>
                  </a:moveTo>
                  <a:cubicBezTo>
                    <a:pt x="78" y="1"/>
                    <a:pt x="1" y="73"/>
                    <a:pt x="19" y="168"/>
                  </a:cubicBezTo>
                  <a:cubicBezTo>
                    <a:pt x="19" y="245"/>
                    <a:pt x="78" y="299"/>
                    <a:pt x="173" y="317"/>
                  </a:cubicBezTo>
                  <a:cubicBezTo>
                    <a:pt x="453" y="340"/>
                    <a:pt x="738" y="358"/>
                    <a:pt x="1001" y="376"/>
                  </a:cubicBezTo>
                  <a:cubicBezTo>
                    <a:pt x="1096" y="376"/>
                    <a:pt x="1168" y="299"/>
                    <a:pt x="1168" y="227"/>
                  </a:cubicBezTo>
                  <a:cubicBezTo>
                    <a:pt x="1150" y="132"/>
                    <a:pt x="1096" y="73"/>
                    <a:pt x="1001" y="73"/>
                  </a:cubicBezTo>
                  <a:cubicBezTo>
                    <a:pt x="738" y="55"/>
                    <a:pt x="453" y="37"/>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27;p66"/>
            <p:cNvSpPr/>
            <p:nvPr/>
          </p:nvSpPr>
          <p:spPr>
            <a:xfrm>
              <a:off x="1788447" y="3611525"/>
              <a:ext cx="79421" cy="27330"/>
            </a:xfrm>
            <a:custGeom>
              <a:avLst/>
              <a:gdLst/>
              <a:ahLst/>
              <a:cxnLst/>
              <a:rect l="l" t="t" r="r" b="b"/>
              <a:pathLst>
                <a:path w="1453" h="500" extrusionOk="0">
                  <a:moveTo>
                    <a:pt x="163" y="0"/>
                  </a:moveTo>
                  <a:cubicBezTo>
                    <a:pt x="91" y="0"/>
                    <a:pt x="38" y="38"/>
                    <a:pt x="19" y="118"/>
                  </a:cubicBezTo>
                  <a:cubicBezTo>
                    <a:pt x="1" y="195"/>
                    <a:pt x="41" y="290"/>
                    <a:pt x="114" y="308"/>
                  </a:cubicBezTo>
                  <a:cubicBezTo>
                    <a:pt x="494" y="362"/>
                    <a:pt x="869" y="421"/>
                    <a:pt x="1245" y="493"/>
                  </a:cubicBezTo>
                  <a:cubicBezTo>
                    <a:pt x="1259" y="497"/>
                    <a:pt x="1273" y="499"/>
                    <a:pt x="1288" y="499"/>
                  </a:cubicBezTo>
                  <a:cubicBezTo>
                    <a:pt x="1353" y="499"/>
                    <a:pt x="1420" y="458"/>
                    <a:pt x="1435" y="380"/>
                  </a:cubicBezTo>
                  <a:cubicBezTo>
                    <a:pt x="1453" y="308"/>
                    <a:pt x="1417" y="213"/>
                    <a:pt x="1322" y="195"/>
                  </a:cubicBezTo>
                  <a:cubicBezTo>
                    <a:pt x="946" y="136"/>
                    <a:pt x="584" y="63"/>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28;p66"/>
            <p:cNvSpPr/>
            <p:nvPr/>
          </p:nvSpPr>
          <p:spPr>
            <a:xfrm>
              <a:off x="1926684" y="3657877"/>
              <a:ext cx="57666" cy="26401"/>
            </a:xfrm>
            <a:custGeom>
              <a:avLst/>
              <a:gdLst/>
              <a:ahLst/>
              <a:cxnLst/>
              <a:rect l="l" t="t" r="r" b="b"/>
              <a:pathLst>
                <a:path w="1055" h="483" extrusionOk="0">
                  <a:moveTo>
                    <a:pt x="156" y="1"/>
                  </a:moveTo>
                  <a:cubicBezTo>
                    <a:pt x="88" y="1"/>
                    <a:pt x="33" y="42"/>
                    <a:pt x="18" y="120"/>
                  </a:cubicBezTo>
                  <a:cubicBezTo>
                    <a:pt x="0" y="192"/>
                    <a:pt x="37" y="287"/>
                    <a:pt x="113" y="306"/>
                  </a:cubicBezTo>
                  <a:lnTo>
                    <a:pt x="846" y="477"/>
                  </a:lnTo>
                  <a:cubicBezTo>
                    <a:pt x="859" y="481"/>
                    <a:pt x="873" y="482"/>
                    <a:pt x="887" y="482"/>
                  </a:cubicBezTo>
                  <a:cubicBezTo>
                    <a:pt x="953" y="482"/>
                    <a:pt x="1021" y="446"/>
                    <a:pt x="1036" y="382"/>
                  </a:cubicBezTo>
                  <a:cubicBezTo>
                    <a:pt x="1054" y="287"/>
                    <a:pt x="1018" y="211"/>
                    <a:pt x="923" y="192"/>
                  </a:cubicBezTo>
                  <a:cubicBezTo>
                    <a:pt x="679" y="120"/>
                    <a:pt x="430" y="61"/>
                    <a:pt x="204" y="7"/>
                  </a:cubicBezTo>
                  <a:cubicBezTo>
                    <a:pt x="188" y="3"/>
                    <a:pt x="172"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29;p66"/>
            <p:cNvSpPr/>
            <p:nvPr/>
          </p:nvSpPr>
          <p:spPr>
            <a:xfrm>
              <a:off x="1880167" y="3758945"/>
              <a:ext cx="53731" cy="20552"/>
            </a:xfrm>
            <a:custGeom>
              <a:avLst/>
              <a:gdLst/>
              <a:ahLst/>
              <a:cxnLst/>
              <a:rect l="l" t="t" r="r" b="b"/>
              <a:pathLst>
                <a:path w="983" h="376" extrusionOk="0">
                  <a:moveTo>
                    <a:pt x="178" y="0"/>
                  </a:moveTo>
                  <a:cubicBezTo>
                    <a:pt x="109" y="0"/>
                    <a:pt x="35" y="50"/>
                    <a:pt x="19" y="117"/>
                  </a:cubicBezTo>
                  <a:cubicBezTo>
                    <a:pt x="1" y="194"/>
                    <a:pt x="37" y="266"/>
                    <a:pt x="132" y="307"/>
                  </a:cubicBezTo>
                  <a:cubicBezTo>
                    <a:pt x="295" y="346"/>
                    <a:pt x="458" y="376"/>
                    <a:pt x="628" y="376"/>
                  </a:cubicBezTo>
                  <a:cubicBezTo>
                    <a:pt x="694" y="376"/>
                    <a:pt x="761" y="371"/>
                    <a:pt x="829" y="361"/>
                  </a:cubicBezTo>
                  <a:cubicBezTo>
                    <a:pt x="869" y="361"/>
                    <a:pt x="906" y="361"/>
                    <a:pt x="942" y="325"/>
                  </a:cubicBezTo>
                  <a:cubicBezTo>
                    <a:pt x="964" y="307"/>
                    <a:pt x="983" y="248"/>
                    <a:pt x="983" y="212"/>
                  </a:cubicBezTo>
                  <a:cubicBezTo>
                    <a:pt x="983" y="135"/>
                    <a:pt x="906" y="58"/>
                    <a:pt x="829" y="58"/>
                  </a:cubicBezTo>
                  <a:cubicBezTo>
                    <a:pt x="772" y="69"/>
                    <a:pt x="716" y="75"/>
                    <a:pt x="662" y="75"/>
                  </a:cubicBezTo>
                  <a:cubicBezTo>
                    <a:pt x="608" y="75"/>
                    <a:pt x="557" y="69"/>
                    <a:pt x="512" y="58"/>
                  </a:cubicBezTo>
                  <a:lnTo>
                    <a:pt x="453" y="58"/>
                  </a:lnTo>
                  <a:cubicBezTo>
                    <a:pt x="417" y="58"/>
                    <a:pt x="399" y="58"/>
                    <a:pt x="376" y="40"/>
                  </a:cubicBezTo>
                  <a:cubicBezTo>
                    <a:pt x="322" y="40"/>
                    <a:pt x="263" y="22"/>
                    <a:pt x="209" y="4"/>
                  </a:cubicBezTo>
                  <a:cubicBezTo>
                    <a:pt x="199" y="1"/>
                    <a:pt x="189"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30;p66"/>
            <p:cNvSpPr/>
            <p:nvPr/>
          </p:nvSpPr>
          <p:spPr>
            <a:xfrm>
              <a:off x="1972926" y="3709422"/>
              <a:ext cx="50506" cy="23285"/>
            </a:xfrm>
            <a:custGeom>
              <a:avLst/>
              <a:gdLst/>
              <a:ahLst/>
              <a:cxnLst/>
              <a:rect l="l" t="t" r="r" b="b"/>
              <a:pathLst>
                <a:path w="924" h="426" extrusionOk="0">
                  <a:moveTo>
                    <a:pt x="169" y="0"/>
                  </a:moveTo>
                  <a:cubicBezTo>
                    <a:pt x="102" y="0"/>
                    <a:pt x="34" y="39"/>
                    <a:pt x="18" y="118"/>
                  </a:cubicBezTo>
                  <a:cubicBezTo>
                    <a:pt x="0" y="195"/>
                    <a:pt x="37" y="285"/>
                    <a:pt x="113" y="308"/>
                  </a:cubicBezTo>
                  <a:cubicBezTo>
                    <a:pt x="322" y="344"/>
                    <a:pt x="512" y="380"/>
                    <a:pt x="715" y="421"/>
                  </a:cubicBezTo>
                  <a:cubicBezTo>
                    <a:pt x="727" y="424"/>
                    <a:pt x="740" y="425"/>
                    <a:pt x="753" y="425"/>
                  </a:cubicBezTo>
                  <a:cubicBezTo>
                    <a:pt x="820" y="425"/>
                    <a:pt x="890" y="387"/>
                    <a:pt x="905" y="326"/>
                  </a:cubicBezTo>
                  <a:cubicBezTo>
                    <a:pt x="923" y="249"/>
                    <a:pt x="887" y="154"/>
                    <a:pt x="792" y="136"/>
                  </a:cubicBezTo>
                  <a:cubicBezTo>
                    <a:pt x="602" y="100"/>
                    <a:pt x="398" y="41"/>
                    <a:pt x="208" y="5"/>
                  </a:cubicBezTo>
                  <a:cubicBezTo>
                    <a:pt x="196" y="2"/>
                    <a:pt x="182"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31;p66"/>
            <p:cNvSpPr/>
            <p:nvPr/>
          </p:nvSpPr>
          <p:spPr>
            <a:xfrm>
              <a:off x="1718482" y="3804094"/>
              <a:ext cx="60891" cy="23067"/>
            </a:xfrm>
            <a:custGeom>
              <a:avLst/>
              <a:gdLst/>
              <a:ahLst/>
              <a:cxnLst/>
              <a:rect l="l" t="t" r="r" b="b"/>
              <a:pathLst>
                <a:path w="1114" h="422" extrusionOk="0">
                  <a:moveTo>
                    <a:pt x="162" y="1"/>
                  </a:moveTo>
                  <a:cubicBezTo>
                    <a:pt x="89" y="1"/>
                    <a:pt x="33" y="37"/>
                    <a:pt x="18" y="101"/>
                  </a:cubicBezTo>
                  <a:cubicBezTo>
                    <a:pt x="0" y="177"/>
                    <a:pt x="37" y="291"/>
                    <a:pt x="113" y="291"/>
                  </a:cubicBezTo>
                  <a:cubicBezTo>
                    <a:pt x="376" y="345"/>
                    <a:pt x="643" y="386"/>
                    <a:pt x="905" y="422"/>
                  </a:cubicBezTo>
                  <a:cubicBezTo>
                    <a:pt x="982" y="422"/>
                    <a:pt x="1072" y="404"/>
                    <a:pt x="1095" y="309"/>
                  </a:cubicBezTo>
                  <a:cubicBezTo>
                    <a:pt x="1113" y="232"/>
                    <a:pt x="1072" y="137"/>
                    <a:pt x="982" y="119"/>
                  </a:cubicBezTo>
                  <a:cubicBezTo>
                    <a:pt x="715" y="82"/>
                    <a:pt x="453" y="46"/>
                    <a:pt x="208" y="6"/>
                  </a:cubicBezTo>
                  <a:cubicBezTo>
                    <a:pt x="192" y="2"/>
                    <a:pt x="177"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32;p66"/>
            <p:cNvSpPr/>
            <p:nvPr/>
          </p:nvSpPr>
          <p:spPr>
            <a:xfrm>
              <a:off x="1612386" y="3751948"/>
              <a:ext cx="65811" cy="23777"/>
            </a:xfrm>
            <a:custGeom>
              <a:avLst/>
              <a:gdLst/>
              <a:ahLst/>
              <a:cxnLst/>
              <a:rect l="l" t="t" r="r" b="b"/>
              <a:pathLst>
                <a:path w="1204" h="435" extrusionOk="0">
                  <a:moveTo>
                    <a:pt x="209" y="1"/>
                  </a:moveTo>
                  <a:cubicBezTo>
                    <a:pt x="132" y="1"/>
                    <a:pt x="37" y="19"/>
                    <a:pt x="19" y="114"/>
                  </a:cubicBezTo>
                  <a:cubicBezTo>
                    <a:pt x="1" y="186"/>
                    <a:pt x="37" y="281"/>
                    <a:pt x="132" y="299"/>
                  </a:cubicBezTo>
                  <a:cubicBezTo>
                    <a:pt x="412" y="340"/>
                    <a:pt x="697" y="376"/>
                    <a:pt x="1000" y="435"/>
                  </a:cubicBezTo>
                  <a:cubicBezTo>
                    <a:pt x="1073" y="435"/>
                    <a:pt x="1168" y="412"/>
                    <a:pt x="1186" y="322"/>
                  </a:cubicBezTo>
                  <a:cubicBezTo>
                    <a:pt x="1204" y="245"/>
                    <a:pt x="1168" y="150"/>
                    <a:pt x="1073" y="132"/>
                  </a:cubicBezTo>
                  <a:cubicBezTo>
                    <a:pt x="792" y="96"/>
                    <a:pt x="489" y="55"/>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33;p66"/>
            <p:cNvSpPr/>
            <p:nvPr/>
          </p:nvSpPr>
          <p:spPr>
            <a:xfrm>
              <a:off x="1805009" y="3794966"/>
              <a:ext cx="64827" cy="28259"/>
            </a:xfrm>
            <a:custGeom>
              <a:avLst/>
              <a:gdLst/>
              <a:ahLst/>
              <a:cxnLst/>
              <a:rect l="l" t="t" r="r" b="b"/>
              <a:pathLst>
                <a:path w="1186" h="517" extrusionOk="0">
                  <a:moveTo>
                    <a:pt x="168" y="1"/>
                  </a:moveTo>
                  <a:cubicBezTo>
                    <a:pt x="102" y="1"/>
                    <a:pt x="34" y="36"/>
                    <a:pt x="19" y="100"/>
                  </a:cubicBezTo>
                  <a:cubicBezTo>
                    <a:pt x="1" y="191"/>
                    <a:pt x="55" y="268"/>
                    <a:pt x="132" y="286"/>
                  </a:cubicBezTo>
                  <a:cubicBezTo>
                    <a:pt x="417" y="363"/>
                    <a:pt x="697" y="439"/>
                    <a:pt x="982" y="512"/>
                  </a:cubicBezTo>
                  <a:cubicBezTo>
                    <a:pt x="994" y="515"/>
                    <a:pt x="1007" y="516"/>
                    <a:pt x="1020" y="516"/>
                  </a:cubicBezTo>
                  <a:cubicBezTo>
                    <a:pt x="1084" y="516"/>
                    <a:pt x="1153" y="478"/>
                    <a:pt x="1168" y="399"/>
                  </a:cubicBezTo>
                  <a:cubicBezTo>
                    <a:pt x="1186" y="326"/>
                    <a:pt x="1132" y="249"/>
                    <a:pt x="1055" y="213"/>
                  </a:cubicBezTo>
                  <a:cubicBezTo>
                    <a:pt x="774" y="136"/>
                    <a:pt x="489" y="78"/>
                    <a:pt x="209" y="5"/>
                  </a:cubicBezTo>
                  <a:cubicBezTo>
                    <a:pt x="196" y="2"/>
                    <a:pt x="182"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34;p66"/>
            <p:cNvSpPr/>
            <p:nvPr/>
          </p:nvSpPr>
          <p:spPr>
            <a:xfrm>
              <a:off x="1947181" y="3803657"/>
              <a:ext cx="52474" cy="22520"/>
            </a:xfrm>
            <a:custGeom>
              <a:avLst/>
              <a:gdLst/>
              <a:ahLst/>
              <a:cxnLst/>
              <a:rect l="l" t="t" r="r" b="b"/>
              <a:pathLst>
                <a:path w="960" h="412" extrusionOk="0">
                  <a:moveTo>
                    <a:pt x="151" y="0"/>
                  </a:moveTo>
                  <a:cubicBezTo>
                    <a:pt x="132" y="0"/>
                    <a:pt x="114" y="5"/>
                    <a:pt x="96" y="14"/>
                  </a:cubicBezTo>
                  <a:cubicBezTo>
                    <a:pt x="55" y="32"/>
                    <a:pt x="19" y="72"/>
                    <a:pt x="19" y="109"/>
                  </a:cubicBezTo>
                  <a:cubicBezTo>
                    <a:pt x="1" y="185"/>
                    <a:pt x="37" y="280"/>
                    <a:pt x="114" y="299"/>
                  </a:cubicBezTo>
                  <a:cubicBezTo>
                    <a:pt x="340" y="335"/>
                    <a:pt x="548" y="371"/>
                    <a:pt x="756" y="412"/>
                  </a:cubicBezTo>
                  <a:cubicBezTo>
                    <a:pt x="793" y="412"/>
                    <a:pt x="829" y="412"/>
                    <a:pt x="869" y="394"/>
                  </a:cubicBezTo>
                  <a:cubicBezTo>
                    <a:pt x="906" y="371"/>
                    <a:pt x="924" y="335"/>
                    <a:pt x="942" y="299"/>
                  </a:cubicBezTo>
                  <a:cubicBezTo>
                    <a:pt x="960" y="222"/>
                    <a:pt x="924" y="127"/>
                    <a:pt x="829" y="109"/>
                  </a:cubicBezTo>
                  <a:cubicBezTo>
                    <a:pt x="621" y="72"/>
                    <a:pt x="417" y="32"/>
                    <a:pt x="209" y="14"/>
                  </a:cubicBezTo>
                  <a:cubicBezTo>
                    <a:pt x="189" y="5"/>
                    <a:pt x="169" y="0"/>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35;p66"/>
            <p:cNvSpPr/>
            <p:nvPr/>
          </p:nvSpPr>
          <p:spPr>
            <a:xfrm>
              <a:off x="1648516" y="3591956"/>
              <a:ext cx="69036" cy="28369"/>
            </a:xfrm>
            <a:custGeom>
              <a:avLst/>
              <a:gdLst/>
              <a:ahLst/>
              <a:cxnLst/>
              <a:rect l="l" t="t" r="r" b="b"/>
              <a:pathLst>
                <a:path w="1263" h="519" extrusionOk="0">
                  <a:moveTo>
                    <a:pt x="159" y="1"/>
                  </a:moveTo>
                  <a:cubicBezTo>
                    <a:pt x="89" y="1"/>
                    <a:pt x="33" y="36"/>
                    <a:pt x="18" y="100"/>
                  </a:cubicBezTo>
                  <a:cubicBezTo>
                    <a:pt x="0" y="195"/>
                    <a:pt x="36" y="268"/>
                    <a:pt x="113" y="286"/>
                  </a:cubicBezTo>
                  <a:cubicBezTo>
                    <a:pt x="430" y="363"/>
                    <a:pt x="751" y="439"/>
                    <a:pt x="1054" y="512"/>
                  </a:cubicBezTo>
                  <a:cubicBezTo>
                    <a:pt x="1069" y="516"/>
                    <a:pt x="1083" y="518"/>
                    <a:pt x="1098" y="518"/>
                  </a:cubicBezTo>
                  <a:cubicBezTo>
                    <a:pt x="1163" y="518"/>
                    <a:pt x="1226" y="480"/>
                    <a:pt x="1244" y="421"/>
                  </a:cubicBezTo>
                  <a:cubicBezTo>
                    <a:pt x="1262" y="326"/>
                    <a:pt x="1222" y="249"/>
                    <a:pt x="1149" y="231"/>
                  </a:cubicBezTo>
                  <a:cubicBezTo>
                    <a:pt x="828" y="154"/>
                    <a:pt x="507" y="82"/>
                    <a:pt x="204" y="5"/>
                  </a:cubicBezTo>
                  <a:cubicBezTo>
                    <a:pt x="188" y="2"/>
                    <a:pt x="173" y="1"/>
                    <a:pt x="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36;p66"/>
            <p:cNvSpPr/>
            <p:nvPr/>
          </p:nvSpPr>
          <p:spPr>
            <a:xfrm>
              <a:off x="1882190" y="3864986"/>
              <a:ext cx="50724" cy="25198"/>
            </a:xfrm>
            <a:custGeom>
              <a:avLst/>
              <a:gdLst/>
              <a:ahLst/>
              <a:cxnLst/>
              <a:rect l="l" t="t" r="r" b="b"/>
              <a:pathLst>
                <a:path w="928" h="461" extrusionOk="0">
                  <a:moveTo>
                    <a:pt x="179" y="1"/>
                  </a:moveTo>
                  <a:cubicBezTo>
                    <a:pt x="112" y="1"/>
                    <a:pt x="38" y="51"/>
                    <a:pt x="23" y="118"/>
                  </a:cubicBezTo>
                  <a:cubicBezTo>
                    <a:pt x="0" y="194"/>
                    <a:pt x="41" y="289"/>
                    <a:pt x="113" y="308"/>
                  </a:cubicBezTo>
                  <a:cubicBezTo>
                    <a:pt x="321" y="362"/>
                    <a:pt x="511" y="403"/>
                    <a:pt x="719" y="457"/>
                  </a:cubicBezTo>
                  <a:cubicBezTo>
                    <a:pt x="729" y="459"/>
                    <a:pt x="739" y="460"/>
                    <a:pt x="749" y="460"/>
                  </a:cubicBezTo>
                  <a:cubicBezTo>
                    <a:pt x="815" y="460"/>
                    <a:pt x="889" y="411"/>
                    <a:pt x="905" y="344"/>
                  </a:cubicBezTo>
                  <a:cubicBezTo>
                    <a:pt x="927" y="267"/>
                    <a:pt x="887" y="176"/>
                    <a:pt x="792" y="154"/>
                  </a:cubicBezTo>
                  <a:cubicBezTo>
                    <a:pt x="606" y="118"/>
                    <a:pt x="398" y="63"/>
                    <a:pt x="208" y="4"/>
                  </a:cubicBezTo>
                  <a:cubicBezTo>
                    <a:pt x="199" y="2"/>
                    <a:pt x="189"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37;p66"/>
            <p:cNvSpPr/>
            <p:nvPr/>
          </p:nvSpPr>
          <p:spPr>
            <a:xfrm>
              <a:off x="1562918" y="3692860"/>
              <a:ext cx="65865" cy="26346"/>
            </a:xfrm>
            <a:custGeom>
              <a:avLst/>
              <a:gdLst/>
              <a:ahLst/>
              <a:cxnLst/>
              <a:rect l="l" t="t" r="r" b="b"/>
              <a:pathLst>
                <a:path w="1205" h="482" extrusionOk="0">
                  <a:moveTo>
                    <a:pt x="163" y="0"/>
                  </a:moveTo>
                  <a:cubicBezTo>
                    <a:pt x="90" y="0"/>
                    <a:pt x="34" y="39"/>
                    <a:pt x="19" y="118"/>
                  </a:cubicBezTo>
                  <a:cubicBezTo>
                    <a:pt x="1" y="195"/>
                    <a:pt x="37" y="290"/>
                    <a:pt x="114" y="308"/>
                  </a:cubicBezTo>
                  <a:cubicBezTo>
                    <a:pt x="413" y="362"/>
                    <a:pt x="698" y="421"/>
                    <a:pt x="1001" y="475"/>
                  </a:cubicBezTo>
                  <a:cubicBezTo>
                    <a:pt x="1014" y="480"/>
                    <a:pt x="1029" y="482"/>
                    <a:pt x="1043" y="482"/>
                  </a:cubicBezTo>
                  <a:cubicBezTo>
                    <a:pt x="1106" y="482"/>
                    <a:pt x="1171" y="444"/>
                    <a:pt x="1186" y="385"/>
                  </a:cubicBezTo>
                  <a:cubicBezTo>
                    <a:pt x="1204" y="308"/>
                    <a:pt x="1168" y="213"/>
                    <a:pt x="1073" y="195"/>
                  </a:cubicBezTo>
                  <a:cubicBezTo>
                    <a:pt x="793" y="136"/>
                    <a:pt x="489" y="64"/>
                    <a:pt x="209" y="5"/>
                  </a:cubicBezTo>
                  <a:cubicBezTo>
                    <a:pt x="193" y="2"/>
                    <a:pt x="178"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38;p66"/>
            <p:cNvSpPr/>
            <p:nvPr/>
          </p:nvSpPr>
          <p:spPr>
            <a:xfrm>
              <a:off x="1737012" y="3878324"/>
              <a:ext cx="57666" cy="23285"/>
            </a:xfrm>
            <a:custGeom>
              <a:avLst/>
              <a:gdLst/>
              <a:ahLst/>
              <a:cxnLst/>
              <a:rect l="l" t="t" r="r" b="b"/>
              <a:pathLst>
                <a:path w="1055" h="426" extrusionOk="0">
                  <a:moveTo>
                    <a:pt x="169" y="0"/>
                  </a:moveTo>
                  <a:cubicBezTo>
                    <a:pt x="102" y="0"/>
                    <a:pt x="34" y="39"/>
                    <a:pt x="19" y="118"/>
                  </a:cubicBezTo>
                  <a:cubicBezTo>
                    <a:pt x="1" y="195"/>
                    <a:pt x="37" y="290"/>
                    <a:pt x="132" y="308"/>
                  </a:cubicBezTo>
                  <a:cubicBezTo>
                    <a:pt x="358" y="344"/>
                    <a:pt x="602" y="385"/>
                    <a:pt x="847" y="421"/>
                  </a:cubicBezTo>
                  <a:cubicBezTo>
                    <a:pt x="859" y="424"/>
                    <a:pt x="873" y="425"/>
                    <a:pt x="886" y="425"/>
                  </a:cubicBezTo>
                  <a:cubicBezTo>
                    <a:pt x="953" y="425"/>
                    <a:pt x="1021" y="387"/>
                    <a:pt x="1037" y="308"/>
                  </a:cubicBezTo>
                  <a:cubicBezTo>
                    <a:pt x="1055" y="231"/>
                    <a:pt x="1018" y="136"/>
                    <a:pt x="923" y="118"/>
                  </a:cubicBezTo>
                  <a:cubicBezTo>
                    <a:pt x="679" y="82"/>
                    <a:pt x="453" y="45"/>
                    <a:pt x="209" y="5"/>
                  </a:cubicBezTo>
                  <a:cubicBezTo>
                    <a:pt x="196" y="2"/>
                    <a:pt x="183" y="0"/>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39;p66"/>
            <p:cNvSpPr/>
            <p:nvPr/>
          </p:nvSpPr>
          <p:spPr>
            <a:xfrm>
              <a:off x="1611402" y="3814753"/>
              <a:ext cx="64827" cy="22903"/>
            </a:xfrm>
            <a:custGeom>
              <a:avLst/>
              <a:gdLst/>
              <a:ahLst/>
              <a:cxnLst/>
              <a:rect l="l" t="t" r="r" b="b"/>
              <a:pathLst>
                <a:path w="1186" h="419" extrusionOk="0">
                  <a:moveTo>
                    <a:pt x="150" y="1"/>
                  </a:moveTo>
                  <a:cubicBezTo>
                    <a:pt x="73" y="1"/>
                    <a:pt x="1" y="77"/>
                    <a:pt x="1" y="150"/>
                  </a:cubicBezTo>
                  <a:cubicBezTo>
                    <a:pt x="1" y="245"/>
                    <a:pt x="55" y="304"/>
                    <a:pt x="150" y="304"/>
                  </a:cubicBezTo>
                  <a:cubicBezTo>
                    <a:pt x="453" y="340"/>
                    <a:pt x="733" y="376"/>
                    <a:pt x="1037" y="417"/>
                  </a:cubicBezTo>
                  <a:cubicBezTo>
                    <a:pt x="1043" y="418"/>
                    <a:pt x="1049" y="419"/>
                    <a:pt x="1055" y="419"/>
                  </a:cubicBezTo>
                  <a:cubicBezTo>
                    <a:pt x="1121" y="419"/>
                    <a:pt x="1186" y="333"/>
                    <a:pt x="1186" y="263"/>
                  </a:cubicBezTo>
                  <a:cubicBezTo>
                    <a:pt x="1168" y="168"/>
                    <a:pt x="1109" y="132"/>
                    <a:pt x="1037" y="114"/>
                  </a:cubicBezTo>
                  <a:cubicBezTo>
                    <a:pt x="733" y="77"/>
                    <a:pt x="453" y="37"/>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57605358"/>
              </p:ext>
            </p:extLst>
          </p:nvPr>
        </p:nvGraphicFramePr>
        <p:xfrm>
          <a:off x="0" y="0"/>
          <a:ext cx="4192860" cy="3389899"/>
        </p:xfrm>
        <a:graphic>
          <a:graphicData uri="http://schemas.openxmlformats.org/drawingml/2006/table">
            <a:tbl>
              <a:tblPr>
                <a:tableStyleId>{26803A06-5CE4-4A76-ADEA-7E26011626EE}</a:tableStyleId>
              </a:tblPr>
              <a:tblGrid>
                <a:gridCol w="394725">
                  <a:extLst>
                    <a:ext uri="{9D8B030D-6E8A-4147-A177-3AD203B41FA5}">
                      <a16:colId xmlns:a16="http://schemas.microsoft.com/office/drawing/2014/main" val="1001816206"/>
                    </a:ext>
                  </a:extLst>
                </a:gridCol>
                <a:gridCol w="429812">
                  <a:extLst>
                    <a:ext uri="{9D8B030D-6E8A-4147-A177-3AD203B41FA5}">
                      <a16:colId xmlns:a16="http://schemas.microsoft.com/office/drawing/2014/main" val="2216644688"/>
                    </a:ext>
                  </a:extLst>
                </a:gridCol>
                <a:gridCol w="929797">
                  <a:extLst>
                    <a:ext uri="{9D8B030D-6E8A-4147-A177-3AD203B41FA5}">
                      <a16:colId xmlns:a16="http://schemas.microsoft.com/office/drawing/2014/main" val="912004664"/>
                    </a:ext>
                  </a:extLst>
                </a:gridCol>
                <a:gridCol w="142614">
                  <a:extLst>
                    <a:ext uri="{9D8B030D-6E8A-4147-A177-3AD203B41FA5}">
                      <a16:colId xmlns:a16="http://schemas.microsoft.com/office/drawing/2014/main" val="410662121"/>
                    </a:ext>
                  </a:extLst>
                </a:gridCol>
                <a:gridCol w="195717">
                  <a:extLst>
                    <a:ext uri="{9D8B030D-6E8A-4147-A177-3AD203B41FA5}">
                      <a16:colId xmlns:a16="http://schemas.microsoft.com/office/drawing/2014/main" val="2141930497"/>
                    </a:ext>
                  </a:extLst>
                </a:gridCol>
                <a:gridCol w="188188">
                  <a:extLst>
                    <a:ext uri="{9D8B030D-6E8A-4147-A177-3AD203B41FA5}">
                      <a16:colId xmlns:a16="http://schemas.microsoft.com/office/drawing/2014/main" val="2507133584"/>
                    </a:ext>
                  </a:extLst>
                </a:gridCol>
                <a:gridCol w="210301">
                  <a:extLst>
                    <a:ext uri="{9D8B030D-6E8A-4147-A177-3AD203B41FA5}">
                      <a16:colId xmlns:a16="http://schemas.microsoft.com/office/drawing/2014/main" val="3285286503"/>
                    </a:ext>
                  </a:extLst>
                </a:gridCol>
                <a:gridCol w="237177">
                  <a:extLst>
                    <a:ext uri="{9D8B030D-6E8A-4147-A177-3AD203B41FA5}">
                      <a16:colId xmlns:a16="http://schemas.microsoft.com/office/drawing/2014/main" val="580946800"/>
                    </a:ext>
                  </a:extLst>
                </a:gridCol>
                <a:gridCol w="223024">
                  <a:extLst>
                    <a:ext uri="{9D8B030D-6E8A-4147-A177-3AD203B41FA5}">
                      <a16:colId xmlns:a16="http://schemas.microsoft.com/office/drawing/2014/main" val="1002750155"/>
                    </a:ext>
                  </a:extLst>
                </a:gridCol>
                <a:gridCol w="208156">
                  <a:extLst>
                    <a:ext uri="{9D8B030D-6E8A-4147-A177-3AD203B41FA5}">
                      <a16:colId xmlns:a16="http://schemas.microsoft.com/office/drawing/2014/main" val="1401295688"/>
                    </a:ext>
                  </a:extLst>
                </a:gridCol>
                <a:gridCol w="223025">
                  <a:extLst>
                    <a:ext uri="{9D8B030D-6E8A-4147-A177-3AD203B41FA5}">
                      <a16:colId xmlns:a16="http://schemas.microsoft.com/office/drawing/2014/main" val="240624929"/>
                    </a:ext>
                  </a:extLst>
                </a:gridCol>
                <a:gridCol w="228014">
                  <a:extLst>
                    <a:ext uri="{9D8B030D-6E8A-4147-A177-3AD203B41FA5}">
                      <a16:colId xmlns:a16="http://schemas.microsoft.com/office/drawing/2014/main" val="3408845720"/>
                    </a:ext>
                  </a:extLst>
                </a:gridCol>
                <a:gridCol w="215065">
                  <a:extLst>
                    <a:ext uri="{9D8B030D-6E8A-4147-A177-3AD203B41FA5}">
                      <a16:colId xmlns:a16="http://schemas.microsoft.com/office/drawing/2014/main" val="213222562"/>
                    </a:ext>
                  </a:extLst>
                </a:gridCol>
                <a:gridCol w="188823">
                  <a:extLst>
                    <a:ext uri="{9D8B030D-6E8A-4147-A177-3AD203B41FA5}">
                      <a16:colId xmlns:a16="http://schemas.microsoft.com/office/drawing/2014/main" val="762450094"/>
                    </a:ext>
                  </a:extLst>
                </a:gridCol>
                <a:gridCol w="178422">
                  <a:extLst>
                    <a:ext uri="{9D8B030D-6E8A-4147-A177-3AD203B41FA5}">
                      <a16:colId xmlns:a16="http://schemas.microsoft.com/office/drawing/2014/main" val="2048003926"/>
                    </a:ext>
                  </a:extLst>
                </a:gridCol>
              </a:tblGrid>
              <a:tr h="241747">
                <a:tc rowSpan="10">
                  <a:txBody>
                    <a:bodyPr/>
                    <a:lstStyle/>
                    <a:p>
                      <a:pPr>
                        <a:lnSpc>
                          <a:spcPct val="115000"/>
                        </a:lnSpc>
                        <a:spcAft>
                          <a:spcPts val="0"/>
                        </a:spcAft>
                      </a:pPr>
                      <a:r>
                        <a:rPr lang="vi-VN" sz="1000">
                          <a:effectLst/>
                          <a:latin typeface="Patrick Hand" panose="020B0604020202020204" charset="0"/>
                        </a:rPr>
                        <a:t> </a:t>
                      </a:r>
                      <a:r>
                        <a:rPr lang="vi-VN" sz="1000" smtClean="0">
                          <a:effectLst/>
                          <a:latin typeface="Patrick Hand" panose="020B0604020202020204" charset="0"/>
                        </a:rPr>
                        <a:t>S</a:t>
                      </a:r>
                    </a:p>
                    <a:p>
                      <a:pPr>
                        <a:lnSpc>
                          <a:spcPct val="115000"/>
                        </a:lnSpc>
                        <a:spcAft>
                          <a:spcPts val="0"/>
                        </a:spcAft>
                      </a:pPr>
                      <a:r>
                        <a:rPr lang="vi-VN" sz="1000" smtClean="0">
                          <a:effectLst/>
                          <a:latin typeface="Patrick Hand" panose="020B0604020202020204" charset="0"/>
                          <a:ea typeface="Arial" panose="020B0604020202020204" pitchFamily="34" charset="0"/>
                        </a:rPr>
                        <a:t>P</a:t>
                      </a:r>
                    </a:p>
                    <a:p>
                      <a:pPr>
                        <a:lnSpc>
                          <a:spcPct val="115000"/>
                        </a:lnSpc>
                        <a:spcAft>
                          <a:spcPts val="0"/>
                        </a:spcAft>
                      </a:pPr>
                      <a:r>
                        <a:rPr lang="vi-VN" sz="1000" smtClean="0">
                          <a:effectLst/>
                          <a:latin typeface="Patrick Hand" panose="020B0604020202020204" charset="0"/>
                          <a:ea typeface="Arial" panose="020B0604020202020204" pitchFamily="34" charset="0"/>
                        </a:rPr>
                        <a:t>R</a:t>
                      </a:r>
                    </a:p>
                    <a:p>
                      <a:pPr>
                        <a:lnSpc>
                          <a:spcPct val="115000"/>
                        </a:lnSpc>
                        <a:spcAft>
                          <a:spcPts val="0"/>
                        </a:spcAft>
                      </a:pPr>
                      <a:r>
                        <a:rPr lang="vi-VN" sz="1000" smtClean="0">
                          <a:effectLst/>
                          <a:latin typeface="Patrick Hand" panose="020B0604020202020204" charset="0"/>
                          <a:ea typeface="Arial" panose="020B0604020202020204" pitchFamily="34" charset="0"/>
                        </a:rPr>
                        <a:t>I</a:t>
                      </a:r>
                    </a:p>
                    <a:p>
                      <a:pPr>
                        <a:lnSpc>
                          <a:spcPct val="115000"/>
                        </a:lnSpc>
                        <a:spcAft>
                          <a:spcPts val="0"/>
                        </a:spcAft>
                      </a:pPr>
                      <a:r>
                        <a:rPr lang="vi-VN" sz="1000" smtClean="0">
                          <a:effectLst/>
                          <a:latin typeface="Patrick Hand" panose="020B0604020202020204" charset="0"/>
                          <a:ea typeface="Arial" panose="020B0604020202020204" pitchFamily="34" charset="0"/>
                        </a:rPr>
                        <a:t>N</a:t>
                      </a:r>
                    </a:p>
                    <a:p>
                      <a:pPr>
                        <a:lnSpc>
                          <a:spcPct val="115000"/>
                        </a:lnSpc>
                        <a:spcAft>
                          <a:spcPts val="0"/>
                        </a:spcAft>
                      </a:pPr>
                      <a:r>
                        <a:rPr lang="vi-VN" sz="1000" smtClean="0">
                          <a:effectLst/>
                          <a:latin typeface="Patrick Hand" panose="020B0604020202020204" charset="0"/>
                          <a:ea typeface="Arial" panose="020B0604020202020204" pitchFamily="34" charset="0"/>
                        </a:rPr>
                        <a:t>T</a:t>
                      </a:r>
                    </a:p>
                    <a:p>
                      <a:pPr>
                        <a:lnSpc>
                          <a:spcPct val="115000"/>
                        </a:lnSpc>
                        <a:spcAft>
                          <a:spcPts val="0"/>
                        </a:spcAft>
                      </a:pPr>
                      <a:r>
                        <a:rPr lang="vi-VN" sz="1000" smtClean="0">
                          <a:effectLst/>
                          <a:latin typeface="Patrick Hand" panose="020B0604020202020204" charset="0"/>
                          <a:ea typeface="Arial" panose="020B0604020202020204" pitchFamily="34" charset="0"/>
                        </a:rPr>
                        <a:t>1</a:t>
                      </a:r>
                    </a:p>
                    <a:p>
                      <a:pPr>
                        <a:lnSpc>
                          <a:spcPct val="115000"/>
                        </a:lnSpc>
                        <a:spcAft>
                          <a:spcPts val="0"/>
                        </a:spcAft>
                      </a:pPr>
                      <a:endParaRPr lang="en-US" sz="1000">
                        <a:effectLst/>
                        <a:latin typeface="Patrick Hand" panose="020B0604020202020204" charset="0"/>
                        <a:ea typeface="Arial" panose="020B0604020202020204" pitchFamily="34" charset="0"/>
                      </a:endParaRPr>
                    </a:p>
                  </a:txBody>
                  <a:tcPr marL="45027" marR="45027" marT="45027" marB="45027"/>
                </a:tc>
                <a:tc rowSpan="2">
                  <a:txBody>
                    <a:bodyPr/>
                    <a:lstStyle/>
                    <a:p>
                      <a:pPr>
                        <a:lnSpc>
                          <a:spcPct val="115000"/>
                        </a:lnSpc>
                        <a:spcAft>
                          <a:spcPts val="0"/>
                        </a:spcAft>
                      </a:pPr>
                      <a:r>
                        <a:rPr lang="vi-VN" sz="1000" smtClean="0">
                          <a:effectLst/>
                          <a:latin typeface="Patrick Hand" panose="020B0604020202020204" charset="0"/>
                        </a:rPr>
                        <a:t>Danh </a:t>
                      </a:r>
                      <a:r>
                        <a:rPr lang="vi-VN" sz="1000">
                          <a:effectLst/>
                          <a:latin typeface="Patrick Hand" panose="020B0604020202020204" charset="0"/>
                        </a:rPr>
                        <a:t>mục</a:t>
                      </a:r>
                      <a:endParaRPr lang="en-US" sz="1000">
                        <a:effectLst/>
                        <a:latin typeface="Patrick Hand" panose="020B0604020202020204" charset="0"/>
                        <a:ea typeface="Arial" panose="020B0604020202020204" pitchFamily="34" charset="0"/>
                      </a:endParaRPr>
                    </a:p>
                  </a:txBody>
                  <a:tcPr marL="45027" marR="45027" marT="45027" marB="45027"/>
                </a:tc>
                <a:tc rowSpan="2">
                  <a:txBody>
                    <a:bodyPr/>
                    <a:lstStyle/>
                    <a:p>
                      <a:pPr>
                        <a:lnSpc>
                          <a:spcPct val="115000"/>
                        </a:lnSpc>
                        <a:spcAft>
                          <a:spcPts val="0"/>
                        </a:spcAft>
                      </a:pPr>
                      <a:r>
                        <a:rPr lang="vi-VN" sz="1000" smtClean="0">
                          <a:effectLst/>
                          <a:latin typeface="Patrick Hand" panose="020B0604020202020204" charset="0"/>
                        </a:rPr>
                        <a:t>Công </a:t>
                      </a:r>
                      <a:r>
                        <a:rPr lang="vi-VN" sz="1000">
                          <a:effectLst/>
                          <a:latin typeface="Patrick Hand" panose="020B0604020202020204" charset="0"/>
                        </a:rPr>
                        <a:t>việc</a:t>
                      </a:r>
                      <a:endParaRPr lang="en-US" sz="1000">
                        <a:effectLst/>
                        <a:latin typeface="Patrick Hand" panose="020B0604020202020204" charset="0"/>
                        <a:ea typeface="Arial" panose="020B0604020202020204" pitchFamily="34" charset="0"/>
                      </a:endParaRPr>
                    </a:p>
                  </a:txBody>
                  <a:tcPr marL="45027" marR="45027" marT="45027" marB="45027"/>
                </a:tc>
                <a:tc gridSpan="12">
                  <a:txBody>
                    <a:bodyPr/>
                    <a:lstStyle/>
                    <a:p>
                      <a:pPr>
                        <a:lnSpc>
                          <a:spcPct val="115000"/>
                        </a:lnSpc>
                        <a:spcAft>
                          <a:spcPts val="0"/>
                        </a:spcAft>
                      </a:pPr>
                      <a:r>
                        <a:rPr lang="vi-VN" sz="1000">
                          <a:effectLst/>
                          <a:latin typeface="Patrick Hand" panose="020B0604020202020204" charset="0"/>
                        </a:rPr>
                        <a:t>Người nhận việc</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5402034"/>
                  </a:ext>
                </a:extLst>
              </a:tr>
              <a:tr h="220452">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NHà</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P.hà</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Tiến</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Long</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Nguyên</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Huyền</a:t>
                      </a:r>
                      <a:endParaRPr lang="en-US" sz="1000">
                        <a:effectLst/>
                        <a:latin typeface="Patrick Hand" panose="020B0604020202020204" charset="0"/>
                        <a:ea typeface="Arial" panose="020B0604020202020204" pitchFamily="34" charset="0"/>
                      </a:endParaRPr>
                    </a:p>
                  </a:txBody>
                  <a:tcPr marL="45027" marR="45027" marT="45027" marB="45027"/>
                </a:tc>
                <a:tc hMerge="1">
                  <a:txBody>
                    <a:bodyPr/>
                    <a:lstStyle/>
                    <a:p>
                      <a:endParaRPr lang="en-US"/>
                    </a:p>
                  </a:txBody>
                  <a:tcPr/>
                </a:tc>
                <a:extLst>
                  <a:ext uri="{0D108BD9-81ED-4DB2-BD59-A6C34878D82A}">
                    <a16:rowId xmlns:a16="http://schemas.microsoft.com/office/drawing/2014/main" val="2527973173"/>
                  </a:ext>
                </a:extLst>
              </a:tr>
              <a:tr h="371014">
                <a:tc vMerge="1">
                  <a:txBody>
                    <a:bodyPr/>
                    <a:lstStyle/>
                    <a:p>
                      <a:endParaRPr lang="en-US"/>
                    </a:p>
                  </a:txBody>
                  <a:tcPr/>
                </a:tc>
                <a:tc rowSpan="2">
                  <a:txBody>
                    <a:bodyPr/>
                    <a:lstStyle/>
                    <a:p>
                      <a:pPr>
                        <a:lnSpc>
                          <a:spcPct val="115000"/>
                        </a:lnSpc>
                        <a:spcAft>
                          <a:spcPts val="0"/>
                        </a:spcAft>
                      </a:pPr>
                      <a:r>
                        <a:rPr lang="vi-VN" sz="1000">
                          <a:effectLst/>
                          <a:latin typeface="Patrick Hand" panose="020B0604020202020204" charset="0"/>
                        </a:rPr>
                        <a:t>KHỞI TẠO WEB</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Mua hosting, domain</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2524039748"/>
                  </a:ext>
                </a:extLst>
              </a:tr>
              <a:tr h="220452">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Liên hệ ShinSpa</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1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257416567"/>
                  </a:ext>
                </a:extLst>
              </a:tr>
              <a:tr h="220452">
                <a:tc vMerge="1">
                  <a:txBody>
                    <a:bodyPr/>
                    <a:lstStyle/>
                    <a:p>
                      <a:endParaRPr lang="en-US"/>
                    </a:p>
                  </a:txBody>
                  <a:tcPr/>
                </a:tc>
                <a:tc rowSpan="6">
                  <a:txBody>
                    <a:bodyPr/>
                    <a:lstStyle/>
                    <a:p>
                      <a:pPr>
                        <a:lnSpc>
                          <a:spcPct val="115000"/>
                        </a:lnSpc>
                        <a:spcAft>
                          <a:spcPts val="0"/>
                        </a:spcAft>
                      </a:pPr>
                      <a:r>
                        <a:rPr lang="vi-VN" sz="1000">
                          <a:effectLst/>
                          <a:latin typeface="Patrick Hand" panose="020B0604020202020204" charset="0"/>
                        </a:rPr>
                        <a:t>THIẾT KẾ TRANG CHỦ</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Lựa chọn giao diện</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3167014701"/>
                  </a:ext>
                </a:extLst>
              </a:tr>
              <a:tr h="220452">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thiết kế giao diện</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5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6</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1077217281"/>
                  </a:ext>
                </a:extLst>
              </a:tr>
              <a:tr h="220452">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thiết kế ảnh</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3275385577"/>
                  </a:ext>
                </a:extLst>
              </a:tr>
              <a:tr h="220452">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thiết kế logo</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5</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3</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3283811253"/>
                  </a:ext>
                </a:extLst>
              </a:tr>
              <a:tr h="220452">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thiết kế thông tin</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1726011961"/>
                  </a:ext>
                </a:extLst>
              </a:tr>
              <a:tr h="37101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Viết giới thiệu website</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355035382"/>
                  </a:ext>
                </a:extLst>
              </a:tr>
              <a:tr h="386239">
                <a:tc>
                  <a:txBody>
                    <a:bodyPr/>
                    <a:lstStyle/>
                    <a:p>
                      <a:pPr>
                        <a:lnSpc>
                          <a:spcPct val="115000"/>
                        </a:lnSpc>
                        <a:spcAft>
                          <a:spcPts val="0"/>
                        </a:spcAft>
                      </a:pPr>
                      <a:r>
                        <a:rPr lang="vi-VN" sz="1000">
                          <a:effectLst/>
                          <a:latin typeface="Patrick Hand" panose="020B0604020202020204" charset="0"/>
                        </a:rPr>
                        <a:t>Tổng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8</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5</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6</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1 </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3</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3</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6</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4</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45027" marR="45027" marT="45027" marB="45027"/>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45027" marR="45027" marT="45027" marB="45027"/>
                </a:tc>
                <a:extLst>
                  <a:ext uri="{0D108BD9-81ED-4DB2-BD59-A6C34878D82A}">
                    <a16:rowId xmlns:a16="http://schemas.microsoft.com/office/drawing/2014/main" val="191934275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6319583"/>
              </p:ext>
            </p:extLst>
          </p:nvPr>
        </p:nvGraphicFramePr>
        <p:xfrm>
          <a:off x="-1389" y="3302909"/>
          <a:ext cx="4194247" cy="2212340"/>
        </p:xfrm>
        <a:graphic>
          <a:graphicData uri="http://schemas.openxmlformats.org/drawingml/2006/table">
            <a:tbl>
              <a:tblPr>
                <a:tableStyleId>{26803A06-5CE4-4A76-ADEA-7E26011626EE}</a:tableStyleId>
              </a:tblPr>
              <a:tblGrid>
                <a:gridCol w="386598">
                  <a:extLst>
                    <a:ext uri="{9D8B030D-6E8A-4147-A177-3AD203B41FA5}">
                      <a16:colId xmlns:a16="http://schemas.microsoft.com/office/drawing/2014/main" val="4004575508"/>
                    </a:ext>
                  </a:extLst>
                </a:gridCol>
                <a:gridCol w="432547">
                  <a:extLst>
                    <a:ext uri="{9D8B030D-6E8A-4147-A177-3AD203B41FA5}">
                      <a16:colId xmlns:a16="http://schemas.microsoft.com/office/drawing/2014/main" val="1964722318"/>
                    </a:ext>
                  </a:extLst>
                </a:gridCol>
                <a:gridCol w="932985">
                  <a:extLst>
                    <a:ext uri="{9D8B030D-6E8A-4147-A177-3AD203B41FA5}">
                      <a16:colId xmlns:a16="http://schemas.microsoft.com/office/drawing/2014/main" val="2099676700"/>
                    </a:ext>
                  </a:extLst>
                </a:gridCol>
                <a:gridCol w="152400">
                  <a:extLst>
                    <a:ext uri="{9D8B030D-6E8A-4147-A177-3AD203B41FA5}">
                      <a16:colId xmlns:a16="http://schemas.microsoft.com/office/drawing/2014/main" val="2130809503"/>
                    </a:ext>
                  </a:extLst>
                </a:gridCol>
                <a:gridCol w="168643">
                  <a:extLst>
                    <a:ext uri="{9D8B030D-6E8A-4147-A177-3AD203B41FA5}">
                      <a16:colId xmlns:a16="http://schemas.microsoft.com/office/drawing/2014/main" val="26130989"/>
                    </a:ext>
                  </a:extLst>
                </a:gridCol>
                <a:gridCol w="152400">
                  <a:extLst>
                    <a:ext uri="{9D8B030D-6E8A-4147-A177-3AD203B41FA5}">
                      <a16:colId xmlns:a16="http://schemas.microsoft.com/office/drawing/2014/main" val="2843264526"/>
                    </a:ext>
                  </a:extLst>
                </a:gridCol>
                <a:gridCol w="210791">
                  <a:extLst>
                    <a:ext uri="{9D8B030D-6E8A-4147-A177-3AD203B41FA5}">
                      <a16:colId xmlns:a16="http://schemas.microsoft.com/office/drawing/2014/main" val="4038424660"/>
                    </a:ext>
                  </a:extLst>
                </a:gridCol>
                <a:gridCol w="225329">
                  <a:extLst>
                    <a:ext uri="{9D8B030D-6E8A-4147-A177-3AD203B41FA5}">
                      <a16:colId xmlns:a16="http://schemas.microsoft.com/office/drawing/2014/main" val="3626805683"/>
                    </a:ext>
                  </a:extLst>
                </a:gridCol>
                <a:gridCol w="210791">
                  <a:extLst>
                    <a:ext uri="{9D8B030D-6E8A-4147-A177-3AD203B41FA5}">
                      <a16:colId xmlns:a16="http://schemas.microsoft.com/office/drawing/2014/main" val="2976513437"/>
                    </a:ext>
                  </a:extLst>
                </a:gridCol>
                <a:gridCol w="225328">
                  <a:extLst>
                    <a:ext uri="{9D8B030D-6E8A-4147-A177-3AD203B41FA5}">
                      <a16:colId xmlns:a16="http://schemas.microsoft.com/office/drawing/2014/main" val="1214812446"/>
                    </a:ext>
                  </a:extLst>
                </a:gridCol>
                <a:gridCol w="210792">
                  <a:extLst>
                    <a:ext uri="{9D8B030D-6E8A-4147-A177-3AD203B41FA5}">
                      <a16:colId xmlns:a16="http://schemas.microsoft.com/office/drawing/2014/main" val="1056062336"/>
                    </a:ext>
                  </a:extLst>
                </a:gridCol>
                <a:gridCol w="218060">
                  <a:extLst>
                    <a:ext uri="{9D8B030D-6E8A-4147-A177-3AD203B41FA5}">
                      <a16:colId xmlns:a16="http://schemas.microsoft.com/office/drawing/2014/main" val="1729073496"/>
                    </a:ext>
                  </a:extLst>
                </a:gridCol>
                <a:gridCol w="258705">
                  <a:extLst>
                    <a:ext uri="{9D8B030D-6E8A-4147-A177-3AD203B41FA5}">
                      <a16:colId xmlns:a16="http://schemas.microsoft.com/office/drawing/2014/main" val="1249712417"/>
                    </a:ext>
                  </a:extLst>
                </a:gridCol>
                <a:gridCol w="223025">
                  <a:extLst>
                    <a:ext uri="{9D8B030D-6E8A-4147-A177-3AD203B41FA5}">
                      <a16:colId xmlns:a16="http://schemas.microsoft.com/office/drawing/2014/main" val="3632886331"/>
                    </a:ext>
                  </a:extLst>
                </a:gridCol>
                <a:gridCol w="185853">
                  <a:extLst>
                    <a:ext uri="{9D8B030D-6E8A-4147-A177-3AD203B41FA5}">
                      <a16:colId xmlns:a16="http://schemas.microsoft.com/office/drawing/2014/main" val="18958929"/>
                    </a:ext>
                  </a:extLst>
                </a:gridCol>
              </a:tblGrid>
              <a:tr h="274320">
                <a:tc rowSpan="5">
                  <a:txBody>
                    <a:bodyPr/>
                    <a:lstStyle/>
                    <a:p>
                      <a:pPr>
                        <a:lnSpc>
                          <a:spcPct val="115000"/>
                        </a:lnSpc>
                        <a:spcAft>
                          <a:spcPts val="0"/>
                        </a:spcAft>
                      </a:pPr>
                      <a:r>
                        <a:rPr lang="vi-VN" sz="1000">
                          <a:effectLst/>
                          <a:latin typeface="Patrick Hand" panose="020B0604020202020204" charset="0"/>
                        </a:rPr>
                        <a:t> </a:t>
                      </a:r>
                      <a:r>
                        <a:rPr lang="vi-VN" sz="1000" smtClean="0">
                          <a:effectLst/>
                          <a:latin typeface="Patrick Hand" panose="020B0604020202020204" charset="0"/>
                        </a:rPr>
                        <a:t>S</a:t>
                      </a:r>
                    </a:p>
                    <a:p>
                      <a:pPr>
                        <a:lnSpc>
                          <a:spcPct val="115000"/>
                        </a:lnSpc>
                        <a:spcAft>
                          <a:spcPts val="0"/>
                        </a:spcAft>
                      </a:pPr>
                      <a:r>
                        <a:rPr lang="vi-VN" sz="1000" smtClean="0">
                          <a:effectLst/>
                          <a:latin typeface="Patrick Hand" panose="020B0604020202020204" charset="0"/>
                          <a:ea typeface="Arial" panose="020B0604020202020204" pitchFamily="34" charset="0"/>
                        </a:rPr>
                        <a:t>P</a:t>
                      </a:r>
                    </a:p>
                    <a:p>
                      <a:pPr>
                        <a:lnSpc>
                          <a:spcPct val="115000"/>
                        </a:lnSpc>
                        <a:spcAft>
                          <a:spcPts val="0"/>
                        </a:spcAft>
                      </a:pPr>
                      <a:r>
                        <a:rPr lang="vi-VN" sz="1000" smtClean="0">
                          <a:effectLst/>
                          <a:latin typeface="Patrick Hand" panose="020B0604020202020204" charset="0"/>
                          <a:ea typeface="Arial" panose="020B0604020202020204" pitchFamily="34" charset="0"/>
                        </a:rPr>
                        <a:t>R</a:t>
                      </a:r>
                    </a:p>
                    <a:p>
                      <a:pPr>
                        <a:lnSpc>
                          <a:spcPct val="115000"/>
                        </a:lnSpc>
                        <a:spcAft>
                          <a:spcPts val="0"/>
                        </a:spcAft>
                      </a:pPr>
                      <a:r>
                        <a:rPr lang="vi-VN" sz="1000" smtClean="0">
                          <a:effectLst/>
                          <a:latin typeface="Patrick Hand" panose="020B0604020202020204" charset="0"/>
                          <a:ea typeface="Arial" panose="020B0604020202020204" pitchFamily="34" charset="0"/>
                        </a:rPr>
                        <a:t>I</a:t>
                      </a:r>
                    </a:p>
                    <a:p>
                      <a:pPr>
                        <a:lnSpc>
                          <a:spcPct val="115000"/>
                        </a:lnSpc>
                        <a:spcAft>
                          <a:spcPts val="0"/>
                        </a:spcAft>
                      </a:pPr>
                      <a:r>
                        <a:rPr lang="vi-VN" sz="1000" smtClean="0">
                          <a:effectLst/>
                          <a:latin typeface="Patrick Hand" panose="020B0604020202020204" charset="0"/>
                          <a:ea typeface="Arial" panose="020B0604020202020204" pitchFamily="34" charset="0"/>
                        </a:rPr>
                        <a:t>N</a:t>
                      </a:r>
                    </a:p>
                    <a:p>
                      <a:pPr>
                        <a:lnSpc>
                          <a:spcPct val="115000"/>
                        </a:lnSpc>
                        <a:spcAft>
                          <a:spcPts val="0"/>
                        </a:spcAft>
                      </a:pPr>
                      <a:r>
                        <a:rPr lang="vi-VN" sz="1000" smtClean="0">
                          <a:effectLst/>
                          <a:latin typeface="Patrick Hand" panose="020B0604020202020204" charset="0"/>
                          <a:ea typeface="Arial" panose="020B0604020202020204" pitchFamily="34" charset="0"/>
                        </a:rPr>
                        <a:t>T</a:t>
                      </a:r>
                      <a:r>
                        <a:rPr lang="vi-VN" sz="1000" baseline="0" smtClean="0">
                          <a:effectLst/>
                          <a:latin typeface="Patrick Hand" panose="020B0604020202020204" charset="0"/>
                          <a:ea typeface="Arial" panose="020B0604020202020204" pitchFamily="34" charset="0"/>
                        </a:rPr>
                        <a:t> </a:t>
                      </a:r>
                    </a:p>
                    <a:p>
                      <a:pPr>
                        <a:lnSpc>
                          <a:spcPct val="115000"/>
                        </a:lnSpc>
                        <a:spcAft>
                          <a:spcPts val="0"/>
                        </a:spcAft>
                      </a:pPr>
                      <a:r>
                        <a:rPr lang="vi-VN" sz="1000" baseline="0" smtClean="0">
                          <a:effectLst/>
                          <a:latin typeface="Patrick Hand" panose="020B0604020202020204" charset="0"/>
                          <a:ea typeface="Arial" panose="020B0604020202020204" pitchFamily="34" charset="0"/>
                        </a:rPr>
                        <a:t>2</a:t>
                      </a:r>
                      <a:endParaRPr lang="en-US" sz="1000">
                        <a:effectLst/>
                        <a:latin typeface="Patrick Hand" panose="020B0604020202020204" charset="0"/>
                        <a:ea typeface="Arial" panose="020B0604020202020204" pitchFamily="34" charset="0"/>
                      </a:endParaRPr>
                    </a:p>
                  </a:txBody>
                  <a:tcPr marL="63500" marR="63500" marT="63500" marB="63500"/>
                </a:tc>
                <a:tc rowSpan="2">
                  <a:txBody>
                    <a:bodyPr/>
                    <a:lstStyle/>
                    <a:p>
                      <a:pPr>
                        <a:lnSpc>
                          <a:spcPct val="115000"/>
                        </a:lnSpc>
                        <a:spcAft>
                          <a:spcPts val="0"/>
                        </a:spcAft>
                      </a:pPr>
                      <a:r>
                        <a:rPr lang="vi-VN" sz="1000" smtClean="0">
                          <a:effectLst/>
                          <a:latin typeface="Patrick Hand" panose="020B0604020202020204" charset="0"/>
                        </a:rPr>
                        <a:t>Danh </a:t>
                      </a:r>
                      <a:r>
                        <a:rPr lang="vi-VN" sz="1000">
                          <a:effectLst/>
                          <a:latin typeface="Patrick Hand" panose="020B0604020202020204" charset="0"/>
                        </a:rPr>
                        <a:t>mục</a:t>
                      </a:r>
                      <a:endParaRPr lang="en-US" sz="1000">
                        <a:effectLst/>
                        <a:latin typeface="Patrick Hand" panose="020B0604020202020204" charset="0"/>
                        <a:ea typeface="Arial" panose="020B0604020202020204" pitchFamily="34" charset="0"/>
                      </a:endParaRPr>
                    </a:p>
                  </a:txBody>
                  <a:tcPr marL="63500" marR="63500" marT="63500" marB="63500"/>
                </a:tc>
                <a:tc rowSpan="2">
                  <a:txBody>
                    <a:bodyPr/>
                    <a:lstStyle/>
                    <a:p>
                      <a:pPr>
                        <a:lnSpc>
                          <a:spcPct val="115000"/>
                        </a:lnSpc>
                        <a:spcAft>
                          <a:spcPts val="0"/>
                        </a:spcAft>
                      </a:pPr>
                      <a:r>
                        <a:rPr lang="vi-VN" sz="1000" smtClean="0">
                          <a:effectLst/>
                          <a:latin typeface="Patrick Hand" panose="020B0604020202020204" charset="0"/>
                        </a:rPr>
                        <a:t>Công </a:t>
                      </a:r>
                      <a:r>
                        <a:rPr lang="vi-VN" sz="1000">
                          <a:effectLst/>
                          <a:latin typeface="Patrick Hand" panose="020B0604020202020204" charset="0"/>
                        </a:rPr>
                        <a:t>việc</a:t>
                      </a:r>
                      <a:endParaRPr lang="en-US" sz="1000">
                        <a:effectLst/>
                        <a:latin typeface="Patrick Hand" panose="020B0604020202020204" charset="0"/>
                        <a:ea typeface="Arial" panose="020B0604020202020204" pitchFamily="34" charset="0"/>
                      </a:endParaRPr>
                    </a:p>
                  </a:txBody>
                  <a:tcPr marL="63500" marR="63500" marT="63500" marB="63500"/>
                </a:tc>
                <a:tc gridSpan="12">
                  <a:txBody>
                    <a:bodyPr/>
                    <a:lstStyle/>
                    <a:p>
                      <a:pPr>
                        <a:lnSpc>
                          <a:spcPct val="115000"/>
                        </a:lnSpc>
                        <a:spcAft>
                          <a:spcPts val="0"/>
                        </a:spcAft>
                      </a:pPr>
                      <a:r>
                        <a:rPr lang="vi-VN" sz="1000">
                          <a:effectLst/>
                          <a:latin typeface="Patrick Hand" panose="020B0604020202020204" charset="0"/>
                        </a:rPr>
                        <a:t>Người nhận</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629692"/>
                  </a:ext>
                </a:extLst>
              </a:tr>
              <a:tr h="266700">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NHà</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P.hà</a:t>
                      </a:r>
                      <a:endParaRPr lang="en-US" sz="1000">
                        <a:effectLst/>
                        <a:latin typeface="Patrick Hand" panose="020B0604020202020204" charset="0"/>
                      </a:endParaRPr>
                    </a:p>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Tiến</a:t>
                      </a:r>
                      <a:endParaRPr lang="en-US" sz="1000">
                        <a:effectLst/>
                        <a:latin typeface="Patrick Hand" panose="020B0604020202020204" charset="0"/>
                      </a:endParaRPr>
                    </a:p>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Long</a:t>
                      </a:r>
                      <a:endParaRPr lang="en-US" sz="1000">
                        <a:effectLst/>
                        <a:latin typeface="Patrick Hand" panose="020B0604020202020204" charset="0"/>
                      </a:endParaRPr>
                    </a:p>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Nguyên</a:t>
                      </a:r>
                      <a:endParaRPr lang="en-US" sz="1000">
                        <a:effectLst/>
                        <a:latin typeface="Patrick Hand" panose="020B0604020202020204" charset="0"/>
                      </a:endParaRPr>
                    </a:p>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Huyền</a:t>
                      </a:r>
                      <a:endParaRPr lang="en-US" sz="1000">
                        <a:effectLst/>
                        <a:latin typeface="Patrick Hand" panose="020B0604020202020204" charset="0"/>
                        <a:ea typeface="Arial" panose="020B0604020202020204" pitchFamily="34" charset="0"/>
                      </a:endParaRPr>
                    </a:p>
                  </a:txBody>
                  <a:tcPr marL="63500" marR="63500" marT="63500" marB="63500"/>
                </a:tc>
                <a:tc hMerge="1">
                  <a:txBody>
                    <a:bodyPr/>
                    <a:lstStyle/>
                    <a:p>
                      <a:endParaRPr lang="en-US"/>
                    </a:p>
                  </a:txBody>
                  <a:tcPr/>
                </a:tc>
                <a:extLst>
                  <a:ext uri="{0D108BD9-81ED-4DB2-BD59-A6C34878D82A}">
                    <a16:rowId xmlns:a16="http://schemas.microsoft.com/office/drawing/2014/main" val="3447949020"/>
                  </a:ext>
                </a:extLst>
              </a:tr>
              <a:tr h="266700">
                <a:tc vMerge="1">
                  <a:txBody>
                    <a:bodyPr/>
                    <a:lstStyle/>
                    <a:p>
                      <a:endParaRPr lang="en-US"/>
                    </a:p>
                  </a:txBody>
                  <a:tcPr/>
                </a:tc>
                <a:tc rowSpan="3">
                  <a:txBody>
                    <a:bodyPr/>
                    <a:lstStyle/>
                    <a:p>
                      <a:pPr>
                        <a:lnSpc>
                          <a:spcPct val="115000"/>
                        </a:lnSpc>
                        <a:spcAft>
                          <a:spcPts val="0"/>
                        </a:spcAft>
                      </a:pPr>
                      <a:r>
                        <a:rPr lang="vi-VN" sz="1000">
                          <a:effectLst/>
                          <a:latin typeface="Patrick Hand" panose="020B0604020202020204" charset="0"/>
                        </a:rPr>
                        <a:t>THIẾT KẾ MỤC DỊCH VỤ</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Thiết kế giao diện dịch vụ</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7</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solidFill>
                            <a:srgbClr val="FF0000"/>
                          </a:solidFill>
                          <a:effectLst/>
                          <a:latin typeface="Patrick Hand" panose="020B0604020202020204" charset="0"/>
                        </a:rPr>
                        <a:t>5</a:t>
                      </a:r>
                      <a:endParaRPr lang="en-US" sz="1000">
                        <a:solidFill>
                          <a:srgbClr val="FF0000"/>
                        </a:solidFill>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5</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solidFill>
                            <a:srgbClr val="FF0000"/>
                          </a:solidFill>
                          <a:effectLst/>
                          <a:latin typeface="Patrick Hand" panose="020B0604020202020204" charset="0"/>
                        </a:rPr>
                        <a:t>4</a:t>
                      </a:r>
                      <a:endParaRPr lang="en-US" sz="1000">
                        <a:solidFill>
                          <a:srgbClr val="FF0000"/>
                        </a:solidFill>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3</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4264155038"/>
                  </a:ext>
                </a:extLst>
              </a:tr>
              <a:tr h="266700">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Đăng tải các dịch vụ</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938942716"/>
                  </a:ext>
                </a:extLst>
              </a:tr>
              <a:tr h="266700">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Thiết kế ô bình luận đánh giá</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5</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3</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300652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519944"/>
              </p:ext>
            </p:extLst>
          </p:nvPr>
        </p:nvGraphicFramePr>
        <p:xfrm>
          <a:off x="4192858" y="0"/>
          <a:ext cx="4951144" cy="5143499"/>
        </p:xfrm>
        <a:graphic>
          <a:graphicData uri="http://schemas.openxmlformats.org/drawingml/2006/table">
            <a:tbl>
              <a:tblPr>
                <a:tableStyleId>{26803A06-5CE4-4A76-ADEA-7E26011626EE}</a:tableStyleId>
              </a:tblPr>
              <a:tblGrid>
                <a:gridCol w="267630">
                  <a:extLst>
                    <a:ext uri="{9D8B030D-6E8A-4147-A177-3AD203B41FA5}">
                      <a16:colId xmlns:a16="http://schemas.microsoft.com/office/drawing/2014/main" val="3074973850"/>
                    </a:ext>
                  </a:extLst>
                </a:gridCol>
                <a:gridCol w="282497">
                  <a:extLst>
                    <a:ext uri="{9D8B030D-6E8A-4147-A177-3AD203B41FA5}">
                      <a16:colId xmlns:a16="http://schemas.microsoft.com/office/drawing/2014/main" val="2380775547"/>
                    </a:ext>
                  </a:extLst>
                </a:gridCol>
                <a:gridCol w="2117491">
                  <a:extLst>
                    <a:ext uri="{9D8B030D-6E8A-4147-A177-3AD203B41FA5}">
                      <a16:colId xmlns:a16="http://schemas.microsoft.com/office/drawing/2014/main" val="2928145280"/>
                    </a:ext>
                  </a:extLst>
                </a:gridCol>
                <a:gridCol w="210463">
                  <a:extLst>
                    <a:ext uri="{9D8B030D-6E8A-4147-A177-3AD203B41FA5}">
                      <a16:colId xmlns:a16="http://schemas.microsoft.com/office/drawing/2014/main" val="2660778912"/>
                    </a:ext>
                  </a:extLst>
                </a:gridCol>
                <a:gridCol w="210463">
                  <a:extLst>
                    <a:ext uri="{9D8B030D-6E8A-4147-A177-3AD203B41FA5}">
                      <a16:colId xmlns:a16="http://schemas.microsoft.com/office/drawing/2014/main" val="3665813689"/>
                    </a:ext>
                  </a:extLst>
                </a:gridCol>
                <a:gridCol w="168371">
                  <a:extLst>
                    <a:ext uri="{9D8B030D-6E8A-4147-A177-3AD203B41FA5}">
                      <a16:colId xmlns:a16="http://schemas.microsoft.com/office/drawing/2014/main" val="3629422125"/>
                    </a:ext>
                  </a:extLst>
                </a:gridCol>
                <a:gridCol w="178894">
                  <a:extLst>
                    <a:ext uri="{9D8B030D-6E8A-4147-A177-3AD203B41FA5}">
                      <a16:colId xmlns:a16="http://schemas.microsoft.com/office/drawing/2014/main" val="3709952168"/>
                    </a:ext>
                  </a:extLst>
                </a:gridCol>
                <a:gridCol w="194678">
                  <a:extLst>
                    <a:ext uri="{9D8B030D-6E8A-4147-A177-3AD203B41FA5}">
                      <a16:colId xmlns:a16="http://schemas.microsoft.com/office/drawing/2014/main" val="3613914369"/>
                    </a:ext>
                  </a:extLst>
                </a:gridCol>
                <a:gridCol w="194678">
                  <a:extLst>
                    <a:ext uri="{9D8B030D-6E8A-4147-A177-3AD203B41FA5}">
                      <a16:colId xmlns:a16="http://schemas.microsoft.com/office/drawing/2014/main" val="2746230246"/>
                    </a:ext>
                  </a:extLst>
                </a:gridCol>
                <a:gridCol w="173633">
                  <a:extLst>
                    <a:ext uri="{9D8B030D-6E8A-4147-A177-3AD203B41FA5}">
                      <a16:colId xmlns:a16="http://schemas.microsoft.com/office/drawing/2014/main" val="2461190464"/>
                    </a:ext>
                  </a:extLst>
                </a:gridCol>
                <a:gridCol w="163110">
                  <a:extLst>
                    <a:ext uri="{9D8B030D-6E8A-4147-A177-3AD203B41FA5}">
                      <a16:colId xmlns:a16="http://schemas.microsoft.com/office/drawing/2014/main" val="3882223211"/>
                    </a:ext>
                  </a:extLst>
                </a:gridCol>
                <a:gridCol w="210463">
                  <a:extLst>
                    <a:ext uri="{9D8B030D-6E8A-4147-A177-3AD203B41FA5}">
                      <a16:colId xmlns:a16="http://schemas.microsoft.com/office/drawing/2014/main" val="1088412731"/>
                    </a:ext>
                  </a:extLst>
                </a:gridCol>
                <a:gridCol w="210463">
                  <a:extLst>
                    <a:ext uri="{9D8B030D-6E8A-4147-A177-3AD203B41FA5}">
                      <a16:colId xmlns:a16="http://schemas.microsoft.com/office/drawing/2014/main" val="1034389495"/>
                    </a:ext>
                  </a:extLst>
                </a:gridCol>
                <a:gridCol w="184155">
                  <a:extLst>
                    <a:ext uri="{9D8B030D-6E8A-4147-A177-3AD203B41FA5}">
                      <a16:colId xmlns:a16="http://schemas.microsoft.com/office/drawing/2014/main" val="499876969"/>
                    </a:ext>
                  </a:extLst>
                </a:gridCol>
                <a:gridCol w="184155">
                  <a:extLst>
                    <a:ext uri="{9D8B030D-6E8A-4147-A177-3AD203B41FA5}">
                      <a16:colId xmlns:a16="http://schemas.microsoft.com/office/drawing/2014/main" val="4269601924"/>
                    </a:ext>
                  </a:extLst>
                </a:gridCol>
              </a:tblGrid>
              <a:tr h="300604">
                <a:tc rowSpan="14">
                  <a:txBody>
                    <a:bodyPr/>
                    <a:lstStyle/>
                    <a:p>
                      <a:pPr>
                        <a:lnSpc>
                          <a:spcPct val="115000"/>
                        </a:lnSpc>
                        <a:spcAft>
                          <a:spcPts val="0"/>
                        </a:spcAft>
                      </a:pPr>
                      <a:r>
                        <a:rPr lang="vi-VN" sz="1000">
                          <a:effectLst/>
                          <a:latin typeface="Patrick Hand" panose="020B0604020202020204" charset="0"/>
                        </a:rPr>
                        <a:t> </a:t>
                      </a:r>
                      <a:r>
                        <a:rPr lang="vi-VN" sz="1000" smtClean="0">
                          <a:effectLst/>
                          <a:latin typeface="Patrick Hand" panose="020B0604020202020204" charset="0"/>
                        </a:rPr>
                        <a:t>S</a:t>
                      </a:r>
                    </a:p>
                    <a:p>
                      <a:pPr>
                        <a:lnSpc>
                          <a:spcPct val="115000"/>
                        </a:lnSpc>
                        <a:spcAft>
                          <a:spcPts val="0"/>
                        </a:spcAft>
                      </a:pPr>
                      <a:r>
                        <a:rPr lang="vi-VN" sz="1000" smtClean="0">
                          <a:effectLst/>
                          <a:latin typeface="Patrick Hand" panose="020B0604020202020204" charset="0"/>
                          <a:ea typeface="Arial" panose="020B0604020202020204" pitchFamily="34" charset="0"/>
                        </a:rPr>
                        <a:t>P</a:t>
                      </a:r>
                    </a:p>
                    <a:p>
                      <a:pPr>
                        <a:lnSpc>
                          <a:spcPct val="115000"/>
                        </a:lnSpc>
                        <a:spcAft>
                          <a:spcPts val="0"/>
                        </a:spcAft>
                      </a:pPr>
                      <a:r>
                        <a:rPr lang="vi-VN" sz="1000" smtClean="0">
                          <a:effectLst/>
                          <a:latin typeface="Patrick Hand" panose="020B0604020202020204" charset="0"/>
                          <a:ea typeface="Arial" panose="020B0604020202020204" pitchFamily="34" charset="0"/>
                        </a:rPr>
                        <a:t>R</a:t>
                      </a:r>
                    </a:p>
                    <a:p>
                      <a:pPr>
                        <a:lnSpc>
                          <a:spcPct val="115000"/>
                        </a:lnSpc>
                        <a:spcAft>
                          <a:spcPts val="0"/>
                        </a:spcAft>
                      </a:pPr>
                      <a:r>
                        <a:rPr lang="vi-VN" sz="1000" smtClean="0">
                          <a:effectLst/>
                          <a:latin typeface="Patrick Hand" panose="020B0604020202020204" charset="0"/>
                          <a:ea typeface="Arial" panose="020B0604020202020204" pitchFamily="34" charset="0"/>
                        </a:rPr>
                        <a:t>I</a:t>
                      </a:r>
                    </a:p>
                    <a:p>
                      <a:pPr>
                        <a:lnSpc>
                          <a:spcPct val="115000"/>
                        </a:lnSpc>
                        <a:spcAft>
                          <a:spcPts val="0"/>
                        </a:spcAft>
                      </a:pPr>
                      <a:r>
                        <a:rPr lang="vi-VN" sz="1000" smtClean="0">
                          <a:effectLst/>
                          <a:latin typeface="Patrick Hand" panose="020B0604020202020204" charset="0"/>
                          <a:ea typeface="Arial" panose="020B0604020202020204" pitchFamily="34" charset="0"/>
                        </a:rPr>
                        <a:t>N</a:t>
                      </a:r>
                    </a:p>
                    <a:p>
                      <a:pPr>
                        <a:lnSpc>
                          <a:spcPct val="115000"/>
                        </a:lnSpc>
                        <a:spcAft>
                          <a:spcPts val="0"/>
                        </a:spcAft>
                      </a:pPr>
                      <a:r>
                        <a:rPr lang="vi-VN" sz="1000" smtClean="0">
                          <a:effectLst/>
                          <a:latin typeface="Patrick Hand" panose="020B0604020202020204" charset="0"/>
                          <a:ea typeface="Arial" panose="020B0604020202020204" pitchFamily="34" charset="0"/>
                        </a:rPr>
                        <a:t>T</a:t>
                      </a:r>
                    </a:p>
                    <a:p>
                      <a:pPr>
                        <a:lnSpc>
                          <a:spcPct val="115000"/>
                        </a:lnSpc>
                        <a:spcAft>
                          <a:spcPts val="0"/>
                        </a:spcAft>
                      </a:pPr>
                      <a:r>
                        <a:rPr lang="vi-VN" sz="1000" smtClean="0">
                          <a:effectLst/>
                          <a:latin typeface="Patrick Hand" panose="020B0604020202020204" charset="0"/>
                          <a:ea typeface="Arial" panose="020B0604020202020204" pitchFamily="34" charset="0"/>
                        </a:rPr>
                        <a:t>5</a:t>
                      </a:r>
                      <a:endParaRPr lang="en-US" sz="1000">
                        <a:effectLst/>
                        <a:latin typeface="Patrick Hand" panose="020B0604020202020204" charset="0"/>
                        <a:ea typeface="Arial" panose="020B0604020202020204" pitchFamily="34" charset="0"/>
                      </a:endParaRPr>
                    </a:p>
                  </a:txBody>
                  <a:tcPr marL="27806" marR="27806" marT="27806" marB="27806"/>
                </a:tc>
                <a:tc rowSpan="2">
                  <a:txBody>
                    <a:bodyPr/>
                    <a:lstStyle/>
                    <a:p>
                      <a:pPr>
                        <a:lnSpc>
                          <a:spcPct val="115000"/>
                        </a:lnSpc>
                        <a:spcAft>
                          <a:spcPts val="0"/>
                        </a:spcAft>
                      </a:pPr>
                      <a:r>
                        <a:rPr lang="vi-VN" sz="1000" smtClean="0">
                          <a:effectLst/>
                          <a:latin typeface="Patrick Hand" panose="020B0604020202020204" charset="0"/>
                        </a:rPr>
                        <a:t>Danh </a:t>
                      </a:r>
                      <a:r>
                        <a:rPr lang="vi-VN" sz="1000">
                          <a:effectLst/>
                          <a:latin typeface="Patrick Hand" panose="020B0604020202020204" charset="0"/>
                        </a:rPr>
                        <a:t>mục</a:t>
                      </a:r>
                      <a:endParaRPr lang="en-US" sz="1000">
                        <a:effectLst/>
                        <a:latin typeface="Patrick Hand" panose="020B0604020202020204" charset="0"/>
                        <a:ea typeface="Arial" panose="020B0604020202020204" pitchFamily="34" charset="0"/>
                      </a:endParaRPr>
                    </a:p>
                  </a:txBody>
                  <a:tcPr marL="27806" marR="27806" marT="27806" marB="27806"/>
                </a:tc>
                <a:tc rowSpan="2">
                  <a:txBody>
                    <a:bodyPr/>
                    <a:lstStyle/>
                    <a:p>
                      <a:pPr>
                        <a:lnSpc>
                          <a:spcPct val="115000"/>
                        </a:lnSpc>
                        <a:spcAft>
                          <a:spcPts val="0"/>
                        </a:spcAft>
                      </a:pPr>
                      <a:r>
                        <a:rPr lang="vi-VN" sz="1000" smtClean="0">
                          <a:effectLst/>
                          <a:latin typeface="Patrick Hand" panose="020B0604020202020204" charset="0"/>
                        </a:rPr>
                        <a:t>Công </a:t>
                      </a:r>
                      <a:r>
                        <a:rPr lang="vi-VN" sz="1000">
                          <a:effectLst/>
                          <a:latin typeface="Patrick Hand" panose="020B0604020202020204" charset="0"/>
                        </a:rPr>
                        <a:t>việc</a:t>
                      </a:r>
                      <a:endParaRPr lang="en-US" sz="1000">
                        <a:effectLst/>
                        <a:latin typeface="Patrick Hand" panose="020B0604020202020204" charset="0"/>
                        <a:ea typeface="Arial" panose="020B0604020202020204" pitchFamily="34" charset="0"/>
                      </a:endParaRPr>
                    </a:p>
                  </a:txBody>
                  <a:tcPr marL="27806" marR="27806" marT="27806" marB="27806"/>
                </a:tc>
                <a:tc gridSpan="12">
                  <a:txBody>
                    <a:bodyPr/>
                    <a:lstStyle/>
                    <a:p>
                      <a:pPr>
                        <a:lnSpc>
                          <a:spcPct val="115000"/>
                        </a:lnSpc>
                        <a:spcAft>
                          <a:spcPts val="0"/>
                        </a:spcAft>
                      </a:pPr>
                      <a:r>
                        <a:rPr lang="vi-VN" sz="1000">
                          <a:effectLst/>
                          <a:latin typeface="Patrick Hand" panose="020B0604020202020204" charset="0"/>
                        </a:rPr>
                        <a:t>Người nhận(điền thời gian dự kiến)</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2326744"/>
                  </a:ext>
                </a:extLst>
              </a:tr>
              <a:tr h="300604">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NHà</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P.hà</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Tiến</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Long</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Nguyên</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tc gridSpan="2">
                  <a:txBody>
                    <a:bodyPr/>
                    <a:lstStyle/>
                    <a:p>
                      <a:pPr>
                        <a:lnSpc>
                          <a:spcPct val="115000"/>
                        </a:lnSpc>
                        <a:spcAft>
                          <a:spcPts val="0"/>
                        </a:spcAft>
                      </a:pPr>
                      <a:r>
                        <a:rPr lang="vi-VN" sz="1000">
                          <a:effectLst/>
                          <a:latin typeface="Patrick Hand" panose="020B0604020202020204" charset="0"/>
                        </a:rPr>
                        <a:t>Huyền</a:t>
                      </a:r>
                      <a:endParaRPr lang="en-US" sz="1000">
                        <a:effectLst/>
                        <a:latin typeface="Patrick Hand" panose="020B0604020202020204" charset="0"/>
                        <a:ea typeface="Arial" panose="020B0604020202020204" pitchFamily="34" charset="0"/>
                      </a:endParaRPr>
                    </a:p>
                  </a:txBody>
                  <a:tcPr marL="27806" marR="27806" marT="27806" marB="27806"/>
                </a:tc>
                <a:tc hMerge="1">
                  <a:txBody>
                    <a:bodyPr/>
                    <a:lstStyle/>
                    <a:p>
                      <a:endParaRPr lang="en-US"/>
                    </a:p>
                  </a:txBody>
                  <a:tcPr/>
                </a:tc>
                <a:extLst>
                  <a:ext uri="{0D108BD9-81ED-4DB2-BD59-A6C34878D82A}">
                    <a16:rowId xmlns:a16="http://schemas.microsoft.com/office/drawing/2014/main" val="761362657"/>
                  </a:ext>
                </a:extLst>
              </a:tr>
              <a:tr h="402165">
                <a:tc vMerge="1">
                  <a:txBody>
                    <a:bodyPr/>
                    <a:lstStyle/>
                    <a:p>
                      <a:endParaRPr lang="en-US"/>
                    </a:p>
                  </a:txBody>
                  <a:tcPr/>
                </a:tc>
                <a:tc rowSpan="2">
                  <a:txBody>
                    <a:bodyPr/>
                    <a:lstStyle/>
                    <a:p>
                      <a:pPr>
                        <a:lnSpc>
                          <a:spcPct val="115000"/>
                        </a:lnSpc>
                        <a:spcAft>
                          <a:spcPts val="0"/>
                        </a:spcAft>
                      </a:pPr>
                      <a:r>
                        <a:rPr lang="vi-VN" sz="1000">
                          <a:effectLst/>
                          <a:latin typeface="Patrick Hand" panose="020B0604020202020204" charset="0"/>
                        </a:rPr>
                        <a:t>Kiểm tra</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Kiểm tra những điểm khác so với backlog</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3</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2947481232"/>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Kiểm tra kho Github</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1787087521"/>
                  </a:ext>
                </a:extLst>
              </a:tr>
              <a:tr h="300604">
                <a:tc vMerge="1">
                  <a:txBody>
                    <a:bodyPr/>
                    <a:lstStyle/>
                    <a:p>
                      <a:endParaRPr lang="en-US"/>
                    </a:p>
                  </a:txBody>
                  <a:tcPr/>
                </a:tc>
                <a:tc rowSpan="10">
                  <a:txBody>
                    <a:bodyPr/>
                    <a:lstStyle/>
                    <a:p>
                      <a:pPr>
                        <a:lnSpc>
                          <a:spcPct val="115000"/>
                        </a:lnSpc>
                        <a:spcAft>
                          <a:spcPts val="0"/>
                        </a:spcAft>
                      </a:pPr>
                      <a:r>
                        <a:rPr lang="vi-VN" sz="1000">
                          <a:effectLst/>
                          <a:latin typeface="Patrick Hand" panose="020B0604020202020204" charset="0"/>
                        </a:rPr>
                        <a:t>Test toàn hệ thống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Đặt lịch với thời gian sai</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2129588752"/>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Kiểm tra link trên Website</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5</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1684709554"/>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Email gửi tới khách hàng</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2596397811"/>
                  </a:ext>
                </a:extLst>
              </a:tr>
              <a:tr h="402165">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mục hủy lịch và thay đổi lịch hẹn</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698558930"/>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lịch sử đặt lịch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2785631665"/>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mục cập nhật lại thông tin</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5</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3</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2876578685"/>
                  </a:ext>
                </a:extLst>
              </a:tr>
              <a:tr h="402165">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chất lượng giao diện trên điện thoại</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2530815645"/>
                  </a:ext>
                </a:extLst>
              </a:tr>
              <a:tr h="402165">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chất lượng giao diện trên trình duyệt</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3391918607"/>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Test mục feedback</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4044719944"/>
                  </a:ext>
                </a:extLst>
              </a:tr>
              <a:tr h="300604">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vi-VN" sz="1000">
                          <a:effectLst/>
                          <a:latin typeface="Patrick Hand" panose="020B0604020202020204" charset="0"/>
                        </a:rPr>
                        <a:t>Sửa lỗi(nếu có)</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1</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 </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1463232529"/>
                  </a:ext>
                </a:extLst>
              </a:tr>
              <a:tr h="528799">
                <a:tc>
                  <a:txBody>
                    <a:bodyPr/>
                    <a:lstStyle/>
                    <a:p>
                      <a:pPr>
                        <a:lnSpc>
                          <a:spcPct val="115000"/>
                        </a:lnSpc>
                        <a:spcAft>
                          <a:spcPts val="0"/>
                        </a:spcAft>
                      </a:pPr>
                      <a:r>
                        <a:rPr lang="vi-VN" sz="1000">
                          <a:effectLst/>
                          <a:latin typeface="Patrick Hand" panose="020B0604020202020204" charset="0"/>
                        </a:rPr>
                        <a:t>Tổng </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12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4</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2</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5</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7</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4</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3</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2</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6</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3</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effectLst/>
                          <a:latin typeface="Patrick Hand" panose="020B0604020202020204" charset="0"/>
                        </a:rPr>
                        <a:t>3</a:t>
                      </a:r>
                      <a:endParaRPr lang="en-US" sz="1000">
                        <a:effectLst/>
                        <a:latin typeface="Patrick Hand" panose="020B0604020202020204" charset="0"/>
                        <a:ea typeface="Arial" panose="020B0604020202020204" pitchFamily="34" charset="0"/>
                      </a:endParaRPr>
                    </a:p>
                  </a:txBody>
                  <a:tcPr marL="27806" marR="27806" marT="27806" marB="27806"/>
                </a:tc>
                <a:tc>
                  <a:txBody>
                    <a:bodyPr/>
                    <a:lstStyle/>
                    <a:p>
                      <a:pPr>
                        <a:lnSpc>
                          <a:spcPct val="115000"/>
                        </a:lnSpc>
                        <a:spcAft>
                          <a:spcPts val="0"/>
                        </a:spcAft>
                      </a:pPr>
                      <a:r>
                        <a:rPr lang="vi-VN" sz="1000">
                          <a:solidFill>
                            <a:srgbClr val="FF0000"/>
                          </a:solidFill>
                          <a:effectLst/>
                          <a:latin typeface="Patrick Hand" panose="020B0604020202020204" charset="0"/>
                        </a:rPr>
                        <a:t>3</a:t>
                      </a:r>
                      <a:endParaRPr lang="en-US" sz="1000">
                        <a:solidFill>
                          <a:srgbClr val="FF0000"/>
                        </a:solidFill>
                        <a:effectLst/>
                        <a:latin typeface="Patrick Hand" panose="020B0604020202020204" charset="0"/>
                        <a:ea typeface="Arial" panose="020B0604020202020204" pitchFamily="34" charset="0"/>
                      </a:endParaRPr>
                    </a:p>
                  </a:txBody>
                  <a:tcPr marL="27806" marR="27806" marT="27806" marB="27806"/>
                </a:tc>
                <a:extLst>
                  <a:ext uri="{0D108BD9-81ED-4DB2-BD59-A6C34878D82A}">
                    <a16:rowId xmlns:a16="http://schemas.microsoft.com/office/drawing/2014/main" val="3646696065"/>
                  </a:ext>
                </a:extLst>
              </a:tr>
            </a:tbl>
          </a:graphicData>
        </a:graphic>
      </p:graphicFrame>
    </p:spTree>
    <p:extLst>
      <p:ext uri="{BB962C8B-B14F-4D97-AF65-F5344CB8AC3E}">
        <p14:creationId xmlns:p14="http://schemas.microsoft.com/office/powerpoint/2010/main" val="169532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5"/>
        <p:cNvGrpSpPr/>
        <p:nvPr/>
      </p:nvGrpSpPr>
      <p:grpSpPr>
        <a:xfrm>
          <a:off x="0" y="0"/>
          <a:ext cx="0" cy="0"/>
          <a:chOff x="0" y="0"/>
          <a:chExt cx="0" cy="0"/>
        </a:xfrm>
      </p:grpSpPr>
      <p:grpSp>
        <p:nvGrpSpPr>
          <p:cNvPr id="3576" name="Google Shape;3576;p42"/>
          <p:cNvGrpSpPr/>
          <p:nvPr/>
        </p:nvGrpSpPr>
        <p:grpSpPr>
          <a:xfrm>
            <a:off x="3645078" y="643511"/>
            <a:ext cx="2097674" cy="2085907"/>
            <a:chOff x="4080729" y="838311"/>
            <a:chExt cx="2097674" cy="2085907"/>
          </a:xfrm>
        </p:grpSpPr>
        <p:sp>
          <p:nvSpPr>
            <p:cNvPr id="3577" name="Google Shape;3577;p42"/>
            <p:cNvSpPr/>
            <p:nvPr/>
          </p:nvSpPr>
          <p:spPr>
            <a:xfrm rot="9330547">
              <a:off x="4359097" y="1101553"/>
              <a:ext cx="1587512" cy="1462845"/>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78" name="Google Shape;3578;p42"/>
            <p:cNvSpPr/>
            <p:nvPr/>
          </p:nvSpPr>
          <p:spPr>
            <a:xfrm rot="9330547">
              <a:off x="4312523" y="1198131"/>
              <a:ext cx="1587512" cy="1462845"/>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580" name="Google Shape;3580;p42"/>
          <p:cNvSpPr txBox="1">
            <a:spLocks noGrp="1"/>
          </p:cNvSpPr>
          <p:nvPr>
            <p:ph type="title"/>
          </p:nvPr>
        </p:nvSpPr>
        <p:spPr>
          <a:xfrm>
            <a:off x="2652427" y="2821762"/>
            <a:ext cx="4410013" cy="561000"/>
          </a:xfrm>
          <a:prstGeom prst="rect">
            <a:avLst/>
          </a:prstGeom>
        </p:spPr>
        <p:txBody>
          <a:bodyPr spcFirstLastPara="1" wrap="square" lIns="91425" tIns="91425" rIns="91425" bIns="91425" anchor="b" anchorCtr="0">
            <a:noAutofit/>
          </a:bodyPr>
          <a:lstStyle/>
          <a:p>
            <a:pPr lvl="0"/>
            <a:r>
              <a:rPr lang="vi-VN" sz="4000" smtClean="0"/>
              <a:t>Tổng </a:t>
            </a:r>
            <a:r>
              <a:rPr lang="vi-VN" sz="4000"/>
              <a:t>quan về dự án</a:t>
            </a:r>
            <a:endParaRPr sz="4000"/>
          </a:p>
        </p:txBody>
      </p:sp>
      <p:sp>
        <p:nvSpPr>
          <p:cNvPr id="3581" name="Google Shape;3581;p42"/>
          <p:cNvSpPr txBox="1">
            <a:spLocks noGrp="1"/>
          </p:cNvSpPr>
          <p:nvPr>
            <p:ph type="title" idx="2"/>
          </p:nvPr>
        </p:nvSpPr>
        <p:spPr>
          <a:xfrm>
            <a:off x="3401240" y="1533575"/>
            <a:ext cx="2341500" cy="7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2602" y="179368"/>
            <a:ext cx="6068909" cy="376038"/>
          </a:xfrm>
        </p:spPr>
        <p:txBody>
          <a:bodyPr/>
          <a:lstStyle/>
          <a:p>
            <a:r>
              <a:rPr lang="vi-VN" sz="2400" u="sng" smtClean="0"/>
              <a:t>THỐNG KÊ THỜI GIAN LÀM VIỆC THEO TỪNG SPRINT</a:t>
            </a:r>
            <a:endParaRPr lang="en-US" sz="2400" u="sng" dirty="0"/>
          </a:p>
        </p:txBody>
      </p:sp>
      <p:graphicFrame>
        <p:nvGraphicFramePr>
          <p:cNvPr id="6" name="Table 5"/>
          <p:cNvGraphicFramePr>
            <a:graphicFrameLocks noGrp="1"/>
          </p:cNvGraphicFramePr>
          <p:nvPr>
            <p:extLst>
              <p:ext uri="{D42A27DB-BD31-4B8C-83A1-F6EECF244321}">
                <p14:modId xmlns:p14="http://schemas.microsoft.com/office/powerpoint/2010/main" val="3945431356"/>
              </p:ext>
            </p:extLst>
          </p:nvPr>
        </p:nvGraphicFramePr>
        <p:xfrm>
          <a:off x="589931" y="1363853"/>
          <a:ext cx="7990192" cy="1049528"/>
        </p:xfrm>
        <a:graphic>
          <a:graphicData uri="http://schemas.openxmlformats.org/drawingml/2006/table">
            <a:tbl>
              <a:tblPr firstRow="1" bandRow="1">
                <a:tableStyleId>{26803A06-5CE4-4A76-ADEA-7E26011626EE}</a:tableStyleId>
              </a:tblPr>
              <a:tblGrid>
                <a:gridCol w="1751826">
                  <a:extLst>
                    <a:ext uri="{9D8B030D-6E8A-4147-A177-3AD203B41FA5}">
                      <a16:colId xmlns:a16="http://schemas.microsoft.com/office/drawing/2014/main" val="291111368"/>
                    </a:ext>
                  </a:extLst>
                </a:gridCol>
                <a:gridCol w="899532">
                  <a:extLst>
                    <a:ext uri="{9D8B030D-6E8A-4147-A177-3AD203B41FA5}">
                      <a16:colId xmlns:a16="http://schemas.microsoft.com/office/drawing/2014/main" val="1204317811"/>
                    </a:ext>
                  </a:extLst>
                </a:gridCol>
                <a:gridCol w="899532">
                  <a:extLst>
                    <a:ext uri="{9D8B030D-6E8A-4147-A177-3AD203B41FA5}">
                      <a16:colId xmlns:a16="http://schemas.microsoft.com/office/drawing/2014/main" val="3190046677"/>
                    </a:ext>
                  </a:extLst>
                </a:gridCol>
                <a:gridCol w="959004">
                  <a:extLst>
                    <a:ext uri="{9D8B030D-6E8A-4147-A177-3AD203B41FA5}">
                      <a16:colId xmlns:a16="http://schemas.microsoft.com/office/drawing/2014/main" val="291559342"/>
                    </a:ext>
                  </a:extLst>
                </a:gridCol>
                <a:gridCol w="914400">
                  <a:extLst>
                    <a:ext uri="{9D8B030D-6E8A-4147-A177-3AD203B41FA5}">
                      <a16:colId xmlns:a16="http://schemas.microsoft.com/office/drawing/2014/main" val="2742185173"/>
                    </a:ext>
                  </a:extLst>
                </a:gridCol>
                <a:gridCol w="892098">
                  <a:extLst>
                    <a:ext uri="{9D8B030D-6E8A-4147-A177-3AD203B41FA5}">
                      <a16:colId xmlns:a16="http://schemas.microsoft.com/office/drawing/2014/main" val="1815061222"/>
                    </a:ext>
                  </a:extLst>
                </a:gridCol>
                <a:gridCol w="914400">
                  <a:extLst>
                    <a:ext uri="{9D8B030D-6E8A-4147-A177-3AD203B41FA5}">
                      <a16:colId xmlns:a16="http://schemas.microsoft.com/office/drawing/2014/main" val="4288975320"/>
                    </a:ext>
                  </a:extLst>
                </a:gridCol>
                <a:gridCol w="759400">
                  <a:extLst>
                    <a:ext uri="{9D8B030D-6E8A-4147-A177-3AD203B41FA5}">
                      <a16:colId xmlns:a16="http://schemas.microsoft.com/office/drawing/2014/main" val="3526321078"/>
                    </a:ext>
                  </a:extLst>
                </a:gridCol>
              </a:tblGrid>
              <a:tr h="360172">
                <a:tc>
                  <a:txBody>
                    <a:bodyPr/>
                    <a:lstStyle/>
                    <a:p>
                      <a:pPr algn="ctr">
                        <a:lnSpc>
                          <a:spcPct val="115000"/>
                        </a:lnSpc>
                        <a:spcAft>
                          <a:spcPts val="0"/>
                        </a:spcAft>
                      </a:pPr>
                      <a:r>
                        <a:rPr lang="vi-VN" sz="1400" smtClean="0">
                          <a:solidFill>
                            <a:schemeClr val="accent4">
                              <a:lumMod val="50000"/>
                            </a:schemeClr>
                          </a:solidFill>
                          <a:effectLst/>
                          <a:latin typeface="Patrick Hand" panose="020B0604020202020204" charset="0"/>
                          <a:ea typeface="Arial" panose="020B0604020202020204" pitchFamily="34" charset="0"/>
                        </a:rPr>
                        <a:t>SPRINT</a:t>
                      </a:r>
                      <a:r>
                        <a:rPr lang="vi-VN" sz="1400" baseline="0" smtClean="0">
                          <a:solidFill>
                            <a:schemeClr val="accent4">
                              <a:lumMod val="50000"/>
                            </a:schemeClr>
                          </a:solidFill>
                          <a:effectLst/>
                          <a:latin typeface="Patrick Hand" panose="020B0604020202020204" charset="0"/>
                          <a:ea typeface="Arial" panose="020B0604020202020204" pitchFamily="34" charset="0"/>
                        </a:rPr>
                        <a:t> 1</a:t>
                      </a:r>
                      <a:endParaRPr lang="en-US" sz="1400" dirty="0">
                        <a:solidFill>
                          <a:schemeClr val="accent4">
                            <a:lumMod val="50000"/>
                          </a:schemeClr>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P.HÀ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LONG</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NGUYÊN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HUYỀN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Tổng</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1856090062"/>
                  </a:ext>
                </a:extLst>
              </a:tr>
              <a:tr h="220805">
                <a:tc>
                  <a:txBody>
                    <a:bodyPr/>
                    <a:lstStyle/>
                    <a:p>
                      <a:pPr algn="ctr">
                        <a:lnSpc>
                          <a:spcPct val="115000"/>
                        </a:lnSpc>
                        <a:spcAft>
                          <a:spcPts val="0"/>
                        </a:spcAft>
                      </a:pPr>
                      <a:r>
                        <a:rPr lang="vi-VN" sz="1400" smtClean="0">
                          <a:effectLst/>
                          <a:latin typeface="Patrick Hand" panose="020B0604020202020204" charset="0"/>
                          <a:ea typeface="Arial" panose="020B0604020202020204" pitchFamily="34" charset="0"/>
                        </a:rPr>
                        <a:t>Thời</a:t>
                      </a:r>
                      <a:r>
                        <a:rPr lang="vi-VN" sz="1400" baseline="0" smtClean="0">
                          <a:effectLst/>
                          <a:latin typeface="Patrick Hand" panose="020B0604020202020204" charset="0"/>
                          <a:ea typeface="Arial" panose="020B0604020202020204" pitchFamily="34" charset="0"/>
                        </a:rPr>
                        <a:t> gian dự kiến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5</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2</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1</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3</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6</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2</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solidFill>
                            <a:schemeClr val="accent4">
                              <a:lumMod val="50000"/>
                            </a:schemeClr>
                          </a:solidFill>
                          <a:effectLst/>
                          <a:latin typeface="Patrick Hand" panose="020B0604020202020204" charset="0"/>
                        </a:rPr>
                        <a:t>19</a:t>
                      </a:r>
                      <a:endParaRPr lang="en-US" sz="1400" dirty="0">
                        <a:solidFill>
                          <a:schemeClr val="accent4">
                            <a:lumMod val="50000"/>
                          </a:schemeClr>
                        </a:solidFill>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210604051"/>
                  </a:ext>
                </a:extLst>
              </a:tr>
              <a:tr h="188131">
                <a:tc>
                  <a:txBody>
                    <a:bodyPr/>
                    <a:lstStyle/>
                    <a:p>
                      <a:pPr algn="ctr"/>
                      <a:r>
                        <a:rPr lang="vi-VN" sz="1400" smtClean="0">
                          <a:latin typeface="Patrick Hand" panose="020B0604020202020204" charset="0"/>
                        </a:rPr>
                        <a:t>Thời</a:t>
                      </a:r>
                      <a:r>
                        <a:rPr lang="vi-VN" sz="1400" baseline="0" smtClean="0">
                          <a:latin typeface="Patrick Hand" panose="020B0604020202020204" charset="0"/>
                        </a:rPr>
                        <a:t> gian thực tế</a:t>
                      </a:r>
                      <a:endParaRPr lang="en-US" sz="1400" dirty="0">
                        <a:latin typeface="Patrick Hand" panose="020B0604020202020204" charset="0"/>
                      </a:endParaRPr>
                    </a:p>
                  </a:txBody>
                  <a:tcPr/>
                </a:tc>
                <a:tc>
                  <a:txBody>
                    <a:bodyPr/>
                    <a:lstStyle/>
                    <a:p>
                      <a:pPr algn="ctr"/>
                      <a:r>
                        <a:rPr lang="vi-VN" sz="1400" smtClean="0">
                          <a:solidFill>
                            <a:srgbClr val="FF0000"/>
                          </a:solidFill>
                          <a:latin typeface="Patrick Hand" panose="020B0604020202020204" charset="0"/>
                        </a:rPr>
                        <a:t>6</a:t>
                      </a:r>
                      <a:endParaRPr lang="en-US" sz="1400" dirty="0">
                        <a:solidFill>
                          <a:srgbClr val="FF0000"/>
                        </a:solidFill>
                        <a:latin typeface="Patrick Hand" panose="020B0604020202020204" charset="0"/>
                      </a:endParaRPr>
                    </a:p>
                  </a:txBody>
                  <a:tcPr/>
                </a:tc>
                <a:tc>
                  <a:txBody>
                    <a:bodyPr/>
                    <a:lstStyle/>
                    <a:p>
                      <a:pPr algn="ctr"/>
                      <a:r>
                        <a:rPr lang="vi-VN" sz="1400" smtClean="0">
                          <a:latin typeface="Patrick Hand" panose="020B0604020202020204" charset="0"/>
                        </a:rPr>
                        <a:t>2</a:t>
                      </a:r>
                      <a:endParaRPr lang="en-US" sz="1400" dirty="0">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2</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4</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4</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latin typeface="Patrick Hand" panose="020B0604020202020204" charset="0"/>
                        </a:rPr>
                        <a:t>2</a:t>
                      </a:r>
                      <a:endParaRPr lang="en-US" sz="1400" dirty="0">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20</a:t>
                      </a:r>
                      <a:endParaRPr lang="en-US" sz="1400" dirty="0">
                        <a:solidFill>
                          <a:schemeClr val="accent4">
                            <a:lumMod val="50000"/>
                          </a:schemeClr>
                        </a:solidFill>
                        <a:latin typeface="Patrick Hand" panose="020B0604020202020204" charset="0"/>
                      </a:endParaRPr>
                    </a:p>
                  </a:txBody>
                  <a:tcPr/>
                </a:tc>
                <a:extLst>
                  <a:ext uri="{0D108BD9-81ED-4DB2-BD59-A6C34878D82A}">
                    <a16:rowId xmlns:a16="http://schemas.microsoft.com/office/drawing/2014/main" val="3763892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09574177"/>
              </p:ext>
            </p:extLst>
          </p:nvPr>
        </p:nvGraphicFramePr>
        <p:xfrm>
          <a:off x="589931" y="3056195"/>
          <a:ext cx="7990192" cy="1049528"/>
        </p:xfrm>
        <a:graphic>
          <a:graphicData uri="http://schemas.openxmlformats.org/drawingml/2006/table">
            <a:tbl>
              <a:tblPr firstRow="1" bandRow="1">
                <a:tableStyleId>{26803A06-5CE4-4A76-ADEA-7E26011626EE}</a:tableStyleId>
              </a:tblPr>
              <a:tblGrid>
                <a:gridCol w="1751826">
                  <a:extLst>
                    <a:ext uri="{9D8B030D-6E8A-4147-A177-3AD203B41FA5}">
                      <a16:colId xmlns:a16="http://schemas.microsoft.com/office/drawing/2014/main" val="2009393354"/>
                    </a:ext>
                  </a:extLst>
                </a:gridCol>
                <a:gridCol w="899532">
                  <a:extLst>
                    <a:ext uri="{9D8B030D-6E8A-4147-A177-3AD203B41FA5}">
                      <a16:colId xmlns:a16="http://schemas.microsoft.com/office/drawing/2014/main" val="1859119493"/>
                    </a:ext>
                  </a:extLst>
                </a:gridCol>
                <a:gridCol w="899532">
                  <a:extLst>
                    <a:ext uri="{9D8B030D-6E8A-4147-A177-3AD203B41FA5}">
                      <a16:colId xmlns:a16="http://schemas.microsoft.com/office/drawing/2014/main" val="292493335"/>
                    </a:ext>
                  </a:extLst>
                </a:gridCol>
                <a:gridCol w="959004">
                  <a:extLst>
                    <a:ext uri="{9D8B030D-6E8A-4147-A177-3AD203B41FA5}">
                      <a16:colId xmlns:a16="http://schemas.microsoft.com/office/drawing/2014/main" val="2372037697"/>
                    </a:ext>
                  </a:extLst>
                </a:gridCol>
                <a:gridCol w="914400">
                  <a:extLst>
                    <a:ext uri="{9D8B030D-6E8A-4147-A177-3AD203B41FA5}">
                      <a16:colId xmlns:a16="http://schemas.microsoft.com/office/drawing/2014/main" val="3601602134"/>
                    </a:ext>
                  </a:extLst>
                </a:gridCol>
                <a:gridCol w="892098">
                  <a:extLst>
                    <a:ext uri="{9D8B030D-6E8A-4147-A177-3AD203B41FA5}">
                      <a16:colId xmlns:a16="http://schemas.microsoft.com/office/drawing/2014/main" val="1208289307"/>
                    </a:ext>
                  </a:extLst>
                </a:gridCol>
                <a:gridCol w="914400">
                  <a:extLst>
                    <a:ext uri="{9D8B030D-6E8A-4147-A177-3AD203B41FA5}">
                      <a16:colId xmlns:a16="http://schemas.microsoft.com/office/drawing/2014/main" val="793764302"/>
                    </a:ext>
                  </a:extLst>
                </a:gridCol>
                <a:gridCol w="759400">
                  <a:extLst>
                    <a:ext uri="{9D8B030D-6E8A-4147-A177-3AD203B41FA5}">
                      <a16:colId xmlns:a16="http://schemas.microsoft.com/office/drawing/2014/main" val="2329140256"/>
                    </a:ext>
                  </a:extLst>
                </a:gridCol>
              </a:tblGrid>
              <a:tr h="319603">
                <a:tc>
                  <a:txBody>
                    <a:bodyPr/>
                    <a:lstStyle/>
                    <a:p>
                      <a:pPr algn="ctr">
                        <a:lnSpc>
                          <a:spcPct val="115000"/>
                        </a:lnSpc>
                        <a:spcAft>
                          <a:spcPts val="0"/>
                        </a:spcAft>
                      </a:pPr>
                      <a:r>
                        <a:rPr lang="vi-VN" sz="1400" smtClean="0">
                          <a:solidFill>
                            <a:schemeClr val="accent4">
                              <a:lumMod val="50000"/>
                            </a:schemeClr>
                          </a:solidFill>
                          <a:effectLst/>
                          <a:latin typeface="Patrick Hand" panose="020B0604020202020204" charset="0"/>
                          <a:ea typeface="Arial" panose="020B0604020202020204" pitchFamily="34" charset="0"/>
                        </a:rPr>
                        <a:t>SPRINT</a:t>
                      </a:r>
                      <a:r>
                        <a:rPr lang="vi-VN" sz="1400" baseline="0" smtClean="0">
                          <a:solidFill>
                            <a:schemeClr val="accent4">
                              <a:lumMod val="50000"/>
                            </a:schemeClr>
                          </a:solidFill>
                          <a:effectLst/>
                          <a:latin typeface="Patrick Hand" panose="020B0604020202020204" charset="0"/>
                          <a:ea typeface="Arial" panose="020B0604020202020204" pitchFamily="34" charset="0"/>
                        </a:rPr>
                        <a:t> 2</a:t>
                      </a:r>
                      <a:endParaRPr lang="en-US" sz="1400" dirty="0">
                        <a:solidFill>
                          <a:schemeClr val="accent4">
                            <a:lumMod val="50000"/>
                          </a:schemeClr>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P.HÀ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LONG</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NGUYÊN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HUYỀN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Tổng</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1355435985"/>
                  </a:ext>
                </a:extLst>
              </a:tr>
              <a:tr h="220805">
                <a:tc>
                  <a:txBody>
                    <a:bodyPr/>
                    <a:lstStyle/>
                    <a:p>
                      <a:pPr algn="ctr">
                        <a:lnSpc>
                          <a:spcPct val="115000"/>
                        </a:lnSpc>
                        <a:spcAft>
                          <a:spcPts val="0"/>
                        </a:spcAft>
                      </a:pPr>
                      <a:r>
                        <a:rPr lang="vi-VN" sz="1400" smtClean="0">
                          <a:effectLst/>
                          <a:latin typeface="Patrick Hand" panose="020B0604020202020204" charset="0"/>
                          <a:ea typeface="Arial" panose="020B0604020202020204" pitchFamily="34" charset="0"/>
                        </a:rPr>
                        <a:t>Thời</a:t>
                      </a:r>
                      <a:r>
                        <a:rPr lang="vi-VN" sz="1400" baseline="0" smtClean="0">
                          <a:effectLst/>
                          <a:latin typeface="Patrick Hand" panose="020B0604020202020204" charset="0"/>
                          <a:ea typeface="Arial" panose="020B0604020202020204" pitchFamily="34" charset="0"/>
                        </a:rPr>
                        <a:t> gian dự kiến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13</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9</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11</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12</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9</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8</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62</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549687466"/>
                  </a:ext>
                </a:extLst>
              </a:tr>
              <a:tr h="188131">
                <a:tc>
                  <a:txBody>
                    <a:bodyPr/>
                    <a:lstStyle/>
                    <a:p>
                      <a:pPr algn="ctr"/>
                      <a:r>
                        <a:rPr lang="vi-VN" sz="1400" smtClean="0">
                          <a:latin typeface="Patrick Hand" panose="020B0604020202020204" charset="0"/>
                        </a:rPr>
                        <a:t>Thời</a:t>
                      </a:r>
                      <a:r>
                        <a:rPr lang="vi-VN" sz="1400" baseline="0" smtClean="0">
                          <a:latin typeface="Patrick Hand" panose="020B0604020202020204" charset="0"/>
                        </a:rPr>
                        <a:t> gian thực tế</a:t>
                      </a:r>
                      <a:endParaRPr lang="en-US" sz="1400" dirty="0">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10</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7</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9</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6">
                              <a:lumMod val="10000"/>
                            </a:schemeClr>
                          </a:solidFill>
                          <a:latin typeface="Patrick Hand" panose="020B0604020202020204" charset="0"/>
                        </a:rPr>
                        <a:t>12</a:t>
                      </a:r>
                      <a:endParaRPr lang="en-US" sz="1400" dirty="0">
                        <a:solidFill>
                          <a:schemeClr val="accent6">
                            <a:lumMod val="1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7</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6">
                              <a:lumMod val="10000"/>
                            </a:schemeClr>
                          </a:solidFill>
                          <a:latin typeface="Patrick Hand" panose="020B0604020202020204" charset="0"/>
                        </a:rPr>
                        <a:t>8</a:t>
                      </a:r>
                      <a:endParaRPr lang="en-US" sz="1400" dirty="0">
                        <a:solidFill>
                          <a:schemeClr val="accent6">
                            <a:lumMod val="1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53</a:t>
                      </a:r>
                      <a:endParaRPr lang="en-US" sz="1400" dirty="0">
                        <a:solidFill>
                          <a:schemeClr val="accent4">
                            <a:lumMod val="50000"/>
                          </a:schemeClr>
                        </a:solidFill>
                        <a:latin typeface="Patrick Hand" panose="020B0604020202020204" charset="0"/>
                      </a:endParaRPr>
                    </a:p>
                  </a:txBody>
                  <a:tcPr/>
                </a:tc>
                <a:extLst>
                  <a:ext uri="{0D108BD9-81ED-4DB2-BD59-A6C34878D82A}">
                    <a16:rowId xmlns:a16="http://schemas.microsoft.com/office/drawing/2014/main" val="1526269270"/>
                  </a:ext>
                </a:extLst>
              </a:tr>
            </a:tbl>
          </a:graphicData>
        </a:graphic>
      </p:graphicFrame>
      <p:sp>
        <p:nvSpPr>
          <p:cNvPr id="9" name="Rectangle 8"/>
          <p:cNvSpPr/>
          <p:nvPr/>
        </p:nvSpPr>
        <p:spPr>
          <a:xfrm>
            <a:off x="4129027" y="860208"/>
            <a:ext cx="763351" cy="3277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lnSpc>
                <a:spcPct val="115000"/>
              </a:lnSpc>
            </a:pPr>
            <a:r>
              <a:rPr lang="vi-VN" u="sng">
                <a:solidFill>
                  <a:schemeClr val="accent6">
                    <a:lumMod val="10000"/>
                  </a:schemeClr>
                </a:solidFill>
                <a:latin typeface="Patrick Hand" panose="020B0604020202020204" charset="0"/>
                <a:ea typeface="Arial" panose="020B0604020202020204" pitchFamily="34" charset="0"/>
              </a:rPr>
              <a:t>SPRINT </a:t>
            </a:r>
            <a:r>
              <a:rPr lang="vi-VN" u="sng" smtClean="0">
                <a:solidFill>
                  <a:schemeClr val="accent6">
                    <a:lumMod val="10000"/>
                  </a:schemeClr>
                </a:solidFill>
                <a:latin typeface="Patrick Hand" panose="020B0604020202020204" charset="0"/>
                <a:ea typeface="Arial" panose="020B0604020202020204" pitchFamily="34" charset="0"/>
              </a:rPr>
              <a:t>1</a:t>
            </a:r>
            <a:endParaRPr lang="en-US" u="sng" dirty="0">
              <a:solidFill>
                <a:schemeClr val="accent6">
                  <a:lumMod val="10000"/>
                </a:schemeClr>
              </a:solidFill>
              <a:latin typeface="Patrick Hand" panose="020B0604020202020204" charset="0"/>
              <a:ea typeface="Arial" panose="020B0604020202020204" pitchFamily="34" charset="0"/>
            </a:endParaRPr>
          </a:p>
        </p:txBody>
      </p:sp>
      <p:sp>
        <p:nvSpPr>
          <p:cNvPr id="10" name="Rectangle 9"/>
          <p:cNvSpPr/>
          <p:nvPr/>
        </p:nvSpPr>
        <p:spPr>
          <a:xfrm>
            <a:off x="4121012" y="2613550"/>
            <a:ext cx="780983" cy="3277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lnSpc>
                <a:spcPct val="115000"/>
              </a:lnSpc>
            </a:pPr>
            <a:r>
              <a:rPr lang="vi-VN" u="sng">
                <a:solidFill>
                  <a:schemeClr val="accent6">
                    <a:lumMod val="10000"/>
                  </a:schemeClr>
                </a:solidFill>
                <a:latin typeface="Patrick Hand" panose="020B0604020202020204" charset="0"/>
                <a:ea typeface="Arial" panose="020B0604020202020204" pitchFamily="34" charset="0"/>
              </a:rPr>
              <a:t>SPRINT </a:t>
            </a:r>
            <a:r>
              <a:rPr lang="vi-VN" u="sng" smtClean="0">
                <a:solidFill>
                  <a:schemeClr val="accent6">
                    <a:lumMod val="10000"/>
                  </a:schemeClr>
                </a:solidFill>
                <a:latin typeface="Patrick Hand" panose="020B0604020202020204" charset="0"/>
                <a:ea typeface="Arial" panose="020B0604020202020204" pitchFamily="34" charset="0"/>
              </a:rPr>
              <a:t>2</a:t>
            </a:r>
            <a:endParaRPr lang="en-US" u="sng" dirty="0">
              <a:solidFill>
                <a:schemeClr val="accent6">
                  <a:lumMod val="10000"/>
                </a:schemeClr>
              </a:solidFill>
              <a:latin typeface="Patrick Hand" panose="020B0604020202020204" charset="0"/>
              <a:ea typeface="Arial" panose="020B0604020202020204" pitchFamily="34" charset="0"/>
            </a:endParaRPr>
          </a:p>
        </p:txBody>
      </p:sp>
    </p:spTree>
    <p:extLst>
      <p:ext uri="{BB962C8B-B14F-4D97-AF65-F5344CB8AC3E}">
        <p14:creationId xmlns:p14="http://schemas.microsoft.com/office/powerpoint/2010/main" val="3979452744"/>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31752890"/>
              </p:ext>
            </p:extLst>
          </p:nvPr>
        </p:nvGraphicFramePr>
        <p:xfrm>
          <a:off x="576904" y="2186579"/>
          <a:ext cx="7990192" cy="1049528"/>
        </p:xfrm>
        <a:graphic>
          <a:graphicData uri="http://schemas.openxmlformats.org/drawingml/2006/table">
            <a:tbl>
              <a:tblPr firstRow="1" bandRow="1">
                <a:tableStyleId>{26803A06-5CE4-4A76-ADEA-7E26011626EE}</a:tableStyleId>
              </a:tblPr>
              <a:tblGrid>
                <a:gridCol w="1751826">
                  <a:extLst>
                    <a:ext uri="{9D8B030D-6E8A-4147-A177-3AD203B41FA5}">
                      <a16:colId xmlns:a16="http://schemas.microsoft.com/office/drawing/2014/main" val="3964496065"/>
                    </a:ext>
                  </a:extLst>
                </a:gridCol>
                <a:gridCol w="899532">
                  <a:extLst>
                    <a:ext uri="{9D8B030D-6E8A-4147-A177-3AD203B41FA5}">
                      <a16:colId xmlns:a16="http://schemas.microsoft.com/office/drawing/2014/main" val="3317377831"/>
                    </a:ext>
                  </a:extLst>
                </a:gridCol>
                <a:gridCol w="899532">
                  <a:extLst>
                    <a:ext uri="{9D8B030D-6E8A-4147-A177-3AD203B41FA5}">
                      <a16:colId xmlns:a16="http://schemas.microsoft.com/office/drawing/2014/main" val="2073660956"/>
                    </a:ext>
                  </a:extLst>
                </a:gridCol>
                <a:gridCol w="959004">
                  <a:extLst>
                    <a:ext uri="{9D8B030D-6E8A-4147-A177-3AD203B41FA5}">
                      <a16:colId xmlns:a16="http://schemas.microsoft.com/office/drawing/2014/main" val="1182366328"/>
                    </a:ext>
                  </a:extLst>
                </a:gridCol>
                <a:gridCol w="914400">
                  <a:extLst>
                    <a:ext uri="{9D8B030D-6E8A-4147-A177-3AD203B41FA5}">
                      <a16:colId xmlns:a16="http://schemas.microsoft.com/office/drawing/2014/main" val="3860606738"/>
                    </a:ext>
                  </a:extLst>
                </a:gridCol>
                <a:gridCol w="892098">
                  <a:extLst>
                    <a:ext uri="{9D8B030D-6E8A-4147-A177-3AD203B41FA5}">
                      <a16:colId xmlns:a16="http://schemas.microsoft.com/office/drawing/2014/main" val="1115265431"/>
                    </a:ext>
                  </a:extLst>
                </a:gridCol>
                <a:gridCol w="914400">
                  <a:extLst>
                    <a:ext uri="{9D8B030D-6E8A-4147-A177-3AD203B41FA5}">
                      <a16:colId xmlns:a16="http://schemas.microsoft.com/office/drawing/2014/main" val="612415243"/>
                    </a:ext>
                  </a:extLst>
                </a:gridCol>
                <a:gridCol w="759400">
                  <a:extLst>
                    <a:ext uri="{9D8B030D-6E8A-4147-A177-3AD203B41FA5}">
                      <a16:colId xmlns:a16="http://schemas.microsoft.com/office/drawing/2014/main" val="297633130"/>
                    </a:ext>
                  </a:extLst>
                </a:gridCol>
              </a:tblGrid>
              <a:tr h="319603">
                <a:tc>
                  <a:txBody>
                    <a:bodyPr/>
                    <a:lstStyle/>
                    <a:p>
                      <a:pPr algn="ctr">
                        <a:lnSpc>
                          <a:spcPct val="115000"/>
                        </a:lnSpc>
                        <a:spcAft>
                          <a:spcPts val="0"/>
                        </a:spcAft>
                      </a:pPr>
                      <a:r>
                        <a:rPr lang="vi-VN" sz="1400" smtClean="0">
                          <a:solidFill>
                            <a:schemeClr val="accent4">
                              <a:lumMod val="50000"/>
                            </a:schemeClr>
                          </a:solidFill>
                          <a:effectLst/>
                          <a:latin typeface="Patrick Hand" panose="020B0604020202020204" charset="0"/>
                          <a:ea typeface="Arial" panose="020B0604020202020204" pitchFamily="34" charset="0"/>
                        </a:rPr>
                        <a:t>SPRINT</a:t>
                      </a:r>
                      <a:r>
                        <a:rPr lang="vi-VN" sz="1400" baseline="0" smtClean="0">
                          <a:solidFill>
                            <a:schemeClr val="accent4">
                              <a:lumMod val="50000"/>
                            </a:schemeClr>
                          </a:solidFill>
                          <a:effectLst/>
                          <a:latin typeface="Patrick Hand" panose="020B0604020202020204" charset="0"/>
                          <a:ea typeface="Arial" panose="020B0604020202020204" pitchFamily="34" charset="0"/>
                        </a:rPr>
                        <a:t> 4</a:t>
                      </a:r>
                      <a:endParaRPr lang="en-US" sz="1400" dirty="0">
                        <a:solidFill>
                          <a:schemeClr val="accent4">
                            <a:lumMod val="50000"/>
                          </a:schemeClr>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P.HÀ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LONG</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NGUYÊN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HUYỀN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Tổng</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836512785"/>
                  </a:ext>
                </a:extLst>
              </a:tr>
              <a:tr h="220805">
                <a:tc>
                  <a:txBody>
                    <a:bodyPr/>
                    <a:lstStyle/>
                    <a:p>
                      <a:pPr algn="ctr">
                        <a:lnSpc>
                          <a:spcPct val="115000"/>
                        </a:lnSpc>
                        <a:spcAft>
                          <a:spcPts val="0"/>
                        </a:spcAft>
                      </a:pPr>
                      <a:r>
                        <a:rPr lang="vi-VN" sz="1400" smtClean="0">
                          <a:effectLst/>
                          <a:latin typeface="Patrick Hand" panose="020B0604020202020204" charset="0"/>
                          <a:ea typeface="Arial" panose="020B0604020202020204" pitchFamily="34" charset="0"/>
                        </a:rPr>
                        <a:t>Thời</a:t>
                      </a:r>
                      <a:r>
                        <a:rPr lang="vi-VN" sz="1400" baseline="0" smtClean="0">
                          <a:effectLst/>
                          <a:latin typeface="Patrick Hand" panose="020B0604020202020204" charset="0"/>
                          <a:ea typeface="Arial" panose="020B0604020202020204" pitchFamily="34" charset="0"/>
                        </a:rPr>
                        <a:t> gian dự kiến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5</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9</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6</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4</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10</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8</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highlight>
                            <a:srgbClr val="FFFFFF"/>
                          </a:highlight>
                          <a:latin typeface="Patrick Hand" panose="020B0604020202020204" charset="0"/>
                        </a:rPr>
                        <a:t>42</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922282705"/>
                  </a:ext>
                </a:extLst>
              </a:tr>
              <a:tr h="188131">
                <a:tc>
                  <a:txBody>
                    <a:bodyPr/>
                    <a:lstStyle/>
                    <a:p>
                      <a:pPr algn="ctr"/>
                      <a:r>
                        <a:rPr lang="vi-VN" sz="1400" smtClean="0">
                          <a:latin typeface="Patrick Hand" panose="020B0604020202020204" charset="0"/>
                        </a:rPr>
                        <a:t>Thời</a:t>
                      </a:r>
                      <a:r>
                        <a:rPr lang="vi-VN" sz="1400" baseline="0" smtClean="0">
                          <a:latin typeface="Patrick Hand" panose="020B0604020202020204" charset="0"/>
                        </a:rPr>
                        <a:t> gian thực tế</a:t>
                      </a:r>
                      <a:endParaRPr lang="en-US" sz="1400" dirty="0">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5</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6</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5</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5">
                              <a:lumMod val="75000"/>
                            </a:schemeClr>
                          </a:solidFill>
                          <a:latin typeface="Patrick Hand" panose="020B0604020202020204" charset="0"/>
                        </a:rPr>
                        <a:t>7</a:t>
                      </a:r>
                      <a:endParaRPr lang="en-US" sz="1400" dirty="0">
                        <a:solidFill>
                          <a:schemeClr val="accent5">
                            <a:lumMod val="75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9</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6</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38</a:t>
                      </a:r>
                      <a:endParaRPr lang="en-US" sz="1400" dirty="0">
                        <a:solidFill>
                          <a:schemeClr val="accent4">
                            <a:lumMod val="50000"/>
                          </a:schemeClr>
                        </a:solidFill>
                        <a:latin typeface="Patrick Hand" panose="020B0604020202020204" charset="0"/>
                      </a:endParaRPr>
                    </a:p>
                  </a:txBody>
                  <a:tcPr/>
                </a:tc>
                <a:extLst>
                  <a:ext uri="{0D108BD9-81ED-4DB2-BD59-A6C34878D82A}">
                    <a16:rowId xmlns:a16="http://schemas.microsoft.com/office/drawing/2014/main" val="305728799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42514358"/>
              </p:ext>
            </p:extLst>
          </p:nvPr>
        </p:nvGraphicFramePr>
        <p:xfrm>
          <a:off x="576904" y="3706801"/>
          <a:ext cx="7990192" cy="1049528"/>
        </p:xfrm>
        <a:graphic>
          <a:graphicData uri="http://schemas.openxmlformats.org/drawingml/2006/table">
            <a:tbl>
              <a:tblPr firstRow="1" bandRow="1">
                <a:tableStyleId>{26803A06-5CE4-4A76-ADEA-7E26011626EE}</a:tableStyleId>
              </a:tblPr>
              <a:tblGrid>
                <a:gridCol w="1751826">
                  <a:extLst>
                    <a:ext uri="{9D8B030D-6E8A-4147-A177-3AD203B41FA5}">
                      <a16:colId xmlns:a16="http://schemas.microsoft.com/office/drawing/2014/main" val="3964496065"/>
                    </a:ext>
                  </a:extLst>
                </a:gridCol>
                <a:gridCol w="899532">
                  <a:extLst>
                    <a:ext uri="{9D8B030D-6E8A-4147-A177-3AD203B41FA5}">
                      <a16:colId xmlns:a16="http://schemas.microsoft.com/office/drawing/2014/main" val="3317377831"/>
                    </a:ext>
                  </a:extLst>
                </a:gridCol>
                <a:gridCol w="899532">
                  <a:extLst>
                    <a:ext uri="{9D8B030D-6E8A-4147-A177-3AD203B41FA5}">
                      <a16:colId xmlns:a16="http://schemas.microsoft.com/office/drawing/2014/main" val="2073660956"/>
                    </a:ext>
                  </a:extLst>
                </a:gridCol>
                <a:gridCol w="959004">
                  <a:extLst>
                    <a:ext uri="{9D8B030D-6E8A-4147-A177-3AD203B41FA5}">
                      <a16:colId xmlns:a16="http://schemas.microsoft.com/office/drawing/2014/main" val="1182366328"/>
                    </a:ext>
                  </a:extLst>
                </a:gridCol>
                <a:gridCol w="914400">
                  <a:extLst>
                    <a:ext uri="{9D8B030D-6E8A-4147-A177-3AD203B41FA5}">
                      <a16:colId xmlns:a16="http://schemas.microsoft.com/office/drawing/2014/main" val="3860606738"/>
                    </a:ext>
                  </a:extLst>
                </a:gridCol>
                <a:gridCol w="892098">
                  <a:extLst>
                    <a:ext uri="{9D8B030D-6E8A-4147-A177-3AD203B41FA5}">
                      <a16:colId xmlns:a16="http://schemas.microsoft.com/office/drawing/2014/main" val="1115265431"/>
                    </a:ext>
                  </a:extLst>
                </a:gridCol>
                <a:gridCol w="914400">
                  <a:extLst>
                    <a:ext uri="{9D8B030D-6E8A-4147-A177-3AD203B41FA5}">
                      <a16:colId xmlns:a16="http://schemas.microsoft.com/office/drawing/2014/main" val="612415243"/>
                    </a:ext>
                  </a:extLst>
                </a:gridCol>
                <a:gridCol w="759400">
                  <a:extLst>
                    <a:ext uri="{9D8B030D-6E8A-4147-A177-3AD203B41FA5}">
                      <a16:colId xmlns:a16="http://schemas.microsoft.com/office/drawing/2014/main" val="297633130"/>
                    </a:ext>
                  </a:extLst>
                </a:gridCol>
              </a:tblGrid>
              <a:tr h="358546">
                <a:tc>
                  <a:txBody>
                    <a:bodyPr/>
                    <a:lstStyle/>
                    <a:p>
                      <a:pPr algn="ctr">
                        <a:lnSpc>
                          <a:spcPct val="115000"/>
                        </a:lnSpc>
                        <a:spcAft>
                          <a:spcPts val="0"/>
                        </a:spcAft>
                      </a:pPr>
                      <a:r>
                        <a:rPr lang="vi-VN" sz="1400" smtClean="0">
                          <a:solidFill>
                            <a:schemeClr val="accent4">
                              <a:lumMod val="50000"/>
                            </a:schemeClr>
                          </a:solidFill>
                          <a:effectLst/>
                          <a:latin typeface="Patrick Hand" panose="020B0604020202020204" charset="0"/>
                          <a:ea typeface="Arial" panose="020B0604020202020204" pitchFamily="34" charset="0"/>
                        </a:rPr>
                        <a:t>SPRINT</a:t>
                      </a:r>
                      <a:r>
                        <a:rPr lang="vi-VN" sz="1400" baseline="0" smtClean="0">
                          <a:solidFill>
                            <a:schemeClr val="accent4">
                              <a:lumMod val="50000"/>
                            </a:schemeClr>
                          </a:solidFill>
                          <a:effectLst/>
                          <a:latin typeface="Patrick Hand" panose="020B0604020202020204" charset="0"/>
                          <a:ea typeface="Arial" panose="020B0604020202020204" pitchFamily="34" charset="0"/>
                        </a:rPr>
                        <a:t> 5</a:t>
                      </a:r>
                      <a:endParaRPr lang="en-US" sz="1400" dirty="0">
                        <a:solidFill>
                          <a:schemeClr val="accent4">
                            <a:lumMod val="50000"/>
                          </a:schemeClr>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P.HÀ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LONG</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NGUYÊN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HUYỀN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Tổng</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836512785"/>
                  </a:ext>
                </a:extLst>
              </a:tr>
              <a:tr h="220805">
                <a:tc>
                  <a:txBody>
                    <a:bodyPr/>
                    <a:lstStyle/>
                    <a:p>
                      <a:pPr algn="ctr">
                        <a:lnSpc>
                          <a:spcPct val="115000"/>
                        </a:lnSpc>
                        <a:spcAft>
                          <a:spcPts val="0"/>
                        </a:spcAft>
                      </a:pPr>
                      <a:r>
                        <a:rPr lang="vi-VN" sz="1400" smtClean="0">
                          <a:effectLst/>
                          <a:latin typeface="Patrick Hand" panose="020B0604020202020204" charset="0"/>
                          <a:ea typeface="Arial" panose="020B0604020202020204" pitchFamily="34" charset="0"/>
                        </a:rPr>
                        <a:t>Thời</a:t>
                      </a:r>
                      <a:r>
                        <a:rPr lang="vi-VN" sz="1400" baseline="0" smtClean="0">
                          <a:effectLst/>
                          <a:latin typeface="Patrick Hand" panose="020B0604020202020204" charset="0"/>
                          <a:ea typeface="Arial" panose="020B0604020202020204" pitchFamily="34" charset="0"/>
                        </a:rPr>
                        <a:t> gian dự kiến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2</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2</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7</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3</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6</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3</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23</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922282705"/>
                  </a:ext>
                </a:extLst>
              </a:tr>
              <a:tr h="188131">
                <a:tc>
                  <a:txBody>
                    <a:bodyPr/>
                    <a:lstStyle/>
                    <a:p>
                      <a:pPr algn="ctr"/>
                      <a:r>
                        <a:rPr lang="vi-VN" sz="1400" smtClean="0">
                          <a:latin typeface="Patrick Hand" panose="020B0604020202020204" charset="0"/>
                        </a:rPr>
                        <a:t>Thời</a:t>
                      </a:r>
                      <a:r>
                        <a:rPr lang="vi-VN" sz="1400" baseline="0" smtClean="0">
                          <a:latin typeface="Patrick Hand" panose="020B0604020202020204" charset="0"/>
                        </a:rPr>
                        <a:t> gian thực tế</a:t>
                      </a:r>
                      <a:endParaRPr lang="en-US" sz="1400" dirty="0">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4</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5</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4</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5">
                              <a:lumMod val="75000"/>
                            </a:schemeClr>
                          </a:solidFill>
                          <a:latin typeface="Patrick Hand" panose="020B0604020202020204" charset="0"/>
                        </a:rPr>
                        <a:t>2</a:t>
                      </a:r>
                      <a:endParaRPr lang="en-US" sz="1400" dirty="0">
                        <a:solidFill>
                          <a:schemeClr val="accent5">
                            <a:lumMod val="75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3</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6">
                              <a:lumMod val="10000"/>
                            </a:schemeClr>
                          </a:solidFill>
                          <a:latin typeface="Patrick Hand" panose="020B0604020202020204" charset="0"/>
                        </a:rPr>
                        <a:t>3</a:t>
                      </a:r>
                      <a:endParaRPr lang="en-US" sz="1400" dirty="0">
                        <a:solidFill>
                          <a:schemeClr val="accent6">
                            <a:lumMod val="1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21</a:t>
                      </a:r>
                      <a:endParaRPr lang="en-US" sz="1400" dirty="0">
                        <a:solidFill>
                          <a:schemeClr val="accent4">
                            <a:lumMod val="50000"/>
                          </a:schemeClr>
                        </a:solidFill>
                        <a:latin typeface="Patrick Hand" panose="020B0604020202020204" charset="0"/>
                      </a:endParaRPr>
                    </a:p>
                  </a:txBody>
                  <a:tcPr/>
                </a:tc>
                <a:extLst>
                  <a:ext uri="{0D108BD9-81ED-4DB2-BD59-A6C34878D82A}">
                    <a16:rowId xmlns:a16="http://schemas.microsoft.com/office/drawing/2014/main" val="3057287996"/>
                  </a:ext>
                </a:extLst>
              </a:tr>
            </a:tbl>
          </a:graphicData>
        </a:graphic>
      </p:graphicFrame>
      <p:sp>
        <p:nvSpPr>
          <p:cNvPr id="6" name="Rectangle 5"/>
          <p:cNvSpPr/>
          <p:nvPr/>
        </p:nvSpPr>
        <p:spPr>
          <a:xfrm>
            <a:off x="4195134" y="1790673"/>
            <a:ext cx="764953" cy="3400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lnSpc>
                <a:spcPct val="115000"/>
              </a:lnSpc>
            </a:pPr>
            <a:r>
              <a:rPr lang="vi-VN" u="sng">
                <a:solidFill>
                  <a:schemeClr val="accent6">
                    <a:lumMod val="10000"/>
                  </a:schemeClr>
                </a:solidFill>
                <a:latin typeface="Patrick Hand" panose="020B0604020202020204" charset="0"/>
                <a:ea typeface="Arial" panose="020B0604020202020204" pitchFamily="34" charset="0"/>
              </a:rPr>
              <a:t>SPRINT 4</a:t>
            </a:r>
            <a:endParaRPr lang="en-US" u="sng" dirty="0">
              <a:solidFill>
                <a:schemeClr val="accent6">
                  <a:lumMod val="10000"/>
                </a:schemeClr>
              </a:solidFill>
              <a:latin typeface="Patrick Hand" panose="020B0604020202020204" charset="0"/>
              <a:ea typeface="Arial" panose="020B0604020202020204" pitchFamily="34" charset="0"/>
            </a:endParaRPr>
          </a:p>
        </p:txBody>
      </p:sp>
      <p:sp>
        <p:nvSpPr>
          <p:cNvPr id="7" name="Rectangle 6"/>
          <p:cNvSpPr/>
          <p:nvPr/>
        </p:nvSpPr>
        <p:spPr>
          <a:xfrm>
            <a:off x="4195134" y="3298646"/>
            <a:ext cx="772968" cy="3400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lnSpc>
                <a:spcPct val="115000"/>
              </a:lnSpc>
            </a:pPr>
            <a:r>
              <a:rPr lang="vi-VN" u="sng">
                <a:solidFill>
                  <a:schemeClr val="accent6">
                    <a:lumMod val="10000"/>
                  </a:schemeClr>
                </a:solidFill>
                <a:latin typeface="Patrick Hand" panose="020B0604020202020204" charset="0"/>
                <a:ea typeface="Arial" panose="020B0604020202020204" pitchFamily="34" charset="0"/>
              </a:rPr>
              <a:t>SPRINT </a:t>
            </a:r>
            <a:r>
              <a:rPr lang="vi-VN" u="sng" smtClean="0">
                <a:solidFill>
                  <a:schemeClr val="accent6">
                    <a:lumMod val="10000"/>
                  </a:schemeClr>
                </a:solidFill>
                <a:latin typeface="Patrick Hand" panose="020B0604020202020204" charset="0"/>
                <a:ea typeface="Arial" panose="020B0604020202020204" pitchFamily="34" charset="0"/>
              </a:rPr>
              <a:t>5</a:t>
            </a:r>
            <a:endParaRPr lang="en-US" u="sng" dirty="0">
              <a:solidFill>
                <a:schemeClr val="accent6">
                  <a:lumMod val="10000"/>
                </a:schemeClr>
              </a:solidFill>
              <a:latin typeface="Patrick Hand" panose="020B0604020202020204" charset="0"/>
              <a:ea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23683567"/>
              </p:ext>
            </p:extLst>
          </p:nvPr>
        </p:nvGraphicFramePr>
        <p:xfrm>
          <a:off x="576904" y="667140"/>
          <a:ext cx="7990192" cy="1049528"/>
        </p:xfrm>
        <a:graphic>
          <a:graphicData uri="http://schemas.openxmlformats.org/drawingml/2006/table">
            <a:tbl>
              <a:tblPr firstRow="1" bandRow="1">
                <a:tableStyleId>{26803A06-5CE4-4A76-ADEA-7E26011626EE}</a:tableStyleId>
              </a:tblPr>
              <a:tblGrid>
                <a:gridCol w="1751826">
                  <a:extLst>
                    <a:ext uri="{9D8B030D-6E8A-4147-A177-3AD203B41FA5}">
                      <a16:colId xmlns:a16="http://schemas.microsoft.com/office/drawing/2014/main" val="3207887958"/>
                    </a:ext>
                  </a:extLst>
                </a:gridCol>
                <a:gridCol w="899532">
                  <a:extLst>
                    <a:ext uri="{9D8B030D-6E8A-4147-A177-3AD203B41FA5}">
                      <a16:colId xmlns:a16="http://schemas.microsoft.com/office/drawing/2014/main" val="795557547"/>
                    </a:ext>
                  </a:extLst>
                </a:gridCol>
                <a:gridCol w="899532">
                  <a:extLst>
                    <a:ext uri="{9D8B030D-6E8A-4147-A177-3AD203B41FA5}">
                      <a16:colId xmlns:a16="http://schemas.microsoft.com/office/drawing/2014/main" val="1242233063"/>
                    </a:ext>
                  </a:extLst>
                </a:gridCol>
                <a:gridCol w="959004">
                  <a:extLst>
                    <a:ext uri="{9D8B030D-6E8A-4147-A177-3AD203B41FA5}">
                      <a16:colId xmlns:a16="http://schemas.microsoft.com/office/drawing/2014/main" val="1003987595"/>
                    </a:ext>
                  </a:extLst>
                </a:gridCol>
                <a:gridCol w="914400">
                  <a:extLst>
                    <a:ext uri="{9D8B030D-6E8A-4147-A177-3AD203B41FA5}">
                      <a16:colId xmlns:a16="http://schemas.microsoft.com/office/drawing/2014/main" val="2445289149"/>
                    </a:ext>
                  </a:extLst>
                </a:gridCol>
                <a:gridCol w="892098">
                  <a:extLst>
                    <a:ext uri="{9D8B030D-6E8A-4147-A177-3AD203B41FA5}">
                      <a16:colId xmlns:a16="http://schemas.microsoft.com/office/drawing/2014/main" val="1064022546"/>
                    </a:ext>
                  </a:extLst>
                </a:gridCol>
                <a:gridCol w="914400">
                  <a:extLst>
                    <a:ext uri="{9D8B030D-6E8A-4147-A177-3AD203B41FA5}">
                      <a16:colId xmlns:a16="http://schemas.microsoft.com/office/drawing/2014/main" val="3505387493"/>
                    </a:ext>
                  </a:extLst>
                </a:gridCol>
                <a:gridCol w="759400">
                  <a:extLst>
                    <a:ext uri="{9D8B030D-6E8A-4147-A177-3AD203B41FA5}">
                      <a16:colId xmlns:a16="http://schemas.microsoft.com/office/drawing/2014/main" val="3819092545"/>
                    </a:ext>
                  </a:extLst>
                </a:gridCol>
              </a:tblGrid>
              <a:tr h="360172">
                <a:tc>
                  <a:txBody>
                    <a:bodyPr/>
                    <a:lstStyle/>
                    <a:p>
                      <a:pPr algn="ctr">
                        <a:lnSpc>
                          <a:spcPct val="115000"/>
                        </a:lnSpc>
                        <a:spcAft>
                          <a:spcPts val="0"/>
                        </a:spcAft>
                      </a:pPr>
                      <a:r>
                        <a:rPr lang="vi-VN" sz="1400" smtClean="0">
                          <a:solidFill>
                            <a:schemeClr val="accent4">
                              <a:lumMod val="50000"/>
                            </a:schemeClr>
                          </a:solidFill>
                          <a:effectLst/>
                          <a:latin typeface="Patrick Hand" panose="020B0604020202020204" charset="0"/>
                          <a:ea typeface="Arial" panose="020B0604020202020204" pitchFamily="34" charset="0"/>
                        </a:rPr>
                        <a:t>SPRINT</a:t>
                      </a:r>
                      <a:r>
                        <a:rPr lang="vi-VN" sz="1400" baseline="0" smtClean="0">
                          <a:solidFill>
                            <a:schemeClr val="accent4">
                              <a:lumMod val="50000"/>
                            </a:schemeClr>
                          </a:solidFill>
                          <a:effectLst/>
                          <a:latin typeface="Patrick Hand" panose="020B0604020202020204" charset="0"/>
                          <a:ea typeface="Arial" panose="020B0604020202020204" pitchFamily="34" charset="0"/>
                        </a:rPr>
                        <a:t> 3</a:t>
                      </a:r>
                      <a:endParaRPr lang="en-US" sz="1400" dirty="0">
                        <a:solidFill>
                          <a:schemeClr val="accent4">
                            <a:lumMod val="50000"/>
                          </a:schemeClr>
                        </a:solidFill>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P.HÀ</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LONG</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NGUYÊN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HUYỀN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Tổng</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1866529763"/>
                  </a:ext>
                </a:extLst>
              </a:tr>
              <a:tr h="220805">
                <a:tc>
                  <a:txBody>
                    <a:bodyPr/>
                    <a:lstStyle/>
                    <a:p>
                      <a:pPr algn="ctr">
                        <a:lnSpc>
                          <a:spcPct val="115000"/>
                        </a:lnSpc>
                        <a:spcAft>
                          <a:spcPts val="0"/>
                        </a:spcAft>
                      </a:pPr>
                      <a:r>
                        <a:rPr lang="vi-VN" sz="1400" smtClean="0">
                          <a:effectLst/>
                          <a:latin typeface="Patrick Hand" panose="020B0604020202020204" charset="0"/>
                          <a:ea typeface="Arial" panose="020B0604020202020204" pitchFamily="34" charset="0"/>
                        </a:rPr>
                        <a:t>Thời</a:t>
                      </a:r>
                      <a:r>
                        <a:rPr lang="vi-VN" sz="1400" baseline="0" smtClean="0">
                          <a:effectLst/>
                          <a:latin typeface="Patrick Hand" panose="020B0604020202020204" charset="0"/>
                          <a:ea typeface="Arial" panose="020B0604020202020204" pitchFamily="34" charset="0"/>
                        </a:rPr>
                        <a:t> gian dự kiến</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10</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8</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9</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13</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8</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9</a:t>
                      </a:r>
                      <a:endParaRPr lang="en-US" sz="14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400">
                          <a:effectLst/>
                          <a:latin typeface="Patrick Hand" panose="020B0604020202020204" charset="0"/>
                        </a:rPr>
                        <a:t>57</a:t>
                      </a:r>
                      <a:endParaRPr lang="en-US" sz="14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030105438"/>
                  </a:ext>
                </a:extLst>
              </a:tr>
              <a:tr h="0">
                <a:tc>
                  <a:txBody>
                    <a:bodyPr/>
                    <a:lstStyle/>
                    <a:p>
                      <a:pPr algn="ctr"/>
                      <a:r>
                        <a:rPr lang="vi-VN" sz="1400" smtClean="0">
                          <a:latin typeface="Patrick Hand" panose="020B0604020202020204" charset="0"/>
                        </a:rPr>
                        <a:t>Thời</a:t>
                      </a:r>
                      <a:r>
                        <a:rPr lang="vi-VN" sz="1400" baseline="0" smtClean="0">
                          <a:latin typeface="Patrick Hand" panose="020B0604020202020204" charset="0"/>
                        </a:rPr>
                        <a:t> gian thực tế</a:t>
                      </a:r>
                      <a:endParaRPr lang="en-US" sz="1400" dirty="0">
                        <a:latin typeface="Patrick Hand" panose="020B0604020202020204" charset="0"/>
                      </a:endParaRPr>
                    </a:p>
                  </a:txBody>
                  <a:tcPr/>
                </a:tc>
                <a:tc>
                  <a:txBody>
                    <a:bodyPr/>
                    <a:lstStyle/>
                    <a:p>
                      <a:pPr algn="ctr"/>
                      <a:r>
                        <a:rPr lang="vi-VN" sz="1400" smtClean="0">
                          <a:solidFill>
                            <a:srgbClr val="FF0000"/>
                          </a:solidFill>
                          <a:latin typeface="Patrick Hand" panose="020B0604020202020204" charset="0"/>
                        </a:rPr>
                        <a:t>10</a:t>
                      </a:r>
                      <a:endParaRPr lang="en-US" sz="1400" dirty="0">
                        <a:solidFill>
                          <a:srgbClr val="FF0000"/>
                        </a:solidFill>
                        <a:latin typeface="Patrick Hand" panose="020B0604020202020204" charset="0"/>
                      </a:endParaRPr>
                    </a:p>
                  </a:txBody>
                  <a:tcPr/>
                </a:tc>
                <a:tc>
                  <a:txBody>
                    <a:bodyPr/>
                    <a:lstStyle/>
                    <a:p>
                      <a:pPr algn="ctr"/>
                      <a:r>
                        <a:rPr lang="vi-VN" sz="1400" smtClean="0">
                          <a:solidFill>
                            <a:schemeClr val="accent5">
                              <a:lumMod val="75000"/>
                            </a:schemeClr>
                          </a:solidFill>
                          <a:latin typeface="Patrick Hand" panose="020B0604020202020204" charset="0"/>
                        </a:rPr>
                        <a:t>7</a:t>
                      </a:r>
                      <a:endParaRPr lang="en-US" sz="1400" dirty="0">
                        <a:solidFill>
                          <a:schemeClr val="accent5">
                            <a:lumMod val="75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6</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5">
                              <a:lumMod val="75000"/>
                            </a:schemeClr>
                          </a:solidFill>
                          <a:latin typeface="Patrick Hand" panose="020B0604020202020204" charset="0"/>
                        </a:rPr>
                        <a:t>9</a:t>
                      </a:r>
                      <a:endParaRPr lang="en-US" sz="1400" dirty="0">
                        <a:solidFill>
                          <a:schemeClr val="accent5">
                            <a:lumMod val="75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6</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8</a:t>
                      </a:r>
                      <a:endParaRPr lang="en-US" sz="1400" dirty="0">
                        <a:solidFill>
                          <a:schemeClr val="accent4">
                            <a:lumMod val="50000"/>
                          </a:schemeClr>
                        </a:solidFill>
                        <a:latin typeface="Patrick Hand" panose="020B0604020202020204" charset="0"/>
                      </a:endParaRPr>
                    </a:p>
                  </a:txBody>
                  <a:tcPr/>
                </a:tc>
                <a:tc>
                  <a:txBody>
                    <a:bodyPr/>
                    <a:lstStyle/>
                    <a:p>
                      <a:pPr algn="ctr"/>
                      <a:r>
                        <a:rPr lang="vi-VN" sz="1400" smtClean="0">
                          <a:solidFill>
                            <a:schemeClr val="accent4">
                              <a:lumMod val="50000"/>
                            </a:schemeClr>
                          </a:solidFill>
                          <a:latin typeface="Patrick Hand" panose="020B0604020202020204" charset="0"/>
                        </a:rPr>
                        <a:t>48</a:t>
                      </a:r>
                      <a:endParaRPr lang="en-US" sz="1400" dirty="0">
                        <a:solidFill>
                          <a:schemeClr val="accent4">
                            <a:lumMod val="50000"/>
                          </a:schemeClr>
                        </a:solidFill>
                        <a:latin typeface="Patrick Hand" panose="020B0604020202020204" charset="0"/>
                      </a:endParaRPr>
                    </a:p>
                  </a:txBody>
                  <a:tcPr/>
                </a:tc>
                <a:extLst>
                  <a:ext uri="{0D108BD9-81ED-4DB2-BD59-A6C34878D82A}">
                    <a16:rowId xmlns:a16="http://schemas.microsoft.com/office/drawing/2014/main" val="403376298"/>
                  </a:ext>
                </a:extLst>
              </a:tr>
            </a:tbl>
          </a:graphicData>
        </a:graphic>
      </p:graphicFrame>
      <p:sp>
        <p:nvSpPr>
          <p:cNvPr id="9" name="Rectangle 8"/>
          <p:cNvSpPr/>
          <p:nvPr/>
        </p:nvSpPr>
        <p:spPr>
          <a:xfrm>
            <a:off x="4195134" y="264508"/>
            <a:ext cx="777777" cy="3400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lnSpc>
                <a:spcPct val="115000"/>
              </a:lnSpc>
            </a:pPr>
            <a:r>
              <a:rPr lang="vi-VN" u="sng">
                <a:solidFill>
                  <a:schemeClr val="accent6">
                    <a:lumMod val="10000"/>
                  </a:schemeClr>
                </a:solidFill>
                <a:latin typeface="Patrick Hand" panose="020B0604020202020204" charset="0"/>
                <a:ea typeface="Arial" panose="020B0604020202020204" pitchFamily="34" charset="0"/>
              </a:rPr>
              <a:t>SPRINT </a:t>
            </a:r>
            <a:r>
              <a:rPr lang="vi-VN" u="sng" smtClean="0">
                <a:solidFill>
                  <a:schemeClr val="accent6">
                    <a:lumMod val="10000"/>
                  </a:schemeClr>
                </a:solidFill>
                <a:latin typeface="Patrick Hand" panose="020B0604020202020204" charset="0"/>
                <a:ea typeface="Arial" panose="020B0604020202020204" pitchFamily="34" charset="0"/>
              </a:rPr>
              <a:t>3</a:t>
            </a:r>
            <a:endParaRPr lang="en-US" u="sng" dirty="0">
              <a:solidFill>
                <a:schemeClr val="accent6">
                  <a:lumMod val="10000"/>
                </a:schemeClr>
              </a:solidFill>
              <a:latin typeface="Patrick Hand" panose="020B0604020202020204" charset="0"/>
              <a:ea typeface="Arial" panose="020B0604020202020204" pitchFamily="34" charset="0"/>
            </a:endParaRPr>
          </a:p>
        </p:txBody>
      </p:sp>
    </p:spTree>
    <p:extLst>
      <p:ext uri="{BB962C8B-B14F-4D97-AF65-F5344CB8AC3E}">
        <p14:creationId xmlns:p14="http://schemas.microsoft.com/office/powerpoint/2010/main" val="3404529330"/>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97621" y="265750"/>
            <a:ext cx="6177774" cy="400110"/>
          </a:xfrm>
          <a:prstGeom prst="rect">
            <a:avLst/>
          </a:prstGeom>
        </p:spPr>
        <p:txBody>
          <a:bodyPr wrap="square">
            <a:spAutoFit/>
          </a:bodyPr>
          <a:lstStyle/>
          <a:p>
            <a:pPr algn="ctr"/>
            <a:r>
              <a:rPr lang="vi-VN" sz="2000" u="sng">
                <a:latin typeface="Patrick Hand" panose="020B0604020202020204" charset="0"/>
              </a:rPr>
              <a:t>THỐNG KÊ THỜI GIAN LÀM VIỆC THEO TỪNG </a:t>
            </a:r>
            <a:r>
              <a:rPr lang="vi-VN" sz="2000" u="sng" smtClean="0">
                <a:latin typeface="Patrick Hand" panose="020B0604020202020204" charset="0"/>
              </a:rPr>
              <a:t>THÀNH VIÊN</a:t>
            </a:r>
            <a:endParaRPr lang="en-US" sz="2000" u="sng" dirty="0">
              <a:latin typeface="Patrick Hand" panose="020B060402020202020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218281041"/>
              </p:ext>
            </p:extLst>
          </p:nvPr>
        </p:nvGraphicFramePr>
        <p:xfrm>
          <a:off x="1025911" y="849041"/>
          <a:ext cx="7151648" cy="1641630"/>
        </p:xfrm>
        <a:graphic>
          <a:graphicData uri="http://schemas.openxmlformats.org/drawingml/2006/table">
            <a:tbl>
              <a:tblPr firstRow="1" bandRow="1">
                <a:tableStyleId>{26803A06-5CE4-4A76-ADEA-7E26011626EE}</a:tableStyleId>
              </a:tblPr>
              <a:tblGrid>
                <a:gridCol w="1553367">
                  <a:extLst>
                    <a:ext uri="{9D8B030D-6E8A-4147-A177-3AD203B41FA5}">
                      <a16:colId xmlns:a16="http://schemas.microsoft.com/office/drawing/2014/main" val="2635685725"/>
                    </a:ext>
                  </a:extLst>
                </a:gridCol>
                <a:gridCol w="676716">
                  <a:extLst>
                    <a:ext uri="{9D8B030D-6E8A-4147-A177-3AD203B41FA5}">
                      <a16:colId xmlns:a16="http://schemas.microsoft.com/office/drawing/2014/main" val="1255785657"/>
                    </a:ext>
                  </a:extLst>
                </a:gridCol>
                <a:gridCol w="822824">
                  <a:extLst>
                    <a:ext uri="{9D8B030D-6E8A-4147-A177-3AD203B41FA5}">
                      <a16:colId xmlns:a16="http://schemas.microsoft.com/office/drawing/2014/main" val="3721349310"/>
                    </a:ext>
                  </a:extLst>
                </a:gridCol>
                <a:gridCol w="745926">
                  <a:extLst>
                    <a:ext uri="{9D8B030D-6E8A-4147-A177-3AD203B41FA5}">
                      <a16:colId xmlns:a16="http://schemas.microsoft.com/office/drawing/2014/main" val="137739762"/>
                    </a:ext>
                  </a:extLst>
                </a:gridCol>
                <a:gridCol w="861274">
                  <a:extLst>
                    <a:ext uri="{9D8B030D-6E8A-4147-A177-3AD203B41FA5}">
                      <a16:colId xmlns:a16="http://schemas.microsoft.com/office/drawing/2014/main" val="1988217116"/>
                    </a:ext>
                  </a:extLst>
                </a:gridCol>
                <a:gridCol w="884344">
                  <a:extLst>
                    <a:ext uri="{9D8B030D-6E8A-4147-A177-3AD203B41FA5}">
                      <a16:colId xmlns:a16="http://schemas.microsoft.com/office/drawing/2014/main" val="1342094072"/>
                    </a:ext>
                  </a:extLst>
                </a:gridCol>
                <a:gridCol w="876654">
                  <a:extLst>
                    <a:ext uri="{9D8B030D-6E8A-4147-A177-3AD203B41FA5}">
                      <a16:colId xmlns:a16="http://schemas.microsoft.com/office/drawing/2014/main" val="1915574436"/>
                    </a:ext>
                  </a:extLst>
                </a:gridCol>
                <a:gridCol w="730543">
                  <a:extLst>
                    <a:ext uri="{9D8B030D-6E8A-4147-A177-3AD203B41FA5}">
                      <a16:colId xmlns:a16="http://schemas.microsoft.com/office/drawing/2014/main" val="2749911611"/>
                    </a:ext>
                  </a:extLst>
                </a:gridCol>
              </a:tblGrid>
              <a:tr h="386476">
                <a:tc>
                  <a:txBody>
                    <a:bodyPr/>
                    <a:lstStyle/>
                    <a:p>
                      <a:r>
                        <a:rPr lang="vi-VN" sz="1800" smtClean="0">
                          <a:latin typeface="Patrick Hand" panose="020B0604020202020204" charset="0"/>
                        </a:rPr>
                        <a:t>TOÀN</a:t>
                      </a:r>
                      <a:r>
                        <a:rPr lang="vi-VN" sz="1800" baseline="0" smtClean="0">
                          <a:latin typeface="Patrick Hand" panose="020B0604020202020204" charset="0"/>
                        </a:rPr>
                        <a:t> DỰ ÁN</a:t>
                      </a:r>
                      <a:endParaRPr lang="en-US" sz="1800" dirty="0">
                        <a:latin typeface="Patrick Hand" panose="020B0604020202020204" charset="0"/>
                      </a:endParaRPr>
                    </a:p>
                  </a:txBody>
                  <a:tcPr/>
                </a:tc>
                <a:tc>
                  <a:txBody>
                    <a:bodyPr/>
                    <a:lstStyle/>
                    <a:p>
                      <a:pPr algn="ctr">
                        <a:lnSpc>
                          <a:spcPct val="115000"/>
                        </a:lnSpc>
                        <a:spcAft>
                          <a:spcPts val="0"/>
                        </a:spcAft>
                      </a:pPr>
                      <a:r>
                        <a:rPr lang="vi-VN" sz="1800">
                          <a:effectLst/>
                          <a:latin typeface="Patrick Hand" panose="020B0604020202020204" charset="0"/>
                        </a:rPr>
                        <a:t>N.HÀ</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P.HÀ</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TIẾN</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LONG</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NGUYÊN</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a:effectLst/>
                          <a:latin typeface="Patrick Hand" panose="020B0604020202020204" charset="0"/>
                        </a:rPr>
                        <a:t>HUYỀN</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gn="ctr">
                        <a:lnSpc>
                          <a:spcPct val="115000"/>
                        </a:lnSpc>
                        <a:spcAft>
                          <a:spcPts val="0"/>
                        </a:spcAft>
                      </a:pPr>
                      <a:r>
                        <a:rPr lang="vi-VN" sz="1800" smtClean="0">
                          <a:effectLst/>
                          <a:latin typeface="Patrick Hand" panose="020B0604020202020204" charset="0"/>
                        </a:rPr>
                        <a:t>Tổng</a:t>
                      </a:r>
                      <a:endParaRPr lang="en-US" sz="1800" dirty="0">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2976193861"/>
                  </a:ext>
                </a:extLst>
              </a:tr>
              <a:tr h="559082">
                <a:tc>
                  <a:txBody>
                    <a:bodyPr/>
                    <a:lstStyle/>
                    <a:p>
                      <a:r>
                        <a:rPr lang="vi-VN" sz="1800" smtClean="0">
                          <a:latin typeface="Patrick Hand" panose="020B0604020202020204" charset="0"/>
                        </a:rPr>
                        <a:t>Thời</a:t>
                      </a:r>
                      <a:r>
                        <a:rPr lang="vi-VN" sz="1800" baseline="0" smtClean="0">
                          <a:latin typeface="Patrick Hand" panose="020B0604020202020204" charset="0"/>
                        </a:rPr>
                        <a:t> gian dự kiến</a:t>
                      </a:r>
                      <a:endParaRPr lang="en-US" sz="1800" dirty="0">
                        <a:latin typeface="Patrick Hand" panose="020B0604020202020204" charset="0"/>
                      </a:endParaRPr>
                    </a:p>
                  </a:txBody>
                  <a:tcPr/>
                </a:tc>
                <a:tc>
                  <a:txBody>
                    <a:bodyPr/>
                    <a:lstStyle/>
                    <a:p>
                      <a:pPr>
                        <a:lnSpc>
                          <a:spcPct val="115000"/>
                        </a:lnSpc>
                        <a:spcAft>
                          <a:spcPts val="0"/>
                        </a:spcAft>
                      </a:pPr>
                      <a:r>
                        <a:rPr lang="vi-VN" sz="1800">
                          <a:effectLst/>
                          <a:latin typeface="Patrick Hand" panose="020B0604020202020204" charset="0"/>
                        </a:rPr>
                        <a:t>35</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a:effectLst/>
                          <a:latin typeface="Patrick Hand" panose="020B0604020202020204" charset="0"/>
                        </a:rPr>
                        <a:t>30</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a:effectLst/>
                          <a:latin typeface="Patrick Hand" panose="020B0604020202020204" charset="0"/>
                        </a:rPr>
                        <a:t>34</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a:effectLst/>
                          <a:latin typeface="Patrick Hand" panose="020B0604020202020204" charset="0"/>
                        </a:rPr>
                        <a:t>35</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a:effectLst/>
                          <a:latin typeface="Patrick Hand" panose="020B0604020202020204" charset="0"/>
                        </a:rPr>
                        <a:t>39</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a:effectLst/>
                          <a:latin typeface="Patrick Hand" panose="020B0604020202020204" charset="0"/>
                        </a:rPr>
                        <a:t>30</a:t>
                      </a:r>
                      <a:endParaRPr lang="en-US" sz="1800" dirty="0">
                        <a:effectLst/>
                        <a:latin typeface="Patrick Hand" panose="020B0604020202020204" charset="0"/>
                        <a:ea typeface="Arial" panose="020B0604020202020204" pitchFamily="34" charset="0"/>
                      </a:endParaRPr>
                    </a:p>
                  </a:txBody>
                  <a:tcPr marL="63500" marR="63500" marT="63500" marB="63500"/>
                </a:tc>
                <a:tc>
                  <a:txBody>
                    <a:bodyPr/>
                    <a:lstStyle/>
                    <a:p>
                      <a:pPr>
                        <a:lnSpc>
                          <a:spcPct val="115000"/>
                        </a:lnSpc>
                        <a:spcAft>
                          <a:spcPts val="0"/>
                        </a:spcAft>
                      </a:pPr>
                      <a:r>
                        <a:rPr lang="vi-VN" sz="1800">
                          <a:solidFill>
                            <a:schemeClr val="accent5">
                              <a:lumMod val="75000"/>
                            </a:schemeClr>
                          </a:solidFill>
                          <a:effectLst/>
                          <a:latin typeface="Patrick Hand" panose="020B0604020202020204" charset="0"/>
                        </a:rPr>
                        <a:t>203</a:t>
                      </a:r>
                      <a:endParaRPr lang="en-US" sz="1800" dirty="0">
                        <a:solidFill>
                          <a:schemeClr val="accent5">
                            <a:lumMod val="75000"/>
                          </a:schemeClr>
                        </a:solidFill>
                        <a:effectLst/>
                        <a:latin typeface="Patrick Hand" panose="020B0604020202020204" charset="0"/>
                        <a:ea typeface="Arial" panose="020B0604020202020204" pitchFamily="34" charset="0"/>
                      </a:endParaRPr>
                    </a:p>
                  </a:txBody>
                  <a:tcPr marL="63500" marR="63500" marT="63500" marB="63500"/>
                </a:tc>
                <a:extLst>
                  <a:ext uri="{0D108BD9-81ED-4DB2-BD59-A6C34878D82A}">
                    <a16:rowId xmlns:a16="http://schemas.microsoft.com/office/drawing/2014/main" val="3743375374"/>
                  </a:ext>
                </a:extLst>
              </a:tr>
              <a:tr h="559082">
                <a:tc>
                  <a:txBody>
                    <a:bodyPr/>
                    <a:lstStyle/>
                    <a:p>
                      <a:r>
                        <a:rPr lang="vi-VN" sz="1800" smtClean="0">
                          <a:latin typeface="Patrick Hand" panose="020B0604020202020204" charset="0"/>
                        </a:rPr>
                        <a:t>Thời</a:t>
                      </a:r>
                      <a:r>
                        <a:rPr lang="vi-VN" sz="1800" baseline="0" smtClean="0">
                          <a:latin typeface="Patrick Hand" panose="020B0604020202020204" charset="0"/>
                        </a:rPr>
                        <a:t> gian thực tế</a:t>
                      </a:r>
                      <a:endParaRPr lang="en-US" sz="1800" dirty="0">
                        <a:latin typeface="Patrick Hand" panose="020B0604020202020204" charset="0"/>
                      </a:endParaRPr>
                    </a:p>
                  </a:txBody>
                  <a:tcPr/>
                </a:tc>
                <a:tc>
                  <a:txBody>
                    <a:bodyPr/>
                    <a:lstStyle/>
                    <a:p>
                      <a:r>
                        <a:rPr lang="vi-VN" sz="1800" smtClean="0">
                          <a:latin typeface="Patrick Hand" panose="020B0604020202020204" charset="0"/>
                        </a:rPr>
                        <a:t>35</a:t>
                      </a:r>
                      <a:endParaRPr lang="en-US" sz="1800" dirty="0">
                        <a:latin typeface="Patrick Hand" panose="020B0604020202020204" charset="0"/>
                      </a:endParaRPr>
                    </a:p>
                  </a:txBody>
                  <a:tcPr/>
                </a:tc>
                <a:tc>
                  <a:txBody>
                    <a:bodyPr/>
                    <a:lstStyle/>
                    <a:p>
                      <a:r>
                        <a:rPr lang="vi-VN" sz="1800" smtClean="0">
                          <a:latin typeface="Patrick Hand" panose="020B0604020202020204" charset="0"/>
                        </a:rPr>
                        <a:t>27</a:t>
                      </a:r>
                      <a:endParaRPr lang="en-US" sz="1800" dirty="0">
                        <a:latin typeface="Patrick Hand" panose="020B0604020202020204" charset="0"/>
                      </a:endParaRPr>
                    </a:p>
                  </a:txBody>
                  <a:tcPr/>
                </a:tc>
                <a:tc>
                  <a:txBody>
                    <a:bodyPr/>
                    <a:lstStyle/>
                    <a:p>
                      <a:r>
                        <a:rPr lang="vi-VN" sz="1800" smtClean="0">
                          <a:latin typeface="Patrick Hand" panose="020B0604020202020204" charset="0"/>
                        </a:rPr>
                        <a:t>26</a:t>
                      </a:r>
                      <a:endParaRPr lang="en-US" sz="1800" dirty="0">
                        <a:latin typeface="Patrick Hand" panose="020B0604020202020204" charset="0"/>
                      </a:endParaRPr>
                    </a:p>
                  </a:txBody>
                  <a:tcPr/>
                </a:tc>
                <a:tc>
                  <a:txBody>
                    <a:bodyPr/>
                    <a:lstStyle/>
                    <a:p>
                      <a:r>
                        <a:rPr lang="vi-VN" sz="1800" smtClean="0">
                          <a:latin typeface="Patrick Hand" panose="020B0604020202020204" charset="0"/>
                        </a:rPr>
                        <a:t>34</a:t>
                      </a:r>
                      <a:endParaRPr lang="en-US" sz="1800" dirty="0">
                        <a:latin typeface="Patrick Hand" panose="020B0604020202020204" charset="0"/>
                      </a:endParaRPr>
                    </a:p>
                  </a:txBody>
                  <a:tcPr/>
                </a:tc>
                <a:tc>
                  <a:txBody>
                    <a:bodyPr/>
                    <a:lstStyle/>
                    <a:p>
                      <a:r>
                        <a:rPr lang="vi-VN" sz="1800" smtClean="0">
                          <a:latin typeface="Patrick Hand" panose="020B0604020202020204" charset="0"/>
                        </a:rPr>
                        <a:t>29</a:t>
                      </a:r>
                      <a:endParaRPr lang="en-US" sz="1800" dirty="0">
                        <a:latin typeface="Patrick Hand" panose="020B0604020202020204" charset="0"/>
                      </a:endParaRPr>
                    </a:p>
                  </a:txBody>
                  <a:tcPr/>
                </a:tc>
                <a:tc>
                  <a:txBody>
                    <a:bodyPr/>
                    <a:lstStyle/>
                    <a:p>
                      <a:r>
                        <a:rPr lang="vi-VN" sz="1800" smtClean="0">
                          <a:latin typeface="Patrick Hand" panose="020B0604020202020204" charset="0"/>
                        </a:rPr>
                        <a:t>27</a:t>
                      </a:r>
                      <a:endParaRPr lang="en-US" sz="1800" dirty="0">
                        <a:latin typeface="Patrick Hand" panose="020B0604020202020204" charset="0"/>
                      </a:endParaRPr>
                    </a:p>
                  </a:txBody>
                  <a:tcPr/>
                </a:tc>
                <a:tc>
                  <a:txBody>
                    <a:bodyPr/>
                    <a:lstStyle/>
                    <a:p>
                      <a:r>
                        <a:rPr lang="vi-VN" sz="1800" smtClean="0">
                          <a:solidFill>
                            <a:schemeClr val="accent5">
                              <a:lumMod val="75000"/>
                            </a:schemeClr>
                          </a:solidFill>
                          <a:latin typeface="Patrick Hand" panose="020B0604020202020204" charset="0"/>
                        </a:rPr>
                        <a:t>178</a:t>
                      </a:r>
                      <a:endParaRPr lang="en-US" sz="1800" dirty="0">
                        <a:solidFill>
                          <a:schemeClr val="accent5">
                            <a:lumMod val="75000"/>
                          </a:schemeClr>
                        </a:solidFill>
                        <a:latin typeface="Patrick Hand" panose="020B0604020202020204" charset="0"/>
                      </a:endParaRPr>
                    </a:p>
                  </a:txBody>
                  <a:tcPr/>
                </a:tc>
                <a:extLst>
                  <a:ext uri="{0D108BD9-81ED-4DB2-BD59-A6C34878D82A}">
                    <a16:rowId xmlns:a16="http://schemas.microsoft.com/office/drawing/2014/main" val="493515688"/>
                  </a:ext>
                </a:extLst>
              </a:tr>
            </a:tbl>
          </a:graphicData>
        </a:graphic>
      </p:graphicFrame>
      <p:sp>
        <p:nvSpPr>
          <p:cNvPr id="18" name="Rectangle 17"/>
          <p:cNvSpPr/>
          <p:nvPr/>
        </p:nvSpPr>
        <p:spPr>
          <a:xfrm>
            <a:off x="1025911" y="2757935"/>
            <a:ext cx="3806284" cy="1791260"/>
          </a:xfrm>
          <a:prstGeom prst="rect">
            <a:avLst/>
          </a:prstGeom>
          <a:solidFill>
            <a:schemeClr val="tx2"/>
          </a:solidFill>
          <a:ln>
            <a:solidFill>
              <a:schemeClr val="accent6">
                <a:lumMod val="10000"/>
              </a:schemeClr>
            </a:solidFill>
          </a:ln>
        </p:spPr>
        <p:txBody>
          <a:bodyPr wrap="square">
            <a:spAutoFit/>
          </a:bodyPr>
          <a:lstStyle/>
          <a:p>
            <a:pPr marL="285750" indent="-285750">
              <a:lnSpc>
                <a:spcPct val="115000"/>
              </a:lnSpc>
              <a:buFontTx/>
              <a:buChar char="-"/>
            </a:pPr>
            <a:r>
              <a:rPr lang="vi-VN" sz="1600" smtClean="0">
                <a:latin typeface="Patrick Hand" panose="020B0604020202020204" charset="0"/>
                <a:ea typeface="Arial" panose="020B0604020202020204" pitchFamily="34" charset="0"/>
              </a:rPr>
              <a:t>Thời gian dự kiến khi chưa lên plan lệch rất nhiều</a:t>
            </a:r>
          </a:p>
          <a:p>
            <a:pPr marL="285750" indent="-285750">
              <a:lnSpc>
                <a:spcPct val="115000"/>
              </a:lnSpc>
              <a:buFontTx/>
              <a:buChar char="-"/>
            </a:pPr>
            <a:r>
              <a:rPr lang="vi-VN" sz="1600" smtClean="0">
                <a:latin typeface="Patrick Hand" panose="020B0604020202020204" charset="0"/>
                <a:ea typeface="Arial" panose="020B0604020202020204" pitchFamily="34" charset="0"/>
              </a:rPr>
              <a:t>Sau khi lên kế hoạch chi tiết thời gian dự kiến gần với thời gian thực tế</a:t>
            </a:r>
          </a:p>
          <a:p>
            <a:pPr marL="285750" indent="-285750">
              <a:lnSpc>
                <a:spcPct val="115000"/>
              </a:lnSpc>
              <a:buFontTx/>
              <a:buChar char="-"/>
            </a:pPr>
            <a:r>
              <a:rPr lang="vi-VN" sz="1600" smtClean="0">
                <a:latin typeface="Patrick Hand" panose="020B0604020202020204" charset="0"/>
                <a:ea typeface="Arial" panose="020B0604020202020204" pitchFamily="34" charset="0"/>
              </a:rPr>
              <a:t> Dự án hoàn thành sớm hơn dự kiến</a:t>
            </a:r>
            <a:endParaRPr lang="vi-VN" sz="1600">
              <a:latin typeface="Patrick Hand" panose="020B0604020202020204" charset="0"/>
              <a:ea typeface="Arial" panose="020B0604020202020204" pitchFamily="34" charset="0"/>
            </a:endParaRPr>
          </a:p>
          <a:p>
            <a:pPr marL="285750" indent="-285750">
              <a:lnSpc>
                <a:spcPct val="115000"/>
              </a:lnSpc>
              <a:buFontTx/>
              <a:buChar char="-"/>
            </a:pPr>
            <a:endParaRPr lang="vi-VN" sz="1600" smtClean="0">
              <a:latin typeface="Patrick Hand" panose="020B0604020202020204" charset="0"/>
              <a:ea typeface="Arial" panose="020B0604020202020204" pitchFamily="34" charset="0"/>
            </a:endParaRPr>
          </a:p>
        </p:txBody>
      </p:sp>
      <p:pic>
        <p:nvPicPr>
          <p:cNvPr id="19" name="Picture 18"/>
          <p:cNvPicPr>
            <a:picLocks noChangeAspect="1"/>
          </p:cNvPicPr>
          <p:nvPr/>
        </p:nvPicPr>
        <p:blipFill>
          <a:blip r:embed="rId3"/>
          <a:stretch>
            <a:fillRect/>
          </a:stretch>
        </p:blipFill>
        <p:spPr>
          <a:xfrm>
            <a:off x="4988312" y="2664870"/>
            <a:ext cx="3352801" cy="1884325"/>
          </a:xfrm>
          <a:prstGeom prst="rect">
            <a:avLst/>
          </a:prstGeom>
        </p:spPr>
      </p:pic>
    </p:spTree>
    <p:extLst>
      <p:ext uri="{BB962C8B-B14F-4D97-AF65-F5344CB8AC3E}">
        <p14:creationId xmlns:p14="http://schemas.microsoft.com/office/powerpoint/2010/main" val="3942363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1"/>
        <p:cNvGrpSpPr/>
        <p:nvPr/>
      </p:nvGrpSpPr>
      <p:grpSpPr>
        <a:xfrm>
          <a:off x="0" y="0"/>
          <a:ext cx="0" cy="0"/>
          <a:chOff x="0" y="0"/>
          <a:chExt cx="0" cy="0"/>
        </a:xfrm>
      </p:grpSpPr>
      <p:sp>
        <p:nvSpPr>
          <p:cNvPr id="3862" name="Google Shape;3862;p48"/>
          <p:cNvSpPr txBox="1">
            <a:spLocks noGrp="1"/>
          </p:cNvSpPr>
          <p:nvPr>
            <p:ph type="title"/>
          </p:nvPr>
        </p:nvSpPr>
        <p:spPr>
          <a:xfrm>
            <a:off x="3018620" y="365646"/>
            <a:ext cx="3156362"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u="sng" smtClean="0"/>
              <a:t>KINH NGHIỆM RÚT RA</a:t>
            </a:r>
            <a:endParaRPr u="sng" dirty="0"/>
          </a:p>
        </p:txBody>
      </p:sp>
      <p:sp>
        <p:nvSpPr>
          <p:cNvPr id="3864" name="Google Shape;3864;p48"/>
          <p:cNvSpPr txBox="1">
            <a:spLocks noGrp="1"/>
          </p:cNvSpPr>
          <p:nvPr>
            <p:ph type="title" idx="4294967295"/>
          </p:nvPr>
        </p:nvSpPr>
        <p:spPr>
          <a:xfrm>
            <a:off x="716079" y="1847096"/>
            <a:ext cx="2316000" cy="6461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800" smtClean="0"/>
              <a:t>Mỗi dự án đều cần lên plan cụ thể và chi tiết</a:t>
            </a:r>
            <a:endParaRPr sz="1800" dirty="0"/>
          </a:p>
        </p:txBody>
      </p:sp>
      <p:sp>
        <p:nvSpPr>
          <p:cNvPr id="3866" name="Google Shape;3866;p48"/>
          <p:cNvSpPr txBox="1">
            <a:spLocks noGrp="1"/>
          </p:cNvSpPr>
          <p:nvPr>
            <p:ph type="title" idx="4294967295"/>
          </p:nvPr>
        </p:nvSpPr>
        <p:spPr>
          <a:xfrm>
            <a:off x="6362183" y="1827877"/>
            <a:ext cx="2316000" cy="5739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800" smtClean="0"/>
              <a:t>Cần tổ chức &amp; rút kinh nghiệm từ các cuộc họp</a:t>
            </a:r>
            <a:endParaRPr sz="1800" dirty="0"/>
          </a:p>
        </p:txBody>
      </p:sp>
      <p:sp>
        <p:nvSpPr>
          <p:cNvPr id="3868" name="Google Shape;3868;p48"/>
          <p:cNvSpPr txBox="1">
            <a:spLocks noGrp="1"/>
          </p:cNvSpPr>
          <p:nvPr>
            <p:ph type="title" idx="4294967295"/>
          </p:nvPr>
        </p:nvSpPr>
        <p:spPr>
          <a:xfrm>
            <a:off x="671774" y="3354648"/>
            <a:ext cx="2381311" cy="61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800" smtClean="0"/>
              <a:t>Sử dụng Công nghệ phù hợp sẽ giúp quản lý và vận hành dự án dễ dàng hơn</a:t>
            </a:r>
            <a:endParaRPr sz="1800" dirty="0"/>
          </a:p>
        </p:txBody>
      </p:sp>
      <p:sp>
        <p:nvSpPr>
          <p:cNvPr id="3870" name="Google Shape;3870;p48"/>
          <p:cNvSpPr txBox="1">
            <a:spLocks noGrp="1"/>
          </p:cNvSpPr>
          <p:nvPr>
            <p:ph type="title" idx="4294967295"/>
          </p:nvPr>
        </p:nvSpPr>
        <p:spPr>
          <a:xfrm>
            <a:off x="6362183" y="3581608"/>
            <a:ext cx="2316000" cy="2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800" smtClean="0"/>
              <a:t>Tuân thủ quy trình và quản lý thời gian chặt chẽ</a:t>
            </a:r>
            <a:endParaRPr sz="1800" dirty="0"/>
          </a:p>
        </p:txBody>
      </p:sp>
      <p:grpSp>
        <p:nvGrpSpPr>
          <p:cNvPr id="3871" name="Google Shape;3871;p48"/>
          <p:cNvGrpSpPr/>
          <p:nvPr/>
        </p:nvGrpSpPr>
        <p:grpSpPr>
          <a:xfrm>
            <a:off x="815140" y="1551082"/>
            <a:ext cx="418257" cy="219517"/>
            <a:chOff x="2084325" y="363300"/>
            <a:chExt cx="484150" cy="254100"/>
          </a:xfrm>
        </p:grpSpPr>
        <p:sp>
          <p:nvSpPr>
            <p:cNvPr id="3872" name="Google Shape;3872;p48"/>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73" name="Google Shape;3873;p48"/>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3874" name="Google Shape;3874;p48"/>
          <p:cNvGrpSpPr/>
          <p:nvPr/>
        </p:nvGrpSpPr>
        <p:grpSpPr>
          <a:xfrm>
            <a:off x="825494" y="2856734"/>
            <a:ext cx="269126" cy="278889"/>
            <a:chOff x="3357325" y="2093500"/>
            <a:chExt cx="311525" cy="322825"/>
          </a:xfrm>
        </p:grpSpPr>
        <p:sp>
          <p:nvSpPr>
            <p:cNvPr id="3875" name="Google Shape;3875;p4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76" name="Google Shape;3876;p4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77" name="Google Shape;3877;p4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3878" name="Google Shape;3878;p48"/>
          <p:cNvGrpSpPr/>
          <p:nvPr/>
        </p:nvGrpSpPr>
        <p:grpSpPr>
          <a:xfrm>
            <a:off x="7912422" y="1339279"/>
            <a:ext cx="416184" cy="416270"/>
            <a:chOff x="5049725" y="2027900"/>
            <a:chExt cx="481750" cy="481850"/>
          </a:xfrm>
        </p:grpSpPr>
        <p:sp>
          <p:nvSpPr>
            <p:cNvPr id="3879" name="Google Shape;3879;p48"/>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0" name="Google Shape;3880;p48"/>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1" name="Google Shape;3881;p48"/>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2" name="Google Shape;3882;p48"/>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3" name="Google Shape;3883;p48"/>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4" name="Google Shape;3884;p48"/>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5" name="Google Shape;3885;p48"/>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6" name="Google Shape;3886;p48"/>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3887" name="Google Shape;3887;p48"/>
          <p:cNvGrpSpPr/>
          <p:nvPr/>
        </p:nvGrpSpPr>
        <p:grpSpPr>
          <a:xfrm>
            <a:off x="7908038" y="2920943"/>
            <a:ext cx="424952" cy="416702"/>
            <a:chOff x="1490050" y="3805975"/>
            <a:chExt cx="491900" cy="482350"/>
          </a:xfrm>
        </p:grpSpPr>
        <p:sp>
          <p:nvSpPr>
            <p:cNvPr id="3888" name="Google Shape;3888;p48"/>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89" name="Google Shape;3889;p48"/>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90" name="Google Shape;3890;p48"/>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891" name="Google Shape;3891;p48"/>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892" name="Google Shape;3892;p48"/>
          <p:cNvSpPr/>
          <p:nvPr/>
        </p:nvSpPr>
        <p:spPr>
          <a:xfrm>
            <a:off x="2918345" y="2502278"/>
            <a:ext cx="55" cy="55"/>
          </a:xfrm>
          <a:custGeom>
            <a:avLst/>
            <a:gdLst/>
            <a:ahLst/>
            <a:cxnLst/>
            <a:rect l="l" t="t" r="r" b="b"/>
            <a:pathLst>
              <a:path w="1" h="1" extrusionOk="0">
                <a:moveTo>
                  <a:pt x="1" y="1"/>
                </a:moveTo>
                <a:close/>
              </a:path>
            </a:pathLst>
          </a:custGeom>
          <a:solidFill>
            <a:srgbClr val="E1A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93" name="Google Shape;3893;p48"/>
          <p:cNvGrpSpPr/>
          <p:nvPr/>
        </p:nvGrpSpPr>
        <p:grpSpPr>
          <a:xfrm>
            <a:off x="3101299" y="1048895"/>
            <a:ext cx="3206897" cy="3443019"/>
            <a:chOff x="3042283" y="1182710"/>
            <a:chExt cx="3206897" cy="3443019"/>
          </a:xfrm>
        </p:grpSpPr>
        <p:sp>
          <p:nvSpPr>
            <p:cNvPr id="3894" name="Google Shape;3894;p48"/>
            <p:cNvSpPr/>
            <p:nvPr/>
          </p:nvSpPr>
          <p:spPr>
            <a:xfrm>
              <a:off x="3222900" y="1386196"/>
              <a:ext cx="2698197" cy="2856409"/>
            </a:xfrm>
            <a:custGeom>
              <a:avLst/>
              <a:gdLst/>
              <a:ahLst/>
              <a:cxnLst/>
              <a:rect l="l" t="t" r="r" b="b"/>
              <a:pathLst>
                <a:path w="3565" h="3774" extrusionOk="0">
                  <a:moveTo>
                    <a:pt x="1733" y="0"/>
                  </a:moveTo>
                  <a:cubicBezTo>
                    <a:pt x="1553" y="0"/>
                    <a:pt x="1375" y="55"/>
                    <a:pt x="1208" y="153"/>
                  </a:cubicBezTo>
                  <a:cubicBezTo>
                    <a:pt x="833" y="361"/>
                    <a:pt x="566" y="700"/>
                    <a:pt x="398" y="1116"/>
                  </a:cubicBezTo>
                  <a:cubicBezTo>
                    <a:pt x="249" y="1510"/>
                    <a:pt x="95" y="1908"/>
                    <a:pt x="41" y="2342"/>
                  </a:cubicBezTo>
                  <a:cubicBezTo>
                    <a:pt x="23" y="2491"/>
                    <a:pt x="0" y="2663"/>
                    <a:pt x="41" y="2831"/>
                  </a:cubicBezTo>
                  <a:cubicBezTo>
                    <a:pt x="59" y="2962"/>
                    <a:pt x="59" y="3093"/>
                    <a:pt x="23" y="3206"/>
                  </a:cubicBezTo>
                  <a:cubicBezTo>
                    <a:pt x="0" y="3301"/>
                    <a:pt x="23" y="3360"/>
                    <a:pt x="95" y="3414"/>
                  </a:cubicBezTo>
                  <a:cubicBezTo>
                    <a:pt x="208" y="3473"/>
                    <a:pt x="303" y="3545"/>
                    <a:pt x="398" y="3622"/>
                  </a:cubicBezTo>
                  <a:cubicBezTo>
                    <a:pt x="525" y="3722"/>
                    <a:pt x="650" y="3773"/>
                    <a:pt x="787" y="3773"/>
                  </a:cubicBezTo>
                  <a:cubicBezTo>
                    <a:pt x="855" y="3773"/>
                    <a:pt x="925" y="3761"/>
                    <a:pt x="1000" y="3735"/>
                  </a:cubicBezTo>
                  <a:cubicBezTo>
                    <a:pt x="1321" y="3640"/>
                    <a:pt x="1642" y="3586"/>
                    <a:pt x="1982" y="3527"/>
                  </a:cubicBezTo>
                  <a:cubicBezTo>
                    <a:pt x="2262" y="3473"/>
                    <a:pt x="2565" y="3473"/>
                    <a:pt x="2868" y="3396"/>
                  </a:cubicBezTo>
                  <a:cubicBezTo>
                    <a:pt x="2922" y="3360"/>
                    <a:pt x="2999" y="3301"/>
                    <a:pt x="3076" y="3247"/>
                  </a:cubicBezTo>
                  <a:cubicBezTo>
                    <a:pt x="3131" y="3206"/>
                    <a:pt x="3167" y="3152"/>
                    <a:pt x="3167" y="3093"/>
                  </a:cubicBezTo>
                  <a:cubicBezTo>
                    <a:pt x="3189" y="2944"/>
                    <a:pt x="3280" y="2849"/>
                    <a:pt x="3393" y="2754"/>
                  </a:cubicBezTo>
                  <a:cubicBezTo>
                    <a:pt x="3452" y="2586"/>
                    <a:pt x="3488" y="2414"/>
                    <a:pt x="3529" y="2247"/>
                  </a:cubicBezTo>
                  <a:cubicBezTo>
                    <a:pt x="3529" y="2170"/>
                    <a:pt x="3565" y="2098"/>
                    <a:pt x="3547" y="2021"/>
                  </a:cubicBezTo>
                  <a:cubicBezTo>
                    <a:pt x="3529" y="1718"/>
                    <a:pt x="3452" y="1437"/>
                    <a:pt x="3226" y="1211"/>
                  </a:cubicBezTo>
                  <a:cubicBezTo>
                    <a:pt x="3131" y="1152"/>
                    <a:pt x="3054" y="1057"/>
                    <a:pt x="2981" y="967"/>
                  </a:cubicBezTo>
                  <a:cubicBezTo>
                    <a:pt x="2941" y="926"/>
                    <a:pt x="2922" y="890"/>
                    <a:pt x="2922" y="854"/>
                  </a:cubicBezTo>
                  <a:cubicBezTo>
                    <a:pt x="2904" y="700"/>
                    <a:pt x="2868" y="569"/>
                    <a:pt x="2773" y="456"/>
                  </a:cubicBezTo>
                  <a:cubicBezTo>
                    <a:pt x="2755" y="438"/>
                    <a:pt x="2755" y="419"/>
                    <a:pt x="2755" y="379"/>
                  </a:cubicBezTo>
                  <a:cubicBezTo>
                    <a:pt x="2737" y="379"/>
                    <a:pt x="2714" y="379"/>
                    <a:pt x="2696" y="361"/>
                  </a:cubicBezTo>
                  <a:cubicBezTo>
                    <a:pt x="2529" y="193"/>
                    <a:pt x="2321" y="62"/>
                    <a:pt x="2058" y="39"/>
                  </a:cubicBezTo>
                  <a:cubicBezTo>
                    <a:pt x="2000" y="21"/>
                    <a:pt x="1963" y="21"/>
                    <a:pt x="1923" y="21"/>
                  </a:cubicBezTo>
                  <a:cubicBezTo>
                    <a:pt x="1859" y="7"/>
                    <a:pt x="1796" y="0"/>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48"/>
            <p:cNvSpPr/>
            <p:nvPr/>
          </p:nvSpPr>
          <p:spPr>
            <a:xfrm>
              <a:off x="3807944" y="1611682"/>
              <a:ext cx="1411497" cy="606802"/>
            </a:xfrm>
            <a:custGeom>
              <a:avLst/>
              <a:gdLst/>
              <a:ahLst/>
              <a:cxnLst/>
              <a:rect l="l" t="t" r="r" b="b"/>
              <a:pathLst>
                <a:path w="25499" h="10962" extrusionOk="0">
                  <a:moveTo>
                    <a:pt x="11629" y="0"/>
                  </a:moveTo>
                  <a:cubicBezTo>
                    <a:pt x="11011" y="0"/>
                    <a:pt x="10393" y="51"/>
                    <a:pt x="9773" y="192"/>
                  </a:cubicBezTo>
                  <a:cubicBezTo>
                    <a:pt x="9105" y="317"/>
                    <a:pt x="8406" y="443"/>
                    <a:pt x="7762" y="717"/>
                  </a:cubicBezTo>
                  <a:cubicBezTo>
                    <a:pt x="7385" y="890"/>
                    <a:pt x="7015" y="1040"/>
                    <a:pt x="6669" y="1213"/>
                  </a:cubicBezTo>
                  <a:cubicBezTo>
                    <a:pt x="5947" y="1559"/>
                    <a:pt x="5201" y="1911"/>
                    <a:pt x="4502" y="2305"/>
                  </a:cubicBezTo>
                  <a:cubicBezTo>
                    <a:pt x="4054" y="2580"/>
                    <a:pt x="3630" y="2902"/>
                    <a:pt x="3260" y="3278"/>
                  </a:cubicBezTo>
                  <a:cubicBezTo>
                    <a:pt x="2938" y="3625"/>
                    <a:pt x="2610" y="3923"/>
                    <a:pt x="2287" y="4246"/>
                  </a:cubicBezTo>
                  <a:cubicBezTo>
                    <a:pt x="2138" y="4395"/>
                    <a:pt x="1989" y="4574"/>
                    <a:pt x="1893" y="4747"/>
                  </a:cubicBezTo>
                  <a:cubicBezTo>
                    <a:pt x="1595" y="5171"/>
                    <a:pt x="1368" y="5643"/>
                    <a:pt x="1117" y="6114"/>
                  </a:cubicBezTo>
                  <a:cubicBezTo>
                    <a:pt x="944" y="6460"/>
                    <a:pt x="795" y="6860"/>
                    <a:pt x="598" y="7231"/>
                  </a:cubicBezTo>
                  <a:cubicBezTo>
                    <a:pt x="323" y="7678"/>
                    <a:pt x="126" y="8180"/>
                    <a:pt x="102" y="8723"/>
                  </a:cubicBezTo>
                  <a:cubicBezTo>
                    <a:pt x="102" y="8777"/>
                    <a:pt x="72" y="8848"/>
                    <a:pt x="48" y="8902"/>
                  </a:cubicBezTo>
                  <a:cubicBezTo>
                    <a:pt x="48" y="8974"/>
                    <a:pt x="25" y="9021"/>
                    <a:pt x="25" y="9099"/>
                  </a:cubicBezTo>
                  <a:cubicBezTo>
                    <a:pt x="25" y="9350"/>
                    <a:pt x="1" y="9618"/>
                    <a:pt x="1" y="9869"/>
                  </a:cubicBezTo>
                  <a:cubicBezTo>
                    <a:pt x="1" y="9947"/>
                    <a:pt x="25" y="10120"/>
                    <a:pt x="48" y="10192"/>
                  </a:cubicBezTo>
                  <a:cubicBezTo>
                    <a:pt x="150" y="10395"/>
                    <a:pt x="299" y="10544"/>
                    <a:pt x="496" y="10615"/>
                  </a:cubicBezTo>
                  <a:cubicBezTo>
                    <a:pt x="669" y="10693"/>
                    <a:pt x="819" y="10765"/>
                    <a:pt x="1022" y="10765"/>
                  </a:cubicBezTo>
                  <a:cubicBezTo>
                    <a:pt x="1117" y="10789"/>
                    <a:pt x="1242" y="10812"/>
                    <a:pt x="1344" y="10842"/>
                  </a:cubicBezTo>
                  <a:cubicBezTo>
                    <a:pt x="1768" y="10890"/>
                    <a:pt x="2216" y="10962"/>
                    <a:pt x="2639" y="10962"/>
                  </a:cubicBezTo>
                  <a:cubicBezTo>
                    <a:pt x="3135" y="10938"/>
                    <a:pt x="3630" y="10890"/>
                    <a:pt x="4102" y="10890"/>
                  </a:cubicBezTo>
                  <a:cubicBezTo>
                    <a:pt x="4538" y="10896"/>
                    <a:pt x="4974" y="10898"/>
                    <a:pt x="5409" y="10898"/>
                  </a:cubicBezTo>
                  <a:cubicBezTo>
                    <a:pt x="5845" y="10898"/>
                    <a:pt x="6281" y="10896"/>
                    <a:pt x="6716" y="10896"/>
                  </a:cubicBezTo>
                  <a:cubicBezTo>
                    <a:pt x="7587" y="10896"/>
                    <a:pt x="8457" y="10902"/>
                    <a:pt x="9326" y="10938"/>
                  </a:cubicBezTo>
                  <a:cubicBezTo>
                    <a:pt x="9446" y="10944"/>
                    <a:pt x="9568" y="10947"/>
                    <a:pt x="9691" y="10947"/>
                  </a:cubicBezTo>
                  <a:cubicBezTo>
                    <a:pt x="10027" y="10947"/>
                    <a:pt x="10371" y="10925"/>
                    <a:pt x="10699" y="10890"/>
                  </a:cubicBezTo>
                  <a:cubicBezTo>
                    <a:pt x="11170" y="10842"/>
                    <a:pt x="11618" y="10789"/>
                    <a:pt x="12090" y="10789"/>
                  </a:cubicBezTo>
                  <a:cubicBezTo>
                    <a:pt x="12735" y="10789"/>
                    <a:pt x="13355" y="10789"/>
                    <a:pt x="14006" y="10812"/>
                  </a:cubicBezTo>
                  <a:cubicBezTo>
                    <a:pt x="14600" y="10812"/>
                    <a:pt x="15215" y="10760"/>
                    <a:pt x="15834" y="10760"/>
                  </a:cubicBezTo>
                  <a:cubicBezTo>
                    <a:pt x="15937" y="10760"/>
                    <a:pt x="16040" y="10761"/>
                    <a:pt x="16143" y="10765"/>
                  </a:cubicBezTo>
                  <a:cubicBezTo>
                    <a:pt x="16991" y="10765"/>
                    <a:pt x="17863" y="10812"/>
                    <a:pt x="18704" y="10842"/>
                  </a:cubicBezTo>
                  <a:lnTo>
                    <a:pt x="19128" y="10842"/>
                  </a:lnTo>
                  <a:cubicBezTo>
                    <a:pt x="19749" y="10789"/>
                    <a:pt x="20346" y="10789"/>
                    <a:pt x="20967" y="10765"/>
                  </a:cubicBezTo>
                  <a:cubicBezTo>
                    <a:pt x="21767" y="10741"/>
                    <a:pt x="22561" y="10741"/>
                    <a:pt x="23355" y="10663"/>
                  </a:cubicBezTo>
                  <a:cubicBezTo>
                    <a:pt x="23630" y="10639"/>
                    <a:pt x="23880" y="10639"/>
                    <a:pt x="24131" y="10514"/>
                  </a:cubicBezTo>
                  <a:cubicBezTo>
                    <a:pt x="24501" y="10317"/>
                    <a:pt x="24800" y="10042"/>
                    <a:pt x="25074" y="9744"/>
                  </a:cubicBezTo>
                  <a:cubicBezTo>
                    <a:pt x="25122" y="9696"/>
                    <a:pt x="25176" y="9648"/>
                    <a:pt x="25200" y="9571"/>
                  </a:cubicBezTo>
                  <a:cubicBezTo>
                    <a:pt x="25295" y="9320"/>
                    <a:pt x="25373" y="9051"/>
                    <a:pt x="25444" y="8777"/>
                  </a:cubicBezTo>
                  <a:cubicBezTo>
                    <a:pt x="25498" y="8574"/>
                    <a:pt x="25474" y="8424"/>
                    <a:pt x="25421" y="8227"/>
                  </a:cubicBezTo>
                  <a:cubicBezTo>
                    <a:pt x="25349" y="8007"/>
                    <a:pt x="25247" y="7780"/>
                    <a:pt x="25176" y="7529"/>
                  </a:cubicBezTo>
                  <a:cubicBezTo>
                    <a:pt x="25146" y="7433"/>
                    <a:pt x="25122" y="7308"/>
                    <a:pt x="24997" y="7231"/>
                  </a:cubicBezTo>
                  <a:cubicBezTo>
                    <a:pt x="24997" y="7207"/>
                    <a:pt x="24973" y="7183"/>
                    <a:pt x="24973" y="7159"/>
                  </a:cubicBezTo>
                  <a:cubicBezTo>
                    <a:pt x="24973" y="6962"/>
                    <a:pt x="24800" y="6860"/>
                    <a:pt x="24698" y="6711"/>
                  </a:cubicBezTo>
                  <a:cubicBezTo>
                    <a:pt x="24698" y="6687"/>
                    <a:pt x="24650" y="6687"/>
                    <a:pt x="24650" y="6634"/>
                  </a:cubicBezTo>
                  <a:cubicBezTo>
                    <a:pt x="24650" y="6413"/>
                    <a:pt x="24501" y="6287"/>
                    <a:pt x="24376" y="6138"/>
                  </a:cubicBezTo>
                  <a:cubicBezTo>
                    <a:pt x="24280" y="5989"/>
                    <a:pt x="24131" y="5887"/>
                    <a:pt x="24030" y="5738"/>
                  </a:cubicBezTo>
                  <a:cubicBezTo>
                    <a:pt x="23683" y="5093"/>
                    <a:pt x="23158" y="4598"/>
                    <a:pt x="22639" y="4126"/>
                  </a:cubicBezTo>
                  <a:cubicBezTo>
                    <a:pt x="22089" y="3625"/>
                    <a:pt x="21469" y="3177"/>
                    <a:pt x="20872" y="2729"/>
                  </a:cubicBezTo>
                  <a:cubicBezTo>
                    <a:pt x="20221" y="2234"/>
                    <a:pt x="19528" y="1834"/>
                    <a:pt x="18758" y="1535"/>
                  </a:cubicBezTo>
                  <a:cubicBezTo>
                    <a:pt x="18036" y="1261"/>
                    <a:pt x="17313" y="962"/>
                    <a:pt x="16567" y="693"/>
                  </a:cubicBezTo>
                  <a:cubicBezTo>
                    <a:pt x="15970" y="467"/>
                    <a:pt x="15349" y="317"/>
                    <a:pt x="14699" y="216"/>
                  </a:cubicBezTo>
                  <a:cubicBezTo>
                    <a:pt x="14030" y="120"/>
                    <a:pt x="13355" y="96"/>
                    <a:pt x="12687" y="43"/>
                  </a:cubicBezTo>
                  <a:cubicBezTo>
                    <a:pt x="12334" y="17"/>
                    <a:pt x="11981" y="0"/>
                    <a:pt x="11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48"/>
            <p:cNvSpPr/>
            <p:nvPr/>
          </p:nvSpPr>
          <p:spPr>
            <a:xfrm>
              <a:off x="3817521" y="2281857"/>
              <a:ext cx="1392344" cy="413170"/>
            </a:xfrm>
            <a:custGeom>
              <a:avLst/>
              <a:gdLst/>
              <a:ahLst/>
              <a:cxnLst/>
              <a:rect l="l" t="t" r="r" b="b"/>
              <a:pathLst>
                <a:path w="25153" h="7464" extrusionOk="0">
                  <a:moveTo>
                    <a:pt x="10212" y="1"/>
                  </a:moveTo>
                  <a:cubicBezTo>
                    <a:pt x="9303" y="1"/>
                    <a:pt x="8395" y="13"/>
                    <a:pt x="7487" y="49"/>
                  </a:cubicBezTo>
                  <a:cubicBezTo>
                    <a:pt x="7302" y="64"/>
                    <a:pt x="7121" y="64"/>
                    <a:pt x="6941" y="64"/>
                  </a:cubicBezTo>
                  <a:cubicBezTo>
                    <a:pt x="6760" y="64"/>
                    <a:pt x="6580" y="64"/>
                    <a:pt x="6395" y="79"/>
                  </a:cubicBezTo>
                  <a:cubicBezTo>
                    <a:pt x="5845" y="102"/>
                    <a:pt x="5272" y="150"/>
                    <a:pt x="4705" y="174"/>
                  </a:cubicBezTo>
                  <a:cubicBezTo>
                    <a:pt x="4618" y="181"/>
                    <a:pt x="4532" y="184"/>
                    <a:pt x="4448" y="184"/>
                  </a:cubicBezTo>
                  <a:cubicBezTo>
                    <a:pt x="4244" y="184"/>
                    <a:pt x="4045" y="167"/>
                    <a:pt x="3834" y="150"/>
                  </a:cubicBezTo>
                  <a:cubicBezTo>
                    <a:pt x="3786" y="146"/>
                    <a:pt x="3738" y="144"/>
                    <a:pt x="3690" y="144"/>
                  </a:cubicBezTo>
                  <a:cubicBezTo>
                    <a:pt x="3487" y="144"/>
                    <a:pt x="3285" y="179"/>
                    <a:pt x="3087" y="198"/>
                  </a:cubicBezTo>
                  <a:cubicBezTo>
                    <a:pt x="2765" y="228"/>
                    <a:pt x="2437" y="228"/>
                    <a:pt x="2114" y="323"/>
                  </a:cubicBezTo>
                  <a:lnTo>
                    <a:pt x="1989" y="323"/>
                  </a:lnTo>
                  <a:cubicBezTo>
                    <a:pt x="1690" y="323"/>
                    <a:pt x="1422" y="347"/>
                    <a:pt x="1147" y="401"/>
                  </a:cubicBezTo>
                  <a:cubicBezTo>
                    <a:pt x="1035" y="401"/>
                    <a:pt x="985" y="501"/>
                    <a:pt x="903" y="501"/>
                  </a:cubicBezTo>
                  <a:cubicBezTo>
                    <a:pt x="893" y="501"/>
                    <a:pt x="883" y="500"/>
                    <a:pt x="872" y="496"/>
                  </a:cubicBezTo>
                  <a:cubicBezTo>
                    <a:pt x="795" y="496"/>
                    <a:pt x="747" y="550"/>
                    <a:pt x="675" y="598"/>
                  </a:cubicBezTo>
                  <a:cubicBezTo>
                    <a:pt x="646" y="622"/>
                    <a:pt x="622" y="646"/>
                    <a:pt x="598" y="676"/>
                  </a:cubicBezTo>
                  <a:cubicBezTo>
                    <a:pt x="425" y="723"/>
                    <a:pt x="323" y="873"/>
                    <a:pt x="198" y="998"/>
                  </a:cubicBezTo>
                  <a:cubicBezTo>
                    <a:pt x="150" y="1022"/>
                    <a:pt x="126" y="1093"/>
                    <a:pt x="126" y="1147"/>
                  </a:cubicBezTo>
                  <a:cubicBezTo>
                    <a:pt x="78" y="1273"/>
                    <a:pt x="25" y="1422"/>
                    <a:pt x="25" y="1571"/>
                  </a:cubicBezTo>
                  <a:cubicBezTo>
                    <a:pt x="1" y="2090"/>
                    <a:pt x="25" y="2586"/>
                    <a:pt x="102" y="3111"/>
                  </a:cubicBezTo>
                  <a:cubicBezTo>
                    <a:pt x="174" y="3660"/>
                    <a:pt x="323" y="4180"/>
                    <a:pt x="425" y="4729"/>
                  </a:cubicBezTo>
                  <a:cubicBezTo>
                    <a:pt x="526" y="5201"/>
                    <a:pt x="699" y="5625"/>
                    <a:pt x="998" y="5995"/>
                  </a:cubicBezTo>
                  <a:cubicBezTo>
                    <a:pt x="1123" y="6144"/>
                    <a:pt x="1219" y="6293"/>
                    <a:pt x="1272" y="6496"/>
                  </a:cubicBezTo>
                  <a:cubicBezTo>
                    <a:pt x="1296" y="6592"/>
                    <a:pt x="1392" y="6669"/>
                    <a:pt x="1469" y="6741"/>
                  </a:cubicBezTo>
                  <a:cubicBezTo>
                    <a:pt x="1491" y="6719"/>
                    <a:pt x="1509" y="6711"/>
                    <a:pt x="1524" y="6711"/>
                  </a:cubicBezTo>
                  <a:cubicBezTo>
                    <a:pt x="1561" y="6711"/>
                    <a:pt x="1585" y="6757"/>
                    <a:pt x="1619" y="6795"/>
                  </a:cubicBezTo>
                  <a:cubicBezTo>
                    <a:pt x="1662" y="6838"/>
                    <a:pt x="1666" y="6947"/>
                    <a:pt x="1744" y="6947"/>
                  </a:cubicBezTo>
                  <a:cubicBezTo>
                    <a:pt x="1751" y="6947"/>
                    <a:pt x="1759" y="6946"/>
                    <a:pt x="1768" y="6944"/>
                  </a:cubicBezTo>
                  <a:cubicBezTo>
                    <a:pt x="1783" y="6936"/>
                    <a:pt x="1797" y="6932"/>
                    <a:pt x="1809" y="6932"/>
                  </a:cubicBezTo>
                  <a:cubicBezTo>
                    <a:pt x="1878" y="6932"/>
                    <a:pt x="1904" y="7039"/>
                    <a:pt x="1965" y="7039"/>
                  </a:cubicBezTo>
                  <a:cubicBezTo>
                    <a:pt x="2090" y="7039"/>
                    <a:pt x="2240" y="7093"/>
                    <a:pt x="2365" y="7093"/>
                  </a:cubicBezTo>
                  <a:cubicBezTo>
                    <a:pt x="2687" y="7093"/>
                    <a:pt x="2986" y="7093"/>
                    <a:pt x="3284" y="7165"/>
                  </a:cubicBezTo>
                  <a:cubicBezTo>
                    <a:pt x="3983" y="7314"/>
                    <a:pt x="4675" y="7290"/>
                    <a:pt x="5374" y="7314"/>
                  </a:cubicBezTo>
                  <a:cubicBezTo>
                    <a:pt x="5539" y="7322"/>
                    <a:pt x="5705" y="7325"/>
                    <a:pt x="5871" y="7325"/>
                  </a:cubicBezTo>
                  <a:cubicBezTo>
                    <a:pt x="6203" y="7325"/>
                    <a:pt x="6536" y="7314"/>
                    <a:pt x="6866" y="7314"/>
                  </a:cubicBezTo>
                  <a:cubicBezTo>
                    <a:pt x="7612" y="7302"/>
                    <a:pt x="8359" y="7290"/>
                    <a:pt x="9105" y="7290"/>
                  </a:cubicBezTo>
                  <a:cubicBezTo>
                    <a:pt x="9851" y="7290"/>
                    <a:pt x="10597" y="7302"/>
                    <a:pt x="11344" y="7338"/>
                  </a:cubicBezTo>
                  <a:cubicBezTo>
                    <a:pt x="12191" y="7362"/>
                    <a:pt x="13063" y="7416"/>
                    <a:pt x="13905" y="7439"/>
                  </a:cubicBezTo>
                  <a:cubicBezTo>
                    <a:pt x="14122" y="7447"/>
                    <a:pt x="14338" y="7450"/>
                    <a:pt x="14554" y="7450"/>
                  </a:cubicBezTo>
                  <a:cubicBezTo>
                    <a:pt x="14985" y="7450"/>
                    <a:pt x="15415" y="7439"/>
                    <a:pt x="15845" y="7439"/>
                  </a:cubicBezTo>
                  <a:lnTo>
                    <a:pt x="15845" y="7463"/>
                  </a:lnTo>
                  <a:lnTo>
                    <a:pt x="19182" y="7463"/>
                  </a:lnTo>
                  <a:cubicBezTo>
                    <a:pt x="19576" y="7463"/>
                    <a:pt x="19976" y="7463"/>
                    <a:pt x="20346" y="7362"/>
                  </a:cubicBezTo>
                  <a:cubicBezTo>
                    <a:pt x="20597" y="7314"/>
                    <a:pt x="20824" y="7266"/>
                    <a:pt x="21069" y="7242"/>
                  </a:cubicBezTo>
                  <a:cubicBezTo>
                    <a:pt x="21493" y="7165"/>
                    <a:pt x="21893" y="7165"/>
                    <a:pt x="22287" y="7039"/>
                  </a:cubicBezTo>
                  <a:cubicBezTo>
                    <a:pt x="22436" y="6992"/>
                    <a:pt x="22585" y="6968"/>
                    <a:pt x="22710" y="6866"/>
                  </a:cubicBezTo>
                  <a:cubicBezTo>
                    <a:pt x="22812" y="6819"/>
                    <a:pt x="22884" y="6741"/>
                    <a:pt x="22985" y="6717"/>
                  </a:cubicBezTo>
                  <a:cubicBezTo>
                    <a:pt x="23134" y="6717"/>
                    <a:pt x="23212" y="6616"/>
                    <a:pt x="23283" y="6520"/>
                  </a:cubicBezTo>
                  <a:cubicBezTo>
                    <a:pt x="23331" y="6466"/>
                    <a:pt x="23385" y="6419"/>
                    <a:pt x="23433" y="6395"/>
                  </a:cubicBezTo>
                  <a:cubicBezTo>
                    <a:pt x="23755" y="6120"/>
                    <a:pt x="24030" y="5750"/>
                    <a:pt x="24203" y="5374"/>
                  </a:cubicBezTo>
                  <a:cubicBezTo>
                    <a:pt x="24430" y="4950"/>
                    <a:pt x="24627" y="4502"/>
                    <a:pt x="24824" y="4078"/>
                  </a:cubicBezTo>
                  <a:cubicBezTo>
                    <a:pt x="24877" y="3929"/>
                    <a:pt x="24949" y="3810"/>
                    <a:pt x="24973" y="3660"/>
                  </a:cubicBezTo>
                  <a:cubicBezTo>
                    <a:pt x="25074" y="3111"/>
                    <a:pt x="25152" y="2538"/>
                    <a:pt x="25098" y="1989"/>
                  </a:cubicBezTo>
                  <a:cubicBezTo>
                    <a:pt x="25098" y="1840"/>
                    <a:pt x="25074" y="1667"/>
                    <a:pt x="25027" y="1517"/>
                  </a:cubicBezTo>
                  <a:cubicBezTo>
                    <a:pt x="24973" y="1368"/>
                    <a:pt x="24949" y="1219"/>
                    <a:pt x="24854" y="1123"/>
                  </a:cubicBezTo>
                  <a:cubicBezTo>
                    <a:pt x="24752" y="998"/>
                    <a:pt x="24752" y="825"/>
                    <a:pt x="24603" y="747"/>
                  </a:cubicBezTo>
                  <a:cubicBezTo>
                    <a:pt x="24579" y="747"/>
                    <a:pt x="24555" y="699"/>
                    <a:pt x="24555" y="676"/>
                  </a:cubicBezTo>
                  <a:cubicBezTo>
                    <a:pt x="24501" y="347"/>
                    <a:pt x="24203" y="276"/>
                    <a:pt x="23958" y="228"/>
                  </a:cubicBezTo>
                  <a:cubicBezTo>
                    <a:pt x="23707" y="174"/>
                    <a:pt x="23433" y="150"/>
                    <a:pt x="23158" y="150"/>
                  </a:cubicBezTo>
                  <a:cubicBezTo>
                    <a:pt x="22561" y="150"/>
                    <a:pt x="21964" y="144"/>
                    <a:pt x="21367" y="144"/>
                  </a:cubicBezTo>
                  <a:cubicBezTo>
                    <a:pt x="20770" y="144"/>
                    <a:pt x="20173" y="150"/>
                    <a:pt x="19576" y="174"/>
                  </a:cubicBezTo>
                  <a:cubicBezTo>
                    <a:pt x="19126" y="194"/>
                    <a:pt x="18678" y="203"/>
                    <a:pt x="18232" y="203"/>
                  </a:cubicBezTo>
                  <a:cubicBezTo>
                    <a:pt x="17496" y="203"/>
                    <a:pt x="16762" y="180"/>
                    <a:pt x="16018" y="150"/>
                  </a:cubicBezTo>
                  <a:cubicBezTo>
                    <a:pt x="15749" y="126"/>
                    <a:pt x="15475" y="126"/>
                    <a:pt x="15224" y="126"/>
                  </a:cubicBezTo>
                  <a:cubicBezTo>
                    <a:pt x="14454" y="102"/>
                    <a:pt x="13708" y="49"/>
                    <a:pt x="12938" y="25"/>
                  </a:cubicBezTo>
                  <a:cubicBezTo>
                    <a:pt x="12030" y="13"/>
                    <a:pt x="11121" y="1"/>
                    <a:pt x="10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48"/>
            <p:cNvSpPr/>
            <p:nvPr/>
          </p:nvSpPr>
          <p:spPr>
            <a:xfrm>
              <a:off x="3968915" y="2753309"/>
              <a:ext cx="1064477" cy="334621"/>
            </a:xfrm>
            <a:custGeom>
              <a:avLst/>
              <a:gdLst/>
              <a:ahLst/>
              <a:cxnLst/>
              <a:rect l="l" t="t" r="r" b="b"/>
              <a:pathLst>
                <a:path w="19230" h="6045" extrusionOk="0">
                  <a:moveTo>
                    <a:pt x="2090" y="1"/>
                  </a:moveTo>
                  <a:cubicBezTo>
                    <a:pt x="1983" y="1"/>
                    <a:pt x="1875" y="11"/>
                    <a:pt x="1767" y="39"/>
                  </a:cubicBezTo>
                  <a:cubicBezTo>
                    <a:pt x="1546" y="93"/>
                    <a:pt x="1296" y="140"/>
                    <a:pt x="1045" y="140"/>
                  </a:cubicBezTo>
                  <a:cubicBezTo>
                    <a:pt x="997" y="140"/>
                    <a:pt x="925" y="140"/>
                    <a:pt x="848" y="164"/>
                  </a:cubicBezTo>
                  <a:cubicBezTo>
                    <a:pt x="502" y="242"/>
                    <a:pt x="227" y="439"/>
                    <a:pt x="125" y="815"/>
                  </a:cubicBezTo>
                  <a:cubicBezTo>
                    <a:pt x="102" y="934"/>
                    <a:pt x="78" y="1060"/>
                    <a:pt x="54" y="1209"/>
                  </a:cubicBezTo>
                  <a:cubicBezTo>
                    <a:pt x="30" y="1484"/>
                    <a:pt x="0" y="1782"/>
                    <a:pt x="102" y="2057"/>
                  </a:cubicBezTo>
                  <a:cubicBezTo>
                    <a:pt x="179" y="2278"/>
                    <a:pt x="275" y="2504"/>
                    <a:pt x="400" y="2701"/>
                  </a:cubicBezTo>
                  <a:cubicBezTo>
                    <a:pt x="627" y="3101"/>
                    <a:pt x="896" y="3448"/>
                    <a:pt x="1075" y="3872"/>
                  </a:cubicBezTo>
                  <a:cubicBezTo>
                    <a:pt x="1248" y="4248"/>
                    <a:pt x="1445" y="4642"/>
                    <a:pt x="1696" y="4994"/>
                  </a:cubicBezTo>
                  <a:cubicBezTo>
                    <a:pt x="1719" y="5065"/>
                    <a:pt x="1767" y="5143"/>
                    <a:pt x="1767" y="5239"/>
                  </a:cubicBezTo>
                  <a:cubicBezTo>
                    <a:pt x="1791" y="5388"/>
                    <a:pt x="1893" y="5465"/>
                    <a:pt x="2018" y="5537"/>
                  </a:cubicBezTo>
                  <a:cubicBezTo>
                    <a:pt x="2293" y="5662"/>
                    <a:pt x="2567" y="5764"/>
                    <a:pt x="2866" y="5812"/>
                  </a:cubicBezTo>
                  <a:cubicBezTo>
                    <a:pt x="3284" y="5889"/>
                    <a:pt x="3707" y="5889"/>
                    <a:pt x="4131" y="5889"/>
                  </a:cubicBezTo>
                  <a:cubicBezTo>
                    <a:pt x="4313" y="5889"/>
                    <a:pt x="4491" y="5881"/>
                    <a:pt x="4665" y="5881"/>
                  </a:cubicBezTo>
                  <a:cubicBezTo>
                    <a:pt x="4821" y="5881"/>
                    <a:pt x="4976" y="5888"/>
                    <a:pt x="5128" y="5913"/>
                  </a:cubicBezTo>
                  <a:cubicBezTo>
                    <a:pt x="5451" y="5937"/>
                    <a:pt x="5773" y="5961"/>
                    <a:pt x="6095" y="5961"/>
                  </a:cubicBezTo>
                  <a:cubicBezTo>
                    <a:pt x="6587" y="5980"/>
                    <a:pt x="7083" y="6018"/>
                    <a:pt x="7576" y="6018"/>
                  </a:cubicBezTo>
                  <a:cubicBezTo>
                    <a:pt x="7706" y="6018"/>
                    <a:pt x="7835" y="6015"/>
                    <a:pt x="7964" y="6009"/>
                  </a:cubicBezTo>
                  <a:cubicBezTo>
                    <a:pt x="8185" y="6009"/>
                    <a:pt x="8412" y="6009"/>
                    <a:pt x="8609" y="5985"/>
                  </a:cubicBezTo>
                  <a:cubicBezTo>
                    <a:pt x="8975" y="5985"/>
                    <a:pt x="9338" y="5974"/>
                    <a:pt x="9696" y="5974"/>
                  </a:cubicBezTo>
                  <a:cubicBezTo>
                    <a:pt x="9874" y="5974"/>
                    <a:pt x="10051" y="5977"/>
                    <a:pt x="10227" y="5985"/>
                  </a:cubicBezTo>
                  <a:cubicBezTo>
                    <a:pt x="10433" y="6005"/>
                    <a:pt x="10620" y="6045"/>
                    <a:pt x="10820" y="6045"/>
                  </a:cubicBezTo>
                  <a:cubicBezTo>
                    <a:pt x="10862" y="6045"/>
                    <a:pt x="10905" y="6043"/>
                    <a:pt x="10949" y="6039"/>
                  </a:cubicBezTo>
                  <a:cubicBezTo>
                    <a:pt x="11695" y="5961"/>
                    <a:pt x="12441" y="5985"/>
                    <a:pt x="13164" y="5961"/>
                  </a:cubicBezTo>
                  <a:cubicBezTo>
                    <a:pt x="13856" y="5913"/>
                    <a:pt x="14555" y="5913"/>
                    <a:pt x="15253" y="5889"/>
                  </a:cubicBezTo>
                  <a:cubicBezTo>
                    <a:pt x="15647" y="5859"/>
                    <a:pt x="16047" y="5889"/>
                    <a:pt x="16447" y="5812"/>
                  </a:cubicBezTo>
                  <a:cubicBezTo>
                    <a:pt x="17014" y="5740"/>
                    <a:pt x="17564" y="5591"/>
                    <a:pt x="17940" y="5089"/>
                  </a:cubicBezTo>
                  <a:cubicBezTo>
                    <a:pt x="17987" y="5042"/>
                    <a:pt x="18059" y="4994"/>
                    <a:pt x="18089" y="4940"/>
                  </a:cubicBezTo>
                  <a:cubicBezTo>
                    <a:pt x="18137" y="4892"/>
                    <a:pt x="18208" y="4815"/>
                    <a:pt x="18238" y="4743"/>
                  </a:cubicBezTo>
                  <a:cubicBezTo>
                    <a:pt x="18358" y="4421"/>
                    <a:pt x="18507" y="4098"/>
                    <a:pt x="18584" y="3770"/>
                  </a:cubicBezTo>
                  <a:cubicBezTo>
                    <a:pt x="18656" y="3424"/>
                    <a:pt x="18781" y="3101"/>
                    <a:pt x="18955" y="2779"/>
                  </a:cubicBezTo>
                  <a:cubicBezTo>
                    <a:pt x="19080" y="2481"/>
                    <a:pt x="19181" y="2158"/>
                    <a:pt x="19205" y="1806"/>
                  </a:cubicBezTo>
                  <a:cubicBezTo>
                    <a:pt x="19229" y="1531"/>
                    <a:pt x="19181" y="1287"/>
                    <a:pt x="19181" y="1036"/>
                  </a:cubicBezTo>
                  <a:cubicBezTo>
                    <a:pt x="19181" y="964"/>
                    <a:pt x="19229" y="863"/>
                    <a:pt x="19080" y="839"/>
                  </a:cubicBezTo>
                  <a:cubicBezTo>
                    <a:pt x="19056" y="839"/>
                    <a:pt x="19080" y="785"/>
                    <a:pt x="19104" y="761"/>
                  </a:cubicBezTo>
                  <a:cubicBezTo>
                    <a:pt x="19134" y="761"/>
                    <a:pt x="19158" y="737"/>
                    <a:pt x="19134" y="713"/>
                  </a:cubicBezTo>
                  <a:cubicBezTo>
                    <a:pt x="19008" y="612"/>
                    <a:pt x="18931" y="439"/>
                    <a:pt x="18758" y="439"/>
                  </a:cubicBezTo>
                  <a:cubicBezTo>
                    <a:pt x="18629" y="439"/>
                    <a:pt x="18558" y="328"/>
                    <a:pt x="18445" y="328"/>
                  </a:cubicBezTo>
                  <a:cubicBezTo>
                    <a:pt x="18427" y="328"/>
                    <a:pt x="18408" y="331"/>
                    <a:pt x="18387" y="337"/>
                  </a:cubicBezTo>
                  <a:cubicBezTo>
                    <a:pt x="18358" y="337"/>
                    <a:pt x="18334" y="290"/>
                    <a:pt x="18310" y="266"/>
                  </a:cubicBezTo>
                  <a:cubicBezTo>
                    <a:pt x="18310" y="266"/>
                    <a:pt x="18262" y="242"/>
                    <a:pt x="18238" y="242"/>
                  </a:cubicBezTo>
                  <a:cubicBezTo>
                    <a:pt x="18181" y="285"/>
                    <a:pt x="18120" y="299"/>
                    <a:pt x="18055" y="299"/>
                  </a:cubicBezTo>
                  <a:cubicBezTo>
                    <a:pt x="17978" y="299"/>
                    <a:pt x="17896" y="279"/>
                    <a:pt x="17814" y="266"/>
                  </a:cubicBezTo>
                  <a:cubicBezTo>
                    <a:pt x="16943" y="266"/>
                    <a:pt x="16047" y="290"/>
                    <a:pt x="15152" y="337"/>
                  </a:cubicBezTo>
                  <a:cubicBezTo>
                    <a:pt x="15089" y="352"/>
                    <a:pt x="15026" y="360"/>
                    <a:pt x="14961" y="360"/>
                  </a:cubicBezTo>
                  <a:cubicBezTo>
                    <a:pt x="14895" y="360"/>
                    <a:pt x="14826" y="352"/>
                    <a:pt x="14752" y="337"/>
                  </a:cubicBezTo>
                  <a:cubicBezTo>
                    <a:pt x="14614" y="313"/>
                    <a:pt x="14479" y="307"/>
                    <a:pt x="14343" y="307"/>
                  </a:cubicBezTo>
                  <a:cubicBezTo>
                    <a:pt x="14207" y="307"/>
                    <a:pt x="14071" y="313"/>
                    <a:pt x="13934" y="313"/>
                  </a:cubicBezTo>
                  <a:cubicBezTo>
                    <a:pt x="13423" y="307"/>
                    <a:pt x="12915" y="306"/>
                    <a:pt x="12407" y="306"/>
                  </a:cubicBezTo>
                  <a:cubicBezTo>
                    <a:pt x="11900" y="306"/>
                    <a:pt x="11393" y="307"/>
                    <a:pt x="10886" y="307"/>
                  </a:cubicBezTo>
                  <a:cubicBezTo>
                    <a:pt x="9873" y="307"/>
                    <a:pt x="8859" y="301"/>
                    <a:pt x="7839" y="266"/>
                  </a:cubicBezTo>
                  <a:cubicBezTo>
                    <a:pt x="7265" y="266"/>
                    <a:pt x="6692" y="266"/>
                    <a:pt x="6095" y="242"/>
                  </a:cubicBezTo>
                  <a:cubicBezTo>
                    <a:pt x="5973" y="242"/>
                    <a:pt x="5843" y="236"/>
                    <a:pt x="5710" y="236"/>
                  </a:cubicBezTo>
                  <a:cubicBezTo>
                    <a:pt x="5576" y="236"/>
                    <a:pt x="5439" y="242"/>
                    <a:pt x="5301" y="266"/>
                  </a:cubicBezTo>
                  <a:cubicBezTo>
                    <a:pt x="5204" y="273"/>
                    <a:pt x="5106" y="279"/>
                    <a:pt x="5010" y="279"/>
                  </a:cubicBezTo>
                  <a:cubicBezTo>
                    <a:pt x="4810" y="279"/>
                    <a:pt x="4615" y="256"/>
                    <a:pt x="4430" y="188"/>
                  </a:cubicBezTo>
                  <a:cubicBezTo>
                    <a:pt x="4179" y="116"/>
                    <a:pt x="3958" y="116"/>
                    <a:pt x="3707" y="116"/>
                  </a:cubicBezTo>
                  <a:cubicBezTo>
                    <a:pt x="3337" y="93"/>
                    <a:pt x="2961" y="93"/>
                    <a:pt x="2591" y="39"/>
                  </a:cubicBezTo>
                  <a:cubicBezTo>
                    <a:pt x="2424" y="24"/>
                    <a:pt x="2257" y="1"/>
                    <a:pt x="2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48"/>
            <p:cNvSpPr/>
            <p:nvPr/>
          </p:nvSpPr>
          <p:spPr>
            <a:xfrm>
              <a:off x="4124516" y="3166696"/>
              <a:ext cx="774029" cy="394460"/>
            </a:xfrm>
            <a:custGeom>
              <a:avLst/>
              <a:gdLst/>
              <a:ahLst/>
              <a:cxnLst/>
              <a:rect l="l" t="t" r="r" b="b"/>
              <a:pathLst>
                <a:path w="13983" h="7126" extrusionOk="0">
                  <a:moveTo>
                    <a:pt x="13140" y="0"/>
                  </a:moveTo>
                  <a:cubicBezTo>
                    <a:pt x="13123" y="0"/>
                    <a:pt x="13106" y="3"/>
                    <a:pt x="13087" y="9"/>
                  </a:cubicBezTo>
                  <a:cubicBezTo>
                    <a:pt x="12914" y="33"/>
                    <a:pt x="12765" y="63"/>
                    <a:pt x="12615" y="63"/>
                  </a:cubicBezTo>
                  <a:cubicBezTo>
                    <a:pt x="12412" y="63"/>
                    <a:pt x="12215" y="111"/>
                    <a:pt x="12018" y="135"/>
                  </a:cubicBezTo>
                  <a:cubicBezTo>
                    <a:pt x="11421" y="135"/>
                    <a:pt x="10824" y="260"/>
                    <a:pt x="10251" y="362"/>
                  </a:cubicBezTo>
                  <a:cubicBezTo>
                    <a:pt x="9726" y="433"/>
                    <a:pt x="9230" y="511"/>
                    <a:pt x="8711" y="511"/>
                  </a:cubicBezTo>
                  <a:lnTo>
                    <a:pt x="6795" y="511"/>
                  </a:lnTo>
                  <a:cubicBezTo>
                    <a:pt x="6741" y="511"/>
                    <a:pt x="6693" y="511"/>
                    <a:pt x="6645" y="535"/>
                  </a:cubicBezTo>
                  <a:cubicBezTo>
                    <a:pt x="6269" y="535"/>
                    <a:pt x="5910" y="575"/>
                    <a:pt x="5545" y="575"/>
                  </a:cubicBezTo>
                  <a:cubicBezTo>
                    <a:pt x="5423" y="575"/>
                    <a:pt x="5301" y="571"/>
                    <a:pt x="5177" y="559"/>
                  </a:cubicBezTo>
                  <a:cubicBezTo>
                    <a:pt x="4383" y="511"/>
                    <a:pt x="3583" y="481"/>
                    <a:pt x="2789" y="481"/>
                  </a:cubicBezTo>
                  <a:cubicBezTo>
                    <a:pt x="2600" y="471"/>
                    <a:pt x="2412" y="466"/>
                    <a:pt x="2221" y="466"/>
                  </a:cubicBezTo>
                  <a:cubicBezTo>
                    <a:pt x="1935" y="466"/>
                    <a:pt x="1645" y="479"/>
                    <a:pt x="1344" y="511"/>
                  </a:cubicBezTo>
                  <a:cubicBezTo>
                    <a:pt x="1123" y="535"/>
                    <a:pt x="896" y="511"/>
                    <a:pt x="675" y="582"/>
                  </a:cubicBezTo>
                  <a:cubicBezTo>
                    <a:pt x="401" y="684"/>
                    <a:pt x="252" y="833"/>
                    <a:pt x="78" y="1030"/>
                  </a:cubicBezTo>
                  <a:cubicBezTo>
                    <a:pt x="25" y="1108"/>
                    <a:pt x="1" y="1179"/>
                    <a:pt x="102" y="1227"/>
                  </a:cubicBezTo>
                  <a:cubicBezTo>
                    <a:pt x="174" y="1281"/>
                    <a:pt x="150" y="1329"/>
                    <a:pt x="126" y="1406"/>
                  </a:cubicBezTo>
                  <a:cubicBezTo>
                    <a:pt x="78" y="1651"/>
                    <a:pt x="55" y="1902"/>
                    <a:pt x="102" y="2153"/>
                  </a:cubicBezTo>
                  <a:cubicBezTo>
                    <a:pt x="252" y="2750"/>
                    <a:pt x="377" y="3317"/>
                    <a:pt x="502" y="3914"/>
                  </a:cubicBezTo>
                  <a:cubicBezTo>
                    <a:pt x="574" y="4242"/>
                    <a:pt x="622" y="4564"/>
                    <a:pt x="771" y="4863"/>
                  </a:cubicBezTo>
                  <a:cubicBezTo>
                    <a:pt x="1022" y="5358"/>
                    <a:pt x="1296" y="5884"/>
                    <a:pt x="1643" y="6302"/>
                  </a:cubicBezTo>
                  <a:cubicBezTo>
                    <a:pt x="1744" y="6403"/>
                    <a:pt x="1816" y="6481"/>
                    <a:pt x="1941" y="6528"/>
                  </a:cubicBezTo>
                  <a:cubicBezTo>
                    <a:pt x="2365" y="6702"/>
                    <a:pt x="2789" y="6779"/>
                    <a:pt x="3237" y="6827"/>
                  </a:cubicBezTo>
                  <a:cubicBezTo>
                    <a:pt x="3583" y="6851"/>
                    <a:pt x="3905" y="6899"/>
                    <a:pt x="4234" y="6928"/>
                  </a:cubicBezTo>
                  <a:cubicBezTo>
                    <a:pt x="4532" y="6970"/>
                    <a:pt x="4831" y="7029"/>
                    <a:pt x="5150" y="7029"/>
                  </a:cubicBezTo>
                  <a:cubicBezTo>
                    <a:pt x="5200" y="7029"/>
                    <a:pt x="5251" y="7027"/>
                    <a:pt x="5302" y="7024"/>
                  </a:cubicBezTo>
                  <a:cubicBezTo>
                    <a:pt x="5499" y="7024"/>
                    <a:pt x="5696" y="7024"/>
                    <a:pt x="5899" y="7048"/>
                  </a:cubicBezTo>
                  <a:cubicBezTo>
                    <a:pt x="6323" y="7078"/>
                    <a:pt x="6741" y="7125"/>
                    <a:pt x="7165" y="7125"/>
                  </a:cubicBezTo>
                  <a:cubicBezTo>
                    <a:pt x="7487" y="7125"/>
                    <a:pt x="7839" y="7048"/>
                    <a:pt x="8162" y="7048"/>
                  </a:cubicBezTo>
                  <a:cubicBezTo>
                    <a:pt x="8681" y="7048"/>
                    <a:pt x="9206" y="6952"/>
                    <a:pt x="9756" y="6928"/>
                  </a:cubicBezTo>
                  <a:cubicBezTo>
                    <a:pt x="9840" y="6928"/>
                    <a:pt x="9925" y="6932"/>
                    <a:pt x="10010" y="6932"/>
                  </a:cubicBezTo>
                  <a:cubicBezTo>
                    <a:pt x="10149" y="6932"/>
                    <a:pt x="10288" y="6923"/>
                    <a:pt x="10424" y="6875"/>
                  </a:cubicBezTo>
                  <a:cubicBezTo>
                    <a:pt x="10651" y="6779"/>
                    <a:pt x="10872" y="6749"/>
                    <a:pt x="11099" y="6654"/>
                  </a:cubicBezTo>
                  <a:cubicBezTo>
                    <a:pt x="11147" y="6642"/>
                    <a:pt x="11202" y="6642"/>
                    <a:pt x="11255" y="6642"/>
                  </a:cubicBezTo>
                  <a:cubicBezTo>
                    <a:pt x="11308" y="6642"/>
                    <a:pt x="11359" y="6642"/>
                    <a:pt x="11397" y="6630"/>
                  </a:cubicBezTo>
                  <a:cubicBezTo>
                    <a:pt x="11594" y="6552"/>
                    <a:pt x="11744" y="6481"/>
                    <a:pt x="11869" y="6355"/>
                  </a:cubicBezTo>
                  <a:cubicBezTo>
                    <a:pt x="12293" y="6003"/>
                    <a:pt x="12711" y="5657"/>
                    <a:pt x="12914" y="5108"/>
                  </a:cubicBezTo>
                  <a:cubicBezTo>
                    <a:pt x="13009" y="4887"/>
                    <a:pt x="13111" y="4636"/>
                    <a:pt x="13135" y="4391"/>
                  </a:cubicBezTo>
                  <a:cubicBezTo>
                    <a:pt x="13135" y="4188"/>
                    <a:pt x="13159" y="3991"/>
                    <a:pt x="13236" y="3818"/>
                  </a:cubicBezTo>
                  <a:cubicBezTo>
                    <a:pt x="13260" y="3764"/>
                    <a:pt x="13284" y="3693"/>
                    <a:pt x="13284" y="3645"/>
                  </a:cubicBezTo>
                  <a:cubicBezTo>
                    <a:pt x="13385" y="3347"/>
                    <a:pt x="13409" y="3048"/>
                    <a:pt x="13511" y="2773"/>
                  </a:cubicBezTo>
                  <a:cubicBezTo>
                    <a:pt x="13660" y="2397"/>
                    <a:pt x="13756" y="2027"/>
                    <a:pt x="13857" y="1627"/>
                  </a:cubicBezTo>
                  <a:cubicBezTo>
                    <a:pt x="13935" y="1430"/>
                    <a:pt x="13982" y="1227"/>
                    <a:pt x="13935" y="1006"/>
                  </a:cubicBezTo>
                  <a:cubicBezTo>
                    <a:pt x="13905" y="929"/>
                    <a:pt x="13857" y="929"/>
                    <a:pt x="13833" y="905"/>
                  </a:cubicBezTo>
                  <a:cubicBezTo>
                    <a:pt x="13809" y="857"/>
                    <a:pt x="13959" y="857"/>
                    <a:pt x="13935" y="756"/>
                  </a:cubicBezTo>
                  <a:cubicBezTo>
                    <a:pt x="13935" y="732"/>
                    <a:pt x="13935" y="684"/>
                    <a:pt x="13905" y="630"/>
                  </a:cubicBezTo>
                  <a:cubicBezTo>
                    <a:pt x="13857" y="660"/>
                    <a:pt x="13857" y="708"/>
                    <a:pt x="13809" y="732"/>
                  </a:cubicBezTo>
                  <a:cubicBezTo>
                    <a:pt x="13785" y="582"/>
                    <a:pt x="13732" y="457"/>
                    <a:pt x="13708" y="308"/>
                  </a:cubicBezTo>
                  <a:cubicBezTo>
                    <a:pt x="13684" y="260"/>
                    <a:pt x="13660" y="182"/>
                    <a:pt x="13582" y="182"/>
                  </a:cubicBezTo>
                  <a:cubicBezTo>
                    <a:pt x="13564" y="187"/>
                    <a:pt x="13545" y="189"/>
                    <a:pt x="13528" y="189"/>
                  </a:cubicBezTo>
                  <a:cubicBezTo>
                    <a:pt x="13429" y="189"/>
                    <a:pt x="13350" y="124"/>
                    <a:pt x="13284" y="63"/>
                  </a:cubicBezTo>
                  <a:cubicBezTo>
                    <a:pt x="13231" y="23"/>
                    <a:pt x="13188" y="0"/>
                    <a:pt x="13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48"/>
            <p:cNvSpPr/>
            <p:nvPr/>
          </p:nvSpPr>
          <p:spPr>
            <a:xfrm>
              <a:off x="4284490" y="3607427"/>
              <a:ext cx="546631" cy="492936"/>
            </a:xfrm>
            <a:custGeom>
              <a:avLst/>
              <a:gdLst/>
              <a:ahLst/>
              <a:cxnLst/>
              <a:rect l="l" t="t" r="r" b="b"/>
              <a:pathLst>
                <a:path w="9875" h="8905" extrusionOk="0">
                  <a:moveTo>
                    <a:pt x="8359" y="0"/>
                  </a:moveTo>
                  <a:cubicBezTo>
                    <a:pt x="8267" y="0"/>
                    <a:pt x="8175" y="4"/>
                    <a:pt x="8084" y="11"/>
                  </a:cubicBezTo>
                  <a:cubicBezTo>
                    <a:pt x="7636" y="59"/>
                    <a:pt x="7212" y="107"/>
                    <a:pt x="6764" y="160"/>
                  </a:cubicBezTo>
                  <a:cubicBezTo>
                    <a:pt x="6702" y="172"/>
                    <a:pt x="6639" y="178"/>
                    <a:pt x="6576" y="178"/>
                  </a:cubicBezTo>
                  <a:cubicBezTo>
                    <a:pt x="6514" y="178"/>
                    <a:pt x="6451" y="172"/>
                    <a:pt x="6388" y="160"/>
                  </a:cubicBezTo>
                  <a:cubicBezTo>
                    <a:pt x="6042" y="83"/>
                    <a:pt x="5696" y="59"/>
                    <a:pt x="5320" y="59"/>
                  </a:cubicBezTo>
                  <a:cubicBezTo>
                    <a:pt x="4949" y="35"/>
                    <a:pt x="4549" y="35"/>
                    <a:pt x="4149" y="35"/>
                  </a:cubicBezTo>
                  <a:cubicBezTo>
                    <a:pt x="3732" y="59"/>
                    <a:pt x="3284" y="107"/>
                    <a:pt x="2860" y="160"/>
                  </a:cubicBezTo>
                  <a:cubicBezTo>
                    <a:pt x="2690" y="190"/>
                    <a:pt x="2520" y="210"/>
                    <a:pt x="2351" y="210"/>
                  </a:cubicBezTo>
                  <a:cubicBezTo>
                    <a:pt x="2246" y="210"/>
                    <a:pt x="2141" y="203"/>
                    <a:pt x="2036" y="184"/>
                  </a:cubicBezTo>
                  <a:cubicBezTo>
                    <a:pt x="1738" y="131"/>
                    <a:pt x="1463" y="59"/>
                    <a:pt x="1164" y="35"/>
                  </a:cubicBezTo>
                  <a:cubicBezTo>
                    <a:pt x="1134" y="33"/>
                    <a:pt x="1105" y="31"/>
                    <a:pt x="1076" y="31"/>
                  </a:cubicBezTo>
                  <a:cubicBezTo>
                    <a:pt x="826" y="31"/>
                    <a:pt x="646" y="124"/>
                    <a:pt x="448" y="280"/>
                  </a:cubicBezTo>
                  <a:cubicBezTo>
                    <a:pt x="394" y="310"/>
                    <a:pt x="347" y="381"/>
                    <a:pt x="370" y="405"/>
                  </a:cubicBezTo>
                  <a:cubicBezTo>
                    <a:pt x="448" y="608"/>
                    <a:pt x="347" y="757"/>
                    <a:pt x="245" y="877"/>
                  </a:cubicBezTo>
                  <a:cubicBezTo>
                    <a:pt x="221" y="907"/>
                    <a:pt x="221" y="954"/>
                    <a:pt x="197" y="978"/>
                  </a:cubicBezTo>
                  <a:cubicBezTo>
                    <a:pt x="120" y="1277"/>
                    <a:pt x="72" y="1551"/>
                    <a:pt x="96" y="1850"/>
                  </a:cubicBezTo>
                  <a:cubicBezTo>
                    <a:pt x="150" y="2071"/>
                    <a:pt x="197" y="2322"/>
                    <a:pt x="472" y="2423"/>
                  </a:cubicBezTo>
                  <a:cubicBezTo>
                    <a:pt x="544" y="2447"/>
                    <a:pt x="544" y="2519"/>
                    <a:pt x="496" y="2572"/>
                  </a:cubicBezTo>
                  <a:cubicBezTo>
                    <a:pt x="299" y="2745"/>
                    <a:pt x="197" y="2996"/>
                    <a:pt x="120" y="3217"/>
                  </a:cubicBezTo>
                  <a:cubicBezTo>
                    <a:pt x="0" y="3665"/>
                    <a:pt x="150" y="3963"/>
                    <a:pt x="520" y="4136"/>
                  </a:cubicBezTo>
                  <a:cubicBezTo>
                    <a:pt x="597" y="4160"/>
                    <a:pt x="669" y="4214"/>
                    <a:pt x="770" y="4214"/>
                  </a:cubicBezTo>
                  <a:cubicBezTo>
                    <a:pt x="896" y="4214"/>
                    <a:pt x="920" y="4238"/>
                    <a:pt x="866" y="4363"/>
                  </a:cubicBezTo>
                  <a:cubicBezTo>
                    <a:pt x="842" y="4513"/>
                    <a:pt x="770" y="4638"/>
                    <a:pt x="669" y="4733"/>
                  </a:cubicBezTo>
                  <a:cubicBezTo>
                    <a:pt x="347" y="5032"/>
                    <a:pt x="221" y="5384"/>
                    <a:pt x="347" y="5802"/>
                  </a:cubicBezTo>
                  <a:cubicBezTo>
                    <a:pt x="370" y="5880"/>
                    <a:pt x="347" y="5981"/>
                    <a:pt x="299" y="6029"/>
                  </a:cubicBezTo>
                  <a:cubicBezTo>
                    <a:pt x="120" y="6226"/>
                    <a:pt x="120" y="6453"/>
                    <a:pt x="120" y="6674"/>
                  </a:cubicBezTo>
                  <a:cubicBezTo>
                    <a:pt x="120" y="6727"/>
                    <a:pt x="120" y="6751"/>
                    <a:pt x="150" y="6799"/>
                  </a:cubicBezTo>
                  <a:cubicBezTo>
                    <a:pt x="221" y="6972"/>
                    <a:pt x="370" y="7121"/>
                    <a:pt x="520" y="7247"/>
                  </a:cubicBezTo>
                  <a:cubicBezTo>
                    <a:pt x="567" y="7294"/>
                    <a:pt x="597" y="7324"/>
                    <a:pt x="621" y="7396"/>
                  </a:cubicBezTo>
                  <a:cubicBezTo>
                    <a:pt x="818" y="8094"/>
                    <a:pt x="1266" y="8542"/>
                    <a:pt x="1988" y="8739"/>
                  </a:cubicBezTo>
                  <a:cubicBezTo>
                    <a:pt x="2437" y="8871"/>
                    <a:pt x="2899" y="8904"/>
                    <a:pt x="3359" y="8904"/>
                  </a:cubicBezTo>
                  <a:cubicBezTo>
                    <a:pt x="3584" y="8904"/>
                    <a:pt x="3808" y="8896"/>
                    <a:pt x="4030" y="8888"/>
                  </a:cubicBezTo>
                  <a:lnTo>
                    <a:pt x="4126" y="8888"/>
                  </a:lnTo>
                  <a:cubicBezTo>
                    <a:pt x="4424" y="8841"/>
                    <a:pt x="4723" y="8763"/>
                    <a:pt x="5021" y="8691"/>
                  </a:cubicBezTo>
                  <a:cubicBezTo>
                    <a:pt x="5057" y="8673"/>
                    <a:pt x="5089" y="8664"/>
                    <a:pt x="5118" y="8664"/>
                  </a:cubicBezTo>
                  <a:cubicBezTo>
                    <a:pt x="5171" y="8664"/>
                    <a:pt x="5213" y="8693"/>
                    <a:pt x="5248" y="8739"/>
                  </a:cubicBezTo>
                  <a:cubicBezTo>
                    <a:pt x="5373" y="8841"/>
                    <a:pt x="5522" y="8865"/>
                    <a:pt x="5696" y="8865"/>
                  </a:cubicBezTo>
                  <a:cubicBezTo>
                    <a:pt x="5845" y="8865"/>
                    <a:pt x="5994" y="8787"/>
                    <a:pt x="6119" y="8787"/>
                  </a:cubicBezTo>
                  <a:cubicBezTo>
                    <a:pt x="6168" y="8793"/>
                    <a:pt x="6216" y="8796"/>
                    <a:pt x="6264" y="8796"/>
                  </a:cubicBezTo>
                  <a:cubicBezTo>
                    <a:pt x="6439" y="8796"/>
                    <a:pt x="6615" y="8763"/>
                    <a:pt x="6788" y="8763"/>
                  </a:cubicBezTo>
                  <a:cubicBezTo>
                    <a:pt x="6811" y="8770"/>
                    <a:pt x="6831" y="8773"/>
                    <a:pt x="6850" y="8773"/>
                  </a:cubicBezTo>
                  <a:cubicBezTo>
                    <a:pt x="6896" y="8773"/>
                    <a:pt x="6934" y="8756"/>
                    <a:pt x="6985" y="8739"/>
                  </a:cubicBezTo>
                  <a:cubicBezTo>
                    <a:pt x="7684" y="8417"/>
                    <a:pt x="8233" y="7969"/>
                    <a:pt x="8478" y="7223"/>
                  </a:cubicBezTo>
                  <a:cubicBezTo>
                    <a:pt x="8531" y="7074"/>
                    <a:pt x="8603" y="6972"/>
                    <a:pt x="8752" y="6948"/>
                  </a:cubicBezTo>
                  <a:cubicBezTo>
                    <a:pt x="8878" y="6948"/>
                    <a:pt x="8979" y="6900"/>
                    <a:pt x="9075" y="6877"/>
                  </a:cubicBezTo>
                  <a:cubicBezTo>
                    <a:pt x="9254" y="6799"/>
                    <a:pt x="9373" y="6727"/>
                    <a:pt x="9475" y="6578"/>
                  </a:cubicBezTo>
                  <a:cubicBezTo>
                    <a:pt x="9576" y="6429"/>
                    <a:pt x="9672" y="6280"/>
                    <a:pt x="9600" y="6077"/>
                  </a:cubicBezTo>
                  <a:cubicBezTo>
                    <a:pt x="9498" y="5880"/>
                    <a:pt x="9403" y="5653"/>
                    <a:pt x="9152" y="5581"/>
                  </a:cubicBezTo>
                  <a:cubicBezTo>
                    <a:pt x="9075" y="5581"/>
                    <a:pt x="9003" y="5533"/>
                    <a:pt x="8925" y="5504"/>
                  </a:cubicBezTo>
                  <a:cubicBezTo>
                    <a:pt x="8878" y="5480"/>
                    <a:pt x="8776" y="5504"/>
                    <a:pt x="8752" y="5408"/>
                  </a:cubicBezTo>
                  <a:cubicBezTo>
                    <a:pt x="8728" y="5307"/>
                    <a:pt x="8728" y="5205"/>
                    <a:pt x="8776" y="5110"/>
                  </a:cubicBezTo>
                  <a:cubicBezTo>
                    <a:pt x="8806" y="5086"/>
                    <a:pt x="8830" y="5056"/>
                    <a:pt x="8854" y="5056"/>
                  </a:cubicBezTo>
                  <a:cubicBezTo>
                    <a:pt x="9104" y="4710"/>
                    <a:pt x="9128" y="4286"/>
                    <a:pt x="8830" y="3862"/>
                  </a:cubicBezTo>
                  <a:cubicBezTo>
                    <a:pt x="8657" y="3617"/>
                    <a:pt x="8430" y="3468"/>
                    <a:pt x="8233" y="3241"/>
                  </a:cubicBezTo>
                  <a:cubicBezTo>
                    <a:pt x="8382" y="3145"/>
                    <a:pt x="8531" y="2996"/>
                    <a:pt x="8507" y="2817"/>
                  </a:cubicBezTo>
                  <a:cubicBezTo>
                    <a:pt x="8507" y="2668"/>
                    <a:pt x="8555" y="2572"/>
                    <a:pt x="8579" y="2447"/>
                  </a:cubicBezTo>
                  <a:cubicBezTo>
                    <a:pt x="8627" y="2345"/>
                    <a:pt x="8657" y="2220"/>
                    <a:pt x="8657" y="2125"/>
                  </a:cubicBezTo>
                  <a:cubicBezTo>
                    <a:pt x="8657" y="1999"/>
                    <a:pt x="8704" y="1951"/>
                    <a:pt x="8806" y="1922"/>
                  </a:cubicBezTo>
                  <a:cubicBezTo>
                    <a:pt x="8854" y="1898"/>
                    <a:pt x="8901" y="1874"/>
                    <a:pt x="8955" y="1874"/>
                  </a:cubicBezTo>
                  <a:cubicBezTo>
                    <a:pt x="9128" y="1772"/>
                    <a:pt x="9325" y="1748"/>
                    <a:pt x="9475" y="1623"/>
                  </a:cubicBezTo>
                  <a:cubicBezTo>
                    <a:pt x="9624" y="1551"/>
                    <a:pt x="9773" y="1426"/>
                    <a:pt x="9797" y="1277"/>
                  </a:cubicBezTo>
                  <a:cubicBezTo>
                    <a:pt x="9851" y="1002"/>
                    <a:pt x="9875" y="704"/>
                    <a:pt x="9672" y="459"/>
                  </a:cubicBezTo>
                  <a:cubicBezTo>
                    <a:pt x="9552" y="310"/>
                    <a:pt x="9403" y="160"/>
                    <a:pt x="9200" y="107"/>
                  </a:cubicBezTo>
                  <a:cubicBezTo>
                    <a:pt x="8921" y="35"/>
                    <a:pt x="8639" y="0"/>
                    <a:pt x="8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0" name="Google Shape;3900;p48"/>
            <p:cNvSpPr/>
            <p:nvPr/>
          </p:nvSpPr>
          <p:spPr>
            <a:xfrm>
              <a:off x="4086210" y="2234972"/>
              <a:ext cx="134900" cy="2989"/>
            </a:xfrm>
            <a:custGeom>
              <a:avLst/>
              <a:gdLst/>
              <a:ahLst/>
              <a:cxnLst/>
              <a:rect l="l" t="t" r="r" b="b"/>
              <a:pathLst>
                <a:path w="2437" h="54" extrusionOk="0">
                  <a:moveTo>
                    <a:pt x="0" y="0"/>
                  </a:moveTo>
                  <a:lnTo>
                    <a:pt x="0" y="54"/>
                  </a:lnTo>
                  <a:lnTo>
                    <a:pt x="2436" y="54"/>
                  </a:lnTo>
                  <a:lnTo>
                    <a:pt x="2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1" name="Google Shape;3901;p48"/>
            <p:cNvSpPr/>
            <p:nvPr/>
          </p:nvSpPr>
          <p:spPr>
            <a:xfrm>
              <a:off x="3547911" y="1761520"/>
              <a:ext cx="126597" cy="103791"/>
            </a:xfrm>
            <a:custGeom>
              <a:avLst/>
              <a:gdLst/>
              <a:ahLst/>
              <a:cxnLst/>
              <a:rect l="l" t="t" r="r" b="b"/>
              <a:pathLst>
                <a:path w="2287" h="1875" extrusionOk="0">
                  <a:moveTo>
                    <a:pt x="269" y="1"/>
                  </a:moveTo>
                  <a:cubicBezTo>
                    <a:pt x="120" y="25"/>
                    <a:pt x="48" y="102"/>
                    <a:pt x="24" y="198"/>
                  </a:cubicBezTo>
                  <a:cubicBezTo>
                    <a:pt x="0" y="299"/>
                    <a:pt x="48" y="347"/>
                    <a:pt x="197" y="449"/>
                  </a:cubicBezTo>
                  <a:cubicBezTo>
                    <a:pt x="323" y="520"/>
                    <a:pt x="448" y="598"/>
                    <a:pt x="567" y="699"/>
                  </a:cubicBezTo>
                  <a:cubicBezTo>
                    <a:pt x="746" y="873"/>
                    <a:pt x="896" y="1046"/>
                    <a:pt x="1069" y="1195"/>
                  </a:cubicBezTo>
                  <a:cubicBezTo>
                    <a:pt x="1367" y="1392"/>
                    <a:pt x="1666" y="1619"/>
                    <a:pt x="1940" y="1816"/>
                  </a:cubicBezTo>
                  <a:cubicBezTo>
                    <a:pt x="1988" y="1840"/>
                    <a:pt x="2012" y="1864"/>
                    <a:pt x="2060" y="1864"/>
                  </a:cubicBezTo>
                  <a:cubicBezTo>
                    <a:pt x="2089" y="1871"/>
                    <a:pt x="2116" y="1874"/>
                    <a:pt x="2141" y="1874"/>
                  </a:cubicBezTo>
                  <a:cubicBezTo>
                    <a:pt x="2219" y="1874"/>
                    <a:pt x="2268" y="1835"/>
                    <a:pt x="2287" y="1744"/>
                  </a:cubicBezTo>
                  <a:cubicBezTo>
                    <a:pt x="2287" y="1595"/>
                    <a:pt x="2209" y="1517"/>
                    <a:pt x="2137" y="1446"/>
                  </a:cubicBezTo>
                  <a:cubicBezTo>
                    <a:pt x="1839" y="1195"/>
                    <a:pt x="1564" y="944"/>
                    <a:pt x="1266" y="723"/>
                  </a:cubicBezTo>
                  <a:cubicBezTo>
                    <a:pt x="1045" y="520"/>
                    <a:pt x="794" y="347"/>
                    <a:pt x="544" y="174"/>
                  </a:cubicBezTo>
                  <a:cubicBezTo>
                    <a:pt x="496" y="126"/>
                    <a:pt x="448" y="73"/>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2" name="Google Shape;3902;p48"/>
            <p:cNvSpPr/>
            <p:nvPr/>
          </p:nvSpPr>
          <p:spPr>
            <a:xfrm>
              <a:off x="3921487" y="1315079"/>
              <a:ext cx="96539" cy="142318"/>
            </a:xfrm>
            <a:custGeom>
              <a:avLst/>
              <a:gdLst/>
              <a:ahLst/>
              <a:cxnLst/>
              <a:rect l="l" t="t" r="r" b="b"/>
              <a:pathLst>
                <a:path w="1744" h="2571" extrusionOk="0">
                  <a:moveTo>
                    <a:pt x="223" y="0"/>
                  </a:moveTo>
                  <a:cubicBezTo>
                    <a:pt x="200" y="0"/>
                    <a:pt x="175" y="3"/>
                    <a:pt x="150" y="9"/>
                  </a:cubicBezTo>
                  <a:cubicBezTo>
                    <a:pt x="54" y="33"/>
                    <a:pt x="24" y="87"/>
                    <a:pt x="24" y="182"/>
                  </a:cubicBezTo>
                  <a:cubicBezTo>
                    <a:pt x="0" y="284"/>
                    <a:pt x="54" y="385"/>
                    <a:pt x="126" y="481"/>
                  </a:cubicBezTo>
                  <a:cubicBezTo>
                    <a:pt x="323" y="803"/>
                    <a:pt x="550" y="1131"/>
                    <a:pt x="747" y="1430"/>
                  </a:cubicBezTo>
                  <a:cubicBezTo>
                    <a:pt x="950" y="1728"/>
                    <a:pt x="1123" y="2051"/>
                    <a:pt x="1296" y="2349"/>
                  </a:cubicBezTo>
                  <a:cubicBezTo>
                    <a:pt x="1368" y="2421"/>
                    <a:pt x="1421" y="2499"/>
                    <a:pt x="1493" y="2570"/>
                  </a:cubicBezTo>
                  <a:cubicBezTo>
                    <a:pt x="1696" y="2499"/>
                    <a:pt x="1744" y="2421"/>
                    <a:pt x="1666" y="2248"/>
                  </a:cubicBezTo>
                  <a:cubicBezTo>
                    <a:pt x="1618" y="2146"/>
                    <a:pt x="1571" y="2051"/>
                    <a:pt x="1517" y="1973"/>
                  </a:cubicBezTo>
                  <a:cubicBezTo>
                    <a:pt x="1218" y="1478"/>
                    <a:pt x="920" y="982"/>
                    <a:pt x="597" y="481"/>
                  </a:cubicBezTo>
                  <a:cubicBezTo>
                    <a:pt x="526" y="355"/>
                    <a:pt x="424" y="260"/>
                    <a:pt x="377" y="87"/>
                  </a:cubicBezTo>
                  <a:cubicBezTo>
                    <a:pt x="359" y="28"/>
                    <a:pt x="296"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48"/>
            <p:cNvSpPr/>
            <p:nvPr/>
          </p:nvSpPr>
          <p:spPr>
            <a:xfrm>
              <a:off x="4488868" y="1182710"/>
              <a:ext cx="24854" cy="158371"/>
            </a:xfrm>
            <a:custGeom>
              <a:avLst/>
              <a:gdLst/>
              <a:ahLst/>
              <a:cxnLst/>
              <a:rect l="l" t="t" r="r" b="b"/>
              <a:pathLst>
                <a:path w="449" h="2861" extrusionOk="0">
                  <a:moveTo>
                    <a:pt x="228" y="1"/>
                  </a:moveTo>
                  <a:cubicBezTo>
                    <a:pt x="78" y="72"/>
                    <a:pt x="31" y="150"/>
                    <a:pt x="1" y="299"/>
                  </a:cubicBezTo>
                  <a:lnTo>
                    <a:pt x="1" y="699"/>
                  </a:lnTo>
                  <a:cubicBezTo>
                    <a:pt x="1" y="944"/>
                    <a:pt x="31" y="1171"/>
                    <a:pt x="31" y="1415"/>
                  </a:cubicBezTo>
                  <a:cubicBezTo>
                    <a:pt x="54" y="1744"/>
                    <a:pt x="54" y="2090"/>
                    <a:pt x="54" y="2412"/>
                  </a:cubicBezTo>
                  <a:cubicBezTo>
                    <a:pt x="54" y="2514"/>
                    <a:pt x="54" y="2586"/>
                    <a:pt x="78" y="2687"/>
                  </a:cubicBezTo>
                  <a:cubicBezTo>
                    <a:pt x="102" y="2788"/>
                    <a:pt x="126" y="2860"/>
                    <a:pt x="251" y="2860"/>
                  </a:cubicBezTo>
                  <a:cubicBezTo>
                    <a:pt x="353" y="2860"/>
                    <a:pt x="425" y="2759"/>
                    <a:pt x="425" y="2663"/>
                  </a:cubicBezTo>
                  <a:lnTo>
                    <a:pt x="425" y="2460"/>
                  </a:lnTo>
                  <a:cubicBezTo>
                    <a:pt x="448" y="1744"/>
                    <a:pt x="401" y="1021"/>
                    <a:pt x="353" y="299"/>
                  </a:cubicBezTo>
                  <a:cubicBezTo>
                    <a:pt x="353" y="198"/>
                    <a:pt x="353" y="72"/>
                    <a:pt x="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4" name="Google Shape;3904;p48"/>
            <p:cNvSpPr/>
            <p:nvPr/>
          </p:nvSpPr>
          <p:spPr>
            <a:xfrm>
              <a:off x="5238525" y="1457401"/>
              <a:ext cx="113478" cy="99584"/>
            </a:xfrm>
            <a:custGeom>
              <a:avLst/>
              <a:gdLst/>
              <a:ahLst/>
              <a:cxnLst/>
              <a:rect l="l" t="t" r="r" b="b"/>
              <a:pathLst>
                <a:path w="2050" h="1799" extrusionOk="0">
                  <a:moveTo>
                    <a:pt x="1913" y="0"/>
                  </a:moveTo>
                  <a:cubicBezTo>
                    <a:pt x="1898" y="0"/>
                    <a:pt x="1881" y="2"/>
                    <a:pt x="1863" y="5"/>
                  </a:cubicBezTo>
                  <a:cubicBezTo>
                    <a:pt x="1738" y="29"/>
                    <a:pt x="1613" y="77"/>
                    <a:pt x="1541" y="155"/>
                  </a:cubicBezTo>
                  <a:cubicBezTo>
                    <a:pt x="1219" y="399"/>
                    <a:pt x="944" y="698"/>
                    <a:pt x="622" y="973"/>
                  </a:cubicBezTo>
                  <a:cubicBezTo>
                    <a:pt x="496" y="1098"/>
                    <a:pt x="371" y="1223"/>
                    <a:pt x="222" y="1319"/>
                  </a:cubicBezTo>
                  <a:cubicBezTo>
                    <a:pt x="120" y="1396"/>
                    <a:pt x="25" y="1498"/>
                    <a:pt x="1" y="1617"/>
                  </a:cubicBezTo>
                  <a:cubicBezTo>
                    <a:pt x="83" y="1743"/>
                    <a:pt x="135" y="1799"/>
                    <a:pt x="197" y="1799"/>
                  </a:cubicBezTo>
                  <a:cubicBezTo>
                    <a:pt x="248" y="1799"/>
                    <a:pt x="307" y="1762"/>
                    <a:pt x="395" y="1695"/>
                  </a:cubicBezTo>
                  <a:cubicBezTo>
                    <a:pt x="449" y="1671"/>
                    <a:pt x="496" y="1647"/>
                    <a:pt x="520" y="1593"/>
                  </a:cubicBezTo>
                  <a:cubicBezTo>
                    <a:pt x="920" y="1223"/>
                    <a:pt x="1344" y="871"/>
                    <a:pt x="1738" y="501"/>
                  </a:cubicBezTo>
                  <a:cubicBezTo>
                    <a:pt x="1816" y="423"/>
                    <a:pt x="1911" y="328"/>
                    <a:pt x="1965" y="202"/>
                  </a:cubicBezTo>
                  <a:cubicBezTo>
                    <a:pt x="2049" y="92"/>
                    <a:pt x="2022" y="0"/>
                    <a:pt x="1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5" name="Google Shape;3905;p48"/>
            <p:cNvSpPr/>
            <p:nvPr/>
          </p:nvSpPr>
          <p:spPr>
            <a:xfrm>
              <a:off x="5321110" y="2656273"/>
              <a:ext cx="114419" cy="44450"/>
            </a:xfrm>
            <a:custGeom>
              <a:avLst/>
              <a:gdLst/>
              <a:ahLst/>
              <a:cxnLst/>
              <a:rect l="l" t="t" r="r" b="b"/>
              <a:pathLst>
                <a:path w="2067" h="803" extrusionOk="0">
                  <a:moveTo>
                    <a:pt x="174" y="1"/>
                  </a:moveTo>
                  <a:cubicBezTo>
                    <a:pt x="49" y="1"/>
                    <a:pt x="1" y="78"/>
                    <a:pt x="25" y="180"/>
                  </a:cubicBezTo>
                  <a:cubicBezTo>
                    <a:pt x="79" y="275"/>
                    <a:pt x="126" y="353"/>
                    <a:pt x="228" y="377"/>
                  </a:cubicBezTo>
                  <a:cubicBezTo>
                    <a:pt x="550" y="526"/>
                    <a:pt x="873" y="628"/>
                    <a:pt x="1195" y="699"/>
                  </a:cubicBezTo>
                  <a:cubicBezTo>
                    <a:pt x="1392" y="723"/>
                    <a:pt x="1619" y="777"/>
                    <a:pt x="1792" y="801"/>
                  </a:cubicBezTo>
                  <a:cubicBezTo>
                    <a:pt x="1826" y="801"/>
                    <a:pt x="1859" y="803"/>
                    <a:pt x="1889" y="803"/>
                  </a:cubicBezTo>
                  <a:cubicBezTo>
                    <a:pt x="1967" y="803"/>
                    <a:pt x="2025" y="790"/>
                    <a:pt x="2043" y="699"/>
                  </a:cubicBezTo>
                  <a:cubicBezTo>
                    <a:pt x="2067" y="598"/>
                    <a:pt x="2019" y="526"/>
                    <a:pt x="1893" y="449"/>
                  </a:cubicBezTo>
                  <a:cubicBezTo>
                    <a:pt x="1840" y="425"/>
                    <a:pt x="1792" y="401"/>
                    <a:pt x="1744" y="401"/>
                  </a:cubicBezTo>
                  <a:cubicBezTo>
                    <a:pt x="1541" y="329"/>
                    <a:pt x="1344" y="228"/>
                    <a:pt x="1123" y="204"/>
                  </a:cubicBezTo>
                  <a:cubicBezTo>
                    <a:pt x="825" y="126"/>
                    <a:pt x="496" y="78"/>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48"/>
            <p:cNvSpPr/>
            <p:nvPr/>
          </p:nvSpPr>
          <p:spPr>
            <a:xfrm>
              <a:off x="5088511" y="3262680"/>
              <a:ext cx="113035" cy="42845"/>
            </a:xfrm>
            <a:custGeom>
              <a:avLst/>
              <a:gdLst/>
              <a:ahLst/>
              <a:cxnLst/>
              <a:rect l="l" t="t" r="r" b="b"/>
              <a:pathLst>
                <a:path w="2042" h="774" extrusionOk="0">
                  <a:moveTo>
                    <a:pt x="260" y="1"/>
                  </a:moveTo>
                  <a:cubicBezTo>
                    <a:pt x="179" y="1"/>
                    <a:pt x="99" y="19"/>
                    <a:pt x="24" y="66"/>
                  </a:cubicBezTo>
                  <a:cubicBezTo>
                    <a:pt x="0" y="144"/>
                    <a:pt x="48" y="216"/>
                    <a:pt x="102" y="269"/>
                  </a:cubicBezTo>
                  <a:cubicBezTo>
                    <a:pt x="149" y="269"/>
                    <a:pt x="197" y="293"/>
                    <a:pt x="221" y="317"/>
                  </a:cubicBezTo>
                  <a:cubicBezTo>
                    <a:pt x="322" y="490"/>
                    <a:pt x="520" y="490"/>
                    <a:pt x="699" y="538"/>
                  </a:cubicBezTo>
                  <a:cubicBezTo>
                    <a:pt x="818" y="592"/>
                    <a:pt x="943" y="616"/>
                    <a:pt x="1069" y="663"/>
                  </a:cubicBezTo>
                  <a:cubicBezTo>
                    <a:pt x="1261" y="741"/>
                    <a:pt x="1467" y="773"/>
                    <a:pt x="1674" y="773"/>
                  </a:cubicBezTo>
                  <a:cubicBezTo>
                    <a:pt x="1737" y="773"/>
                    <a:pt x="1800" y="770"/>
                    <a:pt x="1863" y="765"/>
                  </a:cubicBezTo>
                  <a:cubicBezTo>
                    <a:pt x="1940" y="765"/>
                    <a:pt x="2012" y="717"/>
                    <a:pt x="2042" y="616"/>
                  </a:cubicBezTo>
                  <a:cubicBezTo>
                    <a:pt x="2042" y="514"/>
                    <a:pt x="1988" y="442"/>
                    <a:pt x="1916" y="389"/>
                  </a:cubicBezTo>
                  <a:cubicBezTo>
                    <a:pt x="1893" y="365"/>
                    <a:pt x="1839" y="365"/>
                    <a:pt x="1815" y="365"/>
                  </a:cubicBezTo>
                  <a:cubicBezTo>
                    <a:pt x="1367" y="269"/>
                    <a:pt x="943" y="144"/>
                    <a:pt x="496" y="42"/>
                  </a:cubicBezTo>
                  <a:cubicBezTo>
                    <a:pt x="421" y="19"/>
                    <a:pt x="340" y="1"/>
                    <a:pt x="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48"/>
            <p:cNvSpPr/>
            <p:nvPr/>
          </p:nvSpPr>
          <p:spPr>
            <a:xfrm>
              <a:off x="5377627" y="2115351"/>
              <a:ext cx="114419" cy="24799"/>
            </a:xfrm>
            <a:custGeom>
              <a:avLst/>
              <a:gdLst/>
              <a:ahLst/>
              <a:cxnLst/>
              <a:rect l="l" t="t" r="r" b="b"/>
              <a:pathLst>
                <a:path w="2067" h="448" extrusionOk="0">
                  <a:moveTo>
                    <a:pt x="520" y="0"/>
                  </a:moveTo>
                  <a:cubicBezTo>
                    <a:pt x="449" y="0"/>
                    <a:pt x="371" y="24"/>
                    <a:pt x="299" y="48"/>
                  </a:cubicBezTo>
                  <a:cubicBezTo>
                    <a:pt x="222" y="72"/>
                    <a:pt x="150" y="125"/>
                    <a:pt x="72" y="197"/>
                  </a:cubicBezTo>
                  <a:cubicBezTo>
                    <a:pt x="1" y="275"/>
                    <a:pt x="25" y="370"/>
                    <a:pt x="126" y="400"/>
                  </a:cubicBezTo>
                  <a:cubicBezTo>
                    <a:pt x="174" y="448"/>
                    <a:pt x="222" y="448"/>
                    <a:pt x="299" y="448"/>
                  </a:cubicBezTo>
                  <a:lnTo>
                    <a:pt x="472" y="448"/>
                  </a:lnTo>
                  <a:cubicBezTo>
                    <a:pt x="669" y="448"/>
                    <a:pt x="849" y="448"/>
                    <a:pt x="1022" y="424"/>
                  </a:cubicBezTo>
                  <a:cubicBezTo>
                    <a:pt x="1266" y="424"/>
                    <a:pt x="1517" y="400"/>
                    <a:pt x="1768" y="370"/>
                  </a:cubicBezTo>
                  <a:cubicBezTo>
                    <a:pt x="1863" y="370"/>
                    <a:pt x="1965" y="346"/>
                    <a:pt x="2066" y="322"/>
                  </a:cubicBezTo>
                  <a:cubicBezTo>
                    <a:pt x="2066" y="72"/>
                    <a:pt x="2013" y="24"/>
                    <a:pt x="18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48"/>
            <p:cNvSpPr/>
            <p:nvPr/>
          </p:nvSpPr>
          <p:spPr>
            <a:xfrm>
              <a:off x="3797039" y="3106692"/>
              <a:ext cx="79711" cy="64323"/>
            </a:xfrm>
            <a:custGeom>
              <a:avLst/>
              <a:gdLst/>
              <a:ahLst/>
              <a:cxnLst/>
              <a:rect l="l" t="t" r="r" b="b"/>
              <a:pathLst>
                <a:path w="1440" h="1162" extrusionOk="0">
                  <a:moveTo>
                    <a:pt x="1219" y="1"/>
                  </a:moveTo>
                  <a:cubicBezTo>
                    <a:pt x="1165" y="1"/>
                    <a:pt x="1093" y="25"/>
                    <a:pt x="1045" y="72"/>
                  </a:cubicBezTo>
                  <a:lnTo>
                    <a:pt x="150" y="747"/>
                  </a:lnTo>
                  <a:cubicBezTo>
                    <a:pt x="96" y="819"/>
                    <a:pt x="48" y="872"/>
                    <a:pt x="1" y="944"/>
                  </a:cubicBezTo>
                  <a:cubicBezTo>
                    <a:pt x="62" y="1089"/>
                    <a:pt x="125" y="1161"/>
                    <a:pt x="215" y="1161"/>
                  </a:cubicBezTo>
                  <a:cubicBezTo>
                    <a:pt x="265" y="1161"/>
                    <a:pt x="324" y="1138"/>
                    <a:pt x="395" y="1093"/>
                  </a:cubicBezTo>
                  <a:cubicBezTo>
                    <a:pt x="448" y="1093"/>
                    <a:pt x="472" y="1046"/>
                    <a:pt x="520" y="1022"/>
                  </a:cubicBezTo>
                  <a:cubicBezTo>
                    <a:pt x="771" y="819"/>
                    <a:pt x="1045" y="622"/>
                    <a:pt x="1290" y="401"/>
                  </a:cubicBezTo>
                  <a:cubicBezTo>
                    <a:pt x="1344" y="371"/>
                    <a:pt x="1416" y="299"/>
                    <a:pt x="1416" y="252"/>
                  </a:cubicBezTo>
                  <a:cubicBezTo>
                    <a:pt x="1439" y="174"/>
                    <a:pt x="1439" y="102"/>
                    <a:pt x="1392" y="49"/>
                  </a:cubicBezTo>
                  <a:cubicBezTo>
                    <a:pt x="1368" y="1"/>
                    <a:pt x="1266" y="1"/>
                    <a:pt x="1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9" name="Google Shape;3909;p48"/>
            <p:cNvSpPr/>
            <p:nvPr/>
          </p:nvSpPr>
          <p:spPr>
            <a:xfrm>
              <a:off x="3627545" y="2609222"/>
              <a:ext cx="83974" cy="70578"/>
            </a:xfrm>
            <a:custGeom>
              <a:avLst/>
              <a:gdLst/>
              <a:ahLst/>
              <a:cxnLst/>
              <a:rect l="l" t="t" r="r" b="b"/>
              <a:pathLst>
                <a:path w="1517" h="1275" extrusionOk="0">
                  <a:moveTo>
                    <a:pt x="1271" y="1"/>
                  </a:moveTo>
                  <a:cubicBezTo>
                    <a:pt x="1209" y="1"/>
                    <a:pt x="1146" y="38"/>
                    <a:pt x="1069" y="105"/>
                  </a:cubicBezTo>
                  <a:cubicBezTo>
                    <a:pt x="997" y="158"/>
                    <a:pt x="920" y="230"/>
                    <a:pt x="824" y="308"/>
                  </a:cubicBezTo>
                  <a:cubicBezTo>
                    <a:pt x="597" y="505"/>
                    <a:pt x="376" y="678"/>
                    <a:pt x="173" y="881"/>
                  </a:cubicBezTo>
                  <a:cubicBezTo>
                    <a:pt x="102" y="928"/>
                    <a:pt x="78" y="1000"/>
                    <a:pt x="24" y="1054"/>
                  </a:cubicBezTo>
                  <a:cubicBezTo>
                    <a:pt x="0" y="1125"/>
                    <a:pt x="0" y="1203"/>
                    <a:pt x="48" y="1251"/>
                  </a:cubicBezTo>
                  <a:cubicBezTo>
                    <a:pt x="102" y="1275"/>
                    <a:pt x="173" y="1275"/>
                    <a:pt x="227" y="1275"/>
                  </a:cubicBezTo>
                  <a:cubicBezTo>
                    <a:pt x="275" y="1251"/>
                    <a:pt x="323" y="1227"/>
                    <a:pt x="376" y="1179"/>
                  </a:cubicBezTo>
                  <a:cubicBezTo>
                    <a:pt x="675" y="928"/>
                    <a:pt x="997" y="654"/>
                    <a:pt x="1296" y="403"/>
                  </a:cubicBezTo>
                  <a:lnTo>
                    <a:pt x="1517" y="182"/>
                  </a:lnTo>
                  <a:cubicBezTo>
                    <a:pt x="1421" y="57"/>
                    <a:pt x="1347" y="1"/>
                    <a:pt x="1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0" name="Google Shape;3910;p48"/>
            <p:cNvSpPr/>
            <p:nvPr/>
          </p:nvSpPr>
          <p:spPr>
            <a:xfrm>
              <a:off x="5040242" y="3500538"/>
              <a:ext cx="60558" cy="55742"/>
            </a:xfrm>
            <a:custGeom>
              <a:avLst/>
              <a:gdLst/>
              <a:ahLst/>
              <a:cxnLst/>
              <a:rect l="l" t="t" r="r" b="b"/>
              <a:pathLst>
                <a:path w="1094" h="1007" extrusionOk="0">
                  <a:moveTo>
                    <a:pt x="240" y="1"/>
                  </a:moveTo>
                  <a:cubicBezTo>
                    <a:pt x="165" y="1"/>
                    <a:pt x="87" y="34"/>
                    <a:pt x="1" y="121"/>
                  </a:cubicBezTo>
                  <a:cubicBezTo>
                    <a:pt x="24" y="271"/>
                    <a:pt x="126" y="372"/>
                    <a:pt x="227" y="474"/>
                  </a:cubicBezTo>
                  <a:cubicBezTo>
                    <a:pt x="347" y="569"/>
                    <a:pt x="448" y="671"/>
                    <a:pt x="574" y="772"/>
                  </a:cubicBezTo>
                  <a:cubicBezTo>
                    <a:pt x="645" y="820"/>
                    <a:pt x="723" y="921"/>
                    <a:pt x="824" y="969"/>
                  </a:cubicBezTo>
                  <a:cubicBezTo>
                    <a:pt x="856" y="995"/>
                    <a:pt x="886" y="1006"/>
                    <a:pt x="913" y="1006"/>
                  </a:cubicBezTo>
                  <a:cubicBezTo>
                    <a:pt x="968" y="1006"/>
                    <a:pt x="1013" y="961"/>
                    <a:pt x="1045" y="897"/>
                  </a:cubicBezTo>
                  <a:cubicBezTo>
                    <a:pt x="1093" y="820"/>
                    <a:pt x="1069" y="748"/>
                    <a:pt x="1045" y="671"/>
                  </a:cubicBezTo>
                  <a:cubicBezTo>
                    <a:pt x="920" y="450"/>
                    <a:pt x="723" y="271"/>
                    <a:pt x="526" y="121"/>
                  </a:cubicBezTo>
                  <a:cubicBezTo>
                    <a:pt x="426" y="55"/>
                    <a:pt x="335"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1" name="Google Shape;3911;p48"/>
            <p:cNvSpPr/>
            <p:nvPr/>
          </p:nvSpPr>
          <p:spPr>
            <a:xfrm>
              <a:off x="4084550" y="3583237"/>
              <a:ext cx="45668" cy="61057"/>
            </a:xfrm>
            <a:custGeom>
              <a:avLst/>
              <a:gdLst/>
              <a:ahLst/>
              <a:cxnLst/>
              <a:rect l="l" t="t" r="r" b="b"/>
              <a:pathLst>
                <a:path w="825" h="1103" extrusionOk="0">
                  <a:moveTo>
                    <a:pt x="598" y="0"/>
                  </a:moveTo>
                  <a:cubicBezTo>
                    <a:pt x="550" y="48"/>
                    <a:pt x="448" y="72"/>
                    <a:pt x="401" y="150"/>
                  </a:cubicBezTo>
                  <a:cubicBezTo>
                    <a:pt x="299" y="299"/>
                    <a:pt x="204" y="472"/>
                    <a:pt x="102" y="669"/>
                  </a:cubicBezTo>
                  <a:cubicBezTo>
                    <a:pt x="54" y="717"/>
                    <a:pt x="30" y="818"/>
                    <a:pt x="30" y="896"/>
                  </a:cubicBezTo>
                  <a:cubicBezTo>
                    <a:pt x="1" y="968"/>
                    <a:pt x="1" y="1045"/>
                    <a:pt x="78" y="1069"/>
                  </a:cubicBezTo>
                  <a:cubicBezTo>
                    <a:pt x="124" y="1091"/>
                    <a:pt x="163" y="1102"/>
                    <a:pt x="200" y="1102"/>
                  </a:cubicBezTo>
                  <a:cubicBezTo>
                    <a:pt x="245" y="1102"/>
                    <a:pt x="286" y="1085"/>
                    <a:pt x="329" y="1045"/>
                  </a:cubicBezTo>
                  <a:cubicBezTo>
                    <a:pt x="353" y="1015"/>
                    <a:pt x="377" y="968"/>
                    <a:pt x="401" y="944"/>
                  </a:cubicBezTo>
                  <a:cubicBezTo>
                    <a:pt x="502" y="771"/>
                    <a:pt x="627" y="568"/>
                    <a:pt x="723" y="394"/>
                  </a:cubicBezTo>
                  <a:cubicBezTo>
                    <a:pt x="747" y="323"/>
                    <a:pt x="777" y="245"/>
                    <a:pt x="800" y="174"/>
                  </a:cubicBezTo>
                  <a:cubicBezTo>
                    <a:pt x="824" y="72"/>
                    <a:pt x="747" y="0"/>
                    <a:pt x="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2" name="Google Shape;3912;p48"/>
            <p:cNvSpPr/>
            <p:nvPr/>
          </p:nvSpPr>
          <p:spPr>
            <a:xfrm>
              <a:off x="5238521" y="2241891"/>
              <a:ext cx="29117" cy="23526"/>
            </a:xfrm>
            <a:custGeom>
              <a:avLst/>
              <a:gdLst/>
              <a:ahLst/>
              <a:cxnLst/>
              <a:rect l="l" t="t" r="r" b="b"/>
              <a:pathLst>
                <a:path w="526" h="425" extrusionOk="0">
                  <a:moveTo>
                    <a:pt x="275" y="1"/>
                  </a:moveTo>
                  <a:cubicBezTo>
                    <a:pt x="126" y="1"/>
                    <a:pt x="0" y="78"/>
                    <a:pt x="0" y="174"/>
                  </a:cubicBezTo>
                  <a:cubicBezTo>
                    <a:pt x="0" y="275"/>
                    <a:pt x="150" y="401"/>
                    <a:pt x="275" y="424"/>
                  </a:cubicBezTo>
                  <a:cubicBezTo>
                    <a:pt x="424" y="424"/>
                    <a:pt x="496" y="353"/>
                    <a:pt x="526" y="227"/>
                  </a:cubicBezTo>
                  <a:cubicBezTo>
                    <a:pt x="526" y="126"/>
                    <a:pt x="37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48"/>
            <p:cNvSpPr/>
            <p:nvPr/>
          </p:nvSpPr>
          <p:spPr>
            <a:xfrm>
              <a:off x="3867118" y="2103726"/>
              <a:ext cx="26128" cy="28176"/>
            </a:xfrm>
            <a:custGeom>
              <a:avLst/>
              <a:gdLst/>
              <a:ahLst/>
              <a:cxnLst/>
              <a:rect l="l" t="t" r="r" b="b"/>
              <a:pathLst>
                <a:path w="472" h="509" extrusionOk="0">
                  <a:moveTo>
                    <a:pt x="348" y="1"/>
                  </a:moveTo>
                  <a:cubicBezTo>
                    <a:pt x="306" y="1"/>
                    <a:pt x="261" y="20"/>
                    <a:pt x="227" y="37"/>
                  </a:cubicBezTo>
                  <a:cubicBezTo>
                    <a:pt x="150" y="109"/>
                    <a:pt x="102" y="186"/>
                    <a:pt x="48" y="282"/>
                  </a:cubicBezTo>
                  <a:cubicBezTo>
                    <a:pt x="0" y="407"/>
                    <a:pt x="48" y="509"/>
                    <a:pt x="227" y="509"/>
                  </a:cubicBezTo>
                  <a:cubicBezTo>
                    <a:pt x="275" y="485"/>
                    <a:pt x="323" y="431"/>
                    <a:pt x="347" y="383"/>
                  </a:cubicBezTo>
                  <a:cubicBezTo>
                    <a:pt x="400" y="335"/>
                    <a:pt x="424" y="234"/>
                    <a:pt x="448" y="186"/>
                  </a:cubicBezTo>
                  <a:cubicBezTo>
                    <a:pt x="472" y="109"/>
                    <a:pt x="472" y="37"/>
                    <a:pt x="400" y="13"/>
                  </a:cubicBezTo>
                  <a:cubicBezTo>
                    <a:pt x="384" y="4"/>
                    <a:pt x="367"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48"/>
            <p:cNvSpPr/>
            <p:nvPr/>
          </p:nvSpPr>
          <p:spPr>
            <a:xfrm>
              <a:off x="4931526" y="3117264"/>
              <a:ext cx="27456" cy="19928"/>
            </a:xfrm>
            <a:custGeom>
              <a:avLst/>
              <a:gdLst/>
              <a:ahLst/>
              <a:cxnLst/>
              <a:rect l="l" t="t" r="r" b="b"/>
              <a:pathLst>
                <a:path w="496" h="360" extrusionOk="0">
                  <a:moveTo>
                    <a:pt x="134" y="1"/>
                  </a:moveTo>
                  <a:cubicBezTo>
                    <a:pt x="69" y="1"/>
                    <a:pt x="0" y="44"/>
                    <a:pt x="0" y="108"/>
                  </a:cubicBezTo>
                  <a:cubicBezTo>
                    <a:pt x="0" y="180"/>
                    <a:pt x="48" y="281"/>
                    <a:pt x="102" y="305"/>
                  </a:cubicBezTo>
                  <a:cubicBezTo>
                    <a:pt x="160" y="338"/>
                    <a:pt x="229" y="360"/>
                    <a:pt x="302" y="360"/>
                  </a:cubicBezTo>
                  <a:cubicBezTo>
                    <a:pt x="349" y="360"/>
                    <a:pt x="399" y="350"/>
                    <a:pt x="448" y="329"/>
                  </a:cubicBezTo>
                  <a:cubicBezTo>
                    <a:pt x="496" y="108"/>
                    <a:pt x="400" y="7"/>
                    <a:pt x="174" y="7"/>
                  </a:cubicBezTo>
                  <a:cubicBezTo>
                    <a:pt x="161" y="3"/>
                    <a:pt x="147"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48"/>
            <p:cNvSpPr/>
            <p:nvPr/>
          </p:nvSpPr>
          <p:spPr>
            <a:xfrm>
              <a:off x="5125488" y="2715945"/>
              <a:ext cx="23526" cy="20371"/>
            </a:xfrm>
            <a:custGeom>
              <a:avLst/>
              <a:gdLst/>
              <a:ahLst/>
              <a:cxnLst/>
              <a:rect l="l" t="t" r="r" b="b"/>
              <a:pathLst>
                <a:path w="425" h="368" extrusionOk="0">
                  <a:moveTo>
                    <a:pt x="214" y="0"/>
                  </a:moveTo>
                  <a:cubicBezTo>
                    <a:pt x="133" y="0"/>
                    <a:pt x="75" y="69"/>
                    <a:pt x="1" y="218"/>
                  </a:cubicBezTo>
                  <a:cubicBezTo>
                    <a:pt x="31" y="266"/>
                    <a:pt x="54" y="320"/>
                    <a:pt x="78" y="368"/>
                  </a:cubicBezTo>
                  <a:cubicBezTo>
                    <a:pt x="329" y="344"/>
                    <a:pt x="329" y="320"/>
                    <a:pt x="425" y="93"/>
                  </a:cubicBezTo>
                  <a:cubicBezTo>
                    <a:pt x="335" y="32"/>
                    <a:pt x="269"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6" name="Google Shape;3916;p48"/>
            <p:cNvSpPr/>
            <p:nvPr/>
          </p:nvSpPr>
          <p:spPr>
            <a:xfrm>
              <a:off x="4261019" y="1546198"/>
              <a:ext cx="15278" cy="7307"/>
            </a:xfrm>
            <a:custGeom>
              <a:avLst/>
              <a:gdLst/>
              <a:ahLst/>
              <a:cxnLst/>
              <a:rect l="l" t="t" r="r" b="b"/>
              <a:pathLst>
                <a:path w="276" h="132" extrusionOk="0">
                  <a:moveTo>
                    <a:pt x="156" y="0"/>
                  </a:moveTo>
                  <a:cubicBezTo>
                    <a:pt x="105" y="0"/>
                    <a:pt x="56" y="28"/>
                    <a:pt x="0" y="56"/>
                  </a:cubicBezTo>
                  <a:cubicBezTo>
                    <a:pt x="63" y="106"/>
                    <a:pt x="112" y="132"/>
                    <a:pt x="156" y="132"/>
                  </a:cubicBezTo>
                  <a:cubicBezTo>
                    <a:pt x="199" y="132"/>
                    <a:pt x="236" y="106"/>
                    <a:pt x="275" y="56"/>
                  </a:cubicBezTo>
                  <a:cubicBezTo>
                    <a:pt x="232" y="15"/>
                    <a:pt x="19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7" name="Google Shape;3917;p48"/>
            <p:cNvSpPr/>
            <p:nvPr/>
          </p:nvSpPr>
          <p:spPr>
            <a:xfrm>
              <a:off x="3717053" y="1537784"/>
              <a:ext cx="1605461" cy="2705642"/>
            </a:xfrm>
            <a:custGeom>
              <a:avLst/>
              <a:gdLst/>
              <a:ahLst/>
              <a:cxnLst/>
              <a:rect l="l" t="t" r="r" b="b"/>
              <a:pathLst>
                <a:path w="29003" h="48878" extrusionOk="0">
                  <a:moveTo>
                    <a:pt x="19282" y="37191"/>
                  </a:moveTo>
                  <a:cubicBezTo>
                    <a:pt x="19458" y="37191"/>
                    <a:pt x="19600" y="37245"/>
                    <a:pt x="19726" y="37370"/>
                  </a:cubicBezTo>
                  <a:cubicBezTo>
                    <a:pt x="19976" y="37597"/>
                    <a:pt x="20072" y="37896"/>
                    <a:pt x="20102" y="38218"/>
                  </a:cubicBezTo>
                  <a:cubicBezTo>
                    <a:pt x="20126" y="38445"/>
                    <a:pt x="20024" y="38618"/>
                    <a:pt x="19803" y="38690"/>
                  </a:cubicBezTo>
                  <a:cubicBezTo>
                    <a:pt x="19552" y="38767"/>
                    <a:pt x="19278" y="38839"/>
                    <a:pt x="19003" y="38863"/>
                  </a:cubicBezTo>
                  <a:cubicBezTo>
                    <a:pt x="18609" y="38893"/>
                    <a:pt x="18185" y="38893"/>
                    <a:pt x="17785" y="38893"/>
                  </a:cubicBezTo>
                  <a:lnTo>
                    <a:pt x="17785" y="38917"/>
                  </a:lnTo>
                  <a:cubicBezTo>
                    <a:pt x="17314" y="38893"/>
                    <a:pt x="16866" y="38863"/>
                    <a:pt x="16418" y="38839"/>
                  </a:cubicBezTo>
                  <a:cubicBezTo>
                    <a:pt x="15672" y="38791"/>
                    <a:pt x="14950" y="38714"/>
                    <a:pt x="14227" y="38642"/>
                  </a:cubicBezTo>
                  <a:cubicBezTo>
                    <a:pt x="13409" y="38564"/>
                    <a:pt x="12586" y="38493"/>
                    <a:pt x="11768" y="38391"/>
                  </a:cubicBezTo>
                  <a:cubicBezTo>
                    <a:pt x="11493" y="38343"/>
                    <a:pt x="11218" y="38242"/>
                    <a:pt x="10944" y="38194"/>
                  </a:cubicBezTo>
                  <a:cubicBezTo>
                    <a:pt x="10669" y="38170"/>
                    <a:pt x="10424" y="38069"/>
                    <a:pt x="10150" y="37997"/>
                  </a:cubicBezTo>
                  <a:cubicBezTo>
                    <a:pt x="10048" y="37943"/>
                    <a:pt x="9977" y="37896"/>
                    <a:pt x="9953" y="37794"/>
                  </a:cubicBezTo>
                  <a:cubicBezTo>
                    <a:pt x="9851" y="37573"/>
                    <a:pt x="9953" y="37370"/>
                    <a:pt x="10174" y="37299"/>
                  </a:cubicBezTo>
                  <a:cubicBezTo>
                    <a:pt x="10281" y="37256"/>
                    <a:pt x="10383" y="37237"/>
                    <a:pt x="10486" y="37237"/>
                  </a:cubicBezTo>
                  <a:cubicBezTo>
                    <a:pt x="10572" y="37237"/>
                    <a:pt x="10657" y="37250"/>
                    <a:pt x="10747" y="37275"/>
                  </a:cubicBezTo>
                  <a:cubicBezTo>
                    <a:pt x="11000" y="37320"/>
                    <a:pt x="11252" y="37337"/>
                    <a:pt x="11503" y="37337"/>
                  </a:cubicBezTo>
                  <a:cubicBezTo>
                    <a:pt x="11649" y="37337"/>
                    <a:pt x="11794" y="37331"/>
                    <a:pt x="11941" y="37323"/>
                  </a:cubicBezTo>
                  <a:cubicBezTo>
                    <a:pt x="12287" y="37299"/>
                    <a:pt x="12639" y="37299"/>
                    <a:pt x="12986" y="37299"/>
                  </a:cubicBezTo>
                  <a:cubicBezTo>
                    <a:pt x="13905" y="37275"/>
                    <a:pt x="14824" y="37275"/>
                    <a:pt x="15744" y="37275"/>
                  </a:cubicBezTo>
                  <a:cubicBezTo>
                    <a:pt x="16591" y="37275"/>
                    <a:pt x="17463" y="37275"/>
                    <a:pt x="18335" y="37251"/>
                  </a:cubicBezTo>
                  <a:cubicBezTo>
                    <a:pt x="18609" y="37251"/>
                    <a:pt x="18908" y="37221"/>
                    <a:pt x="19176" y="37197"/>
                  </a:cubicBezTo>
                  <a:cubicBezTo>
                    <a:pt x="19213" y="37193"/>
                    <a:pt x="19248" y="37191"/>
                    <a:pt x="19282" y="37191"/>
                  </a:cubicBezTo>
                  <a:close/>
                  <a:moveTo>
                    <a:pt x="10221" y="38367"/>
                  </a:moveTo>
                  <a:cubicBezTo>
                    <a:pt x="10699" y="38445"/>
                    <a:pt x="11117" y="38517"/>
                    <a:pt x="11565" y="38564"/>
                  </a:cubicBezTo>
                  <a:cubicBezTo>
                    <a:pt x="12066" y="38642"/>
                    <a:pt x="12538" y="38714"/>
                    <a:pt x="13033" y="38767"/>
                  </a:cubicBezTo>
                  <a:cubicBezTo>
                    <a:pt x="13654" y="38839"/>
                    <a:pt x="14281" y="38917"/>
                    <a:pt x="14926" y="38964"/>
                  </a:cubicBezTo>
                  <a:cubicBezTo>
                    <a:pt x="15744" y="39042"/>
                    <a:pt x="16567" y="39114"/>
                    <a:pt x="17415" y="39161"/>
                  </a:cubicBezTo>
                  <a:cubicBezTo>
                    <a:pt x="17935" y="39191"/>
                    <a:pt x="18460" y="39191"/>
                    <a:pt x="19003" y="39215"/>
                  </a:cubicBezTo>
                  <a:lnTo>
                    <a:pt x="19254" y="39215"/>
                  </a:lnTo>
                  <a:cubicBezTo>
                    <a:pt x="19278" y="39364"/>
                    <a:pt x="19302" y="39514"/>
                    <a:pt x="19326" y="39663"/>
                  </a:cubicBezTo>
                  <a:cubicBezTo>
                    <a:pt x="19355" y="39734"/>
                    <a:pt x="19355" y="39812"/>
                    <a:pt x="19326" y="39860"/>
                  </a:cubicBezTo>
                  <a:cubicBezTo>
                    <a:pt x="19211" y="40147"/>
                    <a:pt x="18930" y="40434"/>
                    <a:pt x="18531" y="40434"/>
                  </a:cubicBezTo>
                  <a:cubicBezTo>
                    <a:pt x="18516" y="40434"/>
                    <a:pt x="18500" y="40434"/>
                    <a:pt x="18484" y="40433"/>
                  </a:cubicBezTo>
                  <a:cubicBezTo>
                    <a:pt x="18036" y="40385"/>
                    <a:pt x="17588" y="40385"/>
                    <a:pt x="17141" y="40355"/>
                  </a:cubicBezTo>
                  <a:cubicBezTo>
                    <a:pt x="17039" y="40331"/>
                    <a:pt x="16914" y="40308"/>
                    <a:pt x="16818" y="40308"/>
                  </a:cubicBezTo>
                  <a:cubicBezTo>
                    <a:pt x="16520" y="40260"/>
                    <a:pt x="16221" y="40236"/>
                    <a:pt x="15923" y="40182"/>
                  </a:cubicBezTo>
                  <a:cubicBezTo>
                    <a:pt x="15648" y="40134"/>
                    <a:pt x="15350" y="40111"/>
                    <a:pt x="15075" y="40057"/>
                  </a:cubicBezTo>
                  <a:cubicBezTo>
                    <a:pt x="14627" y="40009"/>
                    <a:pt x="14180" y="39937"/>
                    <a:pt x="13732" y="39884"/>
                  </a:cubicBezTo>
                  <a:cubicBezTo>
                    <a:pt x="13433" y="39836"/>
                    <a:pt x="13135" y="39788"/>
                    <a:pt x="12836" y="39734"/>
                  </a:cubicBezTo>
                  <a:lnTo>
                    <a:pt x="10818" y="39514"/>
                  </a:lnTo>
                  <a:cubicBezTo>
                    <a:pt x="10598" y="39490"/>
                    <a:pt x="10347" y="39436"/>
                    <a:pt x="10126" y="39412"/>
                  </a:cubicBezTo>
                  <a:cubicBezTo>
                    <a:pt x="9977" y="39412"/>
                    <a:pt x="9923" y="39364"/>
                    <a:pt x="9923" y="39215"/>
                  </a:cubicBezTo>
                  <a:lnTo>
                    <a:pt x="9923" y="38940"/>
                  </a:lnTo>
                  <a:cubicBezTo>
                    <a:pt x="9953" y="38714"/>
                    <a:pt x="10024" y="38517"/>
                    <a:pt x="10221" y="38367"/>
                  </a:cubicBezTo>
                  <a:close/>
                  <a:moveTo>
                    <a:pt x="11242" y="39812"/>
                  </a:moveTo>
                  <a:cubicBezTo>
                    <a:pt x="11917" y="39908"/>
                    <a:pt x="12609" y="39985"/>
                    <a:pt x="13308" y="40111"/>
                  </a:cubicBezTo>
                  <a:cubicBezTo>
                    <a:pt x="14132" y="40236"/>
                    <a:pt x="14950" y="40355"/>
                    <a:pt x="15773" y="40481"/>
                  </a:cubicBezTo>
                  <a:cubicBezTo>
                    <a:pt x="15994" y="40534"/>
                    <a:pt x="16221" y="40534"/>
                    <a:pt x="16442" y="40558"/>
                  </a:cubicBezTo>
                  <a:cubicBezTo>
                    <a:pt x="16788" y="40606"/>
                    <a:pt x="17164" y="40654"/>
                    <a:pt x="17535" y="40708"/>
                  </a:cubicBezTo>
                  <a:cubicBezTo>
                    <a:pt x="17809" y="40731"/>
                    <a:pt x="18108" y="40755"/>
                    <a:pt x="18382" y="40803"/>
                  </a:cubicBezTo>
                  <a:cubicBezTo>
                    <a:pt x="18705" y="40881"/>
                    <a:pt x="19003" y="40952"/>
                    <a:pt x="19302" y="41030"/>
                  </a:cubicBezTo>
                  <a:cubicBezTo>
                    <a:pt x="19475" y="41078"/>
                    <a:pt x="19576" y="41227"/>
                    <a:pt x="19702" y="41352"/>
                  </a:cubicBezTo>
                  <a:cubicBezTo>
                    <a:pt x="19827" y="41454"/>
                    <a:pt x="19875" y="41603"/>
                    <a:pt x="19899" y="41776"/>
                  </a:cubicBezTo>
                  <a:cubicBezTo>
                    <a:pt x="19923" y="41997"/>
                    <a:pt x="19875" y="42200"/>
                    <a:pt x="19702" y="42349"/>
                  </a:cubicBezTo>
                  <a:cubicBezTo>
                    <a:pt x="19624" y="42397"/>
                    <a:pt x="19529" y="42445"/>
                    <a:pt x="19427" y="42475"/>
                  </a:cubicBezTo>
                  <a:cubicBezTo>
                    <a:pt x="19326" y="42499"/>
                    <a:pt x="19206" y="42499"/>
                    <a:pt x="19105" y="42522"/>
                  </a:cubicBezTo>
                  <a:cubicBezTo>
                    <a:pt x="18932" y="42522"/>
                    <a:pt x="18758" y="42522"/>
                    <a:pt x="18579" y="42546"/>
                  </a:cubicBezTo>
                  <a:lnTo>
                    <a:pt x="17439" y="42546"/>
                  </a:lnTo>
                  <a:cubicBezTo>
                    <a:pt x="17345" y="42549"/>
                    <a:pt x="17250" y="42551"/>
                    <a:pt x="17156" y="42551"/>
                  </a:cubicBezTo>
                  <a:cubicBezTo>
                    <a:pt x="16528" y="42551"/>
                    <a:pt x="15903" y="42485"/>
                    <a:pt x="15296" y="42397"/>
                  </a:cubicBezTo>
                  <a:cubicBezTo>
                    <a:pt x="14156" y="42272"/>
                    <a:pt x="13033" y="41949"/>
                    <a:pt x="11917" y="41651"/>
                  </a:cubicBezTo>
                  <a:cubicBezTo>
                    <a:pt x="11445" y="41525"/>
                    <a:pt x="10968" y="41430"/>
                    <a:pt x="10496" y="41328"/>
                  </a:cubicBezTo>
                  <a:cubicBezTo>
                    <a:pt x="10299" y="41281"/>
                    <a:pt x="10150" y="41155"/>
                    <a:pt x="10024" y="41030"/>
                  </a:cubicBezTo>
                  <a:cubicBezTo>
                    <a:pt x="9953" y="40952"/>
                    <a:pt x="9923" y="40881"/>
                    <a:pt x="9953" y="40779"/>
                  </a:cubicBezTo>
                  <a:cubicBezTo>
                    <a:pt x="10001" y="40481"/>
                    <a:pt x="10150" y="40308"/>
                    <a:pt x="10401" y="40182"/>
                  </a:cubicBezTo>
                  <a:cubicBezTo>
                    <a:pt x="10645" y="40057"/>
                    <a:pt x="10872" y="39937"/>
                    <a:pt x="11093" y="39836"/>
                  </a:cubicBezTo>
                  <a:cubicBezTo>
                    <a:pt x="11147" y="39812"/>
                    <a:pt x="11195" y="39812"/>
                    <a:pt x="11242" y="39812"/>
                  </a:cubicBezTo>
                  <a:close/>
                  <a:moveTo>
                    <a:pt x="11404" y="41916"/>
                  </a:moveTo>
                  <a:cubicBezTo>
                    <a:pt x="11551" y="41916"/>
                    <a:pt x="11695" y="41938"/>
                    <a:pt x="11839" y="41973"/>
                  </a:cubicBezTo>
                  <a:cubicBezTo>
                    <a:pt x="12639" y="42176"/>
                    <a:pt x="13409" y="42373"/>
                    <a:pt x="14203" y="42570"/>
                  </a:cubicBezTo>
                  <a:cubicBezTo>
                    <a:pt x="14878" y="42719"/>
                    <a:pt x="15571" y="42797"/>
                    <a:pt x="16245" y="42845"/>
                  </a:cubicBezTo>
                  <a:cubicBezTo>
                    <a:pt x="16741" y="42869"/>
                    <a:pt x="17236" y="42869"/>
                    <a:pt x="17714" y="42893"/>
                  </a:cubicBezTo>
                  <a:cubicBezTo>
                    <a:pt x="18132" y="42893"/>
                    <a:pt x="18532" y="42893"/>
                    <a:pt x="18932" y="42946"/>
                  </a:cubicBezTo>
                  <a:cubicBezTo>
                    <a:pt x="19254" y="42994"/>
                    <a:pt x="19576" y="42970"/>
                    <a:pt x="19899" y="42994"/>
                  </a:cubicBezTo>
                  <a:cubicBezTo>
                    <a:pt x="19923" y="42994"/>
                    <a:pt x="19952" y="42994"/>
                    <a:pt x="20000" y="43018"/>
                  </a:cubicBezTo>
                  <a:cubicBezTo>
                    <a:pt x="20072" y="43316"/>
                    <a:pt x="19952" y="43567"/>
                    <a:pt x="19749" y="43788"/>
                  </a:cubicBezTo>
                  <a:cubicBezTo>
                    <a:pt x="19702" y="43842"/>
                    <a:pt x="19624" y="43866"/>
                    <a:pt x="19552" y="43866"/>
                  </a:cubicBezTo>
                  <a:cubicBezTo>
                    <a:pt x="19057" y="43991"/>
                    <a:pt x="18532" y="44087"/>
                    <a:pt x="17982" y="44087"/>
                  </a:cubicBezTo>
                  <a:cubicBezTo>
                    <a:pt x="17564" y="44087"/>
                    <a:pt x="17141" y="44116"/>
                    <a:pt x="16717" y="44116"/>
                  </a:cubicBezTo>
                  <a:cubicBezTo>
                    <a:pt x="16269" y="44140"/>
                    <a:pt x="15821" y="44164"/>
                    <a:pt x="15374" y="44164"/>
                  </a:cubicBezTo>
                  <a:lnTo>
                    <a:pt x="13332" y="44164"/>
                  </a:lnTo>
                  <a:cubicBezTo>
                    <a:pt x="12711" y="44164"/>
                    <a:pt x="12066" y="44188"/>
                    <a:pt x="11445" y="44188"/>
                  </a:cubicBezTo>
                  <a:cubicBezTo>
                    <a:pt x="11069" y="44188"/>
                    <a:pt x="10699" y="44164"/>
                    <a:pt x="10323" y="44116"/>
                  </a:cubicBezTo>
                  <a:cubicBezTo>
                    <a:pt x="10174" y="44087"/>
                    <a:pt x="10024" y="44015"/>
                    <a:pt x="9827" y="43967"/>
                  </a:cubicBezTo>
                  <a:cubicBezTo>
                    <a:pt x="10115" y="43653"/>
                    <a:pt x="10402" y="43482"/>
                    <a:pt x="10761" y="43482"/>
                  </a:cubicBezTo>
                  <a:cubicBezTo>
                    <a:pt x="10805" y="43482"/>
                    <a:pt x="10850" y="43484"/>
                    <a:pt x="10896" y="43490"/>
                  </a:cubicBezTo>
                  <a:cubicBezTo>
                    <a:pt x="11296" y="43519"/>
                    <a:pt x="11690" y="43567"/>
                    <a:pt x="12090" y="43615"/>
                  </a:cubicBezTo>
                  <a:cubicBezTo>
                    <a:pt x="12365" y="43639"/>
                    <a:pt x="12663" y="43692"/>
                    <a:pt x="12938" y="43716"/>
                  </a:cubicBezTo>
                  <a:cubicBezTo>
                    <a:pt x="13087" y="43740"/>
                    <a:pt x="13236" y="43740"/>
                    <a:pt x="13386" y="43764"/>
                  </a:cubicBezTo>
                  <a:cubicBezTo>
                    <a:pt x="14266" y="43828"/>
                    <a:pt x="15147" y="43872"/>
                    <a:pt x="16028" y="43872"/>
                  </a:cubicBezTo>
                  <a:cubicBezTo>
                    <a:pt x="16216" y="43872"/>
                    <a:pt x="16404" y="43870"/>
                    <a:pt x="16591" y="43866"/>
                  </a:cubicBezTo>
                  <a:cubicBezTo>
                    <a:pt x="17087" y="43842"/>
                    <a:pt x="17588" y="43818"/>
                    <a:pt x="18060" y="43788"/>
                  </a:cubicBezTo>
                  <a:cubicBezTo>
                    <a:pt x="18185" y="43764"/>
                    <a:pt x="18281" y="43740"/>
                    <a:pt x="18406" y="43716"/>
                  </a:cubicBezTo>
                  <a:cubicBezTo>
                    <a:pt x="18382" y="43591"/>
                    <a:pt x="18311" y="43519"/>
                    <a:pt x="18185" y="43519"/>
                  </a:cubicBezTo>
                  <a:cubicBezTo>
                    <a:pt x="17897" y="43519"/>
                    <a:pt x="17597" y="43483"/>
                    <a:pt x="17291" y="43483"/>
                  </a:cubicBezTo>
                  <a:cubicBezTo>
                    <a:pt x="17223" y="43483"/>
                    <a:pt x="17155" y="43485"/>
                    <a:pt x="17087" y="43490"/>
                  </a:cubicBezTo>
                  <a:cubicBezTo>
                    <a:pt x="16692" y="43525"/>
                    <a:pt x="16302" y="43539"/>
                    <a:pt x="15911" y="43539"/>
                  </a:cubicBezTo>
                  <a:cubicBezTo>
                    <a:pt x="15444" y="43539"/>
                    <a:pt x="14976" y="43519"/>
                    <a:pt x="14502" y="43490"/>
                  </a:cubicBezTo>
                  <a:cubicBezTo>
                    <a:pt x="14078" y="43466"/>
                    <a:pt x="13654" y="43466"/>
                    <a:pt x="13206" y="43418"/>
                  </a:cubicBezTo>
                  <a:cubicBezTo>
                    <a:pt x="12986" y="43418"/>
                    <a:pt x="12735" y="43340"/>
                    <a:pt x="12490" y="43316"/>
                  </a:cubicBezTo>
                  <a:cubicBezTo>
                    <a:pt x="12114" y="43293"/>
                    <a:pt x="11744" y="43269"/>
                    <a:pt x="11368" y="43245"/>
                  </a:cubicBezTo>
                  <a:cubicBezTo>
                    <a:pt x="10848" y="43191"/>
                    <a:pt x="10347" y="43072"/>
                    <a:pt x="9851" y="42946"/>
                  </a:cubicBezTo>
                  <a:cubicBezTo>
                    <a:pt x="9851" y="42893"/>
                    <a:pt x="9875" y="42845"/>
                    <a:pt x="9875" y="42797"/>
                  </a:cubicBezTo>
                  <a:cubicBezTo>
                    <a:pt x="9804" y="42594"/>
                    <a:pt x="9851" y="42445"/>
                    <a:pt x="10001" y="42325"/>
                  </a:cubicBezTo>
                  <a:cubicBezTo>
                    <a:pt x="10251" y="42122"/>
                    <a:pt x="10520" y="42051"/>
                    <a:pt x="10818" y="41997"/>
                  </a:cubicBezTo>
                  <a:cubicBezTo>
                    <a:pt x="10944" y="41949"/>
                    <a:pt x="11093" y="41949"/>
                    <a:pt x="11242" y="41925"/>
                  </a:cubicBezTo>
                  <a:cubicBezTo>
                    <a:pt x="11297" y="41919"/>
                    <a:pt x="11351" y="41916"/>
                    <a:pt x="11404" y="41916"/>
                  </a:cubicBezTo>
                  <a:close/>
                  <a:moveTo>
                    <a:pt x="19081" y="44313"/>
                  </a:moveTo>
                  <a:lnTo>
                    <a:pt x="19081" y="44313"/>
                  </a:lnTo>
                  <a:cubicBezTo>
                    <a:pt x="19057" y="44486"/>
                    <a:pt x="19057" y="44486"/>
                    <a:pt x="18854" y="44612"/>
                  </a:cubicBezTo>
                  <a:cubicBezTo>
                    <a:pt x="18830" y="44510"/>
                    <a:pt x="18830" y="44463"/>
                    <a:pt x="18806" y="44385"/>
                  </a:cubicBezTo>
                  <a:cubicBezTo>
                    <a:pt x="18908" y="44361"/>
                    <a:pt x="18979" y="44337"/>
                    <a:pt x="19081" y="44313"/>
                  </a:cubicBezTo>
                  <a:close/>
                  <a:moveTo>
                    <a:pt x="10872" y="44588"/>
                  </a:moveTo>
                  <a:cubicBezTo>
                    <a:pt x="10920" y="44761"/>
                    <a:pt x="10944" y="44934"/>
                    <a:pt x="10998" y="45083"/>
                  </a:cubicBezTo>
                  <a:cubicBezTo>
                    <a:pt x="10968" y="45083"/>
                    <a:pt x="10968" y="45107"/>
                    <a:pt x="10944" y="45107"/>
                  </a:cubicBezTo>
                  <a:cubicBezTo>
                    <a:pt x="10747" y="44958"/>
                    <a:pt x="10550" y="44785"/>
                    <a:pt x="10323" y="44588"/>
                  </a:cubicBezTo>
                  <a:close/>
                  <a:moveTo>
                    <a:pt x="18579" y="44385"/>
                  </a:moveTo>
                  <a:lnTo>
                    <a:pt x="18579" y="44385"/>
                  </a:lnTo>
                  <a:cubicBezTo>
                    <a:pt x="18681" y="44713"/>
                    <a:pt x="18633" y="44833"/>
                    <a:pt x="18406" y="45012"/>
                  </a:cubicBezTo>
                  <a:cubicBezTo>
                    <a:pt x="18257" y="45131"/>
                    <a:pt x="18132" y="45209"/>
                    <a:pt x="17982" y="45310"/>
                  </a:cubicBezTo>
                  <a:cubicBezTo>
                    <a:pt x="17982" y="45334"/>
                    <a:pt x="17958" y="45334"/>
                    <a:pt x="17935" y="45334"/>
                  </a:cubicBezTo>
                  <a:cubicBezTo>
                    <a:pt x="17982" y="45036"/>
                    <a:pt x="18060" y="44737"/>
                    <a:pt x="18108" y="44415"/>
                  </a:cubicBezTo>
                  <a:cubicBezTo>
                    <a:pt x="18281" y="44415"/>
                    <a:pt x="18430" y="44415"/>
                    <a:pt x="18579" y="44385"/>
                  </a:cubicBezTo>
                  <a:close/>
                  <a:moveTo>
                    <a:pt x="11415" y="44534"/>
                  </a:moveTo>
                  <a:cubicBezTo>
                    <a:pt x="11744" y="45012"/>
                    <a:pt x="12042" y="45430"/>
                    <a:pt x="12365" y="45877"/>
                  </a:cubicBezTo>
                  <a:cubicBezTo>
                    <a:pt x="12324" y="45883"/>
                    <a:pt x="12284" y="45886"/>
                    <a:pt x="12244" y="45886"/>
                  </a:cubicBezTo>
                  <a:cubicBezTo>
                    <a:pt x="12067" y="45886"/>
                    <a:pt x="11909" y="45831"/>
                    <a:pt x="11768" y="45728"/>
                  </a:cubicBezTo>
                  <a:cubicBezTo>
                    <a:pt x="11469" y="45531"/>
                    <a:pt x="11218" y="45310"/>
                    <a:pt x="11171" y="44910"/>
                  </a:cubicBezTo>
                  <a:cubicBezTo>
                    <a:pt x="11171" y="44809"/>
                    <a:pt x="11117" y="44713"/>
                    <a:pt x="11093" y="44588"/>
                  </a:cubicBezTo>
                  <a:cubicBezTo>
                    <a:pt x="11069" y="44588"/>
                    <a:pt x="11093" y="44588"/>
                    <a:pt x="11093" y="44564"/>
                  </a:cubicBezTo>
                  <a:cubicBezTo>
                    <a:pt x="11195" y="44564"/>
                    <a:pt x="11320" y="44534"/>
                    <a:pt x="11415" y="44534"/>
                  </a:cubicBezTo>
                  <a:close/>
                  <a:moveTo>
                    <a:pt x="12639" y="44534"/>
                  </a:moveTo>
                  <a:cubicBezTo>
                    <a:pt x="12860" y="45012"/>
                    <a:pt x="13087" y="45507"/>
                    <a:pt x="13308" y="46003"/>
                  </a:cubicBezTo>
                  <a:cubicBezTo>
                    <a:pt x="13239" y="46020"/>
                    <a:pt x="13174" y="46026"/>
                    <a:pt x="13111" y="46026"/>
                  </a:cubicBezTo>
                  <a:cubicBezTo>
                    <a:pt x="12973" y="46026"/>
                    <a:pt x="12846" y="45995"/>
                    <a:pt x="12711" y="45979"/>
                  </a:cubicBezTo>
                  <a:cubicBezTo>
                    <a:pt x="12687" y="45979"/>
                    <a:pt x="12663" y="45931"/>
                    <a:pt x="12639" y="45907"/>
                  </a:cubicBezTo>
                  <a:cubicBezTo>
                    <a:pt x="12311" y="45483"/>
                    <a:pt x="11989" y="45060"/>
                    <a:pt x="11690" y="44612"/>
                  </a:cubicBezTo>
                  <a:cubicBezTo>
                    <a:pt x="11666" y="44612"/>
                    <a:pt x="11666" y="44588"/>
                    <a:pt x="11642" y="44534"/>
                  </a:cubicBezTo>
                  <a:close/>
                  <a:moveTo>
                    <a:pt x="17911" y="44415"/>
                  </a:moveTo>
                  <a:lnTo>
                    <a:pt x="17911" y="44415"/>
                  </a:lnTo>
                  <a:cubicBezTo>
                    <a:pt x="17887" y="44564"/>
                    <a:pt x="17863" y="44683"/>
                    <a:pt x="17833" y="44809"/>
                  </a:cubicBezTo>
                  <a:cubicBezTo>
                    <a:pt x="17761" y="45012"/>
                    <a:pt x="17684" y="45209"/>
                    <a:pt x="17636" y="45406"/>
                  </a:cubicBezTo>
                  <a:cubicBezTo>
                    <a:pt x="17588" y="45633"/>
                    <a:pt x="17463" y="45782"/>
                    <a:pt x="17290" y="45854"/>
                  </a:cubicBezTo>
                  <a:cubicBezTo>
                    <a:pt x="17102" y="45948"/>
                    <a:pt x="16959" y="46083"/>
                    <a:pt x="16745" y="46083"/>
                  </a:cubicBezTo>
                  <a:cubicBezTo>
                    <a:pt x="16728" y="46083"/>
                    <a:pt x="16711" y="46082"/>
                    <a:pt x="16693" y="46080"/>
                  </a:cubicBezTo>
                  <a:cubicBezTo>
                    <a:pt x="16669" y="46080"/>
                    <a:pt x="16669" y="46057"/>
                    <a:pt x="16615" y="46057"/>
                  </a:cubicBezTo>
                  <a:cubicBezTo>
                    <a:pt x="16866" y="45531"/>
                    <a:pt x="17141" y="45060"/>
                    <a:pt x="17188" y="44463"/>
                  </a:cubicBezTo>
                  <a:cubicBezTo>
                    <a:pt x="17439" y="44439"/>
                    <a:pt x="17660" y="44439"/>
                    <a:pt x="17911" y="44415"/>
                  </a:cubicBezTo>
                  <a:close/>
                  <a:moveTo>
                    <a:pt x="13450" y="44501"/>
                  </a:moveTo>
                  <a:cubicBezTo>
                    <a:pt x="13541" y="44501"/>
                    <a:pt x="13629" y="44504"/>
                    <a:pt x="13708" y="44510"/>
                  </a:cubicBezTo>
                  <a:cubicBezTo>
                    <a:pt x="13881" y="45036"/>
                    <a:pt x="14006" y="45555"/>
                    <a:pt x="13983" y="46104"/>
                  </a:cubicBezTo>
                  <a:cubicBezTo>
                    <a:pt x="13929" y="46104"/>
                    <a:pt x="13881" y="46080"/>
                    <a:pt x="13833" y="46080"/>
                  </a:cubicBezTo>
                  <a:cubicBezTo>
                    <a:pt x="13802" y="46086"/>
                    <a:pt x="13774" y="46088"/>
                    <a:pt x="13747" y="46088"/>
                  </a:cubicBezTo>
                  <a:cubicBezTo>
                    <a:pt x="13541" y="46088"/>
                    <a:pt x="13470" y="45929"/>
                    <a:pt x="13386" y="45728"/>
                  </a:cubicBezTo>
                  <a:cubicBezTo>
                    <a:pt x="13236" y="45382"/>
                    <a:pt x="13057" y="45060"/>
                    <a:pt x="12884" y="44713"/>
                  </a:cubicBezTo>
                  <a:cubicBezTo>
                    <a:pt x="12860" y="44660"/>
                    <a:pt x="12836" y="44612"/>
                    <a:pt x="12812" y="44564"/>
                  </a:cubicBezTo>
                  <a:cubicBezTo>
                    <a:pt x="12922" y="44524"/>
                    <a:pt x="13195" y="44501"/>
                    <a:pt x="13450" y="44501"/>
                  </a:cubicBezTo>
                  <a:close/>
                  <a:moveTo>
                    <a:pt x="15051" y="44510"/>
                  </a:moveTo>
                  <a:cubicBezTo>
                    <a:pt x="15027" y="45060"/>
                    <a:pt x="15075" y="45579"/>
                    <a:pt x="14950" y="46104"/>
                  </a:cubicBezTo>
                  <a:lnTo>
                    <a:pt x="14227" y="46104"/>
                  </a:lnTo>
                  <a:cubicBezTo>
                    <a:pt x="14203" y="45555"/>
                    <a:pt x="14132" y="45036"/>
                    <a:pt x="13905" y="44510"/>
                  </a:cubicBezTo>
                  <a:close/>
                  <a:moveTo>
                    <a:pt x="16144" y="44510"/>
                  </a:moveTo>
                  <a:lnTo>
                    <a:pt x="16144" y="44660"/>
                  </a:lnTo>
                  <a:cubicBezTo>
                    <a:pt x="16042" y="45131"/>
                    <a:pt x="15869" y="45555"/>
                    <a:pt x="15672" y="45979"/>
                  </a:cubicBezTo>
                  <a:cubicBezTo>
                    <a:pt x="15624" y="46080"/>
                    <a:pt x="15571" y="46128"/>
                    <a:pt x="15445" y="46128"/>
                  </a:cubicBezTo>
                  <a:cubicBezTo>
                    <a:pt x="15421" y="46120"/>
                    <a:pt x="15394" y="46118"/>
                    <a:pt x="15365" y="46118"/>
                  </a:cubicBezTo>
                  <a:cubicBezTo>
                    <a:pt x="15307" y="46118"/>
                    <a:pt x="15240" y="46128"/>
                    <a:pt x="15177" y="46128"/>
                  </a:cubicBezTo>
                  <a:cubicBezTo>
                    <a:pt x="15200" y="45579"/>
                    <a:pt x="15200" y="45060"/>
                    <a:pt x="15224" y="44510"/>
                  </a:cubicBezTo>
                  <a:close/>
                  <a:moveTo>
                    <a:pt x="17039" y="44486"/>
                  </a:moveTo>
                  <a:cubicBezTo>
                    <a:pt x="16890" y="45060"/>
                    <a:pt x="16639" y="45579"/>
                    <a:pt x="16341" y="46128"/>
                  </a:cubicBezTo>
                  <a:lnTo>
                    <a:pt x="15845" y="46128"/>
                  </a:lnTo>
                  <a:cubicBezTo>
                    <a:pt x="16072" y="45579"/>
                    <a:pt x="16317" y="45083"/>
                    <a:pt x="16317" y="44486"/>
                  </a:cubicBezTo>
                  <a:close/>
                  <a:moveTo>
                    <a:pt x="13833" y="47000"/>
                  </a:moveTo>
                  <a:cubicBezTo>
                    <a:pt x="14054" y="47000"/>
                    <a:pt x="14251" y="47024"/>
                    <a:pt x="14502" y="47048"/>
                  </a:cubicBezTo>
                  <a:cubicBezTo>
                    <a:pt x="14478" y="47173"/>
                    <a:pt x="14454" y="47274"/>
                    <a:pt x="14430" y="47400"/>
                  </a:cubicBezTo>
                  <a:cubicBezTo>
                    <a:pt x="14227" y="47346"/>
                    <a:pt x="14054" y="47274"/>
                    <a:pt x="13881" y="47173"/>
                  </a:cubicBezTo>
                  <a:cubicBezTo>
                    <a:pt x="13833" y="47149"/>
                    <a:pt x="13833" y="47071"/>
                    <a:pt x="13803" y="47048"/>
                  </a:cubicBezTo>
                  <a:cubicBezTo>
                    <a:pt x="13803" y="47024"/>
                    <a:pt x="13833" y="47000"/>
                    <a:pt x="13833" y="47000"/>
                  </a:cubicBezTo>
                  <a:close/>
                  <a:moveTo>
                    <a:pt x="17792" y="0"/>
                  </a:moveTo>
                  <a:cubicBezTo>
                    <a:pt x="17767" y="0"/>
                    <a:pt x="17746" y="11"/>
                    <a:pt x="17714" y="11"/>
                  </a:cubicBezTo>
                  <a:cubicBezTo>
                    <a:pt x="17761" y="136"/>
                    <a:pt x="17738" y="136"/>
                    <a:pt x="17833" y="160"/>
                  </a:cubicBezTo>
                  <a:cubicBezTo>
                    <a:pt x="17958" y="208"/>
                    <a:pt x="18108" y="237"/>
                    <a:pt x="18257" y="261"/>
                  </a:cubicBezTo>
                  <a:cubicBezTo>
                    <a:pt x="18358" y="285"/>
                    <a:pt x="18484" y="285"/>
                    <a:pt x="18579" y="333"/>
                  </a:cubicBezTo>
                  <a:cubicBezTo>
                    <a:pt x="19105" y="560"/>
                    <a:pt x="19654" y="781"/>
                    <a:pt x="20173" y="1055"/>
                  </a:cubicBezTo>
                  <a:cubicBezTo>
                    <a:pt x="20597" y="1252"/>
                    <a:pt x="20997" y="1527"/>
                    <a:pt x="21415" y="1754"/>
                  </a:cubicBezTo>
                  <a:cubicBezTo>
                    <a:pt x="21618" y="1879"/>
                    <a:pt x="21791" y="1999"/>
                    <a:pt x="21988" y="2124"/>
                  </a:cubicBezTo>
                  <a:cubicBezTo>
                    <a:pt x="22460" y="2446"/>
                    <a:pt x="22884" y="2822"/>
                    <a:pt x="23284" y="3246"/>
                  </a:cubicBezTo>
                  <a:cubicBezTo>
                    <a:pt x="23905" y="3843"/>
                    <a:pt x="24549" y="4440"/>
                    <a:pt x="25200" y="5037"/>
                  </a:cubicBezTo>
                  <a:cubicBezTo>
                    <a:pt x="25594" y="5407"/>
                    <a:pt x="25946" y="5831"/>
                    <a:pt x="26269" y="6303"/>
                  </a:cubicBezTo>
                  <a:cubicBezTo>
                    <a:pt x="26788" y="7049"/>
                    <a:pt x="27188" y="7849"/>
                    <a:pt x="27612" y="8643"/>
                  </a:cubicBezTo>
                  <a:cubicBezTo>
                    <a:pt x="28060" y="9461"/>
                    <a:pt x="28280" y="10356"/>
                    <a:pt x="28406" y="11282"/>
                  </a:cubicBezTo>
                  <a:cubicBezTo>
                    <a:pt x="28483" y="11927"/>
                    <a:pt x="28531" y="12595"/>
                    <a:pt x="28555" y="13246"/>
                  </a:cubicBezTo>
                  <a:cubicBezTo>
                    <a:pt x="28555" y="13789"/>
                    <a:pt x="28555" y="14315"/>
                    <a:pt x="28507" y="14834"/>
                  </a:cubicBezTo>
                  <a:cubicBezTo>
                    <a:pt x="28483" y="15282"/>
                    <a:pt x="28382" y="15759"/>
                    <a:pt x="28310" y="16207"/>
                  </a:cubicBezTo>
                  <a:cubicBezTo>
                    <a:pt x="28161" y="17001"/>
                    <a:pt x="27982" y="17771"/>
                    <a:pt x="27660" y="18517"/>
                  </a:cubicBezTo>
                  <a:cubicBezTo>
                    <a:pt x="27063" y="19789"/>
                    <a:pt x="26466" y="21055"/>
                    <a:pt x="25719" y="22225"/>
                  </a:cubicBezTo>
                  <a:cubicBezTo>
                    <a:pt x="25475" y="22672"/>
                    <a:pt x="25200" y="23096"/>
                    <a:pt x="24848" y="23466"/>
                  </a:cubicBezTo>
                  <a:cubicBezTo>
                    <a:pt x="24579" y="23765"/>
                    <a:pt x="24376" y="24087"/>
                    <a:pt x="24203" y="24440"/>
                  </a:cubicBezTo>
                  <a:cubicBezTo>
                    <a:pt x="24078" y="24738"/>
                    <a:pt x="23928" y="25013"/>
                    <a:pt x="23803" y="25311"/>
                  </a:cubicBezTo>
                  <a:cubicBezTo>
                    <a:pt x="23606" y="25783"/>
                    <a:pt x="23385" y="26230"/>
                    <a:pt x="23236" y="26726"/>
                  </a:cubicBezTo>
                  <a:cubicBezTo>
                    <a:pt x="22985" y="27448"/>
                    <a:pt x="22908" y="28242"/>
                    <a:pt x="22758" y="29012"/>
                  </a:cubicBezTo>
                  <a:cubicBezTo>
                    <a:pt x="22687" y="29365"/>
                    <a:pt x="22687" y="29735"/>
                    <a:pt x="22639" y="30087"/>
                  </a:cubicBezTo>
                  <a:cubicBezTo>
                    <a:pt x="22585" y="30433"/>
                    <a:pt x="22514" y="30756"/>
                    <a:pt x="22460" y="31078"/>
                  </a:cubicBezTo>
                  <a:cubicBezTo>
                    <a:pt x="22364" y="31627"/>
                    <a:pt x="22287" y="32147"/>
                    <a:pt x="22161" y="32696"/>
                  </a:cubicBezTo>
                  <a:cubicBezTo>
                    <a:pt x="22042" y="33221"/>
                    <a:pt x="21893" y="33765"/>
                    <a:pt x="21714" y="34290"/>
                  </a:cubicBezTo>
                  <a:cubicBezTo>
                    <a:pt x="21517" y="34935"/>
                    <a:pt x="21194" y="35460"/>
                    <a:pt x="20770" y="35979"/>
                  </a:cubicBezTo>
                  <a:cubicBezTo>
                    <a:pt x="20699" y="36027"/>
                    <a:pt x="20645" y="36081"/>
                    <a:pt x="20573" y="36152"/>
                  </a:cubicBezTo>
                  <a:cubicBezTo>
                    <a:pt x="20275" y="36403"/>
                    <a:pt x="19923" y="36552"/>
                    <a:pt x="19576" y="36678"/>
                  </a:cubicBezTo>
                  <a:cubicBezTo>
                    <a:pt x="19105" y="36851"/>
                    <a:pt x="18609" y="36976"/>
                    <a:pt x="18084" y="36976"/>
                  </a:cubicBezTo>
                  <a:lnTo>
                    <a:pt x="15869" y="36976"/>
                  </a:lnTo>
                  <a:cubicBezTo>
                    <a:pt x="14878" y="37000"/>
                    <a:pt x="13881" y="37000"/>
                    <a:pt x="12884" y="37000"/>
                  </a:cubicBezTo>
                  <a:cubicBezTo>
                    <a:pt x="12766" y="37004"/>
                    <a:pt x="12649" y="37006"/>
                    <a:pt x="12532" y="37006"/>
                  </a:cubicBezTo>
                  <a:cubicBezTo>
                    <a:pt x="11962" y="37006"/>
                    <a:pt x="11403" y="36959"/>
                    <a:pt x="10848" y="36875"/>
                  </a:cubicBezTo>
                  <a:cubicBezTo>
                    <a:pt x="10102" y="36773"/>
                    <a:pt x="9427" y="36552"/>
                    <a:pt x="8783" y="36206"/>
                  </a:cubicBezTo>
                  <a:cubicBezTo>
                    <a:pt x="8610" y="36105"/>
                    <a:pt x="8431" y="35979"/>
                    <a:pt x="8233" y="35878"/>
                  </a:cubicBezTo>
                  <a:cubicBezTo>
                    <a:pt x="8084" y="35806"/>
                    <a:pt x="7959" y="35705"/>
                    <a:pt x="7863" y="35579"/>
                  </a:cubicBezTo>
                  <a:cubicBezTo>
                    <a:pt x="7660" y="35311"/>
                    <a:pt x="7463" y="35036"/>
                    <a:pt x="7314" y="34738"/>
                  </a:cubicBezTo>
                  <a:cubicBezTo>
                    <a:pt x="7063" y="34212"/>
                    <a:pt x="6866" y="33669"/>
                    <a:pt x="6765" y="33096"/>
                  </a:cubicBezTo>
                  <a:cubicBezTo>
                    <a:pt x="6717" y="32744"/>
                    <a:pt x="6693" y="32374"/>
                    <a:pt x="6640" y="31997"/>
                  </a:cubicBezTo>
                  <a:cubicBezTo>
                    <a:pt x="6616" y="31729"/>
                    <a:pt x="6592" y="31454"/>
                    <a:pt x="6568" y="31180"/>
                  </a:cubicBezTo>
                  <a:cubicBezTo>
                    <a:pt x="6520" y="30684"/>
                    <a:pt x="6466" y="30183"/>
                    <a:pt x="6395" y="29687"/>
                  </a:cubicBezTo>
                  <a:cubicBezTo>
                    <a:pt x="6341" y="29412"/>
                    <a:pt x="6246" y="29138"/>
                    <a:pt x="6192" y="28893"/>
                  </a:cubicBezTo>
                  <a:cubicBezTo>
                    <a:pt x="5947" y="27998"/>
                    <a:pt x="5625" y="27150"/>
                    <a:pt x="5272" y="26326"/>
                  </a:cubicBezTo>
                  <a:cubicBezTo>
                    <a:pt x="4926" y="25532"/>
                    <a:pt x="4502" y="24762"/>
                    <a:pt x="4102" y="23992"/>
                  </a:cubicBezTo>
                  <a:cubicBezTo>
                    <a:pt x="3953" y="23717"/>
                    <a:pt x="3834" y="23466"/>
                    <a:pt x="3684" y="23192"/>
                  </a:cubicBezTo>
                  <a:cubicBezTo>
                    <a:pt x="3332" y="22523"/>
                    <a:pt x="2962" y="21849"/>
                    <a:pt x="2610" y="21156"/>
                  </a:cubicBezTo>
                  <a:cubicBezTo>
                    <a:pt x="2287" y="20559"/>
                    <a:pt x="2013" y="19962"/>
                    <a:pt x="1768" y="19311"/>
                  </a:cubicBezTo>
                  <a:cubicBezTo>
                    <a:pt x="1595" y="18840"/>
                    <a:pt x="1392" y="18344"/>
                    <a:pt x="1219" y="17873"/>
                  </a:cubicBezTo>
                  <a:cubicBezTo>
                    <a:pt x="1195" y="17819"/>
                    <a:pt x="1195" y="17771"/>
                    <a:pt x="1171" y="17723"/>
                  </a:cubicBezTo>
                  <a:cubicBezTo>
                    <a:pt x="1147" y="17574"/>
                    <a:pt x="1117" y="17425"/>
                    <a:pt x="1093" y="17252"/>
                  </a:cubicBezTo>
                  <a:cubicBezTo>
                    <a:pt x="944" y="16750"/>
                    <a:pt x="771" y="16255"/>
                    <a:pt x="670" y="15729"/>
                  </a:cubicBezTo>
                  <a:cubicBezTo>
                    <a:pt x="574" y="15312"/>
                    <a:pt x="520" y="14864"/>
                    <a:pt x="449" y="14440"/>
                  </a:cubicBezTo>
                  <a:cubicBezTo>
                    <a:pt x="299" y="13568"/>
                    <a:pt x="323" y="12721"/>
                    <a:pt x="496" y="11879"/>
                  </a:cubicBezTo>
                  <a:cubicBezTo>
                    <a:pt x="670" y="10882"/>
                    <a:pt x="998" y="9939"/>
                    <a:pt x="1344" y="8989"/>
                  </a:cubicBezTo>
                  <a:cubicBezTo>
                    <a:pt x="1941" y="7401"/>
                    <a:pt x="2735" y="5933"/>
                    <a:pt x="3804" y="4590"/>
                  </a:cubicBezTo>
                  <a:cubicBezTo>
                    <a:pt x="4102" y="4213"/>
                    <a:pt x="4431" y="3843"/>
                    <a:pt x="4777" y="3491"/>
                  </a:cubicBezTo>
                  <a:cubicBezTo>
                    <a:pt x="5774" y="2524"/>
                    <a:pt x="6914" y="1778"/>
                    <a:pt x="8084" y="1103"/>
                  </a:cubicBezTo>
                  <a:cubicBezTo>
                    <a:pt x="8431" y="930"/>
                    <a:pt x="8759" y="733"/>
                    <a:pt x="9081" y="560"/>
                  </a:cubicBezTo>
                  <a:cubicBezTo>
                    <a:pt x="9153" y="506"/>
                    <a:pt x="9230" y="482"/>
                    <a:pt x="9326" y="458"/>
                  </a:cubicBezTo>
                  <a:cubicBezTo>
                    <a:pt x="9451" y="411"/>
                    <a:pt x="9553" y="309"/>
                    <a:pt x="9553" y="184"/>
                  </a:cubicBezTo>
                  <a:lnTo>
                    <a:pt x="9553" y="184"/>
                  </a:lnTo>
                  <a:cubicBezTo>
                    <a:pt x="9380" y="261"/>
                    <a:pt x="9230" y="357"/>
                    <a:pt x="9057" y="434"/>
                  </a:cubicBezTo>
                  <a:cubicBezTo>
                    <a:pt x="8210" y="834"/>
                    <a:pt x="7386" y="1282"/>
                    <a:pt x="6592" y="1778"/>
                  </a:cubicBezTo>
                  <a:cubicBezTo>
                    <a:pt x="5744" y="2297"/>
                    <a:pt x="4974" y="2870"/>
                    <a:pt x="4305" y="3593"/>
                  </a:cubicBezTo>
                  <a:cubicBezTo>
                    <a:pt x="3481" y="4440"/>
                    <a:pt x="2813" y="5384"/>
                    <a:pt x="2216" y="6404"/>
                  </a:cubicBezTo>
                  <a:cubicBezTo>
                    <a:pt x="1320" y="7969"/>
                    <a:pt x="670" y="9664"/>
                    <a:pt x="252" y="11431"/>
                  </a:cubicBezTo>
                  <a:cubicBezTo>
                    <a:pt x="102" y="12100"/>
                    <a:pt x="1" y="12774"/>
                    <a:pt x="25" y="13467"/>
                  </a:cubicBezTo>
                  <a:cubicBezTo>
                    <a:pt x="25" y="13843"/>
                    <a:pt x="73" y="14237"/>
                    <a:pt x="126" y="14613"/>
                  </a:cubicBezTo>
                  <a:cubicBezTo>
                    <a:pt x="222" y="15383"/>
                    <a:pt x="347" y="16153"/>
                    <a:pt x="598" y="16876"/>
                  </a:cubicBezTo>
                  <a:cubicBezTo>
                    <a:pt x="699" y="17222"/>
                    <a:pt x="849" y="17550"/>
                    <a:pt x="849" y="17896"/>
                  </a:cubicBezTo>
                  <a:cubicBezTo>
                    <a:pt x="849" y="17944"/>
                    <a:pt x="873" y="17998"/>
                    <a:pt x="896" y="18046"/>
                  </a:cubicBezTo>
                  <a:cubicBezTo>
                    <a:pt x="968" y="18195"/>
                    <a:pt x="1046" y="18344"/>
                    <a:pt x="1093" y="18517"/>
                  </a:cubicBezTo>
                  <a:cubicBezTo>
                    <a:pt x="1416" y="19437"/>
                    <a:pt x="1768" y="20332"/>
                    <a:pt x="2216" y="21204"/>
                  </a:cubicBezTo>
                  <a:cubicBezTo>
                    <a:pt x="2538" y="21801"/>
                    <a:pt x="2861" y="22398"/>
                    <a:pt x="3159" y="22995"/>
                  </a:cubicBezTo>
                  <a:cubicBezTo>
                    <a:pt x="3284" y="23222"/>
                    <a:pt x="3434" y="23466"/>
                    <a:pt x="3505" y="23741"/>
                  </a:cubicBezTo>
                  <a:cubicBezTo>
                    <a:pt x="3505" y="23789"/>
                    <a:pt x="3559" y="23843"/>
                    <a:pt x="3583" y="23890"/>
                  </a:cubicBezTo>
                  <a:cubicBezTo>
                    <a:pt x="3684" y="24040"/>
                    <a:pt x="3780" y="24189"/>
                    <a:pt x="3881" y="24338"/>
                  </a:cubicBezTo>
                  <a:cubicBezTo>
                    <a:pt x="4132" y="24810"/>
                    <a:pt x="4353" y="25281"/>
                    <a:pt x="4604" y="25759"/>
                  </a:cubicBezTo>
                  <a:cubicBezTo>
                    <a:pt x="5099" y="26726"/>
                    <a:pt x="5446" y="27771"/>
                    <a:pt x="5774" y="28815"/>
                  </a:cubicBezTo>
                  <a:cubicBezTo>
                    <a:pt x="5846" y="29042"/>
                    <a:pt x="5923" y="29287"/>
                    <a:pt x="5947" y="29538"/>
                  </a:cubicBezTo>
                  <a:cubicBezTo>
                    <a:pt x="5995" y="29938"/>
                    <a:pt x="6019" y="30356"/>
                    <a:pt x="6072" y="30756"/>
                  </a:cubicBezTo>
                  <a:cubicBezTo>
                    <a:pt x="6096" y="31030"/>
                    <a:pt x="6120" y="31305"/>
                    <a:pt x="6144" y="31580"/>
                  </a:cubicBezTo>
                  <a:cubicBezTo>
                    <a:pt x="6168" y="31997"/>
                    <a:pt x="6168" y="32421"/>
                    <a:pt x="6192" y="32869"/>
                  </a:cubicBezTo>
                  <a:cubicBezTo>
                    <a:pt x="6222" y="33018"/>
                    <a:pt x="6222" y="33191"/>
                    <a:pt x="6246" y="33371"/>
                  </a:cubicBezTo>
                  <a:cubicBezTo>
                    <a:pt x="6395" y="34063"/>
                    <a:pt x="6693" y="34684"/>
                    <a:pt x="7063" y="35281"/>
                  </a:cubicBezTo>
                  <a:cubicBezTo>
                    <a:pt x="7141" y="35430"/>
                    <a:pt x="7213" y="35555"/>
                    <a:pt x="7338" y="35657"/>
                  </a:cubicBezTo>
                  <a:cubicBezTo>
                    <a:pt x="7613" y="35932"/>
                    <a:pt x="7911" y="36176"/>
                    <a:pt x="8210" y="36403"/>
                  </a:cubicBezTo>
                  <a:cubicBezTo>
                    <a:pt x="8335" y="36505"/>
                    <a:pt x="8484" y="36576"/>
                    <a:pt x="8610" y="36654"/>
                  </a:cubicBezTo>
                  <a:lnTo>
                    <a:pt x="9057" y="36875"/>
                  </a:lnTo>
                  <a:cubicBezTo>
                    <a:pt x="8854" y="37496"/>
                    <a:pt x="9153" y="37896"/>
                    <a:pt x="9601" y="38242"/>
                  </a:cubicBezTo>
                  <a:cubicBezTo>
                    <a:pt x="9475" y="38391"/>
                    <a:pt x="9380" y="38517"/>
                    <a:pt x="9278" y="38666"/>
                  </a:cubicBezTo>
                  <a:cubicBezTo>
                    <a:pt x="9081" y="38964"/>
                    <a:pt x="9129" y="39263"/>
                    <a:pt x="9356" y="39537"/>
                  </a:cubicBezTo>
                  <a:cubicBezTo>
                    <a:pt x="9427" y="39639"/>
                    <a:pt x="9529" y="39734"/>
                    <a:pt x="9624" y="39836"/>
                  </a:cubicBezTo>
                  <a:cubicBezTo>
                    <a:pt x="9505" y="40033"/>
                    <a:pt x="9356" y="40236"/>
                    <a:pt x="9230" y="40457"/>
                  </a:cubicBezTo>
                  <a:cubicBezTo>
                    <a:pt x="9105" y="40630"/>
                    <a:pt x="9105" y="40857"/>
                    <a:pt x="9230" y="41030"/>
                  </a:cubicBezTo>
                  <a:cubicBezTo>
                    <a:pt x="9302" y="41155"/>
                    <a:pt x="9427" y="41227"/>
                    <a:pt x="9529" y="41328"/>
                  </a:cubicBezTo>
                  <a:cubicBezTo>
                    <a:pt x="9577" y="41376"/>
                    <a:pt x="9654" y="41400"/>
                    <a:pt x="9726" y="41454"/>
                  </a:cubicBezTo>
                  <a:cubicBezTo>
                    <a:pt x="9702" y="41478"/>
                    <a:pt x="9678" y="41502"/>
                    <a:pt x="9654" y="41525"/>
                  </a:cubicBezTo>
                  <a:cubicBezTo>
                    <a:pt x="9553" y="41651"/>
                    <a:pt x="9427" y="41800"/>
                    <a:pt x="9302" y="41949"/>
                  </a:cubicBezTo>
                  <a:cubicBezTo>
                    <a:pt x="9027" y="42296"/>
                    <a:pt x="9057" y="42648"/>
                    <a:pt x="9356" y="42970"/>
                  </a:cubicBezTo>
                  <a:cubicBezTo>
                    <a:pt x="9427" y="43018"/>
                    <a:pt x="9505" y="43072"/>
                    <a:pt x="9553" y="43119"/>
                  </a:cubicBezTo>
                  <a:cubicBezTo>
                    <a:pt x="9505" y="43221"/>
                    <a:pt x="9475" y="43293"/>
                    <a:pt x="9475" y="43370"/>
                  </a:cubicBezTo>
                  <a:cubicBezTo>
                    <a:pt x="9451" y="43442"/>
                    <a:pt x="9404" y="43519"/>
                    <a:pt x="9404" y="43591"/>
                  </a:cubicBezTo>
                  <a:cubicBezTo>
                    <a:pt x="9380" y="43818"/>
                    <a:pt x="9278" y="44015"/>
                    <a:pt x="9475" y="44236"/>
                  </a:cubicBezTo>
                  <a:cubicBezTo>
                    <a:pt x="9577" y="44361"/>
                    <a:pt x="9726" y="44463"/>
                    <a:pt x="9851" y="44588"/>
                  </a:cubicBezTo>
                  <a:cubicBezTo>
                    <a:pt x="10198" y="44910"/>
                    <a:pt x="10520" y="45257"/>
                    <a:pt x="10872" y="45555"/>
                  </a:cubicBezTo>
                  <a:cubicBezTo>
                    <a:pt x="11296" y="45907"/>
                    <a:pt x="11714" y="46230"/>
                    <a:pt x="12287" y="46301"/>
                  </a:cubicBezTo>
                  <a:cubicBezTo>
                    <a:pt x="12341" y="46301"/>
                    <a:pt x="12412" y="46355"/>
                    <a:pt x="12412" y="46355"/>
                  </a:cubicBezTo>
                  <a:cubicBezTo>
                    <a:pt x="12460" y="46504"/>
                    <a:pt x="12490" y="46600"/>
                    <a:pt x="12538" y="46677"/>
                  </a:cubicBezTo>
                  <a:cubicBezTo>
                    <a:pt x="12812" y="47173"/>
                    <a:pt x="13087" y="47645"/>
                    <a:pt x="13386" y="48116"/>
                  </a:cubicBezTo>
                  <a:cubicBezTo>
                    <a:pt x="13559" y="48415"/>
                    <a:pt x="13756" y="48618"/>
                    <a:pt x="14030" y="48767"/>
                  </a:cubicBezTo>
                  <a:cubicBezTo>
                    <a:pt x="14158" y="48839"/>
                    <a:pt x="14296" y="48878"/>
                    <a:pt x="14438" y="48878"/>
                  </a:cubicBezTo>
                  <a:cubicBezTo>
                    <a:pt x="14541" y="48878"/>
                    <a:pt x="14647" y="48857"/>
                    <a:pt x="14753" y="48815"/>
                  </a:cubicBezTo>
                  <a:cubicBezTo>
                    <a:pt x="14777" y="48791"/>
                    <a:pt x="14824" y="48767"/>
                    <a:pt x="14878" y="48743"/>
                  </a:cubicBezTo>
                  <a:cubicBezTo>
                    <a:pt x="15200" y="48713"/>
                    <a:pt x="15421" y="48516"/>
                    <a:pt x="15624" y="48295"/>
                  </a:cubicBezTo>
                  <a:cubicBezTo>
                    <a:pt x="16072" y="47794"/>
                    <a:pt x="16520" y="47274"/>
                    <a:pt x="16693" y="46600"/>
                  </a:cubicBezTo>
                  <a:cubicBezTo>
                    <a:pt x="16717" y="46576"/>
                    <a:pt x="16765" y="46504"/>
                    <a:pt x="16818" y="46504"/>
                  </a:cubicBezTo>
                  <a:cubicBezTo>
                    <a:pt x="17039" y="46427"/>
                    <a:pt x="17266" y="46355"/>
                    <a:pt x="17511" y="46277"/>
                  </a:cubicBezTo>
                  <a:cubicBezTo>
                    <a:pt x="17564" y="46254"/>
                    <a:pt x="17612" y="46230"/>
                    <a:pt x="17660" y="46206"/>
                  </a:cubicBezTo>
                  <a:cubicBezTo>
                    <a:pt x="17935" y="46027"/>
                    <a:pt x="18209" y="45854"/>
                    <a:pt x="18484" y="45633"/>
                  </a:cubicBezTo>
                  <a:cubicBezTo>
                    <a:pt x="19027" y="45185"/>
                    <a:pt x="19576" y="44683"/>
                    <a:pt x="20102" y="44212"/>
                  </a:cubicBezTo>
                  <a:cubicBezTo>
                    <a:pt x="20251" y="44087"/>
                    <a:pt x="20400" y="43937"/>
                    <a:pt x="20520" y="43764"/>
                  </a:cubicBezTo>
                  <a:cubicBezTo>
                    <a:pt x="20645" y="43639"/>
                    <a:pt x="20699" y="43490"/>
                    <a:pt x="20669" y="43293"/>
                  </a:cubicBezTo>
                  <a:cubicBezTo>
                    <a:pt x="20645" y="43042"/>
                    <a:pt x="20597" y="42797"/>
                    <a:pt x="20448" y="42594"/>
                  </a:cubicBezTo>
                  <a:cubicBezTo>
                    <a:pt x="20520" y="42445"/>
                    <a:pt x="20597" y="42349"/>
                    <a:pt x="20645" y="42200"/>
                  </a:cubicBezTo>
                  <a:cubicBezTo>
                    <a:pt x="20746" y="41902"/>
                    <a:pt x="20645" y="41627"/>
                    <a:pt x="20472" y="41352"/>
                  </a:cubicBezTo>
                  <a:cubicBezTo>
                    <a:pt x="20346" y="41155"/>
                    <a:pt x="20197" y="40952"/>
                    <a:pt x="20048" y="40755"/>
                  </a:cubicBezTo>
                  <a:cubicBezTo>
                    <a:pt x="20346" y="40582"/>
                    <a:pt x="20448" y="40409"/>
                    <a:pt x="20370" y="40111"/>
                  </a:cubicBezTo>
                  <a:cubicBezTo>
                    <a:pt x="20346" y="39985"/>
                    <a:pt x="20275" y="39860"/>
                    <a:pt x="20221" y="39734"/>
                  </a:cubicBezTo>
                  <a:cubicBezTo>
                    <a:pt x="20149" y="39537"/>
                    <a:pt x="20048" y="39364"/>
                    <a:pt x="19976" y="39161"/>
                  </a:cubicBezTo>
                  <a:cubicBezTo>
                    <a:pt x="20173" y="39066"/>
                    <a:pt x="20346" y="38964"/>
                    <a:pt x="20520" y="38863"/>
                  </a:cubicBezTo>
                  <a:cubicBezTo>
                    <a:pt x="20669" y="38791"/>
                    <a:pt x="20794" y="38666"/>
                    <a:pt x="20818" y="38493"/>
                  </a:cubicBezTo>
                  <a:cubicBezTo>
                    <a:pt x="20872" y="38296"/>
                    <a:pt x="20896" y="38093"/>
                    <a:pt x="20848" y="37872"/>
                  </a:cubicBezTo>
                  <a:cubicBezTo>
                    <a:pt x="20794" y="37621"/>
                    <a:pt x="20723" y="37370"/>
                    <a:pt x="20597" y="37126"/>
                  </a:cubicBezTo>
                  <a:cubicBezTo>
                    <a:pt x="20573" y="37072"/>
                    <a:pt x="20549" y="37024"/>
                    <a:pt x="20520" y="36976"/>
                  </a:cubicBezTo>
                  <a:cubicBezTo>
                    <a:pt x="20597" y="36899"/>
                    <a:pt x="20669" y="36851"/>
                    <a:pt x="20746" y="36827"/>
                  </a:cubicBezTo>
                  <a:cubicBezTo>
                    <a:pt x="20920" y="36702"/>
                    <a:pt x="21045" y="36552"/>
                    <a:pt x="21170" y="36355"/>
                  </a:cubicBezTo>
                  <a:cubicBezTo>
                    <a:pt x="21320" y="36105"/>
                    <a:pt x="21469" y="35878"/>
                    <a:pt x="21642" y="35633"/>
                  </a:cubicBezTo>
                  <a:cubicBezTo>
                    <a:pt x="21988" y="35161"/>
                    <a:pt x="22215" y="34636"/>
                    <a:pt x="22340" y="34063"/>
                  </a:cubicBezTo>
                  <a:cubicBezTo>
                    <a:pt x="22436" y="33466"/>
                    <a:pt x="22585" y="32893"/>
                    <a:pt x="22711" y="32296"/>
                  </a:cubicBezTo>
                  <a:cubicBezTo>
                    <a:pt x="22812" y="31800"/>
                    <a:pt x="22908" y="31305"/>
                    <a:pt x="22985" y="30803"/>
                  </a:cubicBezTo>
                  <a:cubicBezTo>
                    <a:pt x="23033" y="30535"/>
                    <a:pt x="23033" y="30284"/>
                    <a:pt x="23087" y="30009"/>
                  </a:cubicBezTo>
                  <a:cubicBezTo>
                    <a:pt x="23158" y="29538"/>
                    <a:pt x="23236" y="29066"/>
                    <a:pt x="23308" y="28618"/>
                  </a:cubicBezTo>
                  <a:cubicBezTo>
                    <a:pt x="23355" y="28344"/>
                    <a:pt x="23409" y="28093"/>
                    <a:pt x="23457" y="27848"/>
                  </a:cubicBezTo>
                  <a:cubicBezTo>
                    <a:pt x="23803" y="26654"/>
                    <a:pt x="24227" y="25508"/>
                    <a:pt x="24752" y="24386"/>
                  </a:cubicBezTo>
                  <a:cubicBezTo>
                    <a:pt x="24901" y="24087"/>
                    <a:pt x="25051" y="23765"/>
                    <a:pt x="25296" y="23544"/>
                  </a:cubicBezTo>
                  <a:cubicBezTo>
                    <a:pt x="25546" y="23317"/>
                    <a:pt x="25719" y="23043"/>
                    <a:pt x="25922" y="22744"/>
                  </a:cubicBezTo>
                  <a:cubicBezTo>
                    <a:pt x="26669" y="21604"/>
                    <a:pt x="27236" y="20386"/>
                    <a:pt x="27833" y="19138"/>
                  </a:cubicBezTo>
                  <a:cubicBezTo>
                    <a:pt x="27958" y="18917"/>
                    <a:pt x="28060" y="18690"/>
                    <a:pt x="28131" y="18446"/>
                  </a:cubicBezTo>
                  <a:cubicBezTo>
                    <a:pt x="28460" y="17670"/>
                    <a:pt x="28633" y="16876"/>
                    <a:pt x="28782" y="16058"/>
                  </a:cubicBezTo>
                  <a:cubicBezTo>
                    <a:pt x="28907" y="15335"/>
                    <a:pt x="29003" y="14637"/>
                    <a:pt x="28979" y="13891"/>
                  </a:cubicBezTo>
                  <a:cubicBezTo>
                    <a:pt x="28979" y="13568"/>
                    <a:pt x="28955" y="13222"/>
                    <a:pt x="28955" y="12870"/>
                  </a:cubicBezTo>
                  <a:cubicBezTo>
                    <a:pt x="28931" y="12225"/>
                    <a:pt x="28877" y="11604"/>
                    <a:pt x="28782" y="10953"/>
                  </a:cubicBezTo>
                  <a:cubicBezTo>
                    <a:pt x="28609" y="10058"/>
                    <a:pt x="28382" y="9192"/>
                    <a:pt x="27934" y="8392"/>
                  </a:cubicBezTo>
                  <a:cubicBezTo>
                    <a:pt x="27683" y="7969"/>
                    <a:pt x="27463" y="7521"/>
                    <a:pt x="27212" y="7103"/>
                  </a:cubicBezTo>
                  <a:cubicBezTo>
                    <a:pt x="26669" y="6154"/>
                    <a:pt x="26018" y="5258"/>
                    <a:pt x="25200" y="4536"/>
                  </a:cubicBezTo>
                  <a:cubicBezTo>
                    <a:pt x="24627" y="4040"/>
                    <a:pt x="24078" y="3521"/>
                    <a:pt x="23534" y="2996"/>
                  </a:cubicBezTo>
                  <a:cubicBezTo>
                    <a:pt x="23236" y="2745"/>
                    <a:pt x="22985" y="2476"/>
                    <a:pt x="22663" y="2249"/>
                  </a:cubicBezTo>
                  <a:cubicBezTo>
                    <a:pt x="21988" y="1730"/>
                    <a:pt x="21242" y="1330"/>
                    <a:pt x="20496" y="930"/>
                  </a:cubicBezTo>
                  <a:cubicBezTo>
                    <a:pt x="20173" y="757"/>
                    <a:pt x="19851" y="631"/>
                    <a:pt x="19529" y="482"/>
                  </a:cubicBezTo>
                  <a:cubicBezTo>
                    <a:pt x="18979" y="237"/>
                    <a:pt x="18406" y="112"/>
                    <a:pt x="17833" y="11"/>
                  </a:cubicBezTo>
                  <a:cubicBezTo>
                    <a:pt x="17817" y="3"/>
                    <a:pt x="17804" y="0"/>
                    <a:pt x="17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8" name="Google Shape;3918;p48"/>
            <p:cNvSpPr/>
            <p:nvPr/>
          </p:nvSpPr>
          <p:spPr>
            <a:xfrm>
              <a:off x="3905755" y="2708583"/>
              <a:ext cx="1191074" cy="39634"/>
            </a:xfrm>
            <a:custGeom>
              <a:avLst/>
              <a:gdLst/>
              <a:ahLst/>
              <a:cxnLst/>
              <a:rect l="l" t="t" r="r" b="b"/>
              <a:pathLst>
                <a:path w="21517" h="716" extrusionOk="0">
                  <a:moveTo>
                    <a:pt x="15366" y="0"/>
                  </a:moveTo>
                  <a:cubicBezTo>
                    <a:pt x="15319" y="0"/>
                    <a:pt x="15271" y="2"/>
                    <a:pt x="15224" y="5"/>
                  </a:cubicBezTo>
                  <a:cubicBezTo>
                    <a:pt x="14603" y="5"/>
                    <a:pt x="14006" y="29"/>
                    <a:pt x="13409" y="53"/>
                  </a:cubicBezTo>
                  <a:lnTo>
                    <a:pt x="12687" y="53"/>
                  </a:lnTo>
                  <a:cubicBezTo>
                    <a:pt x="11787" y="111"/>
                    <a:pt x="10887" y="139"/>
                    <a:pt x="9987" y="139"/>
                  </a:cubicBezTo>
                  <a:cubicBezTo>
                    <a:pt x="9693" y="139"/>
                    <a:pt x="9399" y="136"/>
                    <a:pt x="9105" y="130"/>
                  </a:cubicBezTo>
                  <a:lnTo>
                    <a:pt x="4753" y="130"/>
                  </a:lnTo>
                  <a:cubicBezTo>
                    <a:pt x="3654" y="101"/>
                    <a:pt x="2562" y="77"/>
                    <a:pt x="1469" y="53"/>
                  </a:cubicBezTo>
                  <a:cubicBezTo>
                    <a:pt x="1117" y="53"/>
                    <a:pt x="747" y="29"/>
                    <a:pt x="395" y="5"/>
                  </a:cubicBezTo>
                  <a:cubicBezTo>
                    <a:pt x="275" y="5"/>
                    <a:pt x="150" y="29"/>
                    <a:pt x="1" y="53"/>
                  </a:cubicBezTo>
                  <a:cubicBezTo>
                    <a:pt x="72" y="226"/>
                    <a:pt x="198" y="226"/>
                    <a:pt x="299" y="250"/>
                  </a:cubicBezTo>
                  <a:cubicBezTo>
                    <a:pt x="472" y="280"/>
                    <a:pt x="646" y="280"/>
                    <a:pt x="819" y="304"/>
                  </a:cubicBezTo>
                  <a:cubicBezTo>
                    <a:pt x="1917" y="429"/>
                    <a:pt x="3010" y="477"/>
                    <a:pt x="4126" y="501"/>
                  </a:cubicBezTo>
                  <a:cubicBezTo>
                    <a:pt x="5768" y="524"/>
                    <a:pt x="7439" y="524"/>
                    <a:pt x="9081" y="548"/>
                  </a:cubicBezTo>
                  <a:cubicBezTo>
                    <a:pt x="9923" y="548"/>
                    <a:pt x="10771" y="548"/>
                    <a:pt x="11588" y="524"/>
                  </a:cubicBezTo>
                  <a:cubicBezTo>
                    <a:pt x="12812" y="501"/>
                    <a:pt x="14030" y="453"/>
                    <a:pt x="15248" y="429"/>
                  </a:cubicBezTo>
                  <a:cubicBezTo>
                    <a:pt x="15672" y="429"/>
                    <a:pt x="16096" y="453"/>
                    <a:pt x="16514" y="477"/>
                  </a:cubicBezTo>
                  <a:lnTo>
                    <a:pt x="17039" y="477"/>
                  </a:lnTo>
                  <a:cubicBezTo>
                    <a:pt x="17314" y="501"/>
                    <a:pt x="17612" y="524"/>
                    <a:pt x="17911" y="548"/>
                  </a:cubicBezTo>
                  <a:cubicBezTo>
                    <a:pt x="18406" y="578"/>
                    <a:pt x="18931" y="602"/>
                    <a:pt x="19427" y="626"/>
                  </a:cubicBezTo>
                  <a:cubicBezTo>
                    <a:pt x="19844" y="662"/>
                    <a:pt x="20258" y="716"/>
                    <a:pt x="20685" y="716"/>
                  </a:cubicBezTo>
                  <a:cubicBezTo>
                    <a:pt x="20819" y="716"/>
                    <a:pt x="20955" y="710"/>
                    <a:pt x="21093" y="698"/>
                  </a:cubicBezTo>
                  <a:cubicBezTo>
                    <a:pt x="21194" y="698"/>
                    <a:pt x="21290" y="674"/>
                    <a:pt x="21367" y="626"/>
                  </a:cubicBezTo>
                  <a:cubicBezTo>
                    <a:pt x="21516" y="524"/>
                    <a:pt x="21492" y="351"/>
                    <a:pt x="21319" y="280"/>
                  </a:cubicBezTo>
                  <a:cubicBezTo>
                    <a:pt x="21266" y="280"/>
                    <a:pt x="21218" y="250"/>
                    <a:pt x="21140" y="250"/>
                  </a:cubicBezTo>
                  <a:lnTo>
                    <a:pt x="20794" y="250"/>
                  </a:lnTo>
                  <a:cubicBezTo>
                    <a:pt x="20627" y="250"/>
                    <a:pt x="20462" y="263"/>
                    <a:pt x="20304" y="263"/>
                  </a:cubicBezTo>
                  <a:cubicBezTo>
                    <a:pt x="20225" y="263"/>
                    <a:pt x="20147" y="260"/>
                    <a:pt x="20072" y="250"/>
                  </a:cubicBezTo>
                  <a:cubicBezTo>
                    <a:pt x="19499" y="178"/>
                    <a:pt x="18955" y="130"/>
                    <a:pt x="18382" y="130"/>
                  </a:cubicBezTo>
                  <a:cubicBezTo>
                    <a:pt x="18233" y="130"/>
                    <a:pt x="18060" y="101"/>
                    <a:pt x="17911" y="101"/>
                  </a:cubicBezTo>
                  <a:cubicBezTo>
                    <a:pt x="17417" y="80"/>
                    <a:pt x="16924" y="24"/>
                    <a:pt x="16431" y="24"/>
                  </a:cubicBezTo>
                  <a:cubicBezTo>
                    <a:pt x="16351" y="24"/>
                    <a:pt x="16271" y="26"/>
                    <a:pt x="16191" y="29"/>
                  </a:cubicBezTo>
                  <a:cubicBezTo>
                    <a:pt x="16144" y="32"/>
                    <a:pt x="16097" y="34"/>
                    <a:pt x="16050" y="34"/>
                  </a:cubicBezTo>
                  <a:cubicBezTo>
                    <a:pt x="15822" y="34"/>
                    <a:pt x="15594" y="0"/>
                    <a:pt x="15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9" name="Google Shape;3919;p48"/>
            <p:cNvSpPr/>
            <p:nvPr/>
          </p:nvSpPr>
          <p:spPr>
            <a:xfrm>
              <a:off x="3844976" y="2233256"/>
              <a:ext cx="1373136" cy="29504"/>
            </a:xfrm>
            <a:custGeom>
              <a:avLst/>
              <a:gdLst/>
              <a:ahLst/>
              <a:cxnLst/>
              <a:rect l="l" t="t" r="r" b="b"/>
              <a:pathLst>
                <a:path w="24806" h="533" extrusionOk="0">
                  <a:moveTo>
                    <a:pt x="11469" y="1"/>
                  </a:moveTo>
                  <a:cubicBezTo>
                    <a:pt x="11319" y="1"/>
                    <a:pt x="11170" y="3"/>
                    <a:pt x="11021" y="7"/>
                  </a:cubicBezTo>
                  <a:cubicBezTo>
                    <a:pt x="10179" y="31"/>
                    <a:pt x="9331" y="61"/>
                    <a:pt x="8484" y="109"/>
                  </a:cubicBezTo>
                  <a:cubicBezTo>
                    <a:pt x="7516" y="157"/>
                    <a:pt x="6543" y="157"/>
                    <a:pt x="5600" y="180"/>
                  </a:cubicBezTo>
                  <a:cubicBezTo>
                    <a:pt x="4878" y="210"/>
                    <a:pt x="4132" y="210"/>
                    <a:pt x="3409" y="210"/>
                  </a:cubicBezTo>
                  <a:cubicBezTo>
                    <a:pt x="2890" y="234"/>
                    <a:pt x="2364" y="234"/>
                    <a:pt x="1821" y="234"/>
                  </a:cubicBezTo>
                  <a:cubicBezTo>
                    <a:pt x="1320" y="234"/>
                    <a:pt x="824" y="210"/>
                    <a:pt x="329" y="210"/>
                  </a:cubicBezTo>
                  <a:cubicBezTo>
                    <a:pt x="227" y="210"/>
                    <a:pt x="126" y="234"/>
                    <a:pt x="0" y="234"/>
                  </a:cubicBezTo>
                  <a:cubicBezTo>
                    <a:pt x="78" y="383"/>
                    <a:pt x="150" y="407"/>
                    <a:pt x="251" y="407"/>
                  </a:cubicBezTo>
                  <a:cubicBezTo>
                    <a:pt x="400" y="407"/>
                    <a:pt x="573" y="407"/>
                    <a:pt x="723" y="431"/>
                  </a:cubicBezTo>
                  <a:cubicBezTo>
                    <a:pt x="1417" y="500"/>
                    <a:pt x="2122" y="511"/>
                    <a:pt x="2823" y="511"/>
                  </a:cubicBezTo>
                  <a:cubicBezTo>
                    <a:pt x="3153" y="511"/>
                    <a:pt x="3482" y="509"/>
                    <a:pt x="3809" y="509"/>
                  </a:cubicBezTo>
                  <a:cubicBezTo>
                    <a:pt x="4062" y="513"/>
                    <a:pt x="4315" y="515"/>
                    <a:pt x="4567" y="515"/>
                  </a:cubicBezTo>
                  <a:cubicBezTo>
                    <a:pt x="5758" y="515"/>
                    <a:pt x="6946" y="475"/>
                    <a:pt x="8137" y="455"/>
                  </a:cubicBezTo>
                  <a:cubicBezTo>
                    <a:pt x="8687" y="431"/>
                    <a:pt x="9206" y="383"/>
                    <a:pt x="9731" y="360"/>
                  </a:cubicBezTo>
                  <a:cubicBezTo>
                    <a:pt x="10124" y="351"/>
                    <a:pt x="10516" y="347"/>
                    <a:pt x="10907" y="347"/>
                  </a:cubicBezTo>
                  <a:cubicBezTo>
                    <a:pt x="11822" y="347"/>
                    <a:pt x="12735" y="367"/>
                    <a:pt x="13660" y="383"/>
                  </a:cubicBezTo>
                  <a:cubicBezTo>
                    <a:pt x="14886" y="403"/>
                    <a:pt x="16129" y="438"/>
                    <a:pt x="17365" y="438"/>
                  </a:cubicBezTo>
                  <a:cubicBezTo>
                    <a:pt x="17656" y="438"/>
                    <a:pt x="17948" y="436"/>
                    <a:pt x="18238" y="431"/>
                  </a:cubicBezTo>
                  <a:cubicBezTo>
                    <a:pt x="18846" y="416"/>
                    <a:pt x="19453" y="408"/>
                    <a:pt x="20060" y="408"/>
                  </a:cubicBezTo>
                  <a:cubicBezTo>
                    <a:pt x="21393" y="408"/>
                    <a:pt x="22726" y="447"/>
                    <a:pt x="24059" y="533"/>
                  </a:cubicBezTo>
                  <a:lnTo>
                    <a:pt x="24626" y="533"/>
                  </a:lnTo>
                  <a:cubicBezTo>
                    <a:pt x="24704" y="533"/>
                    <a:pt x="24775" y="533"/>
                    <a:pt x="24805" y="407"/>
                  </a:cubicBezTo>
                  <a:cubicBezTo>
                    <a:pt x="24578" y="157"/>
                    <a:pt x="24578" y="157"/>
                    <a:pt x="24280" y="157"/>
                  </a:cubicBezTo>
                  <a:cubicBezTo>
                    <a:pt x="23981" y="157"/>
                    <a:pt x="23683" y="133"/>
                    <a:pt x="23361" y="109"/>
                  </a:cubicBezTo>
                  <a:cubicBezTo>
                    <a:pt x="22316" y="85"/>
                    <a:pt x="21247" y="61"/>
                    <a:pt x="20203" y="31"/>
                  </a:cubicBezTo>
                  <a:cubicBezTo>
                    <a:pt x="19509" y="31"/>
                    <a:pt x="18835" y="67"/>
                    <a:pt x="18162" y="67"/>
                  </a:cubicBezTo>
                  <a:cubicBezTo>
                    <a:pt x="18012" y="67"/>
                    <a:pt x="17863" y="65"/>
                    <a:pt x="17713" y="61"/>
                  </a:cubicBezTo>
                  <a:cubicBezTo>
                    <a:pt x="16221" y="61"/>
                    <a:pt x="14728" y="31"/>
                    <a:pt x="13260" y="31"/>
                  </a:cubicBezTo>
                  <a:cubicBezTo>
                    <a:pt x="12663" y="31"/>
                    <a:pt x="12066" y="1"/>
                    <a:pt x="11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0" name="Google Shape;3920;p48"/>
            <p:cNvSpPr/>
            <p:nvPr/>
          </p:nvSpPr>
          <p:spPr>
            <a:xfrm>
              <a:off x="4090196" y="3113666"/>
              <a:ext cx="817925" cy="47384"/>
            </a:xfrm>
            <a:custGeom>
              <a:avLst/>
              <a:gdLst/>
              <a:ahLst/>
              <a:cxnLst/>
              <a:rect l="l" t="t" r="r" b="b"/>
              <a:pathLst>
                <a:path w="14776" h="856" extrusionOk="0">
                  <a:moveTo>
                    <a:pt x="14477" y="0"/>
                  </a:moveTo>
                  <a:cubicBezTo>
                    <a:pt x="13856" y="24"/>
                    <a:pt x="13211" y="48"/>
                    <a:pt x="12585" y="48"/>
                  </a:cubicBezTo>
                  <a:cubicBezTo>
                    <a:pt x="11170" y="48"/>
                    <a:pt x="9749" y="72"/>
                    <a:pt x="8334" y="126"/>
                  </a:cubicBezTo>
                  <a:cubicBezTo>
                    <a:pt x="7486" y="173"/>
                    <a:pt x="6645" y="173"/>
                    <a:pt x="5773" y="197"/>
                  </a:cubicBezTo>
                  <a:cubicBezTo>
                    <a:pt x="5098" y="221"/>
                    <a:pt x="4430" y="221"/>
                    <a:pt x="3755" y="245"/>
                  </a:cubicBezTo>
                  <a:cubicBezTo>
                    <a:pt x="3336" y="245"/>
                    <a:pt x="2924" y="273"/>
                    <a:pt x="2516" y="273"/>
                  </a:cubicBezTo>
                  <a:cubicBezTo>
                    <a:pt x="2249" y="273"/>
                    <a:pt x="1984" y="261"/>
                    <a:pt x="1719" y="221"/>
                  </a:cubicBezTo>
                  <a:cubicBezTo>
                    <a:pt x="1669" y="216"/>
                    <a:pt x="1619" y="214"/>
                    <a:pt x="1569" y="214"/>
                  </a:cubicBezTo>
                  <a:cubicBezTo>
                    <a:pt x="1369" y="214"/>
                    <a:pt x="1169" y="245"/>
                    <a:pt x="973" y="245"/>
                  </a:cubicBezTo>
                  <a:lnTo>
                    <a:pt x="597" y="245"/>
                  </a:lnTo>
                  <a:cubicBezTo>
                    <a:pt x="472" y="245"/>
                    <a:pt x="322" y="221"/>
                    <a:pt x="173" y="221"/>
                  </a:cubicBezTo>
                  <a:cubicBezTo>
                    <a:pt x="78" y="221"/>
                    <a:pt x="48" y="275"/>
                    <a:pt x="24" y="370"/>
                  </a:cubicBezTo>
                  <a:cubicBezTo>
                    <a:pt x="0" y="520"/>
                    <a:pt x="78" y="621"/>
                    <a:pt x="251" y="645"/>
                  </a:cubicBezTo>
                  <a:cubicBezTo>
                    <a:pt x="400" y="669"/>
                    <a:pt x="549" y="669"/>
                    <a:pt x="675" y="669"/>
                  </a:cubicBezTo>
                  <a:cubicBezTo>
                    <a:pt x="1021" y="693"/>
                    <a:pt x="1391" y="723"/>
                    <a:pt x="1743" y="746"/>
                  </a:cubicBezTo>
                  <a:cubicBezTo>
                    <a:pt x="2042" y="746"/>
                    <a:pt x="2340" y="770"/>
                    <a:pt x="2639" y="770"/>
                  </a:cubicBezTo>
                  <a:cubicBezTo>
                    <a:pt x="2788" y="794"/>
                    <a:pt x="2937" y="818"/>
                    <a:pt x="3086" y="818"/>
                  </a:cubicBezTo>
                  <a:cubicBezTo>
                    <a:pt x="3480" y="818"/>
                    <a:pt x="3880" y="818"/>
                    <a:pt x="4280" y="842"/>
                  </a:cubicBezTo>
                  <a:cubicBezTo>
                    <a:pt x="4479" y="842"/>
                    <a:pt x="4689" y="855"/>
                    <a:pt x="4902" y="855"/>
                  </a:cubicBezTo>
                  <a:cubicBezTo>
                    <a:pt x="5009" y="855"/>
                    <a:pt x="5116" y="852"/>
                    <a:pt x="5224" y="842"/>
                  </a:cubicBezTo>
                  <a:cubicBezTo>
                    <a:pt x="5821" y="818"/>
                    <a:pt x="6418" y="794"/>
                    <a:pt x="7015" y="770"/>
                  </a:cubicBezTo>
                  <a:cubicBezTo>
                    <a:pt x="7612" y="746"/>
                    <a:pt x="8209" y="746"/>
                    <a:pt x="8806" y="693"/>
                  </a:cubicBezTo>
                  <a:cubicBezTo>
                    <a:pt x="9600" y="645"/>
                    <a:pt x="10376" y="543"/>
                    <a:pt x="11194" y="543"/>
                  </a:cubicBezTo>
                  <a:cubicBezTo>
                    <a:pt x="11269" y="550"/>
                    <a:pt x="11346" y="552"/>
                    <a:pt x="11423" y="552"/>
                  </a:cubicBezTo>
                  <a:cubicBezTo>
                    <a:pt x="11703" y="552"/>
                    <a:pt x="11996" y="520"/>
                    <a:pt x="12286" y="520"/>
                  </a:cubicBezTo>
                  <a:cubicBezTo>
                    <a:pt x="12638" y="496"/>
                    <a:pt x="12985" y="472"/>
                    <a:pt x="13307" y="448"/>
                  </a:cubicBezTo>
                  <a:lnTo>
                    <a:pt x="13307" y="472"/>
                  </a:lnTo>
                  <a:cubicBezTo>
                    <a:pt x="13490" y="472"/>
                    <a:pt x="13662" y="482"/>
                    <a:pt x="13830" y="482"/>
                  </a:cubicBezTo>
                  <a:cubicBezTo>
                    <a:pt x="13913" y="482"/>
                    <a:pt x="13995" y="480"/>
                    <a:pt x="14077" y="472"/>
                  </a:cubicBezTo>
                  <a:cubicBezTo>
                    <a:pt x="14280" y="448"/>
                    <a:pt x="14477" y="424"/>
                    <a:pt x="14650" y="370"/>
                  </a:cubicBezTo>
                  <a:cubicBezTo>
                    <a:pt x="14728" y="370"/>
                    <a:pt x="14776" y="299"/>
                    <a:pt x="14776" y="221"/>
                  </a:cubicBezTo>
                  <a:cubicBezTo>
                    <a:pt x="14776" y="126"/>
                    <a:pt x="14752" y="72"/>
                    <a:pt x="14650" y="48"/>
                  </a:cubicBezTo>
                  <a:cubicBezTo>
                    <a:pt x="14602" y="24"/>
                    <a:pt x="14555" y="0"/>
                    <a:pt x="14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1" name="Google Shape;3921;p48"/>
            <p:cNvSpPr/>
            <p:nvPr/>
          </p:nvSpPr>
          <p:spPr>
            <a:xfrm>
              <a:off x="4406767" y="4274059"/>
              <a:ext cx="270022" cy="351670"/>
            </a:xfrm>
            <a:custGeom>
              <a:avLst/>
              <a:gdLst/>
              <a:ahLst/>
              <a:cxnLst/>
              <a:rect l="l" t="t" r="r" b="b"/>
              <a:pathLst>
                <a:path w="4878" h="6353" extrusionOk="0">
                  <a:moveTo>
                    <a:pt x="3482" y="1261"/>
                  </a:moveTo>
                  <a:cubicBezTo>
                    <a:pt x="3701" y="1261"/>
                    <a:pt x="3921" y="1300"/>
                    <a:pt x="4131" y="1347"/>
                  </a:cubicBezTo>
                  <a:cubicBezTo>
                    <a:pt x="4233" y="1371"/>
                    <a:pt x="4358" y="1401"/>
                    <a:pt x="4478" y="1496"/>
                  </a:cubicBezTo>
                  <a:cubicBezTo>
                    <a:pt x="3885" y="1704"/>
                    <a:pt x="3292" y="1768"/>
                    <a:pt x="2693" y="1768"/>
                  </a:cubicBezTo>
                  <a:cubicBezTo>
                    <a:pt x="2363" y="1768"/>
                    <a:pt x="2031" y="1748"/>
                    <a:pt x="1696" y="1723"/>
                  </a:cubicBezTo>
                  <a:lnTo>
                    <a:pt x="1720" y="1699"/>
                  </a:lnTo>
                  <a:cubicBezTo>
                    <a:pt x="2191" y="1550"/>
                    <a:pt x="2663" y="1401"/>
                    <a:pt x="3134" y="1299"/>
                  </a:cubicBezTo>
                  <a:cubicBezTo>
                    <a:pt x="3249" y="1272"/>
                    <a:pt x="3365" y="1261"/>
                    <a:pt x="3482" y="1261"/>
                  </a:cubicBezTo>
                  <a:close/>
                  <a:moveTo>
                    <a:pt x="3393" y="2766"/>
                  </a:moveTo>
                  <a:cubicBezTo>
                    <a:pt x="3662" y="2766"/>
                    <a:pt x="3930" y="2835"/>
                    <a:pt x="4155" y="2965"/>
                  </a:cubicBezTo>
                  <a:cubicBezTo>
                    <a:pt x="4107" y="3042"/>
                    <a:pt x="4006" y="3066"/>
                    <a:pt x="3910" y="3090"/>
                  </a:cubicBezTo>
                  <a:cubicBezTo>
                    <a:pt x="3674" y="3154"/>
                    <a:pt x="3439" y="3166"/>
                    <a:pt x="3204" y="3166"/>
                  </a:cubicBezTo>
                  <a:cubicBezTo>
                    <a:pt x="3066" y="3166"/>
                    <a:pt x="2927" y="3162"/>
                    <a:pt x="2788" y="3162"/>
                  </a:cubicBezTo>
                  <a:cubicBezTo>
                    <a:pt x="2663" y="3162"/>
                    <a:pt x="2537" y="3138"/>
                    <a:pt x="2418" y="3138"/>
                  </a:cubicBezTo>
                  <a:cubicBezTo>
                    <a:pt x="2685" y="2884"/>
                    <a:pt x="3041" y="2766"/>
                    <a:pt x="3393" y="2766"/>
                  </a:cubicBezTo>
                  <a:close/>
                  <a:moveTo>
                    <a:pt x="2936" y="0"/>
                  </a:moveTo>
                  <a:cubicBezTo>
                    <a:pt x="2390" y="0"/>
                    <a:pt x="1842" y="79"/>
                    <a:pt x="1320" y="230"/>
                  </a:cubicBezTo>
                  <a:cubicBezTo>
                    <a:pt x="1021" y="302"/>
                    <a:pt x="723" y="427"/>
                    <a:pt x="448" y="553"/>
                  </a:cubicBezTo>
                  <a:cubicBezTo>
                    <a:pt x="275" y="624"/>
                    <a:pt x="126" y="774"/>
                    <a:pt x="78" y="977"/>
                  </a:cubicBezTo>
                  <a:cubicBezTo>
                    <a:pt x="0" y="1323"/>
                    <a:pt x="179" y="1645"/>
                    <a:pt x="526" y="1795"/>
                  </a:cubicBezTo>
                  <a:cubicBezTo>
                    <a:pt x="597" y="1818"/>
                    <a:pt x="675" y="1872"/>
                    <a:pt x="800" y="1896"/>
                  </a:cubicBezTo>
                  <a:cubicBezTo>
                    <a:pt x="627" y="2021"/>
                    <a:pt x="573" y="2195"/>
                    <a:pt x="549" y="2344"/>
                  </a:cubicBezTo>
                  <a:cubicBezTo>
                    <a:pt x="502" y="2565"/>
                    <a:pt x="526" y="2744"/>
                    <a:pt x="675" y="2893"/>
                  </a:cubicBezTo>
                  <a:cubicBezTo>
                    <a:pt x="896" y="3114"/>
                    <a:pt x="1146" y="3239"/>
                    <a:pt x="1421" y="3341"/>
                  </a:cubicBezTo>
                  <a:cubicBezTo>
                    <a:pt x="1523" y="3365"/>
                    <a:pt x="1618" y="3388"/>
                    <a:pt x="1743" y="3412"/>
                  </a:cubicBezTo>
                  <a:cubicBezTo>
                    <a:pt x="1594" y="3884"/>
                    <a:pt x="1642" y="4385"/>
                    <a:pt x="1672" y="4857"/>
                  </a:cubicBezTo>
                  <a:cubicBezTo>
                    <a:pt x="1672" y="5353"/>
                    <a:pt x="1672" y="5848"/>
                    <a:pt x="1869" y="6326"/>
                  </a:cubicBezTo>
                  <a:cubicBezTo>
                    <a:pt x="1918" y="6343"/>
                    <a:pt x="1960" y="6352"/>
                    <a:pt x="1997" y="6352"/>
                  </a:cubicBezTo>
                  <a:cubicBezTo>
                    <a:pt x="2110" y="6352"/>
                    <a:pt x="2167" y="6270"/>
                    <a:pt x="2167" y="6099"/>
                  </a:cubicBezTo>
                  <a:cubicBezTo>
                    <a:pt x="2167" y="6051"/>
                    <a:pt x="2143" y="5997"/>
                    <a:pt x="2120" y="5950"/>
                  </a:cubicBezTo>
                  <a:cubicBezTo>
                    <a:pt x="2120" y="5848"/>
                    <a:pt x="2066" y="5729"/>
                    <a:pt x="2066" y="5627"/>
                  </a:cubicBezTo>
                  <a:cubicBezTo>
                    <a:pt x="2042" y="5227"/>
                    <a:pt x="2018" y="4833"/>
                    <a:pt x="1994" y="4433"/>
                  </a:cubicBezTo>
                  <a:cubicBezTo>
                    <a:pt x="1970" y="4260"/>
                    <a:pt x="1970" y="4111"/>
                    <a:pt x="1994" y="3938"/>
                  </a:cubicBezTo>
                  <a:cubicBezTo>
                    <a:pt x="2018" y="3788"/>
                    <a:pt x="2042" y="3609"/>
                    <a:pt x="2090" y="3436"/>
                  </a:cubicBezTo>
                  <a:lnTo>
                    <a:pt x="2442" y="3436"/>
                  </a:lnTo>
                  <a:cubicBezTo>
                    <a:pt x="2672" y="3449"/>
                    <a:pt x="2903" y="3462"/>
                    <a:pt x="3130" y="3462"/>
                  </a:cubicBezTo>
                  <a:cubicBezTo>
                    <a:pt x="3344" y="3462"/>
                    <a:pt x="3555" y="3450"/>
                    <a:pt x="3761" y="3412"/>
                  </a:cubicBezTo>
                  <a:cubicBezTo>
                    <a:pt x="3958" y="3388"/>
                    <a:pt x="4155" y="3341"/>
                    <a:pt x="4328" y="3215"/>
                  </a:cubicBezTo>
                  <a:cubicBezTo>
                    <a:pt x="4603" y="3066"/>
                    <a:pt x="4579" y="2792"/>
                    <a:pt x="4305" y="2666"/>
                  </a:cubicBezTo>
                  <a:cubicBezTo>
                    <a:pt x="4012" y="2520"/>
                    <a:pt x="3690" y="2439"/>
                    <a:pt x="3360" y="2439"/>
                  </a:cubicBezTo>
                  <a:cubicBezTo>
                    <a:pt x="3246" y="2439"/>
                    <a:pt x="3130" y="2449"/>
                    <a:pt x="3015" y="2469"/>
                  </a:cubicBezTo>
                  <a:cubicBezTo>
                    <a:pt x="2615" y="2541"/>
                    <a:pt x="2293" y="2768"/>
                    <a:pt x="1970" y="3012"/>
                  </a:cubicBezTo>
                  <a:cubicBezTo>
                    <a:pt x="1924" y="3038"/>
                    <a:pt x="1882" y="3095"/>
                    <a:pt x="1841" y="3095"/>
                  </a:cubicBezTo>
                  <a:cubicBezTo>
                    <a:pt x="1834" y="3095"/>
                    <a:pt x="1828" y="3093"/>
                    <a:pt x="1821" y="3090"/>
                  </a:cubicBezTo>
                  <a:cubicBezTo>
                    <a:pt x="1523" y="3066"/>
                    <a:pt x="1248" y="2989"/>
                    <a:pt x="1021" y="2792"/>
                  </a:cubicBezTo>
                  <a:cubicBezTo>
                    <a:pt x="800" y="2642"/>
                    <a:pt x="776" y="2517"/>
                    <a:pt x="872" y="2266"/>
                  </a:cubicBezTo>
                  <a:cubicBezTo>
                    <a:pt x="964" y="2066"/>
                    <a:pt x="1114" y="1964"/>
                    <a:pt x="1310" y="1964"/>
                  </a:cubicBezTo>
                  <a:cubicBezTo>
                    <a:pt x="1330" y="1964"/>
                    <a:pt x="1352" y="1965"/>
                    <a:pt x="1373" y="1968"/>
                  </a:cubicBezTo>
                  <a:cubicBezTo>
                    <a:pt x="1812" y="2019"/>
                    <a:pt x="2252" y="2057"/>
                    <a:pt x="2699" y="2057"/>
                  </a:cubicBezTo>
                  <a:cubicBezTo>
                    <a:pt x="2934" y="2057"/>
                    <a:pt x="3170" y="2046"/>
                    <a:pt x="3409" y="2021"/>
                  </a:cubicBezTo>
                  <a:cubicBezTo>
                    <a:pt x="3761" y="1968"/>
                    <a:pt x="4084" y="1872"/>
                    <a:pt x="4430" y="1795"/>
                  </a:cubicBezTo>
                  <a:cubicBezTo>
                    <a:pt x="4531" y="1771"/>
                    <a:pt x="4627" y="1723"/>
                    <a:pt x="4728" y="1669"/>
                  </a:cubicBezTo>
                  <a:cubicBezTo>
                    <a:pt x="4878" y="1550"/>
                    <a:pt x="4854" y="1401"/>
                    <a:pt x="4728" y="1275"/>
                  </a:cubicBezTo>
                  <a:cubicBezTo>
                    <a:pt x="4681" y="1251"/>
                    <a:pt x="4627" y="1221"/>
                    <a:pt x="4579" y="1198"/>
                  </a:cubicBezTo>
                  <a:cubicBezTo>
                    <a:pt x="4259" y="1055"/>
                    <a:pt x="3927" y="982"/>
                    <a:pt x="3585" y="982"/>
                  </a:cubicBezTo>
                  <a:cubicBezTo>
                    <a:pt x="3398" y="982"/>
                    <a:pt x="3207" y="1004"/>
                    <a:pt x="3015" y="1048"/>
                  </a:cubicBezTo>
                  <a:cubicBezTo>
                    <a:pt x="2490" y="1150"/>
                    <a:pt x="1994" y="1323"/>
                    <a:pt x="1469" y="1448"/>
                  </a:cubicBezTo>
                  <a:cubicBezTo>
                    <a:pt x="1397" y="1472"/>
                    <a:pt x="1296" y="1496"/>
                    <a:pt x="1224" y="1550"/>
                  </a:cubicBezTo>
                  <a:cubicBezTo>
                    <a:pt x="1128" y="1616"/>
                    <a:pt x="1033" y="1642"/>
                    <a:pt x="940" y="1642"/>
                  </a:cubicBezTo>
                  <a:cubicBezTo>
                    <a:pt x="790" y="1642"/>
                    <a:pt x="647" y="1574"/>
                    <a:pt x="526" y="1496"/>
                  </a:cubicBezTo>
                  <a:cubicBezTo>
                    <a:pt x="275" y="1347"/>
                    <a:pt x="275" y="1024"/>
                    <a:pt x="502" y="851"/>
                  </a:cubicBezTo>
                  <a:cubicBezTo>
                    <a:pt x="573" y="774"/>
                    <a:pt x="699" y="702"/>
                    <a:pt x="800" y="678"/>
                  </a:cubicBezTo>
                  <a:cubicBezTo>
                    <a:pt x="1075" y="577"/>
                    <a:pt x="1373" y="475"/>
                    <a:pt x="1642" y="404"/>
                  </a:cubicBezTo>
                  <a:cubicBezTo>
                    <a:pt x="2317" y="254"/>
                    <a:pt x="2985" y="230"/>
                    <a:pt x="3684" y="230"/>
                  </a:cubicBezTo>
                  <a:lnTo>
                    <a:pt x="3910" y="230"/>
                  </a:lnTo>
                  <a:cubicBezTo>
                    <a:pt x="3934" y="207"/>
                    <a:pt x="3934" y="207"/>
                    <a:pt x="3934" y="177"/>
                  </a:cubicBezTo>
                  <a:cubicBezTo>
                    <a:pt x="3881" y="153"/>
                    <a:pt x="3833" y="105"/>
                    <a:pt x="3761" y="81"/>
                  </a:cubicBezTo>
                  <a:cubicBezTo>
                    <a:pt x="3684" y="57"/>
                    <a:pt x="3582" y="27"/>
                    <a:pt x="3487" y="27"/>
                  </a:cubicBezTo>
                  <a:cubicBezTo>
                    <a:pt x="3304" y="9"/>
                    <a:pt x="3120" y="0"/>
                    <a:pt x="2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2" name="Google Shape;3922;p48"/>
            <p:cNvSpPr/>
            <p:nvPr/>
          </p:nvSpPr>
          <p:spPr>
            <a:xfrm>
              <a:off x="3886271" y="1835811"/>
              <a:ext cx="166951" cy="233986"/>
            </a:xfrm>
            <a:custGeom>
              <a:avLst/>
              <a:gdLst/>
              <a:ahLst/>
              <a:cxnLst/>
              <a:rect l="l" t="t" r="r" b="b"/>
              <a:pathLst>
                <a:path w="3016" h="4227" extrusionOk="0">
                  <a:moveTo>
                    <a:pt x="2858" y="1"/>
                  </a:moveTo>
                  <a:cubicBezTo>
                    <a:pt x="2826" y="1"/>
                    <a:pt x="2792" y="18"/>
                    <a:pt x="2741" y="47"/>
                  </a:cubicBezTo>
                  <a:cubicBezTo>
                    <a:pt x="2687" y="77"/>
                    <a:pt x="2639" y="101"/>
                    <a:pt x="2592" y="149"/>
                  </a:cubicBezTo>
                  <a:cubicBezTo>
                    <a:pt x="2317" y="423"/>
                    <a:pt x="2042" y="698"/>
                    <a:pt x="1792" y="997"/>
                  </a:cubicBezTo>
                  <a:cubicBezTo>
                    <a:pt x="1595" y="1194"/>
                    <a:pt x="1445" y="1444"/>
                    <a:pt x="1272" y="1641"/>
                  </a:cubicBezTo>
                  <a:cubicBezTo>
                    <a:pt x="699" y="2286"/>
                    <a:pt x="329" y="3032"/>
                    <a:pt x="54" y="3856"/>
                  </a:cubicBezTo>
                  <a:cubicBezTo>
                    <a:pt x="30" y="3928"/>
                    <a:pt x="1" y="4029"/>
                    <a:pt x="30" y="4107"/>
                  </a:cubicBezTo>
                  <a:cubicBezTo>
                    <a:pt x="30" y="4155"/>
                    <a:pt x="78" y="4226"/>
                    <a:pt x="102" y="4226"/>
                  </a:cubicBezTo>
                  <a:cubicBezTo>
                    <a:pt x="150" y="4226"/>
                    <a:pt x="227" y="4202"/>
                    <a:pt x="275" y="4155"/>
                  </a:cubicBezTo>
                  <a:cubicBezTo>
                    <a:pt x="299" y="4131"/>
                    <a:pt x="299" y="4077"/>
                    <a:pt x="329" y="4029"/>
                  </a:cubicBezTo>
                  <a:cubicBezTo>
                    <a:pt x="424" y="3808"/>
                    <a:pt x="502" y="3581"/>
                    <a:pt x="627" y="3384"/>
                  </a:cubicBezTo>
                  <a:cubicBezTo>
                    <a:pt x="974" y="2764"/>
                    <a:pt x="1296" y="2137"/>
                    <a:pt x="1720" y="1570"/>
                  </a:cubicBezTo>
                  <a:cubicBezTo>
                    <a:pt x="2066" y="1122"/>
                    <a:pt x="2418" y="674"/>
                    <a:pt x="2866" y="298"/>
                  </a:cubicBezTo>
                  <a:cubicBezTo>
                    <a:pt x="2914" y="250"/>
                    <a:pt x="2962" y="197"/>
                    <a:pt x="3015" y="125"/>
                  </a:cubicBezTo>
                  <a:cubicBezTo>
                    <a:pt x="2941" y="37"/>
                    <a:pt x="2903" y="1"/>
                    <a:pt x="2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3" name="Google Shape;3923;p48"/>
            <p:cNvSpPr/>
            <p:nvPr/>
          </p:nvSpPr>
          <p:spPr>
            <a:xfrm>
              <a:off x="4309288" y="1506176"/>
              <a:ext cx="348349" cy="40465"/>
            </a:xfrm>
            <a:custGeom>
              <a:avLst/>
              <a:gdLst/>
              <a:ahLst/>
              <a:cxnLst/>
              <a:rect l="l" t="t" r="r" b="b"/>
              <a:pathLst>
                <a:path w="6293" h="731" extrusionOk="0">
                  <a:moveTo>
                    <a:pt x="3759" y="1"/>
                  </a:moveTo>
                  <a:cubicBezTo>
                    <a:pt x="3225" y="1"/>
                    <a:pt x="2689" y="50"/>
                    <a:pt x="2161" y="110"/>
                  </a:cubicBezTo>
                  <a:cubicBezTo>
                    <a:pt x="1588" y="158"/>
                    <a:pt x="991" y="283"/>
                    <a:pt x="418" y="385"/>
                  </a:cubicBezTo>
                  <a:cubicBezTo>
                    <a:pt x="299" y="408"/>
                    <a:pt x="197" y="432"/>
                    <a:pt x="72" y="510"/>
                  </a:cubicBezTo>
                  <a:cubicBezTo>
                    <a:pt x="24" y="534"/>
                    <a:pt x="24" y="605"/>
                    <a:pt x="0" y="659"/>
                  </a:cubicBezTo>
                  <a:cubicBezTo>
                    <a:pt x="48" y="683"/>
                    <a:pt x="96" y="707"/>
                    <a:pt x="149" y="731"/>
                  </a:cubicBezTo>
                  <a:cubicBezTo>
                    <a:pt x="173" y="731"/>
                    <a:pt x="197" y="707"/>
                    <a:pt x="221" y="707"/>
                  </a:cubicBezTo>
                  <a:cubicBezTo>
                    <a:pt x="370" y="683"/>
                    <a:pt x="543" y="659"/>
                    <a:pt x="716" y="629"/>
                  </a:cubicBezTo>
                  <a:cubicBezTo>
                    <a:pt x="1266" y="534"/>
                    <a:pt x="1791" y="432"/>
                    <a:pt x="2334" y="361"/>
                  </a:cubicBezTo>
                  <a:cubicBezTo>
                    <a:pt x="2609" y="307"/>
                    <a:pt x="2884" y="331"/>
                    <a:pt x="3158" y="307"/>
                  </a:cubicBezTo>
                  <a:cubicBezTo>
                    <a:pt x="3402" y="286"/>
                    <a:pt x="3648" y="274"/>
                    <a:pt x="3894" y="274"/>
                  </a:cubicBezTo>
                  <a:cubicBezTo>
                    <a:pt x="4195" y="274"/>
                    <a:pt x="4498" y="291"/>
                    <a:pt x="4800" y="331"/>
                  </a:cubicBezTo>
                  <a:cubicBezTo>
                    <a:pt x="5098" y="361"/>
                    <a:pt x="5421" y="432"/>
                    <a:pt x="5719" y="480"/>
                  </a:cubicBezTo>
                  <a:cubicBezTo>
                    <a:pt x="5845" y="510"/>
                    <a:pt x="5970" y="534"/>
                    <a:pt x="6089" y="558"/>
                  </a:cubicBezTo>
                  <a:cubicBezTo>
                    <a:pt x="6112" y="563"/>
                    <a:pt x="6133" y="566"/>
                    <a:pt x="6153" y="566"/>
                  </a:cubicBezTo>
                  <a:cubicBezTo>
                    <a:pt x="6223" y="566"/>
                    <a:pt x="6274" y="530"/>
                    <a:pt x="6292" y="432"/>
                  </a:cubicBezTo>
                  <a:cubicBezTo>
                    <a:pt x="6239" y="283"/>
                    <a:pt x="6089" y="283"/>
                    <a:pt x="5970" y="259"/>
                  </a:cubicBezTo>
                  <a:cubicBezTo>
                    <a:pt x="5594" y="182"/>
                    <a:pt x="5248" y="134"/>
                    <a:pt x="4872" y="86"/>
                  </a:cubicBezTo>
                  <a:cubicBezTo>
                    <a:pt x="4504" y="25"/>
                    <a:pt x="4132" y="1"/>
                    <a:pt x="3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4" name="Google Shape;3924;p48"/>
            <p:cNvSpPr/>
            <p:nvPr/>
          </p:nvSpPr>
          <p:spPr>
            <a:xfrm>
              <a:off x="3881012" y="2372748"/>
              <a:ext cx="68751" cy="254356"/>
            </a:xfrm>
            <a:custGeom>
              <a:avLst/>
              <a:gdLst/>
              <a:ahLst/>
              <a:cxnLst/>
              <a:rect l="l" t="t" r="r" b="b"/>
              <a:pathLst>
                <a:path w="1242" h="4595" extrusionOk="0">
                  <a:moveTo>
                    <a:pt x="173" y="1"/>
                  </a:moveTo>
                  <a:cubicBezTo>
                    <a:pt x="72" y="48"/>
                    <a:pt x="24" y="150"/>
                    <a:pt x="24" y="251"/>
                  </a:cubicBezTo>
                  <a:cubicBezTo>
                    <a:pt x="0" y="472"/>
                    <a:pt x="0" y="675"/>
                    <a:pt x="24" y="896"/>
                  </a:cubicBezTo>
                  <a:cubicBezTo>
                    <a:pt x="48" y="1093"/>
                    <a:pt x="96" y="1272"/>
                    <a:pt x="125" y="1469"/>
                  </a:cubicBezTo>
                  <a:cubicBezTo>
                    <a:pt x="197" y="1917"/>
                    <a:pt x="322" y="2389"/>
                    <a:pt x="448" y="2836"/>
                  </a:cubicBezTo>
                  <a:cubicBezTo>
                    <a:pt x="573" y="3260"/>
                    <a:pt x="669" y="3708"/>
                    <a:pt x="794" y="4132"/>
                  </a:cubicBezTo>
                  <a:cubicBezTo>
                    <a:pt x="842" y="4257"/>
                    <a:pt x="896" y="4353"/>
                    <a:pt x="919" y="4478"/>
                  </a:cubicBezTo>
                  <a:cubicBezTo>
                    <a:pt x="957" y="4538"/>
                    <a:pt x="997" y="4595"/>
                    <a:pt x="1058" y="4595"/>
                  </a:cubicBezTo>
                  <a:cubicBezTo>
                    <a:pt x="1076" y="4595"/>
                    <a:pt x="1095" y="4590"/>
                    <a:pt x="1116" y="4580"/>
                  </a:cubicBezTo>
                  <a:cubicBezTo>
                    <a:pt x="1218" y="4556"/>
                    <a:pt x="1242" y="4454"/>
                    <a:pt x="1218" y="4353"/>
                  </a:cubicBezTo>
                  <a:cubicBezTo>
                    <a:pt x="1170" y="4132"/>
                    <a:pt x="1116" y="3905"/>
                    <a:pt x="1045" y="3684"/>
                  </a:cubicBezTo>
                  <a:cubicBezTo>
                    <a:pt x="722" y="2586"/>
                    <a:pt x="519" y="1493"/>
                    <a:pt x="346" y="401"/>
                  </a:cubicBezTo>
                  <a:cubicBezTo>
                    <a:pt x="322" y="251"/>
                    <a:pt x="275" y="126"/>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5" name="Google Shape;3925;p48"/>
            <p:cNvSpPr/>
            <p:nvPr/>
          </p:nvSpPr>
          <p:spPr>
            <a:xfrm>
              <a:off x="4161880" y="3245852"/>
              <a:ext cx="67478" cy="217102"/>
            </a:xfrm>
            <a:custGeom>
              <a:avLst/>
              <a:gdLst/>
              <a:ahLst/>
              <a:cxnLst/>
              <a:rect l="l" t="t" r="r" b="b"/>
              <a:pathLst>
                <a:path w="1219" h="3922" extrusionOk="0">
                  <a:moveTo>
                    <a:pt x="72" y="0"/>
                  </a:moveTo>
                  <a:cubicBezTo>
                    <a:pt x="24" y="48"/>
                    <a:pt x="0" y="96"/>
                    <a:pt x="0" y="149"/>
                  </a:cubicBezTo>
                  <a:cubicBezTo>
                    <a:pt x="0" y="245"/>
                    <a:pt x="24" y="370"/>
                    <a:pt x="48" y="496"/>
                  </a:cubicBezTo>
                  <a:cubicBezTo>
                    <a:pt x="96" y="746"/>
                    <a:pt x="150" y="991"/>
                    <a:pt x="221" y="1242"/>
                  </a:cubicBezTo>
                  <a:cubicBezTo>
                    <a:pt x="245" y="1343"/>
                    <a:pt x="245" y="1469"/>
                    <a:pt x="275" y="1588"/>
                  </a:cubicBezTo>
                  <a:cubicBezTo>
                    <a:pt x="347" y="1839"/>
                    <a:pt x="424" y="2066"/>
                    <a:pt x="472" y="2311"/>
                  </a:cubicBezTo>
                  <a:cubicBezTo>
                    <a:pt x="597" y="2758"/>
                    <a:pt x="693" y="3230"/>
                    <a:pt x="818" y="3678"/>
                  </a:cubicBezTo>
                  <a:cubicBezTo>
                    <a:pt x="860" y="3853"/>
                    <a:pt x="926" y="3921"/>
                    <a:pt x="1070" y="3921"/>
                  </a:cubicBezTo>
                  <a:cubicBezTo>
                    <a:pt x="1112" y="3921"/>
                    <a:pt x="1161" y="3915"/>
                    <a:pt x="1218" y="3904"/>
                  </a:cubicBezTo>
                  <a:cubicBezTo>
                    <a:pt x="1218" y="3827"/>
                    <a:pt x="1194" y="3755"/>
                    <a:pt x="1171" y="3678"/>
                  </a:cubicBezTo>
                  <a:cubicBezTo>
                    <a:pt x="1117" y="3457"/>
                    <a:pt x="1045" y="3230"/>
                    <a:pt x="991" y="3009"/>
                  </a:cubicBezTo>
                  <a:cubicBezTo>
                    <a:pt x="872" y="2561"/>
                    <a:pt x="747" y="2114"/>
                    <a:pt x="621" y="1690"/>
                  </a:cubicBezTo>
                  <a:cubicBezTo>
                    <a:pt x="597" y="1588"/>
                    <a:pt x="544" y="1493"/>
                    <a:pt x="520" y="1391"/>
                  </a:cubicBezTo>
                  <a:cubicBezTo>
                    <a:pt x="395" y="967"/>
                    <a:pt x="275" y="573"/>
                    <a:pt x="150" y="173"/>
                  </a:cubicBezTo>
                  <a:cubicBezTo>
                    <a:pt x="126" y="96"/>
                    <a:pt x="96" y="48"/>
                    <a:pt x="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6" name="Google Shape;3926;p48"/>
            <p:cNvSpPr/>
            <p:nvPr/>
          </p:nvSpPr>
          <p:spPr>
            <a:xfrm>
              <a:off x="4007552" y="2825824"/>
              <a:ext cx="66149" cy="138166"/>
            </a:xfrm>
            <a:custGeom>
              <a:avLst/>
              <a:gdLst/>
              <a:ahLst/>
              <a:cxnLst/>
              <a:rect l="l" t="t" r="r" b="b"/>
              <a:pathLst>
                <a:path w="1195" h="2496" extrusionOk="0">
                  <a:moveTo>
                    <a:pt x="198" y="0"/>
                  </a:moveTo>
                  <a:cubicBezTo>
                    <a:pt x="102" y="24"/>
                    <a:pt x="1" y="102"/>
                    <a:pt x="1" y="174"/>
                  </a:cubicBezTo>
                  <a:cubicBezTo>
                    <a:pt x="1" y="251"/>
                    <a:pt x="24" y="299"/>
                    <a:pt x="48" y="371"/>
                  </a:cubicBezTo>
                  <a:cubicBezTo>
                    <a:pt x="126" y="520"/>
                    <a:pt x="198" y="645"/>
                    <a:pt x="275" y="794"/>
                  </a:cubicBezTo>
                  <a:cubicBezTo>
                    <a:pt x="448" y="1266"/>
                    <a:pt x="645" y="1744"/>
                    <a:pt x="848" y="2215"/>
                  </a:cubicBezTo>
                  <a:cubicBezTo>
                    <a:pt x="872" y="2287"/>
                    <a:pt x="896" y="2364"/>
                    <a:pt x="944" y="2412"/>
                  </a:cubicBezTo>
                  <a:cubicBezTo>
                    <a:pt x="969" y="2452"/>
                    <a:pt x="1039" y="2496"/>
                    <a:pt x="1075" y="2496"/>
                  </a:cubicBezTo>
                  <a:cubicBezTo>
                    <a:pt x="1083" y="2496"/>
                    <a:pt x="1089" y="2494"/>
                    <a:pt x="1093" y="2490"/>
                  </a:cubicBezTo>
                  <a:cubicBezTo>
                    <a:pt x="1147" y="2460"/>
                    <a:pt x="1171" y="2388"/>
                    <a:pt x="1195" y="2364"/>
                  </a:cubicBezTo>
                  <a:cubicBezTo>
                    <a:pt x="1171" y="2263"/>
                    <a:pt x="1171" y="2215"/>
                    <a:pt x="1147" y="2162"/>
                  </a:cubicBezTo>
                  <a:cubicBezTo>
                    <a:pt x="920" y="1469"/>
                    <a:pt x="645" y="771"/>
                    <a:pt x="347" y="126"/>
                  </a:cubicBezTo>
                  <a:cubicBezTo>
                    <a:pt x="323" y="48"/>
                    <a:pt x="275" y="0"/>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7" name="Google Shape;3927;p48"/>
            <p:cNvSpPr/>
            <p:nvPr/>
          </p:nvSpPr>
          <p:spPr>
            <a:xfrm>
              <a:off x="3947105" y="2638449"/>
              <a:ext cx="21865" cy="23581"/>
            </a:xfrm>
            <a:custGeom>
              <a:avLst/>
              <a:gdLst/>
              <a:ahLst/>
              <a:cxnLst/>
              <a:rect l="l" t="t" r="r" b="b"/>
              <a:pathLst>
                <a:path w="395" h="426" extrusionOk="0">
                  <a:moveTo>
                    <a:pt x="173" y="0"/>
                  </a:moveTo>
                  <a:cubicBezTo>
                    <a:pt x="72" y="24"/>
                    <a:pt x="0" y="102"/>
                    <a:pt x="0" y="203"/>
                  </a:cubicBezTo>
                  <a:cubicBezTo>
                    <a:pt x="0" y="299"/>
                    <a:pt x="72" y="353"/>
                    <a:pt x="149" y="400"/>
                  </a:cubicBezTo>
                  <a:cubicBezTo>
                    <a:pt x="175" y="417"/>
                    <a:pt x="198" y="425"/>
                    <a:pt x="219" y="425"/>
                  </a:cubicBezTo>
                  <a:cubicBezTo>
                    <a:pt x="258" y="425"/>
                    <a:pt x="292" y="399"/>
                    <a:pt x="322" y="353"/>
                  </a:cubicBezTo>
                  <a:cubicBezTo>
                    <a:pt x="394" y="203"/>
                    <a:pt x="370" y="126"/>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8" name="Google Shape;3928;p48"/>
            <p:cNvSpPr/>
            <p:nvPr/>
          </p:nvSpPr>
          <p:spPr>
            <a:xfrm>
              <a:off x="4083221" y="2994765"/>
              <a:ext cx="16607" cy="21367"/>
            </a:xfrm>
            <a:custGeom>
              <a:avLst/>
              <a:gdLst/>
              <a:ahLst/>
              <a:cxnLst/>
              <a:rect l="l" t="t" r="r" b="b"/>
              <a:pathLst>
                <a:path w="300" h="386" extrusionOk="0">
                  <a:moveTo>
                    <a:pt x="177" y="1"/>
                  </a:moveTo>
                  <a:cubicBezTo>
                    <a:pt x="168" y="1"/>
                    <a:pt x="159" y="2"/>
                    <a:pt x="150" y="5"/>
                  </a:cubicBezTo>
                  <a:cubicBezTo>
                    <a:pt x="78" y="5"/>
                    <a:pt x="1" y="106"/>
                    <a:pt x="1" y="208"/>
                  </a:cubicBezTo>
                  <a:cubicBezTo>
                    <a:pt x="1" y="317"/>
                    <a:pt x="41" y="386"/>
                    <a:pt x="99" y="386"/>
                  </a:cubicBezTo>
                  <a:cubicBezTo>
                    <a:pt x="108" y="386"/>
                    <a:pt x="117" y="384"/>
                    <a:pt x="126" y="381"/>
                  </a:cubicBezTo>
                  <a:cubicBezTo>
                    <a:pt x="228" y="381"/>
                    <a:pt x="299" y="304"/>
                    <a:pt x="299" y="184"/>
                  </a:cubicBezTo>
                  <a:cubicBezTo>
                    <a:pt x="278" y="74"/>
                    <a:pt x="239" y="1"/>
                    <a:pt x="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9" name="Google Shape;3929;p48"/>
            <p:cNvSpPr/>
            <p:nvPr/>
          </p:nvSpPr>
          <p:spPr>
            <a:xfrm>
              <a:off x="4230630" y="3486754"/>
              <a:ext cx="20869" cy="17880"/>
            </a:xfrm>
            <a:custGeom>
              <a:avLst/>
              <a:gdLst/>
              <a:ahLst/>
              <a:cxnLst/>
              <a:rect l="l" t="t" r="r" b="b"/>
              <a:pathLst>
                <a:path w="377" h="323" extrusionOk="0">
                  <a:moveTo>
                    <a:pt x="149" y="0"/>
                  </a:moveTo>
                  <a:cubicBezTo>
                    <a:pt x="126" y="0"/>
                    <a:pt x="126" y="0"/>
                    <a:pt x="102" y="24"/>
                  </a:cubicBezTo>
                  <a:cubicBezTo>
                    <a:pt x="78" y="72"/>
                    <a:pt x="0" y="126"/>
                    <a:pt x="0" y="149"/>
                  </a:cubicBezTo>
                  <a:cubicBezTo>
                    <a:pt x="24" y="221"/>
                    <a:pt x="102" y="251"/>
                    <a:pt x="149" y="323"/>
                  </a:cubicBezTo>
                  <a:cubicBezTo>
                    <a:pt x="251" y="275"/>
                    <a:pt x="323" y="221"/>
                    <a:pt x="346" y="173"/>
                  </a:cubicBezTo>
                  <a:cubicBezTo>
                    <a:pt x="376" y="149"/>
                    <a:pt x="376" y="24"/>
                    <a:pt x="346" y="24"/>
                  </a:cubicBezTo>
                  <a:cubicBezTo>
                    <a:pt x="275" y="0"/>
                    <a:pt x="197"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0" name="Google Shape;3930;p48"/>
            <p:cNvSpPr/>
            <p:nvPr/>
          </p:nvSpPr>
          <p:spPr>
            <a:xfrm>
              <a:off x="4486699" y="3840690"/>
              <a:ext cx="183170" cy="30113"/>
            </a:xfrm>
            <a:custGeom>
              <a:avLst/>
              <a:gdLst/>
              <a:ahLst/>
              <a:cxnLst/>
              <a:rect l="l" t="t" r="r" b="b"/>
              <a:pathLst>
                <a:path w="3309" h="544" extrusionOk="0">
                  <a:moveTo>
                    <a:pt x="150" y="0"/>
                  </a:moveTo>
                  <a:cubicBezTo>
                    <a:pt x="102" y="0"/>
                    <a:pt x="49" y="0"/>
                    <a:pt x="25" y="24"/>
                  </a:cubicBezTo>
                  <a:cubicBezTo>
                    <a:pt x="25" y="24"/>
                    <a:pt x="1" y="48"/>
                    <a:pt x="1" y="72"/>
                  </a:cubicBezTo>
                  <a:cubicBezTo>
                    <a:pt x="79" y="96"/>
                    <a:pt x="150" y="173"/>
                    <a:pt x="252" y="173"/>
                  </a:cubicBezTo>
                  <a:cubicBezTo>
                    <a:pt x="449" y="245"/>
                    <a:pt x="676" y="275"/>
                    <a:pt x="873" y="322"/>
                  </a:cubicBezTo>
                  <a:cubicBezTo>
                    <a:pt x="1493" y="394"/>
                    <a:pt x="2090" y="448"/>
                    <a:pt x="2711" y="519"/>
                  </a:cubicBezTo>
                  <a:cubicBezTo>
                    <a:pt x="2837" y="543"/>
                    <a:pt x="2962" y="543"/>
                    <a:pt x="3111" y="543"/>
                  </a:cubicBezTo>
                  <a:cubicBezTo>
                    <a:pt x="3237" y="519"/>
                    <a:pt x="3308" y="472"/>
                    <a:pt x="3308" y="299"/>
                  </a:cubicBezTo>
                  <a:cubicBezTo>
                    <a:pt x="3237" y="275"/>
                    <a:pt x="3159" y="245"/>
                    <a:pt x="3087" y="221"/>
                  </a:cubicBezTo>
                  <a:cubicBezTo>
                    <a:pt x="2914" y="197"/>
                    <a:pt x="2735" y="197"/>
                    <a:pt x="2562" y="197"/>
                  </a:cubicBezTo>
                  <a:cubicBezTo>
                    <a:pt x="1768" y="125"/>
                    <a:pt x="944" y="48"/>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1" name="Google Shape;3931;p48"/>
            <p:cNvSpPr/>
            <p:nvPr/>
          </p:nvSpPr>
          <p:spPr>
            <a:xfrm>
              <a:off x="4681048" y="3854196"/>
              <a:ext cx="21865" cy="15444"/>
            </a:xfrm>
            <a:custGeom>
              <a:avLst/>
              <a:gdLst/>
              <a:ahLst/>
              <a:cxnLst/>
              <a:rect l="l" t="t" r="r" b="b"/>
              <a:pathLst>
                <a:path w="395" h="279" extrusionOk="0">
                  <a:moveTo>
                    <a:pt x="173" y="1"/>
                  </a:moveTo>
                  <a:cubicBezTo>
                    <a:pt x="72" y="1"/>
                    <a:pt x="0" y="55"/>
                    <a:pt x="0" y="126"/>
                  </a:cubicBezTo>
                  <a:cubicBezTo>
                    <a:pt x="24" y="228"/>
                    <a:pt x="96" y="275"/>
                    <a:pt x="197" y="275"/>
                  </a:cubicBezTo>
                  <a:cubicBezTo>
                    <a:pt x="221" y="275"/>
                    <a:pt x="246" y="278"/>
                    <a:pt x="269" y="278"/>
                  </a:cubicBezTo>
                  <a:cubicBezTo>
                    <a:pt x="315" y="278"/>
                    <a:pt x="354" y="267"/>
                    <a:pt x="370" y="204"/>
                  </a:cubicBezTo>
                  <a:cubicBezTo>
                    <a:pt x="394" y="102"/>
                    <a:pt x="269" y="3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2" name="Google Shape;3932;p48"/>
            <p:cNvSpPr/>
            <p:nvPr/>
          </p:nvSpPr>
          <p:spPr>
            <a:xfrm>
              <a:off x="4402782" y="3642411"/>
              <a:ext cx="209242" cy="26128"/>
            </a:xfrm>
            <a:custGeom>
              <a:avLst/>
              <a:gdLst/>
              <a:ahLst/>
              <a:cxnLst/>
              <a:rect l="l" t="t" r="r" b="b"/>
              <a:pathLst>
                <a:path w="3780" h="472" extrusionOk="0">
                  <a:moveTo>
                    <a:pt x="1" y="0"/>
                  </a:moveTo>
                  <a:cubicBezTo>
                    <a:pt x="24" y="72"/>
                    <a:pt x="48" y="125"/>
                    <a:pt x="102" y="149"/>
                  </a:cubicBezTo>
                  <a:cubicBezTo>
                    <a:pt x="174" y="173"/>
                    <a:pt x="275" y="197"/>
                    <a:pt x="371" y="197"/>
                  </a:cubicBezTo>
                  <a:cubicBezTo>
                    <a:pt x="818" y="245"/>
                    <a:pt x="1242" y="299"/>
                    <a:pt x="1690" y="322"/>
                  </a:cubicBezTo>
                  <a:cubicBezTo>
                    <a:pt x="2239" y="370"/>
                    <a:pt x="2812" y="424"/>
                    <a:pt x="3385" y="472"/>
                  </a:cubicBezTo>
                  <a:lnTo>
                    <a:pt x="3583" y="472"/>
                  </a:lnTo>
                  <a:cubicBezTo>
                    <a:pt x="3684" y="472"/>
                    <a:pt x="3756" y="424"/>
                    <a:pt x="3780" y="322"/>
                  </a:cubicBezTo>
                  <a:cubicBezTo>
                    <a:pt x="3708" y="197"/>
                    <a:pt x="3606" y="173"/>
                    <a:pt x="3481" y="149"/>
                  </a:cubicBezTo>
                  <a:cubicBezTo>
                    <a:pt x="2860" y="125"/>
                    <a:pt x="2215" y="72"/>
                    <a:pt x="1595" y="48"/>
                  </a:cubicBezTo>
                  <a:cubicBezTo>
                    <a:pt x="1147" y="24"/>
                    <a:pt x="699"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3" name="Google Shape;3933;p48"/>
            <p:cNvSpPr/>
            <p:nvPr/>
          </p:nvSpPr>
          <p:spPr>
            <a:xfrm>
              <a:off x="4624531" y="3655751"/>
              <a:ext cx="27456" cy="13064"/>
            </a:xfrm>
            <a:custGeom>
              <a:avLst/>
              <a:gdLst/>
              <a:ahLst/>
              <a:cxnLst/>
              <a:rect l="l" t="t" r="r" b="b"/>
              <a:pathLst>
                <a:path w="496" h="236" extrusionOk="0">
                  <a:moveTo>
                    <a:pt x="212" y="1"/>
                  </a:moveTo>
                  <a:cubicBezTo>
                    <a:pt x="173" y="1"/>
                    <a:pt x="134" y="10"/>
                    <a:pt x="96" y="34"/>
                  </a:cubicBezTo>
                  <a:cubicBezTo>
                    <a:pt x="48" y="58"/>
                    <a:pt x="24" y="129"/>
                    <a:pt x="0" y="153"/>
                  </a:cubicBezTo>
                  <a:cubicBezTo>
                    <a:pt x="41" y="179"/>
                    <a:pt x="83" y="235"/>
                    <a:pt x="128" y="235"/>
                  </a:cubicBezTo>
                  <a:cubicBezTo>
                    <a:pt x="135" y="235"/>
                    <a:pt x="142" y="234"/>
                    <a:pt x="150" y="231"/>
                  </a:cubicBezTo>
                  <a:cubicBezTo>
                    <a:pt x="245" y="231"/>
                    <a:pt x="371" y="207"/>
                    <a:pt x="496" y="81"/>
                  </a:cubicBezTo>
                  <a:cubicBezTo>
                    <a:pt x="392" y="48"/>
                    <a:pt x="300"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4" name="Google Shape;3934;p48"/>
            <p:cNvSpPr/>
            <p:nvPr/>
          </p:nvSpPr>
          <p:spPr>
            <a:xfrm>
              <a:off x="4324123" y="3899808"/>
              <a:ext cx="123995" cy="23526"/>
            </a:xfrm>
            <a:custGeom>
              <a:avLst/>
              <a:gdLst/>
              <a:ahLst/>
              <a:cxnLst/>
              <a:rect l="l" t="t" r="r" b="b"/>
              <a:pathLst>
                <a:path w="2240" h="425" extrusionOk="0">
                  <a:moveTo>
                    <a:pt x="299" y="1"/>
                  </a:moveTo>
                  <a:cubicBezTo>
                    <a:pt x="204" y="1"/>
                    <a:pt x="102" y="25"/>
                    <a:pt x="1" y="102"/>
                  </a:cubicBezTo>
                  <a:cubicBezTo>
                    <a:pt x="78" y="251"/>
                    <a:pt x="204" y="251"/>
                    <a:pt x="299" y="251"/>
                  </a:cubicBezTo>
                  <a:cubicBezTo>
                    <a:pt x="848" y="299"/>
                    <a:pt x="1422" y="371"/>
                    <a:pt x="1995" y="424"/>
                  </a:cubicBezTo>
                  <a:cubicBezTo>
                    <a:pt x="2090" y="424"/>
                    <a:pt x="2192" y="424"/>
                    <a:pt x="2239" y="299"/>
                  </a:cubicBezTo>
                  <a:cubicBezTo>
                    <a:pt x="2216" y="102"/>
                    <a:pt x="2066" y="72"/>
                    <a:pt x="1917" y="48"/>
                  </a:cubicBezTo>
                  <a:cubicBezTo>
                    <a:pt x="1374" y="25"/>
                    <a:pt x="848" y="25"/>
                    <a:pt x="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5" name="Google Shape;3935;p48"/>
            <p:cNvSpPr/>
            <p:nvPr/>
          </p:nvSpPr>
          <p:spPr>
            <a:xfrm>
              <a:off x="4459299" y="3911211"/>
              <a:ext cx="27456" cy="16108"/>
            </a:xfrm>
            <a:custGeom>
              <a:avLst/>
              <a:gdLst/>
              <a:ahLst/>
              <a:cxnLst/>
              <a:rect l="l" t="t" r="r" b="b"/>
              <a:pathLst>
                <a:path w="496" h="291" extrusionOk="0">
                  <a:moveTo>
                    <a:pt x="250" y="0"/>
                  </a:moveTo>
                  <a:cubicBezTo>
                    <a:pt x="190" y="0"/>
                    <a:pt x="127" y="23"/>
                    <a:pt x="72" y="69"/>
                  </a:cubicBezTo>
                  <a:cubicBezTo>
                    <a:pt x="0" y="141"/>
                    <a:pt x="24" y="218"/>
                    <a:pt x="126" y="266"/>
                  </a:cubicBezTo>
                  <a:cubicBezTo>
                    <a:pt x="176" y="282"/>
                    <a:pt x="219" y="290"/>
                    <a:pt x="260" y="290"/>
                  </a:cubicBezTo>
                  <a:cubicBezTo>
                    <a:pt x="342" y="290"/>
                    <a:pt x="412" y="258"/>
                    <a:pt x="496" y="195"/>
                  </a:cubicBezTo>
                  <a:cubicBezTo>
                    <a:pt x="451" y="67"/>
                    <a:pt x="353" y="0"/>
                    <a:pt x="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6" name="Google Shape;3936;p48"/>
            <p:cNvSpPr/>
            <p:nvPr/>
          </p:nvSpPr>
          <p:spPr>
            <a:xfrm>
              <a:off x="4431511" y="3715423"/>
              <a:ext cx="165290" cy="27456"/>
            </a:xfrm>
            <a:custGeom>
              <a:avLst/>
              <a:gdLst/>
              <a:ahLst/>
              <a:cxnLst/>
              <a:rect l="l" t="t" r="r" b="b"/>
              <a:pathLst>
                <a:path w="2986" h="496" extrusionOk="0">
                  <a:moveTo>
                    <a:pt x="299" y="0"/>
                  </a:moveTo>
                  <a:cubicBezTo>
                    <a:pt x="180" y="0"/>
                    <a:pt x="55" y="24"/>
                    <a:pt x="31" y="96"/>
                  </a:cubicBezTo>
                  <a:cubicBezTo>
                    <a:pt x="1" y="174"/>
                    <a:pt x="102" y="269"/>
                    <a:pt x="252" y="299"/>
                  </a:cubicBezTo>
                  <a:cubicBezTo>
                    <a:pt x="449" y="323"/>
                    <a:pt x="628" y="347"/>
                    <a:pt x="825" y="347"/>
                  </a:cubicBezTo>
                  <a:cubicBezTo>
                    <a:pt x="1422" y="394"/>
                    <a:pt x="2019" y="448"/>
                    <a:pt x="2592" y="496"/>
                  </a:cubicBezTo>
                  <a:cubicBezTo>
                    <a:pt x="2717" y="496"/>
                    <a:pt x="2837" y="472"/>
                    <a:pt x="2962" y="472"/>
                  </a:cubicBezTo>
                  <a:cubicBezTo>
                    <a:pt x="2962" y="448"/>
                    <a:pt x="2986" y="418"/>
                    <a:pt x="2986" y="418"/>
                  </a:cubicBezTo>
                  <a:cubicBezTo>
                    <a:pt x="2890" y="323"/>
                    <a:pt x="2765" y="299"/>
                    <a:pt x="2664" y="299"/>
                  </a:cubicBezTo>
                  <a:cubicBezTo>
                    <a:pt x="2270" y="245"/>
                    <a:pt x="1893" y="197"/>
                    <a:pt x="1523" y="174"/>
                  </a:cubicBezTo>
                  <a:cubicBezTo>
                    <a:pt x="1123" y="120"/>
                    <a:pt x="699" y="72"/>
                    <a:pt x="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7" name="Google Shape;3937;p48"/>
            <p:cNvSpPr/>
            <p:nvPr/>
          </p:nvSpPr>
          <p:spPr>
            <a:xfrm>
              <a:off x="4616283" y="3733801"/>
              <a:ext cx="20537" cy="15057"/>
            </a:xfrm>
            <a:custGeom>
              <a:avLst/>
              <a:gdLst/>
              <a:ahLst/>
              <a:cxnLst/>
              <a:rect l="l" t="t" r="r" b="b"/>
              <a:pathLst>
                <a:path w="371" h="272" extrusionOk="0">
                  <a:moveTo>
                    <a:pt x="186" y="1"/>
                  </a:moveTo>
                  <a:cubicBezTo>
                    <a:pt x="152" y="1"/>
                    <a:pt x="115" y="14"/>
                    <a:pt x="72" y="39"/>
                  </a:cubicBezTo>
                  <a:cubicBezTo>
                    <a:pt x="24" y="62"/>
                    <a:pt x="0" y="116"/>
                    <a:pt x="0" y="140"/>
                  </a:cubicBezTo>
                  <a:cubicBezTo>
                    <a:pt x="0" y="188"/>
                    <a:pt x="48" y="236"/>
                    <a:pt x="96" y="265"/>
                  </a:cubicBezTo>
                  <a:cubicBezTo>
                    <a:pt x="112" y="269"/>
                    <a:pt x="129" y="271"/>
                    <a:pt x="146" y="271"/>
                  </a:cubicBezTo>
                  <a:cubicBezTo>
                    <a:pt x="230" y="271"/>
                    <a:pt x="310" y="224"/>
                    <a:pt x="370" y="164"/>
                  </a:cubicBezTo>
                  <a:cubicBezTo>
                    <a:pt x="307" y="50"/>
                    <a:pt x="252" y="1"/>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8" name="Google Shape;3938;p48"/>
            <p:cNvSpPr/>
            <p:nvPr/>
          </p:nvSpPr>
          <p:spPr>
            <a:xfrm>
              <a:off x="3778883" y="2248644"/>
              <a:ext cx="20869" cy="21644"/>
            </a:xfrm>
            <a:custGeom>
              <a:avLst/>
              <a:gdLst/>
              <a:ahLst/>
              <a:cxnLst/>
              <a:rect l="l" t="t" r="r" b="b"/>
              <a:pathLst>
                <a:path w="377" h="391" extrusionOk="0">
                  <a:moveTo>
                    <a:pt x="157" y="0"/>
                  </a:moveTo>
                  <a:cubicBezTo>
                    <a:pt x="146" y="0"/>
                    <a:pt x="136" y="2"/>
                    <a:pt x="126" y="4"/>
                  </a:cubicBezTo>
                  <a:cubicBezTo>
                    <a:pt x="54" y="4"/>
                    <a:pt x="0" y="105"/>
                    <a:pt x="0" y="201"/>
                  </a:cubicBezTo>
                  <a:cubicBezTo>
                    <a:pt x="30" y="279"/>
                    <a:pt x="54" y="326"/>
                    <a:pt x="54" y="380"/>
                  </a:cubicBezTo>
                  <a:cubicBezTo>
                    <a:pt x="102" y="380"/>
                    <a:pt x="142" y="391"/>
                    <a:pt x="177" y="391"/>
                  </a:cubicBezTo>
                  <a:cubicBezTo>
                    <a:pt x="195" y="391"/>
                    <a:pt x="211" y="388"/>
                    <a:pt x="227" y="380"/>
                  </a:cubicBezTo>
                  <a:cubicBezTo>
                    <a:pt x="329" y="380"/>
                    <a:pt x="376" y="279"/>
                    <a:pt x="353" y="153"/>
                  </a:cubicBezTo>
                  <a:cubicBezTo>
                    <a:pt x="331" y="89"/>
                    <a:pt x="247"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9" name="Google Shape;3939;p48"/>
            <p:cNvSpPr/>
            <p:nvPr/>
          </p:nvSpPr>
          <p:spPr>
            <a:xfrm>
              <a:off x="5435517" y="1897500"/>
              <a:ext cx="813663" cy="460498"/>
            </a:xfrm>
            <a:custGeom>
              <a:avLst/>
              <a:gdLst/>
              <a:ahLst/>
              <a:cxnLst/>
              <a:rect l="l" t="t" r="r" b="b"/>
              <a:pathLst>
                <a:path w="14699" h="8319" extrusionOk="0">
                  <a:moveTo>
                    <a:pt x="12952" y="1"/>
                  </a:moveTo>
                  <a:cubicBezTo>
                    <a:pt x="12863" y="1"/>
                    <a:pt x="12806" y="83"/>
                    <a:pt x="12806" y="235"/>
                  </a:cubicBezTo>
                  <a:cubicBezTo>
                    <a:pt x="12806" y="283"/>
                    <a:pt x="12836" y="361"/>
                    <a:pt x="12884" y="408"/>
                  </a:cubicBezTo>
                  <a:cubicBezTo>
                    <a:pt x="13009" y="558"/>
                    <a:pt x="13135" y="707"/>
                    <a:pt x="13254" y="832"/>
                  </a:cubicBezTo>
                  <a:lnTo>
                    <a:pt x="13702" y="1280"/>
                  </a:lnTo>
                  <a:cubicBezTo>
                    <a:pt x="13678" y="1304"/>
                    <a:pt x="13678" y="1304"/>
                    <a:pt x="13678" y="1328"/>
                  </a:cubicBezTo>
                  <a:lnTo>
                    <a:pt x="13553" y="1328"/>
                  </a:lnTo>
                  <a:cubicBezTo>
                    <a:pt x="13254" y="1304"/>
                    <a:pt x="12956" y="1256"/>
                    <a:pt x="12657" y="1202"/>
                  </a:cubicBezTo>
                  <a:cubicBezTo>
                    <a:pt x="11988" y="1129"/>
                    <a:pt x="11329" y="1065"/>
                    <a:pt x="10662" y="1065"/>
                  </a:cubicBezTo>
                  <a:cubicBezTo>
                    <a:pt x="10466" y="1065"/>
                    <a:pt x="10270" y="1071"/>
                    <a:pt x="10072" y="1083"/>
                  </a:cubicBezTo>
                  <a:cubicBezTo>
                    <a:pt x="9129" y="1155"/>
                    <a:pt x="8210" y="1232"/>
                    <a:pt x="7284" y="1477"/>
                  </a:cubicBezTo>
                  <a:cubicBezTo>
                    <a:pt x="6269" y="1752"/>
                    <a:pt x="5320" y="2128"/>
                    <a:pt x="4448" y="2773"/>
                  </a:cubicBezTo>
                  <a:cubicBezTo>
                    <a:pt x="4377" y="2820"/>
                    <a:pt x="4275" y="2898"/>
                    <a:pt x="4180" y="2946"/>
                  </a:cubicBezTo>
                  <a:cubicBezTo>
                    <a:pt x="2908" y="3817"/>
                    <a:pt x="1792" y="4886"/>
                    <a:pt x="944" y="6181"/>
                  </a:cubicBezTo>
                  <a:cubicBezTo>
                    <a:pt x="568" y="6778"/>
                    <a:pt x="222" y="7399"/>
                    <a:pt x="49" y="8098"/>
                  </a:cubicBezTo>
                  <a:cubicBezTo>
                    <a:pt x="25" y="8169"/>
                    <a:pt x="25" y="8217"/>
                    <a:pt x="1" y="8319"/>
                  </a:cubicBezTo>
                  <a:cubicBezTo>
                    <a:pt x="150" y="8193"/>
                    <a:pt x="198" y="8098"/>
                    <a:pt x="246" y="7972"/>
                  </a:cubicBezTo>
                  <a:cubicBezTo>
                    <a:pt x="795" y="6754"/>
                    <a:pt x="1541" y="5656"/>
                    <a:pt x="2508" y="4737"/>
                  </a:cubicBezTo>
                  <a:cubicBezTo>
                    <a:pt x="2711" y="4540"/>
                    <a:pt x="2908" y="4367"/>
                    <a:pt x="3105" y="4187"/>
                  </a:cubicBezTo>
                  <a:cubicBezTo>
                    <a:pt x="3851" y="3495"/>
                    <a:pt x="4699" y="2970"/>
                    <a:pt x="5595" y="2498"/>
                  </a:cubicBezTo>
                  <a:cubicBezTo>
                    <a:pt x="6419" y="2050"/>
                    <a:pt x="7338" y="1829"/>
                    <a:pt x="8257" y="1650"/>
                  </a:cubicBezTo>
                  <a:cubicBezTo>
                    <a:pt x="8753" y="1579"/>
                    <a:pt x="9278" y="1531"/>
                    <a:pt x="9774" y="1501"/>
                  </a:cubicBezTo>
                  <a:cubicBezTo>
                    <a:pt x="10118" y="1487"/>
                    <a:pt x="10471" y="1473"/>
                    <a:pt x="10822" y="1473"/>
                  </a:cubicBezTo>
                  <a:cubicBezTo>
                    <a:pt x="11080" y="1473"/>
                    <a:pt x="11336" y="1481"/>
                    <a:pt x="11589" y="1501"/>
                  </a:cubicBezTo>
                  <a:cubicBezTo>
                    <a:pt x="12311" y="1555"/>
                    <a:pt x="13033" y="1680"/>
                    <a:pt x="13732" y="1752"/>
                  </a:cubicBezTo>
                  <a:cubicBezTo>
                    <a:pt x="13756" y="1752"/>
                    <a:pt x="13779" y="1776"/>
                    <a:pt x="13803" y="1799"/>
                  </a:cubicBezTo>
                  <a:cubicBezTo>
                    <a:pt x="13756" y="1853"/>
                    <a:pt x="13702" y="1925"/>
                    <a:pt x="13654" y="1979"/>
                  </a:cubicBezTo>
                  <a:cubicBezTo>
                    <a:pt x="13433" y="2176"/>
                    <a:pt x="13206" y="2396"/>
                    <a:pt x="12985" y="2599"/>
                  </a:cubicBezTo>
                  <a:cubicBezTo>
                    <a:pt x="12908" y="2671"/>
                    <a:pt x="12860" y="2725"/>
                    <a:pt x="12806" y="2796"/>
                  </a:cubicBezTo>
                  <a:cubicBezTo>
                    <a:pt x="12759" y="2874"/>
                    <a:pt x="12711" y="2970"/>
                    <a:pt x="12759" y="3047"/>
                  </a:cubicBezTo>
                  <a:cubicBezTo>
                    <a:pt x="12817" y="3119"/>
                    <a:pt x="12899" y="3154"/>
                    <a:pt x="12980" y="3154"/>
                  </a:cubicBezTo>
                  <a:cubicBezTo>
                    <a:pt x="13006" y="3154"/>
                    <a:pt x="13032" y="3150"/>
                    <a:pt x="13057" y="3143"/>
                  </a:cubicBezTo>
                  <a:cubicBezTo>
                    <a:pt x="13105" y="3143"/>
                    <a:pt x="13159" y="3095"/>
                    <a:pt x="13206" y="3047"/>
                  </a:cubicBezTo>
                  <a:cubicBezTo>
                    <a:pt x="13654" y="2647"/>
                    <a:pt x="14126" y="2247"/>
                    <a:pt x="14573" y="1829"/>
                  </a:cubicBezTo>
                  <a:cubicBezTo>
                    <a:pt x="14699" y="1704"/>
                    <a:pt x="14699" y="1579"/>
                    <a:pt x="14573" y="1453"/>
                  </a:cubicBezTo>
                  <a:cubicBezTo>
                    <a:pt x="14478" y="1352"/>
                    <a:pt x="14353" y="1280"/>
                    <a:pt x="14275" y="1179"/>
                  </a:cubicBezTo>
                  <a:cubicBezTo>
                    <a:pt x="13976" y="755"/>
                    <a:pt x="13529" y="486"/>
                    <a:pt x="13182" y="110"/>
                  </a:cubicBezTo>
                  <a:cubicBezTo>
                    <a:pt x="13182" y="86"/>
                    <a:pt x="13135" y="62"/>
                    <a:pt x="13105" y="62"/>
                  </a:cubicBezTo>
                  <a:cubicBezTo>
                    <a:pt x="13048" y="21"/>
                    <a:pt x="12996" y="1"/>
                    <a:pt x="12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0" name="Google Shape;3940;p48"/>
            <p:cNvSpPr/>
            <p:nvPr/>
          </p:nvSpPr>
          <p:spPr>
            <a:xfrm>
              <a:off x="3439786" y="3024756"/>
              <a:ext cx="387042" cy="659278"/>
            </a:xfrm>
            <a:custGeom>
              <a:avLst/>
              <a:gdLst/>
              <a:ahLst/>
              <a:cxnLst/>
              <a:rect l="l" t="t" r="r" b="b"/>
              <a:pathLst>
                <a:path w="6992" h="11910" extrusionOk="0">
                  <a:moveTo>
                    <a:pt x="6765" y="1"/>
                  </a:moveTo>
                  <a:cubicBezTo>
                    <a:pt x="6707" y="1"/>
                    <a:pt x="6652" y="14"/>
                    <a:pt x="6597" y="38"/>
                  </a:cubicBezTo>
                  <a:cubicBezTo>
                    <a:pt x="6299" y="110"/>
                    <a:pt x="6000" y="188"/>
                    <a:pt x="5726" y="313"/>
                  </a:cubicBezTo>
                  <a:cubicBezTo>
                    <a:pt x="5326" y="432"/>
                    <a:pt x="5027" y="683"/>
                    <a:pt x="4753" y="1006"/>
                  </a:cubicBezTo>
                  <a:cubicBezTo>
                    <a:pt x="4084" y="1806"/>
                    <a:pt x="3708" y="2725"/>
                    <a:pt x="3583" y="3746"/>
                  </a:cubicBezTo>
                  <a:cubicBezTo>
                    <a:pt x="3487" y="4564"/>
                    <a:pt x="3409" y="5358"/>
                    <a:pt x="3386" y="6181"/>
                  </a:cubicBezTo>
                  <a:cubicBezTo>
                    <a:pt x="3362" y="7149"/>
                    <a:pt x="3165" y="8074"/>
                    <a:pt x="2765" y="8969"/>
                  </a:cubicBezTo>
                  <a:cubicBezTo>
                    <a:pt x="2514" y="9566"/>
                    <a:pt x="2144" y="10062"/>
                    <a:pt x="1547" y="10360"/>
                  </a:cubicBezTo>
                  <a:cubicBezTo>
                    <a:pt x="1272" y="10486"/>
                    <a:pt x="974" y="10581"/>
                    <a:pt x="651" y="10683"/>
                  </a:cubicBezTo>
                  <a:cubicBezTo>
                    <a:pt x="699" y="10486"/>
                    <a:pt x="825" y="10337"/>
                    <a:pt x="896" y="10163"/>
                  </a:cubicBezTo>
                  <a:cubicBezTo>
                    <a:pt x="950" y="10062"/>
                    <a:pt x="998" y="9984"/>
                    <a:pt x="1045" y="9889"/>
                  </a:cubicBezTo>
                  <a:cubicBezTo>
                    <a:pt x="1075" y="9811"/>
                    <a:pt x="1045" y="9716"/>
                    <a:pt x="974" y="9686"/>
                  </a:cubicBezTo>
                  <a:cubicBezTo>
                    <a:pt x="926" y="9686"/>
                    <a:pt x="848" y="9686"/>
                    <a:pt x="777" y="9716"/>
                  </a:cubicBezTo>
                  <a:cubicBezTo>
                    <a:pt x="723" y="9740"/>
                    <a:pt x="699" y="9811"/>
                    <a:pt x="675" y="9865"/>
                  </a:cubicBezTo>
                  <a:cubicBezTo>
                    <a:pt x="574" y="10014"/>
                    <a:pt x="502" y="10134"/>
                    <a:pt x="425" y="10259"/>
                  </a:cubicBezTo>
                  <a:cubicBezTo>
                    <a:pt x="299" y="10486"/>
                    <a:pt x="204" y="10707"/>
                    <a:pt x="102" y="10934"/>
                  </a:cubicBezTo>
                  <a:cubicBezTo>
                    <a:pt x="1" y="11178"/>
                    <a:pt x="31" y="11280"/>
                    <a:pt x="251" y="11429"/>
                  </a:cubicBezTo>
                  <a:cubicBezTo>
                    <a:pt x="299" y="11453"/>
                    <a:pt x="329" y="11477"/>
                    <a:pt x="377" y="11507"/>
                  </a:cubicBezTo>
                  <a:cubicBezTo>
                    <a:pt x="651" y="11626"/>
                    <a:pt x="926" y="11728"/>
                    <a:pt x="1171" y="11877"/>
                  </a:cubicBezTo>
                  <a:cubicBezTo>
                    <a:pt x="1201" y="11900"/>
                    <a:pt x="1237" y="11909"/>
                    <a:pt x="1274" y="11909"/>
                  </a:cubicBezTo>
                  <a:cubicBezTo>
                    <a:pt x="1364" y="11909"/>
                    <a:pt x="1459" y="11856"/>
                    <a:pt x="1493" y="11805"/>
                  </a:cubicBezTo>
                  <a:cubicBezTo>
                    <a:pt x="1523" y="11751"/>
                    <a:pt x="1469" y="11602"/>
                    <a:pt x="1398" y="11530"/>
                  </a:cubicBezTo>
                  <a:cubicBezTo>
                    <a:pt x="1320" y="11477"/>
                    <a:pt x="1224" y="11429"/>
                    <a:pt x="1147" y="11405"/>
                  </a:cubicBezTo>
                  <a:cubicBezTo>
                    <a:pt x="1022" y="11304"/>
                    <a:pt x="872" y="11232"/>
                    <a:pt x="747" y="11083"/>
                  </a:cubicBezTo>
                  <a:cubicBezTo>
                    <a:pt x="950" y="11005"/>
                    <a:pt x="1147" y="10934"/>
                    <a:pt x="1320" y="10880"/>
                  </a:cubicBezTo>
                  <a:cubicBezTo>
                    <a:pt x="1941" y="10683"/>
                    <a:pt x="2418" y="10313"/>
                    <a:pt x="2741" y="9787"/>
                  </a:cubicBezTo>
                  <a:cubicBezTo>
                    <a:pt x="3362" y="8844"/>
                    <a:pt x="3636" y="7746"/>
                    <a:pt x="3762" y="6629"/>
                  </a:cubicBezTo>
                  <a:cubicBezTo>
                    <a:pt x="3809" y="6104"/>
                    <a:pt x="3786" y="5561"/>
                    <a:pt x="3833" y="5035"/>
                  </a:cubicBezTo>
                  <a:cubicBezTo>
                    <a:pt x="3881" y="4516"/>
                    <a:pt x="3935" y="3990"/>
                    <a:pt x="4006" y="3471"/>
                  </a:cubicBezTo>
                  <a:cubicBezTo>
                    <a:pt x="4108" y="2797"/>
                    <a:pt x="4383" y="2176"/>
                    <a:pt x="4753" y="1579"/>
                  </a:cubicBezTo>
                  <a:cubicBezTo>
                    <a:pt x="5105" y="1083"/>
                    <a:pt x="5553" y="707"/>
                    <a:pt x="6120" y="486"/>
                  </a:cubicBezTo>
                  <a:cubicBezTo>
                    <a:pt x="6323" y="409"/>
                    <a:pt x="6544" y="313"/>
                    <a:pt x="6747" y="235"/>
                  </a:cubicBezTo>
                  <a:cubicBezTo>
                    <a:pt x="6818" y="188"/>
                    <a:pt x="6944" y="164"/>
                    <a:pt x="6991" y="62"/>
                  </a:cubicBezTo>
                  <a:cubicBezTo>
                    <a:pt x="6910" y="20"/>
                    <a:pt x="6836" y="1"/>
                    <a:pt x="6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1" name="Google Shape;3941;p48"/>
            <p:cNvSpPr/>
            <p:nvPr/>
          </p:nvSpPr>
          <p:spPr>
            <a:xfrm>
              <a:off x="3042283" y="2013277"/>
              <a:ext cx="632209" cy="198946"/>
            </a:xfrm>
            <a:custGeom>
              <a:avLst/>
              <a:gdLst/>
              <a:ahLst/>
              <a:cxnLst/>
              <a:rect l="l" t="t" r="r" b="b"/>
              <a:pathLst>
                <a:path w="11421" h="3594" extrusionOk="0">
                  <a:moveTo>
                    <a:pt x="6855" y="1"/>
                  </a:moveTo>
                  <a:cubicBezTo>
                    <a:pt x="6094" y="1"/>
                    <a:pt x="5332" y="90"/>
                    <a:pt x="4579" y="274"/>
                  </a:cubicBezTo>
                  <a:cubicBezTo>
                    <a:pt x="3905" y="423"/>
                    <a:pt x="3260" y="650"/>
                    <a:pt x="2663" y="1020"/>
                  </a:cubicBezTo>
                  <a:cubicBezTo>
                    <a:pt x="1917" y="1522"/>
                    <a:pt x="1218" y="2041"/>
                    <a:pt x="621" y="2716"/>
                  </a:cubicBezTo>
                  <a:cubicBezTo>
                    <a:pt x="597" y="2740"/>
                    <a:pt x="550" y="2763"/>
                    <a:pt x="502" y="2787"/>
                  </a:cubicBezTo>
                  <a:cubicBezTo>
                    <a:pt x="502" y="2740"/>
                    <a:pt x="526" y="2692"/>
                    <a:pt x="526" y="2662"/>
                  </a:cubicBezTo>
                  <a:cubicBezTo>
                    <a:pt x="621" y="2214"/>
                    <a:pt x="699" y="1766"/>
                    <a:pt x="699" y="1319"/>
                  </a:cubicBezTo>
                  <a:cubicBezTo>
                    <a:pt x="699" y="1223"/>
                    <a:pt x="675" y="1122"/>
                    <a:pt x="621" y="1020"/>
                  </a:cubicBezTo>
                  <a:cubicBezTo>
                    <a:pt x="607" y="964"/>
                    <a:pt x="569" y="941"/>
                    <a:pt x="524" y="941"/>
                  </a:cubicBezTo>
                  <a:cubicBezTo>
                    <a:pt x="492" y="941"/>
                    <a:pt x="456" y="953"/>
                    <a:pt x="424" y="972"/>
                  </a:cubicBezTo>
                  <a:cubicBezTo>
                    <a:pt x="377" y="1020"/>
                    <a:pt x="323" y="1098"/>
                    <a:pt x="323" y="1169"/>
                  </a:cubicBezTo>
                  <a:cubicBezTo>
                    <a:pt x="299" y="1271"/>
                    <a:pt x="299" y="1372"/>
                    <a:pt x="275" y="1468"/>
                  </a:cubicBezTo>
                  <a:cubicBezTo>
                    <a:pt x="227" y="1993"/>
                    <a:pt x="174" y="2489"/>
                    <a:pt x="24" y="2990"/>
                  </a:cubicBezTo>
                  <a:cubicBezTo>
                    <a:pt x="0" y="3086"/>
                    <a:pt x="24" y="3235"/>
                    <a:pt x="54" y="3384"/>
                  </a:cubicBezTo>
                  <a:cubicBezTo>
                    <a:pt x="54" y="3408"/>
                    <a:pt x="102" y="3486"/>
                    <a:pt x="126" y="3510"/>
                  </a:cubicBezTo>
                  <a:cubicBezTo>
                    <a:pt x="230" y="3549"/>
                    <a:pt x="334" y="3593"/>
                    <a:pt x="438" y="3593"/>
                  </a:cubicBezTo>
                  <a:cubicBezTo>
                    <a:pt x="459" y="3593"/>
                    <a:pt x="481" y="3591"/>
                    <a:pt x="502" y="3587"/>
                  </a:cubicBezTo>
                  <a:cubicBezTo>
                    <a:pt x="1021" y="3510"/>
                    <a:pt x="1547" y="3462"/>
                    <a:pt x="2066" y="3384"/>
                  </a:cubicBezTo>
                  <a:cubicBezTo>
                    <a:pt x="2191" y="3360"/>
                    <a:pt x="2317" y="3337"/>
                    <a:pt x="2412" y="3289"/>
                  </a:cubicBezTo>
                  <a:cubicBezTo>
                    <a:pt x="2514" y="3259"/>
                    <a:pt x="2562" y="3187"/>
                    <a:pt x="2562" y="3086"/>
                  </a:cubicBezTo>
                  <a:cubicBezTo>
                    <a:pt x="2538" y="2990"/>
                    <a:pt x="2442" y="2889"/>
                    <a:pt x="2341" y="2889"/>
                  </a:cubicBezTo>
                  <a:cubicBezTo>
                    <a:pt x="2325" y="2881"/>
                    <a:pt x="2308" y="2878"/>
                    <a:pt x="2291" y="2878"/>
                  </a:cubicBezTo>
                  <a:cubicBezTo>
                    <a:pt x="2258" y="2878"/>
                    <a:pt x="2223" y="2889"/>
                    <a:pt x="2191" y="2889"/>
                  </a:cubicBezTo>
                  <a:cubicBezTo>
                    <a:pt x="1941" y="2913"/>
                    <a:pt x="1720" y="2960"/>
                    <a:pt x="1469" y="2990"/>
                  </a:cubicBezTo>
                  <a:cubicBezTo>
                    <a:pt x="1330" y="3007"/>
                    <a:pt x="1187" y="3024"/>
                    <a:pt x="1038" y="3024"/>
                  </a:cubicBezTo>
                  <a:cubicBezTo>
                    <a:pt x="976" y="3024"/>
                    <a:pt x="913" y="3021"/>
                    <a:pt x="848" y="3014"/>
                  </a:cubicBezTo>
                  <a:cubicBezTo>
                    <a:pt x="950" y="2913"/>
                    <a:pt x="1021" y="2811"/>
                    <a:pt x="1123" y="2740"/>
                  </a:cubicBezTo>
                  <a:cubicBezTo>
                    <a:pt x="1618" y="2190"/>
                    <a:pt x="2215" y="1743"/>
                    <a:pt x="2836" y="1372"/>
                  </a:cubicBezTo>
                  <a:cubicBezTo>
                    <a:pt x="3087" y="1223"/>
                    <a:pt x="3338" y="1098"/>
                    <a:pt x="3582" y="972"/>
                  </a:cubicBezTo>
                  <a:cubicBezTo>
                    <a:pt x="4555" y="572"/>
                    <a:pt x="5546" y="375"/>
                    <a:pt x="6591" y="352"/>
                  </a:cubicBezTo>
                  <a:cubicBezTo>
                    <a:pt x="6796" y="344"/>
                    <a:pt x="7001" y="339"/>
                    <a:pt x="7205" y="339"/>
                  </a:cubicBezTo>
                  <a:cubicBezTo>
                    <a:pt x="7673" y="339"/>
                    <a:pt x="8139" y="366"/>
                    <a:pt x="8609" y="453"/>
                  </a:cubicBezTo>
                  <a:cubicBezTo>
                    <a:pt x="9379" y="602"/>
                    <a:pt x="10102" y="871"/>
                    <a:pt x="10746" y="1295"/>
                  </a:cubicBezTo>
                  <a:cubicBezTo>
                    <a:pt x="10973" y="1420"/>
                    <a:pt x="11170" y="1522"/>
                    <a:pt x="11421" y="1671"/>
                  </a:cubicBezTo>
                  <a:cubicBezTo>
                    <a:pt x="11397" y="1468"/>
                    <a:pt x="11272" y="1372"/>
                    <a:pt x="11146" y="1295"/>
                  </a:cubicBezTo>
                  <a:cubicBezTo>
                    <a:pt x="10299" y="626"/>
                    <a:pt x="9331" y="250"/>
                    <a:pt x="8263" y="101"/>
                  </a:cubicBezTo>
                  <a:cubicBezTo>
                    <a:pt x="7795" y="35"/>
                    <a:pt x="7325" y="1"/>
                    <a:pt x="6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2" name="Google Shape;3942;p48"/>
            <p:cNvSpPr/>
            <p:nvPr/>
          </p:nvSpPr>
          <p:spPr>
            <a:xfrm>
              <a:off x="5113275" y="3390318"/>
              <a:ext cx="530079" cy="134845"/>
            </a:xfrm>
            <a:custGeom>
              <a:avLst/>
              <a:gdLst/>
              <a:ahLst/>
              <a:cxnLst/>
              <a:rect l="l" t="t" r="r" b="b"/>
              <a:pathLst>
                <a:path w="9576" h="2436" extrusionOk="0">
                  <a:moveTo>
                    <a:pt x="7912" y="0"/>
                  </a:moveTo>
                  <a:cubicBezTo>
                    <a:pt x="7833" y="0"/>
                    <a:pt x="7761" y="32"/>
                    <a:pt x="7713" y="96"/>
                  </a:cubicBezTo>
                  <a:cubicBezTo>
                    <a:pt x="7660" y="197"/>
                    <a:pt x="7689" y="346"/>
                    <a:pt x="7809" y="448"/>
                  </a:cubicBezTo>
                  <a:cubicBezTo>
                    <a:pt x="7934" y="519"/>
                    <a:pt x="8084" y="597"/>
                    <a:pt x="8209" y="693"/>
                  </a:cubicBezTo>
                  <a:cubicBezTo>
                    <a:pt x="8310" y="746"/>
                    <a:pt x="8382" y="794"/>
                    <a:pt x="8507" y="842"/>
                  </a:cubicBezTo>
                  <a:cubicBezTo>
                    <a:pt x="8406" y="872"/>
                    <a:pt x="8382" y="896"/>
                    <a:pt x="8334" y="896"/>
                  </a:cubicBezTo>
                  <a:cubicBezTo>
                    <a:pt x="7813" y="916"/>
                    <a:pt x="7309" y="996"/>
                    <a:pt x="6792" y="996"/>
                  </a:cubicBezTo>
                  <a:cubicBezTo>
                    <a:pt x="6718" y="996"/>
                    <a:pt x="6643" y="995"/>
                    <a:pt x="6567" y="991"/>
                  </a:cubicBezTo>
                  <a:cubicBezTo>
                    <a:pt x="5922" y="991"/>
                    <a:pt x="5272" y="919"/>
                    <a:pt x="4651" y="818"/>
                  </a:cubicBezTo>
                  <a:cubicBezTo>
                    <a:pt x="4078" y="746"/>
                    <a:pt x="3511" y="597"/>
                    <a:pt x="2937" y="472"/>
                  </a:cubicBezTo>
                  <a:cubicBezTo>
                    <a:pt x="2447" y="354"/>
                    <a:pt x="1939" y="251"/>
                    <a:pt x="1429" y="251"/>
                  </a:cubicBezTo>
                  <a:cubicBezTo>
                    <a:pt x="1293" y="251"/>
                    <a:pt x="1157" y="258"/>
                    <a:pt x="1021" y="275"/>
                  </a:cubicBezTo>
                  <a:cubicBezTo>
                    <a:pt x="770" y="299"/>
                    <a:pt x="496" y="346"/>
                    <a:pt x="275" y="448"/>
                  </a:cubicBezTo>
                  <a:cubicBezTo>
                    <a:pt x="149" y="496"/>
                    <a:pt x="48" y="543"/>
                    <a:pt x="0" y="669"/>
                  </a:cubicBezTo>
                  <a:cubicBezTo>
                    <a:pt x="39" y="707"/>
                    <a:pt x="76" y="721"/>
                    <a:pt x="110" y="721"/>
                  </a:cubicBezTo>
                  <a:cubicBezTo>
                    <a:pt x="144" y="721"/>
                    <a:pt x="173" y="707"/>
                    <a:pt x="197" y="693"/>
                  </a:cubicBezTo>
                  <a:cubicBezTo>
                    <a:pt x="347" y="669"/>
                    <a:pt x="472" y="597"/>
                    <a:pt x="621" y="597"/>
                  </a:cubicBezTo>
                  <a:cubicBezTo>
                    <a:pt x="729" y="589"/>
                    <a:pt x="839" y="586"/>
                    <a:pt x="952" y="586"/>
                  </a:cubicBezTo>
                  <a:cubicBezTo>
                    <a:pt x="1178" y="586"/>
                    <a:pt x="1411" y="597"/>
                    <a:pt x="1642" y="597"/>
                  </a:cubicBezTo>
                  <a:cubicBezTo>
                    <a:pt x="1767" y="597"/>
                    <a:pt x="1893" y="597"/>
                    <a:pt x="2042" y="645"/>
                  </a:cubicBezTo>
                  <a:cubicBezTo>
                    <a:pt x="2436" y="722"/>
                    <a:pt x="2860" y="842"/>
                    <a:pt x="3284" y="919"/>
                  </a:cubicBezTo>
                  <a:cubicBezTo>
                    <a:pt x="3630" y="1021"/>
                    <a:pt x="3958" y="1093"/>
                    <a:pt x="4305" y="1140"/>
                  </a:cubicBezTo>
                  <a:cubicBezTo>
                    <a:pt x="4776" y="1218"/>
                    <a:pt x="5248" y="1266"/>
                    <a:pt x="5719" y="1343"/>
                  </a:cubicBezTo>
                  <a:cubicBezTo>
                    <a:pt x="6013" y="1376"/>
                    <a:pt x="6311" y="1388"/>
                    <a:pt x="6608" y="1388"/>
                  </a:cubicBezTo>
                  <a:cubicBezTo>
                    <a:pt x="6970" y="1388"/>
                    <a:pt x="7333" y="1369"/>
                    <a:pt x="7689" y="1343"/>
                  </a:cubicBezTo>
                  <a:cubicBezTo>
                    <a:pt x="8012" y="1319"/>
                    <a:pt x="8310" y="1290"/>
                    <a:pt x="8657" y="1242"/>
                  </a:cubicBezTo>
                  <a:lnTo>
                    <a:pt x="8657" y="1242"/>
                  </a:lnTo>
                  <a:cubicBezTo>
                    <a:pt x="8609" y="1319"/>
                    <a:pt x="8555" y="1367"/>
                    <a:pt x="8507" y="1415"/>
                  </a:cubicBezTo>
                  <a:cubicBezTo>
                    <a:pt x="8358" y="1642"/>
                    <a:pt x="8161" y="1839"/>
                    <a:pt x="8012" y="2089"/>
                  </a:cubicBezTo>
                  <a:cubicBezTo>
                    <a:pt x="7910" y="2263"/>
                    <a:pt x="7988" y="2436"/>
                    <a:pt x="8209" y="2436"/>
                  </a:cubicBezTo>
                  <a:cubicBezTo>
                    <a:pt x="8286" y="2412"/>
                    <a:pt x="8358" y="2388"/>
                    <a:pt x="8406" y="2334"/>
                  </a:cubicBezTo>
                  <a:cubicBezTo>
                    <a:pt x="8704" y="2036"/>
                    <a:pt x="8979" y="1713"/>
                    <a:pt x="9277" y="1415"/>
                  </a:cubicBezTo>
                  <a:cubicBezTo>
                    <a:pt x="9331" y="1367"/>
                    <a:pt x="9331" y="1290"/>
                    <a:pt x="9379" y="1242"/>
                  </a:cubicBezTo>
                  <a:cubicBezTo>
                    <a:pt x="9576" y="1021"/>
                    <a:pt x="9528" y="872"/>
                    <a:pt x="9277" y="746"/>
                  </a:cubicBezTo>
                  <a:cubicBezTo>
                    <a:pt x="9128" y="693"/>
                    <a:pt x="8979" y="621"/>
                    <a:pt x="8854" y="543"/>
                  </a:cubicBezTo>
                  <a:cubicBezTo>
                    <a:pt x="8657" y="424"/>
                    <a:pt x="8483" y="299"/>
                    <a:pt x="8286" y="149"/>
                  </a:cubicBezTo>
                  <a:cubicBezTo>
                    <a:pt x="8209" y="96"/>
                    <a:pt x="8137" y="72"/>
                    <a:pt x="8036" y="24"/>
                  </a:cubicBezTo>
                  <a:cubicBezTo>
                    <a:pt x="7994" y="8"/>
                    <a:pt x="7952" y="0"/>
                    <a:pt x="7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75"/>
        <p:cNvGrpSpPr/>
        <p:nvPr/>
      </p:nvGrpSpPr>
      <p:grpSpPr>
        <a:xfrm>
          <a:off x="0" y="0"/>
          <a:ext cx="0" cy="0"/>
          <a:chOff x="0" y="0"/>
          <a:chExt cx="0" cy="0"/>
        </a:xfrm>
      </p:grpSpPr>
      <p:grpSp>
        <p:nvGrpSpPr>
          <p:cNvPr id="3576" name="Google Shape;3576;p42"/>
          <p:cNvGrpSpPr/>
          <p:nvPr/>
        </p:nvGrpSpPr>
        <p:grpSpPr>
          <a:xfrm>
            <a:off x="3645078" y="643511"/>
            <a:ext cx="2097674" cy="2085907"/>
            <a:chOff x="4080729" y="838311"/>
            <a:chExt cx="2097674" cy="2085907"/>
          </a:xfrm>
        </p:grpSpPr>
        <p:sp>
          <p:nvSpPr>
            <p:cNvPr id="3577" name="Google Shape;3577;p42"/>
            <p:cNvSpPr/>
            <p:nvPr/>
          </p:nvSpPr>
          <p:spPr>
            <a:xfrm rot="9330547">
              <a:off x="4359097" y="1101553"/>
              <a:ext cx="1587512" cy="1462845"/>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78" name="Google Shape;3578;p42"/>
            <p:cNvSpPr/>
            <p:nvPr/>
          </p:nvSpPr>
          <p:spPr>
            <a:xfrm rot="9330547">
              <a:off x="4312523" y="1198131"/>
              <a:ext cx="1587512" cy="1462845"/>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580" name="Google Shape;3580;p42"/>
          <p:cNvSpPr txBox="1">
            <a:spLocks noGrp="1"/>
          </p:cNvSpPr>
          <p:nvPr>
            <p:ph type="title"/>
          </p:nvPr>
        </p:nvSpPr>
        <p:spPr>
          <a:xfrm>
            <a:off x="1296713" y="1632882"/>
            <a:ext cx="6840978" cy="2869806"/>
          </a:xfrm>
          <a:prstGeom prst="rect">
            <a:avLst/>
          </a:prstGeom>
        </p:spPr>
        <p:txBody>
          <a:bodyPr spcFirstLastPara="1" wrap="square" lIns="91425" tIns="91425" rIns="91425" bIns="91425" anchor="b" anchorCtr="0">
            <a:noAutofit/>
          </a:bodyPr>
          <a:lstStyle/>
          <a:p>
            <a:r>
              <a:rPr lang="vi-VN" sz="4000">
                <a:solidFill>
                  <a:schemeClr val="bg2"/>
                </a:solidFill>
                <a:latin typeface="Patrick Hand" panose="020B0604020202020204" charset="0"/>
              </a:rPr>
              <a:t>Thống kê đóng góp từng</a:t>
            </a:r>
            <a:br>
              <a:rPr lang="vi-VN" sz="4000">
                <a:solidFill>
                  <a:schemeClr val="bg2"/>
                </a:solidFill>
                <a:latin typeface="Patrick Hand" panose="020B0604020202020204" charset="0"/>
              </a:rPr>
            </a:br>
            <a:r>
              <a:rPr lang="vi-VN" sz="4000">
                <a:solidFill>
                  <a:schemeClr val="bg2"/>
                </a:solidFill>
                <a:latin typeface="Patrick Hand" panose="020B0604020202020204" charset="0"/>
              </a:rPr>
              <a:t> thành viên</a:t>
            </a:r>
            <a:r>
              <a:rPr lang="en-US" sz="4000">
                <a:solidFill>
                  <a:schemeClr val="bg2"/>
                </a:solidFill>
                <a:latin typeface="Patrick Hand" panose="020B0604020202020204" charset="0"/>
              </a:rPr>
              <a:t/>
            </a:r>
            <a:br>
              <a:rPr lang="en-US" sz="4000">
                <a:solidFill>
                  <a:schemeClr val="bg2"/>
                </a:solidFill>
                <a:latin typeface="Patrick Hand" panose="020B0604020202020204" charset="0"/>
              </a:rPr>
            </a:br>
            <a:endParaRPr sz="4000"/>
          </a:p>
        </p:txBody>
      </p:sp>
      <p:sp>
        <p:nvSpPr>
          <p:cNvPr id="3581" name="Google Shape;3581;p42"/>
          <p:cNvSpPr txBox="1">
            <a:spLocks noGrp="1"/>
          </p:cNvSpPr>
          <p:nvPr>
            <p:ph type="title" idx="2"/>
          </p:nvPr>
        </p:nvSpPr>
        <p:spPr>
          <a:xfrm>
            <a:off x="3401240" y="1533575"/>
            <a:ext cx="2341500" cy="7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a:t>
            </a:r>
            <a:r>
              <a:rPr lang="vi-VN" smtClean="0"/>
              <a:t>7</a:t>
            </a:r>
            <a:endParaRPr/>
          </a:p>
        </p:txBody>
      </p:sp>
    </p:spTree>
    <p:extLst>
      <p:ext uri="{BB962C8B-B14F-4D97-AF65-F5344CB8AC3E}">
        <p14:creationId xmlns:p14="http://schemas.microsoft.com/office/powerpoint/2010/main" val="5291044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64"/>
        <p:cNvGrpSpPr/>
        <p:nvPr/>
      </p:nvGrpSpPr>
      <p:grpSpPr>
        <a:xfrm>
          <a:off x="0" y="0"/>
          <a:ext cx="0" cy="0"/>
          <a:chOff x="0" y="0"/>
          <a:chExt cx="0" cy="0"/>
        </a:xfrm>
      </p:grpSpPr>
      <p:sp>
        <p:nvSpPr>
          <p:cNvPr id="3765" name="Google Shape;3765;p46"/>
          <p:cNvSpPr txBox="1">
            <a:spLocks noGrp="1"/>
          </p:cNvSpPr>
          <p:nvPr>
            <p:ph type="title"/>
          </p:nvPr>
        </p:nvSpPr>
        <p:spPr>
          <a:xfrm>
            <a:off x="2877839" y="251096"/>
            <a:ext cx="3077738"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u="sng" smtClean="0"/>
              <a:t>Tiêu chí đánh giá</a:t>
            </a:r>
            <a:endParaRPr u="sng" dirty="0"/>
          </a:p>
        </p:txBody>
      </p:sp>
      <p:graphicFrame>
        <p:nvGraphicFramePr>
          <p:cNvPr id="2" name="Table 1"/>
          <p:cNvGraphicFramePr>
            <a:graphicFrameLocks noGrp="1"/>
          </p:cNvGraphicFramePr>
          <p:nvPr>
            <p:extLst>
              <p:ext uri="{D42A27DB-BD31-4B8C-83A1-F6EECF244321}">
                <p14:modId xmlns:p14="http://schemas.microsoft.com/office/powerpoint/2010/main" val="149227379"/>
              </p:ext>
            </p:extLst>
          </p:nvPr>
        </p:nvGraphicFramePr>
        <p:xfrm>
          <a:off x="654205" y="1159727"/>
          <a:ext cx="7798419" cy="2852499"/>
        </p:xfrm>
        <a:graphic>
          <a:graphicData uri="http://schemas.openxmlformats.org/drawingml/2006/table">
            <a:tbl>
              <a:tblPr firstRow="1" bandRow="1">
                <a:tableStyleId>{26803A06-5CE4-4A76-ADEA-7E26011626EE}</a:tableStyleId>
              </a:tblPr>
              <a:tblGrid>
                <a:gridCol w="579863">
                  <a:extLst>
                    <a:ext uri="{9D8B030D-6E8A-4147-A177-3AD203B41FA5}">
                      <a16:colId xmlns:a16="http://schemas.microsoft.com/office/drawing/2014/main" val="1724283935"/>
                    </a:ext>
                  </a:extLst>
                </a:gridCol>
                <a:gridCol w="3093419">
                  <a:extLst>
                    <a:ext uri="{9D8B030D-6E8A-4147-A177-3AD203B41FA5}">
                      <a16:colId xmlns:a16="http://schemas.microsoft.com/office/drawing/2014/main" val="258814209"/>
                    </a:ext>
                  </a:extLst>
                </a:gridCol>
                <a:gridCol w="686266">
                  <a:extLst>
                    <a:ext uri="{9D8B030D-6E8A-4147-A177-3AD203B41FA5}">
                      <a16:colId xmlns:a16="http://schemas.microsoft.com/office/drawing/2014/main" val="2930633600"/>
                    </a:ext>
                  </a:extLst>
                </a:gridCol>
                <a:gridCol w="693139">
                  <a:extLst>
                    <a:ext uri="{9D8B030D-6E8A-4147-A177-3AD203B41FA5}">
                      <a16:colId xmlns:a16="http://schemas.microsoft.com/office/drawing/2014/main" val="1439160118"/>
                    </a:ext>
                  </a:extLst>
                </a:gridCol>
                <a:gridCol w="649227">
                  <a:extLst>
                    <a:ext uri="{9D8B030D-6E8A-4147-A177-3AD203B41FA5}">
                      <a16:colId xmlns:a16="http://schemas.microsoft.com/office/drawing/2014/main" val="4157310092"/>
                    </a:ext>
                  </a:extLst>
                </a:gridCol>
                <a:gridCol w="671183">
                  <a:extLst>
                    <a:ext uri="{9D8B030D-6E8A-4147-A177-3AD203B41FA5}">
                      <a16:colId xmlns:a16="http://schemas.microsoft.com/office/drawing/2014/main" val="4010437191"/>
                    </a:ext>
                  </a:extLst>
                </a:gridCol>
                <a:gridCol w="796325">
                  <a:extLst>
                    <a:ext uri="{9D8B030D-6E8A-4147-A177-3AD203B41FA5}">
                      <a16:colId xmlns:a16="http://schemas.microsoft.com/office/drawing/2014/main" val="111931891"/>
                    </a:ext>
                  </a:extLst>
                </a:gridCol>
                <a:gridCol w="628997">
                  <a:extLst>
                    <a:ext uri="{9D8B030D-6E8A-4147-A177-3AD203B41FA5}">
                      <a16:colId xmlns:a16="http://schemas.microsoft.com/office/drawing/2014/main" val="664963204"/>
                    </a:ext>
                  </a:extLst>
                </a:gridCol>
              </a:tblGrid>
              <a:tr h="399232">
                <a:tc>
                  <a:txBody>
                    <a:bodyPr/>
                    <a:lstStyle/>
                    <a:p>
                      <a:pPr algn="ctr"/>
                      <a:endParaRPr lang="en-US" sz="1600">
                        <a:latin typeface="Patrick Hand" panose="020B0604020202020204"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smtClean="0">
                          <a:latin typeface="Patrick Hand" panose="020B0604020202020204" charset="0"/>
                        </a:rPr>
                        <a:t>TIÊU</a:t>
                      </a:r>
                      <a:r>
                        <a:rPr lang="vi-VN" sz="1600" baseline="0" smtClean="0">
                          <a:latin typeface="Patrick Hand" panose="020B0604020202020204" charset="0"/>
                        </a:rPr>
                        <a:t> CHÍ</a:t>
                      </a:r>
                      <a:endParaRPr lang="en-US" sz="1600" smtClean="0">
                        <a:latin typeface="Patrick Hand" panose="020B0604020202020204" charset="0"/>
                      </a:endParaRPr>
                    </a:p>
                  </a:txBody>
                  <a:tcPr/>
                </a:tc>
                <a:tc>
                  <a:txBody>
                    <a:bodyPr/>
                    <a:lstStyle/>
                    <a:p>
                      <a:pPr algn="ctr"/>
                      <a:r>
                        <a:rPr lang="vi-VN" sz="1600" smtClean="0">
                          <a:latin typeface="Patrick Hand" panose="020B0604020202020204" charset="0"/>
                        </a:rPr>
                        <a:t>N.Hà</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P.Hà</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Tiến</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Long</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Nguyên</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Huyền</a:t>
                      </a:r>
                      <a:endParaRPr lang="en-US" sz="1600">
                        <a:latin typeface="Patrick Hand" panose="020B0604020202020204" charset="0"/>
                      </a:endParaRPr>
                    </a:p>
                  </a:txBody>
                  <a:tcPr/>
                </a:tc>
                <a:extLst>
                  <a:ext uri="{0D108BD9-81ED-4DB2-BD59-A6C34878D82A}">
                    <a16:rowId xmlns:a16="http://schemas.microsoft.com/office/drawing/2014/main" val="2965289558"/>
                  </a:ext>
                </a:extLst>
              </a:tr>
              <a:tr h="386575">
                <a:tc rowSpan="5">
                  <a:txBody>
                    <a:bodyPr/>
                    <a:lstStyle/>
                    <a:p>
                      <a:pPr algn="ctr"/>
                      <a:endParaRPr lang="en-US" sz="1600">
                        <a:latin typeface="Patrick Hand" panose="020B0604020202020204"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Tổng thời gian đóng </a:t>
                      </a:r>
                      <a:r>
                        <a:rPr lang="vi-VN" sz="1600" smtClean="0">
                          <a:effectLst/>
                          <a:latin typeface="Patrick Hand" panose="020B0604020202020204" charset="0"/>
                          <a:ea typeface="Calibri" panose="020F0502020204030204" pitchFamily="34" charset="0"/>
                          <a:cs typeface="Times New Roman" panose="02020603050405020304" pitchFamily="18" charset="0"/>
                        </a:rPr>
                        <a:t>góp</a:t>
                      </a:r>
                      <a:r>
                        <a:rPr lang="vi-VN" sz="1600" baseline="0" smtClean="0">
                          <a:effectLst/>
                          <a:latin typeface="Patrick Hand" panose="020B0604020202020204" charset="0"/>
                          <a:ea typeface="Calibri" panose="020F0502020204030204" pitchFamily="34" charset="0"/>
                          <a:cs typeface="Times New Roman" panose="02020603050405020304" pitchFamily="18" charset="0"/>
                        </a:rPr>
                        <a:t> </a:t>
                      </a:r>
                      <a:r>
                        <a:rPr lang="vi-VN" sz="1600" smtClean="0">
                          <a:effectLst/>
                          <a:latin typeface="Patrick Hand" panose="020B0604020202020204" charset="0"/>
                          <a:ea typeface="Calibri" panose="020F0502020204030204" pitchFamily="34" charset="0"/>
                          <a:cs typeface="Times New Roman" panose="02020603050405020304" pitchFamily="18" charset="0"/>
                        </a:rPr>
                        <a:t>(40</a:t>
                      </a:r>
                      <a:r>
                        <a:rPr lang="vi-VN" sz="1600">
                          <a:effectLst/>
                          <a:latin typeface="Patrick Hand" panose="020B0604020202020204" charset="0"/>
                          <a:ea typeface="Calibri" panose="020F0502020204030204" pitchFamily="34" charset="0"/>
                          <a:cs typeface="Times New Roman" panose="02020603050405020304" pitchFamily="18" charset="0"/>
                        </a:rPr>
                        <a:t>%)</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7.7%</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6.1%</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6.0%</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7.6%</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6.5%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6.1%</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11380933"/>
                  </a:ext>
                </a:extLst>
              </a:tr>
              <a:tr h="423746">
                <a:tc vMerge="1">
                  <a:txBody>
                    <a:bodyPr/>
                    <a:lstStyle/>
                    <a:p>
                      <a:endParaRPr lang="en-US"/>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Chất lượng công </a:t>
                      </a:r>
                      <a:r>
                        <a:rPr lang="vi-VN" sz="1600" smtClean="0">
                          <a:effectLst/>
                          <a:latin typeface="Patrick Hand" panose="020B0604020202020204" charset="0"/>
                          <a:ea typeface="Calibri" panose="020F0502020204030204" pitchFamily="34" charset="0"/>
                          <a:cs typeface="Times New Roman" panose="02020603050405020304" pitchFamily="18" charset="0"/>
                        </a:rPr>
                        <a:t>việc</a:t>
                      </a:r>
                      <a:r>
                        <a:rPr lang="vi-VN" sz="1600" baseline="0" smtClean="0">
                          <a:effectLst/>
                          <a:latin typeface="Patrick Hand" panose="020B0604020202020204" charset="0"/>
                          <a:ea typeface="Calibri" panose="020F0502020204030204" pitchFamily="34" charset="0"/>
                          <a:cs typeface="Times New Roman" panose="02020603050405020304" pitchFamily="18" charset="0"/>
                        </a:rPr>
                        <a:t> </a:t>
                      </a:r>
                      <a:r>
                        <a:rPr lang="vi-VN" sz="1600" smtClean="0">
                          <a:effectLst/>
                          <a:latin typeface="Patrick Hand" panose="020B0604020202020204" charset="0"/>
                          <a:ea typeface="Calibri" panose="020F0502020204030204" pitchFamily="34" charset="0"/>
                          <a:cs typeface="Times New Roman" panose="02020603050405020304" pitchFamily="18" charset="0"/>
                        </a:rPr>
                        <a:t>(30</a:t>
                      </a:r>
                      <a:r>
                        <a:rPr lang="vi-VN" sz="1600">
                          <a:effectLst/>
                          <a:latin typeface="Patrick Hand" panose="020B0604020202020204" charset="0"/>
                          <a:ea typeface="Calibri" panose="020F0502020204030204" pitchFamily="34" charset="0"/>
                          <a:cs typeface="Times New Roman" panose="02020603050405020304" pitchFamily="18" charset="0"/>
                        </a:rPr>
                        <a:t>%)</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00936913"/>
                  </a:ext>
                </a:extLst>
              </a:tr>
              <a:tr h="464205">
                <a:tc vMerge="1">
                  <a:txBody>
                    <a:bodyPr/>
                    <a:lstStyle/>
                    <a:p>
                      <a:endParaRPr lang="en-US"/>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Đảm nhiệm công việc quan trọng (20%)</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4%</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3%</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3%</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4%</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3%</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3%</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19128358"/>
                  </a:ext>
                </a:extLst>
              </a:tr>
              <a:tr h="398156">
                <a:tc vMerge="1">
                  <a:txBody>
                    <a:bodyPr/>
                    <a:lstStyle/>
                    <a:p>
                      <a:endParaRPr lang="en-US"/>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Công việc ngoài phân công (7%)</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pPr>
                      <a:endParaRPr lang="en-US" sz="1600">
                        <a:effectLst/>
                        <a:latin typeface="Patrick Hand" panose="020B060402020202020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0.5%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1.75%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1%</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2%</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a:effectLst/>
                          <a:latin typeface="Patrick Hand" panose="020B0604020202020204" charset="0"/>
                          <a:ea typeface="Calibri" panose="020F0502020204030204" pitchFamily="34" charset="0"/>
                          <a:cs typeface="Times New Roman" panose="02020603050405020304" pitchFamily="18" charset="0"/>
                        </a:rPr>
                        <a:t>1.75%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47299172"/>
                  </a:ext>
                </a:extLst>
              </a:tr>
              <a:tr h="289932">
                <a:tc vMerge="1">
                  <a:txBody>
                    <a:bodyPr/>
                    <a:lstStyle/>
                    <a:p>
                      <a:pPr algn="ctr"/>
                      <a:endParaRPr lang="en-US" sz="1600">
                        <a:latin typeface="Patrick Hand" panose="020B0604020202020204" charset="0"/>
                      </a:endParaRPr>
                    </a:p>
                  </a:txBody>
                  <a:tcPr/>
                </a:tc>
                <a:tc>
                  <a:txBody>
                    <a:bodyPr/>
                    <a:lstStyle/>
                    <a:p>
                      <a:pPr marL="0" marR="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vi-VN" sz="1600" b="0" i="0" u="none" strike="noStrike" cap="none" smtClean="0">
                          <a:solidFill>
                            <a:srgbClr val="000000"/>
                          </a:solidFill>
                          <a:effectLst/>
                          <a:latin typeface="Patrick Hand" panose="020B0604020202020204" charset="0"/>
                          <a:ea typeface="Arial"/>
                          <a:cs typeface="Arial"/>
                          <a:sym typeface="Arial"/>
                        </a:rPr>
                        <a:t>Quản lý dự án (3%)	</a:t>
                      </a:r>
                      <a:endParaRPr lang="en-US" sz="1600" b="0" i="0" u="none" strike="noStrike" cap="none" smtClean="0">
                        <a:solidFill>
                          <a:srgbClr val="000000"/>
                        </a:solidFill>
                        <a:effectLst/>
                        <a:latin typeface="Patrick Hand" panose="020B0604020202020204" charset="0"/>
                        <a:ea typeface="Arial"/>
                        <a:cs typeface="Arial"/>
                        <a:sym typeface="Arial"/>
                      </a:endParaRPr>
                    </a:p>
                  </a:txBody>
                  <a:tcPr/>
                </a:tc>
                <a:tc>
                  <a:txBody>
                    <a:bodyPr/>
                    <a:lstStyle/>
                    <a:p>
                      <a:pPr algn="l">
                        <a:lnSpc>
                          <a:spcPct val="107000"/>
                        </a:lnSpc>
                        <a:spcAft>
                          <a:spcPts val="800"/>
                        </a:spcAft>
                      </a:pPr>
                      <a:r>
                        <a:rPr lang="vi-VN" sz="1600" smtClean="0">
                          <a:effectLst/>
                          <a:latin typeface="Patrick Hand" panose="020B0604020202020204" charset="0"/>
                          <a:ea typeface="Calibri" panose="020F0502020204030204" pitchFamily="34" charset="0"/>
                          <a:cs typeface="Times New Roman" panose="02020603050405020304" pitchFamily="18" charset="0"/>
                        </a:rPr>
                        <a:t>1.5%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vi-VN" sz="1600" smtClean="0">
                          <a:effectLst/>
                          <a:latin typeface="Patrick Hand" panose="020B0604020202020204" charset="0"/>
                          <a:ea typeface="Calibri" panose="020F0502020204030204" pitchFamily="34" charset="0"/>
                          <a:cs typeface="Times New Roman" panose="02020603050405020304" pitchFamily="18" charset="0"/>
                        </a:rPr>
                        <a:t>1.5%</a:t>
                      </a: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endParaRPr lang="en-US" sz="1600">
                        <a:effectLst/>
                        <a:latin typeface="Patrick Hand" panose="020B060402020202020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82250731"/>
                  </a:ext>
                </a:extLst>
              </a:tr>
              <a:tr h="428223">
                <a:tc>
                  <a:txBody>
                    <a:bodyPr/>
                    <a:lstStyle/>
                    <a:p>
                      <a:pPr algn="ctr"/>
                      <a:r>
                        <a:rPr lang="vi-VN" sz="1600" smtClean="0">
                          <a:latin typeface="Patrick Hand" panose="020B0604020202020204" charset="0"/>
                        </a:rPr>
                        <a:t>Tổng</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100%</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17.8%</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16.1%</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15.9%</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17.5%</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16.6%</a:t>
                      </a:r>
                      <a:endParaRPr lang="en-US" sz="1600">
                        <a:latin typeface="Patrick Hand" panose="020B0604020202020204" charset="0"/>
                      </a:endParaRPr>
                    </a:p>
                  </a:txBody>
                  <a:tcPr/>
                </a:tc>
                <a:tc>
                  <a:txBody>
                    <a:bodyPr/>
                    <a:lstStyle/>
                    <a:p>
                      <a:pPr algn="ctr"/>
                      <a:r>
                        <a:rPr lang="vi-VN" sz="1600" smtClean="0">
                          <a:latin typeface="Patrick Hand" panose="020B0604020202020204" charset="0"/>
                        </a:rPr>
                        <a:t>16.1%</a:t>
                      </a:r>
                      <a:endParaRPr lang="en-US" sz="1600">
                        <a:latin typeface="Patrick Hand" panose="020B0604020202020204" charset="0"/>
                      </a:endParaRPr>
                    </a:p>
                  </a:txBody>
                  <a:tcPr/>
                </a:tc>
                <a:extLst>
                  <a:ext uri="{0D108BD9-81ED-4DB2-BD59-A6C34878D82A}">
                    <a16:rowId xmlns:a16="http://schemas.microsoft.com/office/drawing/2014/main" val="3781703616"/>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363" y="2159000"/>
            <a:ext cx="2820904" cy="1109132"/>
          </a:xfrm>
        </p:spPr>
        <p:txBody>
          <a:bodyPr/>
          <a:lstStyle/>
          <a:p>
            <a:r>
              <a:rPr lang="vi-VN" sz="3600" smtClean="0"/>
              <a:t>THANKS YOU FOR WATCHING</a:t>
            </a:r>
            <a:endParaRPr lang="en-US" sz="3600"/>
          </a:p>
        </p:txBody>
      </p:sp>
    </p:spTree>
    <p:extLst>
      <p:ext uri="{BB962C8B-B14F-4D97-AF65-F5344CB8AC3E}">
        <p14:creationId xmlns:p14="http://schemas.microsoft.com/office/powerpoint/2010/main" val="3916040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origami"/>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9932" y="1162584"/>
            <a:ext cx="7586420" cy="1987788"/>
          </a:xfrm>
          <a:prstGeom prst="rect">
            <a:avLst/>
          </a:prstGeom>
        </p:spPr>
        <p:txBody>
          <a:bodyPr wrap="square">
            <a:spAutoFit/>
          </a:bodyPr>
          <a:lstStyle/>
          <a:p>
            <a:pPr lvl="0">
              <a:lnSpc>
                <a:spcPct val="115000"/>
              </a:lnSpc>
            </a:pPr>
            <a:r>
              <a:rPr lang="vi-VN" sz="1800" smtClean="0">
                <a:latin typeface="Patrick Hand" panose="020B0604020202020204" charset="0"/>
                <a:ea typeface="Times New Roman" panose="02020603050405020304" pitchFamily="18" charset="0"/>
              </a:rPr>
              <a:t>     Shin </a:t>
            </a:r>
            <a:r>
              <a:rPr lang="vi-VN" sz="1800">
                <a:latin typeface="Patrick Hand" panose="020B0604020202020204" charset="0"/>
                <a:ea typeface="Times New Roman" panose="02020603050405020304" pitchFamily="18" charset="0"/>
              </a:rPr>
              <a:t>Spa: là doanh nghiệp cung cấp các liệu trình chăm sóc sắc đẹp, phục vụ nhu cầu làm đẹp. </a:t>
            </a:r>
            <a:r>
              <a:rPr lang="vi-VN" sz="1800" smtClean="0">
                <a:latin typeface="Patrick Hand" panose="020B0604020202020204" charset="0"/>
                <a:ea typeface="Times New Roman" panose="02020603050405020304" pitchFamily="18" charset="0"/>
              </a:rPr>
              <a:t>nhưng </a:t>
            </a:r>
            <a:r>
              <a:rPr lang="vi-VN" sz="1800">
                <a:latin typeface="Patrick Hand" panose="020B0604020202020204" charset="0"/>
                <a:ea typeface="Times New Roman" panose="02020603050405020304" pitchFamily="18" charset="0"/>
              </a:rPr>
              <a:t>hiện tại ShinSpa chưa có trang web riêng cho doanh nghiệp mình. Điều này </a:t>
            </a:r>
            <a:r>
              <a:rPr lang="vi-VN" sz="1800">
                <a:highlight>
                  <a:srgbClr val="FFFFFF"/>
                </a:highlight>
                <a:latin typeface="Patrick Hand" panose="020B0604020202020204" charset="0"/>
                <a:ea typeface="Times New Roman" panose="02020603050405020304" pitchFamily="18" charset="0"/>
              </a:rPr>
              <a:t>chắc chắn sẽ gặp rất nhiều bất lợi trong công việc kinh doanh, quảng bá thương hiệu, sản phẩm đến với khách hàng.</a:t>
            </a:r>
            <a:r>
              <a:rPr lang="vi-VN" sz="1800">
                <a:latin typeface="Patrick Hand" panose="020B0604020202020204" charset="0"/>
                <a:ea typeface="Times New Roman" panose="02020603050405020304" pitchFamily="18" charset="0"/>
              </a:rPr>
              <a:t> </a:t>
            </a:r>
            <a:endParaRPr lang="vi-VN" sz="1800" smtClean="0">
              <a:latin typeface="Patrick Hand" panose="020B0604020202020204" charset="0"/>
              <a:ea typeface="Times New Roman" panose="02020603050405020304" pitchFamily="18" charset="0"/>
            </a:endParaRPr>
          </a:p>
          <a:p>
            <a:pPr lvl="0">
              <a:lnSpc>
                <a:spcPct val="115000"/>
              </a:lnSpc>
            </a:pPr>
            <a:r>
              <a:rPr lang="vi-VN" sz="1800" smtClean="0">
                <a:latin typeface="Patrick Hand" panose="020B0604020202020204" charset="0"/>
                <a:ea typeface="Times New Roman" panose="02020603050405020304" pitchFamily="18" charset="0"/>
                <a:sym typeface="Wingdings" panose="05000000000000000000" pitchFamily="2" charset="2"/>
              </a:rPr>
              <a:t> Đó là lý do chúng tôi tạo ra </a:t>
            </a:r>
            <a:r>
              <a:rPr lang="vi-VN" sz="1800" smtClean="0">
                <a:latin typeface="Patrick Hand" panose="020B0604020202020204" charset="0"/>
                <a:ea typeface="Times New Roman" panose="02020603050405020304" pitchFamily="18" charset="0"/>
              </a:rPr>
              <a:t>Website Shinspa giúp </a:t>
            </a:r>
            <a:r>
              <a:rPr lang="vi-VN" sz="1800">
                <a:latin typeface="Patrick Hand" panose="020B0604020202020204" charset="0"/>
                <a:ea typeface="Times New Roman" panose="02020603050405020304" pitchFamily="18" charset="0"/>
              </a:rPr>
              <a:t>doanh nghiệp tăng khả năng cạnh tranh trong thời kỳ công nghệ.</a:t>
            </a:r>
            <a:endParaRPr lang="en-US" sz="1600">
              <a:latin typeface="Patrick Hand" panose="020B0604020202020204" charset="0"/>
              <a:ea typeface="Arial" panose="020B0604020202020204" pitchFamily="34" charset="0"/>
            </a:endParaRPr>
          </a:p>
        </p:txBody>
      </p:sp>
      <p:sp>
        <p:nvSpPr>
          <p:cNvPr id="5" name="Rectangle 4"/>
          <p:cNvSpPr/>
          <p:nvPr/>
        </p:nvSpPr>
        <p:spPr>
          <a:xfrm>
            <a:off x="968644" y="480573"/>
            <a:ext cx="1822935" cy="461665"/>
          </a:xfrm>
          <a:prstGeom prst="rect">
            <a:avLst/>
          </a:prstGeom>
        </p:spPr>
        <p:txBody>
          <a:bodyPr wrap="none">
            <a:spAutoFit/>
          </a:bodyPr>
          <a:lstStyle/>
          <a:p>
            <a:r>
              <a:rPr lang="vi-VN" sz="2000" b="1" smtClean="0">
                <a:latin typeface="Patrick Hand" panose="020B0604020202020204" charset="0"/>
              </a:rPr>
              <a:t>1.1. </a:t>
            </a:r>
            <a:r>
              <a:rPr lang="vi-VN" sz="2400" b="1" smtClean="0">
                <a:latin typeface="Patrick Hand" panose="020B0604020202020204" charset="0"/>
              </a:rPr>
              <a:t>Background</a:t>
            </a:r>
            <a:endParaRPr lang="en-US" sz="2000" b="1">
              <a:latin typeface="Patrick Hand" panose="020B0604020202020204" charset="0"/>
            </a:endParaRPr>
          </a:p>
        </p:txBody>
      </p:sp>
    </p:spTree>
    <p:extLst>
      <p:ext uri="{BB962C8B-B14F-4D97-AF65-F5344CB8AC3E}">
        <p14:creationId xmlns:p14="http://schemas.microsoft.com/office/powerpoint/2010/main" val="39452848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cxnSp>
        <p:nvCxnSpPr>
          <p:cNvPr id="15" name="Elbow Connector 14"/>
          <p:cNvCxnSpPr/>
          <p:nvPr/>
        </p:nvCxnSpPr>
        <p:spPr>
          <a:xfrm flipV="1">
            <a:off x="2520176" y="2862146"/>
            <a:ext cx="802887" cy="59474"/>
          </a:xfrm>
          <a:prstGeom prst="bentConnector3">
            <a:avLst/>
          </a:prstGeom>
        </p:spPr>
        <p:style>
          <a:lnRef idx="3">
            <a:schemeClr val="dk1"/>
          </a:lnRef>
          <a:fillRef idx="0">
            <a:schemeClr val="dk1"/>
          </a:fillRef>
          <a:effectRef idx="2">
            <a:schemeClr val="dk1"/>
          </a:effectRef>
          <a:fontRef idx="minor">
            <a:schemeClr val="tx1"/>
          </a:fontRef>
        </p:style>
      </p:cxnSp>
      <p:cxnSp>
        <p:nvCxnSpPr>
          <p:cNvPr id="3" name="Elbow Connector 2"/>
          <p:cNvCxnSpPr/>
          <p:nvPr/>
        </p:nvCxnSpPr>
        <p:spPr>
          <a:xfrm flipV="1">
            <a:off x="5741898" y="3333364"/>
            <a:ext cx="677679" cy="33237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8" name="Elbow Connector 7"/>
          <p:cNvCxnSpPr/>
          <p:nvPr/>
        </p:nvCxnSpPr>
        <p:spPr>
          <a:xfrm>
            <a:off x="2754453" y="2094526"/>
            <a:ext cx="671603" cy="282449"/>
          </a:xfrm>
          <a:prstGeom prst="bentConnector3">
            <a:avLst/>
          </a:prstGeom>
        </p:spPr>
        <p:style>
          <a:lnRef idx="2">
            <a:schemeClr val="accent4"/>
          </a:lnRef>
          <a:fillRef idx="0">
            <a:schemeClr val="accent4"/>
          </a:fillRef>
          <a:effectRef idx="1">
            <a:schemeClr val="accent4"/>
          </a:effectRef>
          <a:fontRef idx="minor">
            <a:schemeClr val="tx1"/>
          </a:fontRef>
        </p:style>
      </p:cxnSp>
      <p:cxnSp>
        <p:nvCxnSpPr>
          <p:cNvPr id="5" name="Elbow Connector 4"/>
          <p:cNvCxnSpPr/>
          <p:nvPr/>
        </p:nvCxnSpPr>
        <p:spPr>
          <a:xfrm flipV="1">
            <a:off x="2898281" y="3542094"/>
            <a:ext cx="552608" cy="518625"/>
          </a:xfrm>
          <a:prstGeom prst="bentConnector3">
            <a:avLst/>
          </a:prstGeom>
        </p:spPr>
        <p:style>
          <a:lnRef idx="3">
            <a:schemeClr val="accent3"/>
          </a:lnRef>
          <a:fillRef idx="0">
            <a:schemeClr val="accent3"/>
          </a:fillRef>
          <a:effectRef idx="2">
            <a:schemeClr val="accent3"/>
          </a:effectRef>
          <a:fontRef idx="minor">
            <a:schemeClr val="tx1"/>
          </a:fontRef>
        </p:style>
      </p:cxnSp>
      <p:sp>
        <p:nvSpPr>
          <p:cNvPr id="4053" name="Google Shape;4053;p57"/>
          <p:cNvSpPr txBox="1">
            <a:spLocks noGrp="1"/>
          </p:cNvSpPr>
          <p:nvPr>
            <p:ph type="title" idx="15"/>
          </p:nvPr>
        </p:nvSpPr>
        <p:spPr>
          <a:xfrm>
            <a:off x="1028735" y="661240"/>
            <a:ext cx="7085854" cy="477600"/>
          </a:xfrm>
          <a:prstGeom prst="rect">
            <a:avLst/>
          </a:prstGeom>
          <a:solidFill>
            <a:schemeClr val="bg2"/>
          </a:solid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p>
            <a:pPr lvl="0"/>
            <a:r>
              <a:rPr lang="vi-VN" sz="2400">
                <a:solidFill>
                  <a:schemeClr val="accent1"/>
                </a:solidFill>
              </a:rPr>
              <a:t>Website của chúng tôi cung cấp những chức năng chính như: </a:t>
            </a:r>
          </a:p>
        </p:txBody>
      </p:sp>
      <p:sp>
        <p:nvSpPr>
          <p:cNvPr id="4056" name="Google Shape;4056;p57"/>
          <p:cNvSpPr txBox="1">
            <a:spLocks noGrp="1"/>
          </p:cNvSpPr>
          <p:nvPr>
            <p:ph type="title" idx="2"/>
          </p:nvPr>
        </p:nvSpPr>
        <p:spPr>
          <a:xfrm>
            <a:off x="1126887" y="2807402"/>
            <a:ext cx="1716900" cy="43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smtClean="0">
                <a:solidFill>
                  <a:srgbClr val="002060"/>
                </a:solidFill>
                <a:latin typeface="Patrick Hand" panose="020B0604020202020204" charset="0"/>
              </a:rPr>
              <a:t>Giới thiệu các dịch vụ làm đẹp</a:t>
            </a:r>
            <a:endParaRPr sz="2000">
              <a:solidFill>
                <a:srgbClr val="002060"/>
              </a:solidFill>
              <a:latin typeface="Patrick Hand" panose="020B0604020202020204" charset="0"/>
            </a:endParaRPr>
          </a:p>
        </p:txBody>
      </p:sp>
      <p:sp>
        <p:nvSpPr>
          <p:cNvPr id="4059" name="Google Shape;4059;p57"/>
          <p:cNvSpPr txBox="1">
            <a:spLocks noGrp="1"/>
          </p:cNvSpPr>
          <p:nvPr>
            <p:ph type="title" idx="5"/>
          </p:nvPr>
        </p:nvSpPr>
        <p:spPr>
          <a:xfrm>
            <a:off x="1126887" y="1862936"/>
            <a:ext cx="1716900" cy="43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smtClean="0">
                <a:solidFill>
                  <a:srgbClr val="002060"/>
                </a:solidFill>
                <a:latin typeface="Patrick Hand" panose="020B0604020202020204" charset="0"/>
              </a:rPr>
              <a:t>Giới thiệu về spa</a:t>
            </a:r>
            <a:endParaRPr sz="2000">
              <a:solidFill>
                <a:srgbClr val="002060"/>
              </a:solidFill>
              <a:latin typeface="Patrick Hand" panose="020B0604020202020204" charset="0"/>
            </a:endParaRPr>
          </a:p>
        </p:txBody>
      </p:sp>
      <p:sp>
        <p:nvSpPr>
          <p:cNvPr id="4062" name="Google Shape;4062;p57"/>
          <p:cNvSpPr txBox="1">
            <a:spLocks noGrp="1"/>
          </p:cNvSpPr>
          <p:nvPr>
            <p:ph type="title" idx="8"/>
          </p:nvPr>
        </p:nvSpPr>
        <p:spPr>
          <a:xfrm>
            <a:off x="6269419" y="2164347"/>
            <a:ext cx="1716900" cy="43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2000" smtClean="0">
                <a:solidFill>
                  <a:srgbClr val="002060"/>
                </a:solidFill>
                <a:latin typeface="Patrick Hand" panose="020B0604020202020204" charset="0"/>
              </a:rPr>
              <a:t>Các tip làm đẹp</a:t>
            </a:r>
            <a:endParaRPr sz="2000">
              <a:solidFill>
                <a:srgbClr val="002060"/>
              </a:solidFill>
              <a:latin typeface="Patrick Hand" panose="020B0604020202020204" charset="0"/>
            </a:endParaRPr>
          </a:p>
        </p:txBody>
      </p:sp>
      <p:sp>
        <p:nvSpPr>
          <p:cNvPr id="4065" name="Google Shape;4065;p57"/>
          <p:cNvSpPr txBox="1">
            <a:spLocks noGrp="1"/>
          </p:cNvSpPr>
          <p:nvPr>
            <p:ph type="title" idx="14"/>
          </p:nvPr>
        </p:nvSpPr>
        <p:spPr>
          <a:xfrm>
            <a:off x="6412522" y="3195140"/>
            <a:ext cx="1716900" cy="43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smtClean="0">
                <a:solidFill>
                  <a:srgbClr val="002060"/>
                </a:solidFill>
                <a:latin typeface="Patrick Hand" panose="020B0604020202020204" charset="0"/>
              </a:rPr>
              <a:t>Hồ sơ khách hàng</a:t>
            </a:r>
            <a:endParaRPr sz="2000">
              <a:solidFill>
                <a:srgbClr val="002060"/>
              </a:solidFill>
              <a:latin typeface="Patrick Hand" panose="020B0604020202020204" charset="0"/>
            </a:endParaRPr>
          </a:p>
        </p:txBody>
      </p:sp>
      <p:sp>
        <p:nvSpPr>
          <p:cNvPr id="4066" name="Google Shape;4066;p57"/>
          <p:cNvSpPr/>
          <p:nvPr/>
        </p:nvSpPr>
        <p:spPr>
          <a:xfrm>
            <a:off x="3207650" y="1624011"/>
            <a:ext cx="2728800" cy="2729100"/>
          </a:xfrm>
          <a:prstGeom prst="donut">
            <a:avLst>
              <a:gd name="adj" fmla="val 471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7"/>
          <p:cNvSpPr/>
          <p:nvPr/>
        </p:nvSpPr>
        <p:spPr>
          <a:xfrm>
            <a:off x="3465393" y="1881798"/>
            <a:ext cx="2212538" cy="2212654"/>
          </a:xfrm>
          <a:prstGeom prst="donut">
            <a:avLst>
              <a:gd name="adj" fmla="val 581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7"/>
          <p:cNvSpPr/>
          <p:nvPr/>
        </p:nvSpPr>
        <p:spPr>
          <a:xfrm>
            <a:off x="3730719" y="2147227"/>
            <a:ext cx="1682534" cy="1681480"/>
          </a:xfrm>
          <a:prstGeom prst="donut">
            <a:avLst>
              <a:gd name="adj" fmla="val 764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7"/>
          <p:cNvSpPr/>
          <p:nvPr/>
        </p:nvSpPr>
        <p:spPr>
          <a:xfrm>
            <a:off x="4018614" y="2435196"/>
            <a:ext cx="1106840" cy="1106898"/>
          </a:xfrm>
          <a:prstGeom prst="donut">
            <a:avLst>
              <a:gd name="adj" fmla="val 1018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7"/>
          <p:cNvSpPr/>
          <p:nvPr/>
        </p:nvSpPr>
        <p:spPr>
          <a:xfrm rot="-3810030">
            <a:off x="3209628" y="1624188"/>
            <a:ext cx="2728969" cy="2728883"/>
          </a:xfrm>
          <a:prstGeom prst="blockArc">
            <a:avLst>
              <a:gd name="adj1" fmla="val 3041257"/>
              <a:gd name="adj2" fmla="val 19995741"/>
              <a:gd name="adj3" fmla="val 469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7"/>
          <p:cNvSpPr/>
          <p:nvPr/>
        </p:nvSpPr>
        <p:spPr>
          <a:xfrm rot="-3906128">
            <a:off x="3465428" y="1881079"/>
            <a:ext cx="2213946" cy="2213871"/>
          </a:xfrm>
          <a:prstGeom prst="blockArc">
            <a:avLst>
              <a:gd name="adj1" fmla="val 3085776"/>
              <a:gd name="adj2" fmla="val 20100839"/>
              <a:gd name="adj3" fmla="val 55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7"/>
          <p:cNvSpPr/>
          <p:nvPr/>
        </p:nvSpPr>
        <p:spPr>
          <a:xfrm rot="-4222397">
            <a:off x="3732758" y="2146731"/>
            <a:ext cx="1683326" cy="1683257"/>
          </a:xfrm>
          <a:prstGeom prst="blockArc">
            <a:avLst>
              <a:gd name="adj1" fmla="val 9720455"/>
              <a:gd name="adj2" fmla="val 20414899"/>
              <a:gd name="adj3" fmla="val 76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7"/>
          <p:cNvSpPr/>
          <p:nvPr/>
        </p:nvSpPr>
        <p:spPr>
          <a:xfrm rot="-4538923">
            <a:off x="4018701" y="2434349"/>
            <a:ext cx="1106000" cy="1105949"/>
          </a:xfrm>
          <a:prstGeom prst="blockArc">
            <a:avLst>
              <a:gd name="adj1" fmla="val 6490304"/>
              <a:gd name="adj2" fmla="val 20700625"/>
              <a:gd name="adj3" fmla="val 1015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Rectangle 9"/>
          <p:cNvSpPr/>
          <p:nvPr/>
        </p:nvSpPr>
        <p:spPr>
          <a:xfrm>
            <a:off x="1126887" y="3806552"/>
            <a:ext cx="1760418" cy="400110"/>
          </a:xfrm>
          <a:prstGeom prst="rect">
            <a:avLst/>
          </a:prstGeom>
        </p:spPr>
        <p:txBody>
          <a:bodyPr wrap="none">
            <a:spAutoFit/>
          </a:bodyPr>
          <a:lstStyle/>
          <a:p>
            <a:pPr lvl="0" algn="r"/>
            <a:r>
              <a:rPr lang="vi-VN" sz="2000" b="1" smtClean="0">
                <a:solidFill>
                  <a:srgbClr val="002060"/>
                </a:solidFill>
                <a:latin typeface="Patrick Hand" panose="020B0604020202020204" charset="0"/>
              </a:rPr>
              <a:t>Giao diện đặt lịch</a:t>
            </a:r>
            <a:endParaRPr lang="vi-VN" sz="2000" b="1">
              <a:solidFill>
                <a:srgbClr val="002060"/>
              </a:solidFill>
              <a:latin typeface="Patrick Hand" panose="020B0604020202020204" charset="0"/>
            </a:endParaRPr>
          </a:p>
        </p:txBody>
      </p:sp>
      <p:cxnSp>
        <p:nvCxnSpPr>
          <p:cNvPr id="13" name="Elbow Connector 12"/>
          <p:cNvCxnSpPr/>
          <p:nvPr/>
        </p:nvCxnSpPr>
        <p:spPr>
          <a:xfrm>
            <a:off x="5490347" y="1917705"/>
            <a:ext cx="922175" cy="466392"/>
          </a:xfrm>
          <a:prstGeom prst="bentConnector3">
            <a:avLst/>
          </a:prstGeom>
        </p:spPr>
        <p:style>
          <a:lnRef idx="2">
            <a:schemeClr val="accent6"/>
          </a:lnRef>
          <a:fillRef idx="0">
            <a:schemeClr val="accent6"/>
          </a:fillRef>
          <a:effectRef idx="1">
            <a:schemeClr val="accent6"/>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59"/>
                                        </p:tgtEl>
                                        <p:attrNameLst>
                                          <p:attrName>style.visibility</p:attrName>
                                        </p:attrNameLst>
                                      </p:cBhvr>
                                      <p:to>
                                        <p:strVal val="visible"/>
                                      </p:to>
                                    </p:set>
                                    <p:anim calcmode="lin" valueType="num">
                                      <p:cBhvr>
                                        <p:cTn id="7" dur="500" fill="hold"/>
                                        <p:tgtEl>
                                          <p:spTgt spid="4059"/>
                                        </p:tgtEl>
                                        <p:attrNameLst>
                                          <p:attrName>ppt_w</p:attrName>
                                        </p:attrNameLst>
                                      </p:cBhvr>
                                      <p:tavLst>
                                        <p:tav tm="0">
                                          <p:val>
                                            <p:fltVal val="0"/>
                                          </p:val>
                                        </p:tav>
                                        <p:tav tm="100000">
                                          <p:val>
                                            <p:strVal val="#ppt_w"/>
                                          </p:val>
                                        </p:tav>
                                      </p:tavLst>
                                    </p:anim>
                                    <p:anim calcmode="lin" valueType="num">
                                      <p:cBhvr>
                                        <p:cTn id="8" dur="500" fill="hold"/>
                                        <p:tgtEl>
                                          <p:spTgt spid="4059"/>
                                        </p:tgtEl>
                                        <p:attrNameLst>
                                          <p:attrName>ppt_h</p:attrName>
                                        </p:attrNameLst>
                                      </p:cBhvr>
                                      <p:tavLst>
                                        <p:tav tm="0">
                                          <p:val>
                                            <p:fltVal val="0"/>
                                          </p:val>
                                        </p:tav>
                                        <p:tav tm="100000">
                                          <p:val>
                                            <p:strVal val="#ppt_h"/>
                                          </p:val>
                                        </p:tav>
                                      </p:tavLst>
                                    </p:anim>
                                    <p:animEffect transition="in" filter="fade">
                                      <p:cBhvr>
                                        <p:cTn id="9" dur="500"/>
                                        <p:tgtEl>
                                          <p:spTgt spid="405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56"/>
                                        </p:tgtEl>
                                        <p:attrNameLst>
                                          <p:attrName>style.visibility</p:attrName>
                                        </p:attrNameLst>
                                      </p:cBhvr>
                                      <p:to>
                                        <p:strVal val="visible"/>
                                      </p:to>
                                    </p:set>
                                    <p:anim calcmode="lin" valueType="num">
                                      <p:cBhvr>
                                        <p:cTn id="12" dur="500" fill="hold"/>
                                        <p:tgtEl>
                                          <p:spTgt spid="4056"/>
                                        </p:tgtEl>
                                        <p:attrNameLst>
                                          <p:attrName>ppt_w</p:attrName>
                                        </p:attrNameLst>
                                      </p:cBhvr>
                                      <p:tavLst>
                                        <p:tav tm="0">
                                          <p:val>
                                            <p:fltVal val="0"/>
                                          </p:val>
                                        </p:tav>
                                        <p:tav tm="100000">
                                          <p:val>
                                            <p:strVal val="#ppt_w"/>
                                          </p:val>
                                        </p:tav>
                                      </p:tavLst>
                                    </p:anim>
                                    <p:anim calcmode="lin" valueType="num">
                                      <p:cBhvr>
                                        <p:cTn id="13" dur="500" fill="hold"/>
                                        <p:tgtEl>
                                          <p:spTgt spid="4056"/>
                                        </p:tgtEl>
                                        <p:attrNameLst>
                                          <p:attrName>ppt_h</p:attrName>
                                        </p:attrNameLst>
                                      </p:cBhvr>
                                      <p:tavLst>
                                        <p:tav tm="0">
                                          <p:val>
                                            <p:fltVal val="0"/>
                                          </p:val>
                                        </p:tav>
                                        <p:tav tm="100000">
                                          <p:val>
                                            <p:strVal val="#ppt_h"/>
                                          </p:val>
                                        </p:tav>
                                      </p:tavLst>
                                    </p:anim>
                                    <p:animEffect transition="in" filter="fade">
                                      <p:cBhvr>
                                        <p:cTn id="14" dur="500"/>
                                        <p:tgtEl>
                                          <p:spTgt spid="405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62"/>
                                        </p:tgtEl>
                                        <p:attrNameLst>
                                          <p:attrName>style.visibility</p:attrName>
                                        </p:attrNameLst>
                                      </p:cBhvr>
                                      <p:to>
                                        <p:strVal val="visible"/>
                                      </p:to>
                                    </p:set>
                                    <p:anim calcmode="lin" valueType="num">
                                      <p:cBhvr>
                                        <p:cTn id="24" dur="500" fill="hold"/>
                                        <p:tgtEl>
                                          <p:spTgt spid="4062"/>
                                        </p:tgtEl>
                                        <p:attrNameLst>
                                          <p:attrName>ppt_w</p:attrName>
                                        </p:attrNameLst>
                                      </p:cBhvr>
                                      <p:tavLst>
                                        <p:tav tm="0">
                                          <p:val>
                                            <p:fltVal val="0"/>
                                          </p:val>
                                        </p:tav>
                                        <p:tav tm="100000">
                                          <p:val>
                                            <p:strVal val="#ppt_w"/>
                                          </p:val>
                                        </p:tav>
                                      </p:tavLst>
                                    </p:anim>
                                    <p:anim calcmode="lin" valueType="num">
                                      <p:cBhvr>
                                        <p:cTn id="25" dur="500" fill="hold"/>
                                        <p:tgtEl>
                                          <p:spTgt spid="4062"/>
                                        </p:tgtEl>
                                        <p:attrNameLst>
                                          <p:attrName>ppt_h</p:attrName>
                                        </p:attrNameLst>
                                      </p:cBhvr>
                                      <p:tavLst>
                                        <p:tav tm="0">
                                          <p:val>
                                            <p:fltVal val="0"/>
                                          </p:val>
                                        </p:tav>
                                        <p:tav tm="100000">
                                          <p:val>
                                            <p:strVal val="#ppt_h"/>
                                          </p:val>
                                        </p:tav>
                                      </p:tavLst>
                                    </p:anim>
                                    <p:animEffect transition="in" filter="fade">
                                      <p:cBhvr>
                                        <p:cTn id="26" dur="500"/>
                                        <p:tgtEl>
                                          <p:spTgt spid="406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065"/>
                                        </p:tgtEl>
                                        <p:attrNameLst>
                                          <p:attrName>style.visibility</p:attrName>
                                        </p:attrNameLst>
                                      </p:cBhvr>
                                      <p:to>
                                        <p:strVal val="visible"/>
                                      </p:to>
                                    </p:set>
                                    <p:anim calcmode="lin" valueType="num">
                                      <p:cBhvr>
                                        <p:cTn id="29" dur="500" fill="hold"/>
                                        <p:tgtEl>
                                          <p:spTgt spid="4065"/>
                                        </p:tgtEl>
                                        <p:attrNameLst>
                                          <p:attrName>ppt_w</p:attrName>
                                        </p:attrNameLst>
                                      </p:cBhvr>
                                      <p:tavLst>
                                        <p:tav tm="0">
                                          <p:val>
                                            <p:fltVal val="0"/>
                                          </p:val>
                                        </p:tav>
                                        <p:tav tm="100000">
                                          <p:val>
                                            <p:strVal val="#ppt_w"/>
                                          </p:val>
                                        </p:tav>
                                      </p:tavLst>
                                    </p:anim>
                                    <p:anim calcmode="lin" valueType="num">
                                      <p:cBhvr>
                                        <p:cTn id="30" dur="500" fill="hold"/>
                                        <p:tgtEl>
                                          <p:spTgt spid="4065"/>
                                        </p:tgtEl>
                                        <p:attrNameLst>
                                          <p:attrName>ppt_h</p:attrName>
                                        </p:attrNameLst>
                                      </p:cBhvr>
                                      <p:tavLst>
                                        <p:tav tm="0">
                                          <p:val>
                                            <p:fltVal val="0"/>
                                          </p:val>
                                        </p:tav>
                                        <p:tav tm="100000">
                                          <p:val>
                                            <p:strVal val="#ppt_h"/>
                                          </p:val>
                                        </p:tav>
                                      </p:tavLst>
                                    </p:anim>
                                    <p:animEffect transition="in" filter="fade">
                                      <p:cBhvr>
                                        <p:cTn id="31" dur="500"/>
                                        <p:tgtEl>
                                          <p:spTgt spid="4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6" grpId="0"/>
      <p:bldP spid="4059" grpId="0"/>
      <p:bldP spid="4062" grpId="0"/>
      <p:bldP spid="406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6"/>
        <p:cNvGrpSpPr/>
        <p:nvPr/>
      </p:nvGrpSpPr>
      <p:grpSpPr>
        <a:xfrm>
          <a:off x="0" y="0"/>
          <a:ext cx="0" cy="0"/>
          <a:chOff x="0" y="0"/>
          <a:chExt cx="0" cy="0"/>
        </a:xfrm>
      </p:grpSpPr>
      <p:grpSp>
        <p:nvGrpSpPr>
          <p:cNvPr id="3567" name="Google Shape;3567;p41"/>
          <p:cNvGrpSpPr/>
          <p:nvPr/>
        </p:nvGrpSpPr>
        <p:grpSpPr>
          <a:xfrm>
            <a:off x="749277" y="1333203"/>
            <a:ext cx="7541121" cy="3283729"/>
            <a:chOff x="1129025" y="609299"/>
            <a:chExt cx="6902748" cy="3837843"/>
          </a:xfrm>
        </p:grpSpPr>
        <p:sp>
          <p:nvSpPr>
            <p:cNvPr id="3568" name="Google Shape;3568;p41"/>
            <p:cNvSpPr/>
            <p:nvPr/>
          </p:nvSpPr>
          <p:spPr>
            <a:xfrm>
              <a:off x="1129025" y="609299"/>
              <a:ext cx="6761251" cy="3741422"/>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1"/>
            <p:cNvSpPr/>
            <p:nvPr/>
          </p:nvSpPr>
          <p:spPr>
            <a:xfrm>
              <a:off x="1129025" y="786125"/>
              <a:ext cx="6902748" cy="3661018"/>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itle 5"/>
          <p:cNvSpPr>
            <a:spLocks noGrp="1"/>
          </p:cNvSpPr>
          <p:nvPr>
            <p:ph type="title" idx="4294967295"/>
          </p:nvPr>
        </p:nvSpPr>
        <p:spPr>
          <a:xfrm>
            <a:off x="1333692" y="1880460"/>
            <a:ext cx="6846849" cy="973872"/>
          </a:xfrm>
          <a:prstGeom prst="rect">
            <a:avLst/>
          </a:prstGeom>
        </p:spPr>
        <p:txBody>
          <a:bodyPr/>
          <a:lstStyle/>
          <a:p>
            <a:pPr lvl="1"/>
            <a:r>
              <a:rPr lang="vi-VN" sz="1800" b="1" smtClean="0">
                <a:solidFill>
                  <a:schemeClr val="bg2"/>
                </a:solidFill>
                <a:latin typeface="Patrick Hand" panose="020B0604020202020204" charset="0"/>
              </a:rPr>
              <a:t>-  Người </a:t>
            </a:r>
            <a:r>
              <a:rPr lang="vi-VN" sz="1800" b="1">
                <a:solidFill>
                  <a:schemeClr val="bg2"/>
                </a:solidFill>
                <a:latin typeface="Patrick Hand" panose="020B0604020202020204" charset="0"/>
              </a:rPr>
              <a:t>dùng có thể đặt lịch hẹn </a:t>
            </a:r>
            <a:r>
              <a:rPr lang="vi-VN" sz="1800" b="1" smtClean="0">
                <a:solidFill>
                  <a:schemeClr val="bg2"/>
                </a:solidFill>
                <a:latin typeface="Patrick Hand" panose="020B0604020202020204" charset="0"/>
              </a:rPr>
              <a:t>làm đẹp tại ShinSpa </a:t>
            </a:r>
            <a:r>
              <a:rPr lang="vi-VN" sz="1800" b="1">
                <a:solidFill>
                  <a:schemeClr val="bg2"/>
                </a:solidFill>
                <a:latin typeface="Patrick Hand" panose="020B0604020202020204" charset="0"/>
              </a:rPr>
              <a:t>để được chăm sóc với các tùy chọn về thời gian lịch hẹn, dịch vụ được cung </a:t>
            </a:r>
            <a:r>
              <a:rPr lang="vi-VN" sz="1800" b="1" smtClean="0">
                <a:solidFill>
                  <a:schemeClr val="bg2"/>
                </a:solidFill>
                <a:latin typeface="Patrick Hand" panose="020B0604020202020204" charset="0"/>
              </a:rPr>
              <a:t>cấp</a:t>
            </a:r>
            <a:endParaRPr lang="en-US" sz="1800" b="1">
              <a:solidFill>
                <a:schemeClr val="bg2"/>
              </a:solidFill>
              <a:latin typeface="Patrick Hand" panose="020B0604020202020204" charset="0"/>
            </a:endParaRPr>
          </a:p>
        </p:txBody>
      </p:sp>
      <p:sp>
        <p:nvSpPr>
          <p:cNvPr id="9" name="Rectangle 8"/>
          <p:cNvSpPr/>
          <p:nvPr/>
        </p:nvSpPr>
        <p:spPr>
          <a:xfrm>
            <a:off x="1300239" y="2760975"/>
            <a:ext cx="6913756" cy="646331"/>
          </a:xfrm>
          <a:prstGeom prst="rect">
            <a:avLst/>
          </a:prstGeom>
        </p:spPr>
        <p:txBody>
          <a:bodyPr wrap="square">
            <a:spAutoFit/>
          </a:bodyPr>
          <a:lstStyle/>
          <a:p>
            <a:r>
              <a:rPr lang="vi-VN" sz="1800" b="1" smtClean="0">
                <a:solidFill>
                  <a:schemeClr val="bg2"/>
                </a:solidFill>
                <a:latin typeface="Patrick Hand" panose="020B0604020202020204" charset="0"/>
              </a:rPr>
              <a:t>- Người </a:t>
            </a:r>
            <a:r>
              <a:rPr lang="vi-VN" sz="1800" b="1">
                <a:solidFill>
                  <a:schemeClr val="bg2"/>
                </a:solidFill>
                <a:latin typeface="Patrick Hand" panose="020B0604020202020204" charset="0"/>
              </a:rPr>
              <a:t>dùng tạo tài khoản trên website để theo dõi hồ sơ </a:t>
            </a:r>
            <a:r>
              <a:rPr lang="vi-VN" sz="1800" b="1" smtClean="0">
                <a:solidFill>
                  <a:schemeClr val="bg2"/>
                </a:solidFill>
                <a:latin typeface="Patrick Hand" panose="020B0604020202020204" charset="0"/>
              </a:rPr>
              <a:t>và </a:t>
            </a:r>
            <a:r>
              <a:rPr lang="vi-VN" sz="1800" b="1">
                <a:solidFill>
                  <a:schemeClr val="bg2"/>
                </a:solidFill>
                <a:latin typeface="Patrick Hand" panose="020B0604020202020204" charset="0"/>
              </a:rPr>
              <a:t>nhật ký lộ trình chăm sóc tại Shin </a:t>
            </a:r>
            <a:r>
              <a:rPr lang="vi-VN" sz="1800" b="1" smtClean="0">
                <a:solidFill>
                  <a:schemeClr val="bg2"/>
                </a:solidFill>
                <a:latin typeface="Patrick Hand" panose="020B0604020202020204" charset="0"/>
              </a:rPr>
              <a:t>Spa</a:t>
            </a:r>
            <a:endParaRPr lang="vi-VN" sz="1800" b="1">
              <a:solidFill>
                <a:schemeClr val="bg2"/>
              </a:solidFill>
              <a:latin typeface="Patrick Hand" panose="020B0604020202020204" charset="0"/>
            </a:endParaRPr>
          </a:p>
        </p:txBody>
      </p:sp>
      <p:sp>
        <p:nvSpPr>
          <p:cNvPr id="10" name="Rectangle 9"/>
          <p:cNvSpPr/>
          <p:nvPr/>
        </p:nvSpPr>
        <p:spPr>
          <a:xfrm>
            <a:off x="1300237" y="3541324"/>
            <a:ext cx="6698167" cy="646331"/>
          </a:xfrm>
          <a:prstGeom prst="rect">
            <a:avLst/>
          </a:prstGeom>
        </p:spPr>
        <p:txBody>
          <a:bodyPr wrap="square">
            <a:spAutoFit/>
          </a:bodyPr>
          <a:lstStyle/>
          <a:p>
            <a:pPr lvl="1"/>
            <a:r>
              <a:rPr lang="vi-VN" sz="1800" b="1" smtClean="0">
                <a:solidFill>
                  <a:schemeClr val="bg2"/>
                </a:solidFill>
                <a:latin typeface="Patrick Hand" panose="020B0604020202020204" charset="0"/>
              </a:rPr>
              <a:t>- Khách </a:t>
            </a:r>
            <a:r>
              <a:rPr lang="vi-VN" sz="1800" b="1">
                <a:solidFill>
                  <a:schemeClr val="bg2"/>
                </a:solidFill>
                <a:latin typeface="Patrick Hand" panose="020B0604020202020204" charset="0"/>
              </a:rPr>
              <a:t>hàng của Shin Spa có thể tìm kiếm được thông tin về bảng dịch vụ của spa.</a:t>
            </a:r>
            <a:endParaRPr lang="en-US" sz="1800" b="1">
              <a:solidFill>
                <a:schemeClr val="bg2"/>
              </a:solidFill>
              <a:latin typeface="Patrick Hand" panose="020B0604020202020204" charset="0"/>
            </a:endParaRPr>
          </a:p>
        </p:txBody>
      </p:sp>
      <p:sp>
        <p:nvSpPr>
          <p:cNvPr id="11" name="Google Shape;3526;p38"/>
          <p:cNvSpPr txBox="1">
            <a:spLocks noGrp="1"/>
          </p:cNvSpPr>
          <p:nvPr>
            <p:ph type="title"/>
          </p:nvPr>
        </p:nvSpPr>
        <p:spPr>
          <a:xfrm>
            <a:off x="1300239" y="22655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smtClean="0"/>
              <a:t>1.2. Goals</a:t>
            </a:r>
            <a:endParaRPr sz="2400"/>
          </a:p>
        </p:txBody>
      </p:sp>
      <p:sp>
        <p:nvSpPr>
          <p:cNvPr id="12" name="Rectangle 11"/>
          <p:cNvSpPr/>
          <p:nvPr/>
        </p:nvSpPr>
        <p:spPr>
          <a:xfrm>
            <a:off x="1363989" y="765495"/>
            <a:ext cx="6570664" cy="395045"/>
          </a:xfrm>
          <a:prstGeom prst="rect">
            <a:avLst/>
          </a:prstGeom>
          <a:solidFill>
            <a:schemeClr val="bg2"/>
          </a:solidFill>
        </p:spPr>
        <p:style>
          <a:lnRef idx="1">
            <a:schemeClr val="accent4"/>
          </a:lnRef>
          <a:fillRef idx="2">
            <a:schemeClr val="accent4"/>
          </a:fillRef>
          <a:effectRef idx="1">
            <a:schemeClr val="accent4"/>
          </a:effectRef>
          <a:fontRef idx="minor">
            <a:schemeClr val="dk1"/>
          </a:fontRef>
        </p:style>
        <p:txBody>
          <a:bodyPr wrap="square">
            <a:spAutoFit/>
          </a:bodyPr>
          <a:lstStyle/>
          <a:p>
            <a:pPr lvl="0">
              <a:lnSpc>
                <a:spcPct val="115000"/>
              </a:lnSpc>
            </a:pPr>
            <a:r>
              <a:rPr lang="vi-VN" sz="1800">
                <a:solidFill>
                  <a:schemeClr val="accent2"/>
                </a:solidFill>
                <a:latin typeface="Patrick Hand" panose="020B0604020202020204" charset="0"/>
                <a:ea typeface="Times New Roman" panose="02020603050405020304" pitchFamily="18" charset="0"/>
              </a:rPr>
              <a:t>Mục tiêu của dự án là xây dựng </a:t>
            </a:r>
            <a:r>
              <a:rPr lang="vi-VN" sz="1800" smtClean="0">
                <a:solidFill>
                  <a:schemeClr val="accent2"/>
                </a:solidFill>
                <a:latin typeface="Patrick Hand" panose="020B0604020202020204" charset="0"/>
                <a:ea typeface="Times New Roman" panose="02020603050405020304" pitchFamily="18" charset="0"/>
              </a:rPr>
              <a:t>Website "ShinSpa</a:t>
            </a:r>
            <a:r>
              <a:rPr lang="vi-VN" sz="1800">
                <a:solidFill>
                  <a:schemeClr val="accent2"/>
                </a:solidFill>
                <a:latin typeface="Patrick Hand" panose="020B0604020202020204" charset="0"/>
                <a:ea typeface="Times New Roman" panose="02020603050405020304" pitchFamily="18" charset="0"/>
              </a:rPr>
              <a:t>" với các chức </a:t>
            </a:r>
            <a:r>
              <a:rPr lang="vi-VN" sz="1800" smtClean="0">
                <a:solidFill>
                  <a:schemeClr val="accent2"/>
                </a:solidFill>
                <a:latin typeface="Patrick Hand" panose="020B0604020202020204" charset="0"/>
                <a:ea typeface="Times New Roman" panose="02020603050405020304" pitchFamily="18" charset="0"/>
              </a:rPr>
              <a:t>năng chính </a:t>
            </a:r>
            <a:r>
              <a:rPr lang="vi-VN" sz="1800">
                <a:solidFill>
                  <a:schemeClr val="accent2"/>
                </a:solidFill>
                <a:latin typeface="Patrick Hand" panose="020B0604020202020204" charset="0"/>
                <a:ea typeface="Times New Roman" panose="02020603050405020304" pitchFamily="18" charset="0"/>
              </a:rPr>
              <a:t>sau:</a:t>
            </a:r>
            <a:endParaRPr lang="en-US" sz="1600">
              <a:solidFill>
                <a:schemeClr val="accent2"/>
              </a:solidFill>
              <a:latin typeface="Patrick Hand" panose="020B060402020202020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6"/>
        <p:cNvGrpSpPr/>
        <p:nvPr/>
      </p:nvGrpSpPr>
      <p:grpSpPr>
        <a:xfrm>
          <a:off x="0" y="0"/>
          <a:ext cx="0" cy="0"/>
          <a:chOff x="0" y="0"/>
          <a:chExt cx="0" cy="0"/>
        </a:xfrm>
      </p:grpSpPr>
      <p:sp>
        <p:nvSpPr>
          <p:cNvPr id="19" name="Google Shape;3577;p42"/>
          <p:cNvSpPr/>
          <p:nvPr/>
        </p:nvSpPr>
        <p:spPr>
          <a:xfrm rot="9330547">
            <a:off x="2271668" y="1678898"/>
            <a:ext cx="1587512" cy="1462845"/>
          </a:xfrm>
          <a:custGeom>
            <a:avLst/>
            <a:gdLst/>
            <a:ahLst/>
            <a:cxnLst/>
            <a:rect l="l" t="t" r="r" b="b"/>
            <a:pathLst>
              <a:path w="11346" h="10455" extrusionOk="0">
                <a:moveTo>
                  <a:pt x="6236" y="0"/>
                </a:moveTo>
                <a:cubicBezTo>
                  <a:pt x="5085" y="0"/>
                  <a:pt x="3963" y="469"/>
                  <a:pt x="3429" y="1465"/>
                </a:cubicBezTo>
                <a:cubicBezTo>
                  <a:pt x="2696" y="2822"/>
                  <a:pt x="3149" y="4744"/>
                  <a:pt x="2018" y="5762"/>
                </a:cubicBezTo>
                <a:cubicBezTo>
                  <a:pt x="1602" y="6101"/>
                  <a:pt x="1072" y="6287"/>
                  <a:pt x="715" y="6685"/>
                </a:cubicBezTo>
                <a:cubicBezTo>
                  <a:pt x="0" y="7477"/>
                  <a:pt x="376" y="8816"/>
                  <a:pt x="1204" y="9476"/>
                </a:cubicBezTo>
                <a:cubicBezTo>
                  <a:pt x="2013" y="10136"/>
                  <a:pt x="3067" y="10454"/>
                  <a:pt x="4099" y="10454"/>
                </a:cubicBezTo>
                <a:cubicBezTo>
                  <a:pt x="4128" y="10454"/>
                  <a:pt x="4156" y="10454"/>
                  <a:pt x="4185" y="10453"/>
                </a:cubicBezTo>
                <a:cubicBezTo>
                  <a:pt x="6447" y="10453"/>
                  <a:pt x="9781" y="8775"/>
                  <a:pt x="10572" y="6477"/>
                </a:cubicBezTo>
                <a:cubicBezTo>
                  <a:pt x="11346" y="4179"/>
                  <a:pt x="10161" y="1388"/>
                  <a:pt x="7971" y="370"/>
                </a:cubicBezTo>
                <a:cubicBezTo>
                  <a:pt x="7437" y="126"/>
                  <a:pt x="6833" y="0"/>
                  <a:pt x="6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8" name="Google Shape;4138;p63"/>
          <p:cNvSpPr txBox="1">
            <a:spLocks noGrp="1"/>
          </p:cNvSpPr>
          <p:nvPr>
            <p:ph type="title"/>
          </p:nvPr>
        </p:nvSpPr>
        <p:spPr>
          <a:xfrm>
            <a:off x="1553775" y="1974092"/>
            <a:ext cx="3023298" cy="19489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000" smtClean="0"/>
              <a:t>02.</a:t>
            </a:r>
            <a:br>
              <a:rPr lang="vi-VN" sz="4000" smtClean="0"/>
            </a:br>
            <a:r>
              <a:rPr lang="vi-VN" sz="4000" smtClean="0"/>
              <a:t> Công nghệ sử dụng</a:t>
            </a:r>
            <a:endParaRPr sz="4000"/>
          </a:p>
        </p:txBody>
      </p:sp>
      <p:grpSp>
        <p:nvGrpSpPr>
          <p:cNvPr id="6" name="Google Shape;8417;p77"/>
          <p:cNvGrpSpPr/>
          <p:nvPr/>
        </p:nvGrpSpPr>
        <p:grpSpPr>
          <a:xfrm>
            <a:off x="5129561" y="1044717"/>
            <a:ext cx="3069551" cy="4673477"/>
            <a:chOff x="1715404" y="1112080"/>
            <a:chExt cx="642270" cy="977984"/>
          </a:xfrm>
        </p:grpSpPr>
        <p:grpSp>
          <p:nvGrpSpPr>
            <p:cNvPr id="7" name="Google Shape;8418;p77"/>
            <p:cNvGrpSpPr/>
            <p:nvPr/>
          </p:nvGrpSpPr>
          <p:grpSpPr>
            <a:xfrm>
              <a:off x="1715404" y="1112080"/>
              <a:ext cx="642270" cy="977984"/>
              <a:chOff x="1715404" y="1112080"/>
              <a:chExt cx="642270" cy="977984"/>
            </a:xfrm>
          </p:grpSpPr>
          <p:sp>
            <p:nvSpPr>
              <p:cNvPr id="17" name="Google Shape;8419;p77"/>
              <p:cNvSpPr/>
              <p:nvPr/>
            </p:nvSpPr>
            <p:spPr>
              <a:xfrm>
                <a:off x="1715404" y="1112080"/>
                <a:ext cx="642270" cy="642270"/>
              </a:xfrm>
              <a:custGeom>
                <a:avLst/>
                <a:gdLst/>
                <a:ahLst/>
                <a:cxnLst/>
                <a:rect l="l" t="t" r="r" b="b"/>
                <a:pathLst>
                  <a:path w="41544" h="41544" extrusionOk="0">
                    <a:moveTo>
                      <a:pt x="20773" y="3462"/>
                    </a:moveTo>
                    <a:cubicBezTo>
                      <a:pt x="30333" y="3462"/>
                      <a:pt x="38081" y="11211"/>
                      <a:pt x="38081" y="20771"/>
                    </a:cubicBezTo>
                    <a:cubicBezTo>
                      <a:pt x="38081" y="30331"/>
                      <a:pt x="30333" y="38081"/>
                      <a:pt x="20773" y="38081"/>
                    </a:cubicBezTo>
                    <a:cubicBezTo>
                      <a:pt x="11213" y="38081"/>
                      <a:pt x="3462" y="30331"/>
                      <a:pt x="3462" y="20771"/>
                    </a:cubicBezTo>
                    <a:cubicBezTo>
                      <a:pt x="3462" y="11211"/>
                      <a:pt x="11213" y="3462"/>
                      <a:pt x="20773" y="3462"/>
                    </a:cubicBezTo>
                    <a:close/>
                    <a:moveTo>
                      <a:pt x="20773" y="0"/>
                    </a:moveTo>
                    <a:cubicBezTo>
                      <a:pt x="9301" y="0"/>
                      <a:pt x="0" y="9299"/>
                      <a:pt x="0" y="20771"/>
                    </a:cubicBezTo>
                    <a:cubicBezTo>
                      <a:pt x="0" y="32243"/>
                      <a:pt x="9301" y="41543"/>
                      <a:pt x="20773" y="41543"/>
                    </a:cubicBezTo>
                    <a:cubicBezTo>
                      <a:pt x="32245" y="41543"/>
                      <a:pt x="41543" y="32243"/>
                      <a:pt x="41543" y="20771"/>
                    </a:cubicBezTo>
                    <a:cubicBezTo>
                      <a:pt x="41543" y="9299"/>
                      <a:pt x="32245" y="0"/>
                      <a:pt x="2077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20;p77"/>
              <p:cNvSpPr/>
              <p:nvPr/>
            </p:nvSpPr>
            <p:spPr>
              <a:xfrm>
                <a:off x="1956781" y="1714402"/>
                <a:ext cx="9121" cy="375663"/>
              </a:xfrm>
              <a:custGeom>
                <a:avLst/>
                <a:gdLst/>
                <a:ahLst/>
                <a:cxnLst/>
                <a:rect l="l" t="t" r="r" b="b"/>
                <a:pathLst>
                  <a:path w="590" h="24299" extrusionOk="0">
                    <a:moveTo>
                      <a:pt x="0" y="0"/>
                    </a:moveTo>
                    <a:lnTo>
                      <a:pt x="0" y="24299"/>
                    </a:lnTo>
                    <a:lnTo>
                      <a:pt x="589" y="24299"/>
                    </a:lnTo>
                    <a:lnTo>
                      <a:pt x="58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421;p77"/>
            <p:cNvGrpSpPr/>
            <p:nvPr/>
          </p:nvGrpSpPr>
          <p:grpSpPr>
            <a:xfrm>
              <a:off x="1768927" y="1165603"/>
              <a:ext cx="535225" cy="851367"/>
              <a:chOff x="1768927" y="1165603"/>
              <a:chExt cx="535225" cy="851367"/>
            </a:xfrm>
          </p:grpSpPr>
          <p:sp>
            <p:nvSpPr>
              <p:cNvPr id="15" name="Google Shape;8422;p77"/>
              <p:cNvSpPr/>
              <p:nvPr/>
            </p:nvSpPr>
            <p:spPr>
              <a:xfrm>
                <a:off x="1768927" y="1165603"/>
                <a:ext cx="535225" cy="535225"/>
              </a:xfrm>
              <a:custGeom>
                <a:avLst/>
                <a:gdLst/>
                <a:ahLst/>
                <a:cxnLst/>
                <a:rect l="l" t="t" r="r" b="b"/>
                <a:pathLst>
                  <a:path w="34620" h="34620" extrusionOk="0">
                    <a:moveTo>
                      <a:pt x="17311" y="3462"/>
                    </a:moveTo>
                    <a:cubicBezTo>
                      <a:pt x="24959" y="3462"/>
                      <a:pt x="31157" y="9661"/>
                      <a:pt x="31157" y="17309"/>
                    </a:cubicBezTo>
                    <a:cubicBezTo>
                      <a:pt x="31157" y="24957"/>
                      <a:pt x="24959" y="31157"/>
                      <a:pt x="17311" y="31157"/>
                    </a:cubicBezTo>
                    <a:cubicBezTo>
                      <a:pt x="9663" y="31157"/>
                      <a:pt x="3462" y="24957"/>
                      <a:pt x="3462" y="17309"/>
                    </a:cubicBezTo>
                    <a:cubicBezTo>
                      <a:pt x="3462" y="9661"/>
                      <a:pt x="9663" y="3462"/>
                      <a:pt x="17311" y="3462"/>
                    </a:cubicBezTo>
                    <a:close/>
                    <a:moveTo>
                      <a:pt x="17311" y="0"/>
                    </a:moveTo>
                    <a:cubicBezTo>
                      <a:pt x="7751" y="0"/>
                      <a:pt x="0" y="7749"/>
                      <a:pt x="0" y="17309"/>
                    </a:cubicBezTo>
                    <a:cubicBezTo>
                      <a:pt x="0" y="26869"/>
                      <a:pt x="7751" y="34619"/>
                      <a:pt x="17311" y="34619"/>
                    </a:cubicBezTo>
                    <a:cubicBezTo>
                      <a:pt x="26871" y="34619"/>
                      <a:pt x="34619" y="26869"/>
                      <a:pt x="34619" y="17309"/>
                    </a:cubicBezTo>
                    <a:cubicBezTo>
                      <a:pt x="34619" y="7749"/>
                      <a:pt x="26871" y="0"/>
                      <a:pt x="17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23;p77"/>
              <p:cNvSpPr/>
              <p:nvPr/>
            </p:nvSpPr>
            <p:spPr>
              <a:xfrm>
                <a:off x="2006902" y="1668949"/>
                <a:ext cx="9137" cy="348020"/>
              </a:xfrm>
              <a:custGeom>
                <a:avLst/>
                <a:gdLst/>
                <a:ahLst/>
                <a:cxnLst/>
                <a:rect l="l" t="t" r="r" b="b"/>
                <a:pathLst>
                  <a:path w="591" h="22511" extrusionOk="0">
                    <a:moveTo>
                      <a:pt x="1" y="0"/>
                    </a:moveTo>
                    <a:lnTo>
                      <a:pt x="1" y="22510"/>
                    </a:lnTo>
                    <a:lnTo>
                      <a:pt x="590" y="22510"/>
                    </a:lnTo>
                    <a:lnTo>
                      <a:pt x="590"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424;p77"/>
            <p:cNvGrpSpPr/>
            <p:nvPr/>
          </p:nvGrpSpPr>
          <p:grpSpPr>
            <a:xfrm>
              <a:off x="1822449" y="1219125"/>
              <a:ext cx="428180" cy="718859"/>
              <a:chOff x="1822449" y="1219125"/>
              <a:chExt cx="428180" cy="718859"/>
            </a:xfrm>
          </p:grpSpPr>
          <p:sp>
            <p:nvSpPr>
              <p:cNvPr id="13" name="Google Shape;8425;p77"/>
              <p:cNvSpPr/>
              <p:nvPr/>
            </p:nvSpPr>
            <p:spPr>
              <a:xfrm>
                <a:off x="1822449" y="1219125"/>
                <a:ext cx="428180" cy="428180"/>
              </a:xfrm>
              <a:custGeom>
                <a:avLst/>
                <a:gdLst/>
                <a:ahLst/>
                <a:cxnLst/>
                <a:rect l="l" t="t" r="r" b="b"/>
                <a:pathLst>
                  <a:path w="27696" h="27696" extrusionOk="0">
                    <a:moveTo>
                      <a:pt x="13849" y="3462"/>
                    </a:moveTo>
                    <a:cubicBezTo>
                      <a:pt x="19585" y="3462"/>
                      <a:pt x="24233" y="8111"/>
                      <a:pt x="24233" y="13847"/>
                    </a:cubicBezTo>
                    <a:cubicBezTo>
                      <a:pt x="24233" y="19583"/>
                      <a:pt x="19585" y="24233"/>
                      <a:pt x="13849" y="24233"/>
                    </a:cubicBezTo>
                    <a:cubicBezTo>
                      <a:pt x="8113" y="24233"/>
                      <a:pt x="3462" y="19583"/>
                      <a:pt x="3462" y="13847"/>
                    </a:cubicBezTo>
                    <a:cubicBezTo>
                      <a:pt x="3462" y="8111"/>
                      <a:pt x="8113" y="3462"/>
                      <a:pt x="13849" y="3462"/>
                    </a:cubicBezTo>
                    <a:close/>
                    <a:moveTo>
                      <a:pt x="13849" y="0"/>
                    </a:moveTo>
                    <a:cubicBezTo>
                      <a:pt x="6201" y="0"/>
                      <a:pt x="0" y="6199"/>
                      <a:pt x="0" y="13847"/>
                    </a:cubicBezTo>
                    <a:cubicBezTo>
                      <a:pt x="0" y="21495"/>
                      <a:pt x="6201" y="27695"/>
                      <a:pt x="13849" y="27695"/>
                    </a:cubicBezTo>
                    <a:cubicBezTo>
                      <a:pt x="21497" y="27695"/>
                      <a:pt x="27695" y="21495"/>
                      <a:pt x="27695" y="13847"/>
                    </a:cubicBezTo>
                    <a:cubicBezTo>
                      <a:pt x="27695" y="6199"/>
                      <a:pt x="21497" y="0"/>
                      <a:pt x="1384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26;p77"/>
              <p:cNvSpPr/>
              <p:nvPr/>
            </p:nvSpPr>
            <p:spPr>
              <a:xfrm>
                <a:off x="2057039" y="1605996"/>
                <a:ext cx="9121" cy="331988"/>
              </a:xfrm>
              <a:custGeom>
                <a:avLst/>
                <a:gdLst/>
                <a:ahLst/>
                <a:cxnLst/>
                <a:rect l="l" t="t" r="r" b="b"/>
                <a:pathLst>
                  <a:path w="590" h="21474" extrusionOk="0">
                    <a:moveTo>
                      <a:pt x="0" y="0"/>
                    </a:moveTo>
                    <a:lnTo>
                      <a:pt x="0" y="21474"/>
                    </a:lnTo>
                    <a:lnTo>
                      <a:pt x="590" y="21474"/>
                    </a:lnTo>
                    <a:lnTo>
                      <a:pt x="59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427;p77"/>
            <p:cNvGrpSpPr/>
            <p:nvPr/>
          </p:nvGrpSpPr>
          <p:grpSpPr>
            <a:xfrm>
              <a:off x="1875972" y="1272648"/>
              <a:ext cx="321135" cy="586939"/>
              <a:chOff x="1875972" y="1272648"/>
              <a:chExt cx="321135" cy="586939"/>
            </a:xfrm>
          </p:grpSpPr>
          <p:sp>
            <p:nvSpPr>
              <p:cNvPr id="11" name="Google Shape;8428;p77"/>
              <p:cNvSpPr/>
              <p:nvPr/>
            </p:nvSpPr>
            <p:spPr>
              <a:xfrm>
                <a:off x="1875972" y="1272648"/>
                <a:ext cx="321135" cy="321120"/>
              </a:xfrm>
              <a:custGeom>
                <a:avLst/>
                <a:gdLst/>
                <a:ahLst/>
                <a:cxnLst/>
                <a:rect l="l" t="t" r="r" b="b"/>
                <a:pathLst>
                  <a:path w="20772" h="20771" extrusionOk="0">
                    <a:moveTo>
                      <a:pt x="10387" y="3461"/>
                    </a:moveTo>
                    <a:cubicBezTo>
                      <a:pt x="14211" y="3461"/>
                      <a:pt x="17309" y="6561"/>
                      <a:pt x="17309" y="10385"/>
                    </a:cubicBezTo>
                    <a:cubicBezTo>
                      <a:pt x="17309" y="14209"/>
                      <a:pt x="14211" y="17309"/>
                      <a:pt x="10387" y="17309"/>
                    </a:cubicBezTo>
                    <a:cubicBezTo>
                      <a:pt x="6563" y="17309"/>
                      <a:pt x="3462" y="14209"/>
                      <a:pt x="3462" y="10385"/>
                    </a:cubicBezTo>
                    <a:cubicBezTo>
                      <a:pt x="3462" y="6561"/>
                      <a:pt x="6563" y="3461"/>
                      <a:pt x="10387" y="3461"/>
                    </a:cubicBezTo>
                    <a:close/>
                    <a:moveTo>
                      <a:pt x="10387" y="0"/>
                    </a:moveTo>
                    <a:cubicBezTo>
                      <a:pt x="4651" y="0"/>
                      <a:pt x="0" y="4649"/>
                      <a:pt x="0" y="10385"/>
                    </a:cubicBezTo>
                    <a:cubicBezTo>
                      <a:pt x="0" y="16121"/>
                      <a:pt x="4651" y="20771"/>
                      <a:pt x="10387" y="20771"/>
                    </a:cubicBezTo>
                    <a:cubicBezTo>
                      <a:pt x="16123" y="20771"/>
                      <a:pt x="20771" y="16121"/>
                      <a:pt x="20771" y="10385"/>
                    </a:cubicBezTo>
                    <a:cubicBezTo>
                      <a:pt x="20771" y="4649"/>
                      <a:pt x="16123" y="0"/>
                      <a:pt x="10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29;p77"/>
              <p:cNvSpPr/>
              <p:nvPr/>
            </p:nvSpPr>
            <p:spPr>
              <a:xfrm>
                <a:off x="2107176" y="1533705"/>
                <a:ext cx="9121" cy="325881"/>
              </a:xfrm>
              <a:custGeom>
                <a:avLst/>
                <a:gdLst/>
                <a:ahLst/>
                <a:cxnLst/>
                <a:rect l="l" t="t" r="r" b="b"/>
                <a:pathLst>
                  <a:path w="590" h="21079" extrusionOk="0">
                    <a:moveTo>
                      <a:pt x="0" y="0"/>
                    </a:moveTo>
                    <a:lnTo>
                      <a:pt x="0" y="21078"/>
                    </a:lnTo>
                    <a:lnTo>
                      <a:pt x="589" y="21078"/>
                    </a:lnTo>
                    <a:lnTo>
                      <a:pt x="589"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a:t>Dự án của nhóm sử dụng các công cụ chính:</a:t>
            </a:r>
            <a:br>
              <a:rPr lang="vi-VN"/>
            </a:br>
            <a:endParaRPr lang="en-US"/>
          </a:p>
        </p:txBody>
      </p:sp>
      <p:grpSp>
        <p:nvGrpSpPr>
          <p:cNvPr id="3" name="Google Shape;3567;p41"/>
          <p:cNvGrpSpPr/>
          <p:nvPr/>
        </p:nvGrpSpPr>
        <p:grpSpPr>
          <a:xfrm>
            <a:off x="646771" y="1333702"/>
            <a:ext cx="8033937" cy="3283729"/>
            <a:chOff x="1129025" y="609299"/>
            <a:chExt cx="6902748" cy="3837843"/>
          </a:xfrm>
        </p:grpSpPr>
        <p:sp>
          <p:nvSpPr>
            <p:cNvPr id="4" name="Google Shape;3568;p41"/>
            <p:cNvSpPr/>
            <p:nvPr/>
          </p:nvSpPr>
          <p:spPr>
            <a:xfrm>
              <a:off x="1129025" y="609299"/>
              <a:ext cx="6761251" cy="3741422"/>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69;p41"/>
            <p:cNvSpPr/>
            <p:nvPr/>
          </p:nvSpPr>
          <p:spPr>
            <a:xfrm>
              <a:off x="1129025" y="786125"/>
              <a:ext cx="6902748" cy="3661018"/>
            </a:xfrm>
            <a:custGeom>
              <a:avLst/>
              <a:gdLst/>
              <a:ahLst/>
              <a:cxnLst/>
              <a:rect l="l" t="t" r="r" b="b"/>
              <a:pathLst>
                <a:path w="8089" h="13947" extrusionOk="0">
                  <a:moveTo>
                    <a:pt x="4578" y="1"/>
                  </a:moveTo>
                  <a:cubicBezTo>
                    <a:pt x="4543" y="1"/>
                    <a:pt x="4507" y="3"/>
                    <a:pt x="4470" y="9"/>
                  </a:cubicBezTo>
                  <a:cubicBezTo>
                    <a:pt x="4280" y="27"/>
                    <a:pt x="4090" y="49"/>
                    <a:pt x="3904" y="68"/>
                  </a:cubicBezTo>
                  <a:cubicBezTo>
                    <a:pt x="3660" y="104"/>
                    <a:pt x="3434" y="122"/>
                    <a:pt x="3185" y="140"/>
                  </a:cubicBezTo>
                  <a:cubicBezTo>
                    <a:pt x="2868" y="181"/>
                    <a:pt x="2547" y="235"/>
                    <a:pt x="2226" y="235"/>
                  </a:cubicBezTo>
                  <a:cubicBezTo>
                    <a:pt x="2199" y="232"/>
                    <a:pt x="2173" y="230"/>
                    <a:pt x="2148" y="230"/>
                  </a:cubicBezTo>
                  <a:cubicBezTo>
                    <a:pt x="2035" y="230"/>
                    <a:pt x="1939" y="260"/>
                    <a:pt x="1828" y="294"/>
                  </a:cubicBezTo>
                  <a:cubicBezTo>
                    <a:pt x="1660" y="348"/>
                    <a:pt x="1489" y="425"/>
                    <a:pt x="1321" y="461"/>
                  </a:cubicBezTo>
                  <a:cubicBezTo>
                    <a:pt x="1190" y="502"/>
                    <a:pt x="1059" y="556"/>
                    <a:pt x="964" y="651"/>
                  </a:cubicBezTo>
                  <a:cubicBezTo>
                    <a:pt x="851" y="764"/>
                    <a:pt x="738" y="859"/>
                    <a:pt x="643" y="932"/>
                  </a:cubicBezTo>
                  <a:cubicBezTo>
                    <a:pt x="606" y="954"/>
                    <a:pt x="606" y="972"/>
                    <a:pt x="584" y="1008"/>
                  </a:cubicBezTo>
                  <a:cubicBezTo>
                    <a:pt x="511" y="1235"/>
                    <a:pt x="435" y="1479"/>
                    <a:pt x="380" y="1723"/>
                  </a:cubicBezTo>
                  <a:cubicBezTo>
                    <a:pt x="245" y="2329"/>
                    <a:pt x="190" y="2967"/>
                    <a:pt x="154" y="3592"/>
                  </a:cubicBezTo>
                  <a:cubicBezTo>
                    <a:pt x="113" y="4026"/>
                    <a:pt x="113" y="4460"/>
                    <a:pt x="77" y="4890"/>
                  </a:cubicBezTo>
                  <a:cubicBezTo>
                    <a:pt x="59" y="5193"/>
                    <a:pt x="77" y="5514"/>
                    <a:pt x="59" y="5835"/>
                  </a:cubicBezTo>
                  <a:cubicBezTo>
                    <a:pt x="41" y="6247"/>
                    <a:pt x="41" y="6681"/>
                    <a:pt x="18" y="7116"/>
                  </a:cubicBezTo>
                  <a:cubicBezTo>
                    <a:pt x="0" y="8079"/>
                    <a:pt x="0" y="9020"/>
                    <a:pt x="59" y="9979"/>
                  </a:cubicBezTo>
                  <a:lnTo>
                    <a:pt x="59" y="10056"/>
                  </a:lnTo>
                  <a:cubicBezTo>
                    <a:pt x="95" y="10341"/>
                    <a:pt x="95" y="10622"/>
                    <a:pt x="77" y="10884"/>
                  </a:cubicBezTo>
                  <a:cubicBezTo>
                    <a:pt x="41" y="11205"/>
                    <a:pt x="18" y="11544"/>
                    <a:pt x="18" y="11866"/>
                  </a:cubicBezTo>
                  <a:lnTo>
                    <a:pt x="18" y="12187"/>
                  </a:lnTo>
                  <a:cubicBezTo>
                    <a:pt x="0" y="12395"/>
                    <a:pt x="77" y="12580"/>
                    <a:pt x="131" y="12770"/>
                  </a:cubicBezTo>
                  <a:cubicBezTo>
                    <a:pt x="131" y="12829"/>
                    <a:pt x="172" y="12901"/>
                    <a:pt x="226" y="12942"/>
                  </a:cubicBezTo>
                  <a:cubicBezTo>
                    <a:pt x="340" y="13033"/>
                    <a:pt x="435" y="13168"/>
                    <a:pt x="530" y="13281"/>
                  </a:cubicBezTo>
                  <a:cubicBezTo>
                    <a:pt x="606" y="13354"/>
                    <a:pt x="697" y="13413"/>
                    <a:pt x="774" y="13485"/>
                  </a:cubicBezTo>
                  <a:cubicBezTo>
                    <a:pt x="923" y="13639"/>
                    <a:pt x="1095" y="13711"/>
                    <a:pt x="1303" y="13734"/>
                  </a:cubicBezTo>
                  <a:cubicBezTo>
                    <a:pt x="1511" y="13752"/>
                    <a:pt x="1697" y="13770"/>
                    <a:pt x="1905" y="13788"/>
                  </a:cubicBezTo>
                  <a:cubicBezTo>
                    <a:pt x="2149" y="13824"/>
                    <a:pt x="2393" y="13847"/>
                    <a:pt x="2660" y="13883"/>
                  </a:cubicBezTo>
                  <a:cubicBezTo>
                    <a:pt x="2846" y="13901"/>
                    <a:pt x="3036" y="13901"/>
                    <a:pt x="3226" y="13919"/>
                  </a:cubicBezTo>
                  <a:cubicBezTo>
                    <a:pt x="3372" y="13932"/>
                    <a:pt x="3515" y="13947"/>
                    <a:pt x="3660" y="13947"/>
                  </a:cubicBezTo>
                  <a:cubicBezTo>
                    <a:pt x="3721" y="13947"/>
                    <a:pt x="3783" y="13944"/>
                    <a:pt x="3845" y="13937"/>
                  </a:cubicBezTo>
                  <a:cubicBezTo>
                    <a:pt x="4044" y="13916"/>
                    <a:pt x="4243" y="13907"/>
                    <a:pt x="4442" y="13907"/>
                  </a:cubicBezTo>
                  <a:cubicBezTo>
                    <a:pt x="4582" y="13907"/>
                    <a:pt x="4723" y="13912"/>
                    <a:pt x="4863" y="13919"/>
                  </a:cubicBezTo>
                  <a:cubicBezTo>
                    <a:pt x="4938" y="13919"/>
                    <a:pt x="5001" y="13944"/>
                    <a:pt x="5070" y="13944"/>
                  </a:cubicBezTo>
                  <a:cubicBezTo>
                    <a:pt x="5090" y="13944"/>
                    <a:pt x="5110" y="13942"/>
                    <a:pt x="5130" y="13937"/>
                  </a:cubicBezTo>
                  <a:cubicBezTo>
                    <a:pt x="5316" y="13883"/>
                    <a:pt x="5506" y="13901"/>
                    <a:pt x="5696" y="13883"/>
                  </a:cubicBezTo>
                  <a:cubicBezTo>
                    <a:pt x="5899" y="13847"/>
                    <a:pt x="6107" y="13824"/>
                    <a:pt x="6297" y="13770"/>
                  </a:cubicBezTo>
                  <a:cubicBezTo>
                    <a:pt x="6429" y="13734"/>
                    <a:pt x="6560" y="13711"/>
                    <a:pt x="6673" y="13639"/>
                  </a:cubicBezTo>
                  <a:cubicBezTo>
                    <a:pt x="6750" y="13562"/>
                    <a:pt x="6863" y="13544"/>
                    <a:pt x="6940" y="13449"/>
                  </a:cubicBezTo>
                  <a:cubicBezTo>
                    <a:pt x="6940" y="13440"/>
                    <a:pt x="6944" y="13435"/>
                    <a:pt x="6953" y="13435"/>
                  </a:cubicBezTo>
                  <a:cubicBezTo>
                    <a:pt x="6962" y="13435"/>
                    <a:pt x="6976" y="13440"/>
                    <a:pt x="6994" y="13449"/>
                  </a:cubicBezTo>
                  <a:cubicBezTo>
                    <a:pt x="7000" y="13460"/>
                    <a:pt x="7005" y="13464"/>
                    <a:pt x="7011" y="13464"/>
                  </a:cubicBezTo>
                  <a:cubicBezTo>
                    <a:pt x="7024" y="13464"/>
                    <a:pt x="7037" y="13443"/>
                    <a:pt x="7053" y="13431"/>
                  </a:cubicBezTo>
                  <a:cubicBezTo>
                    <a:pt x="7125" y="13241"/>
                    <a:pt x="7279" y="13091"/>
                    <a:pt x="7410" y="12920"/>
                  </a:cubicBezTo>
                  <a:cubicBezTo>
                    <a:pt x="7578" y="12693"/>
                    <a:pt x="7673" y="12431"/>
                    <a:pt x="7709" y="12151"/>
                  </a:cubicBezTo>
                  <a:cubicBezTo>
                    <a:pt x="7750" y="11866"/>
                    <a:pt x="7750" y="11585"/>
                    <a:pt x="7750" y="11300"/>
                  </a:cubicBezTo>
                  <a:cubicBezTo>
                    <a:pt x="7750" y="10680"/>
                    <a:pt x="7786" y="10074"/>
                    <a:pt x="7845" y="9472"/>
                  </a:cubicBezTo>
                  <a:cubicBezTo>
                    <a:pt x="7881" y="9056"/>
                    <a:pt x="7899" y="8663"/>
                    <a:pt x="7935" y="8265"/>
                  </a:cubicBezTo>
                  <a:cubicBezTo>
                    <a:pt x="7994" y="7794"/>
                    <a:pt x="8048" y="7342"/>
                    <a:pt x="8071" y="6871"/>
                  </a:cubicBezTo>
                  <a:cubicBezTo>
                    <a:pt x="8089" y="6324"/>
                    <a:pt x="8089" y="5777"/>
                    <a:pt x="8071" y="5252"/>
                  </a:cubicBezTo>
                  <a:cubicBezTo>
                    <a:pt x="8048" y="4854"/>
                    <a:pt x="8012" y="4460"/>
                    <a:pt x="8012" y="4062"/>
                  </a:cubicBezTo>
                  <a:lnTo>
                    <a:pt x="8012" y="3026"/>
                  </a:lnTo>
                  <a:cubicBezTo>
                    <a:pt x="8012" y="2687"/>
                    <a:pt x="7935" y="2348"/>
                    <a:pt x="7899" y="2008"/>
                  </a:cubicBezTo>
                  <a:cubicBezTo>
                    <a:pt x="7881" y="1705"/>
                    <a:pt x="7863" y="1407"/>
                    <a:pt x="7845" y="1103"/>
                  </a:cubicBezTo>
                  <a:lnTo>
                    <a:pt x="7750" y="841"/>
                  </a:lnTo>
                  <a:lnTo>
                    <a:pt x="7731" y="818"/>
                  </a:lnTo>
                  <a:cubicBezTo>
                    <a:pt x="7731" y="687"/>
                    <a:pt x="7636" y="615"/>
                    <a:pt x="7596" y="502"/>
                  </a:cubicBezTo>
                  <a:cubicBezTo>
                    <a:pt x="7483" y="312"/>
                    <a:pt x="7315" y="235"/>
                    <a:pt x="7107" y="199"/>
                  </a:cubicBezTo>
                  <a:cubicBezTo>
                    <a:pt x="6994" y="181"/>
                    <a:pt x="6863" y="181"/>
                    <a:pt x="6750" y="140"/>
                  </a:cubicBezTo>
                  <a:cubicBezTo>
                    <a:pt x="6578" y="104"/>
                    <a:pt x="6410" y="86"/>
                    <a:pt x="6220" y="49"/>
                  </a:cubicBezTo>
                  <a:cubicBezTo>
                    <a:pt x="6171" y="36"/>
                    <a:pt x="6118" y="31"/>
                    <a:pt x="6065" y="31"/>
                  </a:cubicBezTo>
                  <a:cubicBezTo>
                    <a:pt x="5957" y="31"/>
                    <a:pt x="5843" y="49"/>
                    <a:pt x="5732" y="49"/>
                  </a:cubicBezTo>
                  <a:cubicBezTo>
                    <a:pt x="5411" y="27"/>
                    <a:pt x="5108" y="49"/>
                    <a:pt x="4791" y="9"/>
                  </a:cubicBezTo>
                  <a:cubicBezTo>
                    <a:pt x="4716" y="9"/>
                    <a:pt x="4648" y="1"/>
                    <a:pt x="4578"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586;p43"/>
          <p:cNvSpPr txBox="1">
            <a:spLocks/>
          </p:cNvSpPr>
          <p:nvPr/>
        </p:nvSpPr>
        <p:spPr>
          <a:xfrm>
            <a:off x="2899254" y="2459549"/>
            <a:ext cx="1652406" cy="33992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smtClean="0">
                <a:latin typeface="Patrick Hand" panose="020B0604020202020204" charset="0"/>
              </a:rPr>
              <a:t>Hệ thống quản trị</a:t>
            </a:r>
          </a:p>
          <a:p>
            <a:pPr algn="ctr"/>
            <a:r>
              <a:rPr lang="vi-VN" sz="1800" smtClean="0">
                <a:latin typeface="Patrick Hand" panose="020B0604020202020204" charset="0"/>
              </a:rPr>
              <a:t> Cpanel</a:t>
            </a:r>
            <a:endParaRPr lang="vi-VN" sz="1800">
              <a:latin typeface="Patrick Hand" panose="020B0604020202020204" charset="0"/>
            </a:endParaRPr>
          </a:p>
        </p:txBody>
      </p:sp>
      <p:sp>
        <p:nvSpPr>
          <p:cNvPr id="7" name="Google Shape;3589;p43"/>
          <p:cNvSpPr txBox="1">
            <a:spLocks/>
          </p:cNvSpPr>
          <p:nvPr/>
        </p:nvSpPr>
        <p:spPr>
          <a:xfrm>
            <a:off x="1267598" y="2500112"/>
            <a:ext cx="1936500" cy="243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smtClean="0">
                <a:latin typeface="Patrick Hand" panose="020B0604020202020204" charset="0"/>
              </a:rPr>
              <a:t>Wordpress</a:t>
            </a:r>
            <a:endParaRPr lang="vi-VN" sz="1800">
              <a:latin typeface="Patrick Hand" panose="020B0604020202020204" charset="0"/>
            </a:endParaRPr>
          </a:p>
        </p:txBody>
      </p:sp>
      <p:sp>
        <p:nvSpPr>
          <p:cNvPr id="8" name="Google Shape;3592;p43"/>
          <p:cNvSpPr txBox="1">
            <a:spLocks/>
          </p:cNvSpPr>
          <p:nvPr/>
        </p:nvSpPr>
        <p:spPr>
          <a:xfrm>
            <a:off x="4529777" y="2535429"/>
            <a:ext cx="1936500" cy="243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800" smtClean="0">
                <a:latin typeface="Patrick Hand" panose="020B0604020202020204" charset="0"/>
              </a:rPr>
              <a:t>Pugin</a:t>
            </a:r>
            <a:endParaRPr lang="vi-VN" sz="1800">
              <a:latin typeface="Patrick Hand" panose="020B0604020202020204" charset="0"/>
            </a:endParaRPr>
          </a:p>
        </p:txBody>
      </p:sp>
      <p:pic>
        <p:nvPicPr>
          <p:cNvPr id="9" name="Picture 2" descr="Free Wordpress Icon of Flat style - Available in SVG, PNG, EPS, AI &amp; Icon  fo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49" y="1890067"/>
            <a:ext cx="623926" cy="6239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Bản quyền phần mềm - SuperHost.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321" y="1765299"/>
            <a:ext cx="564453" cy="5644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SocialEngine Experts, Social Network Design &amp; Development Company |  SocialEngineMar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050" y="1791093"/>
            <a:ext cx="623925" cy="6239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Tập tin:Adobe Photoshop CC icon.svg – Wikipedia tiếng Việ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612" y="3143861"/>
            <a:ext cx="457355" cy="4460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Illustrator icon - Free download on Iconfind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967" y="3014785"/>
            <a:ext cx="704192" cy="70419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868364" y="3770003"/>
            <a:ext cx="1712328" cy="646331"/>
          </a:xfrm>
          <a:prstGeom prst="rect">
            <a:avLst/>
          </a:prstGeom>
        </p:spPr>
        <p:txBody>
          <a:bodyPr wrap="none">
            <a:spAutoFit/>
          </a:bodyPr>
          <a:lstStyle/>
          <a:p>
            <a:pPr lvl="0" algn="ctr"/>
            <a:r>
              <a:rPr lang="vi-VN" sz="1800" smtClean="0">
                <a:latin typeface="Patrick Hand" panose="020B0604020202020204" charset="0"/>
              </a:rPr>
              <a:t>Các công cụ chỉnh </a:t>
            </a:r>
          </a:p>
          <a:p>
            <a:pPr lvl="0" algn="ctr"/>
            <a:r>
              <a:rPr lang="vi-VN" sz="1800" smtClean="0">
                <a:latin typeface="Patrick Hand" panose="020B0604020202020204" charset="0"/>
              </a:rPr>
              <a:t>sửa hình ảnh</a:t>
            </a:r>
            <a:endParaRPr lang="vi-VN" sz="1800">
              <a:latin typeface="Patrick Hand" panose="020B0604020202020204" charset="0"/>
            </a:endParaRPr>
          </a:p>
        </p:txBody>
      </p:sp>
      <p:pic>
        <p:nvPicPr>
          <p:cNvPr id="15" name="Picture 22" descr="Getting Started with Azure DevOps | by Eric Anderson | ITN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7750" y="1815749"/>
            <a:ext cx="599269" cy="5992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293832" y="2415018"/>
            <a:ext cx="1295547" cy="369332"/>
          </a:xfrm>
          <a:prstGeom prst="rect">
            <a:avLst/>
          </a:prstGeom>
        </p:spPr>
        <p:txBody>
          <a:bodyPr wrap="none">
            <a:spAutoFit/>
          </a:bodyPr>
          <a:lstStyle/>
          <a:p>
            <a:pPr algn="ctr"/>
            <a:r>
              <a:rPr lang="vi-VN" sz="1800" smtClean="0">
                <a:latin typeface="Patrick Hand" panose="020B0604020202020204" charset="0"/>
              </a:rPr>
              <a:t>Azure Devops</a:t>
            </a:r>
            <a:endParaRPr lang="vi-VN" sz="1800">
              <a:latin typeface="Patrick Hand" panose="020B0604020202020204" charset="0"/>
            </a:endParaRPr>
          </a:p>
        </p:txBody>
      </p:sp>
      <p:pic>
        <p:nvPicPr>
          <p:cNvPr id="2050" name="Picture 2" descr="Part 1 github icon - Free Social Media Native Glyph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1808" y="3073710"/>
            <a:ext cx="672876" cy="67287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605572" y="3820780"/>
            <a:ext cx="1878558" cy="369332"/>
          </a:xfrm>
          <a:prstGeom prst="rect">
            <a:avLst/>
          </a:prstGeom>
        </p:spPr>
        <p:txBody>
          <a:bodyPr wrap="square">
            <a:spAutoFit/>
          </a:bodyPr>
          <a:lstStyle/>
          <a:p>
            <a:pPr lvl="0" algn="ctr"/>
            <a:r>
              <a:rPr lang="vi-VN" sz="1800" smtClean="0">
                <a:latin typeface="Patrick Hand" panose="020B0604020202020204" charset="0"/>
              </a:rPr>
              <a:t>Github</a:t>
            </a:r>
            <a:endParaRPr lang="vi-VN" sz="1800">
              <a:latin typeface="Patrick Hand" panose="020B0604020202020204" charset="0"/>
            </a:endParaRPr>
          </a:p>
        </p:txBody>
      </p:sp>
      <p:pic>
        <p:nvPicPr>
          <p:cNvPr id="2058" name="Picture 10" descr="Icons8 | Free icons, Search icon, Clip 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2975" y="2893375"/>
            <a:ext cx="877612" cy="87761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623741" y="3738044"/>
            <a:ext cx="1346844" cy="646331"/>
          </a:xfrm>
          <a:prstGeom prst="rect">
            <a:avLst/>
          </a:prstGeom>
        </p:spPr>
        <p:txBody>
          <a:bodyPr wrap="none">
            <a:spAutoFit/>
          </a:bodyPr>
          <a:lstStyle/>
          <a:p>
            <a:pPr lvl="0" algn="ctr"/>
            <a:r>
              <a:rPr lang="vi-VN" sz="1800" smtClean="0">
                <a:latin typeface="Patrick Hand" panose="020B0604020202020204" charset="0"/>
              </a:rPr>
              <a:t>Các công cụ </a:t>
            </a:r>
          </a:p>
          <a:p>
            <a:pPr lvl="0" algn="ctr"/>
            <a:r>
              <a:rPr lang="vi-VN" sz="1800" smtClean="0">
                <a:latin typeface="Patrick Hand" panose="020B0604020202020204" charset="0"/>
              </a:rPr>
              <a:t>tìm kiếm khác</a:t>
            </a:r>
            <a:endParaRPr lang="vi-VN" sz="1800">
              <a:latin typeface="Patrick Hand" panose="020B0604020202020204" charset="0"/>
            </a:endParaRPr>
          </a:p>
        </p:txBody>
      </p:sp>
    </p:spTree>
    <p:extLst>
      <p:ext uri="{BB962C8B-B14F-4D97-AF65-F5344CB8AC3E}">
        <p14:creationId xmlns:p14="http://schemas.microsoft.com/office/powerpoint/2010/main" val="6358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ol Doody Thesis by Slidesgo">
  <a:themeElements>
    <a:clrScheme name="Simple Light">
      <a:dk1>
        <a:srgbClr val="FF7575"/>
      </a:dk1>
      <a:lt1>
        <a:srgbClr val="FFFFFF"/>
      </a:lt1>
      <a:dk2>
        <a:srgbClr val="0E5366"/>
      </a:dk2>
      <a:lt2>
        <a:srgbClr val="FADB73"/>
      </a:lt2>
      <a:accent1>
        <a:srgbClr val="FFD05E"/>
      </a:accent1>
      <a:accent2>
        <a:srgbClr val="FEAC58"/>
      </a:accent2>
      <a:accent3>
        <a:srgbClr val="B0BFC2"/>
      </a:accent3>
      <a:accent4>
        <a:srgbClr val="FFBCB5"/>
      </a:accent4>
      <a:accent5>
        <a:srgbClr val="FE8488"/>
      </a:accent5>
      <a:accent6>
        <a:srgbClr val="FBF2E9"/>
      </a:accent6>
      <a:hlink>
        <a:srgbClr val="0E5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FF7575"/>
    </a:dk1>
    <a:lt1>
      <a:srgbClr val="FFFFFF"/>
    </a:lt1>
    <a:dk2>
      <a:srgbClr val="0E5366"/>
    </a:dk2>
    <a:lt2>
      <a:srgbClr val="FADB73"/>
    </a:lt2>
    <a:accent1>
      <a:srgbClr val="FFD05E"/>
    </a:accent1>
    <a:accent2>
      <a:srgbClr val="FEAC58"/>
    </a:accent2>
    <a:accent3>
      <a:srgbClr val="B0BFC2"/>
    </a:accent3>
    <a:accent4>
      <a:srgbClr val="FFBCB5"/>
    </a:accent4>
    <a:accent5>
      <a:srgbClr val="FE8488"/>
    </a:accent5>
    <a:accent6>
      <a:srgbClr val="FBF2E9"/>
    </a:accent6>
    <a:hlink>
      <a:srgbClr val="0E5366"/>
    </a:hlink>
    <a:folHlink>
      <a:srgbClr val="0097A7"/>
    </a:folHlink>
  </a:clrScheme>
</a:themeOverride>
</file>

<file path=ppt/theme/themeOverride2.xml><?xml version="1.0" encoding="utf-8"?>
<a:themeOverride xmlns:a="http://schemas.openxmlformats.org/drawingml/2006/main">
  <a:clrScheme name="Simple Light">
    <a:dk1>
      <a:srgbClr val="FF7575"/>
    </a:dk1>
    <a:lt1>
      <a:srgbClr val="FFFFFF"/>
    </a:lt1>
    <a:dk2>
      <a:srgbClr val="0E5366"/>
    </a:dk2>
    <a:lt2>
      <a:srgbClr val="FADB73"/>
    </a:lt2>
    <a:accent1>
      <a:srgbClr val="FFD05E"/>
    </a:accent1>
    <a:accent2>
      <a:srgbClr val="FEAC58"/>
    </a:accent2>
    <a:accent3>
      <a:srgbClr val="B0BFC2"/>
    </a:accent3>
    <a:accent4>
      <a:srgbClr val="FFBCB5"/>
    </a:accent4>
    <a:accent5>
      <a:srgbClr val="FE8488"/>
    </a:accent5>
    <a:accent6>
      <a:srgbClr val="FBF2E9"/>
    </a:accent6>
    <a:hlink>
      <a:srgbClr val="0E5366"/>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685</TotalTime>
  <Words>2765</Words>
  <Application>Microsoft Office PowerPoint</Application>
  <PresentationFormat>On-screen Show (16:9)</PresentationFormat>
  <Paragraphs>969</Paragraphs>
  <Slides>46</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Patrick Hand</vt:lpstr>
      <vt:lpstr>Lato</vt:lpstr>
      <vt:lpstr>Poppins</vt:lpstr>
      <vt:lpstr>Roboto</vt:lpstr>
      <vt:lpstr>Open Sans</vt:lpstr>
      <vt:lpstr>Arial</vt:lpstr>
      <vt:lpstr>Times New Roman</vt:lpstr>
      <vt:lpstr>Symbol</vt:lpstr>
      <vt:lpstr>Calibri</vt:lpstr>
      <vt:lpstr>Wingdings</vt:lpstr>
      <vt:lpstr>Cool Doody Thesis by Slidesgo</vt:lpstr>
      <vt:lpstr>PowerPoint Presentation</vt:lpstr>
      <vt:lpstr>PowerPoint Presentation</vt:lpstr>
      <vt:lpstr>Nội dung báo cáo</vt:lpstr>
      <vt:lpstr>Tổng quan về dự án</vt:lpstr>
      <vt:lpstr>PowerPoint Presentation</vt:lpstr>
      <vt:lpstr>Website của chúng tôi cung cấp những chức năng chính như: </vt:lpstr>
      <vt:lpstr>-  Người dùng có thể đặt lịch hẹn làm đẹp tại ShinSpa để được chăm sóc với các tùy chọn về thời gian lịch hẹn, dịch vụ được cung cấp</vt:lpstr>
      <vt:lpstr>02.  Công nghệ sử dụng</vt:lpstr>
      <vt:lpstr>Dự án của nhóm sử dụng các công cụ chính: </vt:lpstr>
      <vt:lpstr>03.  Product Backlog</vt:lpstr>
      <vt:lpstr>Khách hàng</vt:lpstr>
      <vt:lpstr>PowerPoint Presentation</vt:lpstr>
      <vt:lpstr>PowerPoint Presentation</vt:lpstr>
      <vt:lpstr>Shinspa</vt:lpstr>
      <vt:lpstr>Nhà quản trị hệ thống Website</vt:lpstr>
      <vt:lpstr>NHỮNG THAY ĐỔI SO VỚI BẢN PRODUCT BACKLOG</vt:lpstr>
      <vt:lpstr>PowerPoint Presentation</vt:lpstr>
      <vt:lpstr>04.  CƠ CẤU TỔ CHỨC DỰ ÁN</vt:lpstr>
      <vt:lpstr>Product Owner</vt:lpstr>
      <vt:lpstr>PowerPoint Presentation</vt:lpstr>
      <vt:lpstr>05. Quá trình thực thi dự án </vt:lpstr>
      <vt:lpstr>PowerPoint Presentation</vt:lpstr>
      <vt:lpstr>PowerPoint Presentation</vt:lpstr>
      <vt:lpstr>Dự án Website ShinSpa thực hiện qua 5 Sprint</vt:lpstr>
      <vt:lpstr>SPRINT 1</vt:lpstr>
      <vt:lpstr>PowerPoint Presentation</vt:lpstr>
      <vt:lpstr>SPRINT 2</vt:lpstr>
      <vt:lpstr>PowerPoint Presentation</vt:lpstr>
      <vt:lpstr>PowerPoint Presentation</vt:lpstr>
      <vt:lpstr>PowerPoint Presentation</vt:lpstr>
      <vt:lpstr>SPRINT 4 </vt:lpstr>
      <vt:lpstr>PowerPoint Presentation</vt:lpstr>
      <vt:lpstr>PowerPoint Presentation</vt:lpstr>
      <vt:lpstr>PowerPoint Presentation</vt:lpstr>
      <vt:lpstr>PowerPoint Presentation</vt:lpstr>
      <vt:lpstr>CÁC CUỘC HỌP TRONG MỖI SPRINT</vt:lpstr>
      <vt:lpstr>PowerPoint Presentation</vt:lpstr>
      <vt:lpstr>06. Thống kê effort dự án  </vt:lpstr>
      <vt:lpstr>PowerPoint Presentation</vt:lpstr>
      <vt:lpstr>THỐNG KÊ THỜI GIAN LÀM VIỆC THEO TỪNG SPRINT</vt:lpstr>
      <vt:lpstr>PowerPoint Presentation</vt:lpstr>
      <vt:lpstr>PowerPoint Presentation</vt:lpstr>
      <vt:lpstr>KINH NGHIỆM RÚT RA</vt:lpstr>
      <vt:lpstr>Thống kê đóng góp từng  thành viên </vt:lpstr>
      <vt:lpstr>Tiêu chí đánh giá</vt:lpstr>
      <vt:lpstr>THANKS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This PC</cp:lastModifiedBy>
  <cp:revision>81</cp:revision>
  <dcterms:modified xsi:type="dcterms:W3CDTF">2021-05-14T01:32:30Z</dcterms:modified>
</cp:coreProperties>
</file>