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1a8eac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1a8eac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71a8eac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71a8eac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1a8eac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1a8eac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71a8ea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71a8ea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71a8eac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71a8eac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- Sleep Awake?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Arduino Nano 33 BLE Sense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Why?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Safety of the driver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Tracking driver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behavior (for family members and employers)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Uber drivers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Truck drivers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Parents, Partners and Kids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519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Tools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243150"/>
            <a:ext cx="6015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Edge Impulse UI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Edge Impulse Model / Library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Built-In Camera OV7675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Arduino Nano 33 BLE Sense Microcontroller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Built-In RGB LED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Asleep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Awake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Metrics: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Threshold: 70%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Challenges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Camera Resolution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Building the Dataset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Arduino Memory and Model Size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Using the Bounded Boxes for Object Detection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136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479" y="152400"/>
            <a:ext cx="5173121" cy="461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95796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596" y="152400"/>
            <a:ext cx="4791005" cy="481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468375"/>
            <a:ext cx="88106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50" y="2800300"/>
            <a:ext cx="79152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Future Goals</a:t>
            </a:r>
            <a:endParaRPr sz="2400"/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187250" y="1480150"/>
            <a:ext cx="4546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Performance: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Use Bounding Boxes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Clean Dataset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Optimize the Model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Better Quality Camera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Device Control: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Include a Button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Calm Technology: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Include a Buzzer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Additional Features: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Include an Accelerometer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0"/>
          <p:cNvSpPr txBox="1"/>
          <p:nvPr>
            <p:ph idx="4294967295" type="title"/>
          </p:nvPr>
        </p:nvSpPr>
        <p:spPr>
          <a:xfrm>
            <a:off x="4572000" y="1562325"/>
            <a:ext cx="4546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Alert System: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After a few minutes of “Asleep” Status: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Call the driver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Connect to Wifi and contact a family member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Last Resort Contact the Police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